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0"/>
  </p:notesMasterIdLst>
  <p:sldIdLst>
    <p:sldId id="257" r:id="rId5"/>
    <p:sldId id="385" r:id="rId6"/>
    <p:sldId id="373" r:id="rId7"/>
    <p:sldId id="372" r:id="rId8"/>
    <p:sldId id="270" r:id="rId9"/>
    <p:sldId id="412" r:id="rId10"/>
    <p:sldId id="403" r:id="rId11"/>
    <p:sldId id="393" r:id="rId12"/>
    <p:sldId id="422" r:id="rId13"/>
    <p:sldId id="423" r:id="rId14"/>
    <p:sldId id="430" r:id="rId15"/>
    <p:sldId id="450" r:id="rId16"/>
    <p:sldId id="451" r:id="rId17"/>
    <p:sldId id="452" r:id="rId18"/>
    <p:sldId id="262" r:id="rId19"/>
    <p:sldId id="460" r:id="rId20"/>
    <p:sldId id="428" r:id="rId21"/>
    <p:sldId id="453" r:id="rId22"/>
    <p:sldId id="390" r:id="rId23"/>
    <p:sldId id="276" r:id="rId24"/>
    <p:sldId id="309" r:id="rId25"/>
    <p:sldId id="443" r:id="rId26"/>
    <p:sldId id="444" r:id="rId27"/>
    <p:sldId id="445" r:id="rId28"/>
    <p:sldId id="446" r:id="rId29"/>
    <p:sldId id="447" r:id="rId30"/>
    <p:sldId id="448" r:id="rId31"/>
    <p:sldId id="454" r:id="rId32"/>
    <p:sldId id="455" r:id="rId33"/>
    <p:sldId id="456" r:id="rId34"/>
    <p:sldId id="457" r:id="rId35"/>
    <p:sldId id="458" r:id="rId36"/>
    <p:sldId id="459" r:id="rId37"/>
    <p:sldId id="439" r:id="rId38"/>
    <p:sldId id="43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93E"/>
    <a:srgbClr val="DF7F7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8CA51-98B0-93D2-DA5E-B9FFF3E6CFE7}" v="420" dt="2026-02-06T16:56:54.294"/>
    <p1510:client id="{ED8C7076-EB66-4A04-BA62-EFA783B514BC}" v="3" dt="2026-02-06T17:26:54.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15" autoAdjust="0"/>
  </p:normalViewPr>
  <p:slideViewPr>
    <p:cSldViewPr snapToGrid="0">
      <p:cViewPr varScale="1">
        <p:scale>
          <a:sx n="97" d="100"/>
          <a:sy n="97" d="100"/>
        </p:scale>
        <p:origin x="10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Posch" userId="S::jposch@nyso.org::3470daf1-892e-42ce-9af0-445527062317" providerId="AD" clId="Web-{F91300BA-E29F-E5AD-459B-DF0F95D07258}"/>
    <pc:docChg chg="modSld">
      <pc:chgData name="Julia Posch" userId="S::jposch@nyso.org::3470daf1-892e-42ce-9af0-445527062317" providerId="AD" clId="Web-{F91300BA-E29F-E5AD-459B-DF0F95D07258}" dt="2026-01-26T13:34:43.716" v="29" actId="20577"/>
      <pc:docMkLst>
        <pc:docMk/>
      </pc:docMkLst>
      <pc:sldChg chg="modSp">
        <pc:chgData name="Julia Posch" userId="S::jposch@nyso.org::3470daf1-892e-42ce-9af0-445527062317" providerId="AD" clId="Web-{F91300BA-E29F-E5AD-459B-DF0F95D07258}" dt="2026-01-26T13:34:43.716" v="29" actId="20577"/>
        <pc:sldMkLst>
          <pc:docMk/>
          <pc:sldMk cId="3737989870" sldId="257"/>
        </pc:sldMkLst>
        <pc:spChg chg="mod">
          <ac:chgData name="Julia Posch" userId="S::jposch@nyso.org::3470daf1-892e-42ce-9af0-445527062317" providerId="AD" clId="Web-{F91300BA-E29F-E5AD-459B-DF0F95D07258}" dt="2026-01-26T13:34:43.716" v="29" actId="20577"/>
          <ac:spMkLst>
            <pc:docMk/>
            <pc:sldMk cId="3737989870" sldId="257"/>
            <ac:spMk id="5" creationId="{A43F0058-3D4E-9500-4A96-E6C6ACB53DD5}"/>
          </ac:spMkLst>
        </pc:spChg>
      </pc:sldChg>
    </pc:docChg>
  </pc:docChgLst>
  <pc:docChgLst>
    <pc:chgData name="Julia Posch" userId="3470daf1-892e-42ce-9af0-445527062317" providerId="ADAL" clId="{846689C9-2A80-46F0-AF78-CAE310671030}"/>
    <pc:docChg chg="undo redo custSel addSld delSld modSld delMainMaster">
      <pc:chgData name="Julia Posch" userId="3470daf1-892e-42ce-9af0-445527062317" providerId="ADAL" clId="{846689C9-2A80-46F0-AF78-CAE310671030}" dt="2026-02-06T17:28:03.586" v="1286" actId="1076"/>
      <pc:docMkLst>
        <pc:docMk/>
      </pc:docMkLst>
      <pc:sldChg chg="addSp delSp modSp mod modClrScheme delAnim chgLayout">
        <pc:chgData name="Julia Posch" userId="3470daf1-892e-42ce-9af0-445527062317" providerId="ADAL" clId="{846689C9-2A80-46F0-AF78-CAE310671030}" dt="2026-02-06T17:28:03.586" v="1286" actId="1076"/>
        <pc:sldMkLst>
          <pc:docMk/>
          <pc:sldMk cId="3737989870" sldId="257"/>
        </pc:sldMkLst>
        <pc:spChg chg="mod ord">
          <ac:chgData name="Julia Posch" userId="3470daf1-892e-42ce-9af0-445527062317" providerId="ADAL" clId="{846689C9-2A80-46F0-AF78-CAE310671030}" dt="2026-02-06T17:28:03.586" v="1286" actId="1076"/>
          <ac:spMkLst>
            <pc:docMk/>
            <pc:sldMk cId="3737989870" sldId="257"/>
            <ac:spMk id="2" creationId="{998EF7BD-FE81-4B20-8DC5-0B3EB736F9F8}"/>
          </ac:spMkLst>
        </pc:spChg>
        <pc:spChg chg="add mod">
          <ac:chgData name="Julia Posch" userId="3470daf1-892e-42ce-9af0-445527062317" providerId="ADAL" clId="{846689C9-2A80-46F0-AF78-CAE310671030}" dt="2026-02-06T17:27:40.407" v="1279" actId="1076"/>
          <ac:spMkLst>
            <pc:docMk/>
            <pc:sldMk cId="3737989870" sldId="257"/>
            <ac:spMk id="3" creationId="{7EDB7E68-802E-5FB2-AAD9-DAF037220CAB}"/>
          </ac:spMkLst>
        </pc:spChg>
        <pc:spChg chg="mod">
          <ac:chgData name="Julia Posch" userId="3470daf1-892e-42ce-9af0-445527062317" providerId="ADAL" clId="{846689C9-2A80-46F0-AF78-CAE310671030}" dt="2026-01-20T19:34:58.326" v="847" actId="1076"/>
          <ac:spMkLst>
            <pc:docMk/>
            <pc:sldMk cId="3737989870" sldId="257"/>
            <ac:spMk id="5" creationId="{A43F0058-3D4E-9500-4A96-E6C6ACB53DD5}"/>
          </ac:spMkLst>
        </pc:spChg>
      </pc:sldChg>
      <pc:sldChg chg="addSp delSp modSp mod modClrScheme chgLayout">
        <pc:chgData name="Julia Posch" userId="3470daf1-892e-42ce-9af0-445527062317" providerId="ADAL" clId="{846689C9-2A80-46F0-AF78-CAE310671030}" dt="2026-01-20T19:59:11.484" v="1217" actId="700"/>
        <pc:sldMkLst>
          <pc:docMk/>
          <pc:sldMk cId="0" sldId="262"/>
        </pc:sldMkLst>
        <pc:spChg chg="mod">
          <ac:chgData name="Julia Posch" userId="3470daf1-892e-42ce-9af0-445527062317" providerId="ADAL" clId="{846689C9-2A80-46F0-AF78-CAE310671030}" dt="2026-01-20T19:51:11.870" v="1135" actId="1076"/>
          <ac:spMkLst>
            <pc:docMk/>
            <pc:sldMk cId="0" sldId="262"/>
            <ac:spMk id="5" creationId="{3C94F625-0874-D93E-A361-3E9F6856AE99}"/>
          </ac:spMkLst>
        </pc:spChg>
        <pc:spChg chg="add mod">
          <ac:chgData name="Julia Posch" userId="3470daf1-892e-42ce-9af0-445527062317" providerId="ADAL" clId="{846689C9-2A80-46F0-AF78-CAE310671030}" dt="2026-01-20T19:58:12.570" v="1192" actId="20577"/>
          <ac:spMkLst>
            <pc:docMk/>
            <pc:sldMk cId="0" sldId="262"/>
            <ac:spMk id="16" creationId="{9E7D0791-83D9-1434-B2AD-D228D62AE3E3}"/>
          </ac:spMkLst>
        </pc:spChg>
        <pc:spChg chg="mod ord">
          <ac:chgData name="Julia Posch" userId="3470daf1-892e-42ce-9af0-445527062317" providerId="ADAL" clId="{846689C9-2A80-46F0-AF78-CAE310671030}" dt="2026-01-20T19:59:11.484" v="1217" actId="700"/>
          <ac:spMkLst>
            <pc:docMk/>
            <pc:sldMk cId="0" sldId="262"/>
            <ac:spMk id="241" creationId="{00000000-0000-0000-0000-000000000000}"/>
          </ac:spMkLst>
        </pc:spChg>
        <pc:picChg chg="mod">
          <ac:chgData name="Julia Posch" userId="3470daf1-892e-42ce-9af0-445527062317" providerId="ADAL" clId="{846689C9-2A80-46F0-AF78-CAE310671030}" dt="2026-01-20T19:51:13.850" v="1136" actId="1076"/>
          <ac:picMkLst>
            <pc:docMk/>
            <pc:sldMk cId="0" sldId="262"/>
            <ac:picMk id="7" creationId="{3304A0EA-69F9-6676-7206-FBF297BA8F92}"/>
          </ac:picMkLst>
        </pc:picChg>
        <pc:picChg chg="add del mod">
          <ac:chgData name="Julia Posch" userId="3470daf1-892e-42ce-9af0-445527062317" providerId="ADAL" clId="{846689C9-2A80-46F0-AF78-CAE310671030}" dt="2026-01-20T19:50:57.051" v="1132" actId="1076"/>
          <ac:picMkLst>
            <pc:docMk/>
            <pc:sldMk cId="0" sldId="262"/>
            <ac:picMk id="8" creationId="{5DA3624C-4526-CF64-3F64-44F75265832B}"/>
          </ac:picMkLst>
        </pc:picChg>
        <pc:picChg chg="mod">
          <ac:chgData name="Julia Posch" userId="3470daf1-892e-42ce-9af0-445527062317" providerId="ADAL" clId="{846689C9-2A80-46F0-AF78-CAE310671030}" dt="2026-01-20T19:51:15.157" v="1137" actId="1076"/>
          <ac:picMkLst>
            <pc:docMk/>
            <pc:sldMk cId="0" sldId="262"/>
            <ac:picMk id="9" creationId="{A98C726D-E0A8-64F2-95EA-16355CCB3FB2}"/>
          </ac:picMkLst>
        </pc:picChg>
        <pc:picChg chg="mod">
          <ac:chgData name="Julia Posch" userId="3470daf1-892e-42ce-9af0-445527062317" providerId="ADAL" clId="{846689C9-2A80-46F0-AF78-CAE310671030}" dt="2026-01-20T19:51:16.680" v="1138" actId="1076"/>
          <ac:picMkLst>
            <pc:docMk/>
            <pc:sldMk cId="0" sldId="262"/>
            <ac:picMk id="11" creationId="{2D28A4E9-4C63-501A-4871-71841EF7FFCC}"/>
          </ac:picMkLst>
        </pc:picChg>
        <pc:picChg chg="add mod">
          <ac:chgData name="Julia Posch" userId="3470daf1-892e-42ce-9af0-445527062317" providerId="ADAL" clId="{846689C9-2A80-46F0-AF78-CAE310671030}" dt="2026-01-20T19:50:59.356" v="1133" actId="1076"/>
          <ac:picMkLst>
            <pc:docMk/>
            <pc:sldMk cId="0" sldId="262"/>
            <ac:picMk id="15" creationId="{80035EFD-0116-ACCA-E81F-AC93A4A0F9EB}"/>
          </ac:picMkLst>
        </pc:picChg>
      </pc:sldChg>
      <pc:sldChg chg="addSp delSp modSp mod modClrScheme chgLayout">
        <pc:chgData name="Julia Posch" userId="3470daf1-892e-42ce-9af0-445527062317" providerId="ADAL" clId="{846689C9-2A80-46F0-AF78-CAE310671030}" dt="2026-01-20T19:59:11.484" v="1217" actId="700"/>
        <pc:sldMkLst>
          <pc:docMk/>
          <pc:sldMk cId="961730162" sldId="270"/>
        </pc:sldMkLst>
        <pc:spChg chg="mod ord">
          <ac:chgData name="Julia Posch" userId="3470daf1-892e-42ce-9af0-445527062317" providerId="ADAL" clId="{846689C9-2A80-46F0-AF78-CAE310671030}" dt="2026-01-20T19:59:11.484" v="1217" actId="700"/>
          <ac:spMkLst>
            <pc:docMk/>
            <pc:sldMk cId="961730162" sldId="270"/>
            <ac:spMk id="4" creationId="{0BDDBFEE-BC50-46CF-AB8F-D145B99B57A6}"/>
          </ac:spMkLst>
        </pc:spChg>
        <pc:picChg chg="add del mod">
          <ac:chgData name="Julia Posch" userId="3470daf1-892e-42ce-9af0-445527062317" providerId="ADAL" clId="{846689C9-2A80-46F0-AF78-CAE310671030}" dt="2026-01-20T19:44:08.678" v="944" actId="1076"/>
          <ac:picMkLst>
            <pc:docMk/>
            <pc:sldMk cId="961730162" sldId="270"/>
            <ac:picMk id="1026" creationId="{7D2EE215-F9AB-04BB-6CE7-860FCD90D508}"/>
          </ac:picMkLst>
        </pc:picChg>
      </pc:sldChg>
      <pc:sldChg chg="modSp add mod modClrScheme chgLayout">
        <pc:chgData name="Julia Posch" userId="3470daf1-892e-42ce-9af0-445527062317" providerId="ADAL" clId="{846689C9-2A80-46F0-AF78-CAE310671030}" dt="2026-01-20T19:59:11.484" v="1217" actId="700"/>
        <pc:sldMkLst>
          <pc:docMk/>
          <pc:sldMk cId="30756941" sldId="276"/>
        </pc:sldMkLst>
        <pc:spChg chg="mod ord">
          <ac:chgData name="Julia Posch" userId="3470daf1-892e-42ce-9af0-445527062317" providerId="ADAL" clId="{846689C9-2A80-46F0-AF78-CAE310671030}" dt="2026-01-20T19:59:11.484" v="1217" actId="700"/>
          <ac:spMkLst>
            <pc:docMk/>
            <pc:sldMk cId="30756941" sldId="276"/>
            <ac:spMk id="2" creationId="{00000000-0000-0000-0000-000000000000}"/>
          </ac:spMkLst>
        </pc:spChg>
      </pc:sldChg>
      <pc:sldChg chg="addSp modSp add mod modClrScheme chgLayout">
        <pc:chgData name="Julia Posch" userId="3470daf1-892e-42ce-9af0-445527062317" providerId="ADAL" clId="{846689C9-2A80-46F0-AF78-CAE310671030}" dt="2026-02-06T17:19:03.800" v="1266" actId="14100"/>
        <pc:sldMkLst>
          <pc:docMk/>
          <pc:sldMk cId="1969568510" sldId="309"/>
        </pc:sldMkLst>
        <pc:spChg chg="mod ord">
          <ac:chgData name="Julia Posch" userId="3470daf1-892e-42ce-9af0-445527062317" providerId="ADAL" clId="{846689C9-2A80-46F0-AF78-CAE310671030}" dt="2026-01-20T19:59:11.484" v="1217" actId="700"/>
          <ac:spMkLst>
            <pc:docMk/>
            <pc:sldMk cId="1969568510" sldId="309"/>
            <ac:spMk id="2" creationId="{00000000-0000-0000-0000-000000000000}"/>
          </ac:spMkLst>
        </pc:spChg>
        <pc:spChg chg="add mod">
          <ac:chgData name="Julia Posch" userId="3470daf1-892e-42ce-9af0-445527062317" providerId="ADAL" clId="{846689C9-2A80-46F0-AF78-CAE310671030}" dt="2026-02-06T17:18:34.269" v="1260" actId="1076"/>
          <ac:spMkLst>
            <pc:docMk/>
            <pc:sldMk cId="1969568510" sldId="309"/>
            <ac:spMk id="3" creationId="{B43A794B-5536-E6F2-4F8B-ACCE45138211}"/>
          </ac:spMkLst>
        </pc:spChg>
        <pc:spChg chg="add mod">
          <ac:chgData name="Julia Posch" userId="3470daf1-892e-42ce-9af0-445527062317" providerId="ADAL" clId="{846689C9-2A80-46F0-AF78-CAE310671030}" dt="2026-02-06T17:18:34.269" v="1260" actId="1076"/>
          <ac:spMkLst>
            <pc:docMk/>
            <pc:sldMk cId="1969568510" sldId="309"/>
            <ac:spMk id="4" creationId="{674F1424-14DC-9B53-235B-F914E66869FA}"/>
          </ac:spMkLst>
        </pc:spChg>
        <pc:spChg chg="add mod">
          <ac:chgData name="Julia Posch" userId="3470daf1-892e-42ce-9af0-445527062317" providerId="ADAL" clId="{846689C9-2A80-46F0-AF78-CAE310671030}" dt="2026-02-06T17:18:34.269" v="1260" actId="1076"/>
          <ac:spMkLst>
            <pc:docMk/>
            <pc:sldMk cId="1969568510" sldId="309"/>
            <ac:spMk id="6" creationId="{84FBA39E-3DB8-EEC4-6CB0-90024308FD2E}"/>
          </ac:spMkLst>
        </pc:spChg>
        <pc:spChg chg="add mod">
          <ac:chgData name="Julia Posch" userId="3470daf1-892e-42ce-9af0-445527062317" providerId="ADAL" clId="{846689C9-2A80-46F0-AF78-CAE310671030}" dt="2026-02-06T17:18:34.269" v="1260" actId="1076"/>
          <ac:spMkLst>
            <pc:docMk/>
            <pc:sldMk cId="1969568510" sldId="309"/>
            <ac:spMk id="7" creationId="{6D4A7E1D-7CD3-F308-0FA7-C677F6098385}"/>
          </ac:spMkLst>
        </pc:spChg>
        <pc:spChg chg="add mod">
          <ac:chgData name="Julia Posch" userId="3470daf1-892e-42ce-9af0-445527062317" providerId="ADAL" clId="{846689C9-2A80-46F0-AF78-CAE310671030}" dt="2026-02-06T17:18:34.269" v="1260" actId="1076"/>
          <ac:spMkLst>
            <pc:docMk/>
            <pc:sldMk cId="1969568510" sldId="309"/>
            <ac:spMk id="8" creationId="{6096A9D6-A467-9B30-E0F5-8CA9370FF3B2}"/>
          </ac:spMkLst>
        </pc:spChg>
        <pc:spChg chg="mod">
          <ac:chgData name="Julia Posch" userId="3470daf1-892e-42ce-9af0-445527062317" providerId="ADAL" clId="{846689C9-2A80-46F0-AF78-CAE310671030}" dt="2026-02-06T17:18:42.036" v="1262" actId="1076"/>
          <ac:spMkLst>
            <pc:docMk/>
            <pc:sldMk cId="1969568510" sldId="309"/>
            <ac:spMk id="10" creationId="{00000000-0000-0000-0000-000000000000}"/>
          </ac:spMkLst>
        </pc:spChg>
        <pc:spChg chg="add mod">
          <ac:chgData name="Julia Posch" userId="3470daf1-892e-42ce-9af0-445527062317" providerId="ADAL" clId="{846689C9-2A80-46F0-AF78-CAE310671030}" dt="2026-02-06T17:18:34.269" v="1260" actId="1076"/>
          <ac:spMkLst>
            <pc:docMk/>
            <pc:sldMk cId="1969568510" sldId="309"/>
            <ac:spMk id="11" creationId="{331C2189-0A98-B9F9-24BA-7D711E067203}"/>
          </ac:spMkLst>
        </pc:spChg>
        <pc:spChg chg="add mod">
          <ac:chgData name="Julia Posch" userId="3470daf1-892e-42ce-9af0-445527062317" providerId="ADAL" clId="{846689C9-2A80-46F0-AF78-CAE310671030}" dt="2026-02-06T17:18:34.269" v="1260" actId="1076"/>
          <ac:spMkLst>
            <pc:docMk/>
            <pc:sldMk cId="1969568510" sldId="309"/>
            <ac:spMk id="20" creationId="{BCAA7DAC-82F8-9C57-FADC-A6A7B5E7EE61}"/>
          </ac:spMkLst>
        </pc:spChg>
        <pc:spChg chg="mod">
          <ac:chgData name="Julia Posch" userId="3470daf1-892e-42ce-9af0-445527062317" providerId="ADAL" clId="{846689C9-2A80-46F0-AF78-CAE310671030}" dt="2026-02-06T17:18:50.090" v="1264" actId="1076"/>
          <ac:spMkLst>
            <pc:docMk/>
            <pc:sldMk cId="1969568510" sldId="309"/>
            <ac:spMk id="21" creationId="{00000000-0000-0000-0000-000000000000}"/>
          </ac:spMkLst>
        </pc:spChg>
        <pc:spChg chg="add mod">
          <ac:chgData name="Julia Posch" userId="3470daf1-892e-42ce-9af0-445527062317" providerId="ADAL" clId="{846689C9-2A80-46F0-AF78-CAE310671030}" dt="2026-02-06T17:18:34.269" v="1260" actId="1076"/>
          <ac:spMkLst>
            <pc:docMk/>
            <pc:sldMk cId="1969568510" sldId="309"/>
            <ac:spMk id="24" creationId="{342AEDEA-1CC5-8234-2F10-B12A94551294}"/>
          </ac:spMkLst>
        </pc:spChg>
        <pc:picChg chg="mod">
          <ac:chgData name="Julia Posch" userId="3470daf1-892e-42ce-9af0-445527062317" providerId="ADAL" clId="{846689C9-2A80-46F0-AF78-CAE310671030}" dt="2026-02-06T17:19:03.800" v="1266" actId="14100"/>
          <ac:picMkLst>
            <pc:docMk/>
            <pc:sldMk cId="1969568510" sldId="309"/>
            <ac:picMk id="9" creationId="{00000000-0000-0000-0000-000000000000}"/>
          </ac:picMkLst>
        </pc:picChg>
      </pc:sldChg>
      <pc:sldChg chg="addSp delSp modSp mod modClrScheme chgLayout">
        <pc:chgData name="Julia Posch" userId="3470daf1-892e-42ce-9af0-445527062317" providerId="ADAL" clId="{846689C9-2A80-46F0-AF78-CAE310671030}" dt="2026-01-20T19:59:11.484" v="1217" actId="700"/>
        <pc:sldMkLst>
          <pc:docMk/>
          <pc:sldMk cId="48352451" sldId="372"/>
        </pc:sldMkLst>
        <pc:spChg chg="mod ord">
          <ac:chgData name="Julia Posch" userId="3470daf1-892e-42ce-9af0-445527062317" providerId="ADAL" clId="{846689C9-2A80-46F0-AF78-CAE310671030}" dt="2026-01-20T19:59:11.484" v="1217" actId="700"/>
          <ac:spMkLst>
            <pc:docMk/>
            <pc:sldMk cId="48352451" sldId="372"/>
            <ac:spMk id="4" creationId="{0BDDBFEE-BC50-46CF-AB8F-D145B99B57A6}"/>
          </ac:spMkLst>
        </pc:spChg>
        <pc:spChg chg="mod">
          <ac:chgData name="Julia Posch" userId="3470daf1-892e-42ce-9af0-445527062317" providerId="ADAL" clId="{846689C9-2A80-46F0-AF78-CAE310671030}" dt="2026-01-20T19:43:28.431" v="927" actId="255"/>
          <ac:spMkLst>
            <pc:docMk/>
            <pc:sldMk cId="48352451" sldId="372"/>
            <ac:spMk id="5" creationId="{E3BF000A-876F-CC42-4E25-97F5B934E434}"/>
          </ac:spMkLst>
        </pc:spChg>
        <pc:picChg chg="add del mod">
          <ac:chgData name="Julia Posch" userId="3470daf1-892e-42ce-9af0-445527062317" providerId="ADAL" clId="{846689C9-2A80-46F0-AF78-CAE310671030}" dt="2026-01-20T19:43:41.986" v="932" actId="1076"/>
          <ac:picMkLst>
            <pc:docMk/>
            <pc:sldMk cId="48352451" sldId="372"/>
            <ac:picMk id="1028" creationId="{5EFAD42B-BA50-354C-C364-CF714B7322D3}"/>
          </ac:picMkLst>
        </pc:picChg>
      </pc:sldChg>
      <pc:sldChg chg="delSp modSp mod modClrScheme chgLayout">
        <pc:chgData name="Julia Posch" userId="3470daf1-892e-42ce-9af0-445527062317" providerId="ADAL" clId="{846689C9-2A80-46F0-AF78-CAE310671030}" dt="2026-01-20T19:59:11.484" v="1217" actId="700"/>
        <pc:sldMkLst>
          <pc:docMk/>
          <pc:sldMk cId="1830125858" sldId="373"/>
        </pc:sldMkLst>
        <pc:spChg chg="mod ord">
          <ac:chgData name="Julia Posch" userId="3470daf1-892e-42ce-9af0-445527062317" providerId="ADAL" clId="{846689C9-2A80-46F0-AF78-CAE310671030}" dt="2026-01-20T19:59:11.484" v="1217" actId="700"/>
          <ac:spMkLst>
            <pc:docMk/>
            <pc:sldMk cId="1830125858" sldId="373"/>
            <ac:spMk id="3" creationId="{71CFD4DC-CBA4-C92C-D780-FA231531B371}"/>
          </ac:spMkLst>
        </pc:spChg>
        <pc:spChg chg="mod ord">
          <ac:chgData name="Julia Posch" userId="3470daf1-892e-42ce-9af0-445527062317" providerId="ADAL" clId="{846689C9-2A80-46F0-AF78-CAE310671030}" dt="2026-01-20T19:59:11.484" v="1217" actId="700"/>
          <ac:spMkLst>
            <pc:docMk/>
            <pc:sldMk cId="1830125858" sldId="373"/>
            <ac:spMk id="18" creationId="{5DE967E5-BCE5-2460-BD12-127A1990547D}"/>
          </ac:spMkLst>
        </pc:spChg>
        <pc:spChg chg="mod ord">
          <ac:chgData name="Julia Posch" userId="3470daf1-892e-42ce-9af0-445527062317" providerId="ADAL" clId="{846689C9-2A80-46F0-AF78-CAE310671030}" dt="2026-01-20T19:59:11.484" v="1217" actId="700"/>
          <ac:spMkLst>
            <pc:docMk/>
            <pc:sldMk cId="1830125858" sldId="373"/>
            <ac:spMk id="19" creationId="{8E80B818-279B-5B47-4692-ED5B0D5175B1}"/>
          </ac:spMkLst>
        </pc:spChg>
        <pc:picChg chg="mod ord">
          <ac:chgData name="Julia Posch" userId="3470daf1-892e-42ce-9af0-445527062317" providerId="ADAL" clId="{846689C9-2A80-46F0-AF78-CAE310671030}" dt="2026-01-20T19:59:11.484" v="1217" actId="700"/>
          <ac:picMkLst>
            <pc:docMk/>
            <pc:sldMk cId="1830125858" sldId="373"/>
            <ac:picMk id="24" creationId="{1B9873B1-814F-6F02-1E09-A3CE34FFB3E7}"/>
          </ac:picMkLst>
        </pc:picChg>
      </pc:sldChg>
      <pc:sldChg chg="addSp delSp modSp mod modClrScheme chgLayout">
        <pc:chgData name="Julia Posch" userId="3470daf1-892e-42ce-9af0-445527062317" providerId="ADAL" clId="{846689C9-2A80-46F0-AF78-CAE310671030}" dt="2026-01-20T19:59:11.484" v="1217" actId="700"/>
        <pc:sldMkLst>
          <pc:docMk/>
          <pc:sldMk cId="2554958918" sldId="385"/>
        </pc:sldMkLst>
        <pc:spChg chg="add del mod ord">
          <ac:chgData name="Julia Posch" userId="3470daf1-892e-42ce-9af0-445527062317" providerId="ADAL" clId="{846689C9-2A80-46F0-AF78-CAE310671030}" dt="2026-01-20T19:59:11.484" v="1217" actId="700"/>
          <ac:spMkLst>
            <pc:docMk/>
            <pc:sldMk cId="2554958918" sldId="385"/>
            <ac:spMk id="3" creationId="{71CFD4DC-CBA4-C92C-D780-FA231531B371}"/>
          </ac:spMkLst>
        </pc:spChg>
        <pc:spChg chg="add del mod ord">
          <ac:chgData name="Julia Posch" userId="3470daf1-892e-42ce-9af0-445527062317" providerId="ADAL" clId="{846689C9-2A80-46F0-AF78-CAE310671030}" dt="2026-01-20T19:59:11.484" v="1217" actId="700"/>
          <ac:spMkLst>
            <pc:docMk/>
            <pc:sldMk cId="2554958918" sldId="385"/>
            <ac:spMk id="18" creationId="{5DE967E5-BCE5-2460-BD12-127A1990547D}"/>
          </ac:spMkLst>
        </pc:spChg>
        <pc:spChg chg="add del mod ord">
          <ac:chgData name="Julia Posch" userId="3470daf1-892e-42ce-9af0-445527062317" providerId="ADAL" clId="{846689C9-2A80-46F0-AF78-CAE310671030}" dt="2026-01-20T19:59:11.484" v="1217" actId="700"/>
          <ac:spMkLst>
            <pc:docMk/>
            <pc:sldMk cId="2554958918" sldId="385"/>
            <ac:spMk id="19" creationId="{8E80B818-279B-5B47-4692-ED5B0D5175B1}"/>
          </ac:spMkLst>
        </pc:spChg>
        <pc:spChg chg="add del">
          <ac:chgData name="Julia Posch" userId="3470daf1-892e-42ce-9af0-445527062317" providerId="ADAL" clId="{846689C9-2A80-46F0-AF78-CAE310671030}" dt="2026-01-20T19:41:04.474" v="882" actId="478"/>
          <ac:spMkLst>
            <pc:docMk/>
            <pc:sldMk cId="2554958918" sldId="385"/>
            <ac:spMk id="22" creationId="{A7B35953-88DB-D9D4-4CDF-BF6F7956797C}"/>
          </ac:spMkLst>
        </pc:spChg>
        <pc:spChg chg="add del">
          <ac:chgData name="Julia Posch" userId="3470daf1-892e-42ce-9af0-445527062317" providerId="ADAL" clId="{846689C9-2A80-46F0-AF78-CAE310671030}" dt="2026-01-20T19:41:04.474" v="882" actId="478"/>
          <ac:spMkLst>
            <pc:docMk/>
            <pc:sldMk cId="2554958918" sldId="385"/>
            <ac:spMk id="27" creationId="{A7E9F95C-4012-0D35-C8AC-4B2E1B8925F4}"/>
          </ac:spMkLst>
        </pc:spChg>
        <pc:picChg chg="add del mod ord">
          <ac:chgData name="Julia Posch" userId="3470daf1-892e-42ce-9af0-445527062317" providerId="ADAL" clId="{846689C9-2A80-46F0-AF78-CAE310671030}" dt="2026-01-20T19:59:11.484" v="1217" actId="700"/>
          <ac:picMkLst>
            <pc:docMk/>
            <pc:sldMk cId="2554958918" sldId="385"/>
            <ac:picMk id="24" creationId="{1B9873B1-814F-6F02-1E09-A3CE34FFB3E7}"/>
          </ac:picMkLst>
        </pc:picChg>
      </pc:sldChg>
      <pc:sldChg chg="addSp delSp modSp add mod modClrScheme chgLayout">
        <pc:chgData name="Julia Posch" userId="3470daf1-892e-42ce-9af0-445527062317" providerId="ADAL" clId="{846689C9-2A80-46F0-AF78-CAE310671030}" dt="2026-01-20T20:01:21.216" v="1258" actId="20577"/>
        <pc:sldMkLst>
          <pc:docMk/>
          <pc:sldMk cId="4116155642" sldId="390"/>
        </pc:sldMkLst>
        <pc:spChg chg="add mod">
          <ac:chgData name="Julia Posch" userId="3470daf1-892e-42ce-9af0-445527062317" providerId="ADAL" clId="{846689C9-2A80-46F0-AF78-CAE310671030}" dt="2026-01-20T20:01:21.216" v="1258" actId="20577"/>
          <ac:spMkLst>
            <pc:docMk/>
            <pc:sldMk cId="4116155642" sldId="390"/>
            <ac:spMk id="4" creationId="{6513B864-CFAA-CA68-878F-0D0B9D23BCBD}"/>
          </ac:spMkLst>
        </pc:spChg>
        <pc:spChg chg="mod">
          <ac:chgData name="Julia Posch" userId="3470daf1-892e-42ce-9af0-445527062317" providerId="ADAL" clId="{846689C9-2A80-46F0-AF78-CAE310671030}" dt="2026-01-20T20:01:04.478" v="1246" actId="207"/>
          <ac:spMkLst>
            <pc:docMk/>
            <pc:sldMk cId="4116155642" sldId="390"/>
            <ac:spMk id="20" creationId="{00000000-0000-0000-0000-000000000000}"/>
          </ac:spMkLst>
        </pc:spChg>
        <pc:picChg chg="mod">
          <ac:chgData name="Julia Posch" userId="3470daf1-892e-42ce-9af0-445527062317" providerId="ADAL" clId="{846689C9-2A80-46F0-AF78-CAE310671030}" dt="2026-01-20T20:00:58.603" v="1245" actId="1076"/>
          <ac:picMkLst>
            <pc:docMk/>
            <pc:sldMk cId="4116155642" sldId="390"/>
            <ac:picMk id="14" creationId="{00000000-0000-0000-0000-000000000000}"/>
          </ac:picMkLst>
        </pc:picChg>
      </pc:sldChg>
      <pc:sldChg chg="addSp delSp modSp mod modClrScheme chgLayout">
        <pc:chgData name="Julia Posch" userId="3470daf1-892e-42ce-9af0-445527062317" providerId="ADAL" clId="{846689C9-2A80-46F0-AF78-CAE310671030}" dt="2026-01-20T19:59:11.484" v="1217" actId="700"/>
        <pc:sldMkLst>
          <pc:docMk/>
          <pc:sldMk cId="2511082539" sldId="393"/>
        </pc:sldMkLst>
        <pc:spChg chg="add mod">
          <ac:chgData name="Julia Posch" userId="3470daf1-892e-42ce-9af0-445527062317" providerId="ADAL" clId="{846689C9-2A80-46F0-AF78-CAE310671030}" dt="2026-01-20T19:46:17.880" v="972"/>
          <ac:spMkLst>
            <pc:docMk/>
            <pc:sldMk cId="2511082539" sldId="393"/>
            <ac:spMk id="3" creationId="{4A6578CD-BE8E-0F14-5F50-EECEB044DF9E}"/>
          </ac:spMkLst>
        </pc:spChg>
        <pc:spChg chg="mod ord">
          <ac:chgData name="Julia Posch" userId="3470daf1-892e-42ce-9af0-445527062317" providerId="ADAL" clId="{846689C9-2A80-46F0-AF78-CAE310671030}" dt="2026-01-20T19:59:11.484" v="1217" actId="700"/>
          <ac:spMkLst>
            <pc:docMk/>
            <pc:sldMk cId="2511082539" sldId="393"/>
            <ac:spMk id="4" creationId="{1B5E3677-5FC4-4712-BA70-5DBE574539E2}"/>
          </ac:spMkLst>
        </pc:spChg>
        <pc:spChg chg="mod ord">
          <ac:chgData name="Julia Posch" userId="3470daf1-892e-42ce-9af0-445527062317" providerId="ADAL" clId="{846689C9-2A80-46F0-AF78-CAE310671030}" dt="2026-01-20T19:59:11.484" v="1217" actId="700"/>
          <ac:spMkLst>
            <pc:docMk/>
            <pc:sldMk cId="2511082539" sldId="393"/>
            <ac:spMk id="7" creationId="{2E37A9B0-8DFC-4474-9F0A-612E661EF4EC}"/>
          </ac:spMkLst>
        </pc:spChg>
      </pc:sldChg>
      <pc:sldChg chg="addSp delSp modSp mod modClrScheme chgLayout">
        <pc:chgData name="Julia Posch" userId="3470daf1-892e-42ce-9af0-445527062317" providerId="ADAL" clId="{846689C9-2A80-46F0-AF78-CAE310671030}" dt="2026-01-20T19:59:11.484" v="1217" actId="700"/>
        <pc:sldMkLst>
          <pc:docMk/>
          <pc:sldMk cId="2351685812" sldId="403"/>
        </pc:sldMkLst>
        <pc:spChg chg="add mod">
          <ac:chgData name="Julia Posch" userId="3470daf1-892e-42ce-9af0-445527062317" providerId="ADAL" clId="{846689C9-2A80-46F0-AF78-CAE310671030}" dt="2026-01-20T19:46:06.103" v="969" actId="1076"/>
          <ac:spMkLst>
            <pc:docMk/>
            <pc:sldMk cId="2351685812" sldId="403"/>
            <ac:spMk id="3" creationId="{467A12F7-DA8D-3F64-3BC0-84DDB247F9EF}"/>
          </ac:spMkLst>
        </pc:spChg>
        <pc:spChg chg="mod ord">
          <ac:chgData name="Julia Posch" userId="3470daf1-892e-42ce-9af0-445527062317" providerId="ADAL" clId="{846689C9-2A80-46F0-AF78-CAE310671030}" dt="2026-01-20T19:59:11.484" v="1217" actId="700"/>
          <ac:spMkLst>
            <pc:docMk/>
            <pc:sldMk cId="2351685812" sldId="403"/>
            <ac:spMk id="4" creationId="{1B5E3677-5FC4-4712-BA70-5DBE574539E2}"/>
          </ac:spMkLst>
        </pc:spChg>
        <pc:spChg chg="mod ord">
          <ac:chgData name="Julia Posch" userId="3470daf1-892e-42ce-9af0-445527062317" providerId="ADAL" clId="{846689C9-2A80-46F0-AF78-CAE310671030}" dt="2026-01-20T19:59:11.484" v="1217" actId="700"/>
          <ac:spMkLst>
            <pc:docMk/>
            <pc:sldMk cId="2351685812" sldId="403"/>
            <ac:spMk id="7" creationId="{2E37A9B0-8DFC-4474-9F0A-612E661EF4EC}"/>
          </ac:spMkLst>
        </pc:spChg>
        <pc:picChg chg="mod">
          <ac:chgData name="Julia Posch" userId="3470daf1-892e-42ce-9af0-445527062317" providerId="ADAL" clId="{846689C9-2A80-46F0-AF78-CAE310671030}" dt="2026-01-20T19:46:08.211" v="970" actId="1076"/>
          <ac:picMkLst>
            <pc:docMk/>
            <pc:sldMk cId="2351685812" sldId="403"/>
            <ac:picMk id="6" creationId="{DFCF9693-D0EB-84B5-B9D0-3DC715802424}"/>
          </ac:picMkLst>
        </pc:picChg>
      </pc:sldChg>
      <pc:sldChg chg="addSp delSp modSp mod chgLayout">
        <pc:chgData name="Julia Posch" userId="3470daf1-892e-42ce-9af0-445527062317" providerId="ADAL" clId="{846689C9-2A80-46F0-AF78-CAE310671030}" dt="2026-01-20T19:59:11.484" v="1217" actId="700"/>
        <pc:sldMkLst>
          <pc:docMk/>
          <pc:sldMk cId="1986398115" sldId="412"/>
        </pc:sldMkLst>
        <pc:spChg chg="mod ord">
          <ac:chgData name="Julia Posch" userId="3470daf1-892e-42ce-9af0-445527062317" providerId="ADAL" clId="{846689C9-2A80-46F0-AF78-CAE310671030}" dt="2026-01-20T19:59:11.484" v="1217" actId="700"/>
          <ac:spMkLst>
            <pc:docMk/>
            <pc:sldMk cId="1986398115" sldId="412"/>
            <ac:spMk id="3" creationId="{00000000-0000-0000-0000-000000000000}"/>
          </ac:spMkLst>
        </pc:spChg>
        <pc:spChg chg="add mod">
          <ac:chgData name="Julia Posch" userId="3470daf1-892e-42ce-9af0-445527062317" providerId="ADAL" clId="{846689C9-2A80-46F0-AF78-CAE310671030}" dt="2026-01-20T19:45:35.774" v="960" actId="14100"/>
          <ac:spMkLst>
            <pc:docMk/>
            <pc:sldMk cId="1986398115" sldId="412"/>
            <ac:spMk id="7" creationId="{E7DC5122-5AA5-9E0F-18E9-B6309B4AC181}"/>
          </ac:spMkLst>
        </pc:spChg>
        <pc:picChg chg="add mod">
          <ac:chgData name="Julia Posch" userId="3470daf1-892e-42ce-9af0-445527062317" providerId="ADAL" clId="{846689C9-2A80-46F0-AF78-CAE310671030}" dt="2026-01-20T18:00:46.713" v="27" actId="1076"/>
          <ac:picMkLst>
            <pc:docMk/>
            <pc:sldMk cId="1986398115" sldId="412"/>
            <ac:picMk id="4" creationId="{D926B838-B497-52A1-0A6E-59954B591F01}"/>
          </ac:picMkLst>
        </pc:picChg>
      </pc:sldChg>
      <pc:sldChg chg="addSp delSp modSp mod modClrScheme chgLayout">
        <pc:chgData name="Julia Posch" userId="3470daf1-892e-42ce-9af0-445527062317" providerId="ADAL" clId="{846689C9-2A80-46F0-AF78-CAE310671030}" dt="2026-01-20T19:59:11.484" v="1217" actId="700"/>
        <pc:sldMkLst>
          <pc:docMk/>
          <pc:sldMk cId="384931325" sldId="422"/>
        </pc:sldMkLst>
        <pc:spChg chg="add mod">
          <ac:chgData name="Julia Posch" userId="3470daf1-892e-42ce-9af0-445527062317" providerId="ADAL" clId="{846689C9-2A80-46F0-AF78-CAE310671030}" dt="2026-01-20T19:47:50.513" v="1013" actId="20577"/>
          <ac:spMkLst>
            <pc:docMk/>
            <pc:sldMk cId="384931325" sldId="422"/>
            <ac:spMk id="3" creationId="{BAF9B7EC-AF51-5675-F925-AB83E0858224}"/>
          </ac:spMkLst>
        </pc:spChg>
        <pc:spChg chg="mod ord">
          <ac:chgData name="Julia Posch" userId="3470daf1-892e-42ce-9af0-445527062317" providerId="ADAL" clId="{846689C9-2A80-46F0-AF78-CAE310671030}" dt="2026-01-20T19:59:11.484" v="1217" actId="700"/>
          <ac:spMkLst>
            <pc:docMk/>
            <pc:sldMk cId="384931325" sldId="422"/>
            <ac:spMk id="4" creationId="{14A3730E-A61E-4754-3D2F-2C50BF52411C}"/>
          </ac:spMkLst>
        </pc:spChg>
        <pc:spChg chg="add mod">
          <ac:chgData name="Julia Posch" userId="3470daf1-892e-42ce-9af0-445527062317" providerId="ADAL" clId="{846689C9-2A80-46F0-AF78-CAE310671030}" dt="2026-01-20T19:48:01.519" v="1016" actId="1076"/>
          <ac:spMkLst>
            <pc:docMk/>
            <pc:sldMk cId="384931325" sldId="422"/>
            <ac:spMk id="6" creationId="{A75961B4-B197-CA57-81DD-9C8388AB7E76}"/>
          </ac:spMkLst>
        </pc:spChg>
        <pc:spChg chg="mod ord">
          <ac:chgData name="Julia Posch" userId="3470daf1-892e-42ce-9af0-445527062317" providerId="ADAL" clId="{846689C9-2A80-46F0-AF78-CAE310671030}" dt="2026-01-20T19:59:11.484" v="1217" actId="700"/>
          <ac:spMkLst>
            <pc:docMk/>
            <pc:sldMk cId="384931325" sldId="422"/>
            <ac:spMk id="7" creationId="{33A637A9-D17E-27A8-F85E-A6AB7A53BDF5}"/>
          </ac:spMkLst>
        </pc:spChg>
      </pc:sldChg>
      <pc:sldChg chg="addSp delSp modSp mod modClrScheme chgLayout">
        <pc:chgData name="Julia Posch" userId="3470daf1-892e-42ce-9af0-445527062317" providerId="ADAL" clId="{846689C9-2A80-46F0-AF78-CAE310671030}" dt="2026-01-20T19:59:11.484" v="1217" actId="700"/>
        <pc:sldMkLst>
          <pc:docMk/>
          <pc:sldMk cId="3787436117" sldId="423"/>
        </pc:sldMkLst>
        <pc:spChg chg="mod ord">
          <ac:chgData name="Julia Posch" userId="3470daf1-892e-42ce-9af0-445527062317" providerId="ADAL" clId="{846689C9-2A80-46F0-AF78-CAE310671030}" dt="2026-01-20T19:59:11.484" v="1217" actId="700"/>
          <ac:spMkLst>
            <pc:docMk/>
            <pc:sldMk cId="3787436117" sldId="423"/>
            <ac:spMk id="4" creationId="{7DA3A567-D6D6-F0AC-4585-AAAAED811651}"/>
          </ac:spMkLst>
        </pc:spChg>
        <pc:spChg chg="add mod">
          <ac:chgData name="Julia Posch" userId="3470daf1-892e-42ce-9af0-445527062317" providerId="ADAL" clId="{846689C9-2A80-46F0-AF78-CAE310671030}" dt="2026-01-20T19:48:36.303" v="1050" actId="14100"/>
          <ac:spMkLst>
            <pc:docMk/>
            <pc:sldMk cId="3787436117" sldId="423"/>
            <ac:spMk id="6" creationId="{DF31A1F2-9E38-6A2C-7A0D-51DBB54AD866}"/>
          </ac:spMkLst>
        </pc:spChg>
        <pc:spChg chg="mod ord">
          <ac:chgData name="Julia Posch" userId="3470daf1-892e-42ce-9af0-445527062317" providerId="ADAL" clId="{846689C9-2A80-46F0-AF78-CAE310671030}" dt="2026-01-20T19:59:11.484" v="1217" actId="700"/>
          <ac:spMkLst>
            <pc:docMk/>
            <pc:sldMk cId="3787436117" sldId="423"/>
            <ac:spMk id="7" creationId="{73FF6D53-20E4-5C1A-5944-1B188B275317}"/>
          </ac:spMkLst>
        </pc:spChg>
      </pc:sldChg>
      <pc:sldChg chg="addSp delSp modSp mod modClrScheme chgLayout">
        <pc:chgData name="Julia Posch" userId="3470daf1-892e-42ce-9af0-445527062317" providerId="ADAL" clId="{846689C9-2A80-46F0-AF78-CAE310671030}" dt="2026-01-20T19:59:11.484" v="1217" actId="700"/>
        <pc:sldMkLst>
          <pc:docMk/>
          <pc:sldMk cId="2186376160" sldId="428"/>
        </pc:sldMkLst>
        <pc:spChg chg="add mod">
          <ac:chgData name="Julia Posch" userId="3470daf1-892e-42ce-9af0-445527062317" providerId="ADAL" clId="{846689C9-2A80-46F0-AF78-CAE310671030}" dt="2026-01-20T19:58:32.989" v="1209" actId="14100"/>
          <ac:spMkLst>
            <pc:docMk/>
            <pc:sldMk cId="2186376160" sldId="428"/>
            <ac:spMk id="8" creationId="{6D8FED10-899C-0E4E-D393-55545A22C0D2}"/>
          </ac:spMkLst>
        </pc:spChg>
        <pc:picChg chg="add mod ord">
          <ac:chgData name="Julia Posch" userId="3470daf1-892e-42ce-9af0-445527062317" providerId="ADAL" clId="{846689C9-2A80-46F0-AF78-CAE310671030}" dt="2026-01-20T19:58:55.457" v="1216" actId="1076"/>
          <ac:picMkLst>
            <pc:docMk/>
            <pc:sldMk cId="2186376160" sldId="428"/>
            <ac:picMk id="6" creationId="{FBAFE84C-B053-6A8E-CFA6-A78C6F36ED12}"/>
          </ac:picMkLst>
        </pc:picChg>
      </pc:sldChg>
      <pc:sldChg chg="addSp delSp modSp mod modClrScheme chgLayout">
        <pc:chgData name="Julia Posch" userId="3470daf1-892e-42ce-9af0-445527062317" providerId="ADAL" clId="{846689C9-2A80-46F0-AF78-CAE310671030}" dt="2026-01-20T19:59:11.484" v="1217" actId="700"/>
        <pc:sldMkLst>
          <pc:docMk/>
          <pc:sldMk cId="1219434141" sldId="430"/>
        </pc:sldMkLst>
        <pc:spChg chg="mod">
          <ac:chgData name="Julia Posch" userId="3470daf1-892e-42ce-9af0-445527062317" providerId="ADAL" clId="{846689C9-2A80-46F0-AF78-CAE310671030}" dt="2026-01-20T19:49:29.380" v="1065" actId="113"/>
          <ac:spMkLst>
            <pc:docMk/>
            <pc:sldMk cId="1219434141" sldId="430"/>
            <ac:spMk id="3" creationId="{724B7B24-E96B-0057-B814-9F04ECE737C2}"/>
          </ac:spMkLst>
        </pc:spChg>
        <pc:spChg chg="add mod">
          <ac:chgData name="Julia Posch" userId="3470daf1-892e-42ce-9af0-445527062317" providerId="ADAL" clId="{846689C9-2A80-46F0-AF78-CAE310671030}" dt="2026-01-20T19:48:54.689" v="1053"/>
          <ac:spMkLst>
            <pc:docMk/>
            <pc:sldMk cId="1219434141" sldId="430"/>
            <ac:spMk id="8" creationId="{7B4DF85D-50FE-AEC3-D779-3C774A121FE4}"/>
          </ac:spMkLst>
        </pc:spChg>
      </pc:sldChg>
      <pc:sldChg chg="modSp mod modClrScheme chgLayout">
        <pc:chgData name="Julia Posch" userId="3470daf1-892e-42ce-9af0-445527062317" providerId="ADAL" clId="{846689C9-2A80-46F0-AF78-CAE310671030}" dt="2026-02-06T17:26:19.354" v="1268" actId="20577"/>
        <pc:sldMkLst>
          <pc:docMk/>
          <pc:sldMk cId="1908036485" sldId="438"/>
        </pc:sldMkLst>
        <pc:spChg chg="mod ord">
          <ac:chgData name="Julia Posch" userId="3470daf1-892e-42ce-9af0-445527062317" providerId="ADAL" clId="{846689C9-2A80-46F0-AF78-CAE310671030}" dt="2026-01-20T19:59:11.484" v="1217" actId="700"/>
          <ac:spMkLst>
            <pc:docMk/>
            <pc:sldMk cId="1908036485" sldId="438"/>
            <ac:spMk id="2" creationId="{9F0C35DF-DEB0-673E-26B9-7FD51C9D9643}"/>
          </ac:spMkLst>
        </pc:spChg>
        <pc:spChg chg="mod ord">
          <ac:chgData name="Julia Posch" userId="3470daf1-892e-42ce-9af0-445527062317" providerId="ADAL" clId="{846689C9-2A80-46F0-AF78-CAE310671030}" dt="2026-01-20T19:59:11.484" v="1217" actId="700"/>
          <ac:spMkLst>
            <pc:docMk/>
            <pc:sldMk cId="1908036485" sldId="438"/>
            <ac:spMk id="4" creationId="{3F983543-C67E-466A-7292-86DC15229308}"/>
          </ac:spMkLst>
        </pc:spChg>
        <pc:spChg chg="mod">
          <ac:chgData name="Julia Posch" userId="3470daf1-892e-42ce-9af0-445527062317" providerId="ADAL" clId="{846689C9-2A80-46F0-AF78-CAE310671030}" dt="2026-02-06T17:26:19.354" v="1268" actId="20577"/>
          <ac:spMkLst>
            <pc:docMk/>
            <pc:sldMk cId="1908036485" sldId="438"/>
            <ac:spMk id="5" creationId="{E8D8F8E4-FB81-2EF7-9476-726993C79158}"/>
          </ac:spMkLst>
        </pc:spChg>
      </pc:sldChg>
      <pc:sldChg chg="delSp modSp mod modClrScheme chgLayout">
        <pc:chgData name="Julia Posch" userId="3470daf1-892e-42ce-9af0-445527062317" providerId="ADAL" clId="{846689C9-2A80-46F0-AF78-CAE310671030}" dt="2026-02-06T17:26:10.358" v="1267" actId="478"/>
        <pc:sldMkLst>
          <pc:docMk/>
          <pc:sldMk cId="310929876" sldId="439"/>
        </pc:sldMkLst>
        <pc:spChg chg="mod ord">
          <ac:chgData name="Julia Posch" userId="3470daf1-892e-42ce-9af0-445527062317" providerId="ADAL" clId="{846689C9-2A80-46F0-AF78-CAE310671030}" dt="2026-01-20T19:59:11.484" v="1217" actId="700"/>
          <ac:spMkLst>
            <pc:docMk/>
            <pc:sldMk cId="310929876" sldId="439"/>
            <ac:spMk id="2" creationId="{4303D999-471D-D8F7-44A6-2FF9B1E49DBB}"/>
          </ac:spMkLst>
        </pc:spChg>
        <pc:spChg chg="mod ord">
          <ac:chgData name="Julia Posch" userId="3470daf1-892e-42ce-9af0-445527062317" providerId="ADAL" clId="{846689C9-2A80-46F0-AF78-CAE310671030}" dt="2026-01-20T19:59:11.484" v="1217" actId="700"/>
          <ac:spMkLst>
            <pc:docMk/>
            <pc:sldMk cId="310929876" sldId="439"/>
            <ac:spMk id="4" creationId="{A25858DD-8337-8F65-FD83-332D33317B4F}"/>
          </ac:spMkLst>
        </pc:spChg>
        <pc:spChg chg="mod ord">
          <ac:chgData name="Julia Posch" userId="3470daf1-892e-42ce-9af0-445527062317" providerId="ADAL" clId="{846689C9-2A80-46F0-AF78-CAE310671030}" dt="2026-01-20T19:59:11.484" v="1217" actId="700"/>
          <ac:spMkLst>
            <pc:docMk/>
            <pc:sldMk cId="310929876" sldId="439"/>
            <ac:spMk id="7" creationId="{25AC8FF0-92FC-BBA8-0356-6C2EC0EF34E7}"/>
          </ac:spMkLst>
        </pc:spChg>
        <pc:spChg chg="del">
          <ac:chgData name="Julia Posch" userId="3470daf1-892e-42ce-9af0-445527062317" providerId="ADAL" clId="{846689C9-2A80-46F0-AF78-CAE310671030}" dt="2026-02-06T17:26:10.358" v="1267" actId="478"/>
          <ac:spMkLst>
            <pc:docMk/>
            <pc:sldMk cId="310929876" sldId="439"/>
            <ac:spMk id="14" creationId="{B51EF9F6-93F1-4C45-F8E1-B8A30E13E679}"/>
          </ac:spMkLst>
        </pc:spChg>
      </pc:sldChg>
      <pc:sldChg chg="modSp add del mod modClrScheme chgLayout">
        <pc:chgData name="Julia Posch" userId="3470daf1-892e-42ce-9af0-445527062317" providerId="ADAL" clId="{846689C9-2A80-46F0-AF78-CAE310671030}" dt="2026-01-20T19:59:11.484" v="1217" actId="700"/>
        <pc:sldMkLst>
          <pc:docMk/>
          <pc:sldMk cId="4027255399" sldId="443"/>
        </pc:sldMkLst>
        <pc:spChg chg="mod ord">
          <ac:chgData name="Julia Posch" userId="3470daf1-892e-42ce-9af0-445527062317" providerId="ADAL" clId="{846689C9-2A80-46F0-AF78-CAE310671030}" dt="2026-01-20T19:59:11.484" v="1217" actId="700"/>
          <ac:spMkLst>
            <pc:docMk/>
            <pc:sldMk cId="4027255399" sldId="443"/>
            <ac:spMk id="240" creationId="{EC1654CF-04BB-AA07-8850-562BC3965F0A}"/>
          </ac:spMkLst>
        </pc:spChg>
      </pc:sldChg>
      <pc:sldChg chg="modSp add del mod modClrScheme chgLayout">
        <pc:chgData name="Julia Posch" userId="3470daf1-892e-42ce-9af0-445527062317" providerId="ADAL" clId="{846689C9-2A80-46F0-AF78-CAE310671030}" dt="2026-01-20T19:59:11.484" v="1217" actId="700"/>
        <pc:sldMkLst>
          <pc:docMk/>
          <pc:sldMk cId="371916897" sldId="444"/>
        </pc:sldMkLst>
        <pc:spChg chg="mod ord">
          <ac:chgData name="Julia Posch" userId="3470daf1-892e-42ce-9af0-445527062317" providerId="ADAL" clId="{846689C9-2A80-46F0-AF78-CAE310671030}" dt="2026-01-20T19:59:11.484" v="1217" actId="700"/>
          <ac:spMkLst>
            <pc:docMk/>
            <pc:sldMk cId="371916897" sldId="444"/>
            <ac:spMk id="240" creationId="{11DB7F7B-5129-7941-AF34-1D68CC65CCAE}"/>
          </ac:spMkLst>
        </pc:spChg>
      </pc:sldChg>
      <pc:sldChg chg="modSp add del mod modClrScheme chgLayout">
        <pc:chgData name="Julia Posch" userId="3470daf1-892e-42ce-9af0-445527062317" providerId="ADAL" clId="{846689C9-2A80-46F0-AF78-CAE310671030}" dt="2026-01-20T19:59:11.484" v="1217" actId="700"/>
        <pc:sldMkLst>
          <pc:docMk/>
          <pc:sldMk cId="3891391972" sldId="445"/>
        </pc:sldMkLst>
        <pc:spChg chg="mod ord">
          <ac:chgData name="Julia Posch" userId="3470daf1-892e-42ce-9af0-445527062317" providerId="ADAL" clId="{846689C9-2A80-46F0-AF78-CAE310671030}" dt="2026-01-20T19:59:11.484" v="1217" actId="700"/>
          <ac:spMkLst>
            <pc:docMk/>
            <pc:sldMk cId="3891391972" sldId="445"/>
            <ac:spMk id="240" creationId="{F7F975E1-7F5F-4AEB-7926-4BC85F507041}"/>
          </ac:spMkLst>
        </pc:spChg>
      </pc:sldChg>
      <pc:sldChg chg="modSp mod modClrScheme chgLayout">
        <pc:chgData name="Julia Posch" userId="3470daf1-892e-42ce-9af0-445527062317" providerId="ADAL" clId="{846689C9-2A80-46F0-AF78-CAE310671030}" dt="2026-01-20T19:59:11.484" v="1217" actId="700"/>
        <pc:sldMkLst>
          <pc:docMk/>
          <pc:sldMk cId="1327563844" sldId="446"/>
        </pc:sldMkLst>
        <pc:spChg chg="mod ord">
          <ac:chgData name="Julia Posch" userId="3470daf1-892e-42ce-9af0-445527062317" providerId="ADAL" clId="{846689C9-2A80-46F0-AF78-CAE310671030}" dt="2026-01-20T19:59:11.484" v="1217" actId="700"/>
          <ac:spMkLst>
            <pc:docMk/>
            <pc:sldMk cId="1327563844" sldId="446"/>
            <ac:spMk id="240" creationId="{7620FF6E-165D-9AB0-0040-E03AA6B71D70}"/>
          </ac:spMkLst>
        </pc:spChg>
      </pc:sldChg>
      <pc:sldChg chg="modSp mod modClrScheme chgLayout">
        <pc:chgData name="Julia Posch" userId="3470daf1-892e-42ce-9af0-445527062317" providerId="ADAL" clId="{846689C9-2A80-46F0-AF78-CAE310671030}" dt="2026-01-20T19:59:11.484" v="1217" actId="700"/>
        <pc:sldMkLst>
          <pc:docMk/>
          <pc:sldMk cId="2142584291" sldId="447"/>
        </pc:sldMkLst>
        <pc:spChg chg="mod ord">
          <ac:chgData name="Julia Posch" userId="3470daf1-892e-42ce-9af0-445527062317" providerId="ADAL" clId="{846689C9-2A80-46F0-AF78-CAE310671030}" dt="2026-01-20T19:59:11.484" v="1217" actId="700"/>
          <ac:spMkLst>
            <pc:docMk/>
            <pc:sldMk cId="2142584291" sldId="447"/>
            <ac:spMk id="240" creationId="{AC50BAF4-99DD-E1B9-9CDE-ACE23EBEA955}"/>
          </ac:spMkLst>
        </pc:spChg>
      </pc:sldChg>
      <pc:sldChg chg="modSp mod modClrScheme chgLayout">
        <pc:chgData name="Julia Posch" userId="3470daf1-892e-42ce-9af0-445527062317" providerId="ADAL" clId="{846689C9-2A80-46F0-AF78-CAE310671030}" dt="2026-01-20T19:59:11.484" v="1217" actId="700"/>
        <pc:sldMkLst>
          <pc:docMk/>
          <pc:sldMk cId="3922370072" sldId="448"/>
        </pc:sldMkLst>
        <pc:spChg chg="mod ord">
          <ac:chgData name="Julia Posch" userId="3470daf1-892e-42ce-9af0-445527062317" providerId="ADAL" clId="{846689C9-2A80-46F0-AF78-CAE310671030}" dt="2026-01-20T19:59:11.484" v="1217" actId="700"/>
          <ac:spMkLst>
            <pc:docMk/>
            <pc:sldMk cId="3922370072" sldId="448"/>
            <ac:spMk id="240" creationId="{1000A6FC-8E8F-62F8-796E-FBFDCF827F5D}"/>
          </ac:spMkLst>
        </pc:spChg>
      </pc:sldChg>
      <pc:sldChg chg="addSp delSp modSp add mod modClrScheme chgLayout">
        <pc:chgData name="Julia Posch" userId="3470daf1-892e-42ce-9af0-445527062317" providerId="ADAL" clId="{846689C9-2A80-46F0-AF78-CAE310671030}" dt="2026-01-20T19:59:11.484" v="1217" actId="700"/>
        <pc:sldMkLst>
          <pc:docMk/>
          <pc:sldMk cId="3403372100" sldId="450"/>
        </pc:sldMkLst>
        <pc:spChg chg="mod ord">
          <ac:chgData name="Julia Posch" userId="3470daf1-892e-42ce-9af0-445527062317" providerId="ADAL" clId="{846689C9-2A80-46F0-AF78-CAE310671030}" dt="2026-01-20T19:59:11.484" v="1217" actId="700"/>
          <ac:spMkLst>
            <pc:docMk/>
            <pc:sldMk cId="3403372100" sldId="450"/>
            <ac:spMk id="4" creationId="{E5DF925B-5214-A421-8AEE-1BF8C0AEEBD5}"/>
          </ac:spMkLst>
        </pc:spChg>
        <pc:spChg chg="add mod">
          <ac:chgData name="Julia Posch" userId="3470daf1-892e-42ce-9af0-445527062317" providerId="ADAL" clId="{846689C9-2A80-46F0-AF78-CAE310671030}" dt="2026-01-20T19:49:50.711" v="1092" actId="20577"/>
          <ac:spMkLst>
            <pc:docMk/>
            <pc:sldMk cId="3403372100" sldId="450"/>
            <ac:spMk id="9" creationId="{3A7A7A9E-EB8B-D91E-855A-2CFE87CBD269}"/>
          </ac:spMkLst>
        </pc:spChg>
        <pc:picChg chg="add mod">
          <ac:chgData name="Julia Posch" userId="3470daf1-892e-42ce-9af0-445527062317" providerId="ADAL" clId="{846689C9-2A80-46F0-AF78-CAE310671030}" dt="2026-01-20T18:29:52.850" v="83" actId="1076"/>
          <ac:picMkLst>
            <pc:docMk/>
            <pc:sldMk cId="3403372100" sldId="450"/>
            <ac:picMk id="5" creationId="{5E88292C-5FE2-050C-8F35-9C150F0E8099}"/>
          </ac:picMkLst>
        </pc:picChg>
        <pc:picChg chg="add mod">
          <ac:chgData name="Julia Posch" userId="3470daf1-892e-42ce-9af0-445527062317" providerId="ADAL" clId="{846689C9-2A80-46F0-AF78-CAE310671030}" dt="2026-01-20T18:29:54.274" v="84" actId="1076"/>
          <ac:picMkLst>
            <pc:docMk/>
            <pc:sldMk cId="3403372100" sldId="450"/>
            <ac:picMk id="8" creationId="{85303417-53F3-9E13-24C4-D1AA8DCC552C}"/>
          </ac:picMkLst>
        </pc:picChg>
      </pc:sldChg>
      <pc:sldChg chg="addSp delSp modSp add mod modClrScheme chgLayout">
        <pc:chgData name="Julia Posch" userId="3470daf1-892e-42ce-9af0-445527062317" providerId="ADAL" clId="{846689C9-2A80-46F0-AF78-CAE310671030}" dt="2026-01-20T19:59:11.484" v="1217" actId="700"/>
        <pc:sldMkLst>
          <pc:docMk/>
          <pc:sldMk cId="759566248" sldId="451"/>
        </pc:sldMkLst>
        <pc:spChg chg="mod ord">
          <ac:chgData name="Julia Posch" userId="3470daf1-892e-42ce-9af0-445527062317" providerId="ADAL" clId="{846689C9-2A80-46F0-AF78-CAE310671030}" dt="2026-01-20T19:59:11.484" v="1217" actId="700"/>
          <ac:spMkLst>
            <pc:docMk/>
            <pc:sldMk cId="759566248" sldId="451"/>
            <ac:spMk id="4" creationId="{6F37D480-7649-FA26-F424-B636E5BA447A}"/>
          </ac:spMkLst>
        </pc:spChg>
        <pc:spChg chg="add mod">
          <ac:chgData name="Julia Posch" userId="3470daf1-892e-42ce-9af0-445527062317" providerId="ADAL" clId="{846689C9-2A80-46F0-AF78-CAE310671030}" dt="2026-01-20T19:49:58.496" v="1102" actId="20577"/>
          <ac:spMkLst>
            <pc:docMk/>
            <pc:sldMk cId="759566248" sldId="451"/>
            <ac:spMk id="9" creationId="{83402B43-0DC7-FB8E-5810-E36228F6609F}"/>
          </ac:spMkLst>
        </pc:spChg>
        <pc:picChg chg="add mod">
          <ac:chgData name="Julia Posch" userId="3470daf1-892e-42ce-9af0-445527062317" providerId="ADAL" clId="{846689C9-2A80-46F0-AF78-CAE310671030}" dt="2026-01-20T18:29:57.475" v="85" actId="1076"/>
          <ac:picMkLst>
            <pc:docMk/>
            <pc:sldMk cId="759566248" sldId="451"/>
            <ac:picMk id="6" creationId="{36C169DC-81D1-A93B-D1C9-F142042C5401}"/>
          </ac:picMkLst>
        </pc:picChg>
        <pc:picChg chg="add mod">
          <ac:chgData name="Julia Posch" userId="3470daf1-892e-42ce-9af0-445527062317" providerId="ADAL" clId="{846689C9-2A80-46F0-AF78-CAE310671030}" dt="2026-01-20T18:30:14.689" v="89" actId="1076"/>
          <ac:picMkLst>
            <pc:docMk/>
            <pc:sldMk cId="759566248" sldId="451"/>
            <ac:picMk id="8" creationId="{7B0F45FD-DA07-A184-8381-F03435C5343C}"/>
          </ac:picMkLst>
        </pc:picChg>
      </pc:sldChg>
      <pc:sldChg chg="addSp delSp modSp add mod modClrScheme chgLayout">
        <pc:chgData name="Julia Posch" userId="3470daf1-892e-42ce-9af0-445527062317" providerId="ADAL" clId="{846689C9-2A80-46F0-AF78-CAE310671030}" dt="2026-01-20T19:59:11.484" v="1217" actId="700"/>
        <pc:sldMkLst>
          <pc:docMk/>
          <pc:sldMk cId="1055374311" sldId="452"/>
        </pc:sldMkLst>
        <pc:spChg chg="mod ord">
          <ac:chgData name="Julia Posch" userId="3470daf1-892e-42ce-9af0-445527062317" providerId="ADAL" clId="{846689C9-2A80-46F0-AF78-CAE310671030}" dt="2026-01-20T19:59:11.484" v="1217" actId="700"/>
          <ac:spMkLst>
            <pc:docMk/>
            <pc:sldMk cId="1055374311" sldId="452"/>
            <ac:spMk id="4" creationId="{6AD817D9-1E64-D3DC-AEF0-DCE6AE517B14}"/>
          </ac:spMkLst>
        </pc:spChg>
        <pc:spChg chg="add mod">
          <ac:chgData name="Julia Posch" userId="3470daf1-892e-42ce-9af0-445527062317" providerId="ADAL" clId="{846689C9-2A80-46F0-AF78-CAE310671030}" dt="2026-01-20T19:50:08.817" v="1109" actId="14100"/>
          <ac:spMkLst>
            <pc:docMk/>
            <pc:sldMk cId="1055374311" sldId="452"/>
            <ac:spMk id="9" creationId="{D40D6BBA-6F6C-6AFD-E872-A104576FD495}"/>
          </ac:spMkLst>
        </pc:spChg>
        <pc:picChg chg="add mod">
          <ac:chgData name="Julia Posch" userId="3470daf1-892e-42ce-9af0-445527062317" providerId="ADAL" clId="{846689C9-2A80-46F0-AF78-CAE310671030}" dt="2026-01-20T18:30:51.763" v="90" actId="1076"/>
          <ac:picMkLst>
            <pc:docMk/>
            <pc:sldMk cId="1055374311" sldId="452"/>
            <ac:picMk id="6" creationId="{8A8EBC51-EF65-1D09-71D5-57659B86AA6F}"/>
          </ac:picMkLst>
        </pc:picChg>
        <pc:picChg chg="add mod">
          <ac:chgData name="Julia Posch" userId="3470daf1-892e-42ce-9af0-445527062317" providerId="ADAL" clId="{846689C9-2A80-46F0-AF78-CAE310671030}" dt="2026-01-20T18:30:57.882" v="94" actId="1076"/>
          <ac:picMkLst>
            <pc:docMk/>
            <pc:sldMk cId="1055374311" sldId="452"/>
            <ac:picMk id="8" creationId="{9BE122D5-BC2C-4517-946C-568D67D8459F}"/>
          </ac:picMkLst>
        </pc:picChg>
      </pc:sldChg>
      <pc:sldChg chg="addSp delSp modSp add mod modClrScheme chgLayout">
        <pc:chgData name="Julia Posch" userId="3470daf1-892e-42ce-9af0-445527062317" providerId="ADAL" clId="{846689C9-2A80-46F0-AF78-CAE310671030}" dt="2026-01-20T20:00:23.849" v="1228" actId="12"/>
        <pc:sldMkLst>
          <pc:docMk/>
          <pc:sldMk cId="2593656377" sldId="453"/>
        </pc:sldMkLst>
        <pc:spChg chg="mod ord">
          <ac:chgData name="Julia Posch" userId="3470daf1-892e-42ce-9af0-445527062317" providerId="ADAL" clId="{846689C9-2A80-46F0-AF78-CAE310671030}" dt="2026-01-20T20:00:23.849" v="1228" actId="12"/>
          <ac:spMkLst>
            <pc:docMk/>
            <pc:sldMk cId="2593656377" sldId="453"/>
            <ac:spMk id="3" creationId="{1B7BDA16-6C4F-4CED-4FFC-C27FDB353621}"/>
          </ac:spMkLst>
        </pc:spChg>
        <pc:spChg chg="add mod">
          <ac:chgData name="Julia Posch" userId="3470daf1-892e-42ce-9af0-445527062317" providerId="ADAL" clId="{846689C9-2A80-46F0-AF78-CAE310671030}" dt="2026-01-20T19:59:49.765" v="1223"/>
          <ac:spMkLst>
            <pc:docMk/>
            <pc:sldMk cId="2593656377" sldId="453"/>
            <ac:spMk id="8" creationId="{22620623-6BF0-2BF8-6E1B-F6FE933B5701}"/>
          </ac:spMkLst>
        </pc:spChg>
        <pc:picChg chg="mod ord">
          <ac:chgData name="Julia Posch" userId="3470daf1-892e-42ce-9af0-445527062317" providerId="ADAL" clId="{846689C9-2A80-46F0-AF78-CAE310671030}" dt="2026-01-20T19:59:59.702" v="1226" actId="1076"/>
          <ac:picMkLst>
            <pc:docMk/>
            <pc:sldMk cId="2593656377" sldId="453"/>
            <ac:picMk id="4" creationId="{78FD0B34-061E-F3D2-D7AC-1B6CA41A71CA}"/>
          </ac:picMkLst>
        </pc:picChg>
      </pc:sldChg>
      <pc:sldChg chg="addSp delSp modSp add mod modClrScheme chgLayout">
        <pc:chgData name="Julia Posch" userId="3470daf1-892e-42ce-9af0-445527062317" providerId="ADAL" clId="{846689C9-2A80-46F0-AF78-CAE310671030}" dt="2026-01-20T19:59:11.484" v="1217" actId="700"/>
        <pc:sldMkLst>
          <pc:docMk/>
          <pc:sldMk cId="3304874851" sldId="454"/>
        </pc:sldMkLst>
        <pc:spChg chg="mod">
          <ac:chgData name="Julia Posch" userId="3470daf1-892e-42ce-9af0-445527062317" providerId="ADAL" clId="{846689C9-2A80-46F0-AF78-CAE310671030}" dt="2026-01-20T19:07:43.349" v="186" actId="1076"/>
          <ac:spMkLst>
            <pc:docMk/>
            <pc:sldMk cId="3304874851" sldId="454"/>
            <ac:spMk id="24" creationId="{00000000-0000-0000-0000-000000000000}"/>
          </ac:spMkLst>
        </pc:spChg>
        <pc:picChg chg="add mod">
          <ac:chgData name="Julia Posch" userId="3470daf1-892e-42ce-9af0-445527062317" providerId="ADAL" clId="{846689C9-2A80-46F0-AF78-CAE310671030}" dt="2026-01-20T19:08:13.723" v="202" actId="14100"/>
          <ac:picMkLst>
            <pc:docMk/>
            <pc:sldMk cId="3304874851" sldId="454"/>
            <ac:picMk id="9" creationId="{C0306886-4DCC-527E-D8CD-99CB196BFA9E}"/>
          </ac:picMkLst>
        </pc:picChg>
        <pc:picChg chg="mod">
          <ac:chgData name="Julia Posch" userId="3470daf1-892e-42ce-9af0-445527062317" providerId="ADAL" clId="{846689C9-2A80-46F0-AF78-CAE310671030}" dt="2026-01-20T19:07:46.490" v="187" actId="1076"/>
          <ac:picMkLst>
            <pc:docMk/>
            <pc:sldMk cId="3304874851" sldId="454"/>
            <ac:picMk id="26" creationId="{00000000-0000-0000-0000-000000000000}"/>
          </ac:picMkLst>
        </pc:picChg>
        <pc:picChg chg="mod">
          <ac:chgData name="Julia Posch" userId="3470daf1-892e-42ce-9af0-445527062317" providerId="ADAL" clId="{846689C9-2A80-46F0-AF78-CAE310671030}" dt="2026-01-20T19:07:49.786" v="189" actId="1076"/>
          <ac:picMkLst>
            <pc:docMk/>
            <pc:sldMk cId="3304874851" sldId="454"/>
            <ac:picMk id="29" creationId="{00000000-0000-0000-0000-000000000000}"/>
          </ac:picMkLst>
        </pc:picChg>
        <pc:picChg chg="mod">
          <ac:chgData name="Julia Posch" userId="3470daf1-892e-42ce-9af0-445527062317" providerId="ADAL" clId="{846689C9-2A80-46F0-AF78-CAE310671030}" dt="2026-01-20T19:07:23.751" v="177" actId="1076"/>
          <ac:picMkLst>
            <pc:docMk/>
            <pc:sldMk cId="3304874851" sldId="454"/>
            <ac:picMk id="2050" creationId="{00000000-0000-0000-0000-000000000000}"/>
          </ac:picMkLst>
        </pc:picChg>
      </pc:sldChg>
      <pc:sldChg chg="addSp delSp modSp new mod modClrScheme chgLayout modNotesTx">
        <pc:chgData name="Julia Posch" userId="3470daf1-892e-42ce-9af0-445527062317" providerId="ADAL" clId="{846689C9-2A80-46F0-AF78-CAE310671030}" dt="2026-01-20T19:59:11.484" v="1217" actId="700"/>
        <pc:sldMkLst>
          <pc:docMk/>
          <pc:sldMk cId="4126995586" sldId="455"/>
        </pc:sldMkLst>
        <pc:spChg chg="add mod ord">
          <ac:chgData name="Julia Posch" userId="3470daf1-892e-42ce-9af0-445527062317" providerId="ADAL" clId="{846689C9-2A80-46F0-AF78-CAE310671030}" dt="2026-01-20T19:59:11.484" v="1217" actId="700"/>
          <ac:spMkLst>
            <pc:docMk/>
            <pc:sldMk cId="4126995586" sldId="455"/>
            <ac:spMk id="7" creationId="{4D4CF0E7-E59E-849B-DC40-14E7BAFEDDB0}"/>
          </ac:spMkLst>
        </pc:spChg>
        <pc:picChg chg="add mod">
          <ac:chgData name="Julia Posch" userId="3470daf1-892e-42ce-9af0-445527062317" providerId="ADAL" clId="{846689C9-2A80-46F0-AF78-CAE310671030}" dt="2026-01-20T19:21:28.093" v="406" actId="14100"/>
          <ac:picMkLst>
            <pc:docMk/>
            <pc:sldMk cId="4126995586" sldId="455"/>
            <ac:picMk id="5" creationId="{24507F0B-8E35-5CFC-E0F7-095EFBC11DAF}"/>
          </ac:picMkLst>
        </pc:picChg>
        <pc:picChg chg="add mod">
          <ac:chgData name="Julia Posch" userId="3470daf1-892e-42ce-9af0-445527062317" providerId="ADAL" clId="{846689C9-2A80-46F0-AF78-CAE310671030}" dt="2026-01-20T19:22:12.211" v="445" actId="1076"/>
          <ac:picMkLst>
            <pc:docMk/>
            <pc:sldMk cId="4126995586" sldId="455"/>
            <ac:picMk id="6" creationId="{385B441F-CE84-CD7A-99EB-6EC7BC0B0C27}"/>
          </ac:picMkLst>
        </pc:picChg>
      </pc:sldChg>
      <pc:sldChg chg="addSp delSp modSp new mod modClrScheme chgLayout">
        <pc:chgData name="Julia Posch" userId="3470daf1-892e-42ce-9af0-445527062317" providerId="ADAL" clId="{846689C9-2A80-46F0-AF78-CAE310671030}" dt="2026-01-20T19:59:11.484" v="1217" actId="700"/>
        <pc:sldMkLst>
          <pc:docMk/>
          <pc:sldMk cId="1353294967" sldId="456"/>
        </pc:sldMkLst>
        <pc:spChg chg="mod ord">
          <ac:chgData name="Julia Posch" userId="3470daf1-892e-42ce-9af0-445527062317" providerId="ADAL" clId="{846689C9-2A80-46F0-AF78-CAE310671030}" dt="2026-01-20T19:59:11.484" v="1217" actId="700"/>
          <ac:spMkLst>
            <pc:docMk/>
            <pc:sldMk cId="1353294967" sldId="456"/>
            <ac:spMk id="3" creationId="{3C504B09-C8CB-5DB8-C811-1A4AEAE71CA4}"/>
          </ac:spMkLst>
        </pc:spChg>
        <pc:spChg chg="add mod ord">
          <ac:chgData name="Julia Posch" userId="3470daf1-892e-42ce-9af0-445527062317" providerId="ADAL" clId="{846689C9-2A80-46F0-AF78-CAE310671030}" dt="2026-01-20T19:59:11.484" v="1217" actId="700"/>
          <ac:spMkLst>
            <pc:docMk/>
            <pc:sldMk cId="1353294967" sldId="456"/>
            <ac:spMk id="7" creationId="{3F657685-B974-273F-E183-B84BF9B58490}"/>
          </ac:spMkLst>
        </pc:spChg>
        <pc:picChg chg="add mod">
          <ac:chgData name="Julia Posch" userId="3470daf1-892e-42ce-9af0-445527062317" providerId="ADAL" clId="{846689C9-2A80-46F0-AF78-CAE310671030}" dt="2026-01-20T19:29:35.543" v="687" actId="14100"/>
          <ac:picMkLst>
            <pc:docMk/>
            <pc:sldMk cId="1353294967" sldId="456"/>
            <ac:picMk id="5" creationId="{4FD00896-86D7-CF1B-E2CD-746B0DDE76A6}"/>
          </ac:picMkLst>
        </pc:picChg>
        <pc:picChg chg="add mod">
          <ac:chgData name="Julia Posch" userId="3470daf1-892e-42ce-9af0-445527062317" providerId="ADAL" clId="{846689C9-2A80-46F0-AF78-CAE310671030}" dt="2026-01-20T19:22:07.202" v="443" actId="1076"/>
          <ac:picMkLst>
            <pc:docMk/>
            <pc:sldMk cId="1353294967" sldId="456"/>
            <ac:picMk id="6" creationId="{C7170A75-2207-5C68-9E77-C658E1308626}"/>
          </ac:picMkLst>
        </pc:picChg>
      </pc:sldChg>
      <pc:sldChg chg="addSp delSp modSp new mod modClrScheme chgLayout">
        <pc:chgData name="Julia Posch" userId="3470daf1-892e-42ce-9af0-445527062317" providerId="ADAL" clId="{846689C9-2A80-46F0-AF78-CAE310671030}" dt="2026-01-20T19:59:11.484" v="1217" actId="700"/>
        <pc:sldMkLst>
          <pc:docMk/>
          <pc:sldMk cId="2148472963" sldId="457"/>
        </pc:sldMkLst>
        <pc:spChg chg="mod ord">
          <ac:chgData name="Julia Posch" userId="3470daf1-892e-42ce-9af0-445527062317" providerId="ADAL" clId="{846689C9-2A80-46F0-AF78-CAE310671030}" dt="2026-01-20T19:59:11.484" v="1217" actId="700"/>
          <ac:spMkLst>
            <pc:docMk/>
            <pc:sldMk cId="2148472963" sldId="457"/>
            <ac:spMk id="2" creationId="{2DF2D575-AAC7-BAB6-F3F2-0D8028212925}"/>
          </ac:spMkLst>
        </pc:spChg>
        <pc:spChg chg="add mod ord">
          <ac:chgData name="Julia Posch" userId="3470daf1-892e-42ce-9af0-445527062317" providerId="ADAL" clId="{846689C9-2A80-46F0-AF78-CAE310671030}" dt="2026-01-20T19:59:11.484" v="1217" actId="700"/>
          <ac:spMkLst>
            <pc:docMk/>
            <pc:sldMk cId="2148472963" sldId="457"/>
            <ac:spMk id="8" creationId="{E61F9F71-EC66-489C-D597-443971DF9AB4}"/>
          </ac:spMkLst>
        </pc:spChg>
        <pc:picChg chg="add mod">
          <ac:chgData name="Julia Posch" userId="3470daf1-892e-42ce-9af0-445527062317" providerId="ADAL" clId="{846689C9-2A80-46F0-AF78-CAE310671030}" dt="2026-01-20T19:29:46.263" v="689" actId="1076"/>
          <ac:picMkLst>
            <pc:docMk/>
            <pc:sldMk cId="2148472963" sldId="457"/>
            <ac:picMk id="5" creationId="{8897CC6F-7AD2-E765-C132-FAF2433D6F9A}"/>
          </ac:picMkLst>
        </pc:picChg>
        <pc:picChg chg="add mod">
          <ac:chgData name="Julia Posch" userId="3470daf1-892e-42ce-9af0-445527062317" providerId="ADAL" clId="{846689C9-2A80-46F0-AF78-CAE310671030}" dt="2026-01-20T19:28:44.419" v="672"/>
          <ac:picMkLst>
            <pc:docMk/>
            <pc:sldMk cId="2148472963" sldId="457"/>
            <ac:picMk id="7" creationId="{4F84B3A3-9801-FDD4-02EF-BA890F1173F8}"/>
          </ac:picMkLst>
        </pc:picChg>
      </pc:sldChg>
      <pc:sldChg chg="addSp delSp modSp new mod modClrScheme chgLayout">
        <pc:chgData name="Julia Posch" userId="3470daf1-892e-42ce-9af0-445527062317" providerId="ADAL" clId="{846689C9-2A80-46F0-AF78-CAE310671030}" dt="2026-01-20T19:59:11.484" v="1217" actId="700"/>
        <pc:sldMkLst>
          <pc:docMk/>
          <pc:sldMk cId="3107686976" sldId="458"/>
        </pc:sldMkLst>
        <pc:spChg chg="mod ord">
          <ac:chgData name="Julia Posch" userId="3470daf1-892e-42ce-9af0-445527062317" providerId="ADAL" clId="{846689C9-2A80-46F0-AF78-CAE310671030}" dt="2026-01-20T19:59:11.484" v="1217" actId="700"/>
          <ac:spMkLst>
            <pc:docMk/>
            <pc:sldMk cId="3107686976" sldId="458"/>
            <ac:spMk id="2" creationId="{3A79915C-3858-DCF4-A113-2C65D8168DCC}"/>
          </ac:spMkLst>
        </pc:spChg>
        <pc:picChg chg="add mod">
          <ac:chgData name="Julia Posch" userId="3470daf1-892e-42ce-9af0-445527062317" providerId="ADAL" clId="{846689C9-2A80-46F0-AF78-CAE310671030}" dt="2026-01-20T19:27:50.569" v="670" actId="1076"/>
          <ac:picMkLst>
            <pc:docMk/>
            <pc:sldMk cId="3107686976" sldId="458"/>
            <ac:picMk id="5" creationId="{78D350DB-25CB-7434-8BC6-7B387C502843}"/>
          </ac:picMkLst>
        </pc:picChg>
        <pc:picChg chg="add mod">
          <ac:chgData name="Julia Posch" userId="3470daf1-892e-42ce-9af0-445527062317" providerId="ADAL" clId="{846689C9-2A80-46F0-AF78-CAE310671030}" dt="2026-01-20T19:28:51.685" v="673"/>
          <ac:picMkLst>
            <pc:docMk/>
            <pc:sldMk cId="3107686976" sldId="458"/>
            <ac:picMk id="6" creationId="{355D0DEE-09CC-28B4-CD96-F3D980C7E79A}"/>
          </ac:picMkLst>
        </pc:picChg>
      </pc:sldChg>
      <pc:sldChg chg="addSp delSp modSp add mod modClrScheme chgLayout">
        <pc:chgData name="Julia Posch" userId="3470daf1-892e-42ce-9af0-445527062317" providerId="ADAL" clId="{846689C9-2A80-46F0-AF78-CAE310671030}" dt="2026-01-20T19:59:11.484" v="1217" actId="700"/>
        <pc:sldMkLst>
          <pc:docMk/>
          <pc:sldMk cId="634335489" sldId="459"/>
        </pc:sldMkLst>
        <pc:spChg chg="mod ord">
          <ac:chgData name="Julia Posch" userId="3470daf1-892e-42ce-9af0-445527062317" providerId="ADAL" clId="{846689C9-2A80-46F0-AF78-CAE310671030}" dt="2026-01-20T19:59:11.484" v="1217" actId="700"/>
          <ac:spMkLst>
            <pc:docMk/>
            <pc:sldMk cId="634335489" sldId="459"/>
            <ac:spMk id="2" creationId="{F42930BD-7922-307D-94FB-9881CB390ABA}"/>
          </ac:spMkLst>
        </pc:spChg>
        <pc:picChg chg="add mod">
          <ac:chgData name="Julia Posch" userId="3470daf1-892e-42ce-9af0-445527062317" providerId="ADAL" clId="{846689C9-2A80-46F0-AF78-CAE310671030}" dt="2026-01-20T19:32:28.487" v="803" actId="1076"/>
          <ac:picMkLst>
            <pc:docMk/>
            <pc:sldMk cId="634335489" sldId="459"/>
            <ac:picMk id="4" creationId="{95827293-9719-E4AD-90C2-400C790C0C2F}"/>
          </ac:picMkLst>
        </pc:picChg>
      </pc:sldChg>
    </pc:docChg>
  </pc:docChgLst>
  <pc:docChgLst>
    <pc:chgData name="Hannah Retzer" userId="S::hretzer@nyso.org::f224613c-084d-46f8-ba3f-dc2e160787b0" providerId="AD" clId="Web-{853F7C9E-C46F-D2BA-134D-C374F6DB5140}"/>
    <pc:docChg chg="modSld">
      <pc:chgData name="Hannah Retzer" userId="S::hretzer@nyso.org::f224613c-084d-46f8-ba3f-dc2e160787b0" providerId="AD" clId="Web-{853F7C9E-C46F-D2BA-134D-C374F6DB5140}" dt="2026-01-26T13:34:19.131" v="20" actId="20577"/>
      <pc:docMkLst>
        <pc:docMk/>
      </pc:docMkLst>
      <pc:sldChg chg="modSp">
        <pc:chgData name="Hannah Retzer" userId="S::hretzer@nyso.org::f224613c-084d-46f8-ba3f-dc2e160787b0" providerId="AD" clId="Web-{853F7C9E-C46F-D2BA-134D-C374F6DB5140}" dt="2026-01-26T13:34:19.131" v="20" actId="20577"/>
        <pc:sldMkLst>
          <pc:docMk/>
          <pc:sldMk cId="3737989870" sldId="257"/>
        </pc:sldMkLst>
        <pc:spChg chg="mod">
          <ac:chgData name="Hannah Retzer" userId="S::hretzer@nyso.org::f224613c-084d-46f8-ba3f-dc2e160787b0" providerId="AD" clId="Web-{853F7C9E-C46F-D2BA-134D-C374F6DB5140}" dt="2026-01-26T13:34:19.131" v="20" actId="20577"/>
          <ac:spMkLst>
            <pc:docMk/>
            <pc:sldMk cId="3737989870" sldId="257"/>
            <ac:spMk id="5" creationId="{A43F0058-3D4E-9500-4A96-E6C6ACB53DD5}"/>
          </ac:spMkLst>
        </pc:spChg>
      </pc:sldChg>
    </pc:docChg>
  </pc:docChgLst>
  <pc:docChgLst>
    <pc:chgData name="Julia Posch" userId="S::jposch@nyso.org::3470daf1-892e-42ce-9af0-445527062317" providerId="AD" clId="Web-{6CE8CA51-98B0-93D2-DA5E-B9FFF3E6CFE7}"/>
    <pc:docChg chg="addSld modSld modMainMaster">
      <pc:chgData name="Julia Posch" userId="S::jposch@nyso.org::3470daf1-892e-42ce-9af0-445527062317" providerId="AD" clId="Web-{6CE8CA51-98B0-93D2-DA5E-B9FFF3E6CFE7}" dt="2026-02-06T16:56:54.294" v="412"/>
      <pc:docMkLst>
        <pc:docMk/>
      </pc:docMkLst>
      <pc:sldChg chg="modSp mod">
        <pc:chgData name="Julia Posch" userId="S::jposch@nyso.org::3470daf1-892e-42ce-9af0-445527062317" providerId="AD" clId="Web-{6CE8CA51-98B0-93D2-DA5E-B9FFF3E6CFE7}" dt="2026-02-06T16:53:55.119" v="375"/>
        <pc:sldMkLst>
          <pc:docMk/>
          <pc:sldMk cId="3737989870" sldId="257"/>
        </pc:sldMkLst>
        <pc:spChg chg="mod">
          <ac:chgData name="Julia Posch" userId="S::jposch@nyso.org::3470daf1-892e-42ce-9af0-445527062317" providerId="AD" clId="Web-{6CE8CA51-98B0-93D2-DA5E-B9FFF3E6CFE7}" dt="2026-02-06T15:32:48.589" v="21" actId="14100"/>
          <ac:spMkLst>
            <pc:docMk/>
            <pc:sldMk cId="3737989870" sldId="257"/>
            <ac:spMk id="5" creationId="{A43F0058-3D4E-9500-4A96-E6C6ACB53DD5}"/>
          </ac:spMkLst>
        </pc:spChg>
      </pc:sldChg>
      <pc:sldChg chg="mod">
        <pc:chgData name="Julia Posch" userId="S::jposch@nyso.org::3470daf1-892e-42ce-9af0-445527062317" providerId="AD" clId="Web-{6CE8CA51-98B0-93D2-DA5E-B9FFF3E6CFE7}" dt="2026-02-06T16:53:55.119" v="375"/>
        <pc:sldMkLst>
          <pc:docMk/>
          <pc:sldMk cId="0" sldId="262"/>
        </pc:sldMkLst>
      </pc:sldChg>
      <pc:sldChg chg="mod">
        <pc:chgData name="Julia Posch" userId="S::jposch@nyso.org::3470daf1-892e-42ce-9af0-445527062317" providerId="AD" clId="Web-{6CE8CA51-98B0-93D2-DA5E-B9FFF3E6CFE7}" dt="2026-02-06T16:53:55.119" v="375"/>
        <pc:sldMkLst>
          <pc:docMk/>
          <pc:sldMk cId="961730162" sldId="270"/>
        </pc:sldMkLst>
      </pc:sldChg>
      <pc:sldChg chg="addSp delSp modSp mod">
        <pc:chgData name="Julia Posch" userId="S::jposch@nyso.org::3470daf1-892e-42ce-9af0-445527062317" providerId="AD" clId="Web-{6CE8CA51-98B0-93D2-DA5E-B9FFF3E6CFE7}" dt="2026-02-06T16:56:32.716" v="409" actId="1076"/>
        <pc:sldMkLst>
          <pc:docMk/>
          <pc:sldMk cId="30756941" sldId="276"/>
        </pc:sldMkLst>
        <pc:spChg chg="mod">
          <ac:chgData name="Julia Posch" userId="S::jposch@nyso.org::3470daf1-892e-42ce-9af0-445527062317" providerId="AD" clId="Web-{6CE8CA51-98B0-93D2-DA5E-B9FFF3E6CFE7}" dt="2026-02-06T16:56:32.606" v="408" actId="1076"/>
          <ac:spMkLst>
            <pc:docMk/>
            <pc:sldMk cId="30756941" sldId="276"/>
            <ac:spMk id="4" creationId="{00000000-0000-0000-0000-000000000000}"/>
          </ac:spMkLst>
        </pc:spChg>
        <pc:grpChg chg="add del mod">
          <ac:chgData name="Julia Posch" userId="S::jposch@nyso.org::3470daf1-892e-42ce-9af0-445527062317" providerId="AD" clId="Web-{6CE8CA51-98B0-93D2-DA5E-B9FFF3E6CFE7}" dt="2026-02-06T16:56:32.216" v="407" actId="1076"/>
          <ac:grpSpMkLst>
            <pc:docMk/>
            <pc:sldMk cId="30756941" sldId="276"/>
            <ac:grpSpMk id="12" creationId="{00000000-0000-0000-0000-000000000000}"/>
          </ac:grpSpMkLst>
        </pc:grpChg>
        <pc:picChg chg="mod">
          <ac:chgData name="Julia Posch" userId="S::jposch@nyso.org::3470daf1-892e-42ce-9af0-445527062317" providerId="AD" clId="Web-{6CE8CA51-98B0-93D2-DA5E-B9FFF3E6CFE7}" dt="2026-02-06T16:56:32.716" v="409" actId="1076"/>
          <ac:picMkLst>
            <pc:docMk/>
            <pc:sldMk cId="30756941" sldId="276"/>
            <ac:picMk id="9" creationId="{00000000-0000-0000-0000-000000000000}"/>
          </ac:picMkLst>
        </pc:picChg>
      </pc:sldChg>
      <pc:sldChg chg="addSp delSp modSp mod">
        <pc:chgData name="Julia Posch" userId="S::jposch@nyso.org::3470daf1-892e-42ce-9af0-445527062317" providerId="AD" clId="Web-{6CE8CA51-98B0-93D2-DA5E-B9FFF3E6CFE7}" dt="2026-02-06T16:56:54.294" v="412"/>
        <pc:sldMkLst>
          <pc:docMk/>
          <pc:sldMk cId="1969568510" sldId="309"/>
        </pc:sldMkLst>
        <pc:spChg chg="mod">
          <ac:chgData name="Julia Posch" userId="S::jposch@nyso.org::3470daf1-892e-42ce-9af0-445527062317" providerId="AD" clId="Web-{6CE8CA51-98B0-93D2-DA5E-B9FFF3E6CFE7}" dt="2026-02-06T16:54:39.511" v="378" actId="14100"/>
          <ac:spMkLst>
            <pc:docMk/>
            <pc:sldMk cId="1969568510" sldId="309"/>
            <ac:spMk id="5" creationId="{00000000-0000-0000-0000-000000000000}"/>
          </ac:spMkLst>
        </pc:spChg>
        <pc:spChg chg="mod">
          <ac:chgData name="Julia Posch" userId="S::jposch@nyso.org::3470daf1-892e-42ce-9af0-445527062317" providerId="AD" clId="Web-{6CE8CA51-98B0-93D2-DA5E-B9FFF3E6CFE7}" dt="2026-02-06T16:55:42.762" v="396" actId="1076"/>
          <ac:spMkLst>
            <pc:docMk/>
            <pc:sldMk cId="1969568510" sldId="309"/>
            <ac:spMk id="21" creationId="{00000000-0000-0000-0000-000000000000}"/>
          </ac:spMkLst>
        </pc:spChg>
        <pc:grpChg chg="add del mod">
          <ac:chgData name="Julia Posch" userId="S::jposch@nyso.org::3470daf1-892e-42ce-9af0-445527062317" providerId="AD" clId="Web-{6CE8CA51-98B0-93D2-DA5E-B9FFF3E6CFE7}" dt="2026-02-06T16:56:54.294" v="412"/>
          <ac:grpSpMkLst>
            <pc:docMk/>
            <pc:sldMk cId="1969568510" sldId="309"/>
            <ac:grpSpMk id="3" creationId="{75C24BD3-AFD3-002D-7989-9A26B0957349}"/>
          </ac:grpSpMkLst>
        </pc:grpChg>
        <pc:picChg chg="mod">
          <ac:chgData name="Julia Posch" userId="S::jposch@nyso.org::3470daf1-892e-42ce-9af0-445527062317" providerId="AD" clId="Web-{6CE8CA51-98B0-93D2-DA5E-B9FFF3E6CFE7}" dt="2026-02-06T16:55:43.215" v="398" actId="14100"/>
          <ac:picMkLst>
            <pc:docMk/>
            <pc:sldMk cId="1969568510" sldId="309"/>
            <ac:picMk id="9" creationId="{00000000-0000-0000-0000-000000000000}"/>
          </ac:picMkLst>
        </pc:picChg>
      </pc:sldChg>
      <pc:sldChg chg="modSp mod">
        <pc:chgData name="Julia Posch" userId="S::jposch@nyso.org::3470daf1-892e-42ce-9af0-445527062317" providerId="AD" clId="Web-{6CE8CA51-98B0-93D2-DA5E-B9FFF3E6CFE7}" dt="2026-02-06T16:53:55.119" v="375"/>
        <pc:sldMkLst>
          <pc:docMk/>
          <pc:sldMk cId="48352451" sldId="372"/>
        </pc:sldMkLst>
        <pc:spChg chg="mod">
          <ac:chgData name="Julia Posch" userId="S::jposch@nyso.org::3470daf1-892e-42ce-9af0-445527062317" providerId="AD" clId="Web-{6CE8CA51-98B0-93D2-DA5E-B9FFF3E6CFE7}" dt="2026-02-06T16:28:21.323" v="23" actId="20577"/>
          <ac:spMkLst>
            <pc:docMk/>
            <pc:sldMk cId="48352451" sldId="372"/>
            <ac:spMk id="5" creationId="{E3BF000A-876F-CC42-4E25-97F5B934E434}"/>
          </ac:spMkLst>
        </pc:spChg>
      </pc:sldChg>
      <pc:sldChg chg="mod">
        <pc:chgData name="Julia Posch" userId="S::jposch@nyso.org::3470daf1-892e-42ce-9af0-445527062317" providerId="AD" clId="Web-{6CE8CA51-98B0-93D2-DA5E-B9FFF3E6CFE7}" dt="2026-02-06T16:53:55.119" v="375"/>
        <pc:sldMkLst>
          <pc:docMk/>
          <pc:sldMk cId="1830125858" sldId="373"/>
        </pc:sldMkLst>
      </pc:sldChg>
      <pc:sldChg chg="mod">
        <pc:chgData name="Julia Posch" userId="S::jposch@nyso.org::3470daf1-892e-42ce-9af0-445527062317" providerId="AD" clId="Web-{6CE8CA51-98B0-93D2-DA5E-B9FFF3E6CFE7}" dt="2026-02-06T16:53:55.119" v="375"/>
        <pc:sldMkLst>
          <pc:docMk/>
          <pc:sldMk cId="2554958918" sldId="385"/>
        </pc:sldMkLst>
      </pc:sldChg>
      <pc:sldChg chg="mod">
        <pc:chgData name="Julia Posch" userId="S::jposch@nyso.org::3470daf1-892e-42ce-9af0-445527062317" providerId="AD" clId="Web-{6CE8CA51-98B0-93D2-DA5E-B9FFF3E6CFE7}" dt="2026-02-06T16:53:55.119" v="375"/>
        <pc:sldMkLst>
          <pc:docMk/>
          <pc:sldMk cId="4116155642" sldId="390"/>
        </pc:sldMkLst>
      </pc:sldChg>
      <pc:sldChg chg="mod">
        <pc:chgData name="Julia Posch" userId="S::jposch@nyso.org::3470daf1-892e-42ce-9af0-445527062317" providerId="AD" clId="Web-{6CE8CA51-98B0-93D2-DA5E-B9FFF3E6CFE7}" dt="2026-02-06T16:53:55.119" v="375"/>
        <pc:sldMkLst>
          <pc:docMk/>
          <pc:sldMk cId="2511082539" sldId="393"/>
        </pc:sldMkLst>
      </pc:sldChg>
      <pc:sldChg chg="mod">
        <pc:chgData name="Julia Posch" userId="S::jposch@nyso.org::3470daf1-892e-42ce-9af0-445527062317" providerId="AD" clId="Web-{6CE8CA51-98B0-93D2-DA5E-B9FFF3E6CFE7}" dt="2026-02-06T16:53:55.119" v="375"/>
        <pc:sldMkLst>
          <pc:docMk/>
          <pc:sldMk cId="2351685812" sldId="403"/>
        </pc:sldMkLst>
      </pc:sldChg>
      <pc:sldChg chg="mod">
        <pc:chgData name="Julia Posch" userId="S::jposch@nyso.org::3470daf1-892e-42ce-9af0-445527062317" providerId="AD" clId="Web-{6CE8CA51-98B0-93D2-DA5E-B9FFF3E6CFE7}" dt="2026-02-06T16:53:55.119" v="375"/>
        <pc:sldMkLst>
          <pc:docMk/>
          <pc:sldMk cId="1986398115" sldId="412"/>
        </pc:sldMkLst>
      </pc:sldChg>
      <pc:sldChg chg="mod">
        <pc:chgData name="Julia Posch" userId="S::jposch@nyso.org::3470daf1-892e-42ce-9af0-445527062317" providerId="AD" clId="Web-{6CE8CA51-98B0-93D2-DA5E-B9FFF3E6CFE7}" dt="2026-02-06T16:53:55.119" v="375"/>
        <pc:sldMkLst>
          <pc:docMk/>
          <pc:sldMk cId="384931325" sldId="422"/>
        </pc:sldMkLst>
      </pc:sldChg>
      <pc:sldChg chg="mod">
        <pc:chgData name="Julia Posch" userId="S::jposch@nyso.org::3470daf1-892e-42ce-9af0-445527062317" providerId="AD" clId="Web-{6CE8CA51-98B0-93D2-DA5E-B9FFF3E6CFE7}" dt="2026-02-06T16:53:55.119" v="375"/>
        <pc:sldMkLst>
          <pc:docMk/>
          <pc:sldMk cId="3787436117" sldId="423"/>
        </pc:sldMkLst>
      </pc:sldChg>
      <pc:sldChg chg="mod">
        <pc:chgData name="Julia Posch" userId="S::jposch@nyso.org::3470daf1-892e-42ce-9af0-445527062317" providerId="AD" clId="Web-{6CE8CA51-98B0-93D2-DA5E-B9FFF3E6CFE7}" dt="2026-02-06T16:53:55.119" v="375"/>
        <pc:sldMkLst>
          <pc:docMk/>
          <pc:sldMk cId="2186376160" sldId="428"/>
        </pc:sldMkLst>
      </pc:sldChg>
      <pc:sldChg chg="mod">
        <pc:chgData name="Julia Posch" userId="S::jposch@nyso.org::3470daf1-892e-42ce-9af0-445527062317" providerId="AD" clId="Web-{6CE8CA51-98B0-93D2-DA5E-B9FFF3E6CFE7}" dt="2026-02-06T16:53:55.119" v="375"/>
        <pc:sldMkLst>
          <pc:docMk/>
          <pc:sldMk cId="1219434141" sldId="430"/>
        </pc:sldMkLst>
      </pc:sldChg>
      <pc:sldChg chg="mod">
        <pc:chgData name="Julia Posch" userId="S::jposch@nyso.org::3470daf1-892e-42ce-9af0-445527062317" providerId="AD" clId="Web-{6CE8CA51-98B0-93D2-DA5E-B9FFF3E6CFE7}" dt="2026-02-06T16:53:55.119" v="375"/>
        <pc:sldMkLst>
          <pc:docMk/>
          <pc:sldMk cId="1908036485" sldId="438"/>
        </pc:sldMkLst>
      </pc:sldChg>
      <pc:sldChg chg="mod">
        <pc:chgData name="Julia Posch" userId="S::jposch@nyso.org::3470daf1-892e-42ce-9af0-445527062317" providerId="AD" clId="Web-{6CE8CA51-98B0-93D2-DA5E-B9FFF3E6CFE7}" dt="2026-02-06T16:53:55.119" v="375"/>
        <pc:sldMkLst>
          <pc:docMk/>
          <pc:sldMk cId="310929876" sldId="439"/>
        </pc:sldMkLst>
      </pc:sldChg>
      <pc:sldChg chg="mod">
        <pc:chgData name="Julia Posch" userId="S::jposch@nyso.org::3470daf1-892e-42ce-9af0-445527062317" providerId="AD" clId="Web-{6CE8CA51-98B0-93D2-DA5E-B9FFF3E6CFE7}" dt="2026-02-06T16:53:55.119" v="375"/>
        <pc:sldMkLst>
          <pc:docMk/>
          <pc:sldMk cId="4027255399" sldId="443"/>
        </pc:sldMkLst>
      </pc:sldChg>
      <pc:sldChg chg="mod">
        <pc:chgData name="Julia Posch" userId="S::jposch@nyso.org::3470daf1-892e-42ce-9af0-445527062317" providerId="AD" clId="Web-{6CE8CA51-98B0-93D2-DA5E-B9FFF3E6CFE7}" dt="2026-02-06T16:53:55.119" v="375"/>
        <pc:sldMkLst>
          <pc:docMk/>
          <pc:sldMk cId="371916897" sldId="444"/>
        </pc:sldMkLst>
      </pc:sldChg>
      <pc:sldChg chg="mod">
        <pc:chgData name="Julia Posch" userId="S::jposch@nyso.org::3470daf1-892e-42ce-9af0-445527062317" providerId="AD" clId="Web-{6CE8CA51-98B0-93D2-DA5E-B9FFF3E6CFE7}" dt="2026-02-06T16:53:55.119" v="375"/>
        <pc:sldMkLst>
          <pc:docMk/>
          <pc:sldMk cId="3891391972" sldId="445"/>
        </pc:sldMkLst>
      </pc:sldChg>
      <pc:sldChg chg="mod">
        <pc:chgData name="Julia Posch" userId="S::jposch@nyso.org::3470daf1-892e-42ce-9af0-445527062317" providerId="AD" clId="Web-{6CE8CA51-98B0-93D2-DA5E-B9FFF3E6CFE7}" dt="2026-02-06T16:53:55.119" v="375"/>
        <pc:sldMkLst>
          <pc:docMk/>
          <pc:sldMk cId="1327563844" sldId="446"/>
        </pc:sldMkLst>
      </pc:sldChg>
      <pc:sldChg chg="mod">
        <pc:chgData name="Julia Posch" userId="S::jposch@nyso.org::3470daf1-892e-42ce-9af0-445527062317" providerId="AD" clId="Web-{6CE8CA51-98B0-93D2-DA5E-B9FFF3E6CFE7}" dt="2026-02-06T16:53:55.119" v="375"/>
        <pc:sldMkLst>
          <pc:docMk/>
          <pc:sldMk cId="2142584291" sldId="447"/>
        </pc:sldMkLst>
      </pc:sldChg>
      <pc:sldChg chg="mod">
        <pc:chgData name="Julia Posch" userId="S::jposch@nyso.org::3470daf1-892e-42ce-9af0-445527062317" providerId="AD" clId="Web-{6CE8CA51-98B0-93D2-DA5E-B9FFF3E6CFE7}" dt="2026-02-06T16:53:55.119" v="375"/>
        <pc:sldMkLst>
          <pc:docMk/>
          <pc:sldMk cId="3922370072" sldId="448"/>
        </pc:sldMkLst>
      </pc:sldChg>
      <pc:sldChg chg="mod">
        <pc:chgData name="Julia Posch" userId="S::jposch@nyso.org::3470daf1-892e-42ce-9af0-445527062317" providerId="AD" clId="Web-{6CE8CA51-98B0-93D2-DA5E-B9FFF3E6CFE7}" dt="2026-02-06T16:53:55.119" v="375"/>
        <pc:sldMkLst>
          <pc:docMk/>
          <pc:sldMk cId="3403372100" sldId="450"/>
        </pc:sldMkLst>
      </pc:sldChg>
      <pc:sldChg chg="mod">
        <pc:chgData name="Julia Posch" userId="S::jposch@nyso.org::3470daf1-892e-42ce-9af0-445527062317" providerId="AD" clId="Web-{6CE8CA51-98B0-93D2-DA5E-B9FFF3E6CFE7}" dt="2026-02-06T16:53:55.119" v="375"/>
        <pc:sldMkLst>
          <pc:docMk/>
          <pc:sldMk cId="759566248" sldId="451"/>
        </pc:sldMkLst>
      </pc:sldChg>
      <pc:sldChg chg="mod">
        <pc:chgData name="Julia Posch" userId="S::jposch@nyso.org::3470daf1-892e-42ce-9af0-445527062317" providerId="AD" clId="Web-{6CE8CA51-98B0-93D2-DA5E-B9FFF3E6CFE7}" dt="2026-02-06T16:53:55.119" v="375"/>
        <pc:sldMkLst>
          <pc:docMk/>
          <pc:sldMk cId="1055374311" sldId="452"/>
        </pc:sldMkLst>
      </pc:sldChg>
      <pc:sldChg chg="mod">
        <pc:chgData name="Julia Posch" userId="S::jposch@nyso.org::3470daf1-892e-42ce-9af0-445527062317" providerId="AD" clId="Web-{6CE8CA51-98B0-93D2-DA5E-B9FFF3E6CFE7}" dt="2026-02-06T16:53:55.119" v="375"/>
        <pc:sldMkLst>
          <pc:docMk/>
          <pc:sldMk cId="2593656377" sldId="453"/>
        </pc:sldMkLst>
      </pc:sldChg>
      <pc:sldChg chg="mod">
        <pc:chgData name="Julia Posch" userId="S::jposch@nyso.org::3470daf1-892e-42ce-9af0-445527062317" providerId="AD" clId="Web-{6CE8CA51-98B0-93D2-DA5E-B9FFF3E6CFE7}" dt="2026-02-06T16:53:55.119" v="375"/>
        <pc:sldMkLst>
          <pc:docMk/>
          <pc:sldMk cId="3304874851" sldId="454"/>
        </pc:sldMkLst>
      </pc:sldChg>
      <pc:sldChg chg="mod">
        <pc:chgData name="Julia Posch" userId="S::jposch@nyso.org::3470daf1-892e-42ce-9af0-445527062317" providerId="AD" clId="Web-{6CE8CA51-98B0-93D2-DA5E-B9FFF3E6CFE7}" dt="2026-02-06T16:53:55.119" v="375"/>
        <pc:sldMkLst>
          <pc:docMk/>
          <pc:sldMk cId="4126995586" sldId="455"/>
        </pc:sldMkLst>
      </pc:sldChg>
      <pc:sldChg chg="mod">
        <pc:chgData name="Julia Posch" userId="S::jposch@nyso.org::3470daf1-892e-42ce-9af0-445527062317" providerId="AD" clId="Web-{6CE8CA51-98B0-93D2-DA5E-B9FFF3E6CFE7}" dt="2026-02-06T16:53:55.119" v="375"/>
        <pc:sldMkLst>
          <pc:docMk/>
          <pc:sldMk cId="1353294967" sldId="456"/>
        </pc:sldMkLst>
      </pc:sldChg>
      <pc:sldChg chg="mod">
        <pc:chgData name="Julia Posch" userId="S::jposch@nyso.org::3470daf1-892e-42ce-9af0-445527062317" providerId="AD" clId="Web-{6CE8CA51-98B0-93D2-DA5E-B9FFF3E6CFE7}" dt="2026-02-06T16:53:55.119" v="375"/>
        <pc:sldMkLst>
          <pc:docMk/>
          <pc:sldMk cId="2148472963" sldId="457"/>
        </pc:sldMkLst>
      </pc:sldChg>
      <pc:sldChg chg="mod">
        <pc:chgData name="Julia Posch" userId="S::jposch@nyso.org::3470daf1-892e-42ce-9af0-445527062317" providerId="AD" clId="Web-{6CE8CA51-98B0-93D2-DA5E-B9FFF3E6CFE7}" dt="2026-02-06T16:53:55.119" v="375"/>
        <pc:sldMkLst>
          <pc:docMk/>
          <pc:sldMk cId="3107686976" sldId="458"/>
        </pc:sldMkLst>
      </pc:sldChg>
      <pc:sldChg chg="mod">
        <pc:chgData name="Julia Posch" userId="S::jposch@nyso.org::3470daf1-892e-42ce-9af0-445527062317" providerId="AD" clId="Web-{6CE8CA51-98B0-93D2-DA5E-B9FFF3E6CFE7}" dt="2026-02-06T16:53:55.119" v="375"/>
        <pc:sldMkLst>
          <pc:docMk/>
          <pc:sldMk cId="634335489" sldId="459"/>
        </pc:sldMkLst>
      </pc:sldChg>
      <pc:sldChg chg="addSp delSp modSp new mod modClrScheme chgLayout">
        <pc:chgData name="Julia Posch" userId="S::jposch@nyso.org::3470daf1-892e-42ce-9af0-445527062317" providerId="AD" clId="Web-{6CE8CA51-98B0-93D2-DA5E-B9FFF3E6CFE7}" dt="2026-02-06T16:53:55.119" v="375"/>
        <pc:sldMkLst>
          <pc:docMk/>
          <pc:sldMk cId="1474821083" sldId="460"/>
        </pc:sldMkLst>
        <pc:spChg chg="mod ord">
          <ac:chgData name="Julia Posch" userId="S::jposch@nyso.org::3470daf1-892e-42ce-9af0-445527062317" providerId="AD" clId="Web-{6CE8CA51-98B0-93D2-DA5E-B9FFF3E6CFE7}" dt="2026-02-06T16:30:27.950" v="26"/>
          <ac:spMkLst>
            <pc:docMk/>
            <pc:sldMk cId="1474821083" sldId="460"/>
            <ac:spMk id="2" creationId="{BE939A5F-7481-D43D-FCD4-4BB698C3A9CC}"/>
          </ac:spMkLst>
        </pc:spChg>
        <pc:spChg chg="add del mod ord">
          <ac:chgData name="Julia Posch" userId="S::jposch@nyso.org::3470daf1-892e-42ce-9af0-445527062317" providerId="AD" clId="Web-{6CE8CA51-98B0-93D2-DA5E-B9FFF3E6CFE7}" dt="2026-02-06T16:30:27.950" v="26"/>
          <ac:spMkLst>
            <pc:docMk/>
            <pc:sldMk cId="1474821083" sldId="460"/>
            <ac:spMk id="3" creationId="{E1727058-AF46-CA34-988B-9C3D92F9A832}"/>
          </ac:spMkLst>
        </pc:spChg>
        <pc:spChg chg="add del mod ord">
          <ac:chgData name="Julia Posch" userId="S::jposch@nyso.org::3470daf1-892e-42ce-9af0-445527062317" providerId="AD" clId="Web-{6CE8CA51-98B0-93D2-DA5E-B9FFF3E6CFE7}" dt="2026-02-06T16:30:27.950" v="26"/>
          <ac:spMkLst>
            <pc:docMk/>
            <pc:sldMk cId="1474821083" sldId="460"/>
            <ac:spMk id="4" creationId="{84233E38-9F77-D913-DE11-244DB650B3F4}"/>
          </ac:spMkLst>
        </pc:spChg>
        <pc:spChg chg="add del">
          <ac:chgData name="Julia Posch" userId="S::jposch@nyso.org::3470daf1-892e-42ce-9af0-445527062317" providerId="AD" clId="Web-{6CE8CA51-98B0-93D2-DA5E-B9FFF3E6CFE7}" dt="2026-02-06T16:30:39.060" v="28"/>
          <ac:spMkLst>
            <pc:docMk/>
            <pc:sldMk cId="1474821083" sldId="460"/>
            <ac:spMk id="5" creationId="{4AA8A83D-3FFF-99C6-BA15-36A0FE926818}"/>
          </ac:spMkLst>
        </pc:spChg>
        <pc:spChg chg="add mod">
          <ac:chgData name="Julia Posch" userId="S::jposch@nyso.org::3470daf1-892e-42ce-9af0-445527062317" providerId="AD" clId="Web-{6CE8CA51-98B0-93D2-DA5E-B9FFF3E6CFE7}" dt="2026-02-06T16:30:54.077" v="43" actId="20577"/>
          <ac:spMkLst>
            <pc:docMk/>
            <pc:sldMk cId="1474821083" sldId="460"/>
            <ac:spMk id="7" creationId="{99B8947E-50F7-94B8-8EC1-3DDD12131EB8}"/>
          </ac:spMkLst>
        </pc:spChg>
        <pc:spChg chg="add mod">
          <ac:chgData name="Julia Posch" userId="S::jposch@nyso.org::3470daf1-892e-42ce-9af0-445527062317" providerId="AD" clId="Web-{6CE8CA51-98B0-93D2-DA5E-B9FFF3E6CFE7}" dt="2026-02-06T16:47:15.601" v="370" actId="20577"/>
          <ac:spMkLst>
            <pc:docMk/>
            <pc:sldMk cId="1474821083" sldId="460"/>
            <ac:spMk id="9" creationId="{AAFC5299-8898-099A-459D-3F3F1AA286C8}"/>
          </ac:spMkLst>
        </pc:spChg>
        <pc:picChg chg="add mod">
          <ac:chgData name="Julia Posch" userId="S::jposch@nyso.org::3470daf1-892e-42ce-9af0-445527062317" providerId="AD" clId="Web-{6CE8CA51-98B0-93D2-DA5E-B9FFF3E6CFE7}" dt="2026-02-06T16:52:59.539" v="374" actId="1076"/>
          <ac:picMkLst>
            <pc:docMk/>
            <pc:sldMk cId="1474821083" sldId="460"/>
            <ac:picMk id="10" creationId="{1C4FB959-3752-EF11-608D-3E221A534661}"/>
          </ac:picMkLst>
        </pc:picChg>
      </pc:sldChg>
      <pc:sldMasterChg chg="mod setBg modSldLayout">
        <pc:chgData name="Julia Posch" userId="S::jposch@nyso.org::3470daf1-892e-42ce-9af0-445527062317" providerId="AD" clId="Web-{6CE8CA51-98B0-93D2-DA5E-B9FFF3E6CFE7}" dt="2026-02-06T16:53:55.119" v="375"/>
        <pc:sldMasterMkLst>
          <pc:docMk/>
          <pc:sldMasterMk cId="187924249" sldId="2147483673"/>
        </pc:sldMasterMkLst>
        <pc:sldLayoutChg chg="mod">
          <pc:chgData name="Julia Posch" userId="S::jposch@nyso.org::3470daf1-892e-42ce-9af0-445527062317" providerId="AD" clId="Web-{6CE8CA51-98B0-93D2-DA5E-B9FFF3E6CFE7}" dt="2026-02-06T16:53:55.119" v="375"/>
          <pc:sldLayoutMkLst>
            <pc:docMk/>
            <pc:sldMasterMk cId="187924249" sldId="2147483673"/>
            <pc:sldLayoutMk cId="1733769252" sldId="2147483674"/>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487127538" sldId="2147483675"/>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467711582" sldId="2147483676"/>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1935543754" sldId="2147483677"/>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290353545" sldId="2147483678"/>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916159316" sldId="2147483679"/>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4218115848" sldId="2147483680"/>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43406249" sldId="2147483681"/>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763459321" sldId="2147483682"/>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978971355" sldId="2147483683"/>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837885081" sldId="2147483684"/>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050602745" sldId="2147483685"/>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475574542" sldId="2147483686"/>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935244969" sldId="2147483687"/>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4139134324" sldId="2147483688"/>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688488972" sldId="2147483689"/>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604334472" sldId="2147483690"/>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222456503" sldId="2147483691"/>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1375586576" sldId="2147483704"/>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370752133" sldId="2147483705"/>
          </pc:sldLayoutMkLst>
        </pc:sldLayoutChg>
        <pc:sldLayoutChg chg="mod">
          <pc:chgData name="Julia Posch" userId="S::jposch@nyso.org::3470daf1-892e-42ce-9af0-445527062317" providerId="AD" clId="Web-{6CE8CA51-98B0-93D2-DA5E-B9FFF3E6CFE7}" dt="2026-02-06T16:53:55.119" v="375"/>
          <pc:sldLayoutMkLst>
            <pc:docMk/>
            <pc:sldMasterMk cId="187924249" sldId="2147483673"/>
            <pc:sldLayoutMk cId="2675048587" sldId="2147483706"/>
          </pc:sldLayoutMkLst>
        </pc:sldLayoutChg>
      </pc:sldMasterChg>
    </pc:docChg>
  </pc:docChgLst>
  <pc:docChgLst>
    <pc:chgData name="Hannah Retzer" userId="S::hretzer@nyso.org::f224613c-084d-46f8-ba3f-dc2e160787b0" providerId="AD" clId="Web-{F4DA2642-5A66-53EA-5643-EAD83AC10693}"/>
    <pc:docChg chg="modSld">
      <pc:chgData name="Hannah Retzer" userId="S::hretzer@nyso.org::f224613c-084d-46f8-ba3f-dc2e160787b0" providerId="AD" clId="Web-{F4DA2642-5A66-53EA-5643-EAD83AC10693}" dt="2026-01-26T19:42:40.518" v="183" actId="20577"/>
      <pc:docMkLst>
        <pc:docMk/>
      </pc:docMkLst>
      <pc:sldChg chg="modSp">
        <pc:chgData name="Hannah Retzer" userId="S::hretzer@nyso.org::f224613c-084d-46f8-ba3f-dc2e160787b0" providerId="AD" clId="Web-{F4DA2642-5A66-53EA-5643-EAD83AC10693}" dt="2026-01-26T19:41:47.752" v="182" actId="1076"/>
        <pc:sldMkLst>
          <pc:docMk/>
          <pc:sldMk cId="0" sldId="262"/>
        </pc:sldMkLst>
        <pc:spChg chg="mod">
          <ac:chgData name="Hannah Retzer" userId="S::hretzer@nyso.org::f224613c-084d-46f8-ba3f-dc2e160787b0" providerId="AD" clId="Web-{F4DA2642-5A66-53EA-5643-EAD83AC10693}" dt="2026-01-26T19:41:47.752" v="182" actId="1076"/>
          <ac:spMkLst>
            <pc:docMk/>
            <pc:sldMk cId="0" sldId="262"/>
            <ac:spMk id="5" creationId="{3C94F625-0874-D93E-A361-3E9F6856AE99}"/>
          </ac:spMkLst>
        </pc:spChg>
        <pc:picChg chg="mod">
          <ac:chgData name="Hannah Retzer" userId="S::hretzer@nyso.org::f224613c-084d-46f8-ba3f-dc2e160787b0" providerId="AD" clId="Web-{F4DA2642-5A66-53EA-5643-EAD83AC10693}" dt="2026-01-26T19:41:41.861" v="181" actId="1076"/>
          <ac:picMkLst>
            <pc:docMk/>
            <pc:sldMk cId="0" sldId="262"/>
            <ac:picMk id="7" creationId="{3304A0EA-69F9-6676-7206-FBF297BA8F92}"/>
          </ac:picMkLst>
        </pc:picChg>
        <pc:picChg chg="mod">
          <ac:chgData name="Hannah Retzer" userId="S::hretzer@nyso.org::f224613c-084d-46f8-ba3f-dc2e160787b0" providerId="AD" clId="Web-{F4DA2642-5A66-53EA-5643-EAD83AC10693}" dt="2026-01-26T19:41:38.455" v="180" actId="1076"/>
          <ac:picMkLst>
            <pc:docMk/>
            <pc:sldMk cId="0" sldId="262"/>
            <ac:picMk id="9" creationId="{A98C726D-E0A8-64F2-95EA-16355CCB3FB2}"/>
          </ac:picMkLst>
        </pc:picChg>
        <pc:picChg chg="mod">
          <ac:chgData name="Hannah Retzer" userId="S::hretzer@nyso.org::f224613c-084d-46f8-ba3f-dc2e160787b0" providerId="AD" clId="Web-{F4DA2642-5A66-53EA-5643-EAD83AC10693}" dt="2026-01-26T19:41:36.439" v="179" actId="1076"/>
          <ac:picMkLst>
            <pc:docMk/>
            <pc:sldMk cId="0" sldId="262"/>
            <ac:picMk id="11" creationId="{2D28A4E9-4C63-501A-4871-71841EF7FFCC}"/>
          </ac:picMkLst>
        </pc:picChg>
        <pc:picChg chg="mod">
          <ac:chgData name="Hannah Retzer" userId="S::hretzer@nyso.org::f224613c-084d-46f8-ba3f-dc2e160787b0" providerId="AD" clId="Web-{F4DA2642-5A66-53EA-5643-EAD83AC10693}" dt="2026-01-26T19:41:31.814" v="178" actId="1076"/>
          <ac:picMkLst>
            <pc:docMk/>
            <pc:sldMk cId="0" sldId="262"/>
            <ac:picMk id="15" creationId="{80035EFD-0116-ACCA-E81F-AC93A4A0F9EB}"/>
          </ac:picMkLst>
        </pc:picChg>
      </pc:sldChg>
      <pc:sldChg chg="delSp">
        <pc:chgData name="Hannah Retzer" userId="S::hretzer@nyso.org::f224613c-084d-46f8-ba3f-dc2e160787b0" providerId="AD" clId="Web-{F4DA2642-5A66-53EA-5643-EAD83AC10693}" dt="2026-01-26T19:20:06.246" v="25"/>
        <pc:sldMkLst>
          <pc:docMk/>
          <pc:sldMk cId="30756941" sldId="276"/>
        </pc:sldMkLst>
      </pc:sldChg>
      <pc:sldChg chg="delSp">
        <pc:chgData name="Hannah Retzer" userId="S::hretzer@nyso.org::f224613c-084d-46f8-ba3f-dc2e160787b0" providerId="AD" clId="Web-{F4DA2642-5A66-53EA-5643-EAD83AC10693}" dt="2026-01-26T19:20:02.403" v="24"/>
        <pc:sldMkLst>
          <pc:docMk/>
          <pc:sldMk cId="1969568510" sldId="309"/>
        </pc:sldMkLst>
      </pc:sldChg>
      <pc:sldChg chg="modSp">
        <pc:chgData name="Hannah Retzer" userId="S::hretzer@nyso.org::f224613c-084d-46f8-ba3f-dc2e160787b0" providerId="AD" clId="Web-{F4DA2642-5A66-53EA-5643-EAD83AC10693}" dt="2026-01-26T19:19:26.465" v="15" actId="1076"/>
        <pc:sldMkLst>
          <pc:docMk/>
          <pc:sldMk cId="4116155642" sldId="390"/>
        </pc:sldMkLst>
        <pc:spChg chg="mod">
          <ac:chgData name="Hannah Retzer" userId="S::hretzer@nyso.org::f224613c-084d-46f8-ba3f-dc2e160787b0" providerId="AD" clId="Web-{F4DA2642-5A66-53EA-5643-EAD83AC10693}" dt="2026-01-26T19:18:45.668" v="9" actId="14100"/>
          <ac:spMkLst>
            <pc:docMk/>
            <pc:sldMk cId="4116155642" sldId="390"/>
            <ac:spMk id="4" creationId="{6513B864-CFAA-CA68-878F-0D0B9D23BCBD}"/>
          </ac:spMkLst>
        </pc:spChg>
        <pc:spChg chg="mod">
          <ac:chgData name="Hannah Retzer" userId="S::hretzer@nyso.org::f224613c-084d-46f8-ba3f-dc2e160787b0" providerId="AD" clId="Web-{F4DA2642-5A66-53EA-5643-EAD83AC10693}" dt="2026-01-26T19:19:26.465" v="15" actId="1076"/>
          <ac:spMkLst>
            <pc:docMk/>
            <pc:sldMk cId="4116155642" sldId="390"/>
            <ac:spMk id="17" creationId="{00000000-0000-0000-0000-000000000000}"/>
          </ac:spMkLst>
        </pc:spChg>
        <pc:spChg chg="mod">
          <ac:chgData name="Hannah Retzer" userId="S::hretzer@nyso.org::f224613c-084d-46f8-ba3f-dc2e160787b0" providerId="AD" clId="Web-{F4DA2642-5A66-53EA-5643-EAD83AC10693}" dt="2026-01-26T19:19:08.653" v="14" actId="1076"/>
          <ac:spMkLst>
            <pc:docMk/>
            <pc:sldMk cId="4116155642" sldId="390"/>
            <ac:spMk id="18" creationId="{00000000-0000-0000-0000-000000000000}"/>
          </ac:spMkLst>
        </pc:spChg>
        <pc:spChg chg="mod">
          <ac:chgData name="Hannah Retzer" userId="S::hretzer@nyso.org::f224613c-084d-46f8-ba3f-dc2e160787b0" providerId="AD" clId="Web-{F4DA2642-5A66-53EA-5643-EAD83AC10693}" dt="2026-01-26T19:18:55.731" v="11" actId="1076"/>
          <ac:spMkLst>
            <pc:docMk/>
            <pc:sldMk cId="4116155642" sldId="390"/>
            <ac:spMk id="19" creationId="{00000000-0000-0000-0000-000000000000}"/>
          </ac:spMkLst>
        </pc:spChg>
        <pc:picChg chg="mod">
          <ac:chgData name="Hannah Retzer" userId="S::hretzer@nyso.org::f224613c-084d-46f8-ba3f-dc2e160787b0" providerId="AD" clId="Web-{F4DA2642-5A66-53EA-5643-EAD83AC10693}" dt="2026-01-26T19:18:48.965" v="10" actId="1076"/>
          <ac:picMkLst>
            <pc:docMk/>
            <pc:sldMk cId="4116155642" sldId="390"/>
            <ac:picMk id="14" creationId="{00000000-0000-0000-0000-000000000000}"/>
          </ac:picMkLst>
        </pc:picChg>
      </pc:sldChg>
      <pc:sldChg chg="modSp">
        <pc:chgData name="Hannah Retzer" userId="S::hretzer@nyso.org::f224613c-084d-46f8-ba3f-dc2e160787b0" providerId="AD" clId="Web-{F4DA2642-5A66-53EA-5643-EAD83AC10693}" dt="2026-01-26T19:39:38.814" v="169" actId="1076"/>
        <pc:sldMkLst>
          <pc:docMk/>
          <pc:sldMk cId="2351685812" sldId="403"/>
        </pc:sldMkLst>
        <pc:spChg chg="mod">
          <ac:chgData name="Hannah Retzer" userId="S::hretzer@nyso.org::f224613c-084d-46f8-ba3f-dc2e160787b0" providerId="AD" clId="Web-{F4DA2642-5A66-53EA-5643-EAD83AC10693}" dt="2026-01-26T19:39:38.814" v="169" actId="1076"/>
          <ac:spMkLst>
            <pc:docMk/>
            <pc:sldMk cId="2351685812" sldId="403"/>
            <ac:spMk id="7" creationId="{2E37A9B0-8DFC-4474-9F0A-612E661EF4EC}"/>
          </ac:spMkLst>
        </pc:spChg>
      </pc:sldChg>
      <pc:sldChg chg="modSp">
        <pc:chgData name="Hannah Retzer" userId="S::hretzer@nyso.org::f224613c-084d-46f8-ba3f-dc2e160787b0" providerId="AD" clId="Web-{F4DA2642-5A66-53EA-5643-EAD83AC10693}" dt="2026-01-26T19:39:01.002" v="168" actId="1076"/>
        <pc:sldMkLst>
          <pc:docMk/>
          <pc:sldMk cId="1908036485" sldId="438"/>
        </pc:sldMkLst>
        <pc:spChg chg="mod">
          <ac:chgData name="Hannah Retzer" userId="S::hretzer@nyso.org::f224613c-084d-46f8-ba3f-dc2e160787b0" providerId="AD" clId="Web-{F4DA2642-5A66-53EA-5643-EAD83AC10693}" dt="2026-01-26T19:39:01.002" v="168" actId="1076"/>
          <ac:spMkLst>
            <pc:docMk/>
            <pc:sldMk cId="1908036485" sldId="438"/>
            <ac:spMk id="2" creationId="{9F0C35DF-DEB0-673E-26B9-7FD51C9D9643}"/>
          </ac:spMkLst>
        </pc:spChg>
        <pc:picChg chg="mod">
          <ac:chgData name="Hannah Retzer" userId="S::hretzer@nyso.org::f224613c-084d-46f8-ba3f-dc2e160787b0" providerId="AD" clId="Web-{F4DA2642-5A66-53EA-5643-EAD83AC10693}" dt="2026-01-26T19:38:50.845" v="167" actId="1076"/>
          <ac:picMkLst>
            <pc:docMk/>
            <pc:sldMk cId="1908036485" sldId="438"/>
            <ac:picMk id="21" creationId="{6ED361E0-0B49-A1D7-06C3-EED646698F01}"/>
          </ac:picMkLst>
        </pc:picChg>
      </pc:sldChg>
      <pc:sldChg chg="modSp">
        <pc:chgData name="Hannah Retzer" userId="S::hretzer@nyso.org::f224613c-084d-46f8-ba3f-dc2e160787b0" providerId="AD" clId="Web-{F4DA2642-5A66-53EA-5643-EAD83AC10693}" dt="2026-01-26T19:38:40.470" v="166" actId="20577"/>
        <pc:sldMkLst>
          <pc:docMk/>
          <pc:sldMk cId="310929876" sldId="439"/>
        </pc:sldMkLst>
        <pc:spChg chg="mod">
          <ac:chgData name="Hannah Retzer" userId="S::hretzer@nyso.org::f224613c-084d-46f8-ba3f-dc2e160787b0" providerId="AD" clId="Web-{F4DA2642-5A66-53EA-5643-EAD83AC10693}" dt="2026-01-26T19:38:08.876" v="159" actId="1076"/>
          <ac:spMkLst>
            <pc:docMk/>
            <pc:sldMk cId="310929876" sldId="439"/>
            <ac:spMk id="2" creationId="{4303D999-471D-D8F7-44A6-2FF9B1E49DBB}"/>
          </ac:spMkLst>
        </pc:spChg>
        <pc:spChg chg="mod">
          <ac:chgData name="Hannah Retzer" userId="S::hretzer@nyso.org::f224613c-084d-46f8-ba3f-dc2e160787b0" providerId="AD" clId="Web-{F4DA2642-5A66-53EA-5643-EAD83AC10693}" dt="2026-01-26T19:38:40.470" v="166" actId="20577"/>
          <ac:spMkLst>
            <pc:docMk/>
            <pc:sldMk cId="310929876" sldId="439"/>
            <ac:spMk id="5" creationId="{0A248FE9-9E20-6E9F-4C74-7F6060DB6785}"/>
          </ac:spMkLst>
        </pc:spChg>
        <pc:spChg chg="mod">
          <ac:chgData name="Hannah Retzer" userId="S::hretzer@nyso.org::f224613c-084d-46f8-ba3f-dc2e160787b0" providerId="AD" clId="Web-{F4DA2642-5A66-53EA-5643-EAD83AC10693}" dt="2026-01-26T19:38:34.470" v="165" actId="20577"/>
          <ac:spMkLst>
            <pc:docMk/>
            <pc:sldMk cId="310929876" sldId="439"/>
            <ac:spMk id="7" creationId="{25AC8FF0-92FC-BBA8-0356-6C2EC0EF34E7}"/>
          </ac:spMkLst>
        </pc:spChg>
      </pc:sldChg>
      <pc:sldChg chg="modSp">
        <pc:chgData name="Hannah Retzer" userId="S::hretzer@nyso.org::f224613c-084d-46f8-ba3f-dc2e160787b0" providerId="AD" clId="Web-{F4DA2642-5A66-53EA-5643-EAD83AC10693}" dt="2026-01-26T19:21:16.950" v="35" actId="14100"/>
        <pc:sldMkLst>
          <pc:docMk/>
          <pc:sldMk cId="4027255399" sldId="443"/>
        </pc:sldMkLst>
        <pc:spChg chg="mod">
          <ac:chgData name="Hannah Retzer" userId="S::hretzer@nyso.org::f224613c-084d-46f8-ba3f-dc2e160787b0" providerId="AD" clId="Web-{F4DA2642-5A66-53EA-5643-EAD83AC10693}" dt="2026-01-26T19:20:46.965" v="30" actId="14100"/>
          <ac:spMkLst>
            <pc:docMk/>
            <pc:sldMk cId="4027255399" sldId="443"/>
            <ac:spMk id="3" creationId="{00000000-0000-0000-0000-000000000000}"/>
          </ac:spMkLst>
        </pc:spChg>
        <pc:spChg chg="mod">
          <ac:chgData name="Hannah Retzer" userId="S::hretzer@nyso.org::f224613c-084d-46f8-ba3f-dc2e160787b0" providerId="AD" clId="Web-{F4DA2642-5A66-53EA-5643-EAD83AC10693}" dt="2026-01-26T19:21:16.950" v="35" actId="14100"/>
          <ac:spMkLst>
            <pc:docMk/>
            <pc:sldMk cId="4027255399" sldId="443"/>
            <ac:spMk id="25" creationId="{00000000-0000-0000-0000-000000000000}"/>
          </ac:spMkLst>
        </pc:spChg>
        <pc:spChg chg="mod">
          <ac:chgData name="Hannah Retzer" userId="S::hretzer@nyso.org::f224613c-084d-46f8-ba3f-dc2e160787b0" providerId="AD" clId="Web-{F4DA2642-5A66-53EA-5643-EAD83AC10693}" dt="2026-01-26T19:20:23.184" v="27" actId="1076"/>
          <ac:spMkLst>
            <pc:docMk/>
            <pc:sldMk cId="4027255399" sldId="443"/>
            <ac:spMk id="240" creationId="{EC1654CF-04BB-AA07-8850-562BC3965F0A}"/>
          </ac:spMkLst>
        </pc:spChg>
        <pc:picChg chg="mod">
          <ac:chgData name="Hannah Retzer" userId="S::hretzer@nyso.org::f224613c-084d-46f8-ba3f-dc2e160787b0" providerId="AD" clId="Web-{F4DA2642-5A66-53EA-5643-EAD83AC10693}" dt="2026-01-26T19:20:28.090" v="28" actId="14100"/>
          <ac:picMkLst>
            <pc:docMk/>
            <pc:sldMk cId="4027255399" sldId="443"/>
            <ac:picMk id="10" creationId="{00000000-0000-0000-0000-000000000000}"/>
          </ac:picMkLst>
        </pc:picChg>
        <pc:cxnChg chg="mod">
          <ac:chgData name="Hannah Retzer" userId="S::hretzer@nyso.org::f224613c-084d-46f8-ba3f-dc2e160787b0" providerId="AD" clId="Web-{F4DA2642-5A66-53EA-5643-EAD83AC10693}" dt="2026-01-26T19:21:07.434" v="34" actId="14100"/>
          <ac:cxnSpMkLst>
            <pc:docMk/>
            <pc:sldMk cId="4027255399" sldId="443"/>
            <ac:cxnSpMk id="6" creationId="{00000000-0000-0000-0000-000000000000}"/>
          </ac:cxnSpMkLst>
        </pc:cxnChg>
      </pc:sldChg>
      <pc:sldChg chg="modSp">
        <pc:chgData name="Hannah Retzer" userId="S::hretzer@nyso.org::f224613c-084d-46f8-ba3f-dc2e160787b0" providerId="AD" clId="Web-{F4DA2642-5A66-53EA-5643-EAD83AC10693}" dt="2026-01-26T19:22:23.715" v="43" actId="1076"/>
        <pc:sldMkLst>
          <pc:docMk/>
          <pc:sldMk cId="371916897" sldId="444"/>
        </pc:sldMkLst>
        <pc:spChg chg="mod">
          <ac:chgData name="Hannah Retzer" userId="S::hretzer@nyso.org::f224613c-084d-46f8-ba3f-dc2e160787b0" providerId="AD" clId="Web-{F4DA2642-5A66-53EA-5643-EAD83AC10693}" dt="2026-01-26T19:21:38.950" v="36" actId="14100"/>
          <ac:spMkLst>
            <pc:docMk/>
            <pc:sldMk cId="371916897" sldId="444"/>
            <ac:spMk id="4" creationId="{00000000-0000-0000-0000-000000000000}"/>
          </ac:spMkLst>
        </pc:spChg>
        <pc:spChg chg="mod">
          <ac:chgData name="Hannah Retzer" userId="S::hretzer@nyso.org::f224613c-084d-46f8-ba3f-dc2e160787b0" providerId="AD" clId="Web-{F4DA2642-5A66-53EA-5643-EAD83AC10693}" dt="2026-01-26T19:22:09.575" v="41" actId="1076"/>
          <ac:spMkLst>
            <pc:docMk/>
            <pc:sldMk cId="371916897" sldId="444"/>
            <ac:spMk id="7" creationId="{00000000-0000-0000-0000-000000000000}"/>
          </ac:spMkLst>
        </pc:spChg>
        <pc:spChg chg="mod">
          <ac:chgData name="Hannah Retzer" userId="S::hretzer@nyso.org::f224613c-084d-46f8-ba3f-dc2e160787b0" providerId="AD" clId="Web-{F4DA2642-5A66-53EA-5643-EAD83AC10693}" dt="2026-01-26T19:22:23.715" v="43" actId="1076"/>
          <ac:spMkLst>
            <pc:docMk/>
            <pc:sldMk cId="371916897" sldId="444"/>
            <ac:spMk id="240" creationId="{11DB7F7B-5129-7941-AF34-1D68CC65CCAE}"/>
          </ac:spMkLst>
        </pc:spChg>
        <pc:picChg chg="mod">
          <ac:chgData name="Hannah Retzer" userId="S::hretzer@nyso.org::f224613c-084d-46f8-ba3f-dc2e160787b0" providerId="AD" clId="Web-{F4DA2642-5A66-53EA-5643-EAD83AC10693}" dt="2026-01-26T19:21:51.590" v="39" actId="14100"/>
          <ac:picMkLst>
            <pc:docMk/>
            <pc:sldMk cId="371916897" sldId="444"/>
            <ac:picMk id="11" creationId="{00000000-0000-0000-0000-000000000000}"/>
          </ac:picMkLst>
        </pc:picChg>
        <pc:cxnChg chg="mod">
          <ac:chgData name="Hannah Retzer" userId="S::hretzer@nyso.org::f224613c-084d-46f8-ba3f-dc2e160787b0" providerId="AD" clId="Web-{F4DA2642-5A66-53EA-5643-EAD83AC10693}" dt="2026-01-26T19:22:02.387" v="40" actId="14100"/>
          <ac:cxnSpMkLst>
            <pc:docMk/>
            <pc:sldMk cId="371916897" sldId="444"/>
            <ac:cxnSpMk id="18" creationId="{00000000-0000-0000-0000-000000000000}"/>
          </ac:cxnSpMkLst>
        </pc:cxnChg>
      </pc:sldChg>
      <pc:sldChg chg="modSp">
        <pc:chgData name="Hannah Retzer" userId="S::hretzer@nyso.org::f224613c-084d-46f8-ba3f-dc2e160787b0" providerId="AD" clId="Web-{F4DA2642-5A66-53EA-5643-EAD83AC10693}" dt="2026-01-26T19:22:50.481" v="48" actId="14100"/>
        <pc:sldMkLst>
          <pc:docMk/>
          <pc:sldMk cId="3891391972" sldId="445"/>
        </pc:sldMkLst>
        <pc:spChg chg="mod">
          <ac:chgData name="Hannah Retzer" userId="S::hretzer@nyso.org::f224613c-084d-46f8-ba3f-dc2e160787b0" providerId="AD" clId="Web-{F4DA2642-5A66-53EA-5643-EAD83AC10693}" dt="2026-01-26T19:22:44.247" v="47" actId="1076"/>
          <ac:spMkLst>
            <pc:docMk/>
            <pc:sldMk cId="3891391972" sldId="445"/>
            <ac:spMk id="240" creationId="{F7F975E1-7F5F-4AEB-7926-4BC85F507041}"/>
          </ac:spMkLst>
        </pc:spChg>
        <pc:picChg chg="mod">
          <ac:chgData name="Hannah Retzer" userId="S::hretzer@nyso.org::f224613c-084d-46f8-ba3f-dc2e160787b0" providerId="AD" clId="Web-{F4DA2642-5A66-53EA-5643-EAD83AC10693}" dt="2026-01-26T19:22:50.481" v="48" actId="14100"/>
          <ac:picMkLst>
            <pc:docMk/>
            <pc:sldMk cId="3891391972" sldId="445"/>
            <ac:picMk id="11" creationId="{00000000-0000-0000-0000-000000000000}"/>
          </ac:picMkLst>
        </pc:picChg>
      </pc:sldChg>
      <pc:sldChg chg="modSp">
        <pc:chgData name="Hannah Retzer" userId="S::hretzer@nyso.org::f224613c-084d-46f8-ba3f-dc2e160787b0" providerId="AD" clId="Web-{F4DA2642-5A66-53EA-5643-EAD83AC10693}" dt="2026-01-26T19:24:37.544" v="61" actId="1076"/>
        <pc:sldMkLst>
          <pc:docMk/>
          <pc:sldMk cId="1327563844" sldId="446"/>
        </pc:sldMkLst>
        <pc:spChg chg="mod">
          <ac:chgData name="Hannah Retzer" userId="S::hretzer@nyso.org::f224613c-084d-46f8-ba3f-dc2e160787b0" providerId="AD" clId="Web-{F4DA2642-5A66-53EA-5643-EAD83AC10693}" dt="2026-01-26T19:23:19.575" v="52" actId="14100"/>
          <ac:spMkLst>
            <pc:docMk/>
            <pc:sldMk cId="1327563844" sldId="446"/>
            <ac:spMk id="4" creationId="{00000000-0000-0000-0000-000000000000}"/>
          </ac:spMkLst>
        </pc:spChg>
        <pc:spChg chg="mod">
          <ac:chgData name="Hannah Retzer" userId="S::hretzer@nyso.org::f224613c-084d-46f8-ba3f-dc2e160787b0" providerId="AD" clId="Web-{F4DA2642-5A66-53EA-5643-EAD83AC10693}" dt="2026-01-26T19:23:05.012" v="49" actId="1076"/>
          <ac:spMkLst>
            <pc:docMk/>
            <pc:sldMk cId="1327563844" sldId="446"/>
            <ac:spMk id="24" creationId="{00000000-0000-0000-0000-000000000000}"/>
          </ac:spMkLst>
        </pc:spChg>
        <pc:spChg chg="mod">
          <ac:chgData name="Hannah Retzer" userId="S::hretzer@nyso.org::f224613c-084d-46f8-ba3f-dc2e160787b0" providerId="AD" clId="Web-{F4DA2642-5A66-53EA-5643-EAD83AC10693}" dt="2026-01-26T19:23:35.809" v="55" actId="1076"/>
          <ac:spMkLst>
            <pc:docMk/>
            <pc:sldMk cId="1327563844" sldId="446"/>
            <ac:spMk id="28" creationId="{00000000-0000-0000-0000-000000000000}"/>
          </ac:spMkLst>
        </pc:spChg>
        <pc:spChg chg="mod">
          <ac:chgData name="Hannah Retzer" userId="S::hretzer@nyso.org::f224613c-084d-46f8-ba3f-dc2e160787b0" providerId="AD" clId="Web-{F4DA2642-5A66-53EA-5643-EAD83AC10693}" dt="2026-01-26T19:23:53.887" v="58" actId="1076"/>
          <ac:spMkLst>
            <pc:docMk/>
            <pc:sldMk cId="1327563844" sldId="446"/>
            <ac:spMk id="29" creationId="{00000000-0000-0000-0000-000000000000}"/>
          </ac:spMkLst>
        </pc:spChg>
        <pc:spChg chg="mod">
          <ac:chgData name="Hannah Retzer" userId="S::hretzer@nyso.org::f224613c-084d-46f8-ba3f-dc2e160787b0" providerId="AD" clId="Web-{F4DA2642-5A66-53EA-5643-EAD83AC10693}" dt="2026-01-26T19:24:37.544" v="61" actId="1076"/>
          <ac:spMkLst>
            <pc:docMk/>
            <pc:sldMk cId="1327563844" sldId="446"/>
            <ac:spMk id="240" creationId="{7620FF6E-165D-9AB0-0040-E03AA6B71D70}"/>
          </ac:spMkLst>
        </pc:spChg>
        <pc:picChg chg="mod">
          <ac:chgData name="Hannah Retzer" userId="S::hretzer@nyso.org::f224613c-084d-46f8-ba3f-dc2e160787b0" providerId="AD" clId="Web-{F4DA2642-5A66-53EA-5643-EAD83AC10693}" dt="2026-01-26T19:24:28.559" v="60" actId="14100"/>
          <ac:picMkLst>
            <pc:docMk/>
            <pc:sldMk cId="1327563844" sldId="446"/>
            <ac:picMk id="12" creationId="{00000000-0000-0000-0000-000000000000}"/>
          </ac:picMkLst>
        </pc:picChg>
      </pc:sldChg>
      <pc:sldChg chg="modSp">
        <pc:chgData name="Hannah Retzer" userId="S::hretzer@nyso.org::f224613c-084d-46f8-ba3f-dc2e160787b0" providerId="AD" clId="Web-{F4DA2642-5A66-53EA-5643-EAD83AC10693}" dt="2026-01-26T19:24:56.622" v="63" actId="1076"/>
        <pc:sldMkLst>
          <pc:docMk/>
          <pc:sldMk cId="2142584291" sldId="447"/>
        </pc:sldMkLst>
        <pc:spChg chg="mod">
          <ac:chgData name="Hannah Retzer" userId="S::hretzer@nyso.org::f224613c-084d-46f8-ba3f-dc2e160787b0" providerId="AD" clId="Web-{F4DA2642-5A66-53EA-5643-EAD83AC10693}" dt="2026-01-26T19:24:52.934" v="62" actId="20577"/>
          <ac:spMkLst>
            <pc:docMk/>
            <pc:sldMk cId="2142584291" sldId="447"/>
            <ac:spMk id="3" creationId="{00000000-0000-0000-0000-000000000000}"/>
          </ac:spMkLst>
        </pc:spChg>
        <pc:spChg chg="mod">
          <ac:chgData name="Hannah Retzer" userId="S::hretzer@nyso.org::f224613c-084d-46f8-ba3f-dc2e160787b0" providerId="AD" clId="Web-{F4DA2642-5A66-53EA-5643-EAD83AC10693}" dt="2026-01-26T19:24:56.622" v="63" actId="1076"/>
          <ac:spMkLst>
            <pc:docMk/>
            <pc:sldMk cId="2142584291" sldId="447"/>
            <ac:spMk id="240" creationId="{AC50BAF4-99DD-E1B9-9CDE-ACE23EBEA955}"/>
          </ac:spMkLst>
        </pc:spChg>
      </pc:sldChg>
      <pc:sldChg chg="modSp">
        <pc:chgData name="Hannah Retzer" userId="S::hretzer@nyso.org::f224613c-084d-46f8-ba3f-dc2e160787b0" providerId="AD" clId="Web-{F4DA2642-5A66-53EA-5643-EAD83AC10693}" dt="2026-01-26T19:25:05.606" v="64" actId="1076"/>
        <pc:sldMkLst>
          <pc:docMk/>
          <pc:sldMk cId="3922370072" sldId="448"/>
        </pc:sldMkLst>
        <pc:spChg chg="mod">
          <ac:chgData name="Hannah Retzer" userId="S::hretzer@nyso.org::f224613c-084d-46f8-ba3f-dc2e160787b0" providerId="AD" clId="Web-{F4DA2642-5A66-53EA-5643-EAD83AC10693}" dt="2026-01-26T19:25:05.606" v="64" actId="1076"/>
          <ac:spMkLst>
            <pc:docMk/>
            <pc:sldMk cId="3922370072" sldId="448"/>
            <ac:spMk id="240" creationId="{1000A6FC-8E8F-62F8-796E-FBFDCF827F5D}"/>
          </ac:spMkLst>
        </pc:spChg>
      </pc:sldChg>
      <pc:sldChg chg="modSp">
        <pc:chgData name="Hannah Retzer" userId="S::hretzer@nyso.org::f224613c-084d-46f8-ba3f-dc2e160787b0" providerId="AD" clId="Web-{F4DA2642-5A66-53EA-5643-EAD83AC10693}" dt="2026-01-26T19:40:58.252" v="172" actId="1076"/>
        <pc:sldMkLst>
          <pc:docMk/>
          <pc:sldMk cId="3403372100" sldId="450"/>
        </pc:sldMkLst>
        <pc:picChg chg="mod">
          <ac:chgData name="Hannah Retzer" userId="S::hretzer@nyso.org::f224613c-084d-46f8-ba3f-dc2e160787b0" providerId="AD" clId="Web-{F4DA2642-5A66-53EA-5643-EAD83AC10693}" dt="2026-01-26T19:40:52.689" v="170" actId="1076"/>
          <ac:picMkLst>
            <pc:docMk/>
            <pc:sldMk cId="3403372100" sldId="450"/>
            <ac:picMk id="5" creationId="{5E88292C-5FE2-050C-8F35-9C150F0E8099}"/>
          </ac:picMkLst>
        </pc:picChg>
        <pc:picChg chg="mod">
          <ac:chgData name="Hannah Retzer" userId="S::hretzer@nyso.org::f224613c-084d-46f8-ba3f-dc2e160787b0" providerId="AD" clId="Web-{F4DA2642-5A66-53EA-5643-EAD83AC10693}" dt="2026-01-26T19:40:58.252" v="172" actId="1076"/>
          <ac:picMkLst>
            <pc:docMk/>
            <pc:sldMk cId="3403372100" sldId="450"/>
            <ac:picMk id="8" creationId="{85303417-53F3-9E13-24C4-D1AA8DCC552C}"/>
          </ac:picMkLst>
        </pc:picChg>
      </pc:sldChg>
      <pc:sldChg chg="modSp">
        <pc:chgData name="Hannah Retzer" userId="S::hretzer@nyso.org::f224613c-084d-46f8-ba3f-dc2e160787b0" providerId="AD" clId="Web-{F4DA2642-5A66-53EA-5643-EAD83AC10693}" dt="2026-01-26T19:41:07.236" v="173" actId="14100"/>
        <pc:sldMkLst>
          <pc:docMk/>
          <pc:sldMk cId="759566248" sldId="451"/>
        </pc:sldMkLst>
        <pc:picChg chg="mod">
          <ac:chgData name="Hannah Retzer" userId="S::hretzer@nyso.org::f224613c-084d-46f8-ba3f-dc2e160787b0" providerId="AD" clId="Web-{F4DA2642-5A66-53EA-5643-EAD83AC10693}" dt="2026-01-26T19:41:07.236" v="173" actId="14100"/>
          <ac:picMkLst>
            <pc:docMk/>
            <pc:sldMk cId="759566248" sldId="451"/>
            <ac:picMk id="8" creationId="{7B0F45FD-DA07-A184-8381-F03435C5343C}"/>
          </ac:picMkLst>
        </pc:picChg>
      </pc:sldChg>
      <pc:sldChg chg="modSp">
        <pc:chgData name="Hannah Retzer" userId="S::hretzer@nyso.org::f224613c-084d-46f8-ba3f-dc2e160787b0" providerId="AD" clId="Web-{F4DA2642-5A66-53EA-5643-EAD83AC10693}" dt="2026-01-26T19:41:18.549" v="175" actId="14100"/>
        <pc:sldMkLst>
          <pc:docMk/>
          <pc:sldMk cId="1055374311" sldId="452"/>
        </pc:sldMkLst>
        <pc:picChg chg="mod">
          <ac:chgData name="Hannah Retzer" userId="S::hretzer@nyso.org::f224613c-084d-46f8-ba3f-dc2e160787b0" providerId="AD" clId="Web-{F4DA2642-5A66-53EA-5643-EAD83AC10693}" dt="2026-01-26T19:41:14.252" v="174" actId="1076"/>
          <ac:picMkLst>
            <pc:docMk/>
            <pc:sldMk cId="1055374311" sldId="452"/>
            <ac:picMk id="6" creationId="{8A8EBC51-EF65-1D09-71D5-57659B86AA6F}"/>
          </ac:picMkLst>
        </pc:picChg>
        <pc:picChg chg="mod">
          <ac:chgData name="Hannah Retzer" userId="S::hretzer@nyso.org::f224613c-084d-46f8-ba3f-dc2e160787b0" providerId="AD" clId="Web-{F4DA2642-5A66-53EA-5643-EAD83AC10693}" dt="2026-01-26T19:41:18.549" v="175" actId="14100"/>
          <ac:picMkLst>
            <pc:docMk/>
            <pc:sldMk cId="1055374311" sldId="452"/>
            <ac:picMk id="8" creationId="{9BE122D5-BC2C-4517-946C-568D67D8459F}"/>
          </ac:picMkLst>
        </pc:picChg>
      </pc:sldChg>
      <pc:sldChg chg="addSp delSp modSp">
        <pc:chgData name="Hannah Retzer" userId="S::hretzer@nyso.org::f224613c-084d-46f8-ba3f-dc2e160787b0" providerId="AD" clId="Web-{F4DA2642-5A66-53EA-5643-EAD83AC10693}" dt="2026-01-26T19:28:39.499" v="102" actId="14100"/>
        <pc:sldMkLst>
          <pc:docMk/>
          <pc:sldMk cId="3304874851" sldId="454"/>
        </pc:sldMkLst>
        <pc:spChg chg="add del mod ord">
          <ac:chgData name="Hannah Retzer" userId="S::hretzer@nyso.org::f224613c-084d-46f8-ba3f-dc2e160787b0" providerId="AD" clId="Web-{F4DA2642-5A66-53EA-5643-EAD83AC10693}" dt="2026-01-26T19:28:06.265" v="96" actId="1076"/>
          <ac:spMkLst>
            <pc:docMk/>
            <pc:sldMk cId="3304874851" sldId="454"/>
            <ac:spMk id="17" creationId="{00000000-0000-0000-0000-000000000000}"/>
          </ac:spMkLst>
        </pc:spChg>
        <pc:spChg chg="mod">
          <ac:chgData name="Hannah Retzer" userId="S::hretzer@nyso.org::f224613c-084d-46f8-ba3f-dc2e160787b0" providerId="AD" clId="Web-{F4DA2642-5A66-53EA-5643-EAD83AC10693}" dt="2026-01-26T19:27:17.139" v="90" actId="1076"/>
          <ac:spMkLst>
            <pc:docMk/>
            <pc:sldMk cId="3304874851" sldId="454"/>
            <ac:spMk id="24" creationId="{00000000-0000-0000-0000-000000000000}"/>
          </ac:spMkLst>
        </pc:spChg>
        <pc:picChg chg="add del mod modCrop">
          <ac:chgData name="Hannah Retzer" userId="S::hretzer@nyso.org::f224613c-084d-46f8-ba3f-dc2e160787b0" providerId="AD" clId="Web-{F4DA2642-5A66-53EA-5643-EAD83AC10693}" dt="2026-01-26T19:28:39.499" v="102" actId="14100"/>
          <ac:picMkLst>
            <pc:docMk/>
            <pc:sldMk cId="3304874851" sldId="454"/>
            <ac:picMk id="9" creationId="{C0306886-4DCC-527E-D8CD-99CB196BFA9E}"/>
          </ac:picMkLst>
        </pc:picChg>
        <pc:picChg chg="mod">
          <ac:chgData name="Hannah Retzer" userId="S::hretzer@nyso.org::f224613c-084d-46f8-ba3f-dc2e160787b0" providerId="AD" clId="Web-{F4DA2642-5A66-53EA-5643-EAD83AC10693}" dt="2026-01-26T19:28:27.077" v="100" actId="1076"/>
          <ac:picMkLst>
            <pc:docMk/>
            <pc:sldMk cId="3304874851" sldId="454"/>
            <ac:picMk id="26" creationId="{00000000-0000-0000-0000-000000000000}"/>
          </ac:picMkLst>
        </pc:picChg>
        <pc:picChg chg="mod">
          <ac:chgData name="Hannah Retzer" userId="S::hretzer@nyso.org::f224613c-084d-46f8-ba3f-dc2e160787b0" providerId="AD" clId="Web-{F4DA2642-5A66-53EA-5643-EAD83AC10693}" dt="2026-01-26T19:28:30.483" v="101" actId="1076"/>
          <ac:picMkLst>
            <pc:docMk/>
            <pc:sldMk cId="3304874851" sldId="454"/>
            <ac:picMk id="29" creationId="{00000000-0000-0000-0000-000000000000}"/>
          </ac:picMkLst>
        </pc:picChg>
        <pc:picChg chg="mod">
          <ac:chgData name="Hannah Retzer" userId="S::hretzer@nyso.org::f224613c-084d-46f8-ba3f-dc2e160787b0" providerId="AD" clId="Web-{F4DA2642-5A66-53EA-5643-EAD83AC10693}" dt="2026-01-26T19:28:20.327" v="99" actId="1076"/>
          <ac:picMkLst>
            <pc:docMk/>
            <pc:sldMk cId="3304874851" sldId="454"/>
            <ac:picMk id="2050" creationId="{00000000-0000-0000-0000-000000000000}"/>
          </ac:picMkLst>
        </pc:picChg>
      </pc:sldChg>
      <pc:sldChg chg="modSp">
        <pc:chgData name="Hannah Retzer" userId="S::hretzer@nyso.org::f224613c-084d-46f8-ba3f-dc2e160787b0" providerId="AD" clId="Web-{F4DA2642-5A66-53EA-5643-EAD83AC10693}" dt="2026-01-26T19:42:40.518" v="183" actId="20577"/>
        <pc:sldMkLst>
          <pc:docMk/>
          <pc:sldMk cId="4126995586" sldId="455"/>
        </pc:sldMkLst>
        <pc:spChg chg="mod">
          <ac:chgData name="Hannah Retzer" userId="S::hretzer@nyso.org::f224613c-084d-46f8-ba3f-dc2e160787b0" providerId="AD" clId="Web-{F4DA2642-5A66-53EA-5643-EAD83AC10693}" dt="2026-01-26T19:42:40.518" v="183" actId="20577"/>
          <ac:spMkLst>
            <pc:docMk/>
            <pc:sldMk cId="4126995586" sldId="455"/>
            <ac:spMk id="7" creationId="{4D4CF0E7-E59E-849B-DC40-14E7BAFEDDB0}"/>
          </ac:spMkLst>
        </pc:spChg>
        <pc:picChg chg="mod">
          <ac:chgData name="Hannah Retzer" userId="S::hretzer@nyso.org::f224613c-084d-46f8-ba3f-dc2e160787b0" providerId="AD" clId="Web-{F4DA2642-5A66-53EA-5643-EAD83AC10693}" dt="2026-01-26T19:28:51.624" v="103" actId="1076"/>
          <ac:picMkLst>
            <pc:docMk/>
            <pc:sldMk cId="4126995586" sldId="455"/>
            <ac:picMk id="5" creationId="{24507F0B-8E35-5CFC-E0F7-095EFBC11DAF}"/>
          </ac:picMkLst>
        </pc:picChg>
        <pc:picChg chg="mod">
          <ac:chgData name="Hannah Retzer" userId="S::hretzer@nyso.org::f224613c-084d-46f8-ba3f-dc2e160787b0" providerId="AD" clId="Web-{F4DA2642-5A66-53EA-5643-EAD83AC10693}" dt="2026-01-26T19:28:55.640" v="104" actId="1076"/>
          <ac:picMkLst>
            <pc:docMk/>
            <pc:sldMk cId="4126995586" sldId="455"/>
            <ac:picMk id="6" creationId="{385B441F-CE84-CD7A-99EB-6EC7BC0B0C27}"/>
          </ac:picMkLst>
        </pc:picChg>
      </pc:sldChg>
      <pc:sldChg chg="addSp delSp modSp">
        <pc:chgData name="Hannah Retzer" userId="S::hretzer@nyso.org::f224613c-084d-46f8-ba3f-dc2e160787b0" providerId="AD" clId="Web-{F4DA2642-5A66-53EA-5643-EAD83AC10693}" dt="2026-01-26T19:32:15.172" v="131" actId="1076"/>
        <pc:sldMkLst>
          <pc:docMk/>
          <pc:sldMk cId="1353294967" sldId="456"/>
        </pc:sldMkLst>
        <pc:spChg chg="mod">
          <ac:chgData name="Hannah Retzer" userId="S::hretzer@nyso.org::f224613c-084d-46f8-ba3f-dc2e160787b0" providerId="AD" clId="Web-{F4DA2642-5A66-53EA-5643-EAD83AC10693}" dt="2026-01-26T19:32:15.172" v="131" actId="1076"/>
          <ac:spMkLst>
            <pc:docMk/>
            <pc:sldMk cId="1353294967" sldId="456"/>
            <ac:spMk id="3" creationId="{3C504B09-C8CB-5DB8-C811-1A4AEAE71CA4}"/>
          </ac:spMkLst>
        </pc:spChg>
        <pc:spChg chg="mod">
          <ac:chgData name="Hannah Retzer" userId="S::hretzer@nyso.org::f224613c-084d-46f8-ba3f-dc2e160787b0" providerId="AD" clId="Web-{F4DA2642-5A66-53EA-5643-EAD83AC10693}" dt="2026-01-26T19:29:52.578" v="110" actId="1076"/>
          <ac:spMkLst>
            <pc:docMk/>
            <pc:sldMk cId="1353294967" sldId="456"/>
            <ac:spMk id="7" creationId="{3F657685-B974-273F-E183-B84BF9B58490}"/>
          </ac:spMkLst>
        </pc:spChg>
        <pc:picChg chg="mod">
          <ac:chgData name="Hannah Retzer" userId="S::hretzer@nyso.org::f224613c-084d-46f8-ba3f-dc2e160787b0" providerId="AD" clId="Web-{F4DA2642-5A66-53EA-5643-EAD83AC10693}" dt="2026-01-26T19:29:59.328" v="112" actId="1076"/>
          <ac:picMkLst>
            <pc:docMk/>
            <pc:sldMk cId="1353294967" sldId="456"/>
            <ac:picMk id="5" creationId="{4FD00896-86D7-CF1B-E2CD-746B0DDE76A6}"/>
          </ac:picMkLst>
        </pc:picChg>
        <pc:picChg chg="mod">
          <ac:chgData name="Hannah Retzer" userId="S::hretzer@nyso.org::f224613c-084d-46f8-ba3f-dc2e160787b0" providerId="AD" clId="Web-{F4DA2642-5A66-53EA-5643-EAD83AC10693}" dt="2026-01-26T19:30:04.343" v="113" actId="1076"/>
          <ac:picMkLst>
            <pc:docMk/>
            <pc:sldMk cId="1353294967" sldId="456"/>
            <ac:picMk id="6" creationId="{C7170A75-2207-5C68-9E77-C658E1308626}"/>
          </ac:picMkLst>
        </pc:picChg>
      </pc:sldChg>
      <pc:sldChg chg="modSp">
        <pc:chgData name="Hannah Retzer" userId="S::hretzer@nyso.org::f224613c-084d-46f8-ba3f-dc2e160787b0" providerId="AD" clId="Web-{F4DA2642-5A66-53EA-5643-EAD83AC10693}" dt="2026-01-26T19:33:16.923" v="142" actId="1076"/>
        <pc:sldMkLst>
          <pc:docMk/>
          <pc:sldMk cId="2148472963" sldId="457"/>
        </pc:sldMkLst>
        <pc:spChg chg="mod">
          <ac:chgData name="Hannah Retzer" userId="S::hretzer@nyso.org::f224613c-084d-46f8-ba3f-dc2e160787b0" providerId="AD" clId="Web-{F4DA2642-5A66-53EA-5643-EAD83AC10693}" dt="2026-01-26T19:32:51.016" v="137" actId="1076"/>
          <ac:spMkLst>
            <pc:docMk/>
            <pc:sldMk cId="2148472963" sldId="457"/>
            <ac:spMk id="2" creationId="{2DF2D575-AAC7-BAB6-F3F2-0D8028212925}"/>
          </ac:spMkLst>
        </pc:spChg>
        <pc:spChg chg="mod">
          <ac:chgData name="Hannah Retzer" userId="S::hretzer@nyso.org::f224613c-084d-46f8-ba3f-dc2e160787b0" providerId="AD" clId="Web-{F4DA2642-5A66-53EA-5643-EAD83AC10693}" dt="2026-01-26T19:33:16.923" v="142" actId="1076"/>
          <ac:spMkLst>
            <pc:docMk/>
            <pc:sldMk cId="2148472963" sldId="457"/>
            <ac:spMk id="8" creationId="{E61F9F71-EC66-489C-D597-443971DF9AB4}"/>
          </ac:spMkLst>
        </pc:spChg>
        <pc:picChg chg="mod">
          <ac:chgData name="Hannah Retzer" userId="S::hretzer@nyso.org::f224613c-084d-46f8-ba3f-dc2e160787b0" providerId="AD" clId="Web-{F4DA2642-5A66-53EA-5643-EAD83AC10693}" dt="2026-01-26T19:32:30.610" v="133" actId="14100"/>
          <ac:picMkLst>
            <pc:docMk/>
            <pc:sldMk cId="2148472963" sldId="457"/>
            <ac:picMk id="5" creationId="{8897CC6F-7AD2-E765-C132-FAF2433D6F9A}"/>
          </ac:picMkLst>
        </pc:picChg>
        <pc:picChg chg="mod">
          <ac:chgData name="Hannah Retzer" userId="S::hretzer@nyso.org::f224613c-084d-46f8-ba3f-dc2e160787b0" providerId="AD" clId="Web-{F4DA2642-5A66-53EA-5643-EAD83AC10693}" dt="2026-01-26T19:32:26.250" v="132" actId="1076"/>
          <ac:picMkLst>
            <pc:docMk/>
            <pc:sldMk cId="2148472963" sldId="457"/>
            <ac:picMk id="7" creationId="{4F84B3A3-9801-FDD4-02EF-BA890F1173F8}"/>
          </ac:picMkLst>
        </pc:picChg>
      </pc:sldChg>
      <pc:sldChg chg="modSp">
        <pc:chgData name="Hannah Retzer" userId="S::hretzer@nyso.org::f224613c-084d-46f8-ba3f-dc2e160787b0" providerId="AD" clId="Web-{F4DA2642-5A66-53EA-5643-EAD83AC10693}" dt="2026-01-26T19:36:51.533" v="158" actId="1076"/>
        <pc:sldMkLst>
          <pc:docMk/>
          <pc:sldMk cId="3107686976" sldId="458"/>
        </pc:sldMkLst>
        <pc:spChg chg="mod">
          <ac:chgData name="Hannah Retzer" userId="S::hretzer@nyso.org::f224613c-084d-46f8-ba3f-dc2e160787b0" providerId="AD" clId="Web-{F4DA2642-5A66-53EA-5643-EAD83AC10693}" dt="2026-01-26T19:36:43.329" v="155" actId="14100"/>
          <ac:spMkLst>
            <pc:docMk/>
            <pc:sldMk cId="3107686976" sldId="458"/>
            <ac:spMk id="2" creationId="{3A79915C-3858-DCF4-A113-2C65D8168DCC}"/>
          </ac:spMkLst>
        </pc:spChg>
        <pc:picChg chg="mod">
          <ac:chgData name="Hannah Retzer" userId="S::hretzer@nyso.org::f224613c-084d-46f8-ba3f-dc2e160787b0" providerId="AD" clId="Web-{F4DA2642-5A66-53EA-5643-EAD83AC10693}" dt="2026-01-26T19:36:48.736" v="157" actId="1076"/>
          <ac:picMkLst>
            <pc:docMk/>
            <pc:sldMk cId="3107686976" sldId="458"/>
            <ac:picMk id="5" creationId="{78D350DB-25CB-7434-8BC6-7B387C502843}"/>
          </ac:picMkLst>
        </pc:picChg>
        <pc:picChg chg="mod">
          <ac:chgData name="Hannah Retzer" userId="S::hretzer@nyso.org::f224613c-084d-46f8-ba3f-dc2e160787b0" providerId="AD" clId="Web-{F4DA2642-5A66-53EA-5643-EAD83AC10693}" dt="2026-01-26T19:36:51.533" v="158" actId="1076"/>
          <ac:picMkLst>
            <pc:docMk/>
            <pc:sldMk cId="3107686976" sldId="458"/>
            <ac:picMk id="6" creationId="{355D0DEE-09CC-28B4-CD96-F3D980C7E79A}"/>
          </ac:picMkLst>
        </pc:picChg>
      </pc:sldChg>
      <pc:sldChg chg="modSp">
        <pc:chgData name="Hannah Retzer" userId="S::hretzer@nyso.org::f224613c-084d-46f8-ba3f-dc2e160787b0" providerId="AD" clId="Web-{F4DA2642-5A66-53EA-5643-EAD83AC10693}" dt="2026-01-26T19:34:03.001" v="149" actId="1076"/>
        <pc:sldMkLst>
          <pc:docMk/>
          <pc:sldMk cId="634335489" sldId="459"/>
        </pc:sldMkLst>
        <pc:spChg chg="mod">
          <ac:chgData name="Hannah Retzer" userId="S::hretzer@nyso.org::f224613c-084d-46f8-ba3f-dc2e160787b0" providerId="AD" clId="Web-{F4DA2642-5A66-53EA-5643-EAD83AC10693}" dt="2026-01-26T19:33:53.845" v="147" actId="1076"/>
          <ac:spMkLst>
            <pc:docMk/>
            <pc:sldMk cId="634335489" sldId="459"/>
            <ac:spMk id="2" creationId="{F42930BD-7922-307D-94FB-9881CB390ABA}"/>
          </ac:spMkLst>
        </pc:spChg>
        <pc:picChg chg="mod">
          <ac:chgData name="Hannah Retzer" userId="S::hretzer@nyso.org::f224613c-084d-46f8-ba3f-dc2e160787b0" providerId="AD" clId="Web-{F4DA2642-5A66-53EA-5643-EAD83AC10693}" dt="2026-01-26T19:33:59.579" v="148" actId="14100"/>
          <ac:picMkLst>
            <pc:docMk/>
            <pc:sldMk cId="634335489" sldId="459"/>
            <ac:picMk id="4" creationId="{95827293-9719-E4AD-90C2-400C790C0C2F}"/>
          </ac:picMkLst>
        </pc:picChg>
        <pc:picChg chg="mod">
          <ac:chgData name="Hannah Retzer" userId="S::hretzer@nyso.org::f224613c-084d-46f8-ba3f-dc2e160787b0" providerId="AD" clId="Web-{F4DA2642-5A66-53EA-5643-EAD83AC10693}" dt="2026-01-26T19:34:03.001" v="149" actId="1076"/>
          <ac:picMkLst>
            <pc:docMk/>
            <pc:sldMk cId="634335489" sldId="459"/>
            <ac:picMk id="6" creationId="{9139BC9C-5327-D1A9-230B-2F7DEDF5F8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BEEEE-F6C5-4B27-B624-67F8993F136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F47F0-8692-4923-BD57-46E9C1EE023E}" type="slidenum">
              <a:rPr lang="en-US" smtClean="0"/>
              <a:t>‹#›</a:t>
            </a:fld>
            <a:endParaRPr lang="en-US"/>
          </a:p>
        </p:txBody>
      </p:sp>
    </p:spTree>
    <p:extLst>
      <p:ext uri="{BB962C8B-B14F-4D97-AF65-F5344CB8AC3E}">
        <p14:creationId xmlns:p14="http://schemas.microsoft.com/office/powerpoint/2010/main" val="199559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course description</a:t>
            </a:r>
          </a:p>
          <a:p>
            <a:r>
              <a:rPr lang="en-US"/>
              <a:t>Examples from school (partners in UPE what they will/will not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42430-60A2-72EC-541C-5319E5892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BFE96-1A10-1D2C-29C0-21412BFDE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C29B5-3C74-FA7D-5B42-D69D6D4C1A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D6353B-B394-57E3-2023-AA094DB5929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62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F5419-6DB0-9CAD-BAA2-AD5712D7D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40D90-E018-D00C-92CB-4136963EF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189CE-99A3-BC49-307D-596A87DE10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C43C9-5271-34D9-3057-6490A70C71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127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eb55c3ea1a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7DE78FD0-900E-2226-B941-A89B1DBBD5B6}"/>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2FEAA751-B288-DBC5-BF4C-3B1374DECB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A6A413A4-EBC5-0A5C-7E3D-F2ACC777C6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09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01813C31-C91F-34AB-E719-7F547697B9C6}"/>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057B734F-91C2-20F6-28CB-CA33F850E2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D032188F-3B8E-C3AC-FA0F-ED40E4F70B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74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Social inclusion—Teaching acceptance and respect at a young age</a:t>
            </a:r>
          </a:p>
          <a:p>
            <a:pPr marL="171450" indent="-171450">
              <a:buFont typeface="Arial" panose="020B0604020202020204" pitchFamily="34" charset="0"/>
              <a:buChar char="•"/>
            </a:pPr>
            <a:r>
              <a:rPr lang="en-US"/>
              <a:t>With and without ID—Creating inclusive environments </a:t>
            </a:r>
          </a:p>
          <a:p>
            <a:pPr marL="171450" indent="-171450">
              <a:buFont typeface="Arial" panose="020B0604020202020204" pitchFamily="34" charset="0"/>
              <a:buChar char="•"/>
            </a:pPr>
            <a:r>
              <a:rPr lang="en-US"/>
              <a:t>Skill and Ability Levels—All children can participate in YA, and all children can experience success</a:t>
            </a:r>
          </a:p>
          <a:p>
            <a:endParaRPr lang="en-US"/>
          </a:p>
        </p:txBody>
      </p:sp>
      <p:sp>
        <p:nvSpPr>
          <p:cNvPr id="4" name="Slide Number Placeholder 3"/>
          <p:cNvSpPr>
            <a:spLocks noGrp="1"/>
          </p:cNvSpPr>
          <p:nvPr>
            <p:ph type="sldNum" sz="quarter" idx="10"/>
          </p:nvPr>
        </p:nvSpPr>
        <p:spPr/>
        <p:txBody>
          <a:bodyPr/>
          <a:lstStyle/>
          <a:p>
            <a:fld id="{2E27AD5B-2D65-466E-801A-5B963E4B424F}" type="slidenum">
              <a:rPr lang="en-US" smtClean="0"/>
              <a:t>19</a:t>
            </a:fld>
            <a:endParaRPr lang="en-US"/>
          </a:p>
        </p:txBody>
      </p:sp>
    </p:spTree>
    <p:extLst>
      <p:ext uri="{BB962C8B-B14F-4D97-AF65-F5344CB8AC3E}">
        <p14:creationId xmlns:p14="http://schemas.microsoft.com/office/powerpoint/2010/main" val="411483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Motor Skills Development: Motor Skills Development is a large benefit of Young Athletes which we have already mentioned—but it is not the only  benefit</a:t>
            </a:r>
          </a:p>
          <a:p>
            <a:pPr marL="171450" indent="-171450">
              <a:buFont typeface="Arial" panose="020B0604020202020204" pitchFamily="34" charset="0"/>
              <a:buChar char="•"/>
            </a:pPr>
            <a:r>
              <a:rPr lang="en-US"/>
              <a:t>Social, Emotional and Learning Skills: Parents and teachers of children who took part in the Young Athletes curriculum said the children learned skills that they will use in pre-primary school. The children were more enthusiastic and confident. They also played better with other children</a:t>
            </a:r>
          </a:p>
          <a:p>
            <a:pPr marL="171450" indent="-171450">
              <a:buFont typeface="Arial" panose="020B0604020202020204" pitchFamily="34" charset="0"/>
              <a:buChar char="•"/>
            </a:pPr>
            <a:r>
              <a:rPr lang="en-US"/>
              <a:t>Expectations:  Family members say that Young Athletes raised their hopes for their child’s future</a:t>
            </a:r>
          </a:p>
          <a:p>
            <a:pPr marL="171450" indent="-171450">
              <a:buFont typeface="Arial" panose="020B0604020202020204" pitchFamily="34" charset="0"/>
              <a:buChar char="•"/>
            </a:pPr>
            <a:r>
              <a:rPr lang="en-US"/>
              <a:t>Acceptance:  Inclusive play has a benefit for children without ID as well. It helps them to better understand and accept others. </a:t>
            </a:r>
          </a:p>
          <a:p>
            <a:endParaRPr lang="en-US"/>
          </a:p>
        </p:txBody>
      </p:sp>
      <p:sp>
        <p:nvSpPr>
          <p:cNvPr id="4" name="Slide Number Placeholder 3"/>
          <p:cNvSpPr>
            <a:spLocks noGrp="1"/>
          </p:cNvSpPr>
          <p:nvPr>
            <p:ph type="sldNum" sz="quarter" idx="10"/>
          </p:nvPr>
        </p:nvSpPr>
        <p:spPr/>
        <p:txBody>
          <a:bodyPr/>
          <a:lstStyle/>
          <a:p>
            <a:fld id="{2E27AD5B-2D65-466E-801A-5B963E4B424F}" type="slidenum">
              <a:rPr lang="en-US" smtClean="0"/>
              <a:t>20</a:t>
            </a:fld>
            <a:endParaRPr lang="en-US"/>
          </a:p>
        </p:txBody>
      </p:sp>
    </p:spTree>
    <p:extLst>
      <p:ext uri="{BB962C8B-B14F-4D97-AF65-F5344CB8AC3E}">
        <p14:creationId xmlns:p14="http://schemas.microsoft.com/office/powerpoint/2010/main" val="204440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eight skill areas in Young Athletes that help children learn movements they will use in sports and daily life</a:t>
            </a:r>
          </a:p>
          <a:p>
            <a:pPr marL="171450" indent="-171450">
              <a:buFont typeface="Arial" panose="020B0604020202020204" pitchFamily="34" charset="0"/>
              <a:buChar char="•"/>
            </a:pPr>
            <a:r>
              <a:rPr lang="en-US"/>
              <a:t>Each skill area has activities in the Activity Guide that can be done with one child or a group of children</a:t>
            </a:r>
          </a:p>
          <a:p>
            <a:endParaRPr lang="en-US"/>
          </a:p>
        </p:txBody>
      </p:sp>
      <p:sp>
        <p:nvSpPr>
          <p:cNvPr id="4" name="Slide Number Placeholder 3"/>
          <p:cNvSpPr>
            <a:spLocks noGrp="1"/>
          </p:cNvSpPr>
          <p:nvPr>
            <p:ph type="sldNum" sz="quarter" idx="10"/>
          </p:nvPr>
        </p:nvSpPr>
        <p:spPr/>
        <p:txBody>
          <a:bodyPr/>
          <a:lstStyle/>
          <a:p>
            <a:fld id="{2E27AD5B-2D65-466E-801A-5B963E4B424F}" type="slidenum">
              <a:rPr lang="en-US" smtClean="0"/>
              <a:t>21</a:t>
            </a:fld>
            <a:endParaRPr lang="en-US"/>
          </a:p>
        </p:txBody>
      </p:sp>
    </p:spTree>
    <p:extLst>
      <p:ext uri="{BB962C8B-B14F-4D97-AF65-F5344CB8AC3E}">
        <p14:creationId xmlns:p14="http://schemas.microsoft.com/office/powerpoint/2010/main" val="1805538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6634B4DF-D539-654C-E22E-11511C0EE27A}"/>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3BBDD8C3-F077-7B35-6CAD-258991409F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377F1D90-4F7B-A6B3-CF1B-DA5B8082A1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09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2DE0B143-C5A6-D937-E398-1BACACF30B32}"/>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759E76A4-FA1D-4892-2D23-7103AC2F44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87978805-8DFF-B8FB-483A-0C9B7CD315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02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689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6B389D0-BE41-70AF-0CF4-BA922B7E5E1B}"/>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E4864C3B-4DD4-2E46-5A69-924B18B905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2CC3B429-1B03-491E-4EFB-2A3EF0DC0E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26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FD48A1EE-BB9C-8BEA-8C5A-3A121EF14188}"/>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81291832-C08A-FA76-4065-F51067C02A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043755CF-1226-BA0B-2402-FEADF2F59E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6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86BC00DA-F792-05A5-2B51-3902443D3351}"/>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1D70C328-9C78-8AC6-B1D7-77F02DFED2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F1AA0351-A85E-0CD8-7454-8BCF9C3A4F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2367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23A56D5F-E30D-5A21-982C-1AE4FFD4021E}"/>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A4026160-E844-AA56-3919-1547A1EC45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AC182F49-E0CE-CE95-6557-CAC6B09362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203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It’s time to get on our feet! This next session will include discussion topics and opportunities for us to try out the activities.</a:t>
            </a:r>
          </a:p>
          <a:p>
            <a:pPr marL="171450" indent="-171450">
              <a:buFont typeface="Arial" panose="020B0604020202020204" pitchFamily="34" charset="0"/>
              <a:buChar char="•"/>
            </a:pPr>
            <a:r>
              <a:rPr lang="en-US"/>
              <a:t>Only one activity per skill area will be highlighted in this section, but participants are encouraged to ask questions about any of the other activities they see in the YA Activity Guide or YA Curriculum</a:t>
            </a:r>
          </a:p>
          <a:p>
            <a:pPr marL="171450" indent="-171450">
              <a:buFont typeface="Arial" panose="020B0604020202020204" pitchFamily="34" charset="0"/>
              <a:buChar char="•"/>
            </a:pPr>
            <a:r>
              <a:rPr lang="en-US"/>
              <a:t>Have all participants stand and move the group to an area with open space for this section </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7AD5B-2D65-466E-801A-5B963E4B4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675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be the coach for this activity. I will be looking for volunteers for coaches for the next activities.</a:t>
            </a:r>
          </a:p>
        </p:txBody>
      </p:sp>
      <p:sp>
        <p:nvSpPr>
          <p:cNvPr id="4" name="Slide Number Placeholder 3"/>
          <p:cNvSpPr>
            <a:spLocks noGrp="1"/>
          </p:cNvSpPr>
          <p:nvPr>
            <p:ph type="sldNum" sz="quarter" idx="5"/>
          </p:nvPr>
        </p:nvSpPr>
        <p:spPr/>
        <p:txBody>
          <a:bodyPr/>
          <a:lstStyle/>
          <a:p>
            <a:fld id="{E6DF47F0-8692-4923-BD57-46E9C1EE023E}" type="slidenum">
              <a:rPr lang="en-US" smtClean="0"/>
              <a:t>29</a:t>
            </a:fld>
            <a:endParaRPr lang="en-US"/>
          </a:p>
        </p:txBody>
      </p:sp>
    </p:spTree>
    <p:extLst>
      <p:ext uri="{BB962C8B-B14F-4D97-AF65-F5344CB8AC3E}">
        <p14:creationId xmlns:p14="http://schemas.microsoft.com/office/powerpoint/2010/main" val="4250930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could healthy play be incorporated into this activity?</a:t>
            </a:r>
          </a:p>
          <a:p>
            <a:pPr marL="0" indent="0">
              <a:buFont typeface="Arial" panose="020B0604020202020204" pitchFamily="34" charset="0"/>
              <a:buNone/>
            </a:pPr>
            <a:r>
              <a:rPr lang="en-US" dirty="0"/>
              <a:t>	Example answer: Use colored floor markers and have the children name a healthy food that is the color of the floor marker they are stepping on</a:t>
            </a:r>
          </a:p>
          <a:p>
            <a:endParaRPr lang="en-US" dirty="0"/>
          </a:p>
        </p:txBody>
      </p:sp>
      <p:sp>
        <p:nvSpPr>
          <p:cNvPr id="4" name="Slide Number Placeholder 3"/>
          <p:cNvSpPr>
            <a:spLocks noGrp="1"/>
          </p:cNvSpPr>
          <p:nvPr>
            <p:ph type="sldNum" sz="quarter" idx="5"/>
          </p:nvPr>
        </p:nvSpPr>
        <p:spPr/>
        <p:txBody>
          <a:bodyPr/>
          <a:lstStyle/>
          <a:p>
            <a:fld id="{E6DF47F0-8692-4923-BD57-46E9C1EE023E}" type="slidenum">
              <a:rPr lang="en-US" smtClean="0"/>
              <a:t>30</a:t>
            </a:fld>
            <a:endParaRPr lang="en-US"/>
          </a:p>
        </p:txBody>
      </p:sp>
    </p:spTree>
    <p:extLst>
      <p:ext uri="{BB962C8B-B14F-4D97-AF65-F5344CB8AC3E}">
        <p14:creationId xmlns:p14="http://schemas.microsoft.com/office/powerpoint/2010/main" val="38306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5459D-7F86-E2CA-E160-93B7516DD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852F1-487E-866E-DD0F-87C9E1667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5BC26-EFE9-EA97-E66C-31955EECD2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04B71D-7015-5E07-7EAE-BB757A3D4B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636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0A86-89A2-FB61-4440-E696EDBFE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8DF09-198A-2D15-7A34-E0396AE92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2B3C3-30C8-B58E-6A28-A983E84565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D0907D-59E3-21FC-C732-2DF1948A99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7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74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6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4E12-B302-9EA6-719A-E172DC3DE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82FE5-55DB-35C2-DF0C-788B3F738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AF1E0-9C1B-CFE6-5EB3-2D67F1150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DBAD40-E7A0-04EA-46D8-E09A018C48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4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760D-D418-F022-5907-8E434729F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9ABB1-8379-7377-F2B9-972F00C72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3DAD2-7FA6-74E6-54C0-F2817EAAFA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614C10-BD56-9E1A-BFA9-15CB1E2E33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8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AFFFAAC-FC32-DDF9-7A64-1001847A05CA}"/>
            </a:ext>
          </a:extLst>
        </p:cNvPr>
        <p:cNvGrpSpPr/>
        <p:nvPr/>
      </p:nvGrpSpPr>
      <p:grpSpPr>
        <a:xfrm>
          <a:off x="0" y="0"/>
          <a:ext cx="0" cy="0"/>
          <a:chOff x="0" y="0"/>
          <a:chExt cx="0" cy="0"/>
        </a:xfrm>
      </p:grpSpPr>
      <p:sp>
        <p:nvSpPr>
          <p:cNvPr id="237" name="Google Shape;237;g1eb55c3ea1a_1_18:notes">
            <a:extLst>
              <a:ext uri="{FF2B5EF4-FFF2-40B4-BE49-F238E27FC236}">
                <a16:creationId xmlns:a16="http://schemas.microsoft.com/office/drawing/2014/main" id="{6EE05165-93EE-1566-DD54-D426DBFE95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eb55c3ea1a_1_18:notes">
            <a:extLst>
              <a:ext uri="{FF2B5EF4-FFF2-40B4-BE49-F238E27FC236}">
                <a16:creationId xmlns:a16="http://schemas.microsoft.com/office/drawing/2014/main" id="{DA188BD9-E579-609D-8B96-A37BFA103A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46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67F9-723A-B3E9-B7F9-F163356B6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99740-293C-302F-F11D-DE8220B3A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013A8-7EB4-D378-440F-34C7C7518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083933-D890-200E-0C44-17672DAB35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1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769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a:t>Website </a:t>
            </a:r>
            <a:r>
              <a:rPr lang="en-US" noProof="0" err="1"/>
              <a:t>url</a:t>
            </a:r>
            <a:r>
              <a:rPr lang="en-US" noProof="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297897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a:t>Website </a:t>
            </a:r>
            <a:r>
              <a:rPr lang="en-US" noProof="0" err="1"/>
              <a:t>url</a:t>
            </a:r>
            <a:r>
              <a:rPr lang="en-US" noProof="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2837885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602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75574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393524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139134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688488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60433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22245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5412F4-A60B-40C2-AA7C-F3A4A077EDEC}" type="slidenum">
              <a:rPr lang="en-US" smtClean="0"/>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7926" r="41319" b="9547"/>
          <a:stretch/>
        </p:blipFill>
        <p:spPr>
          <a:xfrm flipH="1">
            <a:off x="-50800" y="-28575"/>
            <a:ext cx="5463243" cy="689229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6" y="5634160"/>
            <a:ext cx="4558687" cy="1046426"/>
          </a:xfrm>
          <a:prstGeom prst="rect">
            <a:avLst/>
          </a:prstGeom>
        </p:spPr>
      </p:pic>
    </p:spTree>
    <p:extLst>
      <p:ext uri="{BB962C8B-B14F-4D97-AF65-F5344CB8AC3E}">
        <p14:creationId xmlns:p14="http://schemas.microsoft.com/office/powerpoint/2010/main" val="137558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127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149364"/>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FF0000"/>
              </a:buClr>
              <a:buSzPts val="4400"/>
              <a:buFont typeface="Ubuntu Light"/>
              <a:buNone/>
              <a:defRPr>
                <a:solidFill>
                  <a:srgbClr val="FF0000"/>
                </a:solidFill>
                <a:latin typeface="Ubuntu Light"/>
                <a:ea typeface="Ubuntu Light"/>
                <a:cs typeface="Ubuntu Light"/>
                <a:sym typeface="Ubuntu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592494"/>
            <a:ext cx="10515600" cy="458446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Ubuntu"/>
                <a:ea typeface="Ubuntu"/>
                <a:cs typeface="Ubuntu"/>
                <a:sym typeface="Ubuntu"/>
              </a:defRPr>
            </a:lvl1pPr>
            <a:lvl2pPr marL="914400" lvl="1" indent="-381000" algn="l">
              <a:lnSpc>
                <a:spcPct val="90000"/>
              </a:lnSpc>
              <a:spcBef>
                <a:spcPts val="500"/>
              </a:spcBef>
              <a:spcAft>
                <a:spcPts val="0"/>
              </a:spcAft>
              <a:buClr>
                <a:schemeClr val="dk1"/>
              </a:buClr>
              <a:buSzPts val="2400"/>
              <a:buChar char="•"/>
              <a:defRPr>
                <a:latin typeface="Ubuntu"/>
                <a:ea typeface="Ubuntu"/>
                <a:cs typeface="Ubuntu"/>
                <a:sym typeface="Ubuntu"/>
              </a:defRPr>
            </a:lvl2pPr>
            <a:lvl3pPr marL="1371600" lvl="2" indent="-355600" algn="l">
              <a:lnSpc>
                <a:spcPct val="90000"/>
              </a:lnSpc>
              <a:spcBef>
                <a:spcPts val="500"/>
              </a:spcBef>
              <a:spcAft>
                <a:spcPts val="0"/>
              </a:spcAft>
              <a:buClr>
                <a:schemeClr val="dk1"/>
              </a:buClr>
              <a:buSzPts val="2000"/>
              <a:buChar char="•"/>
              <a:defRPr>
                <a:latin typeface="Ubuntu"/>
                <a:ea typeface="Ubuntu"/>
                <a:cs typeface="Ubuntu"/>
                <a:sym typeface="Ubuntu"/>
              </a:defRPr>
            </a:lvl3pPr>
            <a:lvl4pPr marL="1828800" lvl="3" indent="-342900" algn="l">
              <a:lnSpc>
                <a:spcPct val="90000"/>
              </a:lnSpc>
              <a:spcBef>
                <a:spcPts val="500"/>
              </a:spcBef>
              <a:spcAft>
                <a:spcPts val="0"/>
              </a:spcAft>
              <a:buClr>
                <a:schemeClr val="dk1"/>
              </a:buClr>
              <a:buSzPts val="1800"/>
              <a:buChar char="•"/>
              <a:defRPr>
                <a:latin typeface="Ubuntu"/>
                <a:ea typeface="Ubuntu"/>
                <a:cs typeface="Ubuntu"/>
                <a:sym typeface="Ubuntu"/>
              </a:defRPr>
            </a:lvl4pPr>
            <a:lvl5pPr marL="2286000" lvl="4" indent="-342900" algn="l">
              <a:lnSpc>
                <a:spcPct val="90000"/>
              </a:lnSpc>
              <a:spcBef>
                <a:spcPts val="500"/>
              </a:spcBef>
              <a:spcAft>
                <a:spcPts val="0"/>
              </a:spcAft>
              <a:buClr>
                <a:schemeClr val="dk1"/>
              </a:buClr>
              <a:buSzPts val="1800"/>
              <a:buChar char="•"/>
              <a:defRPr>
                <a:latin typeface="Ubuntu"/>
                <a:ea typeface="Ubuntu"/>
                <a:cs typeface="Ubuntu"/>
                <a:sym typeface="Ubuntu"/>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0000"/>
                </a:solidFill>
                <a:latin typeface="Ubuntu Light"/>
                <a:ea typeface="Ubuntu Light"/>
                <a:cs typeface="Ubuntu Light"/>
                <a:sym typeface="Ubuntu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752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504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467711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193554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29035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91615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421811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Tree>
    <p:extLst>
      <p:ext uri="{BB962C8B-B14F-4D97-AF65-F5344CB8AC3E}">
        <p14:creationId xmlns:p14="http://schemas.microsoft.com/office/powerpoint/2010/main" val="34340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763459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2/6/2026</a:t>
            </a:fld>
            <a:endParaRPr lang="en-US" noProof="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187924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704" r:id="rId19"/>
    <p:sldLayoutId id="2147483705" r:id="rId20"/>
    <p:sldLayoutId id="2147483706"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resources.specialolympics.org/community-building/youth-and-school/unified-champion-schools/special-olympics-unified-sports/unified-physical-education"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resources.specialolympics.org/community-building/youth-and-school/unified-champion-schools/whole-school-engagement/soucs-playbook-resources" TargetMode="Externa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esources.specialolympics.org/health/fitness/high-5"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resources.specialolympics.org/sports-essentials/young-athletes/lets-play-together-ya"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s://resources.specialolympics.org/sports-essentials/young-athletes?locale=en" TargetMode="External"/><Relationship Id="rId5" Type="http://schemas.openxmlformats.org/officeDocument/2006/relationships/image" Target="../media/image40.png"/><Relationship Id="rId4" Type="http://schemas.openxmlformats.org/officeDocument/2006/relationships/hyperlink" Target="https://media.specialolympics.org/resources/community-building/young-athletes/young-athletes-activity-guide/Young-Athletes-Activity-Guide-English.pdf?_gl=1*c6k16x*_gcl_dc*R0NMLjE3NDQxMjgzNTIuODhmNTE2M2ZkM2Y0MWVlMDAzNDI3MWNhOWFhOTVjZmQ.*_gcl_au*ODI2MTg3Mzg5LjE3Mzc1NzY0Njg.*_ga*NzI3MDYwMzg4LjE3Mzc1NzY0Njg.*_ga_KTMLJ70DKD*MTc0NTMzNTMxNS45NS4xLjE3NDUzMzUzMzguMzcuMC4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hyperlink" Target="mailto:jposch@nyso.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WJAAJTCYfg"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generationunified.org/videos/inclusion-weekly-unified-physical-education/"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idx="4294967295"/>
          </p:nvPr>
        </p:nvSpPr>
        <p:spPr>
          <a:xfrm>
            <a:off x="2394155" y="1327362"/>
            <a:ext cx="7403689" cy="835025"/>
          </a:xfrm>
        </p:spPr>
        <p:txBody>
          <a:bodyPr>
            <a:normAutofit fontScale="90000"/>
          </a:bodyPr>
          <a:lstStyle/>
          <a:p>
            <a:pPr algn="ctr"/>
            <a:r>
              <a:rPr lang="en-US" sz="4000" dirty="0">
                <a:solidFill>
                  <a:srgbClr val="C00000"/>
                </a:solidFill>
                <a:latin typeface="Ubuntu" panose="020B0504030602030204" pitchFamily="34" charset="0"/>
              </a:rPr>
              <a:t>Special Olympics: Unified Sports</a:t>
            </a:r>
          </a:p>
        </p:txBody>
      </p:sp>
      <p:sp>
        <p:nvSpPr>
          <p:cNvPr id="5" name="Subtitle 2">
            <a:extLst>
              <a:ext uri="{FF2B5EF4-FFF2-40B4-BE49-F238E27FC236}">
                <a16:creationId xmlns:a16="http://schemas.microsoft.com/office/drawing/2014/main" id="{A43F0058-3D4E-9500-4A96-E6C6ACB53DD5}"/>
              </a:ext>
            </a:extLst>
          </p:cNvPr>
          <p:cNvSpPr txBox="1">
            <a:spLocks/>
          </p:cNvSpPr>
          <p:nvPr/>
        </p:nvSpPr>
        <p:spPr>
          <a:xfrm>
            <a:off x="4535262" y="4082580"/>
            <a:ext cx="4127704" cy="113574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500">
                <a:solidFill>
                  <a:schemeClr val="bg1"/>
                </a:solidFill>
                <a:latin typeface="Ubuntu"/>
              </a:rPr>
              <a:t>Julia Posch</a:t>
            </a:r>
            <a:endParaRPr lang="en-US">
              <a:solidFill>
                <a:schemeClr val="bg1"/>
              </a:solidFill>
            </a:endParaRPr>
          </a:p>
          <a:p>
            <a:pPr algn="ctr"/>
            <a:r>
              <a:rPr lang="en-US" sz="2500" dirty="0">
                <a:solidFill>
                  <a:schemeClr val="bg1"/>
                </a:solidFill>
                <a:latin typeface="Ubuntu"/>
              </a:rPr>
              <a:t>Jposch@nyso.org </a:t>
            </a:r>
            <a:endParaRPr lang="en-US" dirty="0">
              <a:solidFill>
                <a:schemeClr val="bg1"/>
              </a:solidFill>
            </a:endParaRPr>
          </a:p>
          <a:p>
            <a:pPr algn="ctr"/>
            <a:endParaRPr lang="en-US" sz="2500">
              <a:solidFill>
                <a:schemeClr val="bg1"/>
              </a:solidFill>
              <a:latin typeface="Ubuntu" panose="020B0504030602030204" pitchFamily="34" charset="0"/>
            </a:endParaRPr>
          </a:p>
        </p:txBody>
      </p:sp>
      <p:sp>
        <p:nvSpPr>
          <p:cNvPr id="3" name="TextBox 2">
            <a:extLst>
              <a:ext uri="{FF2B5EF4-FFF2-40B4-BE49-F238E27FC236}">
                <a16:creationId xmlns:a16="http://schemas.microsoft.com/office/drawing/2014/main" id="{7EDB7E68-802E-5FB2-AAD9-DAF037220CAB}"/>
              </a:ext>
            </a:extLst>
          </p:cNvPr>
          <p:cNvSpPr txBox="1"/>
          <p:nvPr/>
        </p:nvSpPr>
        <p:spPr>
          <a:xfrm>
            <a:off x="3944407" y="3080793"/>
            <a:ext cx="4303186" cy="1569660"/>
          </a:xfrm>
          <a:prstGeom prst="rect">
            <a:avLst/>
          </a:prstGeom>
          <a:noFill/>
        </p:spPr>
        <p:txBody>
          <a:bodyPr wrap="square">
            <a:spAutoFit/>
          </a:bodyPr>
          <a:lstStyle/>
          <a:p>
            <a:pPr marL="0" indent="0" algn="ctr">
              <a:buNone/>
            </a:pPr>
            <a:r>
              <a:rPr lang="en-US" sz="3200" dirty="0">
                <a:solidFill>
                  <a:schemeClr val="tx1">
                    <a:lumMod val="65000"/>
                    <a:lumOff val="35000"/>
                  </a:schemeClr>
                </a:solidFill>
                <a:latin typeface="Ubuntu" panose="020B0504030602030204" pitchFamily="34" charset="0"/>
                <a:ea typeface="Arial"/>
                <a:cs typeface="Arial"/>
                <a:sym typeface="Arial"/>
              </a:rPr>
              <a:t>Julia Posch </a:t>
            </a:r>
          </a:p>
          <a:p>
            <a:pPr marL="0" indent="0" algn="ctr">
              <a:buNone/>
            </a:pPr>
            <a:r>
              <a:rPr lang="en-US" sz="3200" dirty="0">
                <a:latin typeface="Ubuntu" panose="020B0504030602030204" pitchFamily="34" charset="0"/>
                <a:ea typeface="Arial"/>
                <a:cs typeface="Arial"/>
                <a:sym typeface="Arial"/>
              </a:rPr>
              <a:t>jposch@nyso.org</a:t>
            </a:r>
          </a:p>
          <a:p>
            <a:pPr marL="0" indent="0" algn="ctr">
              <a:buNone/>
            </a:pPr>
            <a:endParaRPr lang="en-US" sz="3200" dirty="0">
              <a:solidFill>
                <a:schemeClr val="tx1">
                  <a:lumMod val="65000"/>
                  <a:lumOff val="35000"/>
                </a:schemeClr>
              </a:solidFill>
              <a:latin typeface="Ubuntu" panose="020B0504030602030204" pitchFamily="34" charset="0"/>
              <a:ea typeface="Arial"/>
              <a:cs typeface="Arial"/>
              <a:sym typeface="Arial"/>
            </a:endParaRPr>
          </a:p>
        </p:txBody>
      </p:sp>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17053-2416-C69C-6781-E61C3314405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A3A567-D6D6-F0AC-4585-AAAAED8116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73FF6D53-20E4-5C1A-5944-1B188B275317}"/>
              </a:ext>
            </a:extLst>
          </p:cNvPr>
          <p:cNvSpPr>
            <a:spLocks noGrp="1"/>
          </p:cNvSpPr>
          <p:nvPr>
            <p:ph idx="4294967295"/>
          </p:nvPr>
        </p:nvSpPr>
        <p:spPr>
          <a:xfrm>
            <a:off x="0" y="1474788"/>
            <a:ext cx="10442575" cy="5048250"/>
          </a:xfrm>
        </p:spPr>
        <p:txBody>
          <a:bodyPr>
            <a:normAutofit/>
          </a:bodyPr>
          <a:lstStyle/>
          <a:p>
            <a:pPr>
              <a:buClr>
                <a:srgbClr val="C00000"/>
              </a:buClr>
              <a:buFont typeface="Wingdings" panose="05000000000000000000" pitchFamily="2" charset="2"/>
              <a:buChar char="v"/>
            </a:pPr>
            <a:r>
              <a:rPr lang="en-US" sz="2400">
                <a:solidFill>
                  <a:srgbClr val="666666"/>
                </a:solidFill>
                <a:latin typeface="Ubuntu" panose="020B0504030602030204" pitchFamily="34" charset="0"/>
              </a:rPr>
              <a:t>Align with the NYS Learning Standards</a:t>
            </a:r>
          </a:p>
          <a:p>
            <a:pPr>
              <a:buClr>
                <a:srgbClr val="C00000"/>
              </a:buClr>
              <a:buFont typeface="Wingdings" panose="05000000000000000000" pitchFamily="2" charset="2"/>
              <a:buChar char="v"/>
            </a:pPr>
            <a:endParaRPr lang="en-US" sz="2400">
              <a:solidFill>
                <a:schemeClr val="tx1">
                  <a:lumMod val="65000"/>
                  <a:lumOff val="35000"/>
                </a:schemeClr>
              </a:solidFill>
              <a:latin typeface="Ubuntu" panose="020B0504030602030204" pitchFamily="34" charset="0"/>
              <a:ea typeface="Arial"/>
              <a:cs typeface="Arial"/>
              <a:sym typeface="Arial"/>
            </a:endParaRPr>
          </a:p>
          <a:p>
            <a:pPr>
              <a:buClr>
                <a:srgbClr val="C00000"/>
              </a:buClr>
              <a:buFont typeface="Wingdings" panose="05000000000000000000" pitchFamily="2" charset="2"/>
              <a:buChar char="v"/>
            </a:pPr>
            <a:r>
              <a:rPr lang="en-US" sz="2400">
                <a:solidFill>
                  <a:schemeClr val="tx1">
                    <a:lumMod val="65000"/>
                    <a:lumOff val="35000"/>
                  </a:schemeClr>
                </a:solidFill>
                <a:latin typeface="Ubuntu" panose="020B0504030602030204" pitchFamily="34" charset="0"/>
                <a:ea typeface="Arial"/>
                <a:cs typeface="Arial"/>
                <a:sym typeface="Arial"/>
              </a:rPr>
              <a:t>Align with the National SHAPE America Learning Standards</a:t>
            </a:r>
          </a:p>
          <a:p>
            <a:pPr>
              <a:buClr>
                <a:srgbClr val="C00000"/>
              </a:buClr>
              <a:buFont typeface="Wingdings" panose="05000000000000000000" pitchFamily="2" charset="2"/>
              <a:buChar char="v"/>
            </a:pPr>
            <a:endParaRPr lang="en-US" sz="2400">
              <a:solidFill>
                <a:schemeClr val="tx1">
                  <a:lumMod val="65000"/>
                  <a:lumOff val="35000"/>
                </a:schemeClr>
              </a:solidFill>
              <a:latin typeface="Ubuntu" panose="020B0504030602030204" pitchFamily="34" charset="0"/>
              <a:ea typeface="Arial"/>
              <a:cs typeface="Arial"/>
              <a:sym typeface="Arial"/>
            </a:endParaRPr>
          </a:p>
          <a:p>
            <a:pPr>
              <a:buClr>
                <a:srgbClr val="C00000"/>
              </a:buClr>
              <a:buFont typeface="Wingdings" panose="05000000000000000000" pitchFamily="2" charset="2"/>
              <a:buChar char="v"/>
            </a:pPr>
            <a:r>
              <a:rPr lang="en-US" sz="2400">
                <a:solidFill>
                  <a:schemeClr val="tx1">
                    <a:lumMod val="65000"/>
                    <a:lumOff val="35000"/>
                  </a:schemeClr>
                </a:solidFill>
                <a:latin typeface="Ubuntu" panose="020B0504030602030204" pitchFamily="34" charset="0"/>
                <a:ea typeface="Arial"/>
                <a:cs typeface="Arial"/>
                <a:sym typeface="Arial"/>
              </a:rPr>
              <a:t>Be Fully Inclusive</a:t>
            </a:r>
          </a:p>
          <a:p>
            <a:pPr>
              <a:buClr>
                <a:srgbClr val="C00000"/>
              </a:buClr>
              <a:buFont typeface="Wingdings" panose="05000000000000000000" pitchFamily="2" charset="2"/>
              <a:buChar char="v"/>
            </a:pPr>
            <a:endParaRPr lang="en-US" sz="2400">
              <a:solidFill>
                <a:schemeClr val="tx1">
                  <a:lumMod val="65000"/>
                  <a:lumOff val="35000"/>
                </a:schemeClr>
              </a:solidFill>
              <a:latin typeface="Ubuntu" panose="020B0504030602030204" pitchFamily="34" charset="0"/>
              <a:ea typeface="Arial"/>
              <a:cs typeface="Arial"/>
              <a:sym typeface="Arial"/>
            </a:endParaRPr>
          </a:p>
          <a:p>
            <a:pPr>
              <a:buClr>
                <a:srgbClr val="C00000"/>
              </a:buClr>
              <a:buFont typeface="Wingdings" panose="05000000000000000000" pitchFamily="2" charset="2"/>
              <a:buChar char="v"/>
            </a:pPr>
            <a:r>
              <a:rPr lang="en-US" sz="2400">
                <a:solidFill>
                  <a:schemeClr val="tx1">
                    <a:lumMod val="65000"/>
                    <a:lumOff val="35000"/>
                  </a:schemeClr>
                </a:solidFill>
                <a:latin typeface="Ubuntu" panose="020B0504030602030204" pitchFamily="34" charset="0"/>
                <a:ea typeface="Arial"/>
                <a:cs typeface="Arial"/>
                <a:sym typeface="Arial"/>
              </a:rPr>
              <a:t>Partners are informed of their role in the class setting and choose to be in the class</a:t>
            </a:r>
          </a:p>
          <a:p>
            <a:pPr>
              <a:buClr>
                <a:srgbClr val="C00000"/>
              </a:buClr>
              <a:buFont typeface="Wingdings" panose="05000000000000000000" pitchFamily="2" charset="2"/>
              <a:buChar char="v"/>
            </a:pPr>
            <a:endParaRPr lang="en-US" sz="2400">
              <a:solidFill>
                <a:schemeClr val="tx1">
                  <a:lumMod val="65000"/>
                  <a:lumOff val="35000"/>
                </a:schemeClr>
              </a:solidFill>
              <a:latin typeface="Ubuntu" panose="020B0504030602030204" pitchFamily="34" charset="0"/>
              <a:ea typeface="Arial"/>
              <a:cs typeface="Arial"/>
              <a:sym typeface="Arial"/>
            </a:endParaRPr>
          </a:p>
          <a:p>
            <a:pPr>
              <a:buClr>
                <a:srgbClr val="C00000"/>
              </a:buClr>
              <a:buFont typeface="Wingdings" panose="05000000000000000000" pitchFamily="2" charset="2"/>
              <a:buChar char="v"/>
            </a:pPr>
            <a:r>
              <a:rPr lang="en-US" sz="2400">
                <a:solidFill>
                  <a:schemeClr val="tx1">
                    <a:lumMod val="65000"/>
                    <a:lumOff val="35000"/>
                  </a:schemeClr>
                </a:solidFill>
                <a:latin typeface="Ubuntu" panose="020B0504030602030204" pitchFamily="34" charset="0"/>
                <a:ea typeface="Arial"/>
                <a:cs typeface="Arial"/>
                <a:sym typeface="Arial"/>
              </a:rPr>
              <a:t>Curriculum is designed for partner and athlete growth and success</a:t>
            </a:r>
          </a:p>
        </p:txBody>
      </p:sp>
      <p:sp>
        <p:nvSpPr>
          <p:cNvPr id="14" name="Rectangle 13">
            <a:extLst>
              <a:ext uri="{FF2B5EF4-FFF2-40B4-BE49-F238E27FC236}">
                <a16:creationId xmlns:a16="http://schemas.microsoft.com/office/drawing/2014/main" id="{1AC71133-89ED-26C6-DBFD-32C867305354}"/>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C694718-D187-B068-9D29-E028FDC90BE6}"/>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E9BE01D-F35A-5CF9-8811-FB54EEABF150}"/>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7">
            <a:extLst>
              <a:ext uri="{FF2B5EF4-FFF2-40B4-BE49-F238E27FC236}">
                <a16:creationId xmlns:a16="http://schemas.microsoft.com/office/drawing/2014/main" id="{DF31A1F2-9E38-6A2C-7A0D-51DBB54AD866}"/>
              </a:ext>
            </a:extLst>
          </p:cNvPr>
          <p:cNvSpPr txBox="1">
            <a:spLocks/>
          </p:cNvSpPr>
          <p:nvPr/>
        </p:nvSpPr>
        <p:spPr>
          <a:xfrm>
            <a:off x="515937" y="334962"/>
            <a:ext cx="7025600"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GOALS OF A UPE PROGRAM</a:t>
            </a:r>
          </a:p>
        </p:txBody>
      </p:sp>
    </p:spTree>
    <p:extLst>
      <p:ext uri="{BB962C8B-B14F-4D97-AF65-F5344CB8AC3E}">
        <p14:creationId xmlns:p14="http://schemas.microsoft.com/office/powerpoint/2010/main" val="378743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F89660FB-D43D-747D-81BB-35A7A3C78F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170810-110F-63F6-3DB7-644F91575FED}"/>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ndParaRPr>
          </a:p>
        </p:txBody>
      </p:sp>
      <p:sp>
        <p:nvSpPr>
          <p:cNvPr id="3" name="Google Shape;278;p50">
            <a:extLst>
              <a:ext uri="{FF2B5EF4-FFF2-40B4-BE49-F238E27FC236}">
                <a16:creationId xmlns:a16="http://schemas.microsoft.com/office/drawing/2014/main" id="{724B7B24-E96B-0057-B814-9F04ECE737C2}"/>
              </a:ext>
            </a:extLst>
          </p:cNvPr>
          <p:cNvSpPr txBox="1"/>
          <p:nvPr/>
        </p:nvSpPr>
        <p:spPr>
          <a:xfrm>
            <a:off x="1020516" y="1300694"/>
            <a:ext cx="8289000" cy="45870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PARTICIPATE </a:t>
            </a:r>
            <a:r>
              <a:rPr lang="en" sz="2200" u="sng">
                <a:latin typeface="Ubuntu" panose="020B0504030602030204" pitchFamily="34" charset="0"/>
                <a:ea typeface="Source Sans Pro"/>
                <a:cs typeface="Source Sans Pro"/>
                <a:sym typeface="Source Sans Pro"/>
              </a:rPr>
              <a:t>TOGETHER</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MODEL BEHAVIORS &amp; TASKS</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BE AN EQUAL</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LEARN FROM EVERYONE</a:t>
            </a:r>
            <a:endParaRPr sz="2200">
              <a:latin typeface="Ubuntu" panose="020B0504030602030204" pitchFamily="34" charset="0"/>
              <a:ea typeface="Source Sans Pro"/>
              <a:cs typeface="Source Sans Pro"/>
              <a:sym typeface="Source Sans Pro"/>
            </a:endParaRPr>
          </a:p>
          <a:p>
            <a:pPr marL="342900" lvl="0" indent="-342900" algn="l" rtl="0">
              <a:spcBef>
                <a:spcPts val="0"/>
              </a:spcBef>
              <a:spcAft>
                <a:spcPts val="0"/>
              </a:spcAft>
              <a:buClr>
                <a:srgbClr val="C00000"/>
              </a:buClr>
              <a:buFont typeface="Wingdings" panose="05000000000000000000" pitchFamily="2" charset="2"/>
              <a:buChar char="Ø"/>
            </a:pP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SUPERVISE</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TEACH</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MODEL APPROPRIATE LANGUAGE</a:t>
            </a:r>
            <a:endParaRPr sz="2200">
              <a:latin typeface="Ubuntu" panose="020B0504030602030204" pitchFamily="34" charset="0"/>
              <a:ea typeface="Source Sans Pro"/>
              <a:cs typeface="Source Sans Pro"/>
              <a:sym typeface="Source Sans Pro"/>
            </a:endParaRPr>
          </a:p>
          <a:p>
            <a:pPr marL="342900" lvl="0" indent="-342900" algn="l" rtl="0">
              <a:spcBef>
                <a:spcPts val="0"/>
              </a:spcBef>
              <a:spcAft>
                <a:spcPts val="0"/>
              </a:spcAft>
              <a:buClr>
                <a:srgbClr val="C00000"/>
              </a:buClr>
              <a:buFont typeface="Wingdings" panose="05000000000000000000" pitchFamily="2" charset="2"/>
              <a:buChar char="Ø"/>
            </a:pP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ENJOY THE SOCIALIZATION</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FEEL EQUAL &amp; MAKE FRIENDS </a:t>
            </a:r>
            <a:endParaRPr sz="2200">
              <a:latin typeface="Ubuntu" panose="020B0504030602030204" pitchFamily="34" charset="0"/>
              <a:ea typeface="Source Sans Pro"/>
              <a:cs typeface="Source Sans Pro"/>
              <a:sym typeface="Source Sans Pro"/>
            </a:endParaRPr>
          </a:p>
          <a:p>
            <a:pPr marL="457200" lvl="0" indent="-368300" algn="l" rtl="0">
              <a:spcBef>
                <a:spcPts val="0"/>
              </a:spcBef>
              <a:spcAft>
                <a:spcPts val="0"/>
              </a:spcAft>
              <a:buClr>
                <a:srgbClr val="C00000"/>
              </a:buClr>
              <a:buSzPts val="2200"/>
              <a:buFont typeface="Wingdings" panose="05000000000000000000" pitchFamily="2" charset="2"/>
              <a:buChar char="Ø"/>
            </a:pPr>
            <a:r>
              <a:rPr lang="en" sz="2200">
                <a:latin typeface="Ubuntu" panose="020B0504030602030204" pitchFamily="34" charset="0"/>
                <a:ea typeface="Source Sans Pro"/>
                <a:cs typeface="Source Sans Pro"/>
                <a:sym typeface="Source Sans Pro"/>
              </a:rPr>
              <a:t>LEARN</a:t>
            </a:r>
            <a:endParaRPr sz="2200">
              <a:latin typeface="Ubuntu" panose="020B0504030602030204" pitchFamily="34" charset="0"/>
              <a:ea typeface="Source Sans Pro"/>
              <a:cs typeface="Source Sans Pro"/>
              <a:sym typeface="Source Sans Pro"/>
            </a:endParaRPr>
          </a:p>
          <a:p>
            <a:pPr marL="0" lvl="0" indent="0" algn="l" rtl="0">
              <a:spcBef>
                <a:spcPts val="0"/>
              </a:spcBef>
              <a:spcAft>
                <a:spcPts val="0"/>
              </a:spcAft>
              <a:buNone/>
            </a:pPr>
            <a:endParaRPr sz="2200" b="1">
              <a:latin typeface="Ubuntu" panose="020B0504030602030204" pitchFamily="34" charset="0"/>
              <a:ea typeface="Source Sans Pro"/>
              <a:cs typeface="Source Sans Pro"/>
              <a:sym typeface="Source Sans Pro"/>
            </a:endParaRPr>
          </a:p>
        </p:txBody>
      </p:sp>
      <p:sp>
        <p:nvSpPr>
          <p:cNvPr id="4" name="Google Shape;279;p50">
            <a:extLst>
              <a:ext uri="{FF2B5EF4-FFF2-40B4-BE49-F238E27FC236}">
                <a16:creationId xmlns:a16="http://schemas.microsoft.com/office/drawing/2014/main" id="{CC917331-EA91-51AC-CECA-95F084DA17C7}"/>
              </a:ext>
            </a:extLst>
          </p:cNvPr>
          <p:cNvSpPr txBox="1"/>
          <p:nvPr/>
        </p:nvSpPr>
        <p:spPr>
          <a:xfrm rot="-5400000">
            <a:off x="324875" y="4652614"/>
            <a:ext cx="116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Ubuntu" panose="020B0504030602030204" pitchFamily="34" charset="0"/>
                <a:ea typeface="Source Sans Pro"/>
                <a:cs typeface="Source Sans Pro"/>
                <a:sym typeface="Source Sans Pro"/>
              </a:rPr>
              <a:t>ATHLETE</a:t>
            </a:r>
            <a:endParaRPr sz="1800">
              <a:latin typeface="Ubuntu" panose="020B0504030602030204" pitchFamily="34" charset="0"/>
              <a:ea typeface="Source Sans Pro"/>
              <a:cs typeface="Source Sans Pro"/>
              <a:sym typeface="Source Sans Pro"/>
            </a:endParaRPr>
          </a:p>
        </p:txBody>
      </p:sp>
      <p:sp>
        <p:nvSpPr>
          <p:cNvPr id="5" name="Google Shape;280;p50">
            <a:extLst>
              <a:ext uri="{FF2B5EF4-FFF2-40B4-BE49-F238E27FC236}">
                <a16:creationId xmlns:a16="http://schemas.microsoft.com/office/drawing/2014/main" id="{490527F4-ABCC-F196-0DC8-8DF2A0BA90A4}"/>
              </a:ext>
            </a:extLst>
          </p:cNvPr>
          <p:cNvSpPr txBox="1"/>
          <p:nvPr/>
        </p:nvSpPr>
        <p:spPr>
          <a:xfrm rot="-5399232">
            <a:off x="297760" y="3268780"/>
            <a:ext cx="1266849"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Ubuntu" panose="020B0504030602030204" pitchFamily="34" charset="0"/>
                <a:ea typeface="Source Sans Pro"/>
                <a:cs typeface="Source Sans Pro"/>
                <a:sym typeface="Source Sans Pro"/>
              </a:rPr>
              <a:t>TEACHER</a:t>
            </a:r>
            <a:endParaRPr>
              <a:latin typeface="Ubuntu" panose="020B0504030602030204" pitchFamily="34" charset="0"/>
            </a:endParaRPr>
          </a:p>
        </p:txBody>
      </p:sp>
      <p:sp>
        <p:nvSpPr>
          <p:cNvPr id="6" name="Google Shape;281;p50">
            <a:extLst>
              <a:ext uri="{FF2B5EF4-FFF2-40B4-BE49-F238E27FC236}">
                <a16:creationId xmlns:a16="http://schemas.microsoft.com/office/drawing/2014/main" id="{5D309E23-31C1-968B-D25B-5C16B679281E}"/>
              </a:ext>
            </a:extLst>
          </p:cNvPr>
          <p:cNvSpPr txBox="1"/>
          <p:nvPr/>
        </p:nvSpPr>
        <p:spPr>
          <a:xfrm rot="-5400000">
            <a:off x="274032" y="1792041"/>
            <a:ext cx="126695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Ubuntu" panose="020B0504030602030204" pitchFamily="34" charset="0"/>
                <a:ea typeface="Source Sans Pro"/>
                <a:cs typeface="Source Sans Pro"/>
                <a:sym typeface="Source Sans Pro"/>
              </a:rPr>
              <a:t>PARTNER</a:t>
            </a:r>
            <a:endParaRPr>
              <a:latin typeface="Ubuntu" panose="020B0504030602030204" pitchFamily="34" charset="0"/>
            </a:endParaRPr>
          </a:p>
        </p:txBody>
      </p:sp>
      <p:pic>
        <p:nvPicPr>
          <p:cNvPr id="7" name="Google Shape;282;p50">
            <a:extLst>
              <a:ext uri="{FF2B5EF4-FFF2-40B4-BE49-F238E27FC236}">
                <a16:creationId xmlns:a16="http://schemas.microsoft.com/office/drawing/2014/main" id="{C6F1DF27-FCDF-4780-2A07-78DDC4564723}"/>
              </a:ext>
            </a:extLst>
          </p:cNvPr>
          <p:cNvPicPr preferRelativeResize="0"/>
          <p:nvPr/>
        </p:nvPicPr>
        <p:blipFill rotWithShape="1">
          <a:blip r:embed="rId3">
            <a:alphaModFix/>
          </a:blip>
          <a:srcRect t="24190" r="20760"/>
          <a:stretch/>
        </p:blipFill>
        <p:spPr>
          <a:xfrm>
            <a:off x="9025385" y="2540600"/>
            <a:ext cx="2132655" cy="2720500"/>
          </a:xfrm>
          <a:prstGeom prst="rect">
            <a:avLst/>
          </a:prstGeom>
          <a:noFill/>
          <a:ln>
            <a:noFill/>
          </a:ln>
        </p:spPr>
      </p:pic>
      <p:pic>
        <p:nvPicPr>
          <p:cNvPr id="9" name="Google Shape;283;p50">
            <a:extLst>
              <a:ext uri="{FF2B5EF4-FFF2-40B4-BE49-F238E27FC236}">
                <a16:creationId xmlns:a16="http://schemas.microsoft.com/office/drawing/2014/main" id="{E04F77AE-046A-BE93-E4C2-0DACA0128F6F}"/>
              </a:ext>
            </a:extLst>
          </p:cNvPr>
          <p:cNvPicPr preferRelativeResize="0"/>
          <p:nvPr/>
        </p:nvPicPr>
        <p:blipFill rotWithShape="1">
          <a:blip r:embed="rId4">
            <a:alphaModFix/>
          </a:blip>
          <a:srcRect l="2945" r="2945"/>
          <a:stretch/>
        </p:blipFill>
        <p:spPr>
          <a:xfrm>
            <a:off x="6187477" y="1053200"/>
            <a:ext cx="3069773" cy="2446399"/>
          </a:xfrm>
          <a:prstGeom prst="rect">
            <a:avLst/>
          </a:prstGeom>
          <a:noFill/>
          <a:ln>
            <a:noFill/>
          </a:ln>
        </p:spPr>
      </p:pic>
      <p:sp>
        <p:nvSpPr>
          <p:cNvPr id="8" name="Title 17">
            <a:extLst>
              <a:ext uri="{FF2B5EF4-FFF2-40B4-BE49-F238E27FC236}">
                <a16:creationId xmlns:a16="http://schemas.microsoft.com/office/drawing/2014/main" id="{7B4DF85D-50FE-AEC3-D779-3C774A121FE4}"/>
              </a:ext>
            </a:extLst>
          </p:cNvPr>
          <p:cNvSpPr txBox="1">
            <a:spLocks/>
          </p:cNvSpPr>
          <p:nvPr/>
        </p:nvSpPr>
        <p:spPr>
          <a:xfrm>
            <a:off x="515937" y="334962"/>
            <a:ext cx="646178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Physical Education</a:t>
            </a:r>
          </a:p>
        </p:txBody>
      </p:sp>
    </p:spTree>
    <p:extLst>
      <p:ext uri="{BB962C8B-B14F-4D97-AF65-F5344CB8AC3E}">
        <p14:creationId xmlns:p14="http://schemas.microsoft.com/office/powerpoint/2010/main" val="121943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7BFA9-C198-25F6-6C9C-9D961D6BF6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F925B-5214-A421-8AEE-1BF8C0AEEB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D35DF8F-C3A8-AB4F-33E7-9C71265E122B}"/>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0A72726-4065-3974-E538-FD6F908AC251}"/>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48C0915-B139-BEC4-EAED-D55B94904109}"/>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E88292C-5FE2-050C-8F35-9C150F0E8099}"/>
              </a:ext>
            </a:extLst>
          </p:cNvPr>
          <p:cNvPicPr>
            <a:picLocks noChangeAspect="1"/>
          </p:cNvPicPr>
          <p:nvPr/>
        </p:nvPicPr>
        <p:blipFill>
          <a:blip r:embed="rId3"/>
          <a:stretch>
            <a:fillRect/>
          </a:stretch>
        </p:blipFill>
        <p:spPr>
          <a:xfrm>
            <a:off x="8221120" y="77146"/>
            <a:ext cx="3526224" cy="6713071"/>
          </a:xfrm>
          <a:prstGeom prst="rect">
            <a:avLst/>
          </a:prstGeom>
        </p:spPr>
      </p:pic>
      <p:pic>
        <p:nvPicPr>
          <p:cNvPr id="8" name="Picture 7">
            <a:extLst>
              <a:ext uri="{FF2B5EF4-FFF2-40B4-BE49-F238E27FC236}">
                <a16:creationId xmlns:a16="http://schemas.microsoft.com/office/drawing/2014/main" id="{85303417-53F3-9E13-24C4-D1AA8DCC552C}"/>
              </a:ext>
            </a:extLst>
          </p:cNvPr>
          <p:cNvPicPr>
            <a:picLocks noChangeAspect="1"/>
          </p:cNvPicPr>
          <p:nvPr/>
        </p:nvPicPr>
        <p:blipFill>
          <a:blip r:embed="rId4"/>
          <a:stretch>
            <a:fillRect/>
          </a:stretch>
        </p:blipFill>
        <p:spPr>
          <a:xfrm>
            <a:off x="1206056" y="1510709"/>
            <a:ext cx="5615645" cy="3853770"/>
          </a:xfrm>
          <a:prstGeom prst="rect">
            <a:avLst/>
          </a:prstGeom>
        </p:spPr>
      </p:pic>
      <p:sp>
        <p:nvSpPr>
          <p:cNvPr id="9" name="Title 17">
            <a:extLst>
              <a:ext uri="{FF2B5EF4-FFF2-40B4-BE49-F238E27FC236}">
                <a16:creationId xmlns:a16="http://schemas.microsoft.com/office/drawing/2014/main" id="{3A7A7A9E-EB8B-D91E-855A-2CFE87CBD269}"/>
              </a:ext>
            </a:extLst>
          </p:cNvPr>
          <p:cNvSpPr txBox="1">
            <a:spLocks/>
          </p:cNvSpPr>
          <p:nvPr/>
        </p:nvSpPr>
        <p:spPr>
          <a:xfrm>
            <a:off x="515937" y="334962"/>
            <a:ext cx="646178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ELEMENTARY</a:t>
            </a:r>
          </a:p>
        </p:txBody>
      </p:sp>
    </p:spTree>
    <p:extLst>
      <p:ext uri="{BB962C8B-B14F-4D97-AF65-F5344CB8AC3E}">
        <p14:creationId xmlns:p14="http://schemas.microsoft.com/office/powerpoint/2010/main" val="340337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01871-2E00-D688-1076-0F7B4A39317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37D480-7649-FA26-F424-B636E5BA44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2461A62-F168-476C-70AB-3252ED982140}"/>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9C09108A-5DC9-90CF-CB2C-948FCE9CDA4F}"/>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E9B1B6D3-32BB-BB8C-C477-8306B8A45B65}"/>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6C169DC-81D1-A93B-D1C9-F142042C5401}"/>
              </a:ext>
            </a:extLst>
          </p:cNvPr>
          <p:cNvPicPr>
            <a:picLocks noChangeAspect="1"/>
          </p:cNvPicPr>
          <p:nvPr/>
        </p:nvPicPr>
        <p:blipFill>
          <a:blip r:embed="rId3"/>
          <a:stretch>
            <a:fillRect/>
          </a:stretch>
        </p:blipFill>
        <p:spPr>
          <a:xfrm>
            <a:off x="5378881" y="445712"/>
            <a:ext cx="6132045" cy="5966576"/>
          </a:xfrm>
          <a:prstGeom prst="rect">
            <a:avLst/>
          </a:prstGeom>
        </p:spPr>
      </p:pic>
      <p:pic>
        <p:nvPicPr>
          <p:cNvPr id="8" name="Picture 7">
            <a:extLst>
              <a:ext uri="{FF2B5EF4-FFF2-40B4-BE49-F238E27FC236}">
                <a16:creationId xmlns:a16="http://schemas.microsoft.com/office/drawing/2014/main" id="{7B0F45FD-DA07-A184-8381-F03435C5343C}"/>
              </a:ext>
            </a:extLst>
          </p:cNvPr>
          <p:cNvPicPr>
            <a:picLocks noChangeAspect="1"/>
          </p:cNvPicPr>
          <p:nvPr/>
        </p:nvPicPr>
        <p:blipFill>
          <a:blip r:embed="rId4"/>
          <a:stretch>
            <a:fillRect/>
          </a:stretch>
        </p:blipFill>
        <p:spPr>
          <a:xfrm>
            <a:off x="533655" y="1748949"/>
            <a:ext cx="4220904" cy="2953321"/>
          </a:xfrm>
          <a:prstGeom prst="rect">
            <a:avLst/>
          </a:prstGeom>
        </p:spPr>
      </p:pic>
      <p:sp>
        <p:nvSpPr>
          <p:cNvPr id="9" name="Title 17">
            <a:extLst>
              <a:ext uri="{FF2B5EF4-FFF2-40B4-BE49-F238E27FC236}">
                <a16:creationId xmlns:a16="http://schemas.microsoft.com/office/drawing/2014/main" id="{83402B43-0DC7-FB8E-5810-E36228F6609F}"/>
              </a:ext>
            </a:extLst>
          </p:cNvPr>
          <p:cNvSpPr txBox="1">
            <a:spLocks/>
          </p:cNvSpPr>
          <p:nvPr/>
        </p:nvSpPr>
        <p:spPr>
          <a:xfrm>
            <a:off x="515937" y="334962"/>
            <a:ext cx="646178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MIDDLE</a:t>
            </a:r>
          </a:p>
        </p:txBody>
      </p:sp>
    </p:spTree>
    <p:extLst>
      <p:ext uri="{BB962C8B-B14F-4D97-AF65-F5344CB8AC3E}">
        <p14:creationId xmlns:p14="http://schemas.microsoft.com/office/powerpoint/2010/main" val="75956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7372-E332-5A04-3CFE-2A1FBFDDEB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D817D9-1E64-D3DC-AEF0-DCE6AE517B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045D45C-F8E3-2D4D-187E-497683FC4031}"/>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61666DD4-99C9-64A9-95F5-C41614274A1C}"/>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A09F906-42CA-23A5-3A4E-2CE24ED8ACF0}"/>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A8EBC51-EF65-1D09-71D5-57659B86AA6F}"/>
              </a:ext>
            </a:extLst>
          </p:cNvPr>
          <p:cNvPicPr>
            <a:picLocks noChangeAspect="1"/>
          </p:cNvPicPr>
          <p:nvPr/>
        </p:nvPicPr>
        <p:blipFill>
          <a:blip r:embed="rId3"/>
          <a:stretch>
            <a:fillRect/>
          </a:stretch>
        </p:blipFill>
        <p:spPr>
          <a:xfrm>
            <a:off x="5719378" y="1088250"/>
            <a:ext cx="6132969" cy="4681499"/>
          </a:xfrm>
          <a:prstGeom prst="rect">
            <a:avLst/>
          </a:prstGeom>
        </p:spPr>
      </p:pic>
      <p:pic>
        <p:nvPicPr>
          <p:cNvPr id="8" name="Picture 7">
            <a:extLst>
              <a:ext uri="{FF2B5EF4-FFF2-40B4-BE49-F238E27FC236}">
                <a16:creationId xmlns:a16="http://schemas.microsoft.com/office/drawing/2014/main" id="{9BE122D5-BC2C-4517-946C-568D67D8459F}"/>
              </a:ext>
            </a:extLst>
          </p:cNvPr>
          <p:cNvPicPr>
            <a:picLocks noChangeAspect="1"/>
          </p:cNvPicPr>
          <p:nvPr/>
        </p:nvPicPr>
        <p:blipFill>
          <a:blip r:embed="rId4"/>
          <a:stretch>
            <a:fillRect/>
          </a:stretch>
        </p:blipFill>
        <p:spPr>
          <a:xfrm>
            <a:off x="548939" y="1525584"/>
            <a:ext cx="4448159" cy="3641432"/>
          </a:xfrm>
          <a:prstGeom prst="rect">
            <a:avLst/>
          </a:prstGeom>
        </p:spPr>
      </p:pic>
      <p:sp>
        <p:nvSpPr>
          <p:cNvPr id="9" name="Title 17">
            <a:extLst>
              <a:ext uri="{FF2B5EF4-FFF2-40B4-BE49-F238E27FC236}">
                <a16:creationId xmlns:a16="http://schemas.microsoft.com/office/drawing/2014/main" id="{D40D6BBA-6F6C-6AFD-E872-A104576FD495}"/>
              </a:ext>
            </a:extLst>
          </p:cNvPr>
          <p:cNvSpPr txBox="1">
            <a:spLocks/>
          </p:cNvSpPr>
          <p:nvPr/>
        </p:nvSpPr>
        <p:spPr>
          <a:xfrm>
            <a:off x="515937" y="334962"/>
            <a:ext cx="1892285"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HIGH</a:t>
            </a:r>
          </a:p>
        </p:txBody>
      </p:sp>
    </p:spTree>
    <p:extLst>
      <p:ext uri="{BB962C8B-B14F-4D97-AF65-F5344CB8AC3E}">
        <p14:creationId xmlns:p14="http://schemas.microsoft.com/office/powerpoint/2010/main" val="105537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45"/>
          <p:cNvSpPr txBox="1">
            <a:spLocks noGrp="1"/>
          </p:cNvSpPr>
          <p:nvPr>
            <p:ph type="body" idx="4294967295"/>
          </p:nvPr>
        </p:nvSpPr>
        <p:spPr>
          <a:xfrm>
            <a:off x="0" y="1271588"/>
            <a:ext cx="2940050" cy="625475"/>
          </a:xfrm>
          <a:prstGeom prst="rect">
            <a:avLst/>
          </a:prstGeom>
        </p:spPr>
        <p:txBody>
          <a:bodyPr spcFirstLastPara="1" vert="horz" wrap="square" lIns="121900" tIns="121900" rIns="121900" bIns="121900" rtlCol="0" anchor="t" anchorCtr="0">
            <a:noAutofit/>
          </a:bodyPr>
          <a:lstStyle/>
          <a:p>
            <a:pPr marL="0" indent="0" algn="ctr">
              <a:buNone/>
            </a:pPr>
            <a:r>
              <a:rPr lang="en" sz="2400" u="sng">
                <a:solidFill>
                  <a:schemeClr val="tx1">
                    <a:lumMod val="65000"/>
                    <a:lumOff val="35000"/>
                  </a:schemeClr>
                </a:solidFill>
                <a:latin typeface="Ubuntu" panose="020B0504030602030204" pitchFamily="34" charset="0"/>
                <a:hlinkClick r:id="rId3"/>
              </a:rPr>
              <a:t>UPE PLAYBOOK</a:t>
            </a:r>
            <a:endParaRPr lang="en" sz="2400" u="sng">
              <a:solidFill>
                <a:schemeClr val="tx1">
                  <a:lumMod val="65000"/>
                  <a:lumOff val="35000"/>
                </a:schemeClr>
              </a:solidFill>
              <a:latin typeface="Ubuntu" panose="020B0504030602030204" pitchFamily="34" charset="0"/>
            </a:endParaRPr>
          </a:p>
          <a:p>
            <a:pPr marL="0" indent="0">
              <a:buNone/>
            </a:pPr>
            <a:endParaRPr lang="en" sz="2400" u="sng">
              <a:solidFill>
                <a:schemeClr val="tx1">
                  <a:lumMod val="65000"/>
                  <a:lumOff val="35000"/>
                </a:schemeClr>
              </a:solidFill>
              <a:latin typeface="Ubuntu" panose="020B0504030602030204" pitchFamily="34" charset="0"/>
            </a:endParaRPr>
          </a:p>
          <a:p>
            <a:pPr marL="0" indent="0">
              <a:buNone/>
            </a:pPr>
            <a:endParaRPr lang="en" sz="2400" u="sng">
              <a:solidFill>
                <a:schemeClr val="tx1">
                  <a:lumMod val="65000"/>
                  <a:lumOff val="35000"/>
                </a:schemeClr>
              </a:solidFill>
              <a:latin typeface="Ubuntu" panose="020B0504030602030204" pitchFamily="34" charset="0"/>
            </a:endParaRPr>
          </a:p>
        </p:txBody>
      </p:sp>
      <p:sp>
        <p:nvSpPr>
          <p:cNvPr id="2" name="Rectangle 1">
            <a:extLst>
              <a:ext uri="{FF2B5EF4-FFF2-40B4-BE49-F238E27FC236}">
                <a16:creationId xmlns:a16="http://schemas.microsoft.com/office/drawing/2014/main" id="{AA6FC59F-C5A3-7766-E3CA-74152FAB985A}"/>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Google Shape;241;p45">
            <a:extLst>
              <a:ext uri="{FF2B5EF4-FFF2-40B4-BE49-F238E27FC236}">
                <a16:creationId xmlns:a16="http://schemas.microsoft.com/office/drawing/2014/main" id="{3C94F625-0874-D93E-A361-3E9F6856AE99}"/>
              </a:ext>
            </a:extLst>
          </p:cNvPr>
          <p:cNvSpPr txBox="1">
            <a:spLocks/>
          </p:cNvSpPr>
          <p:nvPr/>
        </p:nvSpPr>
        <p:spPr>
          <a:xfrm>
            <a:off x="7320212" y="1895807"/>
            <a:ext cx="4005228" cy="1049743"/>
          </a:xfrm>
          <a:prstGeom prst="rect">
            <a:avLst/>
          </a:prstGeom>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133"/>
              </a:spcBef>
              <a:buFont typeface="Arial" panose="020B0604020202020204" pitchFamily="34" charset="0"/>
              <a:buNone/>
            </a:pPr>
            <a:r>
              <a:rPr lang="en-US" sz="2400" u="sng">
                <a:solidFill>
                  <a:schemeClr val="tx1">
                    <a:lumMod val="65000"/>
                    <a:lumOff val="35000"/>
                  </a:schemeClr>
                </a:solidFill>
                <a:latin typeface="Ubuntu" panose="020B0504030602030204" pitchFamily="34" charset="0"/>
                <a:hlinkClick r:id="rId4">
                  <a:extLst>
                    <a:ext uri="{A12FA001-AC4F-418D-AE19-62706E023703}">
                      <ahyp:hlinkClr xmlns:ahyp="http://schemas.microsoft.com/office/drawing/2018/hyperlinkcolor" val="tx"/>
                    </a:ext>
                  </a:extLst>
                </a:hlinkClick>
              </a:rPr>
              <a:t>UCS Playbook - All Levels</a:t>
            </a:r>
            <a:endParaRPr lang="en-US" sz="2400">
              <a:solidFill>
                <a:schemeClr val="tx1">
                  <a:lumMod val="65000"/>
                  <a:lumOff val="35000"/>
                </a:schemeClr>
              </a:solidFill>
              <a:latin typeface="Ubuntu" panose="020B0504030602030204" pitchFamily="34" charset="0"/>
            </a:endParaRPr>
          </a:p>
        </p:txBody>
      </p:sp>
      <p:pic>
        <p:nvPicPr>
          <p:cNvPr id="7" name="Picture 6">
            <a:extLst>
              <a:ext uri="{FF2B5EF4-FFF2-40B4-BE49-F238E27FC236}">
                <a16:creationId xmlns:a16="http://schemas.microsoft.com/office/drawing/2014/main" id="{3304A0EA-69F9-6676-7206-FBF297BA8F92}"/>
              </a:ext>
            </a:extLst>
          </p:cNvPr>
          <p:cNvPicPr>
            <a:picLocks noChangeAspect="1"/>
          </p:cNvPicPr>
          <p:nvPr/>
        </p:nvPicPr>
        <p:blipFill>
          <a:blip r:embed="rId5"/>
          <a:stretch>
            <a:fillRect/>
          </a:stretch>
        </p:blipFill>
        <p:spPr>
          <a:xfrm>
            <a:off x="6636963" y="2819424"/>
            <a:ext cx="1426802" cy="1894661"/>
          </a:xfrm>
          <a:prstGeom prst="rect">
            <a:avLst/>
          </a:prstGeom>
        </p:spPr>
      </p:pic>
      <p:pic>
        <p:nvPicPr>
          <p:cNvPr id="9" name="Picture 8">
            <a:extLst>
              <a:ext uri="{FF2B5EF4-FFF2-40B4-BE49-F238E27FC236}">
                <a16:creationId xmlns:a16="http://schemas.microsoft.com/office/drawing/2014/main" id="{A98C726D-E0A8-64F2-95EA-16355CCB3FB2}"/>
              </a:ext>
            </a:extLst>
          </p:cNvPr>
          <p:cNvPicPr>
            <a:picLocks noChangeAspect="1"/>
          </p:cNvPicPr>
          <p:nvPr/>
        </p:nvPicPr>
        <p:blipFill>
          <a:blip r:embed="rId6"/>
          <a:stretch>
            <a:fillRect/>
          </a:stretch>
        </p:blipFill>
        <p:spPr>
          <a:xfrm>
            <a:off x="8601663" y="2819424"/>
            <a:ext cx="1437095" cy="1894661"/>
          </a:xfrm>
          <a:prstGeom prst="rect">
            <a:avLst/>
          </a:prstGeom>
        </p:spPr>
      </p:pic>
      <p:pic>
        <p:nvPicPr>
          <p:cNvPr id="11" name="Picture 10">
            <a:extLst>
              <a:ext uri="{FF2B5EF4-FFF2-40B4-BE49-F238E27FC236}">
                <a16:creationId xmlns:a16="http://schemas.microsoft.com/office/drawing/2014/main" id="{2D28A4E9-4C63-501A-4871-71841EF7FFCC}"/>
              </a:ext>
            </a:extLst>
          </p:cNvPr>
          <p:cNvPicPr>
            <a:picLocks noChangeAspect="1"/>
          </p:cNvPicPr>
          <p:nvPr/>
        </p:nvPicPr>
        <p:blipFill>
          <a:blip r:embed="rId7"/>
          <a:stretch>
            <a:fillRect/>
          </a:stretch>
        </p:blipFill>
        <p:spPr>
          <a:xfrm>
            <a:off x="10496446" y="2830883"/>
            <a:ext cx="1435577" cy="1883773"/>
          </a:xfrm>
          <a:prstGeom prst="rect">
            <a:avLst/>
          </a:prstGeom>
        </p:spPr>
      </p:pic>
      <p:pic>
        <p:nvPicPr>
          <p:cNvPr id="8" name="Picture 7">
            <a:extLst>
              <a:ext uri="{FF2B5EF4-FFF2-40B4-BE49-F238E27FC236}">
                <a16:creationId xmlns:a16="http://schemas.microsoft.com/office/drawing/2014/main" id="{5DA3624C-4526-CF64-3F64-44F75265832B}"/>
              </a:ext>
            </a:extLst>
          </p:cNvPr>
          <p:cNvPicPr>
            <a:picLocks noChangeAspect="1"/>
          </p:cNvPicPr>
          <p:nvPr/>
        </p:nvPicPr>
        <p:blipFill>
          <a:blip r:embed="rId8"/>
          <a:stretch>
            <a:fillRect/>
          </a:stretch>
        </p:blipFill>
        <p:spPr>
          <a:xfrm>
            <a:off x="138856" y="2124245"/>
            <a:ext cx="2941254" cy="3118706"/>
          </a:xfrm>
          <a:prstGeom prst="rect">
            <a:avLst/>
          </a:prstGeom>
        </p:spPr>
      </p:pic>
      <p:pic>
        <p:nvPicPr>
          <p:cNvPr id="15" name="Picture 14">
            <a:extLst>
              <a:ext uri="{FF2B5EF4-FFF2-40B4-BE49-F238E27FC236}">
                <a16:creationId xmlns:a16="http://schemas.microsoft.com/office/drawing/2014/main" id="{80035EFD-0116-ACCA-E81F-AC93A4A0F9EB}"/>
              </a:ext>
            </a:extLst>
          </p:cNvPr>
          <p:cNvPicPr>
            <a:picLocks noChangeAspect="1"/>
          </p:cNvPicPr>
          <p:nvPr/>
        </p:nvPicPr>
        <p:blipFill>
          <a:blip r:embed="rId9"/>
          <a:stretch>
            <a:fillRect/>
          </a:stretch>
        </p:blipFill>
        <p:spPr>
          <a:xfrm>
            <a:off x="3302075" y="1388387"/>
            <a:ext cx="2932402" cy="4082130"/>
          </a:xfrm>
          <a:prstGeom prst="rect">
            <a:avLst/>
          </a:prstGeom>
        </p:spPr>
      </p:pic>
      <p:sp>
        <p:nvSpPr>
          <p:cNvPr id="16" name="Title 17">
            <a:extLst>
              <a:ext uri="{FF2B5EF4-FFF2-40B4-BE49-F238E27FC236}">
                <a16:creationId xmlns:a16="http://schemas.microsoft.com/office/drawing/2014/main" id="{9E7D0791-83D9-1434-B2AD-D228D62AE3E3}"/>
              </a:ext>
            </a:extLst>
          </p:cNvPr>
          <p:cNvSpPr txBox="1">
            <a:spLocks/>
          </p:cNvSpPr>
          <p:nvPr/>
        </p:nvSpPr>
        <p:spPr>
          <a:xfrm>
            <a:off x="515937" y="334962"/>
            <a:ext cx="9524356"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Physical Education Resources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39A5F-7481-D43D-FCD4-4BB698C3A9CC}"/>
              </a:ext>
            </a:extLst>
          </p:cNvPr>
          <p:cNvSpPr>
            <a:spLocks noGrp="1"/>
          </p:cNvSpPr>
          <p:nvPr>
            <p:ph type="sldNum" sz="quarter" idx="12"/>
          </p:nvPr>
        </p:nvSpPr>
        <p:spPr/>
        <p:txBody>
          <a:bodyPr/>
          <a:lstStyle/>
          <a:p>
            <a:fld id="{BC5412F4-A60B-40C2-AA7C-F3A4A077EDEC}" type="slidenum">
              <a:rPr lang="en-US" smtClean="0"/>
              <a:t>16</a:t>
            </a:fld>
            <a:endParaRPr lang="en-US"/>
          </a:p>
        </p:txBody>
      </p:sp>
      <p:sp>
        <p:nvSpPr>
          <p:cNvPr id="7" name="Title 17">
            <a:extLst>
              <a:ext uri="{FF2B5EF4-FFF2-40B4-BE49-F238E27FC236}">
                <a16:creationId xmlns:a16="http://schemas.microsoft.com/office/drawing/2014/main" id="{99B8947E-50F7-94B8-8EC1-3DDD12131EB8}"/>
              </a:ext>
            </a:extLst>
          </p:cNvPr>
          <p:cNvSpPr txBox="1">
            <a:spLocks/>
          </p:cNvSpPr>
          <p:nvPr/>
        </p:nvSpPr>
        <p:spPr>
          <a:xfrm>
            <a:off x="515937" y="334962"/>
            <a:ext cx="4807501"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666666"/>
                </a:solidFill>
                <a:latin typeface="Ubuntu"/>
              </a:rPr>
              <a:t>Unified Fitness</a:t>
            </a:r>
            <a:endParaRPr lang="en-US" dirty="0"/>
          </a:p>
        </p:txBody>
      </p:sp>
      <p:sp>
        <p:nvSpPr>
          <p:cNvPr id="9" name="Rounded Rectangle 13">
            <a:extLst>
              <a:ext uri="{FF2B5EF4-FFF2-40B4-BE49-F238E27FC236}">
                <a16:creationId xmlns:a16="http://schemas.microsoft.com/office/drawing/2014/main" id="{AAFC5299-8898-099A-459D-3F3F1AA286C8}"/>
              </a:ext>
            </a:extLst>
          </p:cNvPr>
          <p:cNvSpPr/>
          <p:nvPr/>
        </p:nvSpPr>
        <p:spPr>
          <a:xfrm>
            <a:off x="1185453" y="1324617"/>
            <a:ext cx="5181600" cy="4351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marL="228600" indent="-228600">
              <a:lnSpc>
                <a:spcPct val="90000"/>
              </a:lnSpc>
              <a:spcBef>
                <a:spcPts val="1000"/>
              </a:spcBef>
              <a:buFont typeface="Arial" panose="020B0604020202020204" pitchFamily="34" charset="0"/>
              <a:buChar char="•"/>
            </a:pPr>
            <a:endParaRPr lang="en-US">
              <a:solidFill>
                <a:schemeClr val="tx1"/>
              </a:solidFill>
            </a:endParaRPr>
          </a:p>
          <a:p>
            <a:pPr marL="228600" indent="-228600">
              <a:lnSpc>
                <a:spcPct val="90000"/>
              </a:lnSpc>
              <a:spcBef>
                <a:spcPts val="1000"/>
              </a:spcBef>
              <a:buFont typeface="Arial" panose="020B0604020202020204" pitchFamily="34" charset="0"/>
              <a:buChar char="•"/>
            </a:pPr>
            <a:r>
              <a:rPr lang="en-US" dirty="0">
                <a:solidFill>
                  <a:schemeClr val="tx1"/>
                </a:solidFill>
              </a:rPr>
              <a:t>Unified Fitness clubs: Yoga, Zumba, Walking, etc.</a:t>
            </a:r>
            <a:endParaRPr lang="en-US" dirty="0">
              <a:solidFill>
                <a:schemeClr val="tx1"/>
              </a:solidFill>
              <a:ea typeface="Calibri"/>
              <a:cs typeface="Calibri"/>
            </a:endParaRPr>
          </a:p>
          <a:p>
            <a:pPr marL="228600" indent="-228600">
              <a:lnSpc>
                <a:spcPct val="90000"/>
              </a:lnSpc>
              <a:spcBef>
                <a:spcPts val="1000"/>
              </a:spcBef>
              <a:buFont typeface="Arial" panose="020B0604020202020204" pitchFamily="34" charset="0"/>
              <a:buChar char="•"/>
            </a:pPr>
            <a:r>
              <a:rPr lang="en-US" dirty="0">
                <a:solidFill>
                  <a:schemeClr val="tx1"/>
                </a:solidFill>
                <a:ea typeface="Calibri"/>
                <a:cs typeface="Calibri"/>
                <a:hlinkClick r:id="rId2">
                  <a:extLst>
                    <a:ext uri="{A12FA001-AC4F-418D-AE19-62706E023703}">
                      <ahyp:hlinkClr xmlns:ahyp="http://schemas.microsoft.com/office/drawing/2018/hyperlinkcolor" val="tx"/>
                    </a:ext>
                  </a:extLst>
                </a:hlinkClick>
              </a:rPr>
              <a:t>High 5 for Fitness</a:t>
            </a:r>
            <a:endParaRPr lang="en-US" dirty="0">
              <a:solidFill>
                <a:schemeClr val="tx1"/>
              </a:solidFill>
              <a:ea typeface="Calibri"/>
              <a:cs typeface="Calibri"/>
            </a:endParaRPr>
          </a:p>
          <a:p>
            <a:pPr marL="685800" lvl="1" indent="-228600">
              <a:lnSpc>
                <a:spcPct val="90000"/>
              </a:lnSpc>
              <a:spcBef>
                <a:spcPts val="1000"/>
              </a:spcBef>
              <a:buFont typeface="Courier New" panose="020B0604020202020204" pitchFamily="34" charset="0"/>
              <a:buChar char="o"/>
            </a:pPr>
            <a:r>
              <a:rPr lang="en-US" dirty="0">
                <a:solidFill>
                  <a:schemeClr val="tx1"/>
                </a:solidFill>
                <a:ea typeface="Calibri"/>
                <a:cs typeface="Calibri"/>
              </a:rPr>
              <a:t>Help people between 8-21 take control of their fitness</a:t>
            </a:r>
          </a:p>
          <a:p>
            <a:pPr marL="685800" lvl="1" indent="-228600">
              <a:lnSpc>
                <a:spcPct val="90000"/>
              </a:lnSpc>
              <a:spcBef>
                <a:spcPts val="1000"/>
              </a:spcBef>
              <a:buFont typeface="Courier New" panose="020B0604020202020204" pitchFamily="34" charset="0"/>
              <a:buChar char="o"/>
            </a:pPr>
            <a:r>
              <a:rPr lang="en-US" dirty="0">
                <a:solidFill>
                  <a:schemeClr val="tx1"/>
                </a:solidFill>
                <a:ea typeface="Calibri"/>
                <a:cs typeface="Calibri"/>
              </a:rPr>
              <a:t>Aim is to increase knowledge and awareness of healthy behaviors through physical activities that improve </a:t>
            </a:r>
            <a:r>
              <a:rPr lang="en-US" i="1" dirty="0">
                <a:solidFill>
                  <a:schemeClr val="tx1"/>
                </a:solidFill>
                <a:ea typeface="Calibri"/>
                <a:cs typeface="Calibri"/>
              </a:rPr>
              <a:t>flexibility, strength</a:t>
            </a:r>
            <a:r>
              <a:rPr lang="en-US" dirty="0">
                <a:solidFill>
                  <a:schemeClr val="tx1"/>
                </a:solidFill>
                <a:ea typeface="Calibri"/>
                <a:cs typeface="Calibri"/>
              </a:rPr>
              <a:t>, and </a:t>
            </a:r>
            <a:r>
              <a:rPr lang="en-US" i="1" dirty="0">
                <a:solidFill>
                  <a:schemeClr val="tx1"/>
                </a:solidFill>
                <a:ea typeface="Calibri"/>
                <a:cs typeface="Calibri"/>
              </a:rPr>
              <a:t>endurance</a:t>
            </a:r>
          </a:p>
          <a:p>
            <a:pPr marL="228600" indent="-228600">
              <a:lnSpc>
                <a:spcPct val="90000"/>
              </a:lnSpc>
              <a:spcBef>
                <a:spcPts val="1000"/>
              </a:spcBef>
              <a:buFont typeface="Arial" panose="020B0604020202020204" pitchFamily="34" charset="0"/>
              <a:buChar char="•"/>
            </a:pPr>
            <a:r>
              <a:rPr lang="en-US" dirty="0">
                <a:solidFill>
                  <a:schemeClr val="tx1"/>
                </a:solidFill>
                <a:ea typeface="Calibri"/>
                <a:cs typeface="Calibri"/>
              </a:rPr>
              <a:t>Performance Stations</a:t>
            </a:r>
          </a:p>
          <a:p>
            <a:pPr marL="685800" lvl="1" indent="-228600">
              <a:lnSpc>
                <a:spcPct val="90000"/>
              </a:lnSpc>
              <a:spcBef>
                <a:spcPts val="1000"/>
              </a:spcBef>
              <a:buFont typeface="Courier New" panose="020B0604020202020204" pitchFamily="34" charset="0"/>
              <a:buChar char="o"/>
            </a:pPr>
            <a:r>
              <a:rPr lang="en-US" dirty="0">
                <a:solidFill>
                  <a:schemeClr val="tx1"/>
                </a:solidFill>
                <a:ea typeface="Calibri"/>
                <a:cs typeface="Calibri"/>
              </a:rPr>
              <a:t>Can host during a school event or field day!</a:t>
            </a:r>
          </a:p>
          <a:p>
            <a:pPr marL="685800" lvl="1" indent="-228600">
              <a:lnSpc>
                <a:spcPct val="90000"/>
              </a:lnSpc>
              <a:spcBef>
                <a:spcPts val="1000"/>
              </a:spcBef>
              <a:buFont typeface="Courier New" panose="020B0604020202020204" pitchFamily="34" charset="0"/>
              <a:buChar char="o"/>
            </a:pPr>
            <a:r>
              <a:rPr lang="en-US" dirty="0">
                <a:solidFill>
                  <a:schemeClr val="tx1"/>
                </a:solidFill>
                <a:ea typeface="Calibri"/>
                <a:cs typeface="Calibri"/>
              </a:rPr>
              <a:t>Get your local college or PT office involved</a:t>
            </a:r>
          </a:p>
          <a:p>
            <a:pPr marL="685800" lvl="1" indent="-228600">
              <a:lnSpc>
                <a:spcPct val="90000"/>
              </a:lnSpc>
              <a:spcBef>
                <a:spcPts val="1000"/>
              </a:spcBef>
              <a:buFont typeface="Courier New" panose="020B0604020202020204" pitchFamily="34" charset="0"/>
              <a:buChar char="o"/>
            </a:pPr>
            <a:endParaRPr lang="en-US" dirty="0">
              <a:solidFill>
                <a:schemeClr val="tx1"/>
              </a:solidFill>
              <a:ea typeface="Calibri"/>
              <a:cs typeface="Calibri"/>
            </a:endParaRPr>
          </a:p>
        </p:txBody>
      </p:sp>
      <p:pic>
        <p:nvPicPr>
          <p:cNvPr id="10" name="Picture 9" descr="A couple of kids doing stretching exercises&#10;&#10;AI-generated content may be incorrect.">
            <a:extLst>
              <a:ext uri="{FF2B5EF4-FFF2-40B4-BE49-F238E27FC236}">
                <a16:creationId xmlns:a16="http://schemas.microsoft.com/office/drawing/2014/main" id="{1C4FB959-3752-EF11-608D-3E221A534661}"/>
              </a:ext>
            </a:extLst>
          </p:cNvPr>
          <p:cNvPicPr>
            <a:picLocks noChangeAspect="1"/>
          </p:cNvPicPr>
          <p:nvPr/>
        </p:nvPicPr>
        <p:blipFill>
          <a:blip r:embed="rId3"/>
          <a:stretch>
            <a:fillRect/>
          </a:stretch>
        </p:blipFill>
        <p:spPr>
          <a:xfrm>
            <a:off x="6921011" y="2290030"/>
            <a:ext cx="3762131" cy="2277941"/>
          </a:xfrm>
          <a:prstGeom prst="rect">
            <a:avLst/>
          </a:prstGeom>
        </p:spPr>
      </p:pic>
    </p:spTree>
    <p:extLst>
      <p:ext uri="{BB962C8B-B14F-4D97-AF65-F5344CB8AC3E}">
        <p14:creationId xmlns:p14="http://schemas.microsoft.com/office/powerpoint/2010/main" val="147482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4BB496F2-4B14-5342-2023-4839D63B4B69}"/>
            </a:ext>
          </a:extLst>
        </p:cNvPr>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FBAFE84C-B053-6A8E-CFA6-A78C6F36ED12}"/>
              </a:ext>
            </a:extLst>
          </p:cNvPr>
          <p:cNvPicPr>
            <a:picLocks noChangeAspect="1"/>
          </p:cNvPicPr>
          <p:nvPr/>
        </p:nvPicPr>
        <p:blipFill>
          <a:blip r:embed="rId4"/>
          <a:srcRect t="10870" b="14906"/>
          <a:stretch>
            <a:fillRect/>
          </a:stretch>
        </p:blipFill>
        <p:spPr>
          <a:xfrm>
            <a:off x="2836999" y="2071452"/>
            <a:ext cx="6518002" cy="2715096"/>
          </a:xfrm>
          <a:prstGeom prst="rect">
            <a:avLst/>
          </a:prstGeom>
          <a:noFill/>
        </p:spPr>
      </p:pic>
      <p:sp>
        <p:nvSpPr>
          <p:cNvPr id="8" name="Title 17">
            <a:extLst>
              <a:ext uri="{FF2B5EF4-FFF2-40B4-BE49-F238E27FC236}">
                <a16:creationId xmlns:a16="http://schemas.microsoft.com/office/drawing/2014/main" id="{6D8FED10-899C-0E4E-D393-55545A22C0D2}"/>
              </a:ext>
            </a:extLst>
          </p:cNvPr>
          <p:cNvSpPr txBox="1">
            <a:spLocks/>
          </p:cNvSpPr>
          <p:nvPr/>
        </p:nvSpPr>
        <p:spPr>
          <a:xfrm>
            <a:off x="515937" y="334962"/>
            <a:ext cx="4807501"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YOUNG ATHLETES</a:t>
            </a:r>
          </a:p>
        </p:txBody>
      </p:sp>
    </p:spTree>
    <p:extLst>
      <p:ext uri="{BB962C8B-B14F-4D97-AF65-F5344CB8AC3E}">
        <p14:creationId xmlns:p14="http://schemas.microsoft.com/office/powerpoint/2010/main" val="218637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1CEE9AC4-83E0-86BF-C713-AC1E7FECF8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FD0B34-061E-F3D2-D7AC-1B6CA41A7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78" r="21460"/>
          <a:stretch/>
        </p:blipFill>
        <p:spPr>
          <a:xfrm>
            <a:off x="7335774" y="1253331"/>
            <a:ext cx="3322215" cy="4351338"/>
          </a:xfrm>
          <a:prstGeom prst="rect">
            <a:avLst/>
          </a:prstGeom>
          <a:noFill/>
          <a:effectLst>
            <a:softEdge rad="317500"/>
          </a:effectLst>
        </p:spPr>
      </p:pic>
      <p:sp>
        <p:nvSpPr>
          <p:cNvPr id="3" name="Rounded Rectangle 13">
            <a:extLst>
              <a:ext uri="{FF2B5EF4-FFF2-40B4-BE49-F238E27FC236}">
                <a16:creationId xmlns:a16="http://schemas.microsoft.com/office/drawing/2014/main" id="{1B7BDA16-6C4F-4CED-4FFC-C27FDB353621}"/>
              </a:ext>
            </a:extLst>
          </p:cNvPr>
          <p:cNvSpPr/>
          <p:nvPr/>
        </p:nvSpPr>
        <p:spPr>
          <a:xfrm>
            <a:off x="1185453" y="1324617"/>
            <a:ext cx="5181600" cy="4351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endParaRPr lang="en-US">
              <a:solidFill>
                <a:schemeClr val="tx1"/>
              </a:solidFill>
            </a:endParaRPr>
          </a:p>
          <a:p>
            <a:pPr marL="228600" indent="-228600">
              <a:lnSpc>
                <a:spcPct val="90000"/>
              </a:lnSpc>
              <a:spcBef>
                <a:spcPts val="1000"/>
              </a:spcBef>
              <a:buFont typeface="Arial" panose="020B0604020202020204" pitchFamily="34" charset="0"/>
              <a:buChar char="•"/>
            </a:pPr>
            <a:r>
              <a:rPr lang="en-US">
                <a:solidFill>
                  <a:schemeClr val="tx1"/>
                </a:solidFill>
              </a:rPr>
              <a:t>A sport and play program for children with and without intellectual disabilities (ID), </a:t>
            </a:r>
            <a:r>
              <a:rPr lang="en-US" b="1">
                <a:solidFill>
                  <a:schemeClr val="tx1"/>
                </a:solidFill>
              </a:rPr>
              <a:t>ages 2-7</a:t>
            </a:r>
          </a:p>
          <a:p>
            <a:pPr marL="228600" indent="-228600">
              <a:lnSpc>
                <a:spcPct val="90000"/>
              </a:lnSpc>
              <a:spcBef>
                <a:spcPts val="1000"/>
              </a:spcBef>
              <a:buFont typeface="Arial" panose="020B0604020202020204" pitchFamily="34" charset="0"/>
              <a:buChar char="•"/>
            </a:pPr>
            <a:endParaRPr lang="en-US" b="1">
              <a:solidFill>
                <a:schemeClr val="tx1"/>
              </a:solidFill>
            </a:endParaRPr>
          </a:p>
          <a:p>
            <a:pPr marL="228600" indent="-228600">
              <a:lnSpc>
                <a:spcPct val="90000"/>
              </a:lnSpc>
              <a:spcBef>
                <a:spcPts val="1000"/>
              </a:spcBef>
              <a:buFont typeface="Arial" panose="020B0604020202020204" pitchFamily="34" charset="0"/>
              <a:buChar char="•"/>
            </a:pPr>
            <a:r>
              <a:rPr lang="en-US">
                <a:solidFill>
                  <a:schemeClr val="tx1"/>
                </a:solidFill>
              </a:rPr>
              <a:t>Introduces basic sport skills, like running, kicking and throwing</a:t>
            </a:r>
          </a:p>
          <a:p>
            <a:pPr marL="228600" indent="-228600">
              <a:lnSpc>
                <a:spcPct val="90000"/>
              </a:lnSpc>
              <a:spcBef>
                <a:spcPts val="1000"/>
              </a:spcBef>
              <a:buFont typeface="Arial" panose="020B0604020202020204" pitchFamily="34" charset="0"/>
              <a:buChar char="•"/>
            </a:pPr>
            <a:endParaRPr lang="en-US">
              <a:solidFill>
                <a:schemeClr val="tx1"/>
              </a:solidFill>
            </a:endParaRPr>
          </a:p>
          <a:p>
            <a:pPr marL="228600" indent="-228600">
              <a:lnSpc>
                <a:spcPct val="90000"/>
              </a:lnSpc>
              <a:spcBef>
                <a:spcPts val="1000"/>
              </a:spcBef>
              <a:buFont typeface="Arial" panose="020B0604020202020204" pitchFamily="34" charset="0"/>
              <a:buChar char="•"/>
            </a:pPr>
            <a:r>
              <a:rPr lang="en-US">
                <a:solidFill>
                  <a:schemeClr val="tx1"/>
                </a:solidFill>
              </a:rPr>
              <a:t>Offers families, teachers, caregivers and people from the community the chance to share the joy of sports with all children</a:t>
            </a:r>
          </a:p>
          <a:p>
            <a:pPr marL="228600" indent="-228600">
              <a:lnSpc>
                <a:spcPct val="90000"/>
              </a:lnSpc>
              <a:spcBef>
                <a:spcPts val="1000"/>
              </a:spcBef>
              <a:buFont typeface="Arial" panose="020B0604020202020204" pitchFamily="34" charset="0"/>
              <a:buChar char="•"/>
            </a:pPr>
            <a:endParaRPr lang="en-US">
              <a:solidFill>
                <a:schemeClr val="tx1"/>
              </a:solidFill>
            </a:endParaRPr>
          </a:p>
          <a:p>
            <a:pPr marL="228600" indent="-228600">
              <a:lnSpc>
                <a:spcPct val="90000"/>
              </a:lnSpc>
              <a:spcBef>
                <a:spcPts val="1000"/>
              </a:spcBef>
              <a:buFont typeface="Arial" panose="020B0604020202020204" pitchFamily="34" charset="0"/>
              <a:buChar char="•"/>
            </a:pPr>
            <a:r>
              <a:rPr lang="en-US">
                <a:solidFill>
                  <a:schemeClr val="tx1"/>
                </a:solidFill>
              </a:rPr>
              <a:t>Children of all abilities take part and they all benefit</a:t>
            </a:r>
          </a:p>
        </p:txBody>
      </p:sp>
      <p:sp>
        <p:nvSpPr>
          <p:cNvPr id="8" name="Title 17">
            <a:extLst>
              <a:ext uri="{FF2B5EF4-FFF2-40B4-BE49-F238E27FC236}">
                <a16:creationId xmlns:a16="http://schemas.microsoft.com/office/drawing/2014/main" id="{22620623-6BF0-2BF8-6E1B-F6FE933B5701}"/>
              </a:ext>
            </a:extLst>
          </p:cNvPr>
          <p:cNvSpPr txBox="1">
            <a:spLocks/>
          </p:cNvSpPr>
          <p:nvPr/>
        </p:nvSpPr>
        <p:spPr>
          <a:xfrm>
            <a:off x="515937" y="334962"/>
            <a:ext cx="4807501"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YOUNG ATHLETES</a:t>
            </a:r>
          </a:p>
        </p:txBody>
      </p:sp>
    </p:spTree>
    <p:extLst>
      <p:ext uri="{BB962C8B-B14F-4D97-AF65-F5344CB8AC3E}">
        <p14:creationId xmlns:p14="http://schemas.microsoft.com/office/powerpoint/2010/main" val="259365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096" t="15342" r="867" b="15670"/>
          <a:stretch/>
        </p:blipFill>
        <p:spPr>
          <a:xfrm>
            <a:off x="514176" y="1798472"/>
            <a:ext cx="5236831" cy="2944698"/>
          </a:xfrm>
          <a:prstGeom prst="rect">
            <a:avLst/>
          </a:prstGeom>
        </p:spPr>
      </p:pic>
      <p:sp>
        <p:nvSpPr>
          <p:cNvPr id="20" name="Rounded Rectangle 19"/>
          <p:cNvSpPr/>
          <p:nvPr/>
        </p:nvSpPr>
        <p:spPr>
          <a:xfrm>
            <a:off x="716280" y="197726"/>
            <a:ext cx="5599444" cy="64370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326587" y="4639982"/>
            <a:ext cx="3686492" cy="1645440"/>
          </a:xfrm>
          <a:prstGeom prst="roundRect">
            <a:avLst/>
          </a:prstGeom>
          <a:solidFill>
            <a:srgbClr val="2194D2"/>
          </a:solidFill>
          <a:ln w="38100">
            <a:solidFill>
              <a:srgbClr val="219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sym typeface="Ubuntu" charset="0"/>
            </a:endParaRPr>
          </a:p>
          <a:p>
            <a:pPr algn="ctr"/>
            <a:r>
              <a:rPr lang="en-US" sz="2000" kern="0">
                <a:solidFill>
                  <a:schemeClr val="bg1"/>
                </a:solidFill>
                <a:sym typeface="Ubuntu" charset="0"/>
              </a:rPr>
              <a:t>Provide children with activities and games that meet their </a:t>
            </a:r>
            <a:r>
              <a:rPr lang="en-US" sz="2000" b="1" kern="0">
                <a:solidFill>
                  <a:schemeClr val="bg1"/>
                </a:solidFill>
                <a:sym typeface="Ubuntu" charset="0"/>
              </a:rPr>
              <a:t>skill and ability levels</a:t>
            </a:r>
          </a:p>
          <a:p>
            <a:endParaRPr lang="en-US">
              <a:solidFill>
                <a:schemeClr val="bg1"/>
              </a:solidFill>
            </a:endParaRPr>
          </a:p>
        </p:txBody>
      </p:sp>
      <p:sp>
        <p:nvSpPr>
          <p:cNvPr id="18" name="Rounded Rectangle 17"/>
          <p:cNvSpPr/>
          <p:nvPr/>
        </p:nvSpPr>
        <p:spPr>
          <a:xfrm>
            <a:off x="7753915" y="2595952"/>
            <a:ext cx="3686492" cy="1645440"/>
          </a:xfrm>
          <a:prstGeom prst="roundRect">
            <a:avLst/>
          </a:prstGeom>
          <a:solidFill>
            <a:srgbClr val="E90D8D"/>
          </a:solidFill>
          <a:ln w="38100">
            <a:solidFill>
              <a:srgbClr val="E90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0000"/>
              </a:lnSpc>
              <a:spcBef>
                <a:spcPts val="850"/>
              </a:spcBef>
              <a:spcAft>
                <a:spcPct val="0"/>
              </a:spcAft>
            </a:pPr>
            <a:r>
              <a:rPr lang="en-US" sz="2000" kern="0">
                <a:solidFill>
                  <a:schemeClr val="bg1"/>
                </a:solidFill>
                <a:sym typeface="Ubuntu" charset="0"/>
              </a:rPr>
              <a:t>Let children </a:t>
            </a:r>
            <a:r>
              <a:rPr lang="en-US" sz="2000" b="1" kern="0">
                <a:solidFill>
                  <a:schemeClr val="bg1"/>
                </a:solidFill>
                <a:sym typeface="Ubuntu" charset="0"/>
              </a:rPr>
              <a:t>with and without intellectual disabilities</a:t>
            </a:r>
            <a:r>
              <a:rPr lang="en-US" sz="2000" kern="0">
                <a:solidFill>
                  <a:schemeClr val="bg1"/>
                </a:solidFill>
                <a:sym typeface="Ubuntu" charset="0"/>
              </a:rPr>
              <a:t> play together to learn about and understand each other</a:t>
            </a:r>
          </a:p>
        </p:txBody>
      </p:sp>
      <p:sp>
        <p:nvSpPr>
          <p:cNvPr id="19" name="Rounded Rectangle 18"/>
          <p:cNvSpPr/>
          <p:nvPr/>
        </p:nvSpPr>
        <p:spPr>
          <a:xfrm>
            <a:off x="6316427" y="422014"/>
            <a:ext cx="3696652" cy="1645440"/>
          </a:xfrm>
          <a:prstGeom prst="roundRect">
            <a:avLst/>
          </a:prstGeom>
          <a:solidFill>
            <a:srgbClr val="39BB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10000"/>
              </a:lnSpc>
              <a:spcBef>
                <a:spcPts val="850"/>
              </a:spcBef>
              <a:spcAft>
                <a:spcPct val="0"/>
              </a:spcAft>
            </a:pPr>
            <a:r>
              <a:rPr lang="en-US" sz="2000" kern="0">
                <a:solidFill>
                  <a:schemeClr val="bg1"/>
                </a:solidFill>
                <a:sym typeface="Ubuntu" charset="0"/>
              </a:rPr>
              <a:t>Support </a:t>
            </a:r>
            <a:r>
              <a:rPr lang="en-US" sz="2000" b="1" kern="0">
                <a:solidFill>
                  <a:schemeClr val="bg1"/>
                </a:solidFill>
                <a:sym typeface="Ubuntu" charset="0"/>
              </a:rPr>
              <a:t>social inclusion</a:t>
            </a:r>
            <a:r>
              <a:rPr lang="en-US" sz="2000" kern="0">
                <a:solidFill>
                  <a:schemeClr val="bg1"/>
                </a:solidFill>
                <a:sym typeface="Ubuntu" charset="0"/>
              </a:rPr>
              <a:t> and inclusive play in schools, communities and homes</a:t>
            </a:r>
          </a:p>
        </p:txBody>
      </p:sp>
      <p:sp>
        <p:nvSpPr>
          <p:cNvPr id="4" name="Title 17">
            <a:extLst>
              <a:ext uri="{FF2B5EF4-FFF2-40B4-BE49-F238E27FC236}">
                <a16:creationId xmlns:a16="http://schemas.microsoft.com/office/drawing/2014/main" id="{6513B864-CFAA-CA68-878F-0D0B9D23BCBD}"/>
              </a:ext>
            </a:extLst>
          </p:cNvPr>
          <p:cNvSpPr txBox="1">
            <a:spLocks/>
          </p:cNvSpPr>
          <p:nvPr/>
        </p:nvSpPr>
        <p:spPr>
          <a:xfrm>
            <a:off x="515937" y="477126"/>
            <a:ext cx="4636904" cy="7678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THE GOALS</a:t>
            </a:r>
          </a:p>
        </p:txBody>
      </p:sp>
    </p:spTree>
    <p:extLst>
      <p:ext uri="{BB962C8B-B14F-4D97-AF65-F5344CB8AC3E}">
        <p14:creationId xmlns:p14="http://schemas.microsoft.com/office/powerpoint/2010/main" val="4116155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CFD4DC-CBA4-C92C-D780-FA231531B3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Ubuntu" panose="020B0504030602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white"/>
              </a:solidFill>
              <a:effectLst/>
              <a:uLnTx/>
              <a:uFillTx/>
              <a:latin typeface="Ubuntu" panose="020B0504030602030204" pitchFamily="34" charset="0"/>
            </a:endParaRPr>
          </a:p>
        </p:txBody>
      </p:sp>
      <p:sp>
        <p:nvSpPr>
          <p:cNvPr id="18" name="Title 17">
            <a:extLst>
              <a:ext uri="{FF2B5EF4-FFF2-40B4-BE49-F238E27FC236}">
                <a16:creationId xmlns:a16="http://schemas.microsoft.com/office/drawing/2014/main" id="{5DE967E5-BCE5-2460-BD12-127A1990547D}"/>
              </a:ext>
            </a:extLst>
          </p:cNvPr>
          <p:cNvSpPr>
            <a:spLocks noGrp="1"/>
          </p:cNvSpPr>
          <p:nvPr>
            <p:ph type="title" idx="4294967295"/>
          </p:nvPr>
        </p:nvSpPr>
        <p:spPr>
          <a:xfrm>
            <a:off x="0" y="484188"/>
            <a:ext cx="6337300" cy="1006475"/>
          </a:xfrm>
        </p:spPr>
        <p:txBody>
          <a:bodyPr>
            <a:noAutofit/>
          </a:bodyPr>
          <a:lstStyle/>
          <a:p>
            <a:r>
              <a:rPr lang="en-US" sz="4000">
                <a:solidFill>
                  <a:schemeClr val="bg1">
                    <a:lumMod val="50000"/>
                  </a:schemeClr>
                </a:solidFill>
                <a:latin typeface="Ubuntu" panose="020B0504030602030204" pitchFamily="34" charset="0"/>
              </a:rPr>
              <a:t>GOALS FOR THE DAY:</a:t>
            </a:r>
            <a:endParaRPr lang="en-US" sz="4000">
              <a:solidFill>
                <a:srgbClr val="666666"/>
              </a:solidFill>
              <a:latin typeface="Ubuntu" panose="020B0504030602030204" pitchFamily="34" charset="0"/>
            </a:endParaRPr>
          </a:p>
        </p:txBody>
      </p:sp>
      <p:pic>
        <p:nvPicPr>
          <p:cNvPr id="24" name="Picture Placeholder 23">
            <a:extLst>
              <a:ext uri="{FF2B5EF4-FFF2-40B4-BE49-F238E27FC236}">
                <a16:creationId xmlns:a16="http://schemas.microsoft.com/office/drawing/2014/main" id="{1B9873B1-814F-6F02-1E09-A3CE34FFB3E7}"/>
              </a:ext>
            </a:extLst>
          </p:cNvPr>
          <p:cNvPicPr>
            <a:picLocks noGrp="1" noChangeAspect="1"/>
          </p:cNvPicPr>
          <p:nvPr>
            <p:ph type="pic" sz="quarter" idx="4294967295"/>
          </p:nvPr>
        </p:nvPicPr>
        <p:blipFill>
          <a:blip r:embed="rId2"/>
          <a:srcRect t="27745" b="27745"/>
          <a:stretch/>
        </p:blipFill>
        <p:spPr>
          <a:xfrm>
            <a:off x="6573838" y="1047750"/>
            <a:ext cx="5618162" cy="5148263"/>
          </a:xfrm>
        </p:spPr>
      </p:pic>
      <p:sp>
        <p:nvSpPr>
          <p:cNvPr id="19" name="Content Placeholder 18">
            <a:extLst>
              <a:ext uri="{FF2B5EF4-FFF2-40B4-BE49-F238E27FC236}">
                <a16:creationId xmlns:a16="http://schemas.microsoft.com/office/drawing/2014/main" id="{8E80B818-279B-5B47-4692-ED5B0D5175B1}"/>
              </a:ext>
            </a:extLst>
          </p:cNvPr>
          <p:cNvSpPr>
            <a:spLocks noGrp="1"/>
          </p:cNvSpPr>
          <p:nvPr>
            <p:ph idx="4294967295"/>
          </p:nvPr>
        </p:nvSpPr>
        <p:spPr>
          <a:xfrm>
            <a:off x="0" y="1830388"/>
            <a:ext cx="6096000" cy="3981450"/>
          </a:xfrm>
          <a:noFill/>
        </p:spPr>
        <p:txBody>
          <a:bodyPr>
            <a:normAutofit/>
          </a:bodyPr>
          <a:lstStyle/>
          <a:p>
            <a:endParaRPr lang="en-US" sz="2800">
              <a:latin typeface="Ubuntu" panose="020B0504030602030204" pitchFamily="34" charset="0"/>
            </a:endParaRPr>
          </a:p>
          <a:p>
            <a:r>
              <a:rPr lang="en-US" sz="2400">
                <a:latin typeface="Ubuntu" panose="020B0504030602030204" pitchFamily="34" charset="0"/>
              </a:rPr>
              <a:t>Understand Unified Champion Schools (UCS)</a:t>
            </a:r>
          </a:p>
          <a:p>
            <a:r>
              <a:rPr lang="en-US" sz="2400">
                <a:latin typeface="Ubuntu" panose="020B0504030602030204" pitchFamily="34" charset="0"/>
              </a:rPr>
              <a:t>Learn about Unified Physical Education (UPE) and Unified Fitness </a:t>
            </a:r>
          </a:p>
          <a:p>
            <a:r>
              <a:rPr lang="en-US" sz="2400">
                <a:latin typeface="Ubuntu" panose="020B0504030602030204" pitchFamily="34" charset="0"/>
              </a:rPr>
              <a:t>Learn about Young Athletes </a:t>
            </a:r>
          </a:p>
          <a:p>
            <a:r>
              <a:rPr lang="en-US" sz="2400">
                <a:latin typeface="Ubuntu" panose="020B0504030602030204" pitchFamily="34" charset="0"/>
              </a:rPr>
              <a:t>Discuss your ideas or plans to engage in Unified Sports</a:t>
            </a:r>
          </a:p>
        </p:txBody>
      </p:sp>
      <p:sp>
        <p:nvSpPr>
          <p:cNvPr id="22" name="Rectangle 21">
            <a:extLst>
              <a:ext uri="{FF2B5EF4-FFF2-40B4-BE49-F238E27FC236}">
                <a16:creationId xmlns:a16="http://schemas.microsoft.com/office/drawing/2014/main" id="{A7B35953-88DB-D9D4-4CDF-BF6F7956797C}"/>
              </a:ext>
            </a:extLst>
          </p:cNvPr>
          <p:cNvSpPr/>
          <p:nvPr/>
        </p:nvSpPr>
        <p:spPr>
          <a:xfrm>
            <a:off x="11363696" y="6357938"/>
            <a:ext cx="294460" cy="39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ndParaRPr>
          </a:p>
        </p:txBody>
      </p:sp>
      <p:sp>
        <p:nvSpPr>
          <p:cNvPr id="27" name="Rectangle 26">
            <a:extLst>
              <a:ext uri="{FF2B5EF4-FFF2-40B4-BE49-F238E27FC236}">
                <a16:creationId xmlns:a16="http://schemas.microsoft.com/office/drawing/2014/main" id="{A7E9F95C-4012-0D35-C8AC-4B2E1B8925F4}"/>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ndParaRPr>
          </a:p>
        </p:txBody>
      </p:sp>
    </p:spTree>
    <p:extLst>
      <p:ext uri="{BB962C8B-B14F-4D97-AF65-F5344CB8AC3E}">
        <p14:creationId xmlns:p14="http://schemas.microsoft.com/office/powerpoint/2010/main" val="2554958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9371" r="19417" b="22496"/>
          <a:stretch/>
        </p:blipFill>
        <p:spPr>
          <a:xfrm>
            <a:off x="410308" y="1726921"/>
            <a:ext cx="6099350" cy="3432350"/>
          </a:xfrm>
          <a:prstGeom prst="rect">
            <a:avLst/>
          </a:prstGeom>
        </p:spPr>
      </p:pic>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7955D9-9609-4D4A-8485-90F40A5E3792}" type="slidenum">
              <a:rPr lang="en-US" smtClean="0"/>
              <a:pPr/>
              <a:t>20</a:t>
            </a:fld>
            <a:endParaRPr lang="en-US" sz="1600" b="1">
              <a:solidFill>
                <a:schemeClr val="bg1"/>
              </a:solidFill>
            </a:endParaRPr>
          </a:p>
        </p:txBody>
      </p:sp>
      <p:grpSp>
        <p:nvGrpSpPr>
          <p:cNvPr id="12" name="Group 11"/>
          <p:cNvGrpSpPr/>
          <p:nvPr/>
        </p:nvGrpSpPr>
        <p:grpSpPr>
          <a:xfrm>
            <a:off x="6431364" y="715282"/>
            <a:ext cx="5267864" cy="5632311"/>
            <a:chOff x="385856" y="323132"/>
            <a:chExt cx="5267864" cy="5632311"/>
          </a:xfrm>
        </p:grpSpPr>
        <p:sp>
          <p:nvSpPr>
            <p:cNvPr id="13" name="TextBox 12"/>
            <p:cNvSpPr txBox="1"/>
            <p:nvPr/>
          </p:nvSpPr>
          <p:spPr>
            <a:xfrm>
              <a:off x="385856" y="323132"/>
              <a:ext cx="5267864" cy="5632311"/>
            </a:xfrm>
            <a:prstGeom prst="rect">
              <a:avLst/>
            </a:prstGeom>
            <a:solidFill>
              <a:schemeClr val="bg1">
                <a:alpha val="89000"/>
              </a:schemeClr>
            </a:solidFill>
          </p:spPr>
          <p:txBody>
            <a:bodyPr wrap="square" rtlCol="0">
              <a:spAutoFit/>
            </a:bodyPr>
            <a:lstStyle/>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r>
                <a:rPr lang="en-US">
                  <a:solidFill>
                    <a:srgbClr val="575F65"/>
                  </a:solidFill>
                </a:rPr>
                <a:t>Young Athletes Supports:</a:t>
              </a: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pPr lvl="0" algn="ctr">
                <a:spcBef>
                  <a:spcPct val="20000"/>
                </a:spcBef>
              </a:pPr>
              <a:endParaRPr lang="en-US">
                <a:solidFill>
                  <a:srgbClr val="575F65"/>
                </a:solidFill>
              </a:endParaRPr>
            </a:p>
            <a:p>
              <a:endParaRPr lang="en-US"/>
            </a:p>
          </p:txBody>
        </p:sp>
        <p:sp>
          <p:nvSpPr>
            <p:cNvPr id="14" name="Rounded Rectangle 13"/>
            <p:cNvSpPr/>
            <p:nvPr/>
          </p:nvSpPr>
          <p:spPr>
            <a:xfrm>
              <a:off x="517351" y="1757675"/>
              <a:ext cx="4945092" cy="6477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a:t>Motor Skill Development</a:t>
              </a:r>
            </a:p>
          </p:txBody>
        </p:sp>
        <p:sp>
          <p:nvSpPr>
            <p:cNvPr id="15" name="Rounded Rectangle 14"/>
            <p:cNvSpPr/>
            <p:nvPr/>
          </p:nvSpPr>
          <p:spPr>
            <a:xfrm>
              <a:off x="517351" y="2815438"/>
              <a:ext cx="4945092" cy="6477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a:t>Social, Emotional and Learning Skills</a:t>
              </a:r>
            </a:p>
          </p:txBody>
        </p:sp>
        <p:sp>
          <p:nvSpPr>
            <p:cNvPr id="16" name="Rounded Rectangle 15"/>
            <p:cNvSpPr/>
            <p:nvPr/>
          </p:nvSpPr>
          <p:spPr>
            <a:xfrm>
              <a:off x="517351" y="3860027"/>
              <a:ext cx="4945092" cy="6477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a:t>Parental Expectations</a:t>
              </a:r>
            </a:p>
          </p:txBody>
        </p:sp>
        <p:sp>
          <p:nvSpPr>
            <p:cNvPr id="17" name="Rounded Rectangle 16"/>
            <p:cNvSpPr/>
            <p:nvPr/>
          </p:nvSpPr>
          <p:spPr>
            <a:xfrm>
              <a:off x="517351" y="4915661"/>
              <a:ext cx="4945092" cy="6477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a:t>Acceptance</a:t>
              </a:r>
            </a:p>
          </p:txBody>
        </p:sp>
      </p:grpSp>
      <p:sp>
        <p:nvSpPr>
          <p:cNvPr id="4" name="TextBox 3"/>
          <p:cNvSpPr txBox="1"/>
          <p:nvPr/>
        </p:nvSpPr>
        <p:spPr>
          <a:xfrm>
            <a:off x="6431365" y="711905"/>
            <a:ext cx="5267863" cy="1015663"/>
          </a:xfrm>
          <a:prstGeom prst="rect">
            <a:avLst/>
          </a:prstGeom>
          <a:noFill/>
        </p:spPr>
        <p:txBody>
          <a:bodyPr wrap="square" rtlCol="0">
            <a:spAutoFit/>
          </a:bodyPr>
          <a:lstStyle/>
          <a:p>
            <a:pPr lvl="0" algn="ctr"/>
            <a:r>
              <a:rPr lang="en-US" sz="4000" b="1">
                <a:solidFill>
                  <a:srgbClr val="B2D235"/>
                </a:solidFill>
                <a:latin typeface="Ubuntu" panose="020B0504030602030204" pitchFamily="34" charset="0"/>
              </a:rPr>
              <a:t>The Impact</a:t>
            </a:r>
          </a:p>
          <a:p>
            <a:pPr algn="ctr"/>
            <a:endParaRPr lang="en-US" sz="2000">
              <a:latin typeface="Ubuntu" panose="020B0504030602030204" pitchFamily="34" charset="0"/>
            </a:endParaRPr>
          </a:p>
        </p:txBody>
      </p:sp>
    </p:spTree>
    <p:extLst>
      <p:ext uri="{BB962C8B-B14F-4D97-AF65-F5344CB8AC3E}">
        <p14:creationId xmlns:p14="http://schemas.microsoft.com/office/powerpoint/2010/main" val="30756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ChangeAspect="1"/>
          </p:cNvPicPr>
          <p:nvPr/>
        </p:nvPicPr>
        <p:blipFill rotWithShape="1">
          <a:blip r:embed="rId3">
            <a:extLst>
              <a:ext uri="{28A0092B-C50C-407E-A947-70E740481C1C}">
                <a14:useLocalDpi xmlns:a14="http://schemas.microsoft.com/office/drawing/2010/main" val="0"/>
              </a:ext>
            </a:extLst>
          </a:blip>
          <a:srcRect l="11053" t="14270" r="5194" b="15155"/>
          <a:stretch/>
        </p:blipFill>
        <p:spPr>
          <a:xfrm>
            <a:off x="495573" y="393495"/>
            <a:ext cx="4846195" cy="2665121"/>
          </a:xfrm>
          <a:prstGeom prst="rect">
            <a:avLst/>
          </a:prstGeom>
        </p:spPr>
      </p:pic>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7955D9-9609-4D4A-8485-90F40A5E3792}" type="slidenum">
              <a:rPr lang="en-US" smtClean="0"/>
              <a:pPr/>
              <a:t>21</a:t>
            </a:fld>
            <a:endParaRPr lang="en-US" sz="1600" b="1">
              <a:solidFill>
                <a:schemeClr val="bg1"/>
              </a:solidFill>
            </a:endParaRPr>
          </a:p>
        </p:txBody>
      </p:sp>
      <p:sp>
        <p:nvSpPr>
          <p:cNvPr id="10" name="TextBox 9"/>
          <p:cNvSpPr txBox="1"/>
          <p:nvPr/>
        </p:nvSpPr>
        <p:spPr>
          <a:xfrm>
            <a:off x="7089971" y="1052363"/>
            <a:ext cx="4856480" cy="646331"/>
          </a:xfrm>
          <a:prstGeom prst="rect">
            <a:avLst/>
          </a:prstGeom>
          <a:noFill/>
        </p:spPr>
        <p:txBody>
          <a:bodyPr wrap="square" rtlCol="0">
            <a:spAutoFit/>
          </a:bodyPr>
          <a:lstStyle/>
          <a:p>
            <a:r>
              <a:rPr lang="en-US" sz="3600" b="1" dirty="0">
                <a:solidFill>
                  <a:srgbClr val="B2D235"/>
                </a:solidFill>
                <a:latin typeface="Ubuntu" panose="020B0504030602030204" pitchFamily="34" charset="0"/>
              </a:rPr>
              <a:t>Skill Development </a:t>
            </a:r>
          </a:p>
        </p:txBody>
      </p:sp>
      <p:sp>
        <p:nvSpPr>
          <p:cNvPr id="21" name="TextBox 20"/>
          <p:cNvSpPr txBox="1"/>
          <p:nvPr/>
        </p:nvSpPr>
        <p:spPr>
          <a:xfrm>
            <a:off x="5268586" y="3200278"/>
            <a:ext cx="1821385" cy="1323439"/>
          </a:xfrm>
          <a:prstGeom prst="rect">
            <a:avLst/>
          </a:prstGeom>
          <a:noFill/>
        </p:spPr>
        <p:txBody>
          <a:bodyPr wrap="square" lIns="91440" tIns="45720" rIns="91440" bIns="45720" rtlCol="0" anchor="t">
            <a:spAutoFit/>
          </a:bodyPr>
          <a:lstStyle/>
          <a:p>
            <a:pPr algn="ctr"/>
            <a:r>
              <a:rPr lang="en-US" sz="2000" b="1" dirty="0"/>
              <a:t>Development of motor, social &amp; cognitive skills </a:t>
            </a:r>
          </a:p>
        </p:txBody>
      </p:sp>
      <p:sp>
        <p:nvSpPr>
          <p:cNvPr id="3" name="Rectangle 2">
            <a:extLst>
              <a:ext uri="{FF2B5EF4-FFF2-40B4-BE49-F238E27FC236}">
                <a16:creationId xmlns:a16="http://schemas.microsoft.com/office/drawing/2014/main" id="{B43A794B-5536-E6F2-4F8B-ACCE45138211}"/>
              </a:ext>
            </a:extLst>
          </p:cNvPr>
          <p:cNvSpPr/>
          <p:nvPr/>
        </p:nvSpPr>
        <p:spPr>
          <a:xfrm>
            <a:off x="7081271" y="1932971"/>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Foundational Skills</a:t>
            </a:r>
          </a:p>
        </p:txBody>
      </p:sp>
      <p:sp>
        <p:nvSpPr>
          <p:cNvPr id="4" name="Rectangle 3">
            <a:extLst>
              <a:ext uri="{FF2B5EF4-FFF2-40B4-BE49-F238E27FC236}">
                <a16:creationId xmlns:a16="http://schemas.microsoft.com/office/drawing/2014/main" id="{674F1424-14DC-9B53-235B-F914E66869FA}"/>
              </a:ext>
            </a:extLst>
          </p:cNvPr>
          <p:cNvSpPr/>
          <p:nvPr/>
        </p:nvSpPr>
        <p:spPr>
          <a:xfrm>
            <a:off x="7089971" y="2498181"/>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Walking &amp; Running</a:t>
            </a:r>
          </a:p>
        </p:txBody>
      </p:sp>
      <p:sp>
        <p:nvSpPr>
          <p:cNvPr id="6" name="Rectangle 5">
            <a:extLst>
              <a:ext uri="{FF2B5EF4-FFF2-40B4-BE49-F238E27FC236}">
                <a16:creationId xmlns:a16="http://schemas.microsoft.com/office/drawing/2014/main" id="{84FBA39E-3DB8-EEC4-6CB0-90024308FD2E}"/>
              </a:ext>
            </a:extLst>
          </p:cNvPr>
          <p:cNvSpPr/>
          <p:nvPr/>
        </p:nvSpPr>
        <p:spPr>
          <a:xfrm>
            <a:off x="7081271" y="3066788"/>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Balance &amp; Jumping</a:t>
            </a:r>
          </a:p>
        </p:txBody>
      </p:sp>
      <p:sp>
        <p:nvSpPr>
          <p:cNvPr id="7" name="Rectangle 6">
            <a:extLst>
              <a:ext uri="{FF2B5EF4-FFF2-40B4-BE49-F238E27FC236}">
                <a16:creationId xmlns:a16="http://schemas.microsoft.com/office/drawing/2014/main" id="{6D4A7E1D-7CD3-F308-0FA7-C677F6098385}"/>
              </a:ext>
            </a:extLst>
          </p:cNvPr>
          <p:cNvSpPr/>
          <p:nvPr/>
        </p:nvSpPr>
        <p:spPr>
          <a:xfrm>
            <a:off x="7081271" y="3627721"/>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Trapping &amp; Catching</a:t>
            </a:r>
          </a:p>
        </p:txBody>
      </p:sp>
      <p:sp>
        <p:nvSpPr>
          <p:cNvPr id="8" name="Rectangle 7">
            <a:extLst>
              <a:ext uri="{FF2B5EF4-FFF2-40B4-BE49-F238E27FC236}">
                <a16:creationId xmlns:a16="http://schemas.microsoft.com/office/drawing/2014/main" id="{6096A9D6-A467-9B30-E0F5-8CA9370FF3B2}"/>
              </a:ext>
            </a:extLst>
          </p:cNvPr>
          <p:cNvSpPr/>
          <p:nvPr/>
        </p:nvSpPr>
        <p:spPr>
          <a:xfrm>
            <a:off x="7081271" y="5887796"/>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Advanced Sport Skills</a:t>
            </a:r>
          </a:p>
        </p:txBody>
      </p:sp>
      <p:sp>
        <p:nvSpPr>
          <p:cNvPr id="11" name="Rectangle 10">
            <a:extLst>
              <a:ext uri="{FF2B5EF4-FFF2-40B4-BE49-F238E27FC236}">
                <a16:creationId xmlns:a16="http://schemas.microsoft.com/office/drawing/2014/main" id="{331C2189-0A98-B9F9-24BA-7D711E067203}"/>
              </a:ext>
            </a:extLst>
          </p:cNvPr>
          <p:cNvSpPr/>
          <p:nvPr/>
        </p:nvSpPr>
        <p:spPr>
          <a:xfrm>
            <a:off x="7089971" y="5335033"/>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Kicking</a:t>
            </a:r>
          </a:p>
        </p:txBody>
      </p:sp>
      <p:sp>
        <p:nvSpPr>
          <p:cNvPr id="20" name="Rectangle 19">
            <a:extLst>
              <a:ext uri="{FF2B5EF4-FFF2-40B4-BE49-F238E27FC236}">
                <a16:creationId xmlns:a16="http://schemas.microsoft.com/office/drawing/2014/main" id="{BCAA7DAC-82F8-9C57-FADC-A6A7B5E7EE61}"/>
              </a:ext>
            </a:extLst>
          </p:cNvPr>
          <p:cNvSpPr/>
          <p:nvPr/>
        </p:nvSpPr>
        <p:spPr>
          <a:xfrm>
            <a:off x="7081271" y="4765929"/>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Striking</a:t>
            </a:r>
          </a:p>
        </p:txBody>
      </p:sp>
      <p:sp>
        <p:nvSpPr>
          <p:cNvPr id="24" name="Rectangle 23">
            <a:extLst>
              <a:ext uri="{FF2B5EF4-FFF2-40B4-BE49-F238E27FC236}">
                <a16:creationId xmlns:a16="http://schemas.microsoft.com/office/drawing/2014/main" id="{342AEDEA-1CC5-8234-2F10-B12A94551294}"/>
              </a:ext>
            </a:extLst>
          </p:cNvPr>
          <p:cNvSpPr/>
          <p:nvPr/>
        </p:nvSpPr>
        <p:spPr>
          <a:xfrm>
            <a:off x="7089971" y="4196825"/>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Throwing</a:t>
            </a:r>
          </a:p>
        </p:txBody>
      </p:sp>
    </p:spTree>
    <p:extLst>
      <p:ext uri="{BB962C8B-B14F-4D97-AF65-F5344CB8AC3E}">
        <p14:creationId xmlns:p14="http://schemas.microsoft.com/office/powerpoint/2010/main" val="196956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8F764867-C727-566B-DCBD-74F6D9CF1946}"/>
            </a:ext>
          </a:extLst>
        </p:cNvPr>
        <p:cNvGrpSpPr/>
        <p:nvPr/>
      </p:nvGrpSpPr>
      <p:grpSpPr>
        <a:xfrm>
          <a:off x="0" y="0"/>
          <a:ext cx="0" cy="0"/>
          <a:chOff x="0" y="0"/>
          <a:chExt cx="0" cy="0"/>
        </a:xfrm>
      </p:grpSpPr>
      <p:sp>
        <p:nvSpPr>
          <p:cNvPr id="240" name="Google Shape;240;p45">
            <a:extLst>
              <a:ext uri="{FF2B5EF4-FFF2-40B4-BE49-F238E27FC236}">
                <a16:creationId xmlns:a16="http://schemas.microsoft.com/office/drawing/2014/main" id="{EC1654CF-04BB-AA07-8850-562BC3965F0A}"/>
              </a:ext>
            </a:extLst>
          </p:cNvPr>
          <p:cNvSpPr txBox="1">
            <a:spLocks noGrp="1"/>
          </p:cNvSpPr>
          <p:nvPr>
            <p:ph type="title" idx="4294967295"/>
          </p:nvPr>
        </p:nvSpPr>
        <p:spPr>
          <a:xfrm>
            <a:off x="1705970" y="411921"/>
            <a:ext cx="9354380" cy="791215"/>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Coach Responsibilities</a:t>
            </a:r>
          </a:p>
        </p:txBody>
      </p:sp>
      <p:pic>
        <p:nvPicPr>
          <p:cNvPr id="242" name="Google Shape;242;p45">
            <a:extLst>
              <a:ext uri="{FF2B5EF4-FFF2-40B4-BE49-F238E27FC236}">
                <a16:creationId xmlns:a16="http://schemas.microsoft.com/office/drawing/2014/main" id="{9302EC25-95FB-4103-D98F-59E73012C1B2}"/>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36D4B844-21FE-5FF3-D4E2-E8471F625B6C}"/>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683E92A-9A0F-86DA-3D5A-349B421108FA}"/>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54450" y="1371600"/>
            <a:ext cx="6118396" cy="4247368"/>
          </a:xfrm>
          <a:prstGeom prst="rect">
            <a:avLst/>
          </a:prstGeom>
          <a:noFill/>
          <a:ln w="28575">
            <a:solidFill>
              <a:srgbClr val="F79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9601" t="13897" r="15563"/>
          <a:stretch/>
        </p:blipFill>
        <p:spPr>
          <a:xfrm>
            <a:off x="640319" y="1371600"/>
            <a:ext cx="3944117" cy="4127265"/>
          </a:xfrm>
          <a:prstGeom prst="rect">
            <a:avLst/>
          </a:prstGeom>
          <a:ln w="38100">
            <a:solidFill>
              <a:srgbClr val="92278F"/>
            </a:solidFill>
          </a:ln>
        </p:spPr>
      </p:pic>
      <p:sp>
        <p:nvSpPr>
          <p:cNvPr id="5" name="TextBox 4"/>
          <p:cNvSpPr txBox="1"/>
          <p:nvPr/>
        </p:nvSpPr>
        <p:spPr>
          <a:xfrm>
            <a:off x="5554449" y="1564643"/>
            <a:ext cx="57107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buntu" panose="020B0504030602030204" pitchFamily="34" charset="0"/>
                <a:ea typeface="+mn-ea"/>
                <a:cs typeface="+mn-cs"/>
              </a:rPr>
              <a:t>Before Each Session</a:t>
            </a:r>
          </a:p>
        </p:txBody>
      </p:sp>
      <p:cxnSp>
        <p:nvCxnSpPr>
          <p:cNvPr id="6" name="Straight Connector 5"/>
          <p:cNvCxnSpPr/>
          <p:nvPr/>
        </p:nvCxnSpPr>
        <p:spPr>
          <a:xfrm>
            <a:off x="5554449" y="2365232"/>
            <a:ext cx="6124082" cy="14330"/>
          </a:xfrm>
          <a:prstGeom prst="line">
            <a:avLst/>
          </a:prstGeom>
          <a:ln w="19050">
            <a:solidFill>
              <a:srgbClr val="F7952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73869" y="2352496"/>
            <a:ext cx="5591191" cy="36086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Ubuntu"/>
              </a:rPr>
              <a:t>Build your Young Athletes session plan (warm up, skill development stations, group activity, cool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Ubuntu"/>
              </a:rPr>
              <a:t>Gather the necessary equipment (prepare to adapt equipment according to the needs of the activity and/or child).</a:t>
            </a:r>
            <a:endParaRPr lang="en-US" sz="20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Ubuntu"/>
              </a:rPr>
              <a:t>Communicate session information (location, time, etc.) with parents.</a:t>
            </a:r>
            <a:endParaRPr lang="en-US" sz="20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Ubuntu"/>
              </a:rPr>
              <a:t>Recruit and train volunteers.</a:t>
            </a:r>
            <a:endParaRPr lang="en-US" sz="20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4027255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0C1854AC-D04C-9227-62C6-0F879C527844}"/>
            </a:ext>
          </a:extLst>
        </p:cNvPr>
        <p:cNvGrpSpPr/>
        <p:nvPr/>
      </p:nvGrpSpPr>
      <p:grpSpPr>
        <a:xfrm>
          <a:off x="0" y="0"/>
          <a:ext cx="0" cy="0"/>
          <a:chOff x="0" y="0"/>
          <a:chExt cx="0" cy="0"/>
        </a:xfrm>
      </p:grpSpPr>
      <p:sp>
        <p:nvSpPr>
          <p:cNvPr id="240" name="Google Shape;240;p45">
            <a:extLst>
              <a:ext uri="{FF2B5EF4-FFF2-40B4-BE49-F238E27FC236}">
                <a16:creationId xmlns:a16="http://schemas.microsoft.com/office/drawing/2014/main" id="{11DB7F7B-5129-7941-AF34-1D68CC65CCAE}"/>
              </a:ext>
            </a:extLst>
          </p:cNvPr>
          <p:cNvSpPr txBox="1">
            <a:spLocks noGrp="1"/>
          </p:cNvSpPr>
          <p:nvPr>
            <p:ph type="title" idx="4294967295"/>
          </p:nvPr>
        </p:nvSpPr>
        <p:spPr>
          <a:xfrm>
            <a:off x="2013045" y="144653"/>
            <a:ext cx="8461589" cy="1098289"/>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Coach Responsibilities</a:t>
            </a:r>
          </a:p>
        </p:txBody>
      </p:sp>
      <p:pic>
        <p:nvPicPr>
          <p:cNvPr id="242" name="Google Shape;242;p45">
            <a:extLst>
              <a:ext uri="{FF2B5EF4-FFF2-40B4-BE49-F238E27FC236}">
                <a16:creationId xmlns:a16="http://schemas.microsoft.com/office/drawing/2014/main" id="{59DA820D-803E-8EA2-C247-32F5ED7CCB03}"/>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904258B8-7E68-0379-58E4-488477A08166}"/>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D379073-792E-A8DE-5F62-E1C9DB859B7E}"/>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9052" y="1394346"/>
            <a:ext cx="5590234" cy="4325671"/>
          </a:xfrm>
          <a:prstGeom prst="rect">
            <a:avLst/>
          </a:prstGeom>
          <a:noFill/>
          <a:ln w="28575">
            <a:solidFill>
              <a:srgbClr val="F79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87677" y="1712494"/>
            <a:ext cx="55219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buntu" panose="020B0504030602030204" pitchFamily="34" charset="0"/>
                <a:ea typeface="+mn-ea"/>
                <a:cs typeface="+mn-cs"/>
              </a:rPr>
              <a:t>During Each Session</a:t>
            </a:r>
          </a:p>
        </p:txBody>
      </p:sp>
      <p:cxnSp>
        <p:nvCxnSpPr>
          <p:cNvPr id="18" name="Straight Connector 17"/>
          <p:cNvCxnSpPr/>
          <p:nvPr/>
        </p:nvCxnSpPr>
        <p:spPr>
          <a:xfrm flipV="1">
            <a:off x="493366" y="2350717"/>
            <a:ext cx="5584547" cy="13987"/>
          </a:xfrm>
          <a:prstGeom prst="line">
            <a:avLst/>
          </a:prstGeom>
          <a:ln w="19050">
            <a:solidFill>
              <a:srgbClr val="F7952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7677" y="2367776"/>
            <a:ext cx="5573750" cy="35702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Lead all activities based on your session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Allow the Young Athletes to take on leadership roles throughout the session (leading the songs, etc.).</a:t>
            </a:r>
            <a:endParaRPr kumimoji="0" lang="en-US" sz="2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Make modifications to activities or equipment based upon the abilities of the participants.</a:t>
            </a:r>
            <a:endParaRPr kumimoji="0" lang="en-US" sz="2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9288"/>
          <a:stretch/>
        </p:blipFill>
        <p:spPr>
          <a:xfrm>
            <a:off x="6396450" y="1422777"/>
            <a:ext cx="4868767" cy="4280179"/>
          </a:xfrm>
          <a:prstGeom prst="rect">
            <a:avLst/>
          </a:prstGeom>
          <a:ln w="38100">
            <a:solidFill>
              <a:srgbClr val="92278F"/>
            </a:solidFill>
          </a:ln>
        </p:spPr>
      </p:pic>
    </p:spTree>
    <p:extLst>
      <p:ext uri="{BB962C8B-B14F-4D97-AF65-F5344CB8AC3E}">
        <p14:creationId xmlns:p14="http://schemas.microsoft.com/office/powerpoint/2010/main" val="37191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951DB8F8-C572-5BA9-3F21-8901083BAE83}"/>
            </a:ext>
          </a:extLst>
        </p:cNvPr>
        <p:cNvGrpSpPr/>
        <p:nvPr/>
      </p:nvGrpSpPr>
      <p:grpSpPr>
        <a:xfrm>
          <a:off x="0" y="0"/>
          <a:ext cx="0" cy="0"/>
          <a:chOff x="0" y="0"/>
          <a:chExt cx="0" cy="0"/>
        </a:xfrm>
      </p:grpSpPr>
      <p:sp>
        <p:nvSpPr>
          <p:cNvPr id="240" name="Google Shape;240;p45">
            <a:extLst>
              <a:ext uri="{FF2B5EF4-FFF2-40B4-BE49-F238E27FC236}">
                <a16:creationId xmlns:a16="http://schemas.microsoft.com/office/drawing/2014/main" id="{F7F975E1-7F5F-4AEB-7926-4BC85F507041}"/>
              </a:ext>
            </a:extLst>
          </p:cNvPr>
          <p:cNvSpPr txBox="1">
            <a:spLocks noGrp="1"/>
          </p:cNvSpPr>
          <p:nvPr>
            <p:ph type="title" idx="4294967295"/>
          </p:nvPr>
        </p:nvSpPr>
        <p:spPr>
          <a:xfrm>
            <a:off x="1893627" y="2489"/>
            <a:ext cx="9325947" cy="1086916"/>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Coach Responsibilities</a:t>
            </a:r>
          </a:p>
        </p:txBody>
      </p:sp>
      <p:pic>
        <p:nvPicPr>
          <p:cNvPr id="242" name="Google Shape;242;p45">
            <a:extLst>
              <a:ext uri="{FF2B5EF4-FFF2-40B4-BE49-F238E27FC236}">
                <a16:creationId xmlns:a16="http://schemas.microsoft.com/office/drawing/2014/main" id="{FCEE8529-74CB-CC32-8734-ED7FFBF5A05A}"/>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7EC5D684-DB26-335F-5FB7-A3AB17146960}"/>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D93BD97-4B55-098A-CD1C-60232A4916D4}"/>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72AA1E3-EE7D-F109-0AD1-D99B7552152D}"/>
              </a:ext>
            </a:extLst>
          </p:cNvPr>
          <p:cNvCxnSpPr>
            <a:cxnSpLocks/>
          </p:cNvCxnSpPr>
          <p:nvPr/>
        </p:nvCxnSpPr>
        <p:spPr>
          <a:xfrm>
            <a:off x="5354320" y="2206669"/>
            <a:ext cx="5511694" cy="4322"/>
          </a:xfrm>
          <a:prstGeom prst="line">
            <a:avLst/>
          </a:prstGeom>
          <a:ln w="19050">
            <a:solidFill>
              <a:srgbClr val="F79521"/>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354320" y="1371600"/>
            <a:ext cx="5534721" cy="4181061"/>
          </a:xfrm>
          <a:prstGeom prst="rect">
            <a:avLst/>
          </a:prstGeom>
          <a:noFill/>
          <a:ln w="28575">
            <a:solidFill>
              <a:srgbClr val="F79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760061" y="1639391"/>
            <a:ext cx="4749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buntu" panose="020B0504030602030204" pitchFamily="34" charset="0"/>
                <a:ea typeface="+mn-ea"/>
                <a:cs typeface="+mn-cs"/>
              </a:rPr>
              <a:t>After Each Session</a:t>
            </a:r>
          </a:p>
        </p:txBody>
      </p:sp>
      <p:sp>
        <p:nvSpPr>
          <p:cNvPr id="8" name="TextBox 7"/>
          <p:cNvSpPr txBox="1"/>
          <p:nvPr/>
        </p:nvSpPr>
        <p:spPr>
          <a:xfrm>
            <a:off x="5327815" y="2334077"/>
            <a:ext cx="5538199"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Make announcements about future sessions.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Make note of the skills that were challenging and should be worked on again in the next session.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Provide resources and information to encourage family members to continue the activities with their children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9286" r="7610" b="11185"/>
          <a:stretch/>
        </p:blipFill>
        <p:spPr>
          <a:xfrm>
            <a:off x="982204" y="1372821"/>
            <a:ext cx="3941701" cy="4169221"/>
          </a:xfrm>
          <a:prstGeom prst="rect">
            <a:avLst/>
          </a:prstGeom>
          <a:ln w="38100">
            <a:solidFill>
              <a:srgbClr val="92278F"/>
            </a:solidFill>
          </a:ln>
        </p:spPr>
      </p:pic>
    </p:spTree>
    <p:extLst>
      <p:ext uri="{BB962C8B-B14F-4D97-AF65-F5344CB8AC3E}">
        <p14:creationId xmlns:p14="http://schemas.microsoft.com/office/powerpoint/2010/main" val="389139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32219767-DC44-D307-8CA6-5D97A0F2DB2C}"/>
            </a:ext>
          </a:extLst>
        </p:cNvPr>
        <p:cNvGrpSpPr/>
        <p:nvPr/>
      </p:nvGrpSpPr>
      <p:grpSpPr>
        <a:xfrm>
          <a:off x="0" y="0"/>
          <a:ext cx="0" cy="0"/>
          <a:chOff x="0" y="0"/>
          <a:chExt cx="0" cy="0"/>
        </a:xfrm>
      </p:grpSpPr>
      <p:sp>
        <p:nvSpPr>
          <p:cNvPr id="24" name="Rounded Rectangle 23"/>
          <p:cNvSpPr/>
          <p:nvPr/>
        </p:nvSpPr>
        <p:spPr>
          <a:xfrm>
            <a:off x="3731383" y="1426383"/>
            <a:ext cx="4068604" cy="2119462"/>
          </a:xfrm>
          <a:prstGeom prst="roundRect">
            <a:avLst/>
          </a:prstGeom>
          <a:solidFill>
            <a:srgbClr val="B2D235">
              <a:alpha val="65000"/>
            </a:srgbClr>
          </a:solidFill>
          <a:ln w="28575">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Google Shape;240;p45">
            <a:extLst>
              <a:ext uri="{FF2B5EF4-FFF2-40B4-BE49-F238E27FC236}">
                <a16:creationId xmlns:a16="http://schemas.microsoft.com/office/drawing/2014/main" id="{7620FF6E-165D-9AB0-0040-E03AA6B71D70}"/>
              </a:ext>
            </a:extLst>
          </p:cNvPr>
          <p:cNvSpPr txBox="1">
            <a:spLocks noGrp="1"/>
          </p:cNvSpPr>
          <p:nvPr>
            <p:ph type="title" idx="4294967295"/>
          </p:nvPr>
        </p:nvSpPr>
        <p:spPr>
          <a:xfrm>
            <a:off x="2075597" y="59354"/>
            <a:ext cx="11361738" cy="1109662"/>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Resources Available </a:t>
            </a:r>
          </a:p>
        </p:txBody>
      </p:sp>
      <p:pic>
        <p:nvPicPr>
          <p:cNvPr id="242" name="Google Shape;242;p45">
            <a:extLst>
              <a:ext uri="{FF2B5EF4-FFF2-40B4-BE49-F238E27FC236}">
                <a16:creationId xmlns:a16="http://schemas.microsoft.com/office/drawing/2014/main" id="{305ACED8-FF04-5C4F-E10B-7D58A9C16ED7}"/>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E22F929E-4333-0607-ADD5-D1BA60D67EE9}"/>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30247CB-A07B-E997-D932-92C85123E187}"/>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733145" y="3589201"/>
            <a:ext cx="4068604" cy="2119462"/>
          </a:xfrm>
          <a:prstGeom prst="roundRect">
            <a:avLst/>
          </a:prstGeom>
          <a:solidFill>
            <a:srgbClr val="B2D235">
              <a:alpha val="65000"/>
            </a:srgbClr>
          </a:solidFill>
          <a:ln w="28575">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866040" y="1485805"/>
            <a:ext cx="3887814"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Ubuntu"/>
              </a:rPr>
              <a:t>Activity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Eight skill areas </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Activities in each skill area, listed by ease and difficulty</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Information on implementing in each model</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Additional resources for healthy play and modifications</a:t>
            </a:r>
            <a:endParaRPr lang="en-US" sz="16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9" name="TextBox 28"/>
          <p:cNvSpPr txBox="1"/>
          <p:nvPr/>
        </p:nvSpPr>
        <p:spPr>
          <a:xfrm>
            <a:off x="3866188" y="3587059"/>
            <a:ext cx="3685140"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Ubuntu"/>
              </a:rPr>
              <a:t>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Eight skill areas </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Scripted Lesson Plans to use over an 8-week period</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3 days of Lessons Plans for each week, for a total of 24 days</a:t>
            </a:r>
            <a:endParaRPr lang="en-US" sz="1600" b="0" i="0" u="none" strike="noStrike" kern="1200" cap="none" spc="0" normalizeH="0" baseline="0" noProof="0" dirty="0">
              <a:ln>
                <a:noFill/>
              </a:ln>
              <a:solidFill>
                <a:prstClr val="black"/>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Ubuntu"/>
              </a:rPr>
              <a:t>Lessons are designed to be offered in sequence</a:t>
            </a:r>
            <a:endParaRPr lang="en-US" sz="16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pic>
        <p:nvPicPr>
          <p:cNvPr id="11" name="Picture 10">
            <a:hlinkClick r:id="rId4"/>
          </p:cNvPr>
          <p:cNvPicPr>
            <a:picLocks noChangeAspect="1"/>
          </p:cNvPicPr>
          <p:nvPr/>
        </p:nvPicPr>
        <p:blipFill rotWithShape="1">
          <a:blip r:embed="rId5"/>
          <a:srcRect l="960" t="671" r="2335" b="783"/>
          <a:stretch/>
        </p:blipFill>
        <p:spPr>
          <a:xfrm>
            <a:off x="414528" y="1445999"/>
            <a:ext cx="2741553" cy="4287322"/>
          </a:xfrm>
          <a:prstGeom prst="rect">
            <a:avLst/>
          </a:prstGeom>
          <a:ln w="57150">
            <a:solidFill>
              <a:srgbClr val="92278F"/>
            </a:solidFill>
          </a:ln>
        </p:spPr>
      </p:pic>
      <p:pic>
        <p:nvPicPr>
          <p:cNvPr id="12" name="Picture 11">
            <a:hlinkClick r:id="rId6"/>
          </p:cNvPr>
          <p:cNvPicPr>
            <a:picLocks noChangeAspect="1"/>
          </p:cNvPicPr>
          <p:nvPr/>
        </p:nvPicPr>
        <p:blipFill rotWithShape="1">
          <a:blip r:embed="rId7"/>
          <a:srcRect l="3127" t="1527" r="3363" b="796"/>
          <a:stretch/>
        </p:blipFill>
        <p:spPr>
          <a:xfrm>
            <a:off x="8086726" y="1429907"/>
            <a:ext cx="3473510" cy="4292605"/>
          </a:xfrm>
          <a:prstGeom prst="rect">
            <a:avLst/>
          </a:prstGeom>
          <a:ln w="57150">
            <a:solidFill>
              <a:srgbClr val="92278F"/>
            </a:solidFill>
          </a:ln>
        </p:spPr>
      </p:pic>
    </p:spTree>
    <p:extLst>
      <p:ext uri="{BB962C8B-B14F-4D97-AF65-F5344CB8AC3E}">
        <p14:creationId xmlns:p14="http://schemas.microsoft.com/office/powerpoint/2010/main" val="1327563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C39767CD-ED90-B3B9-D3A5-A8E837D4203A}"/>
            </a:ext>
          </a:extLst>
        </p:cNvPr>
        <p:cNvGrpSpPr/>
        <p:nvPr/>
      </p:nvGrpSpPr>
      <p:grpSpPr>
        <a:xfrm>
          <a:off x="0" y="0"/>
          <a:ext cx="0" cy="0"/>
          <a:chOff x="0" y="0"/>
          <a:chExt cx="0" cy="0"/>
        </a:xfrm>
      </p:grpSpPr>
      <p:sp>
        <p:nvSpPr>
          <p:cNvPr id="240" name="Google Shape;240;p45">
            <a:extLst>
              <a:ext uri="{FF2B5EF4-FFF2-40B4-BE49-F238E27FC236}">
                <a16:creationId xmlns:a16="http://schemas.microsoft.com/office/drawing/2014/main" id="{AC50BAF4-99DD-E1B9-9CDE-ACE23EBEA955}"/>
              </a:ext>
            </a:extLst>
          </p:cNvPr>
          <p:cNvSpPr txBox="1">
            <a:spLocks noGrp="1"/>
          </p:cNvSpPr>
          <p:nvPr>
            <p:ph type="title" idx="4294967295"/>
          </p:nvPr>
        </p:nvSpPr>
        <p:spPr>
          <a:xfrm>
            <a:off x="1208887" y="63202"/>
            <a:ext cx="11361738" cy="1109662"/>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Young Athletes Structure</a:t>
            </a:r>
          </a:p>
        </p:txBody>
      </p:sp>
      <p:pic>
        <p:nvPicPr>
          <p:cNvPr id="242" name="Google Shape;242;p45">
            <a:extLst>
              <a:ext uri="{FF2B5EF4-FFF2-40B4-BE49-F238E27FC236}">
                <a16:creationId xmlns:a16="http://schemas.microsoft.com/office/drawing/2014/main" id="{77F08EC0-D771-D623-BD8D-81EF211D8976}"/>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C51F04CD-B2AC-125B-1AB2-BD82DB699D91}"/>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F03680F-429F-3C4F-55E7-4460C582E9B9}"/>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2590" y="230372"/>
            <a:ext cx="5973150" cy="65556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92298E"/>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92298E"/>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92298E"/>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92298E"/>
              </a:solidFill>
              <a:effectLst/>
              <a:uLnTx/>
              <a:uFillTx/>
              <a:latin typeface="Ubuntu" panose="020B05040306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Ubuntu"/>
              </a:rPr>
              <a:t>Program Length: </a:t>
            </a:r>
            <a:r>
              <a:rPr kumimoji="0" lang="en-US" sz="2000" b="0" i="1" u="none" strike="noStrike" kern="1200" cap="none" spc="0" normalizeH="0" baseline="0" noProof="0" dirty="0">
                <a:ln>
                  <a:noFill/>
                </a:ln>
                <a:solidFill>
                  <a:prstClr val="black"/>
                </a:solidFill>
                <a:effectLst/>
                <a:uLnTx/>
                <a:uFillTx/>
                <a:latin typeface="Ubuntu"/>
              </a:rPr>
              <a:t>Minimum </a:t>
            </a:r>
            <a:r>
              <a:rPr kumimoji="0" lang="en-US" sz="2000" b="0" i="0" u="none" strike="noStrike" kern="1200" cap="none" spc="0" normalizeH="0" baseline="0" noProof="0" dirty="0">
                <a:ln>
                  <a:noFill/>
                </a:ln>
                <a:solidFill>
                  <a:prstClr val="black"/>
                </a:solidFill>
                <a:effectLst/>
                <a:uLnTx/>
                <a:uFillTx/>
                <a:latin typeface="Ubuntu"/>
              </a:rPr>
              <a:t>of 8 weeks followed by an optional culminating/celebration event (year-round programming is preferred)</a:t>
            </a:r>
            <a:endParaRPr lang="en-US" sz="2000" b="0" i="0" u="none" strike="noStrike" kern="1200" cap="none" spc="0" normalizeH="0" baseline="0" noProof="0" dirty="0">
              <a:ln>
                <a:noFill/>
              </a:ln>
              <a:solidFill>
                <a:prstClr val="black"/>
              </a:solidFill>
              <a:effectLst/>
              <a:uLnTx/>
              <a:uFillTx/>
              <a:latin typeface="Ubuntu"/>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Ubuntu"/>
              </a:rPr>
              <a:t>Duration: </a:t>
            </a:r>
            <a:r>
              <a:rPr kumimoji="0" lang="en-US" sz="2000" b="0" i="0" u="none" strike="noStrike" kern="1200" cap="none" spc="0" normalizeH="0" baseline="0" noProof="0" dirty="0">
                <a:ln>
                  <a:noFill/>
                </a:ln>
                <a:solidFill>
                  <a:prstClr val="black"/>
                </a:solidFill>
                <a:effectLst/>
                <a:uLnTx/>
                <a:uFillTx/>
                <a:latin typeface="Ubuntu"/>
              </a:rPr>
              <a:t>30 – 45 minutes each session</a:t>
            </a:r>
            <a:endParaRPr kumimoji="0" lang="en-US" sz="2000" b="1"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Ubuntu"/>
              </a:rPr>
              <a:t>Frequency: </a:t>
            </a:r>
            <a:r>
              <a:rPr kumimoji="0" lang="en-US" sz="2000" b="0" i="0" u="none" strike="noStrike" kern="1200" cap="none" spc="0" normalizeH="0" baseline="0" noProof="0" dirty="0">
                <a:ln>
                  <a:noFill/>
                </a:ln>
                <a:solidFill>
                  <a:prstClr val="black"/>
                </a:solidFill>
                <a:effectLst/>
                <a:uLnTx/>
                <a:uFillTx/>
                <a:latin typeface="Ubuntu"/>
              </a:rPr>
              <a:t>2-3 times per week</a:t>
            </a:r>
            <a:endParaRPr lang="en-US" sz="2000" b="0" i="0" u="none" strike="noStrike" kern="1200" cap="none" spc="0" normalizeH="0" baseline="0" noProof="0" dirty="0">
              <a:ln>
                <a:noFill/>
              </a:ln>
              <a:solidFill>
                <a:prstClr val="black"/>
              </a:solidFill>
              <a:effectLst/>
              <a:uLnTx/>
              <a:uFillTx/>
              <a:latin typeface="Ubuntu"/>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Ubuntu"/>
              </a:rPr>
              <a:t>Space: </a:t>
            </a:r>
            <a:r>
              <a:rPr kumimoji="0" lang="en-US" sz="2000" b="0" i="0" u="none" strike="noStrike" kern="1200" cap="none" spc="0" normalizeH="0" baseline="0" noProof="0" dirty="0">
                <a:ln>
                  <a:noFill/>
                </a:ln>
                <a:solidFill>
                  <a:prstClr val="black"/>
                </a:solidFill>
                <a:effectLst/>
                <a:uLnTx/>
                <a:uFillTx/>
                <a:latin typeface="Ubuntu"/>
              </a:rPr>
              <a:t>Young Athletes can be implemented in any space that you have available. An open area outside, a gymnasium or a room with minimal furniture would be ideal.</a:t>
            </a:r>
            <a:endParaRPr lang="en-US" sz="2000" b="0" i="0" u="none" strike="noStrike" kern="1200" cap="none" spc="0" normalizeH="0" baseline="0" noProof="0" dirty="0">
              <a:ln>
                <a:noFill/>
              </a:ln>
              <a:solidFill>
                <a:prstClr val="black"/>
              </a:solidFill>
              <a:effectLst/>
              <a:uLnTx/>
              <a:uFillTx/>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92298E"/>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2298E"/>
                </a:solidFill>
                <a:effectLst/>
                <a:uLnTx/>
                <a:uFillTx/>
                <a:latin typeface="Ubuntu"/>
              </a:rPr>
              <a:t> </a:t>
            </a:r>
            <a:endParaRPr kumimoji="0" lang="en-US" sz="2000" b="0" i="0" u="none" strike="noStrike" kern="1200" cap="none" spc="0" normalizeH="0" baseline="0" noProof="0" dirty="0">
              <a:ln>
                <a:noFill/>
              </a:ln>
              <a:solidFill>
                <a:srgbClr val="92298E"/>
              </a:solidFill>
              <a:effectLst/>
              <a:uLnTx/>
              <a:uFillTx/>
              <a:latin typeface="Ubuntu"/>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10347"/>
          <a:stretch/>
        </p:blipFill>
        <p:spPr>
          <a:xfrm>
            <a:off x="6496715" y="1478898"/>
            <a:ext cx="4483625" cy="3750812"/>
          </a:xfrm>
          <a:prstGeom prst="rect">
            <a:avLst/>
          </a:prstGeom>
          <a:ln w="76200">
            <a:solidFill>
              <a:srgbClr val="92278F"/>
            </a:solidFill>
          </a:ln>
        </p:spPr>
      </p:pic>
    </p:spTree>
    <p:extLst>
      <p:ext uri="{BB962C8B-B14F-4D97-AF65-F5344CB8AC3E}">
        <p14:creationId xmlns:p14="http://schemas.microsoft.com/office/powerpoint/2010/main" val="214258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46C77EE3-EA2D-BB5A-3BED-B366296E097B}"/>
            </a:ext>
          </a:extLst>
        </p:cNvPr>
        <p:cNvGrpSpPr/>
        <p:nvPr/>
      </p:nvGrpSpPr>
      <p:grpSpPr>
        <a:xfrm>
          <a:off x="0" y="0"/>
          <a:ext cx="0" cy="0"/>
          <a:chOff x="0" y="0"/>
          <a:chExt cx="0" cy="0"/>
        </a:xfrm>
      </p:grpSpPr>
      <p:sp>
        <p:nvSpPr>
          <p:cNvPr id="240" name="Google Shape;240;p45">
            <a:extLst>
              <a:ext uri="{FF2B5EF4-FFF2-40B4-BE49-F238E27FC236}">
                <a16:creationId xmlns:a16="http://schemas.microsoft.com/office/drawing/2014/main" id="{1000A6FC-8E8F-62F8-796E-FBFDCF827F5D}"/>
              </a:ext>
            </a:extLst>
          </p:cNvPr>
          <p:cNvSpPr txBox="1">
            <a:spLocks noGrp="1"/>
          </p:cNvSpPr>
          <p:nvPr>
            <p:ph type="title" idx="4294967295"/>
          </p:nvPr>
        </p:nvSpPr>
        <p:spPr>
          <a:xfrm>
            <a:off x="830752" y="143413"/>
            <a:ext cx="11361738" cy="1109662"/>
          </a:xfrm>
          <a:prstGeom prst="rect">
            <a:avLst/>
          </a:prstGeom>
        </p:spPr>
        <p:txBody>
          <a:bodyPr spcFirstLastPara="1" vert="horz" wrap="square" lIns="121900" tIns="121900" rIns="121900" bIns="121900" rtlCol="0" anchor="b" anchorCtr="0">
            <a:noAutofit/>
          </a:bodyPr>
          <a:lstStyle/>
          <a:p>
            <a:r>
              <a:rPr kumimoji="0" lang="en-US" sz="5000" b="1" i="0" u="none" strike="noStrike" kern="1200" cap="all" spc="0" normalizeH="0" baseline="0" noProof="0">
                <a:ln>
                  <a:noFill/>
                </a:ln>
                <a:solidFill>
                  <a:srgbClr val="C00000"/>
                </a:solidFill>
                <a:effectLst/>
                <a:uLnTx/>
                <a:uFillTx/>
                <a:latin typeface="Ubuntu" panose="020B0504030602030204" pitchFamily="34" charset="0"/>
              </a:rPr>
              <a:t>Key Components of a Session</a:t>
            </a:r>
          </a:p>
        </p:txBody>
      </p:sp>
      <p:pic>
        <p:nvPicPr>
          <p:cNvPr id="242" name="Google Shape;242;p45">
            <a:extLst>
              <a:ext uri="{FF2B5EF4-FFF2-40B4-BE49-F238E27FC236}">
                <a16:creationId xmlns:a16="http://schemas.microsoft.com/office/drawing/2014/main" id="{47D6BFB1-700F-F5D7-0204-65B7C12F754E}"/>
              </a:ext>
            </a:extLst>
          </p:cNvPr>
          <p:cNvPicPr preferRelativeResize="0"/>
          <p:nvPr/>
        </p:nvPicPr>
        <p:blipFill>
          <a:blip r:embed="rId3">
            <a:alphaModFix/>
          </a:blip>
          <a:stretch>
            <a:fillRect/>
          </a:stretch>
        </p:blipFill>
        <p:spPr>
          <a:xfrm>
            <a:off x="7800391" y="5261100"/>
            <a:ext cx="4049641" cy="948533"/>
          </a:xfrm>
          <a:prstGeom prst="rect">
            <a:avLst/>
          </a:prstGeom>
          <a:noFill/>
          <a:ln>
            <a:noFill/>
          </a:ln>
        </p:spPr>
      </p:pic>
      <p:sp>
        <p:nvSpPr>
          <p:cNvPr id="2" name="Rectangle 1">
            <a:extLst>
              <a:ext uri="{FF2B5EF4-FFF2-40B4-BE49-F238E27FC236}">
                <a16:creationId xmlns:a16="http://schemas.microsoft.com/office/drawing/2014/main" id="{0334827D-30E4-DB1D-CCBA-1DEF1B813CF1}"/>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50E9D62-0353-60AF-ECBC-046793E61BEC}"/>
              </a:ext>
            </a:extLst>
          </p:cNvPr>
          <p:cNvSpPr/>
          <p:nvPr/>
        </p:nvSpPr>
        <p:spPr>
          <a:xfrm>
            <a:off x="6940296" y="4855464"/>
            <a:ext cx="4837176" cy="1563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63855" y="1576080"/>
            <a:ext cx="11317777" cy="3763177"/>
            <a:chOff x="353222" y="959388"/>
            <a:chExt cx="11317777" cy="3763177"/>
          </a:xfrm>
        </p:grpSpPr>
        <p:pic>
          <p:nvPicPr>
            <p:cNvPr id="13" name="Picture 12"/>
            <p:cNvPicPr>
              <a:picLocks noChangeAspect="1"/>
            </p:cNvPicPr>
            <p:nvPr/>
          </p:nvPicPr>
          <p:blipFill>
            <a:blip r:embed="rId4"/>
            <a:stretch>
              <a:fillRect/>
            </a:stretch>
          </p:blipFill>
          <p:spPr>
            <a:xfrm>
              <a:off x="475534" y="1421053"/>
              <a:ext cx="4809419" cy="1618671"/>
            </a:xfrm>
            <a:prstGeom prst="rect">
              <a:avLst/>
            </a:prstGeom>
          </p:spPr>
        </p:pic>
        <p:pic>
          <p:nvPicPr>
            <p:cNvPr id="14" name="Picture 13"/>
            <p:cNvPicPr>
              <a:picLocks noChangeAspect="1"/>
            </p:cNvPicPr>
            <p:nvPr/>
          </p:nvPicPr>
          <p:blipFill>
            <a:blip r:embed="rId5"/>
            <a:stretch>
              <a:fillRect/>
            </a:stretch>
          </p:blipFill>
          <p:spPr>
            <a:xfrm>
              <a:off x="5842380" y="1381593"/>
              <a:ext cx="5828619" cy="1404485"/>
            </a:xfrm>
            <a:prstGeom prst="rect">
              <a:avLst/>
            </a:prstGeom>
          </p:spPr>
        </p:pic>
        <p:pic>
          <p:nvPicPr>
            <p:cNvPr id="15" name="Picture 14"/>
            <p:cNvPicPr>
              <a:picLocks noChangeAspect="1"/>
            </p:cNvPicPr>
            <p:nvPr/>
          </p:nvPicPr>
          <p:blipFill>
            <a:blip r:embed="rId6"/>
            <a:stretch>
              <a:fillRect/>
            </a:stretch>
          </p:blipFill>
          <p:spPr>
            <a:xfrm>
              <a:off x="353222" y="3276051"/>
              <a:ext cx="4830484" cy="1446514"/>
            </a:xfrm>
            <a:prstGeom prst="rect">
              <a:avLst/>
            </a:prstGeom>
          </p:spPr>
        </p:pic>
        <p:pic>
          <p:nvPicPr>
            <p:cNvPr id="16" name="Picture 15"/>
            <p:cNvPicPr>
              <a:picLocks noChangeAspect="1"/>
            </p:cNvPicPr>
            <p:nvPr/>
          </p:nvPicPr>
          <p:blipFill>
            <a:blip r:embed="rId7"/>
            <a:stretch>
              <a:fillRect/>
            </a:stretch>
          </p:blipFill>
          <p:spPr>
            <a:xfrm>
              <a:off x="5788348" y="3324112"/>
              <a:ext cx="5736901" cy="1372543"/>
            </a:xfrm>
            <a:prstGeom prst="rect">
              <a:avLst/>
            </a:prstGeom>
          </p:spPr>
        </p:pic>
        <p:sp>
          <p:nvSpPr>
            <p:cNvPr id="18" name="TextBox 17"/>
            <p:cNvSpPr txBox="1"/>
            <p:nvPr/>
          </p:nvSpPr>
          <p:spPr>
            <a:xfrm>
              <a:off x="2127118" y="1094308"/>
              <a:ext cx="452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9BB9D"/>
                  </a:solidFill>
                  <a:effectLst/>
                  <a:uLnTx/>
                  <a:uFillTx/>
                  <a:latin typeface="Ubuntu" panose="020B0504030602030204" pitchFamily="34" charset="0"/>
                  <a:ea typeface="+mn-ea"/>
                  <a:cs typeface="+mn-cs"/>
                </a:rPr>
                <a:t>1</a:t>
              </a:r>
            </a:p>
          </p:txBody>
        </p:sp>
        <p:sp>
          <p:nvSpPr>
            <p:cNvPr id="19" name="TextBox 18"/>
            <p:cNvSpPr txBox="1"/>
            <p:nvPr/>
          </p:nvSpPr>
          <p:spPr>
            <a:xfrm>
              <a:off x="7315917" y="959388"/>
              <a:ext cx="452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9BB9D"/>
                  </a:solidFill>
                  <a:effectLst/>
                  <a:uLnTx/>
                  <a:uFillTx/>
                  <a:latin typeface="Ubuntu" panose="020B0504030602030204" pitchFamily="34" charset="0"/>
                  <a:ea typeface="+mn-ea"/>
                  <a:cs typeface="+mn-cs"/>
                </a:rPr>
                <a:t>2</a:t>
              </a:r>
            </a:p>
          </p:txBody>
        </p:sp>
        <p:sp>
          <p:nvSpPr>
            <p:cNvPr id="20" name="TextBox 19"/>
            <p:cNvSpPr txBox="1"/>
            <p:nvPr/>
          </p:nvSpPr>
          <p:spPr>
            <a:xfrm>
              <a:off x="2091973" y="3061529"/>
              <a:ext cx="452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9BB9D"/>
                  </a:solidFill>
                  <a:effectLst/>
                  <a:uLnTx/>
                  <a:uFillTx/>
                  <a:latin typeface="Ubuntu" panose="020B0504030602030204" pitchFamily="34" charset="0"/>
                  <a:ea typeface="+mn-ea"/>
                  <a:cs typeface="+mn-cs"/>
                </a:rPr>
                <a:t>3</a:t>
              </a:r>
            </a:p>
          </p:txBody>
        </p:sp>
        <p:sp>
          <p:nvSpPr>
            <p:cNvPr id="21" name="TextBox 20"/>
            <p:cNvSpPr txBox="1"/>
            <p:nvPr/>
          </p:nvSpPr>
          <p:spPr>
            <a:xfrm>
              <a:off x="7461147" y="2999523"/>
              <a:ext cx="452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9BB9D"/>
                  </a:solidFill>
                  <a:effectLst/>
                  <a:uLnTx/>
                  <a:uFillTx/>
                  <a:latin typeface="Ubuntu" panose="020B0504030602030204" pitchFamily="34" charset="0"/>
                  <a:ea typeface="+mn-ea"/>
                  <a:cs typeface="+mn-cs"/>
                </a:rPr>
                <a:t>4</a:t>
              </a:r>
            </a:p>
          </p:txBody>
        </p:sp>
      </p:grpSp>
    </p:spTree>
    <p:extLst>
      <p:ext uri="{BB962C8B-B14F-4D97-AF65-F5344CB8AC3E}">
        <p14:creationId xmlns:p14="http://schemas.microsoft.com/office/powerpoint/2010/main" val="392237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5400000">
            <a:off x="5372559" y="-4997565"/>
            <a:ext cx="1408781" cy="12230104"/>
          </a:xfrm>
          <a:prstGeom prst="rect">
            <a:avLst/>
          </a:prstGeom>
          <a:solidFill>
            <a:srgbClr val="39B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169316" y="763542"/>
            <a:ext cx="56749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Ubuntu" panose="020B0504030602030204" pitchFamily="34" charset="0"/>
                <a:ea typeface="+mn-ea"/>
                <a:cs typeface="+mn-cs"/>
              </a:rPr>
              <a:t>Skill Application Time!</a:t>
            </a:r>
            <a:endParaRPr kumimoji="0" lang="en-US" sz="2000" b="0"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24" name="TextBox 23"/>
          <p:cNvSpPr txBox="1"/>
          <p:nvPr/>
        </p:nvSpPr>
        <p:spPr>
          <a:xfrm>
            <a:off x="245860" y="1569178"/>
            <a:ext cx="525376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buntu" panose="020B0504030602030204" pitchFamily="34" charset="0"/>
                <a:ea typeface="+mn-ea"/>
                <a:cs typeface="+mn-cs"/>
              </a:rPr>
              <a:t>You will see the following icons throughout the next section: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p:txBody>
      </p:sp>
      <p:pic>
        <p:nvPicPr>
          <p:cNvPr id="26" name="Picture 2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71391" y="2753027"/>
            <a:ext cx="882421" cy="882421"/>
          </a:xfrm>
          <a:prstGeom prst="rect">
            <a:avLst/>
          </a:prstGeom>
        </p:spPr>
      </p:pic>
      <p:sp>
        <p:nvSpPr>
          <p:cNvPr id="27" name="TextBox 26"/>
          <p:cNvSpPr txBox="1"/>
          <p:nvPr/>
        </p:nvSpPr>
        <p:spPr>
          <a:xfrm>
            <a:off x="5758120" y="4794738"/>
            <a:ext cx="17030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buntu" panose="020B0504030602030204" pitchFamily="34" charset="0"/>
                <a:ea typeface="+mn-ea"/>
                <a:cs typeface="+mn-cs"/>
              </a:rPr>
              <a:t>Discussion Time</a:t>
            </a:r>
          </a:p>
        </p:txBody>
      </p:sp>
      <p:pic>
        <p:nvPicPr>
          <p:cNvPr id="29" name="Picture 28"/>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3967218" y="2667787"/>
            <a:ext cx="972687" cy="972687"/>
          </a:xfrm>
          <a:prstGeom prst="rect">
            <a:avLst/>
          </a:prstGeom>
        </p:spPr>
      </p:pic>
      <p:sp>
        <p:nvSpPr>
          <p:cNvPr id="30" name="Rectangle 29"/>
          <p:cNvSpPr/>
          <p:nvPr/>
        </p:nvSpPr>
        <p:spPr>
          <a:xfrm>
            <a:off x="7762648" y="4782266"/>
            <a:ext cx="138918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buntu" panose="020B0504030602030204" pitchFamily="34" charset="0"/>
                <a:ea typeface="+mn-ea"/>
                <a:cs typeface="+mn-cs"/>
              </a:rPr>
              <a:t>Let’s Get Active!</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2" y="2953432"/>
            <a:ext cx="2934454" cy="2801544"/>
          </a:xfrm>
          <a:prstGeom prst="rect">
            <a:avLst/>
          </a:prstGeom>
          <a:noFill/>
          <a:ln>
            <a:noFill/>
          </a:ln>
          <a:effectLst/>
          <a:extLst>
            <a:ext uri="{909E8E84-426E-40DD-AFC4-6F175D3DCCD1}">
              <a14:hiddenFill xmlns:a14="http://schemas.microsoft.com/office/drawing/2010/main">
                <a:solidFill>
                  <a:srgbClr val="0095D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a:extLst>
              <a:ext uri="{FF2B5EF4-FFF2-40B4-BE49-F238E27FC236}">
                <a16:creationId xmlns:a16="http://schemas.microsoft.com/office/drawing/2014/main" id="{C0306886-4DCC-527E-D8CD-99CB196BFA9E}"/>
              </a:ext>
            </a:extLst>
          </p:cNvPr>
          <p:cNvPicPr>
            <a:picLocks noChangeAspect="1"/>
          </p:cNvPicPr>
          <p:nvPr/>
        </p:nvPicPr>
        <p:blipFill>
          <a:blip r:embed="rId6"/>
          <a:stretch>
            <a:fillRect/>
          </a:stretch>
        </p:blipFill>
        <p:spPr>
          <a:xfrm>
            <a:off x="5244270" y="2420656"/>
            <a:ext cx="6942000" cy="4231088"/>
          </a:xfrm>
          <a:prstGeom prst="rect">
            <a:avLst/>
          </a:prstGeom>
        </p:spPr>
      </p:pic>
      <p:sp>
        <p:nvSpPr>
          <p:cNvPr id="17" name="Rectangle 16"/>
          <p:cNvSpPr/>
          <p:nvPr/>
        </p:nvSpPr>
        <p:spPr>
          <a:xfrm>
            <a:off x="9059206" y="5764845"/>
            <a:ext cx="2785654" cy="882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874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07F0B-8E35-5CFC-E0F7-095EFBC11DAF}"/>
              </a:ext>
            </a:extLst>
          </p:cNvPr>
          <p:cNvPicPr>
            <a:picLocks noChangeAspect="1"/>
          </p:cNvPicPr>
          <p:nvPr/>
        </p:nvPicPr>
        <p:blipFill>
          <a:blip r:embed="rId3"/>
          <a:stretch>
            <a:fillRect/>
          </a:stretch>
        </p:blipFill>
        <p:spPr>
          <a:xfrm>
            <a:off x="5403013" y="1345869"/>
            <a:ext cx="6364586" cy="4967481"/>
          </a:xfrm>
          <a:prstGeom prst="rect">
            <a:avLst/>
          </a:prstGeom>
        </p:spPr>
      </p:pic>
      <p:pic>
        <p:nvPicPr>
          <p:cNvPr id="6" name="Picture 5">
            <a:extLst>
              <a:ext uri="{FF2B5EF4-FFF2-40B4-BE49-F238E27FC236}">
                <a16:creationId xmlns:a16="http://schemas.microsoft.com/office/drawing/2014/main" id="{385B441F-CE84-CD7A-99EB-6EC7BC0B0C27}"/>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099321" y="1346240"/>
            <a:ext cx="972687" cy="972687"/>
          </a:xfrm>
          <a:prstGeom prst="rect">
            <a:avLst/>
          </a:prstGeom>
        </p:spPr>
      </p:pic>
      <p:sp>
        <p:nvSpPr>
          <p:cNvPr id="7" name="Title 1">
            <a:extLst>
              <a:ext uri="{FF2B5EF4-FFF2-40B4-BE49-F238E27FC236}">
                <a16:creationId xmlns:a16="http://schemas.microsoft.com/office/drawing/2014/main" id="{4D4CF0E7-E59E-849B-DC40-14E7BAFEDDB0}"/>
              </a:ext>
            </a:extLst>
          </p:cNvPr>
          <p:cNvSpPr>
            <a:spLocks noGrp="1"/>
          </p:cNvSpPr>
          <p:nvPr>
            <p:ph type="title" idx="4294967295"/>
          </p:nvPr>
        </p:nvSpPr>
        <p:spPr>
          <a:xfrm>
            <a:off x="2406316" y="211054"/>
            <a:ext cx="7608888" cy="769938"/>
          </a:xfrm>
        </p:spPr>
        <p:txBody>
          <a:bodyPr/>
          <a:lstStyle/>
          <a:p>
            <a:r>
              <a:rPr lang="en-US" dirty="0">
                <a:latin typeface="Ubuntu"/>
              </a:rPr>
              <a:t>Unit 1: Foundational Skills</a:t>
            </a:r>
          </a:p>
        </p:txBody>
      </p:sp>
    </p:spTree>
    <p:extLst>
      <p:ext uri="{BB962C8B-B14F-4D97-AF65-F5344CB8AC3E}">
        <p14:creationId xmlns:p14="http://schemas.microsoft.com/office/powerpoint/2010/main" val="412699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CFD4DC-CBA4-C92C-D780-FA231531B3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Ubuntu" panose="020B0504030602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white"/>
              </a:solidFill>
              <a:effectLst/>
              <a:uLnTx/>
              <a:uFillTx/>
              <a:latin typeface="Ubuntu" panose="020B0504030602030204" pitchFamily="34" charset="0"/>
            </a:endParaRPr>
          </a:p>
        </p:txBody>
      </p:sp>
      <p:sp>
        <p:nvSpPr>
          <p:cNvPr id="19" name="Content Placeholder 18">
            <a:extLst>
              <a:ext uri="{FF2B5EF4-FFF2-40B4-BE49-F238E27FC236}">
                <a16:creationId xmlns:a16="http://schemas.microsoft.com/office/drawing/2014/main" id="{8E80B818-279B-5B47-4692-ED5B0D5175B1}"/>
              </a:ext>
            </a:extLst>
          </p:cNvPr>
          <p:cNvSpPr>
            <a:spLocks noGrp="1"/>
          </p:cNvSpPr>
          <p:nvPr>
            <p:ph idx="4294967295"/>
          </p:nvPr>
        </p:nvSpPr>
        <p:spPr>
          <a:xfrm>
            <a:off x="0" y="1825625"/>
            <a:ext cx="5762625" cy="3868738"/>
          </a:xfrm>
          <a:noFill/>
        </p:spPr>
        <p:txBody>
          <a:bodyPr>
            <a:normAutofit/>
          </a:bodyPr>
          <a:lstStyle/>
          <a:p>
            <a:pPr marL="0" indent="0">
              <a:buNone/>
            </a:pPr>
            <a:r>
              <a:rPr lang="en-US" sz="2400">
                <a:latin typeface="Ubuntu" panose="020B0504030602030204" pitchFamily="34" charset="0"/>
              </a:rPr>
              <a:t>An organization that provides year-round sports training and athletic competition for children and adults with intellectual disabilities.</a:t>
            </a:r>
          </a:p>
          <a:p>
            <a:r>
              <a:rPr lang="en-US" sz="2400">
                <a:latin typeface="Ubuntu" panose="020B0504030602030204" pitchFamily="34" charset="0"/>
              </a:rPr>
              <a:t>Develop physical fitness</a:t>
            </a:r>
          </a:p>
          <a:p>
            <a:r>
              <a:rPr lang="en-US" sz="2400">
                <a:latin typeface="Ubuntu" panose="020B0504030602030204" pitchFamily="34" charset="0"/>
              </a:rPr>
              <a:t>Demonstrate courage</a:t>
            </a:r>
          </a:p>
          <a:p>
            <a:r>
              <a:rPr lang="en-US" sz="2400">
                <a:latin typeface="Ubuntu" panose="020B0504030602030204" pitchFamily="34" charset="0"/>
              </a:rPr>
              <a:t>Experience joy</a:t>
            </a:r>
          </a:p>
          <a:p>
            <a:r>
              <a:rPr lang="en-US" sz="2400">
                <a:latin typeface="Ubuntu" panose="020B0504030602030204" pitchFamily="34" charset="0"/>
              </a:rPr>
              <a:t>Participate in sharing of gifts, skills, and friendship</a:t>
            </a:r>
          </a:p>
        </p:txBody>
      </p:sp>
      <p:pic>
        <p:nvPicPr>
          <p:cNvPr id="24" name="Picture Placeholder 23">
            <a:extLst>
              <a:ext uri="{FF2B5EF4-FFF2-40B4-BE49-F238E27FC236}">
                <a16:creationId xmlns:a16="http://schemas.microsoft.com/office/drawing/2014/main" id="{1B9873B1-814F-6F02-1E09-A3CE34FFB3E7}"/>
              </a:ext>
            </a:extLst>
          </p:cNvPr>
          <p:cNvPicPr>
            <a:picLocks noGrp="1" noChangeAspect="1"/>
          </p:cNvPicPr>
          <p:nvPr>
            <p:ph type="pic" sz="quarter" idx="4294967295"/>
          </p:nvPr>
        </p:nvPicPr>
        <p:blipFill rotWithShape="1">
          <a:blip r:embed="rId2"/>
          <a:srcRect l="-8" t="9592" r="8" b="29406"/>
          <a:stretch/>
        </p:blipFill>
        <p:spPr>
          <a:xfrm>
            <a:off x="6219825" y="1384300"/>
            <a:ext cx="5972175" cy="5473700"/>
          </a:xfrm>
        </p:spPr>
      </p:pic>
      <p:sp>
        <p:nvSpPr>
          <p:cNvPr id="18" name="Title 17">
            <a:extLst>
              <a:ext uri="{FF2B5EF4-FFF2-40B4-BE49-F238E27FC236}">
                <a16:creationId xmlns:a16="http://schemas.microsoft.com/office/drawing/2014/main" id="{5DE967E5-BCE5-2460-BD12-127A1990547D}"/>
              </a:ext>
            </a:extLst>
          </p:cNvPr>
          <p:cNvSpPr>
            <a:spLocks noGrp="1"/>
          </p:cNvSpPr>
          <p:nvPr>
            <p:ph type="title" idx="4294967295"/>
          </p:nvPr>
        </p:nvSpPr>
        <p:spPr>
          <a:xfrm>
            <a:off x="0" y="439738"/>
            <a:ext cx="7151688" cy="1092200"/>
          </a:xfrm>
        </p:spPr>
        <p:txBody>
          <a:bodyPr>
            <a:noAutofit/>
          </a:bodyPr>
          <a:lstStyle/>
          <a:p>
            <a:r>
              <a:rPr lang="en-US" sz="4000">
                <a:solidFill>
                  <a:srgbClr val="666666"/>
                </a:solidFill>
                <a:latin typeface="Ubuntu" panose="020B0504030602030204" pitchFamily="34" charset="0"/>
              </a:rPr>
              <a:t>WHAT IS SPECIAL OLYMPICS?</a:t>
            </a:r>
          </a:p>
        </p:txBody>
      </p:sp>
      <p:sp>
        <p:nvSpPr>
          <p:cNvPr id="22" name="Rectangle 21">
            <a:extLst>
              <a:ext uri="{FF2B5EF4-FFF2-40B4-BE49-F238E27FC236}">
                <a16:creationId xmlns:a16="http://schemas.microsoft.com/office/drawing/2014/main" id="{A7B35953-88DB-D9D4-4CDF-BF6F7956797C}"/>
              </a:ext>
            </a:extLst>
          </p:cNvPr>
          <p:cNvSpPr/>
          <p:nvPr/>
        </p:nvSpPr>
        <p:spPr>
          <a:xfrm>
            <a:off x="11363696" y="6357938"/>
            <a:ext cx="294460" cy="39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ndParaRPr>
          </a:p>
        </p:txBody>
      </p:sp>
      <p:sp>
        <p:nvSpPr>
          <p:cNvPr id="27" name="Rectangle 26">
            <a:extLst>
              <a:ext uri="{FF2B5EF4-FFF2-40B4-BE49-F238E27FC236}">
                <a16:creationId xmlns:a16="http://schemas.microsoft.com/office/drawing/2014/main" id="{A7E9F95C-4012-0D35-C8AC-4B2E1B8925F4}"/>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ndParaRPr>
          </a:p>
        </p:txBody>
      </p:sp>
    </p:spTree>
    <p:extLst>
      <p:ext uri="{BB962C8B-B14F-4D97-AF65-F5344CB8AC3E}">
        <p14:creationId xmlns:p14="http://schemas.microsoft.com/office/powerpoint/2010/main" val="1830125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04B09-C8CB-5DB8-C811-1A4AEAE71CA4}"/>
              </a:ext>
            </a:extLst>
          </p:cNvPr>
          <p:cNvSpPr>
            <a:spLocks noGrp="1"/>
          </p:cNvSpPr>
          <p:nvPr>
            <p:ph idx="4294967295"/>
          </p:nvPr>
        </p:nvSpPr>
        <p:spPr>
          <a:xfrm>
            <a:off x="343759" y="1814048"/>
            <a:ext cx="2909960" cy="2670532"/>
          </a:xfrm>
        </p:spPr>
        <p:txBody>
          <a:bodyPr vert="horz" lIns="91440" tIns="45720" rIns="91440" bIns="45720" rtlCol="0" anchor="t">
            <a:noAutofit/>
          </a:bodyPr>
          <a:lstStyle/>
          <a:p>
            <a:r>
              <a:rPr lang="en-US" sz="2400" dirty="0">
                <a:latin typeface="Ubuntu"/>
              </a:rPr>
              <a:t>How could healthy play be incorporated?</a:t>
            </a:r>
          </a:p>
          <a:p>
            <a:pPr marL="0" indent="0">
              <a:buNone/>
            </a:pPr>
            <a:endParaRPr lang="en-US" sz="2400" dirty="0">
              <a:latin typeface="Ubuntu"/>
            </a:endParaRPr>
          </a:p>
          <a:p>
            <a:r>
              <a:rPr lang="en-US" sz="2400" dirty="0">
                <a:latin typeface="Ubuntu"/>
              </a:rPr>
              <a:t>How could this activity be modified for a student who is in a wheelchair or uses a walker?</a:t>
            </a:r>
          </a:p>
        </p:txBody>
      </p:sp>
      <p:sp>
        <p:nvSpPr>
          <p:cNvPr id="7" name="Title 1">
            <a:extLst>
              <a:ext uri="{FF2B5EF4-FFF2-40B4-BE49-F238E27FC236}">
                <a16:creationId xmlns:a16="http://schemas.microsoft.com/office/drawing/2014/main" id="{3F657685-B974-273F-E183-B84BF9B58490}"/>
              </a:ext>
            </a:extLst>
          </p:cNvPr>
          <p:cNvSpPr>
            <a:spLocks noGrp="1"/>
          </p:cNvSpPr>
          <p:nvPr>
            <p:ph type="title" idx="4294967295"/>
          </p:nvPr>
        </p:nvSpPr>
        <p:spPr>
          <a:xfrm>
            <a:off x="2291729" y="224101"/>
            <a:ext cx="7608888" cy="768350"/>
          </a:xfrm>
        </p:spPr>
        <p:txBody>
          <a:bodyPr/>
          <a:lstStyle/>
          <a:p>
            <a:r>
              <a:rPr lang="en-US" dirty="0">
                <a:latin typeface="Ubuntu"/>
              </a:rPr>
              <a:t>Unit 2: Walking and Running </a:t>
            </a:r>
          </a:p>
        </p:txBody>
      </p:sp>
      <p:pic>
        <p:nvPicPr>
          <p:cNvPr id="5" name="Picture 4">
            <a:extLst>
              <a:ext uri="{FF2B5EF4-FFF2-40B4-BE49-F238E27FC236}">
                <a16:creationId xmlns:a16="http://schemas.microsoft.com/office/drawing/2014/main" id="{4FD00896-86D7-CF1B-E2CD-746B0DDE76A6}"/>
              </a:ext>
            </a:extLst>
          </p:cNvPr>
          <p:cNvPicPr>
            <a:picLocks noChangeAspect="1"/>
          </p:cNvPicPr>
          <p:nvPr/>
        </p:nvPicPr>
        <p:blipFill>
          <a:blip r:embed="rId3"/>
          <a:stretch>
            <a:fillRect/>
          </a:stretch>
        </p:blipFill>
        <p:spPr>
          <a:xfrm>
            <a:off x="5009945" y="1654321"/>
            <a:ext cx="6951307" cy="4997513"/>
          </a:xfrm>
          <a:prstGeom prst="rect">
            <a:avLst/>
          </a:prstGeom>
        </p:spPr>
      </p:pic>
      <p:pic>
        <p:nvPicPr>
          <p:cNvPr id="6" name="Picture 5">
            <a:extLst>
              <a:ext uri="{FF2B5EF4-FFF2-40B4-BE49-F238E27FC236}">
                <a16:creationId xmlns:a16="http://schemas.microsoft.com/office/drawing/2014/main" id="{C7170A75-2207-5C68-9E77-C658E1308626}"/>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94478" y="1500932"/>
            <a:ext cx="882421" cy="882421"/>
          </a:xfrm>
          <a:prstGeom prst="rect">
            <a:avLst/>
          </a:prstGeom>
        </p:spPr>
      </p:pic>
    </p:spTree>
    <p:extLst>
      <p:ext uri="{BB962C8B-B14F-4D97-AF65-F5344CB8AC3E}">
        <p14:creationId xmlns:p14="http://schemas.microsoft.com/office/powerpoint/2010/main" val="1353294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D575-AAC7-BAB6-F3F2-0D8028212925}"/>
              </a:ext>
            </a:extLst>
          </p:cNvPr>
          <p:cNvSpPr>
            <a:spLocks noGrp="1"/>
          </p:cNvSpPr>
          <p:nvPr>
            <p:ph type="title" idx="4294967295"/>
          </p:nvPr>
        </p:nvSpPr>
        <p:spPr>
          <a:xfrm>
            <a:off x="1821925" y="-370"/>
            <a:ext cx="10805527" cy="1069975"/>
          </a:xfrm>
        </p:spPr>
        <p:txBody>
          <a:bodyPr>
            <a:normAutofit/>
          </a:bodyPr>
          <a:lstStyle/>
          <a:p>
            <a:r>
              <a:rPr lang="en-US" dirty="0">
                <a:latin typeface="Ubuntu"/>
              </a:rPr>
              <a:t>Unit 3: Balancing and Jumping</a:t>
            </a:r>
          </a:p>
        </p:txBody>
      </p:sp>
      <p:sp>
        <p:nvSpPr>
          <p:cNvPr id="8" name="Content Placeholder 2">
            <a:extLst>
              <a:ext uri="{FF2B5EF4-FFF2-40B4-BE49-F238E27FC236}">
                <a16:creationId xmlns:a16="http://schemas.microsoft.com/office/drawing/2014/main" id="{E61F9F71-EC66-489C-D597-443971DF9AB4}"/>
              </a:ext>
            </a:extLst>
          </p:cNvPr>
          <p:cNvSpPr>
            <a:spLocks noGrp="1"/>
          </p:cNvSpPr>
          <p:nvPr>
            <p:ph idx="4294967295"/>
          </p:nvPr>
        </p:nvSpPr>
        <p:spPr>
          <a:xfrm>
            <a:off x="561474" y="2987890"/>
            <a:ext cx="4445418" cy="2737363"/>
          </a:xfrm>
        </p:spPr>
        <p:txBody>
          <a:bodyPr vert="horz" lIns="91440" tIns="45720" rIns="91440" bIns="45720" rtlCol="0" anchor="t">
            <a:noAutofit/>
          </a:bodyPr>
          <a:lstStyle/>
          <a:p>
            <a:r>
              <a:rPr lang="en-US" sz="2400" dirty="0">
                <a:latin typeface="Ubuntu"/>
              </a:rPr>
              <a:t>What could you do if a student is repeatedly struggling to jump over “the rock”?</a:t>
            </a:r>
          </a:p>
        </p:txBody>
      </p:sp>
      <p:pic>
        <p:nvPicPr>
          <p:cNvPr id="5" name="Picture 4">
            <a:extLst>
              <a:ext uri="{FF2B5EF4-FFF2-40B4-BE49-F238E27FC236}">
                <a16:creationId xmlns:a16="http://schemas.microsoft.com/office/drawing/2014/main" id="{8897CC6F-7AD2-E765-C132-FAF2433D6F9A}"/>
              </a:ext>
            </a:extLst>
          </p:cNvPr>
          <p:cNvPicPr>
            <a:picLocks noChangeAspect="1"/>
          </p:cNvPicPr>
          <p:nvPr/>
        </p:nvPicPr>
        <p:blipFill>
          <a:blip r:embed="rId2"/>
          <a:stretch>
            <a:fillRect/>
          </a:stretch>
        </p:blipFill>
        <p:spPr>
          <a:xfrm>
            <a:off x="5406700" y="1254676"/>
            <a:ext cx="6397940" cy="5338668"/>
          </a:xfrm>
          <a:prstGeom prst="rect">
            <a:avLst/>
          </a:prstGeom>
        </p:spPr>
      </p:pic>
      <p:pic>
        <p:nvPicPr>
          <p:cNvPr id="7" name="Picture 6">
            <a:extLst>
              <a:ext uri="{FF2B5EF4-FFF2-40B4-BE49-F238E27FC236}">
                <a16:creationId xmlns:a16="http://schemas.microsoft.com/office/drawing/2014/main" id="{4F84B3A3-9801-FDD4-02EF-BA890F1173F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58168" y="1253673"/>
            <a:ext cx="882421" cy="882421"/>
          </a:xfrm>
          <a:prstGeom prst="rect">
            <a:avLst/>
          </a:prstGeom>
        </p:spPr>
      </p:pic>
    </p:spTree>
    <p:extLst>
      <p:ext uri="{BB962C8B-B14F-4D97-AF65-F5344CB8AC3E}">
        <p14:creationId xmlns:p14="http://schemas.microsoft.com/office/powerpoint/2010/main" val="2148472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915C-3858-DCF4-A113-2C65D8168DCC}"/>
              </a:ext>
            </a:extLst>
          </p:cNvPr>
          <p:cNvSpPr>
            <a:spLocks noGrp="1"/>
          </p:cNvSpPr>
          <p:nvPr>
            <p:ph type="title" idx="4294967295"/>
          </p:nvPr>
        </p:nvSpPr>
        <p:spPr>
          <a:xfrm>
            <a:off x="2096932" y="2591"/>
            <a:ext cx="9172193" cy="1331291"/>
          </a:xfrm>
        </p:spPr>
        <p:txBody>
          <a:bodyPr/>
          <a:lstStyle/>
          <a:p>
            <a:r>
              <a:rPr lang="en-US" dirty="0">
                <a:latin typeface="Ubuntu"/>
              </a:rPr>
              <a:t>Unit 4: Trapping and Catching</a:t>
            </a:r>
          </a:p>
        </p:txBody>
      </p:sp>
      <p:pic>
        <p:nvPicPr>
          <p:cNvPr id="5" name="Picture 4">
            <a:extLst>
              <a:ext uri="{FF2B5EF4-FFF2-40B4-BE49-F238E27FC236}">
                <a16:creationId xmlns:a16="http://schemas.microsoft.com/office/drawing/2014/main" id="{78D350DB-25CB-7434-8BC6-7B387C502843}"/>
              </a:ext>
            </a:extLst>
          </p:cNvPr>
          <p:cNvPicPr>
            <a:picLocks noChangeAspect="1"/>
          </p:cNvPicPr>
          <p:nvPr/>
        </p:nvPicPr>
        <p:blipFill>
          <a:blip r:embed="rId2"/>
          <a:stretch>
            <a:fillRect/>
          </a:stretch>
        </p:blipFill>
        <p:spPr>
          <a:xfrm>
            <a:off x="5306603" y="1339176"/>
            <a:ext cx="6681825" cy="4828345"/>
          </a:xfrm>
          <a:prstGeom prst="rect">
            <a:avLst/>
          </a:prstGeom>
        </p:spPr>
      </p:pic>
      <p:pic>
        <p:nvPicPr>
          <p:cNvPr id="6" name="Picture 5">
            <a:extLst>
              <a:ext uri="{FF2B5EF4-FFF2-40B4-BE49-F238E27FC236}">
                <a16:creationId xmlns:a16="http://schemas.microsoft.com/office/drawing/2014/main" id="{355D0DEE-09CC-28B4-CD96-F3D980C7E79A}"/>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334223" y="1334782"/>
            <a:ext cx="972687" cy="972687"/>
          </a:xfrm>
          <a:prstGeom prst="rect">
            <a:avLst/>
          </a:prstGeom>
        </p:spPr>
      </p:pic>
    </p:spTree>
    <p:extLst>
      <p:ext uri="{BB962C8B-B14F-4D97-AF65-F5344CB8AC3E}">
        <p14:creationId xmlns:p14="http://schemas.microsoft.com/office/powerpoint/2010/main" val="3107686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CE4E3-810D-8C55-F5B2-208B36B2D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930BD-7922-307D-94FB-9881CB390ABA}"/>
              </a:ext>
            </a:extLst>
          </p:cNvPr>
          <p:cNvSpPr>
            <a:spLocks noGrp="1"/>
          </p:cNvSpPr>
          <p:nvPr>
            <p:ph type="title" idx="4294967295"/>
          </p:nvPr>
        </p:nvSpPr>
        <p:spPr>
          <a:xfrm>
            <a:off x="3460511" y="-129184"/>
            <a:ext cx="7292975" cy="1325562"/>
          </a:xfrm>
        </p:spPr>
        <p:txBody>
          <a:bodyPr/>
          <a:lstStyle/>
          <a:p>
            <a:r>
              <a:rPr lang="en-US" dirty="0">
                <a:latin typeface="Ubuntu"/>
              </a:rPr>
              <a:t>Unit 5: Throwing</a:t>
            </a:r>
          </a:p>
        </p:txBody>
      </p:sp>
      <p:pic>
        <p:nvPicPr>
          <p:cNvPr id="6" name="Picture 5">
            <a:extLst>
              <a:ext uri="{FF2B5EF4-FFF2-40B4-BE49-F238E27FC236}">
                <a16:creationId xmlns:a16="http://schemas.microsoft.com/office/drawing/2014/main" id="{9139BC9C-5327-D1A9-230B-2F7DEDF5F89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271201" y="1225924"/>
            <a:ext cx="972687" cy="972687"/>
          </a:xfrm>
          <a:prstGeom prst="rect">
            <a:avLst/>
          </a:prstGeom>
        </p:spPr>
      </p:pic>
      <p:pic>
        <p:nvPicPr>
          <p:cNvPr id="4" name="Picture 3">
            <a:extLst>
              <a:ext uri="{FF2B5EF4-FFF2-40B4-BE49-F238E27FC236}">
                <a16:creationId xmlns:a16="http://schemas.microsoft.com/office/drawing/2014/main" id="{95827293-9719-E4AD-90C2-400C790C0C2F}"/>
              </a:ext>
            </a:extLst>
          </p:cNvPr>
          <p:cNvPicPr>
            <a:picLocks noChangeAspect="1"/>
          </p:cNvPicPr>
          <p:nvPr/>
        </p:nvPicPr>
        <p:blipFill>
          <a:blip r:embed="rId3"/>
          <a:stretch>
            <a:fillRect/>
          </a:stretch>
        </p:blipFill>
        <p:spPr>
          <a:xfrm>
            <a:off x="5415239" y="1197753"/>
            <a:ext cx="6477808" cy="5277798"/>
          </a:xfrm>
          <a:prstGeom prst="rect">
            <a:avLst/>
          </a:prstGeom>
        </p:spPr>
      </p:pic>
    </p:spTree>
    <p:extLst>
      <p:ext uri="{BB962C8B-B14F-4D97-AF65-F5344CB8AC3E}">
        <p14:creationId xmlns:p14="http://schemas.microsoft.com/office/powerpoint/2010/main" val="634335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ADC3A-1516-4C75-2137-E779E6B359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5858DD-8337-8F65-FD83-332D33317B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303D999-471D-D8F7-44A6-2FF9B1E49DBB}"/>
              </a:ext>
            </a:extLst>
          </p:cNvPr>
          <p:cNvSpPr>
            <a:spLocks noGrp="1"/>
          </p:cNvSpPr>
          <p:nvPr>
            <p:ph type="title" idx="4294967295"/>
          </p:nvPr>
        </p:nvSpPr>
        <p:spPr>
          <a:xfrm>
            <a:off x="3174045" y="147411"/>
            <a:ext cx="10515600" cy="1325563"/>
          </a:xfrm>
        </p:spPr>
        <p:txBody>
          <a:bodyPr/>
          <a:lstStyle/>
          <a:p>
            <a:r>
              <a:rPr lang="en-US" sz="6000">
                <a:solidFill>
                  <a:srgbClr val="C00000"/>
                </a:solidFill>
                <a:latin typeface="Ubuntu" panose="020B0504030602030204" pitchFamily="34" charset="0"/>
              </a:rPr>
              <a:t>Junior Athletes</a:t>
            </a:r>
          </a:p>
        </p:txBody>
      </p:sp>
      <p:sp>
        <p:nvSpPr>
          <p:cNvPr id="7" name="Content Placeholder 6">
            <a:extLst>
              <a:ext uri="{FF2B5EF4-FFF2-40B4-BE49-F238E27FC236}">
                <a16:creationId xmlns:a16="http://schemas.microsoft.com/office/drawing/2014/main" id="{25AC8FF0-92FC-BBA8-0356-6C2EC0EF34E7}"/>
              </a:ext>
            </a:extLst>
          </p:cNvPr>
          <p:cNvSpPr>
            <a:spLocks noGrp="1"/>
          </p:cNvSpPr>
          <p:nvPr>
            <p:ph idx="4294967295"/>
          </p:nvPr>
        </p:nvSpPr>
        <p:spPr>
          <a:xfrm>
            <a:off x="418241" y="1484981"/>
            <a:ext cx="5180872" cy="5306069"/>
          </a:xfrm>
        </p:spPr>
        <p:txBody>
          <a:bodyPr vert="horz" lIns="91440" tIns="45720" rIns="91440" bIns="45720" rtlCol="0" anchor="t">
            <a:normAutofit/>
          </a:bodyPr>
          <a:lstStyle/>
          <a:p>
            <a:pPr>
              <a:buClr>
                <a:srgbClr val="C00000"/>
              </a:buClr>
              <a:buFont typeface="Wingdings" panose="05000000000000000000" pitchFamily="2" charset="2"/>
              <a:buChar char="v"/>
            </a:pPr>
            <a:r>
              <a:rPr lang="en-US" dirty="0">
                <a:latin typeface="Ubuntu"/>
                <a:ea typeface="Calibri"/>
                <a:cs typeface="Calibri"/>
              </a:rPr>
              <a:t>Geared for upper elementary students</a:t>
            </a:r>
          </a:p>
          <a:p>
            <a:pPr>
              <a:buClr>
                <a:srgbClr val="C00000"/>
              </a:buClr>
              <a:buFont typeface="Wingdings" panose="05000000000000000000" pitchFamily="2" charset="2"/>
              <a:buChar char="v"/>
            </a:pPr>
            <a:r>
              <a:rPr lang="en-US" dirty="0">
                <a:latin typeface="Ubuntu"/>
                <a:ea typeface="Calibri"/>
                <a:cs typeface="Calibri"/>
              </a:rPr>
              <a:t>Curriculum with 8 units and 24 lesson plans</a:t>
            </a:r>
          </a:p>
          <a:p>
            <a:pPr lvl="1">
              <a:buClr>
                <a:srgbClr val="C00000"/>
              </a:buClr>
              <a:buFont typeface="Wingdings" panose="05000000000000000000" pitchFamily="2" charset="2"/>
              <a:buChar char="v"/>
            </a:pPr>
            <a:r>
              <a:rPr lang="en-US" dirty="0">
                <a:latin typeface="Ubuntu"/>
                <a:ea typeface="Calibri"/>
                <a:cs typeface="Calibri"/>
              </a:rPr>
              <a:t>Warmup – skill – activity – cool down</a:t>
            </a:r>
          </a:p>
          <a:p>
            <a:pPr lvl="1">
              <a:buClr>
                <a:srgbClr val="C00000"/>
              </a:buClr>
              <a:buFont typeface="Wingdings" panose="05000000000000000000" pitchFamily="2" charset="2"/>
              <a:buChar char="v"/>
            </a:pPr>
            <a:r>
              <a:rPr lang="en-US" dirty="0">
                <a:latin typeface="Ubuntu"/>
                <a:ea typeface="Calibri"/>
                <a:cs typeface="Calibri"/>
              </a:rPr>
              <a:t>Aligns with SHAPE </a:t>
            </a:r>
          </a:p>
          <a:p>
            <a:pPr>
              <a:buClr>
                <a:srgbClr val="C00000"/>
              </a:buClr>
              <a:buFont typeface="Wingdings" panose="05000000000000000000" pitchFamily="2" charset="2"/>
              <a:buChar char="v"/>
            </a:pPr>
            <a:r>
              <a:rPr lang="en-US" dirty="0">
                <a:latin typeface="Ubuntu"/>
                <a:ea typeface="Calibri"/>
                <a:cs typeface="Calibri"/>
              </a:rPr>
              <a:t>Introduction to sports that students might see in the high school</a:t>
            </a:r>
          </a:p>
        </p:txBody>
      </p:sp>
      <p:sp>
        <p:nvSpPr>
          <p:cNvPr id="19" name="Rectangle 18">
            <a:extLst>
              <a:ext uri="{FF2B5EF4-FFF2-40B4-BE49-F238E27FC236}">
                <a16:creationId xmlns:a16="http://schemas.microsoft.com/office/drawing/2014/main" id="{9EFD18C1-B849-2137-2766-0FCC7527E50E}"/>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E12E31B-9236-310A-CCEE-C7865843AD64}"/>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A248FE9-9E20-6E9F-4C74-7F6060DB6785}"/>
              </a:ext>
            </a:extLst>
          </p:cNvPr>
          <p:cNvSpPr txBox="1"/>
          <p:nvPr/>
        </p:nvSpPr>
        <p:spPr>
          <a:xfrm>
            <a:off x="6519672" y="2651661"/>
            <a:ext cx="5047488" cy="1512209"/>
          </a:xfrm>
          <a:prstGeom prst="rect">
            <a:avLst/>
          </a:prstGeom>
          <a:noFill/>
        </p:spPr>
        <p:txBody>
          <a:bodyPr wrap="square" lIns="91440" tIns="45720" rIns="91440" bIns="45720" anchor="t">
            <a:spAutoFit/>
          </a:bodyPr>
          <a:lstStyle/>
          <a:p>
            <a:pPr marL="457200" marR="0" lvl="0" indent="-457200" algn="ctr"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v"/>
              <a:tabLst/>
              <a:defRPr/>
            </a:pPr>
            <a:r>
              <a:rPr kumimoji="0" lang="en-US" sz="2800" b="0" i="0" u="none" strike="noStrike" kern="1200" cap="none" spc="0" normalizeH="0" baseline="0" noProof="0" dirty="0">
                <a:ln>
                  <a:noFill/>
                </a:ln>
                <a:effectLst/>
                <a:uLnTx/>
                <a:uFillTx/>
                <a:latin typeface="Ubuntu"/>
              </a:rPr>
              <a:t>Unified PE (all school ages)</a:t>
            </a:r>
            <a:endParaRPr lang="en-US" sz="2800" b="0" i="0" u="none" strike="noStrike" kern="1200" cap="none" spc="0" normalizeH="0" baseline="0" noProof="0" dirty="0">
              <a:ln>
                <a:noFill/>
              </a:ln>
              <a:effectLst/>
              <a:uLnTx/>
              <a:uFillTx/>
              <a:latin typeface="Ubuntu"/>
            </a:endParaRPr>
          </a:p>
          <a:p>
            <a:pPr marL="457200" marR="0" lvl="0" indent="-457200" algn="ctr"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v"/>
              <a:tabLst/>
              <a:defRPr/>
            </a:pPr>
            <a:r>
              <a:rPr lang="en-US" sz="2800" dirty="0">
                <a:latin typeface="Ubuntu"/>
              </a:rPr>
              <a:t>Young Athletes 2-7</a:t>
            </a:r>
          </a:p>
          <a:p>
            <a:pPr marL="457200" marR="0" lvl="0" indent="-457200" algn="ctr"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v"/>
              <a:tabLst/>
              <a:defRPr/>
            </a:pPr>
            <a:r>
              <a:rPr kumimoji="0" lang="en-US" sz="2800" b="0" i="0" u="none" strike="noStrike" kern="1200" cap="none" spc="0" normalizeH="0" baseline="0" noProof="0" dirty="0">
                <a:ln>
                  <a:noFill/>
                </a:ln>
                <a:effectLst/>
                <a:uLnTx/>
                <a:uFillTx/>
                <a:latin typeface="Ubuntu"/>
              </a:rPr>
              <a:t>Junior Athletes 8-12</a:t>
            </a:r>
            <a:endParaRPr lang="en-US" sz="2800" b="0" i="0" u="none" strike="noStrike" kern="1200" cap="none" spc="0" normalizeH="0" baseline="0" noProof="0" dirty="0">
              <a:ln>
                <a:noFill/>
              </a:ln>
              <a:effectLst/>
              <a:uLnTx/>
              <a:uFillTx/>
              <a:latin typeface="Ubuntu"/>
            </a:endParaRPr>
          </a:p>
        </p:txBody>
      </p:sp>
    </p:spTree>
    <p:extLst>
      <p:ext uri="{BB962C8B-B14F-4D97-AF65-F5344CB8AC3E}">
        <p14:creationId xmlns:p14="http://schemas.microsoft.com/office/powerpoint/2010/main" val="310929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14CF-3321-5916-72CE-20DEFE2966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983543-C67E-466A-7292-86DC152293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F0C35DF-DEB0-673E-26B9-7FD51C9D9643}"/>
              </a:ext>
            </a:extLst>
          </p:cNvPr>
          <p:cNvSpPr>
            <a:spLocks noGrp="1"/>
          </p:cNvSpPr>
          <p:nvPr>
            <p:ph type="title" idx="4294967295"/>
          </p:nvPr>
        </p:nvSpPr>
        <p:spPr>
          <a:xfrm>
            <a:off x="842211" y="1217004"/>
            <a:ext cx="10515600" cy="1325563"/>
          </a:xfrm>
        </p:spPr>
        <p:txBody>
          <a:bodyPr/>
          <a:lstStyle/>
          <a:p>
            <a:pPr algn="ctr"/>
            <a:r>
              <a:rPr lang="en-US" sz="5400">
                <a:solidFill>
                  <a:srgbClr val="C00000"/>
                </a:solidFill>
                <a:latin typeface="Ubuntu" panose="020B0504030602030204" pitchFamily="34" charset="0"/>
              </a:rPr>
              <a:t>Questions?</a:t>
            </a:r>
            <a:endParaRPr lang="en-US" sz="6000">
              <a:solidFill>
                <a:srgbClr val="C00000"/>
              </a:solidFill>
              <a:latin typeface="Ubuntu" panose="020B0504030602030204" pitchFamily="34" charset="0"/>
            </a:endParaRPr>
          </a:p>
        </p:txBody>
      </p:sp>
      <p:sp>
        <p:nvSpPr>
          <p:cNvPr id="19" name="Rectangle 18">
            <a:extLst>
              <a:ext uri="{FF2B5EF4-FFF2-40B4-BE49-F238E27FC236}">
                <a16:creationId xmlns:a16="http://schemas.microsoft.com/office/drawing/2014/main" id="{A983DCFF-17DB-BCA9-7559-70E8921A6F91}"/>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descr="Shape&#10;&#10;Description automatically generated with medium confidence">
            <a:extLst>
              <a:ext uri="{FF2B5EF4-FFF2-40B4-BE49-F238E27FC236}">
                <a16:creationId xmlns:a16="http://schemas.microsoft.com/office/drawing/2014/main" id="{6ED361E0-0B49-A1D7-06C3-EED646698F01}"/>
              </a:ext>
            </a:extLst>
          </p:cNvPr>
          <p:cNvPicPr>
            <a:picLocks noChangeAspect="1"/>
          </p:cNvPicPr>
          <p:nvPr/>
        </p:nvPicPr>
        <p:blipFill>
          <a:blip r:embed="rId3"/>
          <a:stretch>
            <a:fillRect/>
          </a:stretch>
        </p:blipFill>
        <p:spPr>
          <a:xfrm>
            <a:off x="9223064" y="5874996"/>
            <a:ext cx="3053303" cy="847844"/>
          </a:xfrm>
          <a:prstGeom prst="rect">
            <a:avLst/>
          </a:prstGeom>
        </p:spPr>
      </p:pic>
      <p:sp>
        <p:nvSpPr>
          <p:cNvPr id="16" name="Rectangle 15">
            <a:extLst>
              <a:ext uri="{FF2B5EF4-FFF2-40B4-BE49-F238E27FC236}">
                <a16:creationId xmlns:a16="http://schemas.microsoft.com/office/drawing/2014/main" id="{468E1EBF-EAE1-B0C1-4792-6B4089E3121E}"/>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8D8F8E4-FB81-2EF7-9476-726993C79158}"/>
              </a:ext>
            </a:extLst>
          </p:cNvPr>
          <p:cNvSpPr txBox="1"/>
          <p:nvPr/>
        </p:nvSpPr>
        <p:spPr>
          <a:xfrm>
            <a:off x="2176272" y="2741349"/>
            <a:ext cx="7839456" cy="1077218"/>
          </a:xfrm>
          <a:prstGeom prst="rect">
            <a:avLst/>
          </a:prstGeom>
          <a:noFill/>
        </p:spPr>
        <p:txBody>
          <a:bodyPr wrap="square">
            <a:spAutoFit/>
          </a:bodyPr>
          <a:lstStyle/>
          <a:p>
            <a:pPr marL="0" indent="0" algn="ctr">
              <a:buNone/>
            </a:pPr>
            <a:r>
              <a:rPr lang="en-US" sz="3200" dirty="0">
                <a:solidFill>
                  <a:schemeClr val="tx1">
                    <a:lumMod val="65000"/>
                    <a:lumOff val="35000"/>
                  </a:schemeClr>
                </a:solidFill>
                <a:latin typeface="Ubuntu" panose="020B0504030602030204" pitchFamily="34" charset="0"/>
                <a:ea typeface="Arial"/>
                <a:cs typeface="Arial"/>
                <a:sym typeface="Arial"/>
              </a:rPr>
              <a:t>Julia Posch – </a:t>
            </a:r>
            <a:r>
              <a:rPr lang="en-US" sz="3200" dirty="0">
                <a:solidFill>
                  <a:schemeClr val="tx1">
                    <a:lumMod val="65000"/>
                    <a:lumOff val="35000"/>
                  </a:schemeClr>
                </a:solidFill>
                <a:latin typeface="Ubuntu" panose="020B0504030602030204" pitchFamily="34" charset="0"/>
                <a:ea typeface="Arial"/>
                <a:cs typeface="Arial"/>
                <a:sym typeface="Arial"/>
                <a:hlinkClick r:id="rId4"/>
              </a:rPr>
              <a:t>jposch@nyso.org</a:t>
            </a:r>
            <a:endParaRPr lang="en-US" sz="3200" dirty="0">
              <a:solidFill>
                <a:schemeClr val="tx1">
                  <a:lumMod val="65000"/>
                  <a:lumOff val="35000"/>
                </a:schemeClr>
              </a:solidFill>
              <a:latin typeface="Ubuntu" panose="020B0504030602030204" pitchFamily="34" charset="0"/>
              <a:ea typeface="Arial"/>
              <a:cs typeface="Arial"/>
              <a:sym typeface="Arial"/>
            </a:endParaRPr>
          </a:p>
          <a:p>
            <a:pPr marL="0" indent="0" algn="ctr">
              <a:buNone/>
            </a:pPr>
            <a:endParaRPr lang="en-US" sz="3200" dirty="0">
              <a:solidFill>
                <a:schemeClr val="tx1">
                  <a:lumMod val="65000"/>
                  <a:lumOff val="35000"/>
                </a:schemeClr>
              </a:solidFill>
              <a:latin typeface="Ubuntu" panose="020B0504030602030204" pitchFamily="34" charset="0"/>
              <a:ea typeface="Arial"/>
              <a:cs typeface="Arial"/>
              <a:sym typeface="Arial"/>
            </a:endParaRPr>
          </a:p>
        </p:txBody>
      </p:sp>
    </p:spTree>
    <p:extLst>
      <p:ext uri="{BB962C8B-B14F-4D97-AF65-F5344CB8AC3E}">
        <p14:creationId xmlns:p14="http://schemas.microsoft.com/office/powerpoint/2010/main" val="190803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E8A1F83-79AC-4578-A531-8C5350794F1D}"/>
              </a:ext>
            </a:extLst>
          </p:cNvPr>
          <p:cNvSpPr/>
          <p:nvPr/>
        </p:nvSpPr>
        <p:spPr>
          <a:xfrm>
            <a:off x="10451432" y="6307431"/>
            <a:ext cx="1520791" cy="490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161A9B0-AD76-41D2-A1DA-347A8D9A27C2}"/>
              </a:ext>
            </a:extLst>
          </p:cNvPr>
          <p:cNvSpPr/>
          <p:nvPr/>
        </p:nvSpPr>
        <p:spPr>
          <a:xfrm>
            <a:off x="515938" y="-50003"/>
            <a:ext cx="1265237" cy="4508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See the source image">
            <a:extLst>
              <a:ext uri="{FF2B5EF4-FFF2-40B4-BE49-F238E27FC236}">
                <a16:creationId xmlns:a16="http://schemas.microsoft.com/office/drawing/2014/main" id="{5EFAD42B-BA50-354C-C364-CF714B732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556" y="254395"/>
            <a:ext cx="6643361" cy="2392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BF000A-876F-CC42-4E25-97F5B934E434}"/>
              </a:ext>
            </a:extLst>
          </p:cNvPr>
          <p:cNvSpPr txBox="1"/>
          <p:nvPr/>
        </p:nvSpPr>
        <p:spPr>
          <a:xfrm>
            <a:off x="1000896" y="2500531"/>
            <a:ext cx="10190207"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buntu"/>
              </a:rPr>
              <a:t>Unified Champion Schools program is aimed at </a:t>
            </a:r>
            <a:r>
              <a:rPr kumimoji="0" lang="en-US" sz="2400" b="1" i="0" u="none" strike="noStrike" kern="1200" cap="none" spc="0" normalizeH="0" baseline="0" noProof="0" dirty="0">
                <a:ln>
                  <a:noFill/>
                </a:ln>
                <a:solidFill>
                  <a:prstClr val="black"/>
                </a:solidFill>
                <a:effectLst/>
                <a:uLnTx/>
                <a:uFillTx/>
                <a:latin typeface="Ubuntu"/>
              </a:rPr>
              <a:t>promoting social inclusion </a:t>
            </a:r>
            <a:r>
              <a:rPr kumimoji="0" lang="en-US" sz="2400" b="0" i="0" u="none" strike="noStrike" kern="1200" cap="none" spc="0" normalizeH="0" baseline="0" noProof="0" dirty="0">
                <a:ln>
                  <a:noFill/>
                </a:ln>
                <a:solidFill>
                  <a:prstClr val="black"/>
                </a:solidFill>
                <a:effectLst/>
                <a:uLnTx/>
                <a:uFillTx/>
                <a:latin typeface="Ubuntu"/>
              </a:rPr>
              <a:t>through intentionally planned and implemented activities affecting systems-wide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Ubuntu" panose="020B0504030602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400" dirty="0">
                <a:solidFill>
                  <a:prstClr val="black"/>
                </a:solidFill>
                <a:latin typeface="Ubuntu"/>
              </a:rPr>
              <a:t>S</a:t>
            </a:r>
            <a:r>
              <a:rPr kumimoji="0" lang="en-US" sz="2400" b="0" i="0" u="none" strike="noStrike" kern="1200" cap="none" spc="0" normalizeH="0" baseline="0" noProof="0" dirty="0">
                <a:ln>
                  <a:noFill/>
                </a:ln>
                <a:solidFill>
                  <a:prstClr val="black"/>
                </a:solidFill>
                <a:effectLst/>
                <a:uLnTx/>
                <a:uFillTx/>
                <a:latin typeface="Ubuntu"/>
              </a:rPr>
              <a:t>ports as a foundation</a:t>
            </a:r>
            <a:endParaRPr lang="en-US" sz="2400" b="0" i="0" u="none" strike="noStrike" kern="1200" cap="none" spc="0" normalizeH="0" baseline="0" noProof="0" dirty="0">
              <a:ln>
                <a:noFill/>
              </a:ln>
              <a:solidFill>
                <a:prstClr val="black"/>
              </a:solidFill>
              <a:effectLst/>
              <a:uLnTx/>
              <a:uFillTx/>
              <a:latin typeface="Ubuntu"/>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buntu"/>
              </a:rPr>
              <a:t>Three-component model</a:t>
            </a:r>
            <a:endParaRPr lang="en-US" sz="2400" b="0" i="0" u="none" strike="noStrike" kern="1200" cap="none" spc="0" normalizeH="0" baseline="0" noProof="0" dirty="0">
              <a:ln>
                <a:noFill/>
              </a:ln>
              <a:solidFill>
                <a:prstClr val="black"/>
              </a:solidFill>
              <a:effectLst/>
              <a:uLnTx/>
              <a:uFillTx/>
              <a:latin typeface="Ubuntu"/>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buntu"/>
              </a:rPr>
              <a:t>Creates climates of inclusion </a:t>
            </a:r>
            <a:endParaRPr lang="en-US" sz="2400" b="0" i="0" u="none" strike="noStrike" kern="1200" cap="none" spc="0" normalizeH="0" baseline="0" noProof="0" dirty="0">
              <a:ln>
                <a:noFill/>
              </a:ln>
              <a:solidFill>
                <a:prstClr val="black"/>
              </a:solidFill>
              <a:effectLst/>
              <a:uLnTx/>
              <a:uFillTx/>
              <a:latin typeface="Ubuntu"/>
            </a:endParaRPr>
          </a:p>
        </p:txBody>
      </p:sp>
    </p:spTree>
    <p:extLst>
      <p:ext uri="{BB962C8B-B14F-4D97-AF65-F5344CB8AC3E}">
        <p14:creationId xmlns:p14="http://schemas.microsoft.com/office/powerpoint/2010/main" val="4835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F478905-B6B7-4590-BAD1-B9EE9CD0C396}"/>
              </a:ext>
            </a:extLst>
          </p:cNvPr>
          <p:cNvSpPr/>
          <p:nvPr/>
        </p:nvSpPr>
        <p:spPr>
          <a:xfrm>
            <a:off x="394636" y="6275672"/>
            <a:ext cx="1520791" cy="490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E8A1F83-79AC-4578-A531-8C5350794F1D}"/>
              </a:ext>
            </a:extLst>
          </p:cNvPr>
          <p:cNvSpPr/>
          <p:nvPr/>
        </p:nvSpPr>
        <p:spPr>
          <a:xfrm>
            <a:off x="10451432" y="6307431"/>
            <a:ext cx="1520791" cy="490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161A9B0-AD76-41D2-A1DA-347A8D9A27C2}"/>
              </a:ext>
            </a:extLst>
          </p:cNvPr>
          <p:cNvSpPr/>
          <p:nvPr/>
        </p:nvSpPr>
        <p:spPr>
          <a:xfrm>
            <a:off x="515938" y="-50003"/>
            <a:ext cx="1265237" cy="4508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See the source image">
            <a:extLst>
              <a:ext uri="{FF2B5EF4-FFF2-40B4-BE49-F238E27FC236}">
                <a16:creationId xmlns:a16="http://schemas.microsoft.com/office/drawing/2014/main" id="{7D2EE215-F9AB-04BB-6CE7-860FCD90D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245" y="704364"/>
            <a:ext cx="5836577" cy="494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73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5412F4-A60B-40C2-AA7C-F3A4A077EDEC}" type="slidenum">
              <a:rPr lang="en-US" smtClean="0"/>
              <a:t>6</a:t>
            </a:fld>
            <a:endParaRPr lang="en-US"/>
          </a:p>
        </p:txBody>
      </p:sp>
      <p:pic>
        <p:nvPicPr>
          <p:cNvPr id="4" name="Picture 3">
            <a:extLst>
              <a:ext uri="{FF2B5EF4-FFF2-40B4-BE49-F238E27FC236}">
                <a16:creationId xmlns:a16="http://schemas.microsoft.com/office/drawing/2014/main" id="{D926B838-B497-52A1-0A6E-59954B591F01}"/>
              </a:ext>
            </a:extLst>
          </p:cNvPr>
          <p:cNvPicPr>
            <a:picLocks noChangeAspect="1"/>
          </p:cNvPicPr>
          <p:nvPr/>
        </p:nvPicPr>
        <p:blipFill>
          <a:blip r:embed="rId2"/>
          <a:stretch>
            <a:fillRect/>
          </a:stretch>
        </p:blipFill>
        <p:spPr>
          <a:xfrm>
            <a:off x="1191060" y="2651466"/>
            <a:ext cx="10162740" cy="2209291"/>
          </a:xfrm>
          <a:prstGeom prst="rect">
            <a:avLst/>
          </a:prstGeom>
        </p:spPr>
      </p:pic>
      <p:sp>
        <p:nvSpPr>
          <p:cNvPr id="7" name="Title 17">
            <a:extLst>
              <a:ext uri="{FF2B5EF4-FFF2-40B4-BE49-F238E27FC236}">
                <a16:creationId xmlns:a16="http://schemas.microsoft.com/office/drawing/2014/main" id="{E7DC5122-5AA5-9E0F-18E9-B6309B4AC181}"/>
              </a:ext>
            </a:extLst>
          </p:cNvPr>
          <p:cNvSpPr txBox="1">
            <a:spLocks/>
          </p:cNvSpPr>
          <p:nvPr/>
        </p:nvSpPr>
        <p:spPr>
          <a:xfrm>
            <a:off x="397598" y="609726"/>
            <a:ext cx="8213002" cy="10922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CHAMPION SCHOOLS</a:t>
            </a:r>
          </a:p>
          <a:p>
            <a:r>
              <a:rPr lang="en-US" sz="4000">
                <a:solidFill>
                  <a:srgbClr val="666666"/>
                </a:solidFill>
                <a:latin typeface="Ubuntu" panose="020B0504030602030204" pitchFamily="34" charset="0"/>
              </a:rPr>
              <a:t>DISTRICT TIMELINE</a:t>
            </a:r>
          </a:p>
        </p:txBody>
      </p:sp>
    </p:spTree>
    <p:extLst>
      <p:ext uri="{BB962C8B-B14F-4D97-AF65-F5344CB8AC3E}">
        <p14:creationId xmlns:p14="http://schemas.microsoft.com/office/powerpoint/2010/main" val="198639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4294967295"/>
          </p:nvPr>
        </p:nvSpPr>
        <p:spPr>
          <a:xfrm>
            <a:off x="7604257" y="2211328"/>
            <a:ext cx="3751262" cy="2428875"/>
          </a:xfrm>
        </p:spPr>
        <p:txBody>
          <a:bodyPr>
            <a:noAutofit/>
          </a:bodyPr>
          <a:lstStyle/>
          <a:p>
            <a:pPr marL="0" indent="0" algn="ctr">
              <a:buNone/>
            </a:pPr>
            <a:r>
              <a:rPr lang="en-US" sz="2400">
                <a:solidFill>
                  <a:srgbClr val="666666"/>
                </a:solidFill>
                <a:latin typeface="Ubuntu" panose="020B0504030602030204" pitchFamily="34" charset="0"/>
              </a:rPr>
              <a:t>Special Olympics Unified Sports® combines an </a:t>
            </a:r>
            <a:r>
              <a:rPr lang="en-US" sz="2400">
                <a:solidFill>
                  <a:schemeClr val="tx1">
                    <a:lumMod val="65000"/>
                    <a:lumOff val="35000"/>
                  </a:schemeClr>
                </a:solidFill>
                <a:latin typeface="Ubuntu" panose="020B0504030602030204" pitchFamily="34" charset="0"/>
              </a:rPr>
              <a:t>approximately</a:t>
            </a:r>
            <a:r>
              <a:rPr lang="en-US" sz="2400">
                <a:latin typeface="Ubuntu" panose="020B0504030602030204" pitchFamily="34" charset="0"/>
              </a:rPr>
              <a:t> </a:t>
            </a:r>
            <a:r>
              <a:rPr lang="en-US" sz="2400" b="1">
                <a:solidFill>
                  <a:srgbClr val="FF0000"/>
                </a:solidFill>
                <a:latin typeface="Ubuntu" panose="020B0504030602030204" pitchFamily="34" charset="0"/>
              </a:rPr>
              <a:t>equal</a:t>
            </a:r>
            <a:r>
              <a:rPr lang="en-US" sz="2400">
                <a:solidFill>
                  <a:srgbClr val="FF0000"/>
                </a:solidFill>
                <a:latin typeface="Ubuntu" panose="020B0504030602030204" pitchFamily="34" charset="0"/>
              </a:rPr>
              <a:t> </a:t>
            </a:r>
            <a:r>
              <a:rPr lang="en-US" sz="2400">
                <a:solidFill>
                  <a:schemeClr val="tx1">
                    <a:lumMod val="65000"/>
                    <a:lumOff val="35000"/>
                  </a:schemeClr>
                </a:solidFill>
                <a:latin typeface="Ubuntu" panose="020B0504030602030204" pitchFamily="34" charset="0"/>
              </a:rPr>
              <a:t>number of </a:t>
            </a:r>
            <a:r>
              <a:rPr lang="en-US" sz="2400">
                <a:solidFill>
                  <a:srgbClr val="666666"/>
                </a:solidFill>
                <a:latin typeface="Ubuntu" panose="020B0504030602030204" pitchFamily="34" charset="0"/>
              </a:rPr>
              <a:t>students with and without intellectual disabilities on teams to train and compete.</a:t>
            </a:r>
          </a:p>
        </p:txBody>
      </p:sp>
      <p:sp>
        <p:nvSpPr>
          <p:cNvPr id="14" name="Rectangle 13">
            <a:extLst>
              <a:ext uri="{FF2B5EF4-FFF2-40B4-BE49-F238E27FC236}">
                <a16:creationId xmlns:a16="http://schemas.microsoft.com/office/drawing/2014/main" id="{928D05F4-E6FB-4B68-B08F-DF6A19CD5AC2}"/>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F76A339-7E54-43D4-A7D4-FE631E0DA9AA}"/>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D3D52B9-E281-418A-A68C-497526156A1A}"/>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oup of people in sports uniforms&#10;&#10;Description automatically generated with low confidence">
            <a:hlinkClick r:id="rId3"/>
            <a:extLst>
              <a:ext uri="{FF2B5EF4-FFF2-40B4-BE49-F238E27FC236}">
                <a16:creationId xmlns:a16="http://schemas.microsoft.com/office/drawing/2014/main" id="{DFCF9693-D0EB-84B5-B9D0-3DC715802424}"/>
              </a:ext>
            </a:extLst>
          </p:cNvPr>
          <p:cNvPicPr>
            <a:picLocks noChangeAspect="1"/>
          </p:cNvPicPr>
          <p:nvPr/>
        </p:nvPicPr>
        <p:blipFill>
          <a:blip r:embed="rId4"/>
          <a:stretch>
            <a:fillRect/>
          </a:stretch>
        </p:blipFill>
        <p:spPr>
          <a:xfrm>
            <a:off x="608140" y="1374585"/>
            <a:ext cx="6172889" cy="4108829"/>
          </a:xfrm>
          <a:prstGeom prst="rect">
            <a:avLst/>
          </a:prstGeom>
        </p:spPr>
      </p:pic>
      <p:sp>
        <p:nvSpPr>
          <p:cNvPr id="3" name="Title 17">
            <a:extLst>
              <a:ext uri="{FF2B5EF4-FFF2-40B4-BE49-F238E27FC236}">
                <a16:creationId xmlns:a16="http://schemas.microsoft.com/office/drawing/2014/main" id="{467A12F7-DA8D-3F64-3BC0-84DDB247F9EF}"/>
              </a:ext>
            </a:extLst>
          </p:cNvPr>
          <p:cNvSpPr txBox="1">
            <a:spLocks/>
          </p:cNvSpPr>
          <p:nvPr/>
        </p:nvSpPr>
        <p:spPr>
          <a:xfrm>
            <a:off x="404261" y="464870"/>
            <a:ext cx="431020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Sports®</a:t>
            </a:r>
          </a:p>
        </p:txBody>
      </p:sp>
    </p:spTree>
    <p:extLst>
      <p:ext uri="{BB962C8B-B14F-4D97-AF65-F5344CB8AC3E}">
        <p14:creationId xmlns:p14="http://schemas.microsoft.com/office/powerpoint/2010/main" val="235168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4294967295"/>
          </p:nvPr>
        </p:nvSpPr>
        <p:spPr>
          <a:xfrm>
            <a:off x="0" y="1725613"/>
            <a:ext cx="5599113" cy="5048250"/>
          </a:xfrm>
        </p:spPr>
        <p:txBody>
          <a:bodyPr vert="horz" lIns="91440" tIns="45720" rIns="91440" bIns="45720" rtlCol="0" anchor="t">
            <a:normAutofit/>
          </a:bodyPr>
          <a:lstStyle/>
          <a:p>
            <a:pPr marL="0" indent="0" algn="ctr">
              <a:buNone/>
            </a:pPr>
            <a:r>
              <a:rPr lang="en-US" sz="3200" b="1">
                <a:solidFill>
                  <a:srgbClr val="666666"/>
                </a:solidFill>
                <a:latin typeface="Ubuntu" panose="020B0504030602030204" pitchFamily="34" charset="0"/>
              </a:rPr>
              <a:t>Interscholastic</a:t>
            </a:r>
          </a:p>
          <a:p>
            <a:r>
              <a:rPr lang="en-US" sz="3200">
                <a:solidFill>
                  <a:srgbClr val="666666"/>
                </a:solidFill>
                <a:latin typeface="Ubuntu" panose="020B0504030602030204" pitchFamily="34" charset="0"/>
              </a:rPr>
              <a:t>Official NYSPHSAA program</a:t>
            </a:r>
          </a:p>
          <a:p>
            <a:r>
              <a:rPr lang="en-US" sz="3200">
                <a:solidFill>
                  <a:srgbClr val="666666"/>
                </a:solidFill>
                <a:latin typeface="Ubuntu" panose="020B0504030602030204" pitchFamily="34" charset="0"/>
              </a:rPr>
              <a:t>Offerings: Unified Sports Basketball and Bowling</a:t>
            </a:r>
          </a:p>
          <a:p>
            <a:r>
              <a:rPr lang="en-US" sz="3200">
                <a:solidFill>
                  <a:schemeClr val="tx1">
                    <a:lumMod val="65000"/>
                    <a:lumOff val="35000"/>
                  </a:schemeClr>
                </a:solidFill>
                <a:latin typeface="Ubuntu" panose="020B0504030602030204" pitchFamily="34" charset="0"/>
              </a:rPr>
              <a:t>Over 300 schools statewide, 52 in the Western Region</a:t>
            </a:r>
            <a:endParaRPr lang="en-US" sz="3200">
              <a:solidFill>
                <a:schemeClr val="tx1">
                  <a:lumMod val="65000"/>
                  <a:lumOff val="35000"/>
                </a:schemeClr>
              </a:solidFill>
              <a:latin typeface="Ubuntu" panose="020B0504030602030204" pitchFamily="34" charset="0"/>
              <a:ea typeface="Calibri"/>
              <a:cs typeface="Calibri"/>
            </a:endParaRPr>
          </a:p>
        </p:txBody>
      </p:sp>
      <p:sp>
        <p:nvSpPr>
          <p:cNvPr id="14" name="Rectangle 13">
            <a:extLst>
              <a:ext uri="{FF2B5EF4-FFF2-40B4-BE49-F238E27FC236}">
                <a16:creationId xmlns:a16="http://schemas.microsoft.com/office/drawing/2014/main" id="{928D05F4-E6FB-4B68-B08F-DF6A19CD5AC2}"/>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F76A339-7E54-43D4-A7D4-FE631E0DA9AA}"/>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D3D52B9-E281-418A-A68C-497526156A1A}"/>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7BCDF50-1E0E-9FC9-20D9-083E6FA54751}"/>
              </a:ext>
            </a:extLst>
          </p:cNvPr>
          <p:cNvSpPr txBox="1"/>
          <p:nvPr/>
        </p:nvSpPr>
        <p:spPr>
          <a:xfrm>
            <a:off x="6035490" y="1726365"/>
            <a:ext cx="6156510" cy="370768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666666"/>
                </a:solidFill>
                <a:effectLst/>
                <a:uLnTx/>
                <a:uFillTx/>
                <a:latin typeface="Ubuntu" panose="020B0504030602030204" pitchFamily="34" charset="0"/>
              </a:rPr>
              <a:t>Other Models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1" u="none" strike="noStrike" kern="1200" cap="none" spc="0" normalizeH="0" baseline="0" noProof="0">
                <a:ln>
                  <a:noFill/>
                </a:ln>
                <a:solidFill>
                  <a:srgbClr val="C00000"/>
                </a:solidFill>
                <a:effectLst/>
                <a:uLnTx/>
                <a:uFillTx/>
                <a:latin typeface="Ubuntu" panose="020B0504030602030204" pitchFamily="34" charset="0"/>
              </a:rPr>
              <a:t>Unified Physical Education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i="1">
                <a:solidFill>
                  <a:srgbClr val="C00000"/>
                </a:solidFill>
                <a:latin typeface="Ubuntu" panose="020B0504030602030204" pitchFamily="34" charset="0"/>
              </a:rPr>
              <a:t>Young Athletes</a:t>
            </a:r>
            <a:endParaRPr kumimoji="0" lang="en-US" sz="3200" i="1" u="none" strike="noStrike" kern="1200" cap="none" spc="0" normalizeH="0" baseline="0" noProof="0">
              <a:ln>
                <a:noFill/>
              </a:ln>
              <a:solidFill>
                <a:srgbClr val="C00000"/>
              </a:solidFill>
              <a:effectLst/>
              <a:uLnTx/>
              <a:uFillTx/>
              <a:latin typeface="Ubuntu" panose="020B0504030602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666666"/>
                </a:solidFill>
                <a:effectLst/>
                <a:uLnTx/>
                <a:uFillTx/>
                <a:latin typeface="Ubuntu" panose="020B0504030602030204" pitchFamily="34" charset="0"/>
              </a:rPr>
              <a:t>Unified Sports as Club or Intramurals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666666"/>
                </a:solidFill>
                <a:effectLst/>
                <a:uLnTx/>
                <a:uFillTx/>
                <a:latin typeface="Ubuntu" panose="020B0504030602030204" pitchFamily="34" charset="0"/>
              </a:rPr>
              <a:t>Unified Sports Clinics and Skill Development</a:t>
            </a:r>
          </a:p>
        </p:txBody>
      </p:sp>
      <p:sp>
        <p:nvSpPr>
          <p:cNvPr id="3" name="Title 17">
            <a:extLst>
              <a:ext uri="{FF2B5EF4-FFF2-40B4-BE49-F238E27FC236}">
                <a16:creationId xmlns:a16="http://schemas.microsoft.com/office/drawing/2014/main" id="{4A6578CD-BE8E-0F14-5F50-EECEB044DF9E}"/>
              </a:ext>
            </a:extLst>
          </p:cNvPr>
          <p:cNvSpPr txBox="1">
            <a:spLocks/>
          </p:cNvSpPr>
          <p:nvPr/>
        </p:nvSpPr>
        <p:spPr>
          <a:xfrm>
            <a:off x="404261" y="464870"/>
            <a:ext cx="431020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Sports®</a:t>
            </a:r>
          </a:p>
        </p:txBody>
      </p:sp>
    </p:spTree>
    <p:extLst>
      <p:ext uri="{BB962C8B-B14F-4D97-AF65-F5344CB8AC3E}">
        <p14:creationId xmlns:p14="http://schemas.microsoft.com/office/powerpoint/2010/main" val="251108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DA688-6E22-3EE9-299A-28575DF99CE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A3730E-A61E-4754-3D2F-2C50BF5241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33A637A9-D17E-27A8-F85E-A6AB7A53BDF5}"/>
              </a:ext>
            </a:extLst>
          </p:cNvPr>
          <p:cNvSpPr>
            <a:spLocks noGrp="1"/>
          </p:cNvSpPr>
          <p:nvPr>
            <p:ph idx="4294967295"/>
          </p:nvPr>
        </p:nvSpPr>
        <p:spPr>
          <a:xfrm>
            <a:off x="0" y="1751013"/>
            <a:ext cx="8074025" cy="3960812"/>
          </a:xfrm>
        </p:spPr>
        <p:txBody>
          <a:bodyPr>
            <a:normAutofit lnSpcReduction="10000"/>
          </a:bodyPr>
          <a:lstStyle/>
          <a:p>
            <a:pPr marL="0" indent="0">
              <a:buNone/>
            </a:pPr>
            <a:r>
              <a:rPr lang="en-US" sz="2400">
                <a:solidFill>
                  <a:srgbClr val="666666"/>
                </a:solidFill>
                <a:latin typeface="Ubuntu" panose="020B0504030602030204" pitchFamily="34" charset="0"/>
              </a:rPr>
              <a:t>Unified Physical Education is an opportunity for students of varying ability levels and backgrounds to come together on equal terms through </a:t>
            </a:r>
            <a:r>
              <a:rPr lang="en-US" sz="2400" b="1">
                <a:solidFill>
                  <a:srgbClr val="666666"/>
                </a:solidFill>
                <a:latin typeface="Ubuntu" panose="020B0504030602030204" pitchFamily="34" charset="0"/>
              </a:rPr>
              <a:t>ongoing fitness, sports, leadership and </a:t>
            </a:r>
            <a:r>
              <a:rPr lang="en-US" sz="2400" b="1">
                <a:solidFill>
                  <a:schemeClr val="tx1">
                    <a:lumMod val="65000"/>
                    <a:lumOff val="35000"/>
                  </a:schemeClr>
                </a:solidFill>
                <a:latin typeface="Ubuntu" panose="020B0504030602030204" pitchFamily="34" charset="0"/>
              </a:rPr>
              <a:t>wellness activities</a:t>
            </a:r>
            <a:r>
              <a:rPr lang="en-US" sz="2400">
                <a:solidFill>
                  <a:schemeClr val="tx1">
                    <a:lumMod val="65000"/>
                    <a:lumOff val="35000"/>
                  </a:schemeClr>
                </a:solidFill>
                <a:latin typeface="Ubuntu" panose="020B0504030602030204" pitchFamily="34" charset="0"/>
              </a:rPr>
              <a:t>.</a:t>
            </a:r>
          </a:p>
          <a:p>
            <a:pPr marL="0" indent="0">
              <a:buNone/>
            </a:pPr>
            <a:endParaRPr lang="en-US" sz="2400">
              <a:solidFill>
                <a:schemeClr val="tx1">
                  <a:lumMod val="65000"/>
                  <a:lumOff val="35000"/>
                </a:schemeClr>
              </a:solidFill>
              <a:latin typeface="Ubuntu" panose="020B0504030602030204" pitchFamily="34" charset="0"/>
              <a:ea typeface="Arial"/>
              <a:cs typeface="Arial"/>
              <a:sym typeface="Arial"/>
            </a:endParaRPr>
          </a:p>
          <a:p>
            <a:pPr marL="0" indent="0">
              <a:buNone/>
            </a:pPr>
            <a:r>
              <a:rPr lang="en-US" sz="2400">
                <a:solidFill>
                  <a:schemeClr val="tx1">
                    <a:lumMod val="65000"/>
                    <a:lumOff val="35000"/>
                  </a:schemeClr>
                </a:solidFill>
                <a:latin typeface="Ubuntu" panose="020B0504030602030204" pitchFamily="34" charset="0"/>
                <a:ea typeface="Arial"/>
                <a:cs typeface="Arial"/>
                <a:sym typeface="Arial"/>
              </a:rPr>
              <a:t>Engaging in physical activity and sport alongside peers with and without disabilities helps to foster important </a:t>
            </a:r>
            <a:r>
              <a:rPr lang="en-US" sz="2400" b="1">
                <a:solidFill>
                  <a:schemeClr val="tx1">
                    <a:lumMod val="65000"/>
                    <a:lumOff val="35000"/>
                  </a:schemeClr>
                </a:solidFill>
                <a:latin typeface="Ubuntu" panose="020B0504030602030204" pitchFamily="34" charset="0"/>
                <a:ea typeface="Arial"/>
                <a:cs typeface="Arial"/>
                <a:sym typeface="Arial"/>
              </a:rPr>
              <a:t>social relationships</a:t>
            </a:r>
            <a:r>
              <a:rPr lang="en-US" sz="2400">
                <a:solidFill>
                  <a:schemeClr val="tx1">
                    <a:lumMod val="65000"/>
                    <a:lumOff val="35000"/>
                  </a:schemeClr>
                </a:solidFill>
                <a:latin typeface="Ubuntu" panose="020B0504030602030204" pitchFamily="34" charset="0"/>
                <a:ea typeface="Arial"/>
                <a:cs typeface="Arial"/>
                <a:sym typeface="Arial"/>
              </a:rPr>
              <a:t>.</a:t>
            </a:r>
            <a:endParaRPr lang="en-US" sz="2400">
              <a:solidFill>
                <a:srgbClr val="666666"/>
              </a:solidFill>
              <a:latin typeface="Ubuntu" panose="020B0504030602030204" pitchFamily="34" charset="0"/>
            </a:endParaRPr>
          </a:p>
          <a:p>
            <a:pPr marL="0" indent="0">
              <a:buNone/>
            </a:pPr>
            <a:endParaRPr lang="en-US" sz="2400">
              <a:solidFill>
                <a:srgbClr val="666666"/>
              </a:solidFill>
              <a:latin typeface="Ubuntu" panose="020B0504030602030204" pitchFamily="34" charset="0"/>
            </a:endParaRPr>
          </a:p>
          <a:p>
            <a:pPr marL="0" indent="0">
              <a:buNone/>
            </a:pPr>
            <a:r>
              <a:rPr lang="en-US" sz="2400">
                <a:solidFill>
                  <a:srgbClr val="666666"/>
                </a:solidFill>
                <a:latin typeface="Ubuntu" panose="020B0504030602030204" pitchFamily="34" charset="0"/>
              </a:rPr>
              <a:t>This course focuses on the </a:t>
            </a:r>
            <a:r>
              <a:rPr lang="en-US" sz="2400" b="1">
                <a:solidFill>
                  <a:srgbClr val="666666"/>
                </a:solidFill>
                <a:latin typeface="Ubuntu" panose="020B0504030602030204" pitchFamily="34" charset="0"/>
              </a:rPr>
              <a:t>physical, intellectual </a:t>
            </a:r>
            <a:r>
              <a:rPr lang="en-US" sz="2400">
                <a:solidFill>
                  <a:srgbClr val="666666"/>
                </a:solidFill>
                <a:latin typeface="Ubuntu" panose="020B0504030602030204" pitchFamily="34" charset="0"/>
              </a:rPr>
              <a:t>and </a:t>
            </a:r>
            <a:r>
              <a:rPr lang="en-US" sz="2400" b="1">
                <a:solidFill>
                  <a:srgbClr val="666666"/>
                </a:solidFill>
                <a:latin typeface="Ubuntu" panose="020B0504030602030204" pitchFamily="34" charset="0"/>
              </a:rPr>
              <a:t>social growth </a:t>
            </a:r>
            <a:r>
              <a:rPr lang="en-US" sz="2400">
                <a:solidFill>
                  <a:srgbClr val="666666"/>
                </a:solidFill>
                <a:latin typeface="Ubuntu" panose="020B0504030602030204" pitchFamily="34" charset="0"/>
              </a:rPr>
              <a:t>of all participants.</a:t>
            </a:r>
          </a:p>
        </p:txBody>
      </p:sp>
      <p:sp>
        <p:nvSpPr>
          <p:cNvPr id="14" name="Rectangle 13">
            <a:extLst>
              <a:ext uri="{FF2B5EF4-FFF2-40B4-BE49-F238E27FC236}">
                <a16:creationId xmlns:a16="http://schemas.microsoft.com/office/drawing/2014/main" id="{6ABB93ED-FA50-629C-866A-01D6E7864983}"/>
              </a:ext>
            </a:extLst>
          </p:cNvPr>
          <p:cNvSpPr/>
          <p:nvPr/>
        </p:nvSpPr>
        <p:spPr>
          <a:xfrm>
            <a:off x="404261" y="6189044"/>
            <a:ext cx="1347537"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CC73A60-D1B6-972A-6FA5-958AF7C36469}"/>
              </a:ext>
            </a:extLst>
          </p:cNvPr>
          <p:cNvSpPr/>
          <p:nvPr/>
        </p:nvSpPr>
        <p:spPr>
          <a:xfrm>
            <a:off x="11252200" y="6121261"/>
            <a:ext cx="604520" cy="668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C5EA981-F71D-5994-9067-D14A3FA8E8C5}"/>
              </a:ext>
            </a:extLst>
          </p:cNvPr>
          <p:cNvSpPr/>
          <p:nvPr/>
        </p:nvSpPr>
        <p:spPr>
          <a:xfrm>
            <a:off x="515937" y="-21214"/>
            <a:ext cx="1380239" cy="166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7">
            <a:extLst>
              <a:ext uri="{FF2B5EF4-FFF2-40B4-BE49-F238E27FC236}">
                <a16:creationId xmlns:a16="http://schemas.microsoft.com/office/drawing/2014/main" id="{BAF9B7EC-AF51-5675-F925-AB83E0858224}"/>
              </a:ext>
            </a:extLst>
          </p:cNvPr>
          <p:cNvSpPr txBox="1">
            <a:spLocks/>
          </p:cNvSpPr>
          <p:nvPr/>
        </p:nvSpPr>
        <p:spPr>
          <a:xfrm>
            <a:off x="515937" y="334962"/>
            <a:ext cx="6461784" cy="989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66666"/>
                </a:solidFill>
                <a:latin typeface="Ubuntu" panose="020B0504030602030204" pitchFamily="34" charset="0"/>
              </a:rPr>
              <a:t>Unified Physical Education</a:t>
            </a:r>
          </a:p>
        </p:txBody>
      </p:sp>
      <p:sp>
        <p:nvSpPr>
          <p:cNvPr id="6" name="TextBox 5">
            <a:extLst>
              <a:ext uri="{FF2B5EF4-FFF2-40B4-BE49-F238E27FC236}">
                <a16:creationId xmlns:a16="http://schemas.microsoft.com/office/drawing/2014/main" id="{A75961B4-B197-CA57-81DD-9C8388AB7E76}"/>
              </a:ext>
            </a:extLst>
          </p:cNvPr>
          <p:cNvSpPr txBox="1"/>
          <p:nvPr/>
        </p:nvSpPr>
        <p:spPr>
          <a:xfrm>
            <a:off x="2616074" y="1174322"/>
            <a:ext cx="6959851" cy="369332"/>
          </a:xfrm>
          <a:prstGeom prst="rect">
            <a:avLst/>
          </a:prstGeom>
          <a:noFill/>
        </p:spPr>
        <p:txBody>
          <a:bodyPr wrap="square">
            <a:spAutoFit/>
          </a:bodyPr>
          <a:lstStyle/>
          <a:p>
            <a:r>
              <a:rPr lang="en-US">
                <a:hlinkClick r:id="rId3"/>
              </a:rPr>
              <a:t>Inclusion Weekly: Unified Physical Education - Generation Unified</a:t>
            </a:r>
            <a:endParaRPr lang="en-US"/>
          </a:p>
        </p:txBody>
      </p:sp>
    </p:spTree>
    <p:extLst>
      <p:ext uri="{BB962C8B-B14F-4D97-AF65-F5344CB8AC3E}">
        <p14:creationId xmlns:p14="http://schemas.microsoft.com/office/powerpoint/2010/main" val="384931325"/>
      </p:ext>
    </p:extLst>
  </p:cSld>
  <p:clrMapOvr>
    <a:masterClrMapping/>
  </p:clrMapOvr>
</p:sld>
</file>

<file path=ppt/theme/theme1.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68FAFDFA31FE469AD6C9C40B3EA424" ma:contentTypeVersion="19" ma:contentTypeDescription="Create a new document." ma:contentTypeScope="" ma:versionID="6e7ca6f11c8a465651c8135f3c2fda9d">
  <xsd:schema xmlns:xsd="http://www.w3.org/2001/XMLSchema" xmlns:xs="http://www.w3.org/2001/XMLSchema" xmlns:p="http://schemas.microsoft.com/office/2006/metadata/properties" xmlns:ns2="c9823484-439c-4a32-ab51-a89a63834597" xmlns:ns3="7b0dbd2f-93fc-4a81-818c-4400708701aa" targetNamespace="http://schemas.microsoft.com/office/2006/metadata/properties" ma:root="true" ma:fieldsID="a4ff31977c450512543ebc632fb38f8e" ns2:_="" ns3:_="">
    <xsd:import namespace="c9823484-439c-4a32-ab51-a89a63834597"/>
    <xsd:import namespace="7b0dbd2f-93fc-4a81-818c-4400708701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23484-439c-4a32-ab51-a89a638345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65b453-2a06-4bd4-ae64-e51ad55f04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0dbd2f-93fc-4a81-818c-4400708701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f72f67-bf1c-43cb-8b5d-48b2de8e7903}" ma:internalName="TaxCatchAll" ma:showField="CatchAllData" ma:web="7b0dbd2f-93fc-4a81-818c-4400708701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823484-439c-4a32-ab51-a89a63834597">
      <Terms xmlns="http://schemas.microsoft.com/office/infopath/2007/PartnerControls"/>
    </lcf76f155ced4ddcb4097134ff3c332f>
    <TaxCatchAll xmlns="7b0dbd2f-93fc-4a81-818c-4400708701aa" xsi:nil="true"/>
  </documentManagement>
</p:properties>
</file>

<file path=customXml/itemProps1.xml><?xml version="1.0" encoding="utf-8"?>
<ds:datastoreItem xmlns:ds="http://schemas.openxmlformats.org/officeDocument/2006/customXml" ds:itemID="{65F7B98E-C381-4EB0-A745-E72C0AEC17F4}">
  <ds:schemaRefs>
    <ds:schemaRef ds:uri="7b0dbd2f-93fc-4a81-818c-4400708701aa"/>
    <ds:schemaRef ds:uri="c9823484-439c-4a32-ab51-a89a638345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78CB8E-C08F-495B-85C6-738F4FFD114E}">
  <ds:schemaRefs>
    <ds:schemaRef ds:uri="http://schemas.microsoft.com/sharepoint/v3/contenttype/forms"/>
  </ds:schemaRefs>
</ds:datastoreItem>
</file>

<file path=customXml/itemProps3.xml><?xml version="1.0" encoding="utf-8"?>
<ds:datastoreItem xmlns:ds="http://schemas.openxmlformats.org/officeDocument/2006/customXml" ds:itemID="{AF9A4A56-D841-4FFB-8416-19E6022D3D41}">
  <ds:schemaRefs>
    <ds:schemaRef ds:uri="7b0dbd2f-93fc-4a81-818c-4400708701aa"/>
    <ds:schemaRef ds:uri="c9823484-439c-4a32-ab51-a89a638345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1434</Words>
  <Application>Microsoft Office PowerPoint</Application>
  <PresentationFormat>Widescreen</PresentationFormat>
  <Paragraphs>259</Paragraphs>
  <Slides>35</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Corbel</vt:lpstr>
      <vt:lpstr>Courier New</vt:lpstr>
      <vt:lpstr>Ubuntu</vt:lpstr>
      <vt:lpstr>Ubuntu Light</vt:lpstr>
      <vt:lpstr>Wingdings</vt:lpstr>
      <vt:lpstr>1_Office Theme</vt:lpstr>
      <vt:lpstr>Special Olympics: Unified Sports</vt:lpstr>
      <vt:lpstr>GOALS FOR THE DAY:</vt:lpstr>
      <vt:lpstr>WHAT IS SPECIAL OLYMPICS?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Coach Responsibilities</vt:lpstr>
      <vt:lpstr>Coach Responsibilities</vt:lpstr>
      <vt:lpstr>Coach Responsibilities</vt:lpstr>
      <vt:lpstr>Resources Available </vt:lpstr>
      <vt:lpstr>Young Athletes Structure</vt:lpstr>
      <vt:lpstr>Key Components of a Session</vt:lpstr>
      <vt:lpstr>PowerPoint Presentation</vt:lpstr>
      <vt:lpstr>Unit 1: Foundational Skills</vt:lpstr>
      <vt:lpstr>Unit 2: Walking and Running </vt:lpstr>
      <vt:lpstr>Unit 3: Balancing and Jumping</vt:lpstr>
      <vt:lpstr>Unit 4: Trapping and Catching</vt:lpstr>
      <vt:lpstr>Unit 5: Throwing</vt:lpstr>
      <vt:lpstr>Junior Athletes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YAC SUMMIT</dc:title>
  <dc:creator>Leigh Howard</dc:creator>
  <cp:lastModifiedBy>Julia Posch</cp:lastModifiedBy>
  <cp:revision>180</cp:revision>
  <dcterms:created xsi:type="dcterms:W3CDTF">2023-08-22T16:45:55Z</dcterms:created>
  <dcterms:modified xsi:type="dcterms:W3CDTF">2026-02-06T17:28:08Z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0x0101009668FAFDFA31FE469AD6C9C40B3EA424</vt:lpwstr>
  </property>
  <property fmtid="{D5CDD505-2E9C-101B-9397-08002B2CF9AE}" pid="3" name="MediaServiceImageTags">
    <vt:lpwstr/>
  </property>
</Properties>
</file>