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notesMasterIdLst>
    <p:notesMasterId r:id="rId18"/>
  </p:notesMasterIdLst>
  <p:sldIdLst>
    <p:sldId id="256" r:id="rId2"/>
    <p:sldId id="273" r:id="rId3"/>
    <p:sldId id="274" r:id="rId4"/>
    <p:sldId id="279" r:id="rId5"/>
    <p:sldId id="261" r:id="rId6"/>
    <p:sldId id="275" r:id="rId7"/>
    <p:sldId id="269" r:id="rId8"/>
    <p:sldId id="277" r:id="rId9"/>
    <p:sldId id="284" r:id="rId10"/>
    <p:sldId id="285" r:id="rId11"/>
    <p:sldId id="286" r:id="rId12"/>
    <p:sldId id="288" r:id="rId13"/>
    <p:sldId id="287" r:id="rId14"/>
    <p:sldId id="281" r:id="rId15"/>
    <p:sldId id="282"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19506B-8F75-4BB0-B54D-E84A648B06C6}" v="82" dt="2026-01-23T18:54:59.2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3235" autoAdjust="0"/>
  </p:normalViewPr>
  <p:slideViewPr>
    <p:cSldViewPr snapToGrid="0">
      <p:cViewPr varScale="1">
        <p:scale>
          <a:sx n="76" d="100"/>
          <a:sy n="76" d="100"/>
        </p:scale>
        <p:origin x="946"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phanie Wagner" userId="cf67d0fb-d451-4cda-94c9-e0b66ac938ee" providerId="ADAL" clId="{0A901A24-6F8E-4989-ADB2-5EFC0D006865}"/>
    <pc:docChg chg="undo custSel addSld delSld modSld sldOrd">
      <pc:chgData name="Stephanie Wagner" userId="cf67d0fb-d451-4cda-94c9-e0b66ac938ee" providerId="ADAL" clId="{0A901A24-6F8E-4989-ADB2-5EFC0D006865}" dt="2026-01-23T19:05:02.140" v="2659" actId="20577"/>
      <pc:docMkLst>
        <pc:docMk/>
      </pc:docMkLst>
      <pc:sldChg chg="modSp mod">
        <pc:chgData name="Stephanie Wagner" userId="cf67d0fb-d451-4cda-94c9-e0b66ac938ee" providerId="ADAL" clId="{0A901A24-6F8E-4989-ADB2-5EFC0D006865}" dt="2026-01-23T16:48:56.339" v="2317" actId="20577"/>
        <pc:sldMkLst>
          <pc:docMk/>
          <pc:sldMk cId="3452943697" sldId="256"/>
        </pc:sldMkLst>
        <pc:spChg chg="mod">
          <ac:chgData name="Stephanie Wagner" userId="cf67d0fb-d451-4cda-94c9-e0b66ac938ee" providerId="ADAL" clId="{0A901A24-6F8E-4989-ADB2-5EFC0D006865}" dt="2026-01-23T16:48:56.339" v="2317" actId="20577"/>
          <ac:spMkLst>
            <pc:docMk/>
            <pc:sldMk cId="3452943697" sldId="256"/>
            <ac:spMk id="2" creationId="{53324AA9-4304-767E-AA7B-6D2C2512FBD6}"/>
          </ac:spMkLst>
        </pc:spChg>
      </pc:sldChg>
      <pc:sldChg chg="modSp mod ord modNotesTx">
        <pc:chgData name="Stephanie Wagner" userId="cf67d0fb-d451-4cda-94c9-e0b66ac938ee" providerId="ADAL" clId="{0A901A24-6F8E-4989-ADB2-5EFC0D006865}" dt="2026-01-23T16:59:35.651" v="2424" actId="1076"/>
        <pc:sldMkLst>
          <pc:docMk/>
          <pc:sldMk cId="3485553306" sldId="261"/>
        </pc:sldMkLst>
        <pc:spChg chg="mod">
          <ac:chgData name="Stephanie Wagner" userId="cf67d0fb-d451-4cda-94c9-e0b66ac938ee" providerId="ADAL" clId="{0A901A24-6F8E-4989-ADB2-5EFC0D006865}" dt="2026-01-23T16:47:16.516" v="2306" actId="20577"/>
          <ac:spMkLst>
            <pc:docMk/>
            <pc:sldMk cId="3485553306" sldId="261"/>
            <ac:spMk id="2" creationId="{F8536A17-7788-B798-404F-850AAB7B9B9E}"/>
          </ac:spMkLst>
        </pc:spChg>
        <pc:spChg chg="mod">
          <ac:chgData name="Stephanie Wagner" userId="cf67d0fb-d451-4cda-94c9-e0b66ac938ee" providerId="ADAL" clId="{0A901A24-6F8E-4989-ADB2-5EFC0D006865}" dt="2026-01-23T16:59:28.859" v="2423" actId="1076"/>
          <ac:spMkLst>
            <pc:docMk/>
            <pc:sldMk cId="3485553306" sldId="261"/>
            <ac:spMk id="4" creationId="{0B0DD104-52C7-9645-7FA4-703CDE8410C6}"/>
          </ac:spMkLst>
        </pc:spChg>
        <pc:spChg chg="mod">
          <ac:chgData name="Stephanie Wagner" userId="cf67d0fb-d451-4cda-94c9-e0b66ac938ee" providerId="ADAL" clId="{0A901A24-6F8E-4989-ADB2-5EFC0D006865}" dt="2026-01-23T16:59:35.651" v="2424" actId="1076"/>
          <ac:spMkLst>
            <pc:docMk/>
            <pc:sldMk cId="3485553306" sldId="261"/>
            <ac:spMk id="5" creationId="{275B7954-9766-2275-B842-998C13B83E3E}"/>
          </ac:spMkLst>
        </pc:spChg>
      </pc:sldChg>
      <pc:sldChg chg="delSp modSp del mod modNotesTx">
        <pc:chgData name="Stephanie Wagner" userId="cf67d0fb-d451-4cda-94c9-e0b66ac938ee" providerId="ADAL" clId="{0A901A24-6F8E-4989-ADB2-5EFC0D006865}" dt="2026-01-23T16:47:01.105" v="2277" actId="2696"/>
        <pc:sldMkLst>
          <pc:docMk/>
          <pc:sldMk cId="2382184172" sldId="262"/>
        </pc:sldMkLst>
      </pc:sldChg>
      <pc:sldChg chg="modSp del mod modNotesTx">
        <pc:chgData name="Stephanie Wagner" userId="cf67d0fb-d451-4cda-94c9-e0b66ac938ee" providerId="ADAL" clId="{0A901A24-6F8E-4989-ADB2-5EFC0D006865}" dt="2026-01-23T16:46:58.418" v="2276" actId="2696"/>
        <pc:sldMkLst>
          <pc:docMk/>
          <pc:sldMk cId="2920776679" sldId="264"/>
        </pc:sldMkLst>
      </pc:sldChg>
      <pc:sldChg chg="delSp modSp mod modAnim modNotesTx">
        <pc:chgData name="Stephanie Wagner" userId="cf67d0fb-d451-4cda-94c9-e0b66ac938ee" providerId="ADAL" clId="{0A901A24-6F8E-4989-ADB2-5EFC0D006865}" dt="2026-01-23T18:47:14.729" v="2432" actId="1076"/>
        <pc:sldMkLst>
          <pc:docMk/>
          <pc:sldMk cId="2059862726" sldId="269"/>
        </pc:sldMkLst>
        <pc:spChg chg="mod">
          <ac:chgData name="Stephanie Wagner" userId="cf67d0fb-d451-4cda-94c9-e0b66ac938ee" providerId="ADAL" clId="{0A901A24-6F8E-4989-ADB2-5EFC0D006865}" dt="2026-01-23T18:47:14.729" v="2432" actId="1076"/>
          <ac:spMkLst>
            <pc:docMk/>
            <pc:sldMk cId="2059862726" sldId="269"/>
            <ac:spMk id="2" creationId="{99E79F4A-F0B8-9B1B-A8A3-D8AF4514723B}"/>
          </ac:spMkLst>
        </pc:spChg>
        <pc:spChg chg="mod">
          <ac:chgData name="Stephanie Wagner" userId="cf67d0fb-d451-4cda-94c9-e0b66ac938ee" providerId="ADAL" clId="{0A901A24-6F8E-4989-ADB2-5EFC0D006865}" dt="2026-01-23T18:47:11.190" v="2431" actId="1076"/>
          <ac:spMkLst>
            <pc:docMk/>
            <pc:sldMk cId="2059862726" sldId="269"/>
            <ac:spMk id="3" creationId="{0326919F-E817-8992-24B5-51FFE2A77405}"/>
          </ac:spMkLst>
        </pc:spChg>
        <pc:picChg chg="del mod">
          <ac:chgData name="Stephanie Wagner" userId="cf67d0fb-d451-4cda-94c9-e0b66ac938ee" providerId="ADAL" clId="{0A901A24-6F8E-4989-ADB2-5EFC0D006865}" dt="2026-01-23T18:47:06.098" v="2430" actId="21"/>
          <ac:picMkLst>
            <pc:docMk/>
            <pc:sldMk cId="2059862726" sldId="269"/>
            <ac:picMk id="5" creationId="{3319CBA1-25C7-35DC-E2D2-41BA04E12E0F}"/>
          </ac:picMkLst>
        </pc:picChg>
      </pc:sldChg>
      <pc:sldChg chg="modSp mod">
        <pc:chgData name="Stephanie Wagner" userId="cf67d0fb-d451-4cda-94c9-e0b66ac938ee" providerId="ADAL" clId="{0A901A24-6F8E-4989-ADB2-5EFC0D006865}" dt="2026-01-23T18:46:17.303" v="2426" actId="1076"/>
        <pc:sldMkLst>
          <pc:docMk/>
          <pc:sldMk cId="1803268398" sldId="273"/>
        </pc:sldMkLst>
        <pc:spChg chg="mod">
          <ac:chgData name="Stephanie Wagner" userId="cf67d0fb-d451-4cda-94c9-e0b66ac938ee" providerId="ADAL" clId="{0A901A24-6F8E-4989-ADB2-5EFC0D006865}" dt="2026-01-23T16:57:15.829" v="2375" actId="13926"/>
          <ac:spMkLst>
            <pc:docMk/>
            <pc:sldMk cId="1803268398" sldId="273"/>
            <ac:spMk id="3" creationId="{DEB0FEF3-27FC-4189-0ADA-AD8F798F6DE9}"/>
          </ac:spMkLst>
        </pc:spChg>
        <pc:picChg chg="mod">
          <ac:chgData name="Stephanie Wagner" userId="cf67d0fb-d451-4cda-94c9-e0b66ac938ee" providerId="ADAL" clId="{0A901A24-6F8E-4989-ADB2-5EFC0D006865}" dt="2026-01-23T18:46:17.303" v="2426" actId="1076"/>
          <ac:picMkLst>
            <pc:docMk/>
            <pc:sldMk cId="1803268398" sldId="273"/>
            <ac:picMk id="5" creationId="{0977CF54-BBBC-C0EE-C7CD-DE86B56F13FB}"/>
          </ac:picMkLst>
        </pc:picChg>
      </pc:sldChg>
      <pc:sldChg chg="modSp mod modNotesTx">
        <pc:chgData name="Stephanie Wagner" userId="cf67d0fb-d451-4cda-94c9-e0b66ac938ee" providerId="ADAL" clId="{0A901A24-6F8E-4989-ADB2-5EFC0D006865}" dt="2026-01-23T15:44:27.588" v="660" actId="1076"/>
        <pc:sldMkLst>
          <pc:docMk/>
          <pc:sldMk cId="1900655389" sldId="274"/>
        </pc:sldMkLst>
        <pc:spChg chg="mod">
          <ac:chgData name="Stephanie Wagner" userId="cf67d0fb-d451-4cda-94c9-e0b66ac938ee" providerId="ADAL" clId="{0A901A24-6F8E-4989-ADB2-5EFC0D006865}" dt="2026-01-23T15:44:27.588" v="660" actId="1076"/>
          <ac:spMkLst>
            <pc:docMk/>
            <pc:sldMk cId="1900655389" sldId="274"/>
            <ac:spMk id="2" creationId="{5F5BCA7A-95DD-BB5C-F4BE-5F9A839EB828}"/>
          </ac:spMkLst>
        </pc:spChg>
        <pc:graphicFrameChg chg="mod modGraphic">
          <ac:chgData name="Stephanie Wagner" userId="cf67d0fb-d451-4cda-94c9-e0b66ac938ee" providerId="ADAL" clId="{0A901A24-6F8E-4989-ADB2-5EFC0D006865}" dt="2026-01-23T15:44:14.334" v="658" actId="20577"/>
          <ac:graphicFrameMkLst>
            <pc:docMk/>
            <pc:sldMk cId="1900655389" sldId="274"/>
            <ac:graphicFrameMk id="22" creationId="{CFFD96C2-8D0A-F225-DD3A-D42D38BA93E1}"/>
          </ac:graphicFrameMkLst>
        </pc:graphicFrameChg>
      </pc:sldChg>
      <pc:sldChg chg="addSp delSp modSp mod">
        <pc:chgData name="Stephanie Wagner" userId="cf67d0fb-d451-4cda-94c9-e0b66ac938ee" providerId="ADAL" clId="{0A901A24-6F8E-4989-ADB2-5EFC0D006865}" dt="2026-01-23T18:46:52.608" v="2429" actId="1076"/>
        <pc:sldMkLst>
          <pc:docMk/>
          <pc:sldMk cId="227777773" sldId="275"/>
        </pc:sldMkLst>
        <pc:spChg chg="mod">
          <ac:chgData name="Stephanie Wagner" userId="cf67d0fb-d451-4cda-94c9-e0b66ac938ee" providerId="ADAL" clId="{0A901A24-6F8E-4989-ADB2-5EFC0D006865}" dt="2026-01-23T15:45:09.764" v="694" actId="20577"/>
          <ac:spMkLst>
            <pc:docMk/>
            <pc:sldMk cId="227777773" sldId="275"/>
            <ac:spMk id="2" creationId="{1561A85C-72CC-7D6C-8EF6-8E0C3458D81A}"/>
          </ac:spMkLst>
        </pc:spChg>
        <pc:spChg chg="add mod">
          <ac:chgData name="Stephanie Wagner" userId="cf67d0fb-d451-4cda-94c9-e0b66ac938ee" providerId="ADAL" clId="{0A901A24-6F8E-4989-ADB2-5EFC0D006865}" dt="2026-01-23T16:56:31.303" v="2352" actId="1076"/>
          <ac:spMkLst>
            <pc:docMk/>
            <pc:sldMk cId="227777773" sldId="275"/>
            <ac:spMk id="3" creationId="{5CFCD24A-C0DF-2D3C-C6ED-0CA2B0086B0D}"/>
          </ac:spMkLst>
        </pc:spChg>
        <pc:spChg chg="add mod">
          <ac:chgData name="Stephanie Wagner" userId="cf67d0fb-d451-4cda-94c9-e0b66ac938ee" providerId="ADAL" clId="{0A901A24-6F8E-4989-ADB2-5EFC0D006865}" dt="2026-01-23T16:55:59.688" v="2347" actId="1076"/>
          <ac:spMkLst>
            <pc:docMk/>
            <pc:sldMk cId="227777773" sldId="275"/>
            <ac:spMk id="6" creationId="{158D072C-4881-D55E-D6F8-4866EF3CB01E}"/>
          </ac:spMkLst>
        </pc:spChg>
        <pc:picChg chg="add mod">
          <ac:chgData name="Stephanie Wagner" userId="cf67d0fb-d451-4cda-94c9-e0b66ac938ee" providerId="ADAL" clId="{0A901A24-6F8E-4989-ADB2-5EFC0D006865}" dt="2026-01-23T18:46:52.608" v="2429" actId="1076"/>
          <ac:picMkLst>
            <pc:docMk/>
            <pc:sldMk cId="227777773" sldId="275"/>
            <ac:picMk id="7" creationId="{800C208C-1E21-6762-E109-1B33ACC79687}"/>
          </ac:picMkLst>
        </pc:picChg>
      </pc:sldChg>
      <pc:sldChg chg="delSp modSp del mod modNotesTx">
        <pc:chgData name="Stephanie Wagner" userId="cf67d0fb-d451-4cda-94c9-e0b66ac938ee" providerId="ADAL" clId="{0A901A24-6F8E-4989-ADB2-5EFC0D006865}" dt="2026-01-23T16:47:04.562" v="2278" actId="2696"/>
        <pc:sldMkLst>
          <pc:docMk/>
          <pc:sldMk cId="1674678466" sldId="276"/>
        </pc:sldMkLst>
      </pc:sldChg>
      <pc:sldChg chg="modSp mod modNotesTx">
        <pc:chgData name="Stephanie Wagner" userId="cf67d0fb-d451-4cda-94c9-e0b66ac938ee" providerId="ADAL" clId="{0A901A24-6F8E-4989-ADB2-5EFC0D006865}" dt="2026-01-23T19:05:02.140" v="2659" actId="20577"/>
        <pc:sldMkLst>
          <pc:docMk/>
          <pc:sldMk cId="105819134" sldId="277"/>
        </pc:sldMkLst>
        <pc:spChg chg="mod">
          <ac:chgData name="Stephanie Wagner" userId="cf67d0fb-d451-4cda-94c9-e0b66ac938ee" providerId="ADAL" clId="{0A901A24-6F8E-4989-ADB2-5EFC0D006865}" dt="2026-01-23T15:48:09.034" v="757" actId="20577"/>
          <ac:spMkLst>
            <pc:docMk/>
            <pc:sldMk cId="105819134" sldId="277"/>
            <ac:spMk id="2" creationId="{95398D9E-FE2B-AB7D-8A5B-EF5D9124C827}"/>
          </ac:spMkLst>
        </pc:spChg>
        <pc:graphicFrameChg chg="modGraphic">
          <ac:chgData name="Stephanie Wagner" userId="cf67d0fb-d451-4cda-94c9-e0b66ac938ee" providerId="ADAL" clId="{0A901A24-6F8E-4989-ADB2-5EFC0D006865}" dt="2026-01-23T15:53:02.807" v="1018" actId="20577"/>
          <ac:graphicFrameMkLst>
            <pc:docMk/>
            <pc:sldMk cId="105819134" sldId="277"/>
            <ac:graphicFrameMk id="11" creationId="{DDB16DE5-3363-9A30-385B-41304A3BE272}"/>
          </ac:graphicFrameMkLst>
        </pc:graphicFrameChg>
        <pc:graphicFrameChg chg="modGraphic">
          <ac:chgData name="Stephanie Wagner" userId="cf67d0fb-d451-4cda-94c9-e0b66ac938ee" providerId="ADAL" clId="{0A901A24-6F8E-4989-ADB2-5EFC0D006865}" dt="2026-01-23T19:05:02.140" v="2659" actId="20577"/>
          <ac:graphicFrameMkLst>
            <pc:docMk/>
            <pc:sldMk cId="105819134" sldId="277"/>
            <ac:graphicFrameMk id="12" creationId="{9BC4E14A-ECCD-E1CA-2245-887F9A6017BB}"/>
          </ac:graphicFrameMkLst>
        </pc:graphicFrameChg>
      </pc:sldChg>
      <pc:sldChg chg="addSp modSp mod ord">
        <pc:chgData name="Stephanie Wagner" userId="cf67d0fb-d451-4cda-94c9-e0b66ac938ee" providerId="ADAL" clId="{0A901A24-6F8E-4989-ADB2-5EFC0D006865}" dt="2026-01-23T16:59:05.521" v="2422" actId="1076"/>
        <pc:sldMkLst>
          <pc:docMk/>
          <pc:sldMk cId="1088472701" sldId="279"/>
        </pc:sldMkLst>
        <pc:spChg chg="mod">
          <ac:chgData name="Stephanie Wagner" userId="cf67d0fb-d451-4cda-94c9-e0b66ac938ee" providerId="ADAL" clId="{0A901A24-6F8E-4989-ADB2-5EFC0D006865}" dt="2026-01-23T16:58:57.289" v="2420" actId="1076"/>
          <ac:spMkLst>
            <pc:docMk/>
            <pc:sldMk cId="1088472701" sldId="279"/>
            <ac:spMk id="2" creationId="{F5CA2D16-13EA-9443-E784-3704FABD800D}"/>
          </ac:spMkLst>
        </pc:spChg>
        <pc:spChg chg="mod">
          <ac:chgData name="Stephanie Wagner" userId="cf67d0fb-d451-4cda-94c9-e0b66ac938ee" providerId="ADAL" clId="{0A901A24-6F8E-4989-ADB2-5EFC0D006865}" dt="2026-01-23T16:59:05.521" v="2422" actId="1076"/>
          <ac:spMkLst>
            <pc:docMk/>
            <pc:sldMk cId="1088472701" sldId="279"/>
            <ac:spMk id="3" creationId="{706D31B0-3F1A-AAC8-121E-BD65FFF51AE1}"/>
          </ac:spMkLst>
        </pc:spChg>
        <pc:spChg chg="add mod">
          <ac:chgData name="Stephanie Wagner" userId="cf67d0fb-d451-4cda-94c9-e0b66ac938ee" providerId="ADAL" clId="{0A901A24-6F8E-4989-ADB2-5EFC0D006865}" dt="2026-01-23T16:58:42.400" v="2418" actId="1076"/>
          <ac:spMkLst>
            <pc:docMk/>
            <pc:sldMk cId="1088472701" sldId="279"/>
            <ac:spMk id="4" creationId="{783AC9F9-A3BD-0C4E-247B-80F473AA59BA}"/>
          </ac:spMkLst>
        </pc:spChg>
        <pc:spChg chg="add mod">
          <ac:chgData name="Stephanie Wagner" userId="cf67d0fb-d451-4cda-94c9-e0b66ac938ee" providerId="ADAL" clId="{0A901A24-6F8E-4989-ADB2-5EFC0D006865}" dt="2026-01-23T16:58:47.052" v="2419" actId="1076"/>
          <ac:spMkLst>
            <pc:docMk/>
            <pc:sldMk cId="1088472701" sldId="279"/>
            <ac:spMk id="7" creationId="{DF6556ED-7710-AF15-1986-F0F8E3C33079}"/>
          </ac:spMkLst>
        </pc:spChg>
      </pc:sldChg>
      <pc:sldChg chg="modSp del mod modNotesTx">
        <pc:chgData name="Stephanie Wagner" userId="cf67d0fb-d451-4cda-94c9-e0b66ac938ee" providerId="ADAL" clId="{0A901A24-6F8E-4989-ADB2-5EFC0D006865}" dt="2026-01-23T16:48:02.871" v="2312" actId="2696"/>
        <pc:sldMkLst>
          <pc:docMk/>
          <pc:sldMk cId="2658653323" sldId="280"/>
        </pc:sldMkLst>
      </pc:sldChg>
      <pc:sldChg chg="modSp mod">
        <pc:chgData name="Stephanie Wagner" userId="cf67d0fb-d451-4cda-94c9-e0b66ac938ee" providerId="ADAL" clId="{0A901A24-6F8E-4989-ADB2-5EFC0D006865}" dt="2026-01-23T18:53:08.825" v="2477" actId="403"/>
        <pc:sldMkLst>
          <pc:docMk/>
          <pc:sldMk cId="1829548877" sldId="281"/>
        </pc:sldMkLst>
        <pc:spChg chg="mod">
          <ac:chgData name="Stephanie Wagner" userId="cf67d0fb-d451-4cda-94c9-e0b66ac938ee" providerId="ADAL" clId="{0A901A24-6F8E-4989-ADB2-5EFC0D006865}" dt="2026-01-23T18:53:08.825" v="2477" actId="403"/>
          <ac:spMkLst>
            <pc:docMk/>
            <pc:sldMk cId="1829548877" sldId="281"/>
            <ac:spMk id="2" creationId="{5FBA924B-EF12-5B35-F1B8-70075DAAF1E1}"/>
          </ac:spMkLst>
        </pc:spChg>
        <pc:graphicFrameChg chg="modGraphic">
          <ac:chgData name="Stephanie Wagner" userId="cf67d0fb-d451-4cda-94c9-e0b66ac938ee" providerId="ADAL" clId="{0A901A24-6F8E-4989-ADB2-5EFC0D006865}" dt="2026-01-23T16:45:07.923" v="2240" actId="20577"/>
          <ac:graphicFrameMkLst>
            <pc:docMk/>
            <pc:sldMk cId="1829548877" sldId="281"/>
            <ac:graphicFrameMk id="5" creationId="{DC586B8F-0409-CE2F-A222-E7296DA4A95C}"/>
          </ac:graphicFrameMkLst>
        </pc:graphicFrameChg>
      </pc:sldChg>
      <pc:sldChg chg="modSp mod">
        <pc:chgData name="Stephanie Wagner" userId="cf67d0fb-d451-4cda-94c9-e0b66ac938ee" providerId="ADAL" clId="{0A901A24-6F8E-4989-ADB2-5EFC0D006865}" dt="2026-01-23T15:22:32.550" v="198" actId="404"/>
        <pc:sldMkLst>
          <pc:docMk/>
          <pc:sldMk cId="2494972628" sldId="282"/>
        </pc:sldMkLst>
        <pc:spChg chg="mod">
          <ac:chgData name="Stephanie Wagner" userId="cf67d0fb-d451-4cda-94c9-e0b66ac938ee" providerId="ADAL" clId="{0A901A24-6F8E-4989-ADB2-5EFC0D006865}" dt="2026-01-23T15:22:32.550" v="198" actId="404"/>
          <ac:spMkLst>
            <pc:docMk/>
            <pc:sldMk cId="2494972628" sldId="282"/>
            <ac:spMk id="3" creationId="{E6E7FCB0-973D-9691-07F0-F47B656EC50F}"/>
          </ac:spMkLst>
        </pc:spChg>
      </pc:sldChg>
      <pc:sldChg chg="modSp del mod">
        <pc:chgData name="Stephanie Wagner" userId="cf67d0fb-d451-4cda-94c9-e0b66ac938ee" providerId="ADAL" clId="{0A901A24-6F8E-4989-ADB2-5EFC0D006865}" dt="2026-01-23T16:45:53.600" v="2241" actId="2696"/>
        <pc:sldMkLst>
          <pc:docMk/>
          <pc:sldMk cId="1787998677" sldId="283"/>
        </pc:sldMkLst>
      </pc:sldChg>
      <pc:sldChg chg="addSp delSp modSp add mod ord modAnim modNotesTx">
        <pc:chgData name="Stephanie Wagner" userId="cf67d0fb-d451-4cda-94c9-e0b66ac938ee" providerId="ADAL" clId="{0A901A24-6F8E-4989-ADB2-5EFC0D006865}" dt="2026-01-23T18:48:00.045" v="2442" actId="14100"/>
        <pc:sldMkLst>
          <pc:docMk/>
          <pc:sldMk cId="185792034" sldId="284"/>
        </pc:sldMkLst>
        <pc:spChg chg="mod">
          <ac:chgData name="Stephanie Wagner" userId="cf67d0fb-d451-4cda-94c9-e0b66ac938ee" providerId="ADAL" clId="{0A901A24-6F8E-4989-ADB2-5EFC0D006865}" dt="2026-01-23T18:48:00.045" v="2442" actId="14100"/>
          <ac:spMkLst>
            <pc:docMk/>
            <pc:sldMk cId="185792034" sldId="284"/>
            <ac:spMk id="2" creationId="{4985D7B0-0FD0-5230-0CA9-3E5EC98431D2}"/>
          </ac:spMkLst>
        </pc:spChg>
        <pc:spChg chg="mod">
          <ac:chgData name="Stephanie Wagner" userId="cf67d0fb-d451-4cda-94c9-e0b66ac938ee" providerId="ADAL" clId="{0A901A24-6F8E-4989-ADB2-5EFC0D006865}" dt="2026-01-23T16:00:32.521" v="1401" actId="1076"/>
          <ac:spMkLst>
            <pc:docMk/>
            <pc:sldMk cId="185792034" sldId="284"/>
            <ac:spMk id="3" creationId="{B11B09FB-5D6F-073C-2C0B-403851C940B4}"/>
          </ac:spMkLst>
        </pc:spChg>
        <pc:picChg chg="del">
          <ac:chgData name="Stephanie Wagner" userId="cf67d0fb-d451-4cda-94c9-e0b66ac938ee" providerId="ADAL" clId="{0A901A24-6F8E-4989-ADB2-5EFC0D006865}" dt="2026-01-23T16:00:10.064" v="1395" actId="21"/>
          <ac:picMkLst>
            <pc:docMk/>
            <pc:sldMk cId="185792034" sldId="284"/>
            <ac:picMk id="5" creationId="{CFD9C8F3-9AC2-793E-1249-1DF0F955604F}"/>
          </ac:picMkLst>
        </pc:picChg>
        <pc:picChg chg="add mod">
          <ac:chgData name="Stephanie Wagner" userId="cf67d0fb-d451-4cda-94c9-e0b66ac938ee" providerId="ADAL" clId="{0A901A24-6F8E-4989-ADB2-5EFC0D006865}" dt="2026-01-23T18:47:46.948" v="2437" actId="1076"/>
          <ac:picMkLst>
            <pc:docMk/>
            <pc:sldMk cId="185792034" sldId="284"/>
            <ac:picMk id="7" creationId="{6D09F1AE-C45B-D5A8-1C1A-65AAE095C5AC}"/>
          </ac:picMkLst>
        </pc:picChg>
      </pc:sldChg>
      <pc:sldChg chg="modSp add mod ord">
        <pc:chgData name="Stephanie Wagner" userId="cf67d0fb-d451-4cda-94c9-e0b66ac938ee" providerId="ADAL" clId="{0A901A24-6F8E-4989-ADB2-5EFC0D006865}" dt="2026-01-23T16:05:56.943" v="1786" actId="20577"/>
        <pc:sldMkLst>
          <pc:docMk/>
          <pc:sldMk cId="1927977097" sldId="285"/>
        </pc:sldMkLst>
        <pc:spChg chg="mod">
          <ac:chgData name="Stephanie Wagner" userId="cf67d0fb-d451-4cda-94c9-e0b66ac938ee" providerId="ADAL" clId="{0A901A24-6F8E-4989-ADB2-5EFC0D006865}" dt="2026-01-23T16:03:21.258" v="1434" actId="20577"/>
          <ac:spMkLst>
            <pc:docMk/>
            <pc:sldMk cId="1927977097" sldId="285"/>
            <ac:spMk id="2" creationId="{41BAE4C1-AFF3-4EEA-3E0E-46D1181CCA3B}"/>
          </ac:spMkLst>
        </pc:spChg>
        <pc:graphicFrameChg chg="mod modGraphic">
          <ac:chgData name="Stephanie Wagner" userId="cf67d0fb-d451-4cda-94c9-e0b66ac938ee" providerId="ADAL" clId="{0A901A24-6F8E-4989-ADB2-5EFC0D006865}" dt="2026-01-23T16:05:56.943" v="1786" actId="20577"/>
          <ac:graphicFrameMkLst>
            <pc:docMk/>
            <pc:sldMk cId="1927977097" sldId="285"/>
            <ac:graphicFrameMk id="22" creationId="{46BD14D4-56BA-FF07-DF9E-86A8D13A5834}"/>
          </ac:graphicFrameMkLst>
        </pc:graphicFrameChg>
      </pc:sldChg>
      <pc:sldChg chg="addSp modSp add mod ord modNotesTx">
        <pc:chgData name="Stephanie Wagner" userId="cf67d0fb-d451-4cda-94c9-e0b66ac938ee" providerId="ADAL" clId="{0A901A24-6F8E-4989-ADB2-5EFC0D006865}" dt="2026-01-23T18:52:49.318" v="2473" actId="1076"/>
        <pc:sldMkLst>
          <pc:docMk/>
          <pc:sldMk cId="3648913093" sldId="286"/>
        </pc:sldMkLst>
        <pc:spChg chg="mod">
          <ac:chgData name="Stephanie Wagner" userId="cf67d0fb-d451-4cda-94c9-e0b66ac938ee" providerId="ADAL" clId="{0A901A24-6F8E-4989-ADB2-5EFC0D006865}" dt="2026-01-23T18:52:18.641" v="2465" actId="26606"/>
          <ac:spMkLst>
            <pc:docMk/>
            <pc:sldMk cId="3648913093" sldId="286"/>
            <ac:spMk id="2" creationId="{5D6E1D07-C8A0-9256-079D-F6730AB0EF64}"/>
          </ac:spMkLst>
        </pc:spChg>
        <pc:spChg chg="mod">
          <ac:chgData name="Stephanie Wagner" userId="cf67d0fb-d451-4cda-94c9-e0b66ac938ee" providerId="ADAL" clId="{0A901A24-6F8E-4989-ADB2-5EFC0D006865}" dt="2026-01-23T18:52:18.641" v="2465" actId="26606"/>
          <ac:spMkLst>
            <pc:docMk/>
            <pc:sldMk cId="3648913093" sldId="286"/>
            <ac:spMk id="6" creationId="{3EAF776F-047B-38A7-CE62-7C601A91A9C8}"/>
          </ac:spMkLst>
        </pc:spChg>
        <pc:spChg chg="add">
          <ac:chgData name="Stephanie Wagner" userId="cf67d0fb-d451-4cda-94c9-e0b66ac938ee" providerId="ADAL" clId="{0A901A24-6F8E-4989-ADB2-5EFC0D006865}" dt="2026-01-23T18:52:18.641" v="2465" actId="26606"/>
          <ac:spMkLst>
            <pc:docMk/>
            <pc:sldMk cId="3648913093" sldId="286"/>
            <ac:spMk id="11" creationId="{D70BC64E-B094-49DE-BD9C-DB662FCF598F}"/>
          </ac:spMkLst>
        </pc:spChg>
        <pc:spChg chg="add">
          <ac:chgData name="Stephanie Wagner" userId="cf67d0fb-d451-4cda-94c9-e0b66ac938ee" providerId="ADAL" clId="{0A901A24-6F8E-4989-ADB2-5EFC0D006865}" dt="2026-01-23T18:52:18.641" v="2465" actId="26606"/>
          <ac:spMkLst>
            <pc:docMk/>
            <pc:sldMk cId="3648913093" sldId="286"/>
            <ac:spMk id="13" creationId="{A718E0F5-1EF3-64D6-0802-B7983AC63269}"/>
          </ac:spMkLst>
        </pc:spChg>
        <pc:picChg chg="mod ord">
          <ac:chgData name="Stephanie Wagner" userId="cf67d0fb-d451-4cda-94c9-e0b66ac938ee" providerId="ADAL" clId="{0A901A24-6F8E-4989-ADB2-5EFC0D006865}" dt="2026-01-23T18:52:37.479" v="2469" actId="1076"/>
          <ac:picMkLst>
            <pc:docMk/>
            <pc:sldMk cId="3648913093" sldId="286"/>
            <ac:picMk id="4" creationId="{5071CFD6-CB07-4A82-DFD7-21127E3621B2}"/>
          </ac:picMkLst>
        </pc:picChg>
        <pc:picChg chg="add mod">
          <ac:chgData name="Stephanie Wagner" userId="cf67d0fb-d451-4cda-94c9-e0b66ac938ee" providerId="ADAL" clId="{0A901A24-6F8E-4989-ADB2-5EFC0D006865}" dt="2026-01-23T18:52:49.318" v="2473" actId="1076"/>
          <ac:picMkLst>
            <pc:docMk/>
            <pc:sldMk cId="3648913093" sldId="286"/>
            <ac:picMk id="5" creationId="{D01C8341-FDF8-FC58-6857-0EE5937EA2F1}"/>
          </ac:picMkLst>
        </pc:picChg>
      </pc:sldChg>
      <pc:sldChg chg="addSp delSp modSp new mod">
        <pc:chgData name="Stephanie Wagner" userId="cf67d0fb-d451-4cda-94c9-e0b66ac938ee" providerId="ADAL" clId="{0A901A24-6F8E-4989-ADB2-5EFC0D006865}" dt="2026-01-23T18:53:33.699" v="2479" actId="1076"/>
        <pc:sldMkLst>
          <pc:docMk/>
          <pc:sldMk cId="1530466477" sldId="287"/>
        </pc:sldMkLst>
        <pc:spChg chg="mod">
          <ac:chgData name="Stephanie Wagner" userId="cf67d0fb-d451-4cda-94c9-e0b66ac938ee" providerId="ADAL" clId="{0A901A24-6F8E-4989-ADB2-5EFC0D006865}" dt="2026-01-23T16:41:12.611" v="1885" actId="20577"/>
          <ac:spMkLst>
            <pc:docMk/>
            <pc:sldMk cId="1530466477" sldId="287"/>
            <ac:spMk id="2" creationId="{808EBD76-E889-F851-E616-019FA8DE5AEE}"/>
          </ac:spMkLst>
        </pc:spChg>
        <pc:spChg chg="mod">
          <ac:chgData name="Stephanie Wagner" userId="cf67d0fb-d451-4cda-94c9-e0b66ac938ee" providerId="ADAL" clId="{0A901A24-6F8E-4989-ADB2-5EFC0D006865}" dt="2026-01-23T16:41:26.752" v="1889" actId="403"/>
          <ac:spMkLst>
            <pc:docMk/>
            <pc:sldMk cId="1530466477" sldId="287"/>
            <ac:spMk id="3" creationId="{7D174013-CAD7-9673-D1EF-72C749FD0076}"/>
          </ac:spMkLst>
        </pc:spChg>
        <pc:spChg chg="add mod ord">
          <ac:chgData name="Stephanie Wagner" userId="cf67d0fb-d451-4cda-94c9-e0b66ac938ee" providerId="ADAL" clId="{0A901A24-6F8E-4989-ADB2-5EFC0D006865}" dt="2026-01-23T18:49:39.577" v="2454" actId="1076"/>
          <ac:spMkLst>
            <pc:docMk/>
            <pc:sldMk cId="1530466477" sldId="287"/>
            <ac:spMk id="4" creationId="{3A0EFBDD-1E18-1C5A-332C-131CBF7904B9}"/>
          </ac:spMkLst>
        </pc:spChg>
        <pc:spChg chg="add mod">
          <ac:chgData name="Stephanie Wagner" userId="cf67d0fb-d451-4cda-94c9-e0b66ac938ee" providerId="ADAL" clId="{0A901A24-6F8E-4989-ADB2-5EFC0D006865}" dt="2026-01-23T18:49:23.574" v="2451" actId="1076"/>
          <ac:spMkLst>
            <pc:docMk/>
            <pc:sldMk cId="1530466477" sldId="287"/>
            <ac:spMk id="7" creationId="{B40BAFDF-145C-EF38-EAB6-1306301A440A}"/>
          </ac:spMkLst>
        </pc:spChg>
        <pc:picChg chg="add del mod">
          <ac:chgData name="Stephanie Wagner" userId="cf67d0fb-d451-4cda-94c9-e0b66ac938ee" providerId="ADAL" clId="{0A901A24-6F8E-4989-ADB2-5EFC0D006865}" dt="2026-01-23T18:49:48.289" v="2455" actId="21"/>
          <ac:picMkLst>
            <pc:docMk/>
            <pc:sldMk cId="1530466477" sldId="287"/>
            <ac:picMk id="6" creationId="{B4A81DAF-E508-17C3-02BE-C2D91234353B}"/>
          </ac:picMkLst>
        </pc:picChg>
        <pc:picChg chg="add del mod">
          <ac:chgData name="Stephanie Wagner" userId="cf67d0fb-d451-4cda-94c9-e0b66ac938ee" providerId="ADAL" clId="{0A901A24-6F8E-4989-ADB2-5EFC0D006865}" dt="2026-01-23T18:50:02.443" v="2457" actId="21"/>
          <ac:picMkLst>
            <pc:docMk/>
            <pc:sldMk cId="1530466477" sldId="287"/>
            <ac:picMk id="9" creationId="{2C54AA8E-2444-211D-B707-C58DBC70BFAC}"/>
          </ac:picMkLst>
        </pc:picChg>
        <pc:picChg chg="add mod">
          <ac:chgData name="Stephanie Wagner" userId="cf67d0fb-d451-4cda-94c9-e0b66ac938ee" providerId="ADAL" clId="{0A901A24-6F8E-4989-ADB2-5EFC0D006865}" dt="2026-01-23T18:51:06.694" v="2462" actId="1076"/>
          <ac:picMkLst>
            <pc:docMk/>
            <pc:sldMk cId="1530466477" sldId="287"/>
            <ac:picMk id="11" creationId="{5F766477-D3D6-7C3D-40B9-1A2B8E65BE6A}"/>
          </ac:picMkLst>
        </pc:picChg>
        <pc:picChg chg="add mod">
          <ac:chgData name="Stephanie Wagner" userId="cf67d0fb-d451-4cda-94c9-e0b66ac938ee" providerId="ADAL" clId="{0A901A24-6F8E-4989-ADB2-5EFC0D006865}" dt="2026-01-23T18:53:33.699" v="2479" actId="1076"/>
          <ac:picMkLst>
            <pc:docMk/>
            <pc:sldMk cId="1530466477" sldId="287"/>
            <ac:picMk id="12" creationId="{A1E4DC16-0708-085A-6789-D16243040350}"/>
          </ac:picMkLst>
        </pc:picChg>
      </pc:sldChg>
      <pc:sldChg chg="addSp modSp new mod modNotesTx">
        <pc:chgData name="Stephanie Wagner" userId="cf67d0fb-d451-4cda-94c9-e0b66ac938ee" providerId="ADAL" clId="{0A901A24-6F8E-4989-ADB2-5EFC0D006865}" dt="2026-01-23T18:55:48.071" v="2658" actId="20577"/>
        <pc:sldMkLst>
          <pc:docMk/>
          <pc:sldMk cId="488410492" sldId="288"/>
        </pc:sldMkLst>
        <pc:spChg chg="mod">
          <ac:chgData name="Stephanie Wagner" userId="cf67d0fb-d451-4cda-94c9-e0b66ac938ee" providerId="ADAL" clId="{0A901A24-6F8E-4989-ADB2-5EFC0D006865}" dt="2026-01-23T18:54:32.943" v="2487" actId="20577"/>
          <ac:spMkLst>
            <pc:docMk/>
            <pc:sldMk cId="488410492" sldId="288"/>
            <ac:spMk id="2" creationId="{B4EB8AA2-2DD6-BBFC-FF30-D07CCA4682D3}"/>
          </ac:spMkLst>
        </pc:spChg>
        <pc:spChg chg="mod">
          <ac:chgData name="Stephanie Wagner" userId="cf67d0fb-d451-4cda-94c9-e0b66ac938ee" providerId="ADAL" clId="{0A901A24-6F8E-4989-ADB2-5EFC0D006865}" dt="2026-01-23T18:54:59.293" v="2488"/>
          <ac:spMkLst>
            <pc:docMk/>
            <pc:sldMk cId="488410492" sldId="288"/>
            <ac:spMk id="3" creationId="{FC790D2C-90DA-DAE7-018A-C82FB944FF13}"/>
          </ac:spMkLst>
        </pc:spChg>
        <pc:picChg chg="add mod">
          <ac:chgData name="Stephanie Wagner" userId="cf67d0fb-d451-4cda-94c9-e0b66ac938ee" providerId="ADAL" clId="{0A901A24-6F8E-4989-ADB2-5EFC0D006865}" dt="2026-01-23T18:53:44.681" v="2482" actId="1076"/>
          <ac:picMkLst>
            <pc:docMk/>
            <pc:sldMk cId="488410492" sldId="288"/>
            <ac:picMk id="4" creationId="{625065E7-B290-3560-B8A9-B5613C750856}"/>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AF959E-DCDF-4F28-9639-5AF88AAE1C7B}"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418856EB-9CB0-46B9-880F-09D772F74E2F}">
      <dgm:prSet/>
      <dgm:spPr/>
      <dgm:t>
        <a:bodyPr/>
        <a:lstStyle/>
        <a:p>
          <a:r>
            <a:rPr lang="en-US" dirty="0"/>
            <a:t>Educators often experience high levels of stress and emotional demands.</a:t>
          </a:r>
        </a:p>
      </dgm:t>
    </dgm:pt>
    <dgm:pt modelId="{F70FB598-9249-4501-AF51-22B7F1471633}" type="parTrans" cxnId="{45A71ED9-AA74-4A11-8B2C-454CFD2A76C0}">
      <dgm:prSet/>
      <dgm:spPr/>
      <dgm:t>
        <a:bodyPr/>
        <a:lstStyle/>
        <a:p>
          <a:endParaRPr lang="en-US"/>
        </a:p>
      </dgm:t>
    </dgm:pt>
    <dgm:pt modelId="{77F074F2-719A-4ABD-A940-66CAC1E09E1F}" type="sibTrans" cxnId="{45A71ED9-AA74-4A11-8B2C-454CFD2A76C0}">
      <dgm:prSet/>
      <dgm:spPr/>
      <dgm:t>
        <a:bodyPr/>
        <a:lstStyle/>
        <a:p>
          <a:endParaRPr lang="en-US"/>
        </a:p>
      </dgm:t>
    </dgm:pt>
    <dgm:pt modelId="{1045E02B-7722-475A-BE74-BDAF5A84956F}">
      <dgm:prSet/>
      <dgm:spPr/>
      <dgm:t>
        <a:bodyPr/>
        <a:lstStyle/>
        <a:p>
          <a:r>
            <a:rPr lang="en-US" dirty="0"/>
            <a:t>Chronic stress can lead to burnout, compassion fatigue, and reduced job satisfaction.</a:t>
          </a:r>
        </a:p>
      </dgm:t>
    </dgm:pt>
    <dgm:pt modelId="{7ECE5A84-6D3B-4B26-BC41-6DDBE1C155A0}" type="parTrans" cxnId="{27B13B66-4AD1-4C32-96CA-3C7FF7FBD17D}">
      <dgm:prSet/>
      <dgm:spPr/>
      <dgm:t>
        <a:bodyPr/>
        <a:lstStyle/>
        <a:p>
          <a:endParaRPr lang="en-US"/>
        </a:p>
      </dgm:t>
    </dgm:pt>
    <dgm:pt modelId="{3542BC0D-ED52-44E9-8C6C-FD35760A9CC2}" type="sibTrans" cxnId="{27B13B66-4AD1-4C32-96CA-3C7FF7FBD17D}">
      <dgm:prSet/>
      <dgm:spPr/>
      <dgm:t>
        <a:bodyPr/>
        <a:lstStyle/>
        <a:p>
          <a:endParaRPr lang="en-US"/>
        </a:p>
      </dgm:t>
    </dgm:pt>
    <dgm:pt modelId="{91741F77-B3D5-42FA-A6AE-C8453548D3D8}">
      <dgm:prSet/>
      <dgm:spPr/>
      <dgm:t>
        <a:bodyPr/>
        <a:lstStyle/>
        <a:p>
          <a:r>
            <a:rPr lang="en-US" dirty="0"/>
            <a:t>Prioritizing wellness supports personal health and professional effectiveness.</a:t>
          </a:r>
        </a:p>
      </dgm:t>
    </dgm:pt>
    <dgm:pt modelId="{FE58E55C-8BF1-4812-A410-1B3DA743CE36}" type="parTrans" cxnId="{60A77FF8-643E-418A-A8E7-09D252730D0B}">
      <dgm:prSet/>
      <dgm:spPr/>
      <dgm:t>
        <a:bodyPr/>
        <a:lstStyle/>
        <a:p>
          <a:endParaRPr lang="en-US"/>
        </a:p>
      </dgm:t>
    </dgm:pt>
    <dgm:pt modelId="{8E05D42F-E54B-438C-B477-25FBF105AF33}" type="sibTrans" cxnId="{60A77FF8-643E-418A-A8E7-09D252730D0B}">
      <dgm:prSet/>
      <dgm:spPr/>
      <dgm:t>
        <a:bodyPr/>
        <a:lstStyle/>
        <a:p>
          <a:endParaRPr lang="en-US"/>
        </a:p>
      </dgm:t>
    </dgm:pt>
    <dgm:pt modelId="{210D9F4D-2CA4-45C9-9A73-57F432BDB946}">
      <dgm:prSet/>
      <dgm:spPr/>
      <dgm:t>
        <a:bodyPr/>
        <a:lstStyle/>
        <a:p>
          <a:r>
            <a:rPr lang="en-US" dirty="0"/>
            <a:t>Healthy staff=healthier school communities.</a:t>
          </a:r>
        </a:p>
      </dgm:t>
    </dgm:pt>
    <dgm:pt modelId="{659F8947-42D1-4631-BDAE-8931AF6D16E3}" type="sibTrans" cxnId="{135CA866-07B3-4097-9138-8DD983D4AEB1}">
      <dgm:prSet/>
      <dgm:spPr/>
      <dgm:t>
        <a:bodyPr/>
        <a:lstStyle/>
        <a:p>
          <a:endParaRPr lang="en-US"/>
        </a:p>
      </dgm:t>
    </dgm:pt>
    <dgm:pt modelId="{69D6C0CD-2FE7-4BF3-B421-5F2C22CECA6F}" type="parTrans" cxnId="{135CA866-07B3-4097-9138-8DD983D4AEB1}">
      <dgm:prSet/>
      <dgm:spPr/>
      <dgm:t>
        <a:bodyPr/>
        <a:lstStyle/>
        <a:p>
          <a:endParaRPr lang="en-US"/>
        </a:p>
      </dgm:t>
    </dgm:pt>
    <dgm:pt modelId="{E7B6137E-BA41-4E13-A045-1750F8E7CB4B}" type="pres">
      <dgm:prSet presAssocID="{24AF959E-DCDF-4F28-9639-5AF88AAE1C7B}" presName="linear" presStyleCnt="0">
        <dgm:presLayoutVars>
          <dgm:animLvl val="lvl"/>
          <dgm:resizeHandles val="exact"/>
        </dgm:presLayoutVars>
      </dgm:prSet>
      <dgm:spPr/>
    </dgm:pt>
    <dgm:pt modelId="{7D39051C-C005-400C-A98B-F973880039AF}" type="pres">
      <dgm:prSet presAssocID="{418856EB-9CB0-46B9-880F-09D772F74E2F}" presName="parentText" presStyleLbl="node1" presStyleIdx="0" presStyleCnt="4">
        <dgm:presLayoutVars>
          <dgm:chMax val="0"/>
          <dgm:bulletEnabled val="1"/>
        </dgm:presLayoutVars>
      </dgm:prSet>
      <dgm:spPr/>
    </dgm:pt>
    <dgm:pt modelId="{A7FA4345-4D7B-409C-AF4B-251709EDFC1E}" type="pres">
      <dgm:prSet presAssocID="{77F074F2-719A-4ABD-A940-66CAC1E09E1F}" presName="spacer" presStyleCnt="0"/>
      <dgm:spPr/>
    </dgm:pt>
    <dgm:pt modelId="{08A6ED45-8CDE-411E-B53F-5A4238EFFF3B}" type="pres">
      <dgm:prSet presAssocID="{1045E02B-7722-475A-BE74-BDAF5A84956F}" presName="parentText" presStyleLbl="node1" presStyleIdx="1" presStyleCnt="4">
        <dgm:presLayoutVars>
          <dgm:chMax val="0"/>
          <dgm:bulletEnabled val="1"/>
        </dgm:presLayoutVars>
      </dgm:prSet>
      <dgm:spPr/>
    </dgm:pt>
    <dgm:pt modelId="{38F35FA9-8208-4CCA-B989-1C8B9F2CD745}" type="pres">
      <dgm:prSet presAssocID="{3542BC0D-ED52-44E9-8C6C-FD35760A9CC2}" presName="spacer" presStyleCnt="0"/>
      <dgm:spPr/>
    </dgm:pt>
    <dgm:pt modelId="{BDE0533C-A3FF-4505-95FC-89926FE3FF71}" type="pres">
      <dgm:prSet presAssocID="{91741F77-B3D5-42FA-A6AE-C8453548D3D8}" presName="parentText" presStyleLbl="node1" presStyleIdx="2" presStyleCnt="4">
        <dgm:presLayoutVars>
          <dgm:chMax val="0"/>
          <dgm:bulletEnabled val="1"/>
        </dgm:presLayoutVars>
      </dgm:prSet>
      <dgm:spPr/>
    </dgm:pt>
    <dgm:pt modelId="{77CFA660-DF99-4066-9939-501369973014}" type="pres">
      <dgm:prSet presAssocID="{8E05D42F-E54B-438C-B477-25FBF105AF33}" presName="spacer" presStyleCnt="0"/>
      <dgm:spPr/>
    </dgm:pt>
    <dgm:pt modelId="{B88EF905-C0B6-474A-B053-723B1A1B32B3}" type="pres">
      <dgm:prSet presAssocID="{210D9F4D-2CA4-45C9-9A73-57F432BDB946}" presName="parentText" presStyleLbl="node1" presStyleIdx="3" presStyleCnt="4">
        <dgm:presLayoutVars>
          <dgm:chMax val="0"/>
          <dgm:bulletEnabled val="1"/>
        </dgm:presLayoutVars>
      </dgm:prSet>
      <dgm:spPr/>
    </dgm:pt>
  </dgm:ptLst>
  <dgm:cxnLst>
    <dgm:cxn modelId="{B0A3F232-7594-40DD-A165-B0D7ADBBDA94}" type="presOf" srcId="{24AF959E-DCDF-4F28-9639-5AF88AAE1C7B}" destId="{E7B6137E-BA41-4E13-A045-1750F8E7CB4B}" srcOrd="0" destOrd="0" presId="urn:microsoft.com/office/officeart/2005/8/layout/vList2"/>
    <dgm:cxn modelId="{79E82763-26A5-4C2D-9943-D33BC15DE2B1}" type="presOf" srcId="{210D9F4D-2CA4-45C9-9A73-57F432BDB946}" destId="{B88EF905-C0B6-474A-B053-723B1A1B32B3}" srcOrd="0" destOrd="0" presId="urn:microsoft.com/office/officeart/2005/8/layout/vList2"/>
    <dgm:cxn modelId="{27B13B66-4AD1-4C32-96CA-3C7FF7FBD17D}" srcId="{24AF959E-DCDF-4F28-9639-5AF88AAE1C7B}" destId="{1045E02B-7722-475A-BE74-BDAF5A84956F}" srcOrd="1" destOrd="0" parTransId="{7ECE5A84-6D3B-4B26-BC41-6DDBE1C155A0}" sibTransId="{3542BC0D-ED52-44E9-8C6C-FD35760A9CC2}"/>
    <dgm:cxn modelId="{135CA866-07B3-4097-9138-8DD983D4AEB1}" srcId="{24AF959E-DCDF-4F28-9639-5AF88AAE1C7B}" destId="{210D9F4D-2CA4-45C9-9A73-57F432BDB946}" srcOrd="3" destOrd="0" parTransId="{69D6C0CD-2FE7-4BF3-B421-5F2C22CECA6F}" sibTransId="{659F8947-42D1-4631-BDAE-8931AF6D16E3}"/>
    <dgm:cxn modelId="{8EC62952-7576-4D37-A866-531BDF69EEE8}" type="presOf" srcId="{91741F77-B3D5-42FA-A6AE-C8453548D3D8}" destId="{BDE0533C-A3FF-4505-95FC-89926FE3FF71}" srcOrd="0" destOrd="0" presId="urn:microsoft.com/office/officeart/2005/8/layout/vList2"/>
    <dgm:cxn modelId="{5E1C22AC-6DA0-4320-AE36-6A8DFFC7BD7B}" type="presOf" srcId="{418856EB-9CB0-46B9-880F-09D772F74E2F}" destId="{7D39051C-C005-400C-A98B-F973880039AF}" srcOrd="0" destOrd="0" presId="urn:microsoft.com/office/officeart/2005/8/layout/vList2"/>
    <dgm:cxn modelId="{B56C2BD1-5212-4D33-A1E1-E419E1CBA730}" type="presOf" srcId="{1045E02B-7722-475A-BE74-BDAF5A84956F}" destId="{08A6ED45-8CDE-411E-B53F-5A4238EFFF3B}" srcOrd="0" destOrd="0" presId="urn:microsoft.com/office/officeart/2005/8/layout/vList2"/>
    <dgm:cxn modelId="{45A71ED9-AA74-4A11-8B2C-454CFD2A76C0}" srcId="{24AF959E-DCDF-4F28-9639-5AF88AAE1C7B}" destId="{418856EB-9CB0-46B9-880F-09D772F74E2F}" srcOrd="0" destOrd="0" parTransId="{F70FB598-9249-4501-AF51-22B7F1471633}" sibTransId="{77F074F2-719A-4ABD-A940-66CAC1E09E1F}"/>
    <dgm:cxn modelId="{60A77FF8-643E-418A-A8E7-09D252730D0B}" srcId="{24AF959E-DCDF-4F28-9639-5AF88AAE1C7B}" destId="{91741F77-B3D5-42FA-A6AE-C8453548D3D8}" srcOrd="2" destOrd="0" parTransId="{FE58E55C-8BF1-4812-A410-1B3DA743CE36}" sibTransId="{8E05D42F-E54B-438C-B477-25FBF105AF33}"/>
    <dgm:cxn modelId="{91FF75D0-0BA0-4B1A-89F2-F561061DFB1C}" type="presParOf" srcId="{E7B6137E-BA41-4E13-A045-1750F8E7CB4B}" destId="{7D39051C-C005-400C-A98B-F973880039AF}" srcOrd="0" destOrd="0" presId="urn:microsoft.com/office/officeart/2005/8/layout/vList2"/>
    <dgm:cxn modelId="{DDAD576A-21D4-435A-A087-5D8140353DA2}" type="presParOf" srcId="{E7B6137E-BA41-4E13-A045-1750F8E7CB4B}" destId="{A7FA4345-4D7B-409C-AF4B-251709EDFC1E}" srcOrd="1" destOrd="0" presId="urn:microsoft.com/office/officeart/2005/8/layout/vList2"/>
    <dgm:cxn modelId="{75D5B8EB-4618-4C72-BBA7-CEEF92694016}" type="presParOf" srcId="{E7B6137E-BA41-4E13-A045-1750F8E7CB4B}" destId="{08A6ED45-8CDE-411E-B53F-5A4238EFFF3B}" srcOrd="2" destOrd="0" presId="urn:microsoft.com/office/officeart/2005/8/layout/vList2"/>
    <dgm:cxn modelId="{7E3F0CC3-1877-4112-B7A1-E7AD33411546}" type="presParOf" srcId="{E7B6137E-BA41-4E13-A045-1750F8E7CB4B}" destId="{38F35FA9-8208-4CCA-B989-1C8B9F2CD745}" srcOrd="3" destOrd="0" presId="urn:microsoft.com/office/officeart/2005/8/layout/vList2"/>
    <dgm:cxn modelId="{BA16F03E-5AE9-4599-A2C1-50B510495C1C}" type="presParOf" srcId="{E7B6137E-BA41-4E13-A045-1750F8E7CB4B}" destId="{BDE0533C-A3FF-4505-95FC-89926FE3FF71}" srcOrd="4" destOrd="0" presId="urn:microsoft.com/office/officeart/2005/8/layout/vList2"/>
    <dgm:cxn modelId="{D091664F-68BC-4442-8F03-25DDC1F2BC22}" type="presParOf" srcId="{E7B6137E-BA41-4E13-A045-1750F8E7CB4B}" destId="{77CFA660-DF99-4066-9939-501369973014}" srcOrd="5" destOrd="0" presId="urn:microsoft.com/office/officeart/2005/8/layout/vList2"/>
    <dgm:cxn modelId="{C235F469-9FCA-4A32-80F1-6CD1417E85F3}" type="presParOf" srcId="{E7B6137E-BA41-4E13-A045-1750F8E7CB4B}" destId="{B88EF905-C0B6-474A-B053-723B1A1B32B3}"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39B0802-32C2-4E2A-81B9-E1238C8102D4}"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en-US"/>
        </a:p>
      </dgm:t>
    </dgm:pt>
    <dgm:pt modelId="{73C9045F-5B82-4561-AD7D-E35E2B9285CC}">
      <dgm:prSet custT="1"/>
      <dgm:spPr/>
      <dgm:t>
        <a:bodyPr/>
        <a:lstStyle/>
        <a:p>
          <a:r>
            <a:rPr lang="en-US" sz="1100" dirty="0"/>
            <a:t>Spiritual</a:t>
          </a:r>
        </a:p>
      </dgm:t>
    </dgm:pt>
    <dgm:pt modelId="{507A4CC9-9D66-4918-B4E7-31C3A366510E}" type="parTrans" cxnId="{D194CEC3-ED51-45CF-B741-14EF247244D7}">
      <dgm:prSet/>
      <dgm:spPr/>
      <dgm:t>
        <a:bodyPr/>
        <a:lstStyle/>
        <a:p>
          <a:endParaRPr lang="en-US"/>
        </a:p>
      </dgm:t>
    </dgm:pt>
    <dgm:pt modelId="{25B5C267-7376-47A6-953C-A81F1274B7F9}" type="sibTrans" cxnId="{D194CEC3-ED51-45CF-B741-14EF247244D7}">
      <dgm:prSet/>
      <dgm:spPr/>
      <dgm:t>
        <a:bodyPr/>
        <a:lstStyle/>
        <a:p>
          <a:endParaRPr lang="en-US"/>
        </a:p>
      </dgm:t>
    </dgm:pt>
    <dgm:pt modelId="{5188BE92-4BC9-4868-951F-8D0B7C76CDBA}">
      <dgm:prSet custT="1"/>
      <dgm:spPr/>
      <dgm:t>
        <a:bodyPr/>
        <a:lstStyle/>
        <a:p>
          <a:r>
            <a:rPr lang="en-US" sz="1100" dirty="0"/>
            <a:t>Financial</a:t>
          </a:r>
        </a:p>
      </dgm:t>
    </dgm:pt>
    <dgm:pt modelId="{C584C44D-BA25-4413-8B08-34B261D858B7}" type="parTrans" cxnId="{9048CE9A-547E-4E90-846F-8C931BB43402}">
      <dgm:prSet/>
      <dgm:spPr/>
      <dgm:t>
        <a:bodyPr/>
        <a:lstStyle/>
        <a:p>
          <a:endParaRPr lang="en-US"/>
        </a:p>
      </dgm:t>
    </dgm:pt>
    <dgm:pt modelId="{56D69FFD-C877-40CE-B6D6-63D252C74B29}" type="sibTrans" cxnId="{9048CE9A-547E-4E90-846F-8C931BB43402}">
      <dgm:prSet/>
      <dgm:spPr/>
      <dgm:t>
        <a:bodyPr/>
        <a:lstStyle/>
        <a:p>
          <a:endParaRPr lang="en-US"/>
        </a:p>
      </dgm:t>
    </dgm:pt>
    <dgm:pt modelId="{9D8B8518-013D-47F2-B3DE-3484549B874B}">
      <dgm:prSet custT="1"/>
      <dgm:spPr/>
      <dgm:t>
        <a:bodyPr/>
        <a:lstStyle/>
        <a:p>
          <a:r>
            <a:rPr lang="en-US" sz="1050" dirty="0"/>
            <a:t>Trauma-Informed</a:t>
          </a:r>
        </a:p>
      </dgm:t>
    </dgm:pt>
    <dgm:pt modelId="{1987A263-3324-4A15-8E71-99F42B2072CB}" type="parTrans" cxnId="{CB4B6527-0E28-43EF-AE4E-30225223DCCC}">
      <dgm:prSet/>
      <dgm:spPr/>
      <dgm:t>
        <a:bodyPr/>
        <a:lstStyle/>
        <a:p>
          <a:endParaRPr lang="en-US"/>
        </a:p>
      </dgm:t>
    </dgm:pt>
    <dgm:pt modelId="{7089CC5C-B7B5-4F9E-B7CB-DE1D7DEC969E}" type="sibTrans" cxnId="{CB4B6527-0E28-43EF-AE4E-30225223DCCC}">
      <dgm:prSet/>
      <dgm:spPr/>
      <dgm:t>
        <a:bodyPr/>
        <a:lstStyle/>
        <a:p>
          <a:endParaRPr lang="en-US"/>
        </a:p>
      </dgm:t>
    </dgm:pt>
    <dgm:pt modelId="{6015D24D-5100-453E-B6BB-BFC224C676CA}">
      <dgm:prSet custT="1"/>
      <dgm:spPr/>
      <dgm:t>
        <a:bodyPr/>
        <a:lstStyle/>
        <a:p>
          <a:r>
            <a:rPr lang="en-US" sz="1100" dirty="0"/>
            <a:t>Environmental</a:t>
          </a:r>
        </a:p>
      </dgm:t>
    </dgm:pt>
    <dgm:pt modelId="{4AE173EB-D7BA-4F16-99BF-DB0B4727E523}" type="parTrans" cxnId="{BE42103A-12FF-43C8-8B48-646658D1F82C}">
      <dgm:prSet/>
      <dgm:spPr/>
      <dgm:t>
        <a:bodyPr/>
        <a:lstStyle/>
        <a:p>
          <a:endParaRPr lang="en-US"/>
        </a:p>
      </dgm:t>
    </dgm:pt>
    <dgm:pt modelId="{2E483C13-DE18-44A5-A529-1BD7BF564C57}" type="sibTrans" cxnId="{BE42103A-12FF-43C8-8B48-646658D1F82C}">
      <dgm:prSet/>
      <dgm:spPr/>
      <dgm:t>
        <a:bodyPr/>
        <a:lstStyle/>
        <a:p>
          <a:endParaRPr lang="en-US"/>
        </a:p>
      </dgm:t>
    </dgm:pt>
    <dgm:pt modelId="{BC63872C-A6D8-4136-A3D2-100020F98084}">
      <dgm:prSet custT="1"/>
      <dgm:spPr/>
      <dgm:t>
        <a:bodyPr/>
        <a:lstStyle/>
        <a:p>
          <a:r>
            <a:rPr lang="en-US" sz="1100" dirty="0"/>
            <a:t>Recreational</a:t>
          </a:r>
        </a:p>
      </dgm:t>
    </dgm:pt>
    <dgm:pt modelId="{22C6F97B-4464-405D-8AD3-38AB76E11E46}" type="parTrans" cxnId="{343E7C9D-75DF-4D22-8604-6689DA437FF6}">
      <dgm:prSet/>
      <dgm:spPr/>
      <dgm:t>
        <a:bodyPr/>
        <a:lstStyle/>
        <a:p>
          <a:endParaRPr lang="en-US"/>
        </a:p>
      </dgm:t>
    </dgm:pt>
    <dgm:pt modelId="{4948DB8B-68A0-456D-A0EF-D4ABF06F6603}" type="sibTrans" cxnId="{343E7C9D-75DF-4D22-8604-6689DA437FF6}">
      <dgm:prSet/>
      <dgm:spPr/>
      <dgm:t>
        <a:bodyPr/>
        <a:lstStyle/>
        <a:p>
          <a:endParaRPr lang="en-US"/>
        </a:p>
      </dgm:t>
    </dgm:pt>
    <dgm:pt modelId="{A242906D-7145-4187-AF1D-B4A7046CF282}" type="pres">
      <dgm:prSet presAssocID="{239B0802-32C2-4E2A-81B9-E1238C8102D4}" presName="diagram" presStyleCnt="0">
        <dgm:presLayoutVars>
          <dgm:dir/>
          <dgm:resizeHandles val="exact"/>
        </dgm:presLayoutVars>
      </dgm:prSet>
      <dgm:spPr/>
    </dgm:pt>
    <dgm:pt modelId="{B0E54731-7B17-4945-922F-719F44D7308E}" type="pres">
      <dgm:prSet presAssocID="{73C9045F-5B82-4561-AD7D-E35E2B9285CC}" presName="arrow" presStyleLbl="node1" presStyleIdx="0" presStyleCnt="5">
        <dgm:presLayoutVars>
          <dgm:bulletEnabled val="1"/>
        </dgm:presLayoutVars>
      </dgm:prSet>
      <dgm:spPr/>
    </dgm:pt>
    <dgm:pt modelId="{70C2A92B-5DAD-4DB2-B330-F2B870474722}" type="pres">
      <dgm:prSet presAssocID="{5188BE92-4BC9-4868-951F-8D0B7C76CDBA}" presName="arrow" presStyleLbl="node1" presStyleIdx="1" presStyleCnt="5">
        <dgm:presLayoutVars>
          <dgm:bulletEnabled val="1"/>
        </dgm:presLayoutVars>
      </dgm:prSet>
      <dgm:spPr/>
    </dgm:pt>
    <dgm:pt modelId="{15DC624D-D100-476D-ACB1-1443A0BE4375}" type="pres">
      <dgm:prSet presAssocID="{9D8B8518-013D-47F2-B3DE-3484549B874B}" presName="arrow" presStyleLbl="node1" presStyleIdx="2" presStyleCnt="5">
        <dgm:presLayoutVars>
          <dgm:bulletEnabled val="1"/>
        </dgm:presLayoutVars>
      </dgm:prSet>
      <dgm:spPr/>
    </dgm:pt>
    <dgm:pt modelId="{F95A78E4-2003-4910-9C5E-DA20AD284C97}" type="pres">
      <dgm:prSet presAssocID="{6015D24D-5100-453E-B6BB-BFC224C676CA}" presName="arrow" presStyleLbl="node1" presStyleIdx="3" presStyleCnt="5">
        <dgm:presLayoutVars>
          <dgm:bulletEnabled val="1"/>
        </dgm:presLayoutVars>
      </dgm:prSet>
      <dgm:spPr/>
    </dgm:pt>
    <dgm:pt modelId="{623193EC-0AC0-4B7E-A4A9-77AEE26A3D9A}" type="pres">
      <dgm:prSet presAssocID="{BC63872C-A6D8-4136-A3D2-100020F98084}" presName="arrow" presStyleLbl="node1" presStyleIdx="4" presStyleCnt="5">
        <dgm:presLayoutVars>
          <dgm:bulletEnabled val="1"/>
        </dgm:presLayoutVars>
      </dgm:prSet>
      <dgm:spPr/>
    </dgm:pt>
  </dgm:ptLst>
  <dgm:cxnLst>
    <dgm:cxn modelId="{CB4B6527-0E28-43EF-AE4E-30225223DCCC}" srcId="{239B0802-32C2-4E2A-81B9-E1238C8102D4}" destId="{9D8B8518-013D-47F2-B3DE-3484549B874B}" srcOrd="2" destOrd="0" parTransId="{1987A263-3324-4A15-8E71-99F42B2072CB}" sibTransId="{7089CC5C-B7B5-4F9E-B7CB-DE1D7DEC969E}"/>
    <dgm:cxn modelId="{BE42103A-12FF-43C8-8B48-646658D1F82C}" srcId="{239B0802-32C2-4E2A-81B9-E1238C8102D4}" destId="{6015D24D-5100-453E-B6BB-BFC224C676CA}" srcOrd="3" destOrd="0" parTransId="{4AE173EB-D7BA-4F16-99BF-DB0B4727E523}" sibTransId="{2E483C13-DE18-44A5-A529-1BD7BF564C57}"/>
    <dgm:cxn modelId="{C353B75B-94C2-48F2-97A3-794DA3FCF6DB}" type="presOf" srcId="{BC63872C-A6D8-4136-A3D2-100020F98084}" destId="{623193EC-0AC0-4B7E-A4A9-77AEE26A3D9A}" srcOrd="0" destOrd="0" presId="urn:microsoft.com/office/officeart/2005/8/layout/arrow5"/>
    <dgm:cxn modelId="{9048CE9A-547E-4E90-846F-8C931BB43402}" srcId="{239B0802-32C2-4E2A-81B9-E1238C8102D4}" destId="{5188BE92-4BC9-4868-951F-8D0B7C76CDBA}" srcOrd="1" destOrd="0" parTransId="{C584C44D-BA25-4413-8B08-34B261D858B7}" sibTransId="{56D69FFD-C877-40CE-B6D6-63D252C74B29}"/>
    <dgm:cxn modelId="{343E7C9D-75DF-4D22-8604-6689DA437FF6}" srcId="{239B0802-32C2-4E2A-81B9-E1238C8102D4}" destId="{BC63872C-A6D8-4136-A3D2-100020F98084}" srcOrd="4" destOrd="0" parTransId="{22C6F97B-4464-405D-8AD3-38AB76E11E46}" sibTransId="{4948DB8B-68A0-456D-A0EF-D4ABF06F6603}"/>
    <dgm:cxn modelId="{2E6897AF-EEF3-4D01-800F-BA10222F1D59}" type="presOf" srcId="{9D8B8518-013D-47F2-B3DE-3484549B874B}" destId="{15DC624D-D100-476D-ACB1-1443A0BE4375}" srcOrd="0" destOrd="0" presId="urn:microsoft.com/office/officeart/2005/8/layout/arrow5"/>
    <dgm:cxn modelId="{DD7198B9-ED90-4BDD-9884-EDD52AD62904}" type="presOf" srcId="{73C9045F-5B82-4561-AD7D-E35E2B9285CC}" destId="{B0E54731-7B17-4945-922F-719F44D7308E}" srcOrd="0" destOrd="0" presId="urn:microsoft.com/office/officeart/2005/8/layout/arrow5"/>
    <dgm:cxn modelId="{D194CEC3-ED51-45CF-B741-14EF247244D7}" srcId="{239B0802-32C2-4E2A-81B9-E1238C8102D4}" destId="{73C9045F-5B82-4561-AD7D-E35E2B9285CC}" srcOrd="0" destOrd="0" parTransId="{507A4CC9-9D66-4918-B4E7-31C3A366510E}" sibTransId="{25B5C267-7376-47A6-953C-A81F1274B7F9}"/>
    <dgm:cxn modelId="{A9AF32D3-32DF-4047-8063-DF0DADE3243D}" type="presOf" srcId="{239B0802-32C2-4E2A-81B9-E1238C8102D4}" destId="{A242906D-7145-4187-AF1D-B4A7046CF282}" srcOrd="0" destOrd="0" presId="urn:microsoft.com/office/officeart/2005/8/layout/arrow5"/>
    <dgm:cxn modelId="{C6C0A8D6-300A-46AF-97BA-1D024858FF17}" type="presOf" srcId="{5188BE92-4BC9-4868-951F-8D0B7C76CDBA}" destId="{70C2A92B-5DAD-4DB2-B330-F2B870474722}" srcOrd="0" destOrd="0" presId="urn:microsoft.com/office/officeart/2005/8/layout/arrow5"/>
    <dgm:cxn modelId="{EBB4E4DB-499D-4A29-815E-A1E6A7D49AB1}" type="presOf" srcId="{6015D24D-5100-453E-B6BB-BFC224C676CA}" destId="{F95A78E4-2003-4910-9C5E-DA20AD284C97}" srcOrd="0" destOrd="0" presId="urn:microsoft.com/office/officeart/2005/8/layout/arrow5"/>
    <dgm:cxn modelId="{DE2E69D2-40A0-4086-A02E-01E3D898218B}" type="presParOf" srcId="{A242906D-7145-4187-AF1D-B4A7046CF282}" destId="{B0E54731-7B17-4945-922F-719F44D7308E}" srcOrd="0" destOrd="0" presId="urn:microsoft.com/office/officeart/2005/8/layout/arrow5"/>
    <dgm:cxn modelId="{864DE5A6-3288-4EA9-9094-F992EC31667D}" type="presParOf" srcId="{A242906D-7145-4187-AF1D-B4A7046CF282}" destId="{70C2A92B-5DAD-4DB2-B330-F2B870474722}" srcOrd="1" destOrd="0" presId="urn:microsoft.com/office/officeart/2005/8/layout/arrow5"/>
    <dgm:cxn modelId="{A1147ABB-20B2-4719-AB99-C465AD9E97E6}" type="presParOf" srcId="{A242906D-7145-4187-AF1D-B4A7046CF282}" destId="{15DC624D-D100-476D-ACB1-1443A0BE4375}" srcOrd="2" destOrd="0" presId="urn:microsoft.com/office/officeart/2005/8/layout/arrow5"/>
    <dgm:cxn modelId="{833E71B3-2DB5-475E-977F-D8CCD9F8705E}" type="presParOf" srcId="{A242906D-7145-4187-AF1D-B4A7046CF282}" destId="{F95A78E4-2003-4910-9C5E-DA20AD284C97}" srcOrd="3" destOrd="0" presId="urn:microsoft.com/office/officeart/2005/8/layout/arrow5"/>
    <dgm:cxn modelId="{0F686812-DFE5-444D-8114-B7C0349FEFFC}" type="presParOf" srcId="{A242906D-7145-4187-AF1D-B4A7046CF282}" destId="{623193EC-0AC0-4B7E-A4A9-77AEE26A3D9A}" srcOrd="4"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39B0802-32C2-4E2A-81B9-E1238C8102D4}"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en-US"/>
        </a:p>
      </dgm:t>
    </dgm:pt>
    <dgm:pt modelId="{9D8B8518-013D-47F2-B3DE-3484549B874B}">
      <dgm:prSet/>
      <dgm:spPr/>
      <dgm:t>
        <a:bodyPr/>
        <a:lstStyle/>
        <a:p>
          <a:r>
            <a:rPr lang="en-US" dirty="0"/>
            <a:t>Mental</a:t>
          </a:r>
        </a:p>
      </dgm:t>
    </dgm:pt>
    <dgm:pt modelId="{1987A263-3324-4A15-8E71-99F42B2072CB}" type="parTrans" cxnId="{CB4B6527-0E28-43EF-AE4E-30225223DCCC}">
      <dgm:prSet/>
      <dgm:spPr/>
      <dgm:t>
        <a:bodyPr/>
        <a:lstStyle/>
        <a:p>
          <a:endParaRPr lang="en-US"/>
        </a:p>
      </dgm:t>
    </dgm:pt>
    <dgm:pt modelId="{7089CC5C-B7B5-4F9E-B7CB-DE1D7DEC969E}" type="sibTrans" cxnId="{CB4B6527-0E28-43EF-AE4E-30225223DCCC}">
      <dgm:prSet/>
      <dgm:spPr/>
      <dgm:t>
        <a:bodyPr/>
        <a:lstStyle/>
        <a:p>
          <a:endParaRPr lang="en-US"/>
        </a:p>
      </dgm:t>
    </dgm:pt>
    <dgm:pt modelId="{6015D24D-5100-453E-B6BB-BFC224C676CA}">
      <dgm:prSet custT="1"/>
      <dgm:spPr/>
      <dgm:t>
        <a:bodyPr/>
        <a:lstStyle/>
        <a:p>
          <a:r>
            <a:rPr lang="en-US" sz="1100" dirty="0"/>
            <a:t>Social</a:t>
          </a:r>
        </a:p>
      </dgm:t>
    </dgm:pt>
    <dgm:pt modelId="{4AE173EB-D7BA-4F16-99BF-DB0B4727E523}" type="parTrans" cxnId="{BE42103A-12FF-43C8-8B48-646658D1F82C}">
      <dgm:prSet/>
      <dgm:spPr/>
      <dgm:t>
        <a:bodyPr/>
        <a:lstStyle/>
        <a:p>
          <a:endParaRPr lang="en-US"/>
        </a:p>
      </dgm:t>
    </dgm:pt>
    <dgm:pt modelId="{2E483C13-DE18-44A5-A529-1BD7BF564C57}" type="sibTrans" cxnId="{BE42103A-12FF-43C8-8B48-646658D1F82C}">
      <dgm:prSet/>
      <dgm:spPr/>
      <dgm:t>
        <a:bodyPr/>
        <a:lstStyle/>
        <a:p>
          <a:endParaRPr lang="en-US"/>
        </a:p>
      </dgm:t>
    </dgm:pt>
    <dgm:pt modelId="{BC63872C-A6D8-4136-A3D2-100020F98084}">
      <dgm:prSet/>
      <dgm:spPr/>
      <dgm:t>
        <a:bodyPr/>
        <a:lstStyle/>
        <a:p>
          <a:r>
            <a:rPr lang="en-US" dirty="0"/>
            <a:t>Professional</a:t>
          </a:r>
        </a:p>
      </dgm:t>
    </dgm:pt>
    <dgm:pt modelId="{22C6F97B-4464-405D-8AD3-38AB76E11E46}" type="parTrans" cxnId="{48BDA4A8-C510-4AE0-9C28-2BEE3431C709}">
      <dgm:prSet/>
      <dgm:spPr/>
      <dgm:t>
        <a:bodyPr/>
        <a:lstStyle/>
        <a:p>
          <a:endParaRPr lang="en-US"/>
        </a:p>
      </dgm:t>
    </dgm:pt>
    <dgm:pt modelId="{4948DB8B-68A0-456D-A0EF-D4ABF06F6603}" type="sibTrans" cxnId="{48BDA4A8-C510-4AE0-9C28-2BEE3431C709}">
      <dgm:prSet/>
      <dgm:spPr/>
      <dgm:t>
        <a:bodyPr/>
        <a:lstStyle/>
        <a:p>
          <a:endParaRPr lang="en-US"/>
        </a:p>
      </dgm:t>
    </dgm:pt>
    <dgm:pt modelId="{73C9045F-5B82-4561-AD7D-E35E2B9285CC}">
      <dgm:prSet/>
      <dgm:spPr/>
      <dgm:t>
        <a:bodyPr/>
        <a:lstStyle/>
        <a:p>
          <a:r>
            <a:rPr lang="en-US" dirty="0"/>
            <a:t>Physical</a:t>
          </a:r>
        </a:p>
      </dgm:t>
    </dgm:pt>
    <dgm:pt modelId="{507A4CC9-9D66-4918-B4E7-31C3A366510E}" type="parTrans" cxnId="{6C591333-D323-4E7C-9BFA-2392505F1F92}">
      <dgm:prSet/>
      <dgm:spPr/>
      <dgm:t>
        <a:bodyPr/>
        <a:lstStyle/>
        <a:p>
          <a:endParaRPr lang="en-US"/>
        </a:p>
      </dgm:t>
    </dgm:pt>
    <dgm:pt modelId="{25B5C267-7376-47A6-953C-A81F1274B7F9}" type="sibTrans" cxnId="{6C591333-D323-4E7C-9BFA-2392505F1F92}">
      <dgm:prSet/>
      <dgm:spPr/>
      <dgm:t>
        <a:bodyPr/>
        <a:lstStyle/>
        <a:p>
          <a:endParaRPr lang="en-US"/>
        </a:p>
      </dgm:t>
    </dgm:pt>
    <dgm:pt modelId="{6FC3FDC5-09ED-4D1D-B95F-599FE685490A}">
      <dgm:prSet/>
      <dgm:spPr/>
      <dgm:t>
        <a:bodyPr/>
        <a:lstStyle/>
        <a:p>
          <a:r>
            <a:rPr lang="en-US"/>
            <a:t>Emotional</a:t>
          </a:r>
          <a:endParaRPr lang="en-US" dirty="0"/>
        </a:p>
      </dgm:t>
    </dgm:pt>
    <dgm:pt modelId="{93DD5E78-3DDE-4201-9665-8267C730EEDF}" type="parTrans" cxnId="{3D8514DD-CE79-43DB-8440-992D66D0D0D1}">
      <dgm:prSet/>
      <dgm:spPr/>
      <dgm:t>
        <a:bodyPr/>
        <a:lstStyle/>
        <a:p>
          <a:endParaRPr lang="en-US"/>
        </a:p>
      </dgm:t>
    </dgm:pt>
    <dgm:pt modelId="{AE7AC888-D3FA-4138-B3ED-413046B40F16}" type="sibTrans" cxnId="{3D8514DD-CE79-43DB-8440-992D66D0D0D1}">
      <dgm:prSet/>
      <dgm:spPr/>
      <dgm:t>
        <a:bodyPr/>
        <a:lstStyle/>
        <a:p>
          <a:endParaRPr lang="en-US"/>
        </a:p>
      </dgm:t>
    </dgm:pt>
    <dgm:pt modelId="{A242906D-7145-4187-AF1D-B4A7046CF282}" type="pres">
      <dgm:prSet presAssocID="{239B0802-32C2-4E2A-81B9-E1238C8102D4}" presName="diagram" presStyleCnt="0">
        <dgm:presLayoutVars>
          <dgm:dir/>
          <dgm:resizeHandles val="exact"/>
        </dgm:presLayoutVars>
      </dgm:prSet>
      <dgm:spPr/>
    </dgm:pt>
    <dgm:pt modelId="{B0E54731-7B17-4945-922F-719F44D7308E}" type="pres">
      <dgm:prSet presAssocID="{73C9045F-5B82-4561-AD7D-E35E2B9285CC}" presName="arrow" presStyleLbl="node1" presStyleIdx="0" presStyleCnt="5">
        <dgm:presLayoutVars>
          <dgm:bulletEnabled val="1"/>
        </dgm:presLayoutVars>
      </dgm:prSet>
      <dgm:spPr/>
    </dgm:pt>
    <dgm:pt modelId="{4A935496-FC60-4A05-BF33-05AAE4556A78}" type="pres">
      <dgm:prSet presAssocID="{6FC3FDC5-09ED-4D1D-B95F-599FE685490A}" presName="arrow" presStyleLbl="node1" presStyleIdx="1" presStyleCnt="5">
        <dgm:presLayoutVars>
          <dgm:bulletEnabled val="1"/>
        </dgm:presLayoutVars>
      </dgm:prSet>
      <dgm:spPr/>
    </dgm:pt>
    <dgm:pt modelId="{15DC624D-D100-476D-ACB1-1443A0BE4375}" type="pres">
      <dgm:prSet presAssocID="{9D8B8518-013D-47F2-B3DE-3484549B874B}" presName="arrow" presStyleLbl="node1" presStyleIdx="2" presStyleCnt="5">
        <dgm:presLayoutVars>
          <dgm:bulletEnabled val="1"/>
        </dgm:presLayoutVars>
      </dgm:prSet>
      <dgm:spPr/>
    </dgm:pt>
    <dgm:pt modelId="{F95A78E4-2003-4910-9C5E-DA20AD284C97}" type="pres">
      <dgm:prSet presAssocID="{6015D24D-5100-453E-B6BB-BFC224C676CA}" presName="arrow" presStyleLbl="node1" presStyleIdx="3" presStyleCnt="5">
        <dgm:presLayoutVars>
          <dgm:bulletEnabled val="1"/>
        </dgm:presLayoutVars>
      </dgm:prSet>
      <dgm:spPr/>
    </dgm:pt>
    <dgm:pt modelId="{623193EC-0AC0-4B7E-A4A9-77AEE26A3D9A}" type="pres">
      <dgm:prSet presAssocID="{BC63872C-A6D8-4136-A3D2-100020F98084}" presName="arrow" presStyleLbl="node1" presStyleIdx="4" presStyleCnt="5">
        <dgm:presLayoutVars>
          <dgm:bulletEnabled val="1"/>
        </dgm:presLayoutVars>
      </dgm:prSet>
      <dgm:spPr/>
    </dgm:pt>
  </dgm:ptLst>
  <dgm:cxnLst>
    <dgm:cxn modelId="{B163A817-80BD-4D0B-B996-2F2E21CED001}" type="presOf" srcId="{73C9045F-5B82-4561-AD7D-E35E2B9285CC}" destId="{B0E54731-7B17-4945-922F-719F44D7308E}" srcOrd="0" destOrd="0" presId="urn:microsoft.com/office/officeart/2005/8/layout/arrow5"/>
    <dgm:cxn modelId="{CB4B6527-0E28-43EF-AE4E-30225223DCCC}" srcId="{239B0802-32C2-4E2A-81B9-E1238C8102D4}" destId="{9D8B8518-013D-47F2-B3DE-3484549B874B}" srcOrd="2" destOrd="0" parTransId="{1987A263-3324-4A15-8E71-99F42B2072CB}" sibTransId="{7089CC5C-B7B5-4F9E-B7CB-DE1D7DEC969E}"/>
    <dgm:cxn modelId="{6C591333-D323-4E7C-9BFA-2392505F1F92}" srcId="{239B0802-32C2-4E2A-81B9-E1238C8102D4}" destId="{73C9045F-5B82-4561-AD7D-E35E2B9285CC}" srcOrd="0" destOrd="0" parTransId="{507A4CC9-9D66-4918-B4E7-31C3A366510E}" sibTransId="{25B5C267-7376-47A6-953C-A81F1274B7F9}"/>
    <dgm:cxn modelId="{0C4EB638-A1AB-4A41-B443-17B1EC57BAE7}" type="presOf" srcId="{6FC3FDC5-09ED-4D1D-B95F-599FE685490A}" destId="{4A935496-FC60-4A05-BF33-05AAE4556A78}" srcOrd="0" destOrd="0" presId="urn:microsoft.com/office/officeart/2005/8/layout/arrow5"/>
    <dgm:cxn modelId="{BE42103A-12FF-43C8-8B48-646658D1F82C}" srcId="{239B0802-32C2-4E2A-81B9-E1238C8102D4}" destId="{6015D24D-5100-453E-B6BB-BFC224C676CA}" srcOrd="3" destOrd="0" parTransId="{4AE173EB-D7BA-4F16-99BF-DB0B4727E523}" sibTransId="{2E483C13-DE18-44A5-A529-1BD7BF564C57}"/>
    <dgm:cxn modelId="{48BDA4A8-C510-4AE0-9C28-2BEE3431C709}" srcId="{239B0802-32C2-4E2A-81B9-E1238C8102D4}" destId="{BC63872C-A6D8-4136-A3D2-100020F98084}" srcOrd="4" destOrd="0" parTransId="{22C6F97B-4464-405D-8AD3-38AB76E11E46}" sibTransId="{4948DB8B-68A0-456D-A0EF-D4ABF06F6603}"/>
    <dgm:cxn modelId="{00644BAA-0FDA-422A-BA65-D6F8B4AD5BB9}" type="presOf" srcId="{BC63872C-A6D8-4136-A3D2-100020F98084}" destId="{623193EC-0AC0-4B7E-A4A9-77AEE26A3D9A}" srcOrd="0" destOrd="0" presId="urn:microsoft.com/office/officeart/2005/8/layout/arrow5"/>
    <dgm:cxn modelId="{2E6897AF-EEF3-4D01-800F-BA10222F1D59}" type="presOf" srcId="{9D8B8518-013D-47F2-B3DE-3484549B874B}" destId="{15DC624D-D100-476D-ACB1-1443A0BE4375}" srcOrd="0" destOrd="0" presId="urn:microsoft.com/office/officeart/2005/8/layout/arrow5"/>
    <dgm:cxn modelId="{A9AF32D3-32DF-4047-8063-DF0DADE3243D}" type="presOf" srcId="{239B0802-32C2-4E2A-81B9-E1238C8102D4}" destId="{A242906D-7145-4187-AF1D-B4A7046CF282}" srcOrd="0" destOrd="0" presId="urn:microsoft.com/office/officeart/2005/8/layout/arrow5"/>
    <dgm:cxn modelId="{EBB4E4DB-499D-4A29-815E-A1E6A7D49AB1}" type="presOf" srcId="{6015D24D-5100-453E-B6BB-BFC224C676CA}" destId="{F95A78E4-2003-4910-9C5E-DA20AD284C97}" srcOrd="0" destOrd="0" presId="urn:microsoft.com/office/officeart/2005/8/layout/arrow5"/>
    <dgm:cxn modelId="{3D8514DD-CE79-43DB-8440-992D66D0D0D1}" srcId="{239B0802-32C2-4E2A-81B9-E1238C8102D4}" destId="{6FC3FDC5-09ED-4D1D-B95F-599FE685490A}" srcOrd="1" destOrd="0" parTransId="{93DD5E78-3DDE-4201-9665-8267C730EEDF}" sibTransId="{AE7AC888-D3FA-4138-B3ED-413046B40F16}"/>
    <dgm:cxn modelId="{E64F0FBD-AB40-4402-A26E-B4D215E609A1}" type="presParOf" srcId="{A242906D-7145-4187-AF1D-B4A7046CF282}" destId="{B0E54731-7B17-4945-922F-719F44D7308E}" srcOrd="0" destOrd="0" presId="urn:microsoft.com/office/officeart/2005/8/layout/arrow5"/>
    <dgm:cxn modelId="{9CCFD160-EC9A-4F28-931E-D46AC3BD2543}" type="presParOf" srcId="{A242906D-7145-4187-AF1D-B4A7046CF282}" destId="{4A935496-FC60-4A05-BF33-05AAE4556A78}" srcOrd="1" destOrd="0" presId="urn:microsoft.com/office/officeart/2005/8/layout/arrow5"/>
    <dgm:cxn modelId="{A1147ABB-20B2-4719-AB99-C465AD9E97E6}" type="presParOf" srcId="{A242906D-7145-4187-AF1D-B4A7046CF282}" destId="{15DC624D-D100-476D-ACB1-1443A0BE4375}" srcOrd="2" destOrd="0" presId="urn:microsoft.com/office/officeart/2005/8/layout/arrow5"/>
    <dgm:cxn modelId="{833E71B3-2DB5-475E-977F-D8CCD9F8705E}" type="presParOf" srcId="{A242906D-7145-4187-AF1D-B4A7046CF282}" destId="{F95A78E4-2003-4910-9C5E-DA20AD284C97}" srcOrd="3" destOrd="0" presId="urn:microsoft.com/office/officeart/2005/8/layout/arrow5"/>
    <dgm:cxn modelId="{99F24AA8-5D1A-4D23-826C-528408426A76}" type="presParOf" srcId="{A242906D-7145-4187-AF1D-B4A7046CF282}" destId="{623193EC-0AC0-4B7E-A4A9-77AEE26A3D9A}" srcOrd="4" destOrd="0" presId="urn:microsoft.com/office/officeart/2005/8/layout/arrow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4AF959E-DCDF-4F28-9639-5AF88AAE1C7B}"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1045E02B-7722-475A-BE74-BDAF5A84956F}">
      <dgm:prSet/>
      <dgm:spPr/>
      <dgm:t>
        <a:bodyPr/>
        <a:lstStyle/>
        <a:p>
          <a:r>
            <a:rPr lang="en-US" dirty="0"/>
            <a:t>Feeling guilt about prioritizing self/belief that self-care is selfish</a:t>
          </a:r>
        </a:p>
      </dgm:t>
    </dgm:pt>
    <dgm:pt modelId="{7ECE5A84-6D3B-4B26-BC41-6DDBE1C155A0}" type="parTrans" cxnId="{27B13B66-4AD1-4C32-96CA-3C7FF7FBD17D}">
      <dgm:prSet/>
      <dgm:spPr/>
      <dgm:t>
        <a:bodyPr/>
        <a:lstStyle/>
        <a:p>
          <a:endParaRPr lang="en-US"/>
        </a:p>
      </dgm:t>
    </dgm:pt>
    <dgm:pt modelId="{3542BC0D-ED52-44E9-8C6C-FD35760A9CC2}" type="sibTrans" cxnId="{27B13B66-4AD1-4C32-96CA-3C7FF7FBD17D}">
      <dgm:prSet/>
      <dgm:spPr/>
      <dgm:t>
        <a:bodyPr/>
        <a:lstStyle/>
        <a:p>
          <a:endParaRPr lang="en-US"/>
        </a:p>
      </dgm:t>
    </dgm:pt>
    <dgm:pt modelId="{91741F77-B3D5-42FA-A6AE-C8453548D3D8}">
      <dgm:prSet/>
      <dgm:spPr/>
      <dgm:t>
        <a:bodyPr/>
        <a:lstStyle/>
        <a:p>
          <a:r>
            <a:rPr lang="en-US" dirty="0"/>
            <a:t>Limited Resources</a:t>
          </a:r>
        </a:p>
      </dgm:t>
    </dgm:pt>
    <dgm:pt modelId="{FE58E55C-8BF1-4812-A410-1B3DA743CE36}" type="parTrans" cxnId="{60A77FF8-643E-418A-A8E7-09D252730D0B}">
      <dgm:prSet/>
      <dgm:spPr/>
      <dgm:t>
        <a:bodyPr/>
        <a:lstStyle/>
        <a:p>
          <a:endParaRPr lang="en-US"/>
        </a:p>
      </dgm:t>
    </dgm:pt>
    <dgm:pt modelId="{8E05D42F-E54B-438C-B477-25FBF105AF33}" type="sibTrans" cxnId="{60A77FF8-643E-418A-A8E7-09D252730D0B}">
      <dgm:prSet/>
      <dgm:spPr/>
      <dgm:t>
        <a:bodyPr/>
        <a:lstStyle/>
        <a:p>
          <a:endParaRPr lang="en-US"/>
        </a:p>
      </dgm:t>
    </dgm:pt>
    <dgm:pt modelId="{418856EB-9CB0-46B9-880F-09D772F74E2F}">
      <dgm:prSet/>
      <dgm:spPr/>
      <dgm:t>
        <a:bodyPr/>
        <a:lstStyle/>
        <a:p>
          <a:r>
            <a:rPr lang="en-US" dirty="0"/>
            <a:t>Lack of time/energy</a:t>
          </a:r>
        </a:p>
      </dgm:t>
    </dgm:pt>
    <dgm:pt modelId="{F70FB598-9249-4501-AF51-22B7F1471633}" type="parTrans" cxnId="{AA1B744A-9AD3-4A2E-ADA8-AAF67EC7811E}">
      <dgm:prSet/>
      <dgm:spPr/>
      <dgm:t>
        <a:bodyPr/>
        <a:lstStyle/>
        <a:p>
          <a:endParaRPr lang="en-US"/>
        </a:p>
      </dgm:t>
    </dgm:pt>
    <dgm:pt modelId="{77F074F2-719A-4ABD-A940-66CAC1E09E1F}" type="sibTrans" cxnId="{AA1B744A-9AD3-4A2E-ADA8-AAF67EC7811E}">
      <dgm:prSet/>
      <dgm:spPr/>
      <dgm:t>
        <a:bodyPr/>
        <a:lstStyle/>
        <a:p>
          <a:endParaRPr lang="en-US"/>
        </a:p>
      </dgm:t>
    </dgm:pt>
    <dgm:pt modelId="{210D9F4D-2CA4-45C9-9A73-57F432BDB946}">
      <dgm:prSet/>
      <dgm:spPr/>
      <dgm:t>
        <a:bodyPr/>
        <a:lstStyle/>
        <a:p>
          <a:r>
            <a:rPr lang="en-US" dirty="0"/>
            <a:t>Feeling stuck/”Nothing works”</a:t>
          </a:r>
        </a:p>
      </dgm:t>
    </dgm:pt>
    <dgm:pt modelId="{69D6C0CD-2FE7-4BF3-B421-5F2C22CECA6F}" type="parTrans" cxnId="{34057CDE-123E-4C08-A511-2F62079EB8CF}">
      <dgm:prSet/>
      <dgm:spPr/>
      <dgm:t>
        <a:bodyPr/>
        <a:lstStyle/>
        <a:p>
          <a:endParaRPr lang="en-US"/>
        </a:p>
      </dgm:t>
    </dgm:pt>
    <dgm:pt modelId="{659F8947-42D1-4631-BDAE-8931AF6D16E3}" type="sibTrans" cxnId="{34057CDE-123E-4C08-A511-2F62079EB8CF}">
      <dgm:prSet/>
      <dgm:spPr/>
      <dgm:t>
        <a:bodyPr/>
        <a:lstStyle/>
        <a:p>
          <a:endParaRPr lang="en-US"/>
        </a:p>
      </dgm:t>
    </dgm:pt>
    <dgm:pt modelId="{E7B6137E-BA41-4E13-A045-1750F8E7CB4B}" type="pres">
      <dgm:prSet presAssocID="{24AF959E-DCDF-4F28-9639-5AF88AAE1C7B}" presName="linear" presStyleCnt="0">
        <dgm:presLayoutVars>
          <dgm:animLvl val="lvl"/>
          <dgm:resizeHandles val="exact"/>
        </dgm:presLayoutVars>
      </dgm:prSet>
      <dgm:spPr/>
    </dgm:pt>
    <dgm:pt modelId="{7D39051C-C005-400C-A98B-F973880039AF}" type="pres">
      <dgm:prSet presAssocID="{418856EB-9CB0-46B9-880F-09D772F74E2F}" presName="parentText" presStyleLbl="node1" presStyleIdx="0" presStyleCnt="4">
        <dgm:presLayoutVars>
          <dgm:chMax val="0"/>
          <dgm:bulletEnabled val="1"/>
        </dgm:presLayoutVars>
      </dgm:prSet>
      <dgm:spPr/>
    </dgm:pt>
    <dgm:pt modelId="{A7FA4345-4D7B-409C-AF4B-251709EDFC1E}" type="pres">
      <dgm:prSet presAssocID="{77F074F2-719A-4ABD-A940-66CAC1E09E1F}" presName="spacer" presStyleCnt="0"/>
      <dgm:spPr/>
    </dgm:pt>
    <dgm:pt modelId="{08A6ED45-8CDE-411E-B53F-5A4238EFFF3B}" type="pres">
      <dgm:prSet presAssocID="{1045E02B-7722-475A-BE74-BDAF5A84956F}" presName="parentText" presStyleLbl="node1" presStyleIdx="1" presStyleCnt="4">
        <dgm:presLayoutVars>
          <dgm:chMax val="0"/>
          <dgm:bulletEnabled val="1"/>
        </dgm:presLayoutVars>
      </dgm:prSet>
      <dgm:spPr/>
    </dgm:pt>
    <dgm:pt modelId="{38F35FA9-8208-4CCA-B989-1C8B9F2CD745}" type="pres">
      <dgm:prSet presAssocID="{3542BC0D-ED52-44E9-8C6C-FD35760A9CC2}" presName="spacer" presStyleCnt="0"/>
      <dgm:spPr/>
    </dgm:pt>
    <dgm:pt modelId="{BDE0533C-A3FF-4505-95FC-89926FE3FF71}" type="pres">
      <dgm:prSet presAssocID="{91741F77-B3D5-42FA-A6AE-C8453548D3D8}" presName="parentText" presStyleLbl="node1" presStyleIdx="2" presStyleCnt="4">
        <dgm:presLayoutVars>
          <dgm:chMax val="0"/>
          <dgm:bulletEnabled val="1"/>
        </dgm:presLayoutVars>
      </dgm:prSet>
      <dgm:spPr/>
    </dgm:pt>
    <dgm:pt modelId="{77CFA660-DF99-4066-9939-501369973014}" type="pres">
      <dgm:prSet presAssocID="{8E05D42F-E54B-438C-B477-25FBF105AF33}" presName="spacer" presStyleCnt="0"/>
      <dgm:spPr/>
    </dgm:pt>
    <dgm:pt modelId="{B88EF905-C0B6-474A-B053-723B1A1B32B3}" type="pres">
      <dgm:prSet presAssocID="{210D9F4D-2CA4-45C9-9A73-57F432BDB946}" presName="parentText" presStyleLbl="node1" presStyleIdx="3" presStyleCnt="4">
        <dgm:presLayoutVars>
          <dgm:chMax val="0"/>
          <dgm:bulletEnabled val="1"/>
        </dgm:presLayoutVars>
      </dgm:prSet>
      <dgm:spPr/>
    </dgm:pt>
  </dgm:ptLst>
  <dgm:cxnLst>
    <dgm:cxn modelId="{14366409-A6AB-47BA-AE0D-BC87B62A73F2}" type="presOf" srcId="{210D9F4D-2CA4-45C9-9A73-57F432BDB946}" destId="{B88EF905-C0B6-474A-B053-723B1A1B32B3}" srcOrd="0" destOrd="0" presId="urn:microsoft.com/office/officeart/2005/8/layout/vList2"/>
    <dgm:cxn modelId="{B0A3F232-7594-40DD-A165-B0D7ADBBDA94}" type="presOf" srcId="{24AF959E-DCDF-4F28-9639-5AF88AAE1C7B}" destId="{E7B6137E-BA41-4E13-A045-1750F8E7CB4B}" srcOrd="0" destOrd="0" presId="urn:microsoft.com/office/officeart/2005/8/layout/vList2"/>
    <dgm:cxn modelId="{27B13B66-4AD1-4C32-96CA-3C7FF7FBD17D}" srcId="{24AF959E-DCDF-4F28-9639-5AF88AAE1C7B}" destId="{1045E02B-7722-475A-BE74-BDAF5A84956F}" srcOrd="1" destOrd="0" parTransId="{7ECE5A84-6D3B-4B26-BC41-6DDBE1C155A0}" sibTransId="{3542BC0D-ED52-44E9-8C6C-FD35760A9CC2}"/>
    <dgm:cxn modelId="{AA1B744A-9AD3-4A2E-ADA8-AAF67EC7811E}" srcId="{24AF959E-DCDF-4F28-9639-5AF88AAE1C7B}" destId="{418856EB-9CB0-46B9-880F-09D772F74E2F}" srcOrd="0" destOrd="0" parTransId="{F70FB598-9249-4501-AF51-22B7F1471633}" sibTransId="{77F074F2-719A-4ABD-A940-66CAC1E09E1F}"/>
    <dgm:cxn modelId="{8EC62952-7576-4D37-A866-531BDF69EEE8}" type="presOf" srcId="{91741F77-B3D5-42FA-A6AE-C8453548D3D8}" destId="{BDE0533C-A3FF-4505-95FC-89926FE3FF71}" srcOrd="0" destOrd="0" presId="urn:microsoft.com/office/officeart/2005/8/layout/vList2"/>
    <dgm:cxn modelId="{B56C2BD1-5212-4D33-A1E1-E419E1CBA730}" type="presOf" srcId="{1045E02B-7722-475A-BE74-BDAF5A84956F}" destId="{08A6ED45-8CDE-411E-B53F-5A4238EFFF3B}" srcOrd="0" destOrd="0" presId="urn:microsoft.com/office/officeart/2005/8/layout/vList2"/>
    <dgm:cxn modelId="{34057CDE-123E-4C08-A511-2F62079EB8CF}" srcId="{24AF959E-DCDF-4F28-9639-5AF88AAE1C7B}" destId="{210D9F4D-2CA4-45C9-9A73-57F432BDB946}" srcOrd="3" destOrd="0" parTransId="{69D6C0CD-2FE7-4BF3-B421-5F2C22CECA6F}" sibTransId="{659F8947-42D1-4631-BDAE-8931AF6D16E3}"/>
    <dgm:cxn modelId="{36C8E7E7-41EF-4352-97F2-3EE57281C367}" type="presOf" srcId="{418856EB-9CB0-46B9-880F-09D772F74E2F}" destId="{7D39051C-C005-400C-A98B-F973880039AF}" srcOrd="0" destOrd="0" presId="urn:microsoft.com/office/officeart/2005/8/layout/vList2"/>
    <dgm:cxn modelId="{60A77FF8-643E-418A-A8E7-09D252730D0B}" srcId="{24AF959E-DCDF-4F28-9639-5AF88AAE1C7B}" destId="{91741F77-B3D5-42FA-A6AE-C8453548D3D8}" srcOrd="2" destOrd="0" parTransId="{FE58E55C-8BF1-4812-A410-1B3DA743CE36}" sibTransId="{8E05D42F-E54B-438C-B477-25FBF105AF33}"/>
    <dgm:cxn modelId="{A8B51CDA-E6D2-4C66-B5C3-0E0312DE21FC}" type="presParOf" srcId="{E7B6137E-BA41-4E13-A045-1750F8E7CB4B}" destId="{7D39051C-C005-400C-A98B-F973880039AF}" srcOrd="0" destOrd="0" presId="urn:microsoft.com/office/officeart/2005/8/layout/vList2"/>
    <dgm:cxn modelId="{B3FFCA77-D6C6-4E0E-8D6D-BC0A16BF33FB}" type="presParOf" srcId="{E7B6137E-BA41-4E13-A045-1750F8E7CB4B}" destId="{A7FA4345-4D7B-409C-AF4B-251709EDFC1E}" srcOrd="1" destOrd="0" presId="urn:microsoft.com/office/officeart/2005/8/layout/vList2"/>
    <dgm:cxn modelId="{75D5B8EB-4618-4C72-BBA7-CEEF92694016}" type="presParOf" srcId="{E7B6137E-BA41-4E13-A045-1750F8E7CB4B}" destId="{08A6ED45-8CDE-411E-B53F-5A4238EFFF3B}" srcOrd="2" destOrd="0" presId="urn:microsoft.com/office/officeart/2005/8/layout/vList2"/>
    <dgm:cxn modelId="{7E3F0CC3-1877-4112-B7A1-E7AD33411546}" type="presParOf" srcId="{E7B6137E-BA41-4E13-A045-1750F8E7CB4B}" destId="{38F35FA9-8208-4CCA-B989-1C8B9F2CD745}" srcOrd="3" destOrd="0" presId="urn:microsoft.com/office/officeart/2005/8/layout/vList2"/>
    <dgm:cxn modelId="{BA16F03E-5AE9-4599-A2C1-50B510495C1C}" type="presParOf" srcId="{E7B6137E-BA41-4E13-A045-1750F8E7CB4B}" destId="{BDE0533C-A3FF-4505-95FC-89926FE3FF71}" srcOrd="4" destOrd="0" presId="urn:microsoft.com/office/officeart/2005/8/layout/vList2"/>
    <dgm:cxn modelId="{81A776F9-7E02-494E-A977-4E4085A90769}" type="presParOf" srcId="{E7B6137E-BA41-4E13-A045-1750F8E7CB4B}" destId="{77CFA660-DF99-4066-9939-501369973014}" srcOrd="5" destOrd="0" presId="urn:microsoft.com/office/officeart/2005/8/layout/vList2"/>
    <dgm:cxn modelId="{4F4D53C0-108D-479B-ADBA-D4BBA0083455}" type="presParOf" srcId="{E7B6137E-BA41-4E13-A045-1750F8E7CB4B}" destId="{B88EF905-C0B6-474A-B053-723B1A1B32B3}"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41DC0F8-CEDF-4DBC-91F7-93986D762DC5}"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646CD2E9-9134-497D-950B-F27CCF7B89D1}">
      <dgm:prSet/>
      <dgm:spPr/>
      <dgm:t>
        <a:bodyPr/>
        <a:lstStyle/>
        <a:p>
          <a:r>
            <a:rPr lang="en-US" dirty="0"/>
            <a:t>What is one insight you are taking away from today?</a:t>
          </a:r>
        </a:p>
      </dgm:t>
    </dgm:pt>
    <dgm:pt modelId="{0304DEA7-B531-413F-A480-36D57514A020}" type="parTrans" cxnId="{0253F0D0-45D4-4DB8-B806-F936EDF2C375}">
      <dgm:prSet/>
      <dgm:spPr/>
      <dgm:t>
        <a:bodyPr/>
        <a:lstStyle/>
        <a:p>
          <a:endParaRPr lang="en-US"/>
        </a:p>
      </dgm:t>
    </dgm:pt>
    <dgm:pt modelId="{0A21538E-11D7-41B3-92C2-89AE0C46523C}" type="sibTrans" cxnId="{0253F0D0-45D4-4DB8-B806-F936EDF2C375}">
      <dgm:prSet/>
      <dgm:spPr/>
      <dgm:t>
        <a:bodyPr/>
        <a:lstStyle/>
        <a:p>
          <a:endParaRPr lang="en-US"/>
        </a:p>
      </dgm:t>
    </dgm:pt>
    <dgm:pt modelId="{D8A6DF98-50F5-46B9-8421-67E712C89DA8}">
      <dgm:prSet/>
      <dgm:spPr/>
      <dgm:t>
        <a:bodyPr/>
        <a:lstStyle/>
        <a:p>
          <a:r>
            <a:rPr lang="en-US" dirty="0"/>
            <a:t>What is one self-care strategy you will try this week?</a:t>
          </a:r>
        </a:p>
      </dgm:t>
    </dgm:pt>
    <dgm:pt modelId="{26AEB3EC-4E93-452C-BD26-CAE921383F75}" type="parTrans" cxnId="{CC5E9138-9EB4-4F57-BD8A-D7249F783E23}">
      <dgm:prSet/>
      <dgm:spPr/>
      <dgm:t>
        <a:bodyPr/>
        <a:lstStyle/>
        <a:p>
          <a:endParaRPr lang="en-US"/>
        </a:p>
      </dgm:t>
    </dgm:pt>
    <dgm:pt modelId="{4E82FB70-08DB-4090-86EF-2CB6A97E2443}" type="sibTrans" cxnId="{CC5E9138-9EB4-4F57-BD8A-D7249F783E23}">
      <dgm:prSet/>
      <dgm:spPr/>
      <dgm:t>
        <a:bodyPr/>
        <a:lstStyle/>
        <a:p>
          <a:endParaRPr lang="en-US"/>
        </a:p>
      </dgm:t>
    </dgm:pt>
    <dgm:pt modelId="{32100E9E-213E-412C-B6EC-E7BD0BAC373A}">
      <dgm:prSet/>
      <dgm:spPr/>
      <dgm:t>
        <a:bodyPr/>
        <a:lstStyle/>
        <a:p>
          <a:r>
            <a:rPr lang="en-US" dirty="0"/>
            <a:t>Remember: YOU CANNOT POUR FROM AN EMPTY CUP</a:t>
          </a:r>
        </a:p>
      </dgm:t>
    </dgm:pt>
    <dgm:pt modelId="{FA52B735-FEAF-4321-8FB0-13FBAE4B8DF8}" type="parTrans" cxnId="{6E245BB1-7B1A-492E-A85C-8C1900D605FA}">
      <dgm:prSet/>
      <dgm:spPr/>
      <dgm:t>
        <a:bodyPr/>
        <a:lstStyle/>
        <a:p>
          <a:endParaRPr lang="en-US"/>
        </a:p>
      </dgm:t>
    </dgm:pt>
    <dgm:pt modelId="{3A016D87-A330-4483-A4A8-58E33BB5F76D}" type="sibTrans" cxnId="{6E245BB1-7B1A-492E-A85C-8C1900D605FA}">
      <dgm:prSet/>
      <dgm:spPr/>
      <dgm:t>
        <a:bodyPr/>
        <a:lstStyle/>
        <a:p>
          <a:endParaRPr lang="en-US"/>
        </a:p>
      </dgm:t>
    </dgm:pt>
    <dgm:pt modelId="{FC68CF59-818D-4EA3-A46A-09AC95CCA445}">
      <dgm:prSet/>
      <dgm:spPr/>
      <dgm:t>
        <a:bodyPr/>
        <a:lstStyle/>
        <a:p>
          <a:r>
            <a:rPr lang="en-US"/>
            <a:t>Your well-being matters!!</a:t>
          </a:r>
          <a:endParaRPr lang="en-US" dirty="0"/>
        </a:p>
      </dgm:t>
    </dgm:pt>
    <dgm:pt modelId="{04316B2A-50FA-4DFD-A97C-CC9A1D78D87A}" type="parTrans" cxnId="{3275E3C7-2669-4FB1-861D-E4AED469A46D}">
      <dgm:prSet/>
      <dgm:spPr/>
      <dgm:t>
        <a:bodyPr/>
        <a:lstStyle/>
        <a:p>
          <a:endParaRPr lang="en-US"/>
        </a:p>
      </dgm:t>
    </dgm:pt>
    <dgm:pt modelId="{92DF7A87-5364-4506-86E5-21DD9B7505D8}" type="sibTrans" cxnId="{3275E3C7-2669-4FB1-861D-E4AED469A46D}">
      <dgm:prSet/>
      <dgm:spPr/>
      <dgm:t>
        <a:bodyPr/>
        <a:lstStyle/>
        <a:p>
          <a:endParaRPr lang="en-US"/>
        </a:p>
      </dgm:t>
    </dgm:pt>
    <dgm:pt modelId="{C3DBD912-6E51-4E81-BB50-2036A439FDF4}" type="pres">
      <dgm:prSet presAssocID="{041DC0F8-CEDF-4DBC-91F7-93986D762DC5}" presName="linear" presStyleCnt="0">
        <dgm:presLayoutVars>
          <dgm:animLvl val="lvl"/>
          <dgm:resizeHandles val="exact"/>
        </dgm:presLayoutVars>
      </dgm:prSet>
      <dgm:spPr/>
    </dgm:pt>
    <dgm:pt modelId="{37830DF3-D094-4F3A-B863-A290AED11785}" type="pres">
      <dgm:prSet presAssocID="{646CD2E9-9134-497D-950B-F27CCF7B89D1}" presName="parentText" presStyleLbl="node1" presStyleIdx="0" presStyleCnt="4">
        <dgm:presLayoutVars>
          <dgm:chMax val="0"/>
          <dgm:bulletEnabled val="1"/>
        </dgm:presLayoutVars>
      </dgm:prSet>
      <dgm:spPr/>
    </dgm:pt>
    <dgm:pt modelId="{C7F2E4A7-511F-45CE-A1E3-5A56C7D374E5}" type="pres">
      <dgm:prSet presAssocID="{0A21538E-11D7-41B3-92C2-89AE0C46523C}" presName="spacer" presStyleCnt="0"/>
      <dgm:spPr/>
    </dgm:pt>
    <dgm:pt modelId="{348F3107-DE23-4CF7-94F4-15CE0BBF821D}" type="pres">
      <dgm:prSet presAssocID="{D8A6DF98-50F5-46B9-8421-67E712C89DA8}" presName="parentText" presStyleLbl="node1" presStyleIdx="1" presStyleCnt="4">
        <dgm:presLayoutVars>
          <dgm:chMax val="0"/>
          <dgm:bulletEnabled val="1"/>
        </dgm:presLayoutVars>
      </dgm:prSet>
      <dgm:spPr/>
    </dgm:pt>
    <dgm:pt modelId="{98B59ED5-4506-4EB7-B9FC-DC3731F1330F}" type="pres">
      <dgm:prSet presAssocID="{4E82FB70-08DB-4090-86EF-2CB6A97E2443}" presName="spacer" presStyleCnt="0"/>
      <dgm:spPr/>
    </dgm:pt>
    <dgm:pt modelId="{F1EC6C1B-262E-4834-9E02-B575B14E0309}" type="pres">
      <dgm:prSet presAssocID="{32100E9E-213E-412C-B6EC-E7BD0BAC373A}" presName="parentText" presStyleLbl="node1" presStyleIdx="2" presStyleCnt="4">
        <dgm:presLayoutVars>
          <dgm:chMax val="0"/>
          <dgm:bulletEnabled val="1"/>
        </dgm:presLayoutVars>
      </dgm:prSet>
      <dgm:spPr/>
    </dgm:pt>
    <dgm:pt modelId="{1001495B-4384-405A-9A03-60D6F822058D}" type="pres">
      <dgm:prSet presAssocID="{3A016D87-A330-4483-A4A8-58E33BB5F76D}" presName="spacer" presStyleCnt="0"/>
      <dgm:spPr/>
    </dgm:pt>
    <dgm:pt modelId="{5C4EDD5A-6F8A-4490-9A01-3466F9D9356A}" type="pres">
      <dgm:prSet presAssocID="{FC68CF59-818D-4EA3-A46A-09AC95CCA445}" presName="parentText" presStyleLbl="node1" presStyleIdx="3" presStyleCnt="4">
        <dgm:presLayoutVars>
          <dgm:chMax val="0"/>
          <dgm:bulletEnabled val="1"/>
        </dgm:presLayoutVars>
      </dgm:prSet>
      <dgm:spPr/>
    </dgm:pt>
  </dgm:ptLst>
  <dgm:cxnLst>
    <dgm:cxn modelId="{CC5E9138-9EB4-4F57-BD8A-D7249F783E23}" srcId="{041DC0F8-CEDF-4DBC-91F7-93986D762DC5}" destId="{D8A6DF98-50F5-46B9-8421-67E712C89DA8}" srcOrd="1" destOrd="0" parTransId="{26AEB3EC-4E93-452C-BD26-CAE921383F75}" sibTransId="{4E82FB70-08DB-4090-86EF-2CB6A97E2443}"/>
    <dgm:cxn modelId="{B8259938-1F57-49D3-8552-D549D4B4AEB0}" type="presOf" srcId="{D8A6DF98-50F5-46B9-8421-67E712C89DA8}" destId="{348F3107-DE23-4CF7-94F4-15CE0BBF821D}" srcOrd="0" destOrd="0" presId="urn:microsoft.com/office/officeart/2005/8/layout/vList2"/>
    <dgm:cxn modelId="{D0695A6B-5A1A-4FEE-92CA-135156FD9E25}" type="presOf" srcId="{32100E9E-213E-412C-B6EC-E7BD0BAC373A}" destId="{F1EC6C1B-262E-4834-9E02-B575B14E0309}" srcOrd="0" destOrd="0" presId="urn:microsoft.com/office/officeart/2005/8/layout/vList2"/>
    <dgm:cxn modelId="{562DC984-B8D0-4A78-925C-E5E295C4D2ED}" type="presOf" srcId="{FC68CF59-818D-4EA3-A46A-09AC95CCA445}" destId="{5C4EDD5A-6F8A-4490-9A01-3466F9D9356A}" srcOrd="0" destOrd="0" presId="urn:microsoft.com/office/officeart/2005/8/layout/vList2"/>
    <dgm:cxn modelId="{95F12DAF-E503-40AC-8563-D65511A69DC7}" type="presOf" srcId="{646CD2E9-9134-497D-950B-F27CCF7B89D1}" destId="{37830DF3-D094-4F3A-B863-A290AED11785}" srcOrd="0" destOrd="0" presId="urn:microsoft.com/office/officeart/2005/8/layout/vList2"/>
    <dgm:cxn modelId="{6E245BB1-7B1A-492E-A85C-8C1900D605FA}" srcId="{041DC0F8-CEDF-4DBC-91F7-93986D762DC5}" destId="{32100E9E-213E-412C-B6EC-E7BD0BAC373A}" srcOrd="2" destOrd="0" parTransId="{FA52B735-FEAF-4321-8FB0-13FBAE4B8DF8}" sibTransId="{3A016D87-A330-4483-A4A8-58E33BB5F76D}"/>
    <dgm:cxn modelId="{9B226EC2-6156-4E62-A267-3284BA817742}" type="presOf" srcId="{041DC0F8-CEDF-4DBC-91F7-93986D762DC5}" destId="{C3DBD912-6E51-4E81-BB50-2036A439FDF4}" srcOrd="0" destOrd="0" presId="urn:microsoft.com/office/officeart/2005/8/layout/vList2"/>
    <dgm:cxn modelId="{3275E3C7-2669-4FB1-861D-E4AED469A46D}" srcId="{041DC0F8-CEDF-4DBC-91F7-93986D762DC5}" destId="{FC68CF59-818D-4EA3-A46A-09AC95CCA445}" srcOrd="3" destOrd="0" parTransId="{04316B2A-50FA-4DFD-A97C-CC9A1D78D87A}" sibTransId="{92DF7A87-5364-4506-86E5-21DD9B7505D8}"/>
    <dgm:cxn modelId="{0253F0D0-45D4-4DB8-B806-F936EDF2C375}" srcId="{041DC0F8-CEDF-4DBC-91F7-93986D762DC5}" destId="{646CD2E9-9134-497D-950B-F27CCF7B89D1}" srcOrd="0" destOrd="0" parTransId="{0304DEA7-B531-413F-A480-36D57514A020}" sibTransId="{0A21538E-11D7-41B3-92C2-89AE0C46523C}"/>
    <dgm:cxn modelId="{27C6A69B-0C41-4D9F-A06C-7FD4FDD25F3E}" type="presParOf" srcId="{C3DBD912-6E51-4E81-BB50-2036A439FDF4}" destId="{37830DF3-D094-4F3A-B863-A290AED11785}" srcOrd="0" destOrd="0" presId="urn:microsoft.com/office/officeart/2005/8/layout/vList2"/>
    <dgm:cxn modelId="{A8AE5D0A-660B-46D6-A39E-707E71620A63}" type="presParOf" srcId="{C3DBD912-6E51-4E81-BB50-2036A439FDF4}" destId="{C7F2E4A7-511F-45CE-A1E3-5A56C7D374E5}" srcOrd="1" destOrd="0" presId="urn:microsoft.com/office/officeart/2005/8/layout/vList2"/>
    <dgm:cxn modelId="{CD508DE1-B05A-4D56-90B1-D593054F2A49}" type="presParOf" srcId="{C3DBD912-6E51-4E81-BB50-2036A439FDF4}" destId="{348F3107-DE23-4CF7-94F4-15CE0BBF821D}" srcOrd="2" destOrd="0" presId="urn:microsoft.com/office/officeart/2005/8/layout/vList2"/>
    <dgm:cxn modelId="{47C79AF4-44A2-4A38-8D6E-9F03EBD41A4D}" type="presParOf" srcId="{C3DBD912-6E51-4E81-BB50-2036A439FDF4}" destId="{98B59ED5-4506-4EB7-B9FC-DC3731F1330F}" srcOrd="3" destOrd="0" presId="urn:microsoft.com/office/officeart/2005/8/layout/vList2"/>
    <dgm:cxn modelId="{87C52F23-3AB5-4535-A76E-8F9A5CDD8E88}" type="presParOf" srcId="{C3DBD912-6E51-4E81-BB50-2036A439FDF4}" destId="{F1EC6C1B-262E-4834-9E02-B575B14E0309}" srcOrd="4" destOrd="0" presId="urn:microsoft.com/office/officeart/2005/8/layout/vList2"/>
    <dgm:cxn modelId="{E4669EFB-5D4A-4752-BB97-CBAC63FADCFE}" type="presParOf" srcId="{C3DBD912-6E51-4E81-BB50-2036A439FDF4}" destId="{1001495B-4384-405A-9A03-60D6F822058D}" srcOrd="5" destOrd="0" presId="urn:microsoft.com/office/officeart/2005/8/layout/vList2"/>
    <dgm:cxn modelId="{C9D96C61-6659-48AF-B3F9-5B20E5232E94}" type="presParOf" srcId="{C3DBD912-6E51-4E81-BB50-2036A439FDF4}" destId="{5C4EDD5A-6F8A-4490-9A01-3466F9D9356A}"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39051C-C005-400C-A98B-F973880039AF}">
      <dsp:nvSpPr>
        <dsp:cNvPr id="0" name=""/>
        <dsp:cNvSpPr/>
      </dsp:nvSpPr>
      <dsp:spPr>
        <a:xfrm>
          <a:off x="0" y="29451"/>
          <a:ext cx="4092594" cy="12097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Educators often experience high levels of stress and emotional demands.</a:t>
          </a:r>
        </a:p>
      </dsp:txBody>
      <dsp:txXfrm>
        <a:off x="59057" y="88508"/>
        <a:ext cx="3974480" cy="1091666"/>
      </dsp:txXfrm>
    </dsp:sp>
    <dsp:sp modelId="{08A6ED45-8CDE-411E-B53F-5A4238EFFF3B}">
      <dsp:nvSpPr>
        <dsp:cNvPr id="0" name=""/>
        <dsp:cNvSpPr/>
      </dsp:nvSpPr>
      <dsp:spPr>
        <a:xfrm>
          <a:off x="0" y="1302591"/>
          <a:ext cx="4092594" cy="1209780"/>
        </a:xfrm>
        <a:prstGeom prst="roundRect">
          <a:avLst/>
        </a:prstGeom>
        <a:solidFill>
          <a:schemeClr val="accent2">
            <a:hueOff val="1010643"/>
            <a:satOff val="1860"/>
            <a:lumOff val="14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Chronic stress can lead to burnout, compassion fatigue, and reduced job satisfaction.</a:t>
          </a:r>
        </a:p>
      </dsp:txBody>
      <dsp:txXfrm>
        <a:off x="59057" y="1361648"/>
        <a:ext cx="3974480" cy="1091666"/>
      </dsp:txXfrm>
    </dsp:sp>
    <dsp:sp modelId="{BDE0533C-A3FF-4505-95FC-89926FE3FF71}">
      <dsp:nvSpPr>
        <dsp:cNvPr id="0" name=""/>
        <dsp:cNvSpPr/>
      </dsp:nvSpPr>
      <dsp:spPr>
        <a:xfrm>
          <a:off x="0" y="2575731"/>
          <a:ext cx="4092594" cy="1209780"/>
        </a:xfrm>
        <a:prstGeom prst="roundRect">
          <a:avLst/>
        </a:prstGeom>
        <a:solidFill>
          <a:schemeClr val="accent2">
            <a:hueOff val="2021285"/>
            <a:satOff val="3721"/>
            <a:lumOff val="287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Prioritizing wellness supports personal health and professional effectiveness.</a:t>
          </a:r>
        </a:p>
      </dsp:txBody>
      <dsp:txXfrm>
        <a:off x="59057" y="2634788"/>
        <a:ext cx="3974480" cy="1091666"/>
      </dsp:txXfrm>
    </dsp:sp>
    <dsp:sp modelId="{B88EF905-C0B6-474A-B053-723B1A1B32B3}">
      <dsp:nvSpPr>
        <dsp:cNvPr id="0" name=""/>
        <dsp:cNvSpPr/>
      </dsp:nvSpPr>
      <dsp:spPr>
        <a:xfrm>
          <a:off x="0" y="3848871"/>
          <a:ext cx="4092594" cy="1209780"/>
        </a:xfrm>
        <a:prstGeom prst="roundRect">
          <a:avLst/>
        </a:prstGeom>
        <a:solidFill>
          <a:schemeClr val="accent2">
            <a:hueOff val="3031928"/>
            <a:satOff val="5581"/>
            <a:lumOff val="431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Healthy staff=healthier school communities.</a:t>
          </a:r>
        </a:p>
      </dsp:txBody>
      <dsp:txXfrm>
        <a:off x="59057" y="3907928"/>
        <a:ext cx="3974480" cy="10916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E54731-7B17-4945-922F-719F44D7308E}">
      <dsp:nvSpPr>
        <dsp:cNvPr id="0" name=""/>
        <dsp:cNvSpPr/>
      </dsp:nvSpPr>
      <dsp:spPr>
        <a:xfrm>
          <a:off x="1903966" y="1008"/>
          <a:ext cx="1892832" cy="1892832"/>
        </a:xfrm>
        <a:prstGeom prst="down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kern="1200" dirty="0"/>
            <a:t>Spiritual</a:t>
          </a:r>
        </a:p>
      </dsp:txBody>
      <dsp:txXfrm>
        <a:off x="2377174" y="1008"/>
        <a:ext cx="946416" cy="1561586"/>
      </dsp:txXfrm>
    </dsp:sp>
    <dsp:sp modelId="{70C2A92B-5DAD-4DB2-B330-F2B870474722}">
      <dsp:nvSpPr>
        <dsp:cNvPr id="0" name=""/>
        <dsp:cNvSpPr/>
      </dsp:nvSpPr>
      <dsp:spPr>
        <a:xfrm rot="4320000">
          <a:off x="3491069" y="1154106"/>
          <a:ext cx="1892832" cy="1892832"/>
        </a:xfrm>
        <a:prstGeom prst="down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kern="1200" dirty="0"/>
            <a:t>Financial</a:t>
          </a:r>
        </a:p>
      </dsp:txBody>
      <dsp:txXfrm rot="-5400000">
        <a:off x="3814209" y="1576134"/>
        <a:ext cx="1561586" cy="946416"/>
      </dsp:txXfrm>
    </dsp:sp>
    <dsp:sp modelId="{15DC624D-D100-476D-ACB1-1443A0BE4375}">
      <dsp:nvSpPr>
        <dsp:cNvPr id="0" name=""/>
        <dsp:cNvSpPr/>
      </dsp:nvSpPr>
      <dsp:spPr>
        <a:xfrm rot="8640000">
          <a:off x="2884850" y="3019857"/>
          <a:ext cx="1892832" cy="1892832"/>
        </a:xfrm>
        <a:prstGeom prst="down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66725">
            <a:lnSpc>
              <a:spcPct val="90000"/>
            </a:lnSpc>
            <a:spcBef>
              <a:spcPct val="0"/>
            </a:spcBef>
            <a:spcAft>
              <a:spcPct val="35000"/>
            </a:spcAft>
            <a:buNone/>
          </a:pPr>
          <a:r>
            <a:rPr lang="en-US" sz="1050" kern="1200" dirty="0"/>
            <a:t>Trauma-Informed</a:t>
          </a:r>
        </a:p>
      </dsp:txBody>
      <dsp:txXfrm rot="10800000">
        <a:off x="3455409" y="3319472"/>
        <a:ext cx="946416" cy="1561586"/>
      </dsp:txXfrm>
    </dsp:sp>
    <dsp:sp modelId="{F95A78E4-2003-4910-9C5E-DA20AD284C97}">
      <dsp:nvSpPr>
        <dsp:cNvPr id="0" name=""/>
        <dsp:cNvSpPr/>
      </dsp:nvSpPr>
      <dsp:spPr>
        <a:xfrm rot="12960000">
          <a:off x="923082" y="3019857"/>
          <a:ext cx="1892832" cy="1892832"/>
        </a:xfrm>
        <a:prstGeom prst="down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kern="1200" dirty="0"/>
            <a:t>Environmental</a:t>
          </a:r>
        </a:p>
      </dsp:txBody>
      <dsp:txXfrm rot="10800000">
        <a:off x="1298939" y="3319472"/>
        <a:ext cx="946416" cy="1561586"/>
      </dsp:txXfrm>
    </dsp:sp>
    <dsp:sp modelId="{623193EC-0AC0-4B7E-A4A9-77AEE26A3D9A}">
      <dsp:nvSpPr>
        <dsp:cNvPr id="0" name=""/>
        <dsp:cNvSpPr/>
      </dsp:nvSpPr>
      <dsp:spPr>
        <a:xfrm rot="17280000">
          <a:off x="316863" y="1154106"/>
          <a:ext cx="1892832" cy="1892832"/>
        </a:xfrm>
        <a:prstGeom prst="down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kern="1200" dirty="0"/>
            <a:t>Recreational</a:t>
          </a:r>
        </a:p>
      </dsp:txBody>
      <dsp:txXfrm rot="5400000">
        <a:off x="324969" y="1576134"/>
        <a:ext cx="1561586" cy="9464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E54731-7B17-4945-922F-719F44D7308E}">
      <dsp:nvSpPr>
        <dsp:cNvPr id="0" name=""/>
        <dsp:cNvSpPr/>
      </dsp:nvSpPr>
      <dsp:spPr>
        <a:xfrm>
          <a:off x="2160325" y="694"/>
          <a:ext cx="1893318" cy="1893318"/>
        </a:xfrm>
        <a:prstGeom prst="down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dirty="0"/>
            <a:t>Physical</a:t>
          </a:r>
        </a:p>
      </dsp:txBody>
      <dsp:txXfrm>
        <a:off x="2633655" y="694"/>
        <a:ext cx="946659" cy="1561987"/>
      </dsp:txXfrm>
    </dsp:sp>
    <dsp:sp modelId="{4A935496-FC60-4A05-BF33-05AAE4556A78}">
      <dsp:nvSpPr>
        <dsp:cNvPr id="0" name=""/>
        <dsp:cNvSpPr/>
      </dsp:nvSpPr>
      <dsp:spPr>
        <a:xfrm rot="4320000">
          <a:off x="3747502" y="1153846"/>
          <a:ext cx="1893318" cy="1893318"/>
        </a:xfrm>
        <a:prstGeom prst="down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a:t>Emotional</a:t>
          </a:r>
          <a:endParaRPr lang="en-US" sz="1500" kern="1200" dirty="0"/>
        </a:p>
      </dsp:txBody>
      <dsp:txXfrm rot="-5400000">
        <a:off x="4070725" y="1575983"/>
        <a:ext cx="1561987" cy="946659"/>
      </dsp:txXfrm>
    </dsp:sp>
    <dsp:sp modelId="{15DC624D-D100-476D-ACB1-1443A0BE4375}">
      <dsp:nvSpPr>
        <dsp:cNvPr id="0" name=""/>
        <dsp:cNvSpPr/>
      </dsp:nvSpPr>
      <dsp:spPr>
        <a:xfrm rot="8640000">
          <a:off x="3141254" y="3019684"/>
          <a:ext cx="1893318" cy="1893318"/>
        </a:xfrm>
        <a:prstGeom prst="down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dirty="0"/>
            <a:t>Mental</a:t>
          </a:r>
        </a:p>
      </dsp:txBody>
      <dsp:txXfrm rot="10800000">
        <a:off x="3711959" y="3319376"/>
        <a:ext cx="946659" cy="1561987"/>
      </dsp:txXfrm>
    </dsp:sp>
    <dsp:sp modelId="{F95A78E4-2003-4910-9C5E-DA20AD284C97}">
      <dsp:nvSpPr>
        <dsp:cNvPr id="0" name=""/>
        <dsp:cNvSpPr/>
      </dsp:nvSpPr>
      <dsp:spPr>
        <a:xfrm rot="12960000">
          <a:off x="1179395" y="3019684"/>
          <a:ext cx="1893318" cy="1893318"/>
        </a:xfrm>
        <a:prstGeom prst="down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kern="1200" dirty="0"/>
            <a:t>Social</a:t>
          </a:r>
        </a:p>
      </dsp:txBody>
      <dsp:txXfrm rot="10800000">
        <a:off x="1555348" y="3319375"/>
        <a:ext cx="946659" cy="1561987"/>
      </dsp:txXfrm>
    </dsp:sp>
    <dsp:sp modelId="{623193EC-0AC0-4B7E-A4A9-77AEE26A3D9A}">
      <dsp:nvSpPr>
        <dsp:cNvPr id="0" name=""/>
        <dsp:cNvSpPr/>
      </dsp:nvSpPr>
      <dsp:spPr>
        <a:xfrm rot="17280000">
          <a:off x="573147" y="1153846"/>
          <a:ext cx="1893318" cy="1893318"/>
        </a:xfrm>
        <a:prstGeom prst="down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dirty="0"/>
            <a:t>Professional</a:t>
          </a:r>
        </a:p>
      </dsp:txBody>
      <dsp:txXfrm rot="5400000">
        <a:off x="581255" y="1575982"/>
        <a:ext cx="1561987" cy="94665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39051C-C005-400C-A98B-F973880039AF}">
      <dsp:nvSpPr>
        <dsp:cNvPr id="0" name=""/>
        <dsp:cNvSpPr/>
      </dsp:nvSpPr>
      <dsp:spPr>
        <a:xfrm>
          <a:off x="0" y="8537"/>
          <a:ext cx="4092594" cy="122023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Lack of time/energy</a:t>
          </a:r>
        </a:p>
      </dsp:txBody>
      <dsp:txXfrm>
        <a:off x="59567" y="68104"/>
        <a:ext cx="3973460" cy="1101102"/>
      </dsp:txXfrm>
    </dsp:sp>
    <dsp:sp modelId="{08A6ED45-8CDE-411E-B53F-5A4238EFFF3B}">
      <dsp:nvSpPr>
        <dsp:cNvPr id="0" name=""/>
        <dsp:cNvSpPr/>
      </dsp:nvSpPr>
      <dsp:spPr>
        <a:xfrm>
          <a:off x="0" y="1292134"/>
          <a:ext cx="4092594" cy="1220236"/>
        </a:xfrm>
        <a:prstGeom prst="roundRect">
          <a:avLst/>
        </a:prstGeom>
        <a:solidFill>
          <a:schemeClr val="accent2">
            <a:hueOff val="1010643"/>
            <a:satOff val="1860"/>
            <a:lumOff val="14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Feeling guilt about prioritizing self/belief that self-care is selfish</a:t>
          </a:r>
        </a:p>
      </dsp:txBody>
      <dsp:txXfrm>
        <a:off x="59567" y="1351701"/>
        <a:ext cx="3973460" cy="1101102"/>
      </dsp:txXfrm>
    </dsp:sp>
    <dsp:sp modelId="{BDE0533C-A3FF-4505-95FC-89926FE3FF71}">
      <dsp:nvSpPr>
        <dsp:cNvPr id="0" name=""/>
        <dsp:cNvSpPr/>
      </dsp:nvSpPr>
      <dsp:spPr>
        <a:xfrm>
          <a:off x="0" y="2575731"/>
          <a:ext cx="4092594" cy="1220236"/>
        </a:xfrm>
        <a:prstGeom prst="roundRect">
          <a:avLst/>
        </a:prstGeom>
        <a:solidFill>
          <a:schemeClr val="accent2">
            <a:hueOff val="2021285"/>
            <a:satOff val="3721"/>
            <a:lumOff val="287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Limited Resources</a:t>
          </a:r>
        </a:p>
      </dsp:txBody>
      <dsp:txXfrm>
        <a:off x="59567" y="2635298"/>
        <a:ext cx="3973460" cy="1101102"/>
      </dsp:txXfrm>
    </dsp:sp>
    <dsp:sp modelId="{B88EF905-C0B6-474A-B053-723B1A1B32B3}">
      <dsp:nvSpPr>
        <dsp:cNvPr id="0" name=""/>
        <dsp:cNvSpPr/>
      </dsp:nvSpPr>
      <dsp:spPr>
        <a:xfrm>
          <a:off x="0" y="3859328"/>
          <a:ext cx="4092594" cy="1220236"/>
        </a:xfrm>
        <a:prstGeom prst="roundRect">
          <a:avLst/>
        </a:prstGeom>
        <a:solidFill>
          <a:schemeClr val="accent2">
            <a:hueOff val="3031928"/>
            <a:satOff val="5581"/>
            <a:lumOff val="431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Feeling stuck/”Nothing works”</a:t>
          </a:r>
        </a:p>
      </dsp:txBody>
      <dsp:txXfrm>
        <a:off x="59567" y="3918895"/>
        <a:ext cx="3973460" cy="110110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830DF3-D094-4F3A-B863-A290AED11785}">
      <dsp:nvSpPr>
        <dsp:cNvPr id="0" name=""/>
        <dsp:cNvSpPr/>
      </dsp:nvSpPr>
      <dsp:spPr>
        <a:xfrm>
          <a:off x="0" y="614811"/>
          <a:ext cx="4092594" cy="9149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What is one insight you are taking away from today?</a:t>
          </a:r>
        </a:p>
      </dsp:txBody>
      <dsp:txXfrm>
        <a:off x="44664" y="659475"/>
        <a:ext cx="4003266" cy="825612"/>
      </dsp:txXfrm>
    </dsp:sp>
    <dsp:sp modelId="{348F3107-DE23-4CF7-94F4-15CE0BBF821D}">
      <dsp:nvSpPr>
        <dsp:cNvPr id="0" name=""/>
        <dsp:cNvSpPr/>
      </dsp:nvSpPr>
      <dsp:spPr>
        <a:xfrm>
          <a:off x="0" y="1595991"/>
          <a:ext cx="4092594" cy="914940"/>
        </a:xfrm>
        <a:prstGeom prst="roundRect">
          <a:avLst/>
        </a:prstGeom>
        <a:solidFill>
          <a:schemeClr val="accent2">
            <a:hueOff val="1010643"/>
            <a:satOff val="1860"/>
            <a:lumOff val="14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What is one self-care strategy you will try this week?</a:t>
          </a:r>
        </a:p>
      </dsp:txBody>
      <dsp:txXfrm>
        <a:off x="44664" y="1640655"/>
        <a:ext cx="4003266" cy="825612"/>
      </dsp:txXfrm>
    </dsp:sp>
    <dsp:sp modelId="{F1EC6C1B-262E-4834-9E02-B575B14E0309}">
      <dsp:nvSpPr>
        <dsp:cNvPr id="0" name=""/>
        <dsp:cNvSpPr/>
      </dsp:nvSpPr>
      <dsp:spPr>
        <a:xfrm>
          <a:off x="0" y="2577171"/>
          <a:ext cx="4092594" cy="914940"/>
        </a:xfrm>
        <a:prstGeom prst="roundRect">
          <a:avLst/>
        </a:prstGeom>
        <a:solidFill>
          <a:schemeClr val="accent2">
            <a:hueOff val="2021285"/>
            <a:satOff val="3721"/>
            <a:lumOff val="287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Remember: YOU CANNOT POUR FROM AN EMPTY CUP</a:t>
          </a:r>
        </a:p>
      </dsp:txBody>
      <dsp:txXfrm>
        <a:off x="44664" y="2621835"/>
        <a:ext cx="4003266" cy="825612"/>
      </dsp:txXfrm>
    </dsp:sp>
    <dsp:sp modelId="{5C4EDD5A-6F8A-4490-9A01-3466F9D9356A}">
      <dsp:nvSpPr>
        <dsp:cNvPr id="0" name=""/>
        <dsp:cNvSpPr/>
      </dsp:nvSpPr>
      <dsp:spPr>
        <a:xfrm>
          <a:off x="0" y="3558351"/>
          <a:ext cx="4092594" cy="914940"/>
        </a:xfrm>
        <a:prstGeom prst="roundRect">
          <a:avLst/>
        </a:prstGeom>
        <a:solidFill>
          <a:schemeClr val="accent2">
            <a:hueOff val="3031928"/>
            <a:satOff val="5581"/>
            <a:lumOff val="431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Your well-being matters!!</a:t>
          </a:r>
          <a:endParaRPr lang="en-US" sz="2300" kern="1200" dirty="0"/>
        </a:p>
      </dsp:txBody>
      <dsp:txXfrm>
        <a:off x="44664" y="3603015"/>
        <a:ext cx="4003266" cy="82561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102C97-DFE1-4289-B69C-948EE831F84E}" type="datetimeFigureOut">
              <a:rPr lang="en-US" smtClean="0"/>
              <a:t>1/22/2026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A89215-EAC9-4E2E-AFDF-72A27288EB09}" type="slidenum">
              <a:rPr lang="en-US" smtClean="0"/>
              <a:t>‹#›</a:t>
            </a:fld>
            <a:endParaRPr lang="en-US"/>
          </a:p>
        </p:txBody>
      </p:sp>
    </p:spTree>
    <p:extLst>
      <p:ext uri="{BB962C8B-B14F-4D97-AF65-F5344CB8AC3E}">
        <p14:creationId xmlns:p14="http://schemas.microsoft.com/office/powerpoint/2010/main" val="31224182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Discuss how chronic stress impacts educators and school climate. Normalize stress responses.</a:t>
            </a:r>
          </a:p>
          <a:p>
            <a:endParaRPr lang="en-US" b="0" dirty="0"/>
          </a:p>
        </p:txBody>
      </p:sp>
      <p:sp>
        <p:nvSpPr>
          <p:cNvPr id="4" name="Slide Number Placeholder 3"/>
          <p:cNvSpPr>
            <a:spLocks noGrp="1"/>
          </p:cNvSpPr>
          <p:nvPr>
            <p:ph type="sldNum" sz="quarter" idx="5"/>
          </p:nvPr>
        </p:nvSpPr>
        <p:spPr/>
        <p:txBody>
          <a:bodyPr/>
          <a:lstStyle/>
          <a:p>
            <a:fld id="{CCA89215-EAC9-4E2E-AFDF-72A27288EB09}" type="slidenum">
              <a:rPr lang="en-US" smtClean="0"/>
              <a:t>3</a:t>
            </a:fld>
            <a:endParaRPr lang="en-US"/>
          </a:p>
        </p:txBody>
      </p:sp>
    </p:spTree>
    <p:extLst>
      <p:ext uri="{BB962C8B-B14F-4D97-AF65-F5344CB8AC3E}">
        <p14:creationId xmlns:p14="http://schemas.microsoft.com/office/powerpoint/2010/main" val="18189523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through script. Express you can do bits and pieces, only focus on what you need/specific areas. Can be long or short. Covert!!! </a:t>
            </a:r>
          </a:p>
        </p:txBody>
      </p:sp>
      <p:sp>
        <p:nvSpPr>
          <p:cNvPr id="4" name="Slide Number Placeholder 3"/>
          <p:cNvSpPr>
            <a:spLocks noGrp="1"/>
          </p:cNvSpPr>
          <p:nvPr>
            <p:ph type="sldNum" sz="quarter" idx="5"/>
          </p:nvPr>
        </p:nvSpPr>
        <p:spPr/>
        <p:txBody>
          <a:bodyPr/>
          <a:lstStyle/>
          <a:p>
            <a:fld id="{CCA89215-EAC9-4E2E-AFDF-72A27288EB09}" type="slidenum">
              <a:rPr lang="en-US" smtClean="0"/>
              <a:t>12</a:t>
            </a:fld>
            <a:endParaRPr lang="en-US"/>
          </a:p>
        </p:txBody>
      </p:sp>
    </p:spTree>
    <p:extLst>
      <p:ext uri="{BB962C8B-B14F-4D97-AF65-F5344CB8AC3E}">
        <p14:creationId xmlns:p14="http://schemas.microsoft.com/office/powerpoint/2010/main" val="26837250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A89215-EAC9-4E2E-AFDF-72A27288EB09}" type="slidenum">
              <a:rPr lang="en-US" smtClean="0"/>
              <a:t>16</a:t>
            </a:fld>
            <a:endParaRPr lang="en-US"/>
          </a:p>
        </p:txBody>
      </p:sp>
    </p:spTree>
    <p:extLst>
      <p:ext uri="{BB962C8B-B14F-4D97-AF65-F5344CB8AC3E}">
        <p14:creationId xmlns:p14="http://schemas.microsoft.com/office/powerpoint/2010/main" val="878588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that staff mental health matters just as much as student mental health. Highlight exposure to students’ trauma.</a:t>
            </a:r>
          </a:p>
        </p:txBody>
      </p:sp>
      <p:sp>
        <p:nvSpPr>
          <p:cNvPr id="4" name="Slide Number Placeholder 3"/>
          <p:cNvSpPr>
            <a:spLocks noGrp="1"/>
          </p:cNvSpPr>
          <p:nvPr>
            <p:ph type="sldNum" sz="quarter" idx="5"/>
          </p:nvPr>
        </p:nvSpPr>
        <p:spPr/>
        <p:txBody>
          <a:bodyPr/>
          <a:lstStyle/>
          <a:p>
            <a:fld id="{CCA89215-EAC9-4E2E-AFDF-72A27288EB09}" type="slidenum">
              <a:rPr lang="en-US" smtClean="0"/>
              <a:t>4</a:t>
            </a:fld>
            <a:endParaRPr lang="en-US"/>
          </a:p>
        </p:txBody>
      </p:sp>
    </p:spTree>
    <p:extLst>
      <p:ext uri="{BB962C8B-B14F-4D97-AF65-F5344CB8AC3E}">
        <p14:creationId xmlns:p14="http://schemas.microsoft.com/office/powerpoint/2010/main" val="577611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Discuss secondary trauma and compassion fatigue. Reinforce that these reactions are normal, not personal failures.</a:t>
            </a:r>
          </a:p>
          <a:p>
            <a:endParaRPr lang="en-US" dirty="0"/>
          </a:p>
        </p:txBody>
      </p:sp>
      <p:sp>
        <p:nvSpPr>
          <p:cNvPr id="4" name="Slide Number Placeholder 3"/>
          <p:cNvSpPr>
            <a:spLocks noGrp="1"/>
          </p:cNvSpPr>
          <p:nvPr>
            <p:ph type="sldNum" sz="quarter" idx="5"/>
          </p:nvPr>
        </p:nvSpPr>
        <p:spPr/>
        <p:txBody>
          <a:bodyPr/>
          <a:lstStyle/>
          <a:p>
            <a:fld id="{CCA89215-EAC9-4E2E-AFDF-72A27288EB09}" type="slidenum">
              <a:rPr lang="en-US" smtClean="0"/>
              <a:t>5</a:t>
            </a:fld>
            <a:endParaRPr lang="en-US"/>
          </a:p>
        </p:txBody>
      </p:sp>
    </p:spTree>
    <p:extLst>
      <p:ext uri="{BB962C8B-B14F-4D97-AF65-F5344CB8AC3E}">
        <p14:creationId xmlns:p14="http://schemas.microsoft.com/office/powerpoint/2010/main" val="3984938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Review signs and remind staff these are common and understandable reactions to ongoing demands.</a:t>
            </a:r>
          </a:p>
          <a:p>
            <a:endParaRPr lang="en-US" dirty="0"/>
          </a:p>
        </p:txBody>
      </p:sp>
      <p:sp>
        <p:nvSpPr>
          <p:cNvPr id="4" name="Slide Number Placeholder 3"/>
          <p:cNvSpPr>
            <a:spLocks noGrp="1"/>
          </p:cNvSpPr>
          <p:nvPr>
            <p:ph type="sldNum" sz="quarter" idx="5"/>
          </p:nvPr>
        </p:nvSpPr>
        <p:spPr/>
        <p:txBody>
          <a:bodyPr/>
          <a:lstStyle/>
          <a:p>
            <a:fld id="{CCA89215-EAC9-4E2E-AFDF-72A27288EB09}" type="slidenum">
              <a:rPr lang="en-US" smtClean="0"/>
              <a:t>6</a:t>
            </a:fld>
            <a:endParaRPr lang="en-US"/>
          </a:p>
        </p:txBody>
      </p:sp>
    </p:spTree>
    <p:extLst>
      <p:ext uri="{BB962C8B-B14F-4D97-AF65-F5344CB8AC3E}">
        <p14:creationId xmlns:p14="http://schemas.microsoft.com/office/powerpoint/2010/main" val="424989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Clarify that self-care is preventative and individualized. It does not have to be expensive or time-consuming.</a:t>
            </a:r>
          </a:p>
          <a:p>
            <a:endParaRPr lang="en-US" dirty="0"/>
          </a:p>
        </p:txBody>
      </p:sp>
      <p:sp>
        <p:nvSpPr>
          <p:cNvPr id="4" name="Slide Number Placeholder 3"/>
          <p:cNvSpPr>
            <a:spLocks noGrp="1"/>
          </p:cNvSpPr>
          <p:nvPr>
            <p:ph type="sldNum" sz="quarter" idx="5"/>
          </p:nvPr>
        </p:nvSpPr>
        <p:spPr/>
        <p:txBody>
          <a:bodyPr/>
          <a:lstStyle/>
          <a:p>
            <a:fld id="{CCA89215-EAC9-4E2E-AFDF-72A27288EB09}" type="slidenum">
              <a:rPr lang="en-US" smtClean="0"/>
              <a:t>7</a:t>
            </a:fld>
            <a:endParaRPr lang="en-US"/>
          </a:p>
        </p:txBody>
      </p:sp>
    </p:spTree>
    <p:extLst>
      <p:ext uri="{BB962C8B-B14F-4D97-AF65-F5344CB8AC3E}">
        <p14:creationId xmlns:p14="http://schemas.microsoft.com/office/powerpoint/2010/main" val="8384404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Physical: sleep, nutrition, movement, medical care</a:t>
            </a:r>
          </a:p>
          <a:p>
            <a:r>
              <a:rPr lang="en-US" dirty="0"/>
              <a:t>Emotional: setting boundaries, expressing feelings, therapy</a:t>
            </a:r>
          </a:p>
          <a:p>
            <a:r>
              <a:rPr lang="en-US" dirty="0"/>
              <a:t>Mental: mindfulness, breaks, limiting overcommitment</a:t>
            </a:r>
          </a:p>
          <a:p>
            <a:r>
              <a:rPr lang="en-US" dirty="0"/>
              <a:t>Social: supportive relationships, connection with colleagues</a:t>
            </a:r>
          </a:p>
          <a:p>
            <a:r>
              <a:rPr lang="en-US" dirty="0"/>
              <a:t>Professional: realistic expectations, using sick/personal time</a:t>
            </a:r>
          </a:p>
          <a:p>
            <a:r>
              <a:rPr lang="en-US" dirty="0"/>
              <a:t>Spiritual: any type of spiritual practice.</a:t>
            </a:r>
          </a:p>
          <a:p>
            <a:r>
              <a:rPr lang="en-US" dirty="0"/>
              <a:t>Financial: Budgeting…</a:t>
            </a:r>
          </a:p>
          <a:p>
            <a:r>
              <a:rPr lang="en-US" dirty="0"/>
              <a:t>Trauma-Informed: Supporting nervous system and regulation, grounding, senses, noticing trauma reactions.</a:t>
            </a:r>
          </a:p>
          <a:p>
            <a:r>
              <a:rPr lang="en-US" dirty="0"/>
              <a:t>Environmental: Creating supportive physical spaces-home, school, work, etc. </a:t>
            </a:r>
          </a:p>
          <a:p>
            <a:r>
              <a:rPr lang="en-US" dirty="0"/>
              <a:t>Recreational: Taking time out for FUN</a:t>
            </a:r>
          </a:p>
          <a:p>
            <a:endParaRPr lang="en-US" dirty="0"/>
          </a:p>
        </p:txBody>
      </p:sp>
      <p:sp>
        <p:nvSpPr>
          <p:cNvPr id="4" name="Slide Number Placeholder 3"/>
          <p:cNvSpPr>
            <a:spLocks noGrp="1"/>
          </p:cNvSpPr>
          <p:nvPr>
            <p:ph type="sldNum" sz="quarter" idx="5"/>
          </p:nvPr>
        </p:nvSpPr>
        <p:spPr/>
        <p:txBody>
          <a:bodyPr/>
          <a:lstStyle/>
          <a:p>
            <a:fld id="{CCA89215-EAC9-4E2E-AFDF-72A27288EB09}" type="slidenum">
              <a:rPr lang="en-US" smtClean="0"/>
              <a:t>8</a:t>
            </a:fld>
            <a:endParaRPr lang="en-US"/>
          </a:p>
        </p:txBody>
      </p:sp>
    </p:spTree>
    <p:extLst>
      <p:ext uri="{BB962C8B-B14F-4D97-AF65-F5344CB8AC3E}">
        <p14:creationId xmlns:p14="http://schemas.microsoft.com/office/powerpoint/2010/main" val="655412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BD14F5-5BAE-80D2-D45A-EE301974E4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45DF29-C89D-DA6A-6F5F-5113BE8242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E17409-E297-6714-C07D-B2BB939CAEF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94D9C8D-8CAA-A913-266C-56886D01D04B}"/>
              </a:ext>
            </a:extLst>
          </p:cNvPr>
          <p:cNvSpPr>
            <a:spLocks noGrp="1"/>
          </p:cNvSpPr>
          <p:nvPr>
            <p:ph type="sldNum" sz="quarter" idx="5"/>
          </p:nvPr>
        </p:nvSpPr>
        <p:spPr/>
        <p:txBody>
          <a:bodyPr/>
          <a:lstStyle/>
          <a:p>
            <a:fld id="{CCA89215-EAC9-4E2E-AFDF-72A27288EB09}" type="slidenum">
              <a:rPr lang="en-US" smtClean="0"/>
              <a:t>9</a:t>
            </a:fld>
            <a:endParaRPr lang="en-US"/>
          </a:p>
        </p:txBody>
      </p:sp>
    </p:spTree>
    <p:extLst>
      <p:ext uri="{BB962C8B-B14F-4D97-AF65-F5344CB8AC3E}">
        <p14:creationId xmlns:p14="http://schemas.microsoft.com/office/powerpoint/2010/main" val="16673628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C120D3-D9EA-7B01-A0A0-5363DE4683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B0D438-35C7-F683-43EB-130485BF85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FEAF0D-D383-7D1E-645D-3AA2F0BE6ECA}"/>
              </a:ext>
            </a:extLst>
          </p:cNvPr>
          <p:cNvSpPr>
            <a:spLocks noGrp="1"/>
          </p:cNvSpPr>
          <p:nvPr>
            <p:ph type="body" idx="1"/>
          </p:nvPr>
        </p:nvSpPr>
        <p:spPr/>
        <p:txBody>
          <a:bodyPr/>
          <a:lstStyle/>
          <a:p>
            <a:r>
              <a:rPr lang="en-US" dirty="0"/>
              <a:t>Normalize barriers and validate frustrations commonly experienced in school settings.</a:t>
            </a:r>
          </a:p>
          <a:p>
            <a:endParaRPr lang="en-US" b="0" dirty="0"/>
          </a:p>
        </p:txBody>
      </p:sp>
      <p:sp>
        <p:nvSpPr>
          <p:cNvPr id="4" name="Slide Number Placeholder 3">
            <a:extLst>
              <a:ext uri="{FF2B5EF4-FFF2-40B4-BE49-F238E27FC236}">
                <a16:creationId xmlns:a16="http://schemas.microsoft.com/office/drawing/2014/main" id="{104C5317-B8A5-EF9D-8C99-25E2D4921B64}"/>
              </a:ext>
            </a:extLst>
          </p:cNvPr>
          <p:cNvSpPr>
            <a:spLocks noGrp="1"/>
          </p:cNvSpPr>
          <p:nvPr>
            <p:ph type="sldNum" sz="quarter" idx="5"/>
          </p:nvPr>
        </p:nvSpPr>
        <p:spPr/>
        <p:txBody>
          <a:bodyPr/>
          <a:lstStyle/>
          <a:p>
            <a:fld id="{CCA89215-EAC9-4E2E-AFDF-72A27288EB09}" type="slidenum">
              <a:rPr lang="en-US" smtClean="0"/>
              <a:t>10</a:t>
            </a:fld>
            <a:endParaRPr lang="en-US"/>
          </a:p>
        </p:txBody>
      </p:sp>
    </p:spTree>
    <p:extLst>
      <p:ext uri="{BB962C8B-B14F-4D97-AF65-F5344CB8AC3E}">
        <p14:creationId xmlns:p14="http://schemas.microsoft.com/office/powerpoint/2010/main" val="30652022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65CDFB-F6AC-A375-F1E2-F6949F5633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3F28BC-8DD3-BE22-2160-F897DA87AC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64AD8E-CFF9-83CE-C6D0-7E46E319A2F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8CFCCCD-577F-191E-DC56-862A424D8708}"/>
              </a:ext>
            </a:extLst>
          </p:cNvPr>
          <p:cNvSpPr>
            <a:spLocks noGrp="1"/>
          </p:cNvSpPr>
          <p:nvPr>
            <p:ph type="sldNum" sz="quarter" idx="5"/>
          </p:nvPr>
        </p:nvSpPr>
        <p:spPr/>
        <p:txBody>
          <a:bodyPr/>
          <a:lstStyle/>
          <a:p>
            <a:fld id="{CCA89215-EAC9-4E2E-AFDF-72A27288EB09}" type="slidenum">
              <a:rPr lang="en-US" smtClean="0"/>
              <a:t>11</a:t>
            </a:fld>
            <a:endParaRPr lang="en-US"/>
          </a:p>
        </p:txBody>
      </p:sp>
    </p:spTree>
    <p:extLst>
      <p:ext uri="{BB962C8B-B14F-4D97-AF65-F5344CB8AC3E}">
        <p14:creationId xmlns:p14="http://schemas.microsoft.com/office/powerpoint/2010/main" val="4202574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D96F2-02BD-E71F-EFBD-14FECCF2D331}"/>
              </a:ext>
            </a:extLst>
          </p:cNvPr>
          <p:cNvSpPr>
            <a:spLocks noGrp="1"/>
          </p:cNvSpPr>
          <p:nvPr>
            <p:ph type="ctrTitle"/>
          </p:nvPr>
        </p:nvSpPr>
        <p:spPr>
          <a:xfrm>
            <a:off x="1524000" y="1122362"/>
            <a:ext cx="7172325" cy="3152251"/>
          </a:xfrm>
        </p:spPr>
        <p:txBody>
          <a:bodyPr anchor="b">
            <a:normAutofit/>
          </a:bodyPr>
          <a:lstStyle>
            <a:lvl1pPr algn="l">
              <a:defRPr sz="2800"/>
            </a:lvl1pPr>
          </a:lstStyle>
          <a:p>
            <a:r>
              <a:rPr lang="en-US" dirty="0"/>
              <a:t>Click to edit Master title style</a:t>
            </a:r>
          </a:p>
        </p:txBody>
      </p:sp>
      <p:sp>
        <p:nvSpPr>
          <p:cNvPr id="3" name="Subtitle 2">
            <a:extLst>
              <a:ext uri="{FF2B5EF4-FFF2-40B4-BE49-F238E27FC236}">
                <a16:creationId xmlns:a16="http://schemas.microsoft.com/office/drawing/2014/main" id="{BBE90113-E8E1-4E48-41BC-583802BFC956}"/>
              </a:ext>
            </a:extLst>
          </p:cNvPr>
          <p:cNvSpPr>
            <a:spLocks noGrp="1"/>
          </p:cNvSpPr>
          <p:nvPr>
            <p:ph type="subTitle" idx="1"/>
          </p:nvPr>
        </p:nvSpPr>
        <p:spPr>
          <a:xfrm>
            <a:off x="1524000" y="4920137"/>
            <a:ext cx="7172325" cy="1122363"/>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FFAC7EE5-BFF0-D779-4261-E239DB450A69}"/>
              </a:ext>
            </a:extLst>
          </p:cNvPr>
          <p:cNvSpPr>
            <a:spLocks noGrp="1"/>
          </p:cNvSpPr>
          <p:nvPr>
            <p:ph type="dt" sz="half" idx="10"/>
          </p:nvPr>
        </p:nvSpPr>
        <p:spPr/>
        <p:txBody>
          <a:bodyPr/>
          <a:lstStyle/>
          <a:p>
            <a:fld id="{9D0D92BC-42A9-434B-8530-ADBF4485E407}" type="datetimeFigureOut">
              <a:rPr lang="en-US" smtClean="0"/>
              <a:t>1/22/2026</a:t>
            </a:fld>
            <a:endParaRPr lang="en-US"/>
          </a:p>
        </p:txBody>
      </p:sp>
      <p:sp>
        <p:nvSpPr>
          <p:cNvPr id="5" name="Footer Placeholder 4">
            <a:extLst>
              <a:ext uri="{FF2B5EF4-FFF2-40B4-BE49-F238E27FC236}">
                <a16:creationId xmlns:a16="http://schemas.microsoft.com/office/drawing/2014/main" id="{63789492-34ED-FE24-4F29-E4C8F5497B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B0C886-7F1E-7BC1-9A9E-B24C2AC2F0F5}"/>
              </a:ext>
            </a:extLst>
          </p:cNvPr>
          <p:cNvSpPr>
            <a:spLocks noGrp="1"/>
          </p:cNvSpPr>
          <p:nvPr>
            <p:ph type="sldNum" sz="quarter" idx="12"/>
          </p:nvPr>
        </p:nvSpPr>
        <p:spPr/>
        <p:txBody>
          <a:bodyPr/>
          <a:lstStyle/>
          <a:p>
            <a:fld id="{A0289F9E-9962-4B7B-BA18-A15907CCC6BF}" type="slidenum">
              <a:rPr lang="en-US" smtClean="0"/>
              <a:t>‹#›</a:t>
            </a:fld>
            <a:endParaRPr lang="en-US"/>
          </a:p>
        </p:txBody>
      </p:sp>
      <p:cxnSp>
        <p:nvCxnSpPr>
          <p:cNvPr id="8" name="Straight Connector 7">
            <a:extLst>
              <a:ext uri="{FF2B5EF4-FFF2-40B4-BE49-F238E27FC236}">
                <a16:creationId xmlns:a16="http://schemas.microsoft.com/office/drawing/2014/main" id="{1C74AEE6-9CA7-5247-DC34-99634247DF50}"/>
              </a:ext>
            </a:extLst>
          </p:cNvPr>
          <p:cNvCxnSpPr>
            <a:cxnSpLocks/>
          </p:cNvCxnSpPr>
          <p:nvPr/>
        </p:nvCxnSpPr>
        <p:spPr>
          <a:xfrm>
            <a:off x="1638300" y="4596637"/>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0355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F4143-3C41-D626-8F64-36A9C9F1A606}"/>
              </a:ext>
            </a:extLst>
          </p:cNvPr>
          <p:cNvSpPr>
            <a:spLocks noGrp="1"/>
          </p:cNvSpPr>
          <p:nvPr>
            <p:ph type="title"/>
          </p:nvPr>
        </p:nvSpPr>
        <p:spPr>
          <a:xfrm>
            <a:off x="952500" y="914400"/>
            <a:ext cx="9962791" cy="990600"/>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452C4FB-B560-A0FC-6435-952981BC9A1D}"/>
              </a:ext>
            </a:extLst>
          </p:cNvPr>
          <p:cNvSpPr>
            <a:spLocks noGrp="1"/>
          </p:cNvSpPr>
          <p:nvPr>
            <p:ph type="body" orient="vert" idx="1"/>
          </p:nvPr>
        </p:nvSpPr>
        <p:spPr>
          <a:xfrm>
            <a:off x="952500" y="2285997"/>
            <a:ext cx="9962791" cy="389096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87CEC4F-0A90-11E2-E43E-B9E765AFBD3A}"/>
              </a:ext>
            </a:extLst>
          </p:cNvPr>
          <p:cNvSpPr>
            <a:spLocks noGrp="1"/>
          </p:cNvSpPr>
          <p:nvPr>
            <p:ph type="dt" sz="half" idx="10"/>
          </p:nvPr>
        </p:nvSpPr>
        <p:spPr/>
        <p:txBody>
          <a:bodyPr/>
          <a:lstStyle/>
          <a:p>
            <a:fld id="{9D0D92BC-42A9-434B-8530-ADBF4485E407}" type="datetimeFigureOut">
              <a:rPr lang="en-US" smtClean="0"/>
              <a:t>1/22/2026</a:t>
            </a:fld>
            <a:endParaRPr lang="en-US"/>
          </a:p>
        </p:txBody>
      </p:sp>
      <p:sp>
        <p:nvSpPr>
          <p:cNvPr id="5" name="Footer Placeholder 4">
            <a:extLst>
              <a:ext uri="{FF2B5EF4-FFF2-40B4-BE49-F238E27FC236}">
                <a16:creationId xmlns:a16="http://schemas.microsoft.com/office/drawing/2014/main" id="{51B2A5B4-1D77-B0AC-49E7-CAE9556B1C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396EF9-2FDA-8E87-D546-8840CEBF038C}"/>
              </a:ext>
            </a:extLst>
          </p:cNvPr>
          <p:cNvSpPr>
            <a:spLocks noGrp="1"/>
          </p:cNvSpPr>
          <p:nvPr>
            <p:ph type="sldNum" sz="quarter" idx="12"/>
          </p:nvPr>
        </p:nvSpPr>
        <p:spPr/>
        <p:txBody>
          <a:bodyPr/>
          <a:lstStyle/>
          <a:p>
            <a:fld id="{A0289F9E-9962-4B7B-BA18-A15907CCC6BF}" type="slidenum">
              <a:rPr lang="en-US" smtClean="0"/>
              <a:t>‹#›</a:t>
            </a:fld>
            <a:endParaRPr lang="en-US"/>
          </a:p>
        </p:txBody>
      </p:sp>
    </p:spTree>
    <p:extLst>
      <p:ext uri="{BB962C8B-B14F-4D97-AF65-F5344CB8AC3E}">
        <p14:creationId xmlns:p14="http://schemas.microsoft.com/office/powerpoint/2010/main" val="3219212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085AB7-38B3-7F80-0B2D-7960F5637521}"/>
              </a:ext>
            </a:extLst>
          </p:cNvPr>
          <p:cNvSpPr>
            <a:spLocks noGrp="1"/>
          </p:cNvSpPr>
          <p:nvPr>
            <p:ph type="title" orient="vert"/>
          </p:nvPr>
        </p:nvSpPr>
        <p:spPr>
          <a:xfrm>
            <a:off x="9224513" y="1052423"/>
            <a:ext cx="1771292" cy="4917056"/>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B5ADBDC3-E9EA-8699-B2E4-4C7784455BA8}"/>
              </a:ext>
            </a:extLst>
          </p:cNvPr>
          <p:cNvSpPr>
            <a:spLocks noGrp="1"/>
          </p:cNvSpPr>
          <p:nvPr>
            <p:ph type="body" orient="vert" idx="1"/>
          </p:nvPr>
        </p:nvSpPr>
        <p:spPr>
          <a:xfrm>
            <a:off x="1006414" y="1052424"/>
            <a:ext cx="7873043" cy="4917056"/>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E1DBEDE-3A67-6FCA-25F3-B91F7C82ED89}"/>
              </a:ext>
            </a:extLst>
          </p:cNvPr>
          <p:cNvSpPr>
            <a:spLocks noGrp="1"/>
          </p:cNvSpPr>
          <p:nvPr>
            <p:ph type="dt" sz="half" idx="10"/>
          </p:nvPr>
        </p:nvSpPr>
        <p:spPr/>
        <p:txBody>
          <a:bodyPr/>
          <a:lstStyle/>
          <a:p>
            <a:fld id="{9D0D92BC-42A9-434B-8530-ADBF4485E407}" type="datetimeFigureOut">
              <a:rPr lang="en-US" smtClean="0"/>
              <a:t>1/22/2026</a:t>
            </a:fld>
            <a:endParaRPr lang="en-US"/>
          </a:p>
        </p:txBody>
      </p:sp>
      <p:sp>
        <p:nvSpPr>
          <p:cNvPr id="5" name="Footer Placeholder 4">
            <a:extLst>
              <a:ext uri="{FF2B5EF4-FFF2-40B4-BE49-F238E27FC236}">
                <a16:creationId xmlns:a16="http://schemas.microsoft.com/office/drawing/2014/main" id="{BB9EFF51-4318-20EA-3A3A-8FE203B1A7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CD9703-5BAD-DE95-98D9-0F30E7C09372}"/>
              </a:ext>
            </a:extLst>
          </p:cNvPr>
          <p:cNvSpPr>
            <a:spLocks noGrp="1"/>
          </p:cNvSpPr>
          <p:nvPr>
            <p:ph type="sldNum" sz="quarter" idx="12"/>
          </p:nvPr>
        </p:nvSpPr>
        <p:spPr/>
        <p:txBody>
          <a:bodyPr/>
          <a:lstStyle/>
          <a:p>
            <a:fld id="{A0289F9E-9962-4B7B-BA18-A15907CCC6BF}" type="slidenum">
              <a:rPr lang="en-US" smtClean="0"/>
              <a:t>‹#›</a:t>
            </a:fld>
            <a:endParaRPr lang="en-US"/>
          </a:p>
        </p:txBody>
      </p:sp>
    </p:spTree>
    <p:extLst>
      <p:ext uri="{BB962C8B-B14F-4D97-AF65-F5344CB8AC3E}">
        <p14:creationId xmlns:p14="http://schemas.microsoft.com/office/powerpoint/2010/main" val="985242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532FD-157B-437C-E9D5-B66E8B3B19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790A51-A7E8-7A6A-5FD0-F9B250BE41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78C8B8-F999-7D95-435D-17CE6ACCDC87}"/>
              </a:ext>
            </a:extLst>
          </p:cNvPr>
          <p:cNvSpPr>
            <a:spLocks noGrp="1"/>
          </p:cNvSpPr>
          <p:nvPr>
            <p:ph type="dt" sz="half" idx="10"/>
          </p:nvPr>
        </p:nvSpPr>
        <p:spPr/>
        <p:txBody>
          <a:bodyPr/>
          <a:lstStyle/>
          <a:p>
            <a:fld id="{9D0D92BC-42A9-434B-8530-ADBF4485E407}" type="datetimeFigureOut">
              <a:rPr lang="en-US" smtClean="0"/>
              <a:t>1/22/2026</a:t>
            </a:fld>
            <a:endParaRPr lang="en-US"/>
          </a:p>
        </p:txBody>
      </p:sp>
      <p:sp>
        <p:nvSpPr>
          <p:cNvPr id="5" name="Footer Placeholder 4">
            <a:extLst>
              <a:ext uri="{FF2B5EF4-FFF2-40B4-BE49-F238E27FC236}">
                <a16:creationId xmlns:a16="http://schemas.microsoft.com/office/drawing/2014/main" id="{6E427265-C89C-937F-1DA3-F377F68770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6EB89E-4530-3632-3485-F481DB042ED2}"/>
              </a:ext>
            </a:extLst>
          </p:cNvPr>
          <p:cNvSpPr>
            <a:spLocks noGrp="1"/>
          </p:cNvSpPr>
          <p:nvPr>
            <p:ph type="sldNum" sz="quarter" idx="12"/>
          </p:nvPr>
        </p:nvSpPr>
        <p:spPr/>
        <p:txBody>
          <a:bodyPr/>
          <a:lstStyle/>
          <a:p>
            <a:fld id="{A0289F9E-9962-4B7B-BA18-A15907CCC6BF}" type="slidenum">
              <a:rPr lang="en-US" smtClean="0"/>
              <a:t>‹#›</a:t>
            </a:fld>
            <a:endParaRPr lang="en-US"/>
          </a:p>
        </p:txBody>
      </p:sp>
    </p:spTree>
    <p:extLst>
      <p:ext uri="{BB962C8B-B14F-4D97-AF65-F5344CB8AC3E}">
        <p14:creationId xmlns:p14="http://schemas.microsoft.com/office/powerpoint/2010/main" val="2859187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8056A-761D-1DBC-276A-2A46D153C03F}"/>
              </a:ext>
            </a:extLst>
          </p:cNvPr>
          <p:cNvSpPr>
            <a:spLocks noGrp="1"/>
          </p:cNvSpPr>
          <p:nvPr>
            <p:ph type="title"/>
          </p:nvPr>
        </p:nvSpPr>
        <p:spPr>
          <a:xfrm>
            <a:off x="1471613" y="1355763"/>
            <a:ext cx="6972300" cy="2255794"/>
          </a:xfrm>
        </p:spPr>
        <p:txBody>
          <a:bodyPr anchor="t">
            <a:normAutofit/>
          </a:bodyPr>
          <a:lstStyle>
            <a:lvl1pPr>
              <a:lnSpc>
                <a:spcPct val="110000"/>
              </a:lnSpc>
              <a:defRPr sz="3600"/>
            </a:lvl1pPr>
          </a:lstStyle>
          <a:p>
            <a:r>
              <a:rPr lang="en-US" dirty="0"/>
              <a:t>Click to edit Master title style</a:t>
            </a:r>
          </a:p>
        </p:txBody>
      </p:sp>
      <p:sp>
        <p:nvSpPr>
          <p:cNvPr id="3" name="Text Placeholder 2">
            <a:extLst>
              <a:ext uri="{FF2B5EF4-FFF2-40B4-BE49-F238E27FC236}">
                <a16:creationId xmlns:a16="http://schemas.microsoft.com/office/drawing/2014/main" id="{193904B3-6AC1-19D5-3EAE-2009A3B4CE65}"/>
              </a:ext>
            </a:extLst>
          </p:cNvPr>
          <p:cNvSpPr>
            <a:spLocks noGrp="1"/>
          </p:cNvSpPr>
          <p:nvPr>
            <p:ph type="body" idx="1"/>
          </p:nvPr>
        </p:nvSpPr>
        <p:spPr>
          <a:xfrm>
            <a:off x="1524000" y="4921820"/>
            <a:ext cx="5524500" cy="1150934"/>
          </a:xfr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9FA2A86D-493D-5BF6-8AA6-F1231E3BAE7D}"/>
              </a:ext>
            </a:extLst>
          </p:cNvPr>
          <p:cNvSpPr>
            <a:spLocks noGrp="1"/>
          </p:cNvSpPr>
          <p:nvPr>
            <p:ph type="dt" sz="half" idx="10"/>
          </p:nvPr>
        </p:nvSpPr>
        <p:spPr/>
        <p:txBody>
          <a:bodyPr/>
          <a:lstStyle/>
          <a:p>
            <a:fld id="{9D0D92BC-42A9-434B-8530-ADBF4485E407}" type="datetimeFigureOut">
              <a:rPr lang="en-US" smtClean="0"/>
              <a:t>1/22/2026</a:t>
            </a:fld>
            <a:endParaRPr lang="en-US"/>
          </a:p>
        </p:txBody>
      </p:sp>
      <p:sp>
        <p:nvSpPr>
          <p:cNvPr id="5" name="Footer Placeholder 4">
            <a:extLst>
              <a:ext uri="{FF2B5EF4-FFF2-40B4-BE49-F238E27FC236}">
                <a16:creationId xmlns:a16="http://schemas.microsoft.com/office/drawing/2014/main" id="{79CCCD76-6623-164A-7BFA-207AFA0576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A64312-1F20-5486-62B0-A8BB8829D6CA}"/>
              </a:ext>
            </a:extLst>
          </p:cNvPr>
          <p:cNvSpPr>
            <a:spLocks noGrp="1"/>
          </p:cNvSpPr>
          <p:nvPr>
            <p:ph type="sldNum" sz="quarter" idx="12"/>
          </p:nvPr>
        </p:nvSpPr>
        <p:spPr/>
        <p:txBody>
          <a:bodyPr/>
          <a:lstStyle/>
          <a:p>
            <a:fld id="{A0289F9E-9962-4B7B-BA18-A15907CCC6BF}" type="slidenum">
              <a:rPr lang="en-US" smtClean="0"/>
              <a:t>‹#›</a:t>
            </a:fld>
            <a:endParaRPr lang="en-US"/>
          </a:p>
        </p:txBody>
      </p:sp>
      <p:cxnSp>
        <p:nvCxnSpPr>
          <p:cNvPr id="14" name="Straight Connector 13">
            <a:extLst>
              <a:ext uri="{FF2B5EF4-FFF2-40B4-BE49-F238E27FC236}">
                <a16:creationId xmlns:a16="http://schemas.microsoft.com/office/drawing/2014/main" id="{4703F1C9-9114-4426-6F07-F7FF9CCD5FC4}"/>
              </a:ext>
            </a:extLst>
          </p:cNvPr>
          <p:cNvCxnSpPr>
            <a:cxnSpLocks/>
          </p:cNvCxnSpPr>
          <p:nvPr/>
        </p:nvCxnSpPr>
        <p:spPr>
          <a:xfrm>
            <a:off x="1638300" y="4596637"/>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9798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CFC4C-4D16-E5A8-F934-8B158F6F273C}"/>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779BDE54-F935-945D-3E4F-B659695E84DA}"/>
              </a:ext>
            </a:extLst>
          </p:cNvPr>
          <p:cNvSpPr>
            <a:spLocks noGrp="1"/>
          </p:cNvSpPr>
          <p:nvPr>
            <p:ph sz="half" idx="1"/>
          </p:nvPr>
        </p:nvSpPr>
        <p:spPr>
          <a:xfrm>
            <a:off x="952500" y="2286002"/>
            <a:ext cx="5067300" cy="389096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028F3710-E06B-05DE-937A-C92E52569E34}"/>
              </a:ext>
            </a:extLst>
          </p:cNvPr>
          <p:cNvSpPr>
            <a:spLocks noGrp="1"/>
          </p:cNvSpPr>
          <p:nvPr>
            <p:ph sz="half" idx="2"/>
          </p:nvPr>
        </p:nvSpPr>
        <p:spPr>
          <a:xfrm>
            <a:off x="6172200" y="2286001"/>
            <a:ext cx="5067300" cy="38909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F7302EFD-42D3-11C1-677E-0E478B93F7B2}"/>
              </a:ext>
            </a:extLst>
          </p:cNvPr>
          <p:cNvSpPr>
            <a:spLocks noGrp="1"/>
          </p:cNvSpPr>
          <p:nvPr>
            <p:ph type="dt" sz="half" idx="10"/>
          </p:nvPr>
        </p:nvSpPr>
        <p:spPr/>
        <p:txBody>
          <a:bodyPr/>
          <a:lstStyle/>
          <a:p>
            <a:fld id="{9D0D92BC-42A9-434B-8530-ADBF4485E407}" type="datetimeFigureOut">
              <a:rPr lang="en-US" smtClean="0"/>
              <a:t>1/22/2026</a:t>
            </a:fld>
            <a:endParaRPr lang="en-US"/>
          </a:p>
        </p:txBody>
      </p:sp>
      <p:sp>
        <p:nvSpPr>
          <p:cNvPr id="6" name="Footer Placeholder 5">
            <a:extLst>
              <a:ext uri="{FF2B5EF4-FFF2-40B4-BE49-F238E27FC236}">
                <a16:creationId xmlns:a16="http://schemas.microsoft.com/office/drawing/2014/main" id="{224C2F08-0D93-B14B-6106-2925DF3E16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A5DE81-F2AB-CCB9-8B68-5E4F31011FF8}"/>
              </a:ext>
            </a:extLst>
          </p:cNvPr>
          <p:cNvSpPr>
            <a:spLocks noGrp="1"/>
          </p:cNvSpPr>
          <p:nvPr>
            <p:ph type="sldNum" sz="quarter" idx="12"/>
          </p:nvPr>
        </p:nvSpPr>
        <p:spPr/>
        <p:txBody>
          <a:bodyPr/>
          <a:lstStyle/>
          <a:p>
            <a:fld id="{A0289F9E-9962-4B7B-BA18-A15907CCC6BF}" type="slidenum">
              <a:rPr lang="en-US" smtClean="0"/>
              <a:t>‹#›</a:t>
            </a:fld>
            <a:endParaRPr lang="en-US"/>
          </a:p>
        </p:txBody>
      </p:sp>
    </p:spTree>
    <p:extLst>
      <p:ext uri="{BB962C8B-B14F-4D97-AF65-F5344CB8AC3E}">
        <p14:creationId xmlns:p14="http://schemas.microsoft.com/office/powerpoint/2010/main" val="1085148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2D81B-4E36-1511-E9A7-8FB931B41FCF}"/>
              </a:ext>
            </a:extLst>
          </p:cNvPr>
          <p:cNvSpPr>
            <a:spLocks noGrp="1"/>
          </p:cNvSpPr>
          <p:nvPr>
            <p:ph type="title"/>
          </p:nvPr>
        </p:nvSpPr>
        <p:spPr>
          <a:xfrm>
            <a:off x="952500" y="1004888"/>
            <a:ext cx="10287000" cy="900112"/>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87FA73DE-183B-9473-20AD-2D3BFED8439F}"/>
              </a:ext>
            </a:extLst>
          </p:cNvPr>
          <p:cNvSpPr>
            <a:spLocks noGrp="1"/>
          </p:cNvSpPr>
          <p:nvPr>
            <p:ph type="body" idx="1"/>
          </p:nvPr>
        </p:nvSpPr>
        <p:spPr>
          <a:xfrm>
            <a:off x="952501" y="2085959"/>
            <a:ext cx="4886325" cy="590566"/>
          </a:xfrm>
        </p:spPr>
        <p:txBody>
          <a:bodyPr anchor="b">
            <a:normAutofit/>
          </a:bodyPr>
          <a:lstStyle>
            <a:lvl1pPr marL="0" indent="0">
              <a:buNone/>
              <a:defRPr sz="1800" b="0" cap="all" spc="300"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ED70FB3D-60AC-DEF2-4472-31B4E076CBCC}"/>
              </a:ext>
            </a:extLst>
          </p:cNvPr>
          <p:cNvSpPr>
            <a:spLocks noGrp="1"/>
          </p:cNvSpPr>
          <p:nvPr>
            <p:ph sz="half" idx="2"/>
          </p:nvPr>
        </p:nvSpPr>
        <p:spPr>
          <a:xfrm>
            <a:off x="952501" y="3048001"/>
            <a:ext cx="4886325" cy="322263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16E5BDB-B29C-788F-E2FB-6C154E8FE82E}"/>
              </a:ext>
            </a:extLst>
          </p:cNvPr>
          <p:cNvSpPr>
            <a:spLocks noGrp="1"/>
          </p:cNvSpPr>
          <p:nvPr>
            <p:ph type="body" sz="quarter" idx="3"/>
          </p:nvPr>
        </p:nvSpPr>
        <p:spPr>
          <a:xfrm>
            <a:off x="6353174" y="2085959"/>
            <a:ext cx="4886325" cy="590566"/>
          </a:xfrm>
        </p:spPr>
        <p:txBody>
          <a:bodyPr anchor="b">
            <a:normAutofit/>
          </a:bodyPr>
          <a:lstStyle>
            <a:lvl1pPr marL="0" indent="0">
              <a:buNone/>
              <a:defRPr sz="1800" b="0" cap="all" spc="300"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513FF49-3276-24CA-BC81-FA92C0A9309A}"/>
              </a:ext>
            </a:extLst>
          </p:cNvPr>
          <p:cNvSpPr>
            <a:spLocks noGrp="1"/>
          </p:cNvSpPr>
          <p:nvPr>
            <p:ph sz="quarter" idx="4"/>
          </p:nvPr>
        </p:nvSpPr>
        <p:spPr>
          <a:xfrm>
            <a:off x="6353174" y="3048000"/>
            <a:ext cx="4886325" cy="322263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9E8FA1C8-C196-9BE1-F603-3FC17EDD91F8}"/>
              </a:ext>
            </a:extLst>
          </p:cNvPr>
          <p:cNvSpPr>
            <a:spLocks noGrp="1"/>
          </p:cNvSpPr>
          <p:nvPr>
            <p:ph type="dt" sz="half" idx="10"/>
          </p:nvPr>
        </p:nvSpPr>
        <p:spPr/>
        <p:txBody>
          <a:bodyPr/>
          <a:lstStyle/>
          <a:p>
            <a:fld id="{9D0D92BC-42A9-434B-8530-ADBF4485E407}" type="datetimeFigureOut">
              <a:rPr lang="en-US" smtClean="0"/>
              <a:t>1/22/2026</a:t>
            </a:fld>
            <a:endParaRPr lang="en-US"/>
          </a:p>
        </p:txBody>
      </p:sp>
      <p:sp>
        <p:nvSpPr>
          <p:cNvPr id="8" name="Footer Placeholder 7">
            <a:extLst>
              <a:ext uri="{FF2B5EF4-FFF2-40B4-BE49-F238E27FC236}">
                <a16:creationId xmlns:a16="http://schemas.microsoft.com/office/drawing/2014/main" id="{CFB79692-E142-E1D7-AD17-30C5F136575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C90FCF2-7B78-2A2A-F878-58335FEA390C}"/>
              </a:ext>
            </a:extLst>
          </p:cNvPr>
          <p:cNvSpPr>
            <a:spLocks noGrp="1"/>
          </p:cNvSpPr>
          <p:nvPr>
            <p:ph type="sldNum" sz="quarter" idx="12"/>
          </p:nvPr>
        </p:nvSpPr>
        <p:spPr/>
        <p:txBody>
          <a:bodyPr/>
          <a:lstStyle/>
          <a:p>
            <a:fld id="{A0289F9E-9962-4B7B-BA18-A15907CCC6BF}" type="slidenum">
              <a:rPr lang="en-US" smtClean="0"/>
              <a:t>‹#›</a:t>
            </a:fld>
            <a:endParaRPr lang="en-US"/>
          </a:p>
        </p:txBody>
      </p:sp>
      <p:cxnSp>
        <p:nvCxnSpPr>
          <p:cNvPr id="11" name="Straight Connector 10">
            <a:extLst>
              <a:ext uri="{FF2B5EF4-FFF2-40B4-BE49-F238E27FC236}">
                <a16:creationId xmlns:a16="http://schemas.microsoft.com/office/drawing/2014/main" id="{BC2D0356-1ECF-682B-F87A-811BDD28B2CB}"/>
              </a:ext>
            </a:extLst>
          </p:cNvPr>
          <p:cNvCxnSpPr>
            <a:cxnSpLocks/>
          </p:cNvCxnSpPr>
          <p:nvPr/>
        </p:nvCxnSpPr>
        <p:spPr>
          <a:xfrm>
            <a:off x="1052513" y="2876817"/>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906CA06-9701-E645-C0A5-594B227B288F}"/>
              </a:ext>
            </a:extLst>
          </p:cNvPr>
          <p:cNvCxnSpPr>
            <a:cxnSpLocks/>
          </p:cNvCxnSpPr>
          <p:nvPr/>
        </p:nvCxnSpPr>
        <p:spPr>
          <a:xfrm>
            <a:off x="6435725" y="2876817"/>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5045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214DA-C0D4-E152-7F42-F6352C961E82}"/>
              </a:ext>
            </a:extLst>
          </p:cNvPr>
          <p:cNvSpPr>
            <a:spLocks noGrp="1"/>
          </p:cNvSpPr>
          <p:nvPr>
            <p:ph type="title"/>
          </p:nvPr>
        </p:nvSpPr>
        <p:spPr>
          <a:xfrm>
            <a:off x="1524000" y="914400"/>
            <a:ext cx="9715500" cy="990600"/>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4EC2AA04-1E84-460C-F560-A228F930F0AF}"/>
              </a:ext>
            </a:extLst>
          </p:cNvPr>
          <p:cNvSpPr>
            <a:spLocks noGrp="1"/>
          </p:cNvSpPr>
          <p:nvPr>
            <p:ph type="dt" sz="half" idx="10"/>
          </p:nvPr>
        </p:nvSpPr>
        <p:spPr/>
        <p:txBody>
          <a:bodyPr/>
          <a:lstStyle/>
          <a:p>
            <a:fld id="{9D0D92BC-42A9-434B-8530-ADBF4485E407}" type="datetimeFigureOut">
              <a:rPr lang="en-US" smtClean="0"/>
              <a:t>1/22/2026</a:t>
            </a:fld>
            <a:endParaRPr lang="en-US"/>
          </a:p>
        </p:txBody>
      </p:sp>
      <p:sp>
        <p:nvSpPr>
          <p:cNvPr id="4" name="Footer Placeholder 3">
            <a:extLst>
              <a:ext uri="{FF2B5EF4-FFF2-40B4-BE49-F238E27FC236}">
                <a16:creationId xmlns:a16="http://schemas.microsoft.com/office/drawing/2014/main" id="{24AB260E-3910-7D1B-5074-24F5F0AB531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C2020F1-A878-9B80-6B4F-7D71406BBF38}"/>
              </a:ext>
            </a:extLst>
          </p:cNvPr>
          <p:cNvSpPr>
            <a:spLocks noGrp="1"/>
          </p:cNvSpPr>
          <p:nvPr>
            <p:ph type="sldNum" sz="quarter" idx="12"/>
          </p:nvPr>
        </p:nvSpPr>
        <p:spPr/>
        <p:txBody>
          <a:bodyPr/>
          <a:lstStyle/>
          <a:p>
            <a:fld id="{A0289F9E-9962-4B7B-BA18-A15907CCC6BF}" type="slidenum">
              <a:rPr lang="en-US" smtClean="0"/>
              <a:t>‹#›</a:t>
            </a:fld>
            <a:endParaRPr lang="en-US"/>
          </a:p>
        </p:txBody>
      </p:sp>
    </p:spTree>
    <p:extLst>
      <p:ext uri="{BB962C8B-B14F-4D97-AF65-F5344CB8AC3E}">
        <p14:creationId xmlns:p14="http://schemas.microsoft.com/office/powerpoint/2010/main" val="1898171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7652D6-7AE9-3E3B-5C1B-2B4399B150D5}"/>
              </a:ext>
            </a:extLst>
          </p:cNvPr>
          <p:cNvSpPr>
            <a:spLocks noGrp="1"/>
          </p:cNvSpPr>
          <p:nvPr>
            <p:ph type="dt" sz="half" idx="10"/>
          </p:nvPr>
        </p:nvSpPr>
        <p:spPr/>
        <p:txBody>
          <a:bodyPr/>
          <a:lstStyle/>
          <a:p>
            <a:fld id="{9D0D92BC-42A9-434B-8530-ADBF4485E407}" type="datetimeFigureOut">
              <a:rPr lang="en-US" smtClean="0"/>
              <a:t>1/22/2026</a:t>
            </a:fld>
            <a:endParaRPr lang="en-US"/>
          </a:p>
        </p:txBody>
      </p:sp>
      <p:sp>
        <p:nvSpPr>
          <p:cNvPr id="3" name="Footer Placeholder 2">
            <a:extLst>
              <a:ext uri="{FF2B5EF4-FFF2-40B4-BE49-F238E27FC236}">
                <a16:creationId xmlns:a16="http://schemas.microsoft.com/office/drawing/2014/main" id="{A9A7127E-2A63-6F45-4C40-83584363073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56FB79-D9D1-5381-0019-E24F8B4DAAB2}"/>
              </a:ext>
            </a:extLst>
          </p:cNvPr>
          <p:cNvSpPr>
            <a:spLocks noGrp="1"/>
          </p:cNvSpPr>
          <p:nvPr>
            <p:ph type="sldNum" sz="quarter" idx="12"/>
          </p:nvPr>
        </p:nvSpPr>
        <p:spPr/>
        <p:txBody>
          <a:bodyPr/>
          <a:lstStyle/>
          <a:p>
            <a:fld id="{A0289F9E-9962-4B7B-BA18-A15907CCC6BF}" type="slidenum">
              <a:rPr lang="en-US" smtClean="0"/>
              <a:t>‹#›</a:t>
            </a:fld>
            <a:endParaRPr lang="en-US"/>
          </a:p>
        </p:txBody>
      </p:sp>
    </p:spTree>
    <p:extLst>
      <p:ext uri="{BB962C8B-B14F-4D97-AF65-F5344CB8AC3E}">
        <p14:creationId xmlns:p14="http://schemas.microsoft.com/office/powerpoint/2010/main" val="3035923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C23B5-7DA9-0E4F-DA39-4624DB8A252E}"/>
              </a:ext>
            </a:extLst>
          </p:cNvPr>
          <p:cNvSpPr>
            <a:spLocks noGrp="1"/>
          </p:cNvSpPr>
          <p:nvPr>
            <p:ph type="title"/>
          </p:nvPr>
        </p:nvSpPr>
        <p:spPr>
          <a:xfrm>
            <a:off x="1524000" y="1369065"/>
            <a:ext cx="3266536" cy="2312979"/>
          </a:xfrm>
        </p:spPr>
        <p:txBody>
          <a:bodyPr anchor="b">
            <a:noAutofit/>
          </a:bodyPr>
          <a:lstStyle>
            <a:lvl1pPr>
              <a:defRPr sz="2800"/>
            </a:lvl1pPr>
          </a:lstStyle>
          <a:p>
            <a:r>
              <a:rPr lang="en-US" dirty="0"/>
              <a:t>Click to edit Master title style</a:t>
            </a:r>
          </a:p>
        </p:txBody>
      </p:sp>
      <p:sp>
        <p:nvSpPr>
          <p:cNvPr id="3" name="Content Placeholder 2">
            <a:extLst>
              <a:ext uri="{FF2B5EF4-FFF2-40B4-BE49-F238E27FC236}">
                <a16:creationId xmlns:a16="http://schemas.microsoft.com/office/drawing/2014/main" id="{B94A5E77-518A-1FB9-B473-E19CADE04669}"/>
              </a:ext>
            </a:extLst>
          </p:cNvPr>
          <p:cNvSpPr>
            <a:spLocks noGrp="1"/>
          </p:cNvSpPr>
          <p:nvPr>
            <p:ph idx="1"/>
          </p:nvPr>
        </p:nvSpPr>
        <p:spPr>
          <a:xfrm>
            <a:off x="5624423" y="987425"/>
            <a:ext cx="5615077" cy="4873625"/>
          </a:xfrm>
        </p:spPr>
        <p:txBody>
          <a:bodyPr anchor="ct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365344F-7D06-2406-D113-D24587835D69}"/>
              </a:ext>
            </a:extLst>
          </p:cNvPr>
          <p:cNvSpPr>
            <a:spLocks noGrp="1"/>
          </p:cNvSpPr>
          <p:nvPr>
            <p:ph type="body" sz="half" idx="2"/>
          </p:nvPr>
        </p:nvSpPr>
        <p:spPr>
          <a:xfrm>
            <a:off x="1524000" y="3947801"/>
            <a:ext cx="3266536" cy="2382838"/>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22BE708-BAD0-A0A6-9332-9D2179E673FB}"/>
              </a:ext>
            </a:extLst>
          </p:cNvPr>
          <p:cNvSpPr>
            <a:spLocks noGrp="1"/>
          </p:cNvSpPr>
          <p:nvPr>
            <p:ph type="dt" sz="half" idx="10"/>
          </p:nvPr>
        </p:nvSpPr>
        <p:spPr/>
        <p:txBody>
          <a:bodyPr/>
          <a:lstStyle/>
          <a:p>
            <a:fld id="{9D0D92BC-42A9-434B-8530-ADBF4485E407}" type="datetimeFigureOut">
              <a:rPr lang="en-US" smtClean="0"/>
              <a:t>1/22/2026</a:t>
            </a:fld>
            <a:endParaRPr lang="en-US"/>
          </a:p>
        </p:txBody>
      </p:sp>
      <p:sp>
        <p:nvSpPr>
          <p:cNvPr id="6" name="Footer Placeholder 5">
            <a:extLst>
              <a:ext uri="{FF2B5EF4-FFF2-40B4-BE49-F238E27FC236}">
                <a16:creationId xmlns:a16="http://schemas.microsoft.com/office/drawing/2014/main" id="{F8A70050-9362-4EC4-6B73-3A38445B71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CDA991-8608-CAB4-33FA-03D380D2F060}"/>
              </a:ext>
            </a:extLst>
          </p:cNvPr>
          <p:cNvSpPr>
            <a:spLocks noGrp="1"/>
          </p:cNvSpPr>
          <p:nvPr>
            <p:ph type="sldNum" sz="quarter" idx="12"/>
          </p:nvPr>
        </p:nvSpPr>
        <p:spPr/>
        <p:txBody>
          <a:bodyPr/>
          <a:lstStyle/>
          <a:p>
            <a:fld id="{A0289F9E-9962-4B7B-BA18-A15907CCC6BF}" type="slidenum">
              <a:rPr lang="en-US" smtClean="0"/>
              <a:t>‹#›</a:t>
            </a:fld>
            <a:endParaRPr lang="en-US"/>
          </a:p>
        </p:txBody>
      </p:sp>
    </p:spTree>
    <p:extLst>
      <p:ext uri="{BB962C8B-B14F-4D97-AF65-F5344CB8AC3E}">
        <p14:creationId xmlns:p14="http://schemas.microsoft.com/office/powerpoint/2010/main" val="3805244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7B837-332D-9100-E007-7DE279481410}"/>
              </a:ext>
            </a:extLst>
          </p:cNvPr>
          <p:cNvSpPr>
            <a:spLocks noGrp="1"/>
          </p:cNvSpPr>
          <p:nvPr>
            <p:ph type="title"/>
          </p:nvPr>
        </p:nvSpPr>
        <p:spPr>
          <a:xfrm>
            <a:off x="1523999" y="1385457"/>
            <a:ext cx="3312543" cy="2304288"/>
          </a:xfrm>
        </p:spPr>
        <p:txBody>
          <a:bodyPr anchor="b">
            <a:normAutofit/>
          </a:bodyPr>
          <a:lstStyle>
            <a:lvl1pPr>
              <a:defRPr sz="2800"/>
            </a:lvl1pPr>
          </a:lstStyle>
          <a:p>
            <a:r>
              <a:rPr lang="en-US" dirty="0"/>
              <a:t>Click to edit Master title style</a:t>
            </a:r>
          </a:p>
        </p:txBody>
      </p:sp>
      <p:sp>
        <p:nvSpPr>
          <p:cNvPr id="3" name="Picture Placeholder 2">
            <a:extLst>
              <a:ext uri="{FF2B5EF4-FFF2-40B4-BE49-F238E27FC236}">
                <a16:creationId xmlns:a16="http://schemas.microsoft.com/office/drawing/2014/main" id="{3E0DE983-0B0E-07CC-8C57-4EA529E27D19}"/>
              </a:ext>
            </a:extLst>
          </p:cNvPr>
          <p:cNvSpPr>
            <a:spLocks noGrp="1"/>
          </p:cNvSpPr>
          <p:nvPr>
            <p:ph type="pic" idx="1"/>
          </p:nvPr>
        </p:nvSpPr>
        <p:spPr>
          <a:xfrm>
            <a:off x="5624423" y="957263"/>
            <a:ext cx="5372189" cy="4962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4CAB867-3FC6-5007-61B0-D9B7E5B0CED6}"/>
              </a:ext>
            </a:extLst>
          </p:cNvPr>
          <p:cNvSpPr>
            <a:spLocks noGrp="1"/>
          </p:cNvSpPr>
          <p:nvPr>
            <p:ph type="body" sz="half" idx="2"/>
          </p:nvPr>
        </p:nvSpPr>
        <p:spPr>
          <a:xfrm>
            <a:off x="1524000" y="3958315"/>
            <a:ext cx="3312542" cy="1961473"/>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86FC7E0F-BFE1-7134-163B-B777970B762A}"/>
              </a:ext>
            </a:extLst>
          </p:cNvPr>
          <p:cNvSpPr>
            <a:spLocks noGrp="1"/>
          </p:cNvSpPr>
          <p:nvPr>
            <p:ph type="dt" sz="half" idx="10"/>
          </p:nvPr>
        </p:nvSpPr>
        <p:spPr/>
        <p:txBody>
          <a:bodyPr/>
          <a:lstStyle/>
          <a:p>
            <a:fld id="{9D0D92BC-42A9-434B-8530-ADBF4485E407}" type="datetimeFigureOut">
              <a:rPr lang="en-US" smtClean="0"/>
              <a:t>1/22/2026</a:t>
            </a:fld>
            <a:endParaRPr lang="en-US"/>
          </a:p>
        </p:txBody>
      </p:sp>
      <p:sp>
        <p:nvSpPr>
          <p:cNvPr id="6" name="Footer Placeholder 5">
            <a:extLst>
              <a:ext uri="{FF2B5EF4-FFF2-40B4-BE49-F238E27FC236}">
                <a16:creationId xmlns:a16="http://schemas.microsoft.com/office/drawing/2014/main" id="{AD395D0B-4F98-F3BE-FB23-22D8C5D41F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FB2E3D-2188-B7A9-0ECE-978147358479}"/>
              </a:ext>
            </a:extLst>
          </p:cNvPr>
          <p:cNvSpPr>
            <a:spLocks noGrp="1"/>
          </p:cNvSpPr>
          <p:nvPr>
            <p:ph type="sldNum" sz="quarter" idx="12"/>
          </p:nvPr>
        </p:nvSpPr>
        <p:spPr/>
        <p:txBody>
          <a:bodyPr/>
          <a:lstStyle/>
          <a:p>
            <a:fld id="{A0289F9E-9962-4B7B-BA18-A15907CCC6BF}" type="slidenum">
              <a:rPr lang="en-US" smtClean="0"/>
              <a:t>‹#›</a:t>
            </a:fld>
            <a:endParaRPr lang="en-US"/>
          </a:p>
        </p:txBody>
      </p:sp>
    </p:spTree>
    <p:extLst>
      <p:ext uri="{BB962C8B-B14F-4D97-AF65-F5344CB8AC3E}">
        <p14:creationId xmlns:p14="http://schemas.microsoft.com/office/powerpoint/2010/main" val="3318824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5258B98-3BD5-0A20-B0E7-944EAEB2654A}"/>
              </a:ext>
            </a:extLst>
          </p:cNvPr>
          <p:cNvSpPr/>
          <p:nvPr/>
        </p:nvSpPr>
        <p:spPr>
          <a:xfrm>
            <a:off x="0" y="3510612"/>
            <a:ext cx="12192000" cy="3347388"/>
          </a:xfrm>
          <a:prstGeom prst="rect">
            <a:avLst/>
          </a:prstGeom>
          <a:gradFill>
            <a:gsLst>
              <a:gs pos="14000">
                <a:schemeClr val="accent1">
                  <a:lumMod val="60000"/>
                  <a:lumOff val="40000"/>
                  <a:alpha val="0"/>
                </a:schemeClr>
              </a:gs>
              <a:gs pos="100000">
                <a:schemeClr val="accent1">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C0D404C1-E8A5-65FC-C068-21EA0397ED63}"/>
              </a:ext>
            </a:extLst>
          </p:cNvPr>
          <p:cNvSpPr>
            <a:spLocks noGrp="1"/>
          </p:cNvSpPr>
          <p:nvPr>
            <p:ph type="title"/>
          </p:nvPr>
        </p:nvSpPr>
        <p:spPr>
          <a:xfrm>
            <a:off x="952500" y="757238"/>
            <a:ext cx="10287000" cy="1147762"/>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26DCFD78-F171-BA47-AAF3-C6EB75F94C78}"/>
              </a:ext>
            </a:extLst>
          </p:cNvPr>
          <p:cNvSpPr>
            <a:spLocks noGrp="1"/>
          </p:cNvSpPr>
          <p:nvPr>
            <p:ph type="body" idx="1"/>
          </p:nvPr>
        </p:nvSpPr>
        <p:spPr>
          <a:xfrm>
            <a:off x="952500" y="2285997"/>
            <a:ext cx="10287000" cy="389096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5965A77-B1AB-D608-A6C5-F0F99B6913D8}"/>
              </a:ext>
            </a:extLst>
          </p:cNvPr>
          <p:cNvSpPr>
            <a:spLocks noGrp="1"/>
          </p:cNvSpPr>
          <p:nvPr>
            <p:ph type="dt" sz="half" idx="2"/>
          </p:nvPr>
        </p:nvSpPr>
        <p:spPr>
          <a:xfrm rot="5400000">
            <a:off x="10568087" y="4756249"/>
            <a:ext cx="2476307" cy="365125"/>
          </a:xfrm>
          <a:prstGeom prst="rect">
            <a:avLst/>
          </a:prstGeom>
        </p:spPr>
        <p:txBody>
          <a:bodyPr vert="horz" lIns="91440" tIns="45720" rIns="91440" bIns="45720" rtlCol="0" anchor="ctr"/>
          <a:lstStyle>
            <a:lvl1pPr algn="l">
              <a:defRPr sz="700" b="1" cap="all" spc="300" baseline="0">
                <a:solidFill>
                  <a:schemeClr val="tx1"/>
                </a:solidFill>
              </a:defRPr>
            </a:lvl1pPr>
          </a:lstStyle>
          <a:p>
            <a:fld id="{9D0D92BC-42A9-434B-8530-ADBF4485E407}" type="datetimeFigureOut">
              <a:rPr lang="en-US" smtClean="0"/>
              <a:pPr/>
              <a:t>1/22/2026</a:t>
            </a:fld>
            <a:endParaRPr lang="en-US" dirty="0"/>
          </a:p>
        </p:txBody>
      </p:sp>
      <p:sp>
        <p:nvSpPr>
          <p:cNvPr id="5" name="Footer Placeholder 4">
            <a:extLst>
              <a:ext uri="{FF2B5EF4-FFF2-40B4-BE49-F238E27FC236}">
                <a16:creationId xmlns:a16="http://schemas.microsoft.com/office/drawing/2014/main" id="{05DE34E5-5E9B-7786-05B5-B93241EE2F42}"/>
              </a:ext>
            </a:extLst>
          </p:cNvPr>
          <p:cNvSpPr>
            <a:spLocks noGrp="1"/>
          </p:cNvSpPr>
          <p:nvPr>
            <p:ph type="ftr" sz="quarter" idx="3"/>
          </p:nvPr>
        </p:nvSpPr>
        <p:spPr>
          <a:xfrm rot="5400000">
            <a:off x="10589519" y="1758059"/>
            <a:ext cx="2433442" cy="365125"/>
          </a:xfrm>
          <a:prstGeom prst="rect">
            <a:avLst/>
          </a:prstGeom>
        </p:spPr>
        <p:txBody>
          <a:bodyPr vert="horz" lIns="91440" tIns="45720" rIns="91440" bIns="45720" rtlCol="0" anchor="ctr"/>
          <a:lstStyle>
            <a:lvl1pPr algn="r">
              <a:defRPr sz="700" b="1" cap="all" spc="300" baseline="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B525CD4B-611E-32FA-419D-326099EEF340}"/>
              </a:ext>
            </a:extLst>
          </p:cNvPr>
          <p:cNvSpPr>
            <a:spLocks noGrp="1"/>
          </p:cNvSpPr>
          <p:nvPr>
            <p:ph type="sldNum" sz="quarter" idx="4"/>
          </p:nvPr>
        </p:nvSpPr>
        <p:spPr>
          <a:xfrm>
            <a:off x="11539542" y="3246437"/>
            <a:ext cx="533399" cy="365125"/>
          </a:xfrm>
          <a:prstGeom prst="rect">
            <a:avLst/>
          </a:prstGeom>
        </p:spPr>
        <p:txBody>
          <a:bodyPr vert="horz" lIns="91440" tIns="45720" rIns="91440" bIns="45720" rtlCol="0" anchor="ctr"/>
          <a:lstStyle>
            <a:lvl1pPr algn="ctr">
              <a:defRPr sz="1600" b="1" cap="all" baseline="0">
                <a:solidFill>
                  <a:schemeClr val="tx1"/>
                </a:solidFill>
                <a:latin typeface="+mj-lt"/>
              </a:defRPr>
            </a:lvl1pPr>
          </a:lstStyle>
          <a:p>
            <a:fld id="{A0289F9E-9962-4B7B-BA18-A15907CCC6BF}" type="slidenum">
              <a:rPr lang="en-US" smtClean="0"/>
              <a:pPr/>
              <a:t>‹#›</a:t>
            </a:fld>
            <a:endParaRPr lang="en-US" dirty="0"/>
          </a:p>
        </p:txBody>
      </p:sp>
    </p:spTree>
    <p:extLst>
      <p:ext uri="{BB962C8B-B14F-4D97-AF65-F5344CB8AC3E}">
        <p14:creationId xmlns:p14="http://schemas.microsoft.com/office/powerpoint/2010/main" val="110863109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1" r:id="rId6"/>
    <p:sldLayoutId id="2147483727" r:id="rId7"/>
    <p:sldLayoutId id="2147483728" r:id="rId8"/>
    <p:sldLayoutId id="2147483729" r:id="rId9"/>
    <p:sldLayoutId id="2147483730" r:id="rId10"/>
    <p:sldLayoutId id="2147483732" r:id="rId11"/>
  </p:sldLayoutIdLst>
  <p:txStyles>
    <p:titleStyle>
      <a:lvl1pPr algn="l" defTabSz="914400" rtl="0" eaLnBrk="1" latinLnBrk="0" hangingPunct="1">
        <a:lnSpc>
          <a:spcPct val="120000"/>
        </a:lnSpc>
        <a:spcBef>
          <a:spcPct val="0"/>
        </a:spcBef>
        <a:buNone/>
        <a:defRPr sz="2800" b="1" kern="1200" cap="all" spc="60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256032" indent="0" algn="l" defTabSz="914400" rtl="0" eaLnBrk="1" latinLnBrk="0" hangingPunct="1">
        <a:lnSpc>
          <a:spcPct val="120000"/>
        </a:lnSpc>
        <a:spcBef>
          <a:spcPts val="500"/>
        </a:spcBef>
        <a:buFontTx/>
        <a:buNone/>
        <a:defRPr sz="1600" b="1" kern="1200">
          <a:solidFill>
            <a:schemeClr val="tx1"/>
          </a:solidFill>
          <a:latin typeface="+mn-lt"/>
          <a:ea typeface="+mn-ea"/>
          <a:cs typeface="+mn-cs"/>
        </a:defRPr>
      </a:lvl2pPr>
      <a:lvl3pPr marL="521208"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539496" indent="0" algn="l" defTabSz="914400" rtl="0" eaLnBrk="1" latinLnBrk="0" hangingPunct="1">
        <a:lnSpc>
          <a:spcPct val="120000"/>
        </a:lnSpc>
        <a:spcBef>
          <a:spcPts val="500"/>
        </a:spcBef>
        <a:buFontTx/>
        <a:buNone/>
        <a:defRPr sz="1200" b="1" kern="1200">
          <a:solidFill>
            <a:schemeClr val="tx1"/>
          </a:solidFill>
          <a:latin typeface="+mn-lt"/>
          <a:ea typeface="+mn-ea"/>
          <a:cs typeface="+mn-cs"/>
        </a:defRPr>
      </a:lvl4pPr>
      <a:lvl5pPr marL="832104"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8" Type="http://schemas.openxmlformats.org/officeDocument/2006/relationships/hyperlink" Target="https://www.learningforjustice.org/" TargetMode="External"/><Relationship Id="rId3" Type="http://schemas.openxmlformats.org/officeDocument/2006/relationships/hyperlink" Target="https://workplacementalhealth.org/" TargetMode="External"/><Relationship Id="rId7" Type="http://schemas.openxmlformats.org/officeDocument/2006/relationships/hyperlink" Target="https://adaa.org/" TargetMode="External"/><Relationship Id="rId2" Type="http://schemas.openxmlformats.org/officeDocument/2006/relationships/hyperlink" Target="https://www.apa.org/topics/stress" TargetMode="External"/><Relationship Id="rId1" Type="http://schemas.openxmlformats.org/officeDocument/2006/relationships/slideLayout" Target="../slideLayouts/slideLayout2.xml"/><Relationship Id="rId6" Type="http://schemas.openxmlformats.org/officeDocument/2006/relationships/hyperlink" Target="https://www.mentalhealth.gov/" TargetMode="External"/><Relationship Id="rId11" Type="http://schemas.openxmlformats.org/officeDocument/2006/relationships/image" Target="../media/image1.png"/><Relationship Id="rId5" Type="http://schemas.openxmlformats.org/officeDocument/2006/relationships/hyperlink" Target="https://www.nami.org/" TargetMode="External"/><Relationship Id="rId10" Type="http://schemas.openxmlformats.org/officeDocument/2006/relationships/hyperlink" Target="https://store.samhsa.gov/" TargetMode="External"/><Relationship Id="rId4" Type="http://schemas.openxmlformats.org/officeDocument/2006/relationships/hyperlink" Target="https://www.mayoclinic.org/healthy-lifestyle/stress-management" TargetMode="External"/><Relationship Id="rId9" Type="http://schemas.openxmlformats.org/officeDocument/2006/relationships/hyperlink" Target="https://www.mindtools.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mailto:swagner@ehsny.or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image" Target="../media/image1.png"/><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 name="Rectangle 52">
            <a:extLst>
              <a:ext uri="{FF2B5EF4-FFF2-40B4-BE49-F238E27FC236}">
                <a16:creationId xmlns:a16="http://schemas.microsoft.com/office/drawing/2014/main" id="{055BEBF3-DFCD-47AA-B145-ADA107FAA5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63CA93EC-3363-CC71-A38D-0CCA0721E1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50"/>
            <a:ext cx="6096000" cy="686395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DAC8658D-D32D-6425-453A-E89C5D2B0A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1" y="0"/>
            <a:ext cx="6095999" cy="6858000"/>
          </a:xfrm>
          <a:prstGeom prst="rect">
            <a:avLst/>
          </a:prstGeom>
          <a:gradFill>
            <a:gsLst>
              <a:gs pos="20000">
                <a:schemeClr val="accent1">
                  <a:lumMod val="60000"/>
                  <a:lumOff val="40000"/>
                  <a:alpha val="0"/>
                </a:schemeClr>
              </a:gs>
              <a:gs pos="90000">
                <a:schemeClr val="accent1">
                  <a:lumMod val="60000"/>
                  <a:lumOff val="40000"/>
                </a:schemeClr>
              </a:gs>
            </a:gsLst>
            <a:lin ang="540000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324AA9-4304-767E-AA7B-6D2C2512FBD6}"/>
              </a:ext>
            </a:extLst>
          </p:cNvPr>
          <p:cNvSpPr>
            <a:spLocks noGrp="1"/>
          </p:cNvSpPr>
          <p:nvPr>
            <p:ph type="ctrTitle"/>
          </p:nvPr>
        </p:nvSpPr>
        <p:spPr>
          <a:xfrm>
            <a:off x="6695089" y="1368497"/>
            <a:ext cx="4897821" cy="2588880"/>
          </a:xfrm>
        </p:spPr>
        <p:txBody>
          <a:bodyPr>
            <a:noAutofit/>
          </a:bodyPr>
          <a:lstStyle/>
          <a:p>
            <a:pPr algn="ctr">
              <a:lnSpc>
                <a:spcPct val="110000"/>
              </a:lnSpc>
            </a:pPr>
            <a:r>
              <a:rPr lang="en-US" sz="3200" dirty="0"/>
              <a:t>Teacher and Staff Wellness</a:t>
            </a:r>
            <a:br>
              <a:rPr lang="en-US" sz="3200" dirty="0"/>
            </a:br>
            <a:br>
              <a:rPr lang="en-US" sz="3200" dirty="0"/>
            </a:br>
            <a:r>
              <a:rPr lang="en-US" sz="1400" u="sng" dirty="0"/>
              <a:t>Caring for Ourselves to Reduce Stress &amp; Prevent Burnout</a:t>
            </a:r>
            <a:br>
              <a:rPr lang="en-US" sz="2400" dirty="0"/>
            </a:br>
            <a:endParaRPr lang="en-US" sz="2400" dirty="0"/>
          </a:p>
        </p:txBody>
      </p:sp>
      <p:sp>
        <p:nvSpPr>
          <p:cNvPr id="3" name="Subtitle 2">
            <a:extLst>
              <a:ext uri="{FF2B5EF4-FFF2-40B4-BE49-F238E27FC236}">
                <a16:creationId xmlns:a16="http://schemas.microsoft.com/office/drawing/2014/main" id="{602B6661-34F5-96F1-45E0-76CFB0ECA2DB}"/>
              </a:ext>
            </a:extLst>
          </p:cNvPr>
          <p:cNvSpPr>
            <a:spLocks noGrp="1"/>
          </p:cNvSpPr>
          <p:nvPr>
            <p:ph type="subTitle" idx="1"/>
          </p:nvPr>
        </p:nvSpPr>
        <p:spPr>
          <a:xfrm>
            <a:off x="7494269" y="4326235"/>
            <a:ext cx="3299460" cy="1391600"/>
          </a:xfrm>
        </p:spPr>
        <p:txBody>
          <a:bodyPr>
            <a:normAutofit/>
          </a:bodyPr>
          <a:lstStyle/>
          <a:p>
            <a:pPr algn="ctr">
              <a:lnSpc>
                <a:spcPct val="110000"/>
              </a:lnSpc>
            </a:pPr>
            <a:r>
              <a:rPr lang="en-US" sz="1500" dirty="0"/>
              <a:t>Created and Presented by: Stephanie Wagner, LMHC-DP, Coordinator of Child and Adolescent Services with Endeavor Health Services</a:t>
            </a:r>
          </a:p>
          <a:p>
            <a:pPr algn="ctr">
              <a:lnSpc>
                <a:spcPct val="110000"/>
              </a:lnSpc>
            </a:pPr>
            <a:endParaRPr lang="en-US" sz="1500" dirty="0"/>
          </a:p>
        </p:txBody>
      </p:sp>
      <p:cxnSp>
        <p:nvCxnSpPr>
          <p:cNvPr id="56" name="Straight Connector 55">
            <a:extLst>
              <a:ext uri="{FF2B5EF4-FFF2-40B4-BE49-F238E27FC236}">
                <a16:creationId xmlns:a16="http://schemas.microsoft.com/office/drawing/2014/main" id="{62B03640-8725-578A-2628-C6B639EAE2B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8423" y="3951426"/>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descr="A logo for a health services company&#10;&#10;AI-generated content may be incorrect.">
            <a:extLst>
              <a:ext uri="{FF2B5EF4-FFF2-40B4-BE49-F238E27FC236}">
                <a16:creationId xmlns:a16="http://schemas.microsoft.com/office/drawing/2014/main" id="{50F52759-BF95-3266-03AF-6168D18E78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5526" y="6099216"/>
            <a:ext cx="720947" cy="661507"/>
          </a:xfrm>
          <a:prstGeom prst="rect">
            <a:avLst/>
          </a:prstGeom>
        </p:spPr>
      </p:pic>
      <p:pic>
        <p:nvPicPr>
          <p:cNvPr id="5" name="Picture 4">
            <a:extLst>
              <a:ext uri="{FF2B5EF4-FFF2-40B4-BE49-F238E27FC236}">
                <a16:creationId xmlns:a16="http://schemas.microsoft.com/office/drawing/2014/main" id="{1508F4CB-3ADC-005E-5F8A-6DF069645E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090" y="1779280"/>
            <a:ext cx="4940235" cy="3293490"/>
          </a:xfrm>
          <a:prstGeom prst="rect">
            <a:avLst/>
          </a:prstGeom>
        </p:spPr>
      </p:pic>
    </p:spTree>
    <p:extLst>
      <p:ext uri="{BB962C8B-B14F-4D97-AF65-F5344CB8AC3E}">
        <p14:creationId xmlns:p14="http://schemas.microsoft.com/office/powerpoint/2010/main" val="34529436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0A02A1C-1E39-4D71-EB66-3326EBA4A3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BAE4C1-AFF3-4EEA-3E0E-46D1181CCA3B}"/>
              </a:ext>
            </a:extLst>
          </p:cNvPr>
          <p:cNvSpPr>
            <a:spLocks noGrp="1"/>
          </p:cNvSpPr>
          <p:nvPr>
            <p:ph type="title"/>
          </p:nvPr>
        </p:nvSpPr>
        <p:spPr>
          <a:xfrm>
            <a:off x="967657" y="1938528"/>
            <a:ext cx="5128343" cy="2980944"/>
          </a:xfrm>
        </p:spPr>
        <p:txBody>
          <a:bodyPr anchor="ctr">
            <a:normAutofit/>
          </a:bodyPr>
          <a:lstStyle/>
          <a:p>
            <a:pPr algn="ctr"/>
            <a:r>
              <a:rPr lang="en-US" sz="2600" dirty="0"/>
              <a:t>Common Barriers to Self-Care</a:t>
            </a:r>
          </a:p>
        </p:txBody>
      </p:sp>
      <p:graphicFrame>
        <p:nvGraphicFramePr>
          <p:cNvPr id="22" name="Content Placeholder 2">
            <a:extLst>
              <a:ext uri="{FF2B5EF4-FFF2-40B4-BE49-F238E27FC236}">
                <a16:creationId xmlns:a16="http://schemas.microsoft.com/office/drawing/2014/main" id="{46BD14D4-56BA-FF07-DF9E-86A8D13A5834}"/>
              </a:ext>
            </a:extLst>
          </p:cNvPr>
          <p:cNvGraphicFramePr>
            <a:graphicFrameLocks noGrp="1"/>
          </p:cNvGraphicFramePr>
          <p:nvPr>
            <p:ph idx="1"/>
            <p:extLst>
              <p:ext uri="{D42A27DB-BD31-4B8C-83A1-F6EECF244321}">
                <p14:modId xmlns:p14="http://schemas.microsoft.com/office/powerpoint/2010/main" val="1374112028"/>
              </p:ext>
            </p:extLst>
          </p:nvPr>
        </p:nvGraphicFramePr>
        <p:xfrm>
          <a:off x="7048500" y="886352"/>
          <a:ext cx="4092594" cy="50881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descr="A logo for a health services company">
            <a:extLst>
              <a:ext uri="{FF2B5EF4-FFF2-40B4-BE49-F238E27FC236}">
                <a16:creationId xmlns:a16="http://schemas.microsoft.com/office/drawing/2014/main" id="{2B216D60-4AC2-F4DC-AC44-D112B3B3311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56219" y="6128426"/>
            <a:ext cx="679952" cy="623892"/>
          </a:xfrm>
          <a:prstGeom prst="rect">
            <a:avLst/>
          </a:prstGeom>
        </p:spPr>
      </p:pic>
    </p:spTree>
    <p:extLst>
      <p:ext uri="{BB962C8B-B14F-4D97-AF65-F5344CB8AC3E}">
        <p14:creationId xmlns:p14="http://schemas.microsoft.com/office/powerpoint/2010/main" val="19279770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3C6C348-C928-2B6B-83E7-2DD6FFA4A7C5}"/>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70BC64E-B094-49DE-BD9C-DB662FCF59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6E1D07-C8A0-9256-079D-F6730AB0EF64}"/>
              </a:ext>
            </a:extLst>
          </p:cNvPr>
          <p:cNvSpPr>
            <a:spLocks noGrp="1"/>
          </p:cNvSpPr>
          <p:nvPr>
            <p:ph type="title"/>
          </p:nvPr>
        </p:nvSpPr>
        <p:spPr>
          <a:xfrm>
            <a:off x="952500" y="771292"/>
            <a:ext cx="5143500" cy="1133708"/>
          </a:xfrm>
        </p:spPr>
        <p:txBody>
          <a:bodyPr vert="horz" lIns="91440" tIns="45720" rIns="91440" bIns="45720" rtlCol="0">
            <a:normAutofit/>
          </a:bodyPr>
          <a:lstStyle/>
          <a:p>
            <a:r>
              <a:rPr lang="en-US"/>
              <a:t>Overcoming Barriers to Self-Care</a:t>
            </a:r>
          </a:p>
        </p:txBody>
      </p:sp>
      <p:sp>
        <p:nvSpPr>
          <p:cNvPr id="13" name="Rectangle 12">
            <a:extLst>
              <a:ext uri="{FF2B5EF4-FFF2-40B4-BE49-F238E27FC236}">
                <a16:creationId xmlns:a16="http://schemas.microsoft.com/office/drawing/2014/main" id="{A718E0F5-1EF3-64D6-0802-B7983AC63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37234"/>
            <a:ext cx="12192000" cy="3120318"/>
          </a:xfrm>
          <a:prstGeom prst="rect">
            <a:avLst/>
          </a:prstGeom>
          <a:gradFill>
            <a:gsLst>
              <a:gs pos="14000">
                <a:schemeClr val="accent1">
                  <a:lumMod val="60000"/>
                  <a:lumOff val="40000"/>
                  <a:alpha val="0"/>
                </a:schemeClr>
              </a:gs>
              <a:gs pos="100000">
                <a:schemeClr val="accent1">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3EAF776F-047B-38A7-CE62-7C601A91A9C8}"/>
              </a:ext>
            </a:extLst>
          </p:cNvPr>
          <p:cNvSpPr>
            <a:spLocks noGrp="1"/>
          </p:cNvSpPr>
          <p:nvPr>
            <p:ph idx="1"/>
          </p:nvPr>
        </p:nvSpPr>
        <p:spPr>
          <a:xfrm>
            <a:off x="952500" y="2285997"/>
            <a:ext cx="5133145" cy="3890965"/>
          </a:xfrm>
        </p:spPr>
        <p:txBody>
          <a:bodyPr>
            <a:normAutofit/>
          </a:bodyPr>
          <a:lstStyle/>
          <a:p>
            <a:r>
              <a:rPr lang="en-US" dirty="0"/>
              <a:t>Start small—5 minutes counts</a:t>
            </a:r>
          </a:p>
          <a:p>
            <a:r>
              <a:rPr lang="en-US" dirty="0"/>
              <a:t>Reframe self-care as essential, not optional</a:t>
            </a:r>
          </a:p>
          <a:p>
            <a:r>
              <a:rPr lang="en-US" dirty="0"/>
              <a:t>Schedule self-care like an appointment</a:t>
            </a:r>
          </a:p>
          <a:p>
            <a:r>
              <a:rPr lang="en-US" dirty="0"/>
              <a:t>Advocate for boundaries and support when possible</a:t>
            </a:r>
          </a:p>
          <a:p>
            <a:r>
              <a:rPr lang="en-US" dirty="0"/>
              <a:t>Use peer/social support and accountability</a:t>
            </a:r>
          </a:p>
        </p:txBody>
      </p:sp>
      <p:pic>
        <p:nvPicPr>
          <p:cNvPr id="5" name="Picture 4">
            <a:extLst>
              <a:ext uri="{FF2B5EF4-FFF2-40B4-BE49-F238E27FC236}">
                <a16:creationId xmlns:a16="http://schemas.microsoft.com/office/drawing/2014/main" id="{D01C8341-FDF8-FC58-6857-0EE5937EA2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2984" y="1338146"/>
            <a:ext cx="4774375" cy="2566226"/>
          </a:xfrm>
          <a:prstGeom prst="rect">
            <a:avLst/>
          </a:prstGeom>
        </p:spPr>
      </p:pic>
      <p:pic>
        <p:nvPicPr>
          <p:cNvPr id="4" name="Picture 3" descr="A logo for a health services company&#10;&#10;AI-generated content may be incorrect.">
            <a:extLst>
              <a:ext uri="{FF2B5EF4-FFF2-40B4-BE49-F238E27FC236}">
                <a16:creationId xmlns:a16="http://schemas.microsoft.com/office/drawing/2014/main" id="{5071CFD6-CB07-4A82-DFD7-21127E3621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9016" y="5620022"/>
            <a:ext cx="1213968" cy="1113880"/>
          </a:xfrm>
          <a:prstGeom prst="rect">
            <a:avLst/>
          </a:prstGeom>
        </p:spPr>
      </p:pic>
    </p:spTree>
    <p:extLst>
      <p:ext uri="{BB962C8B-B14F-4D97-AF65-F5344CB8AC3E}">
        <p14:creationId xmlns:p14="http://schemas.microsoft.com/office/powerpoint/2010/main" val="36489130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B8AA2-2DD6-BBFC-FF30-D07CCA4682D3}"/>
              </a:ext>
            </a:extLst>
          </p:cNvPr>
          <p:cNvSpPr>
            <a:spLocks noGrp="1"/>
          </p:cNvSpPr>
          <p:nvPr>
            <p:ph type="title"/>
          </p:nvPr>
        </p:nvSpPr>
        <p:spPr/>
        <p:txBody>
          <a:bodyPr/>
          <a:lstStyle/>
          <a:p>
            <a:r>
              <a:rPr lang="en-US" dirty="0"/>
              <a:t>Take time to Practice: Progressive Muscle relaxation</a:t>
            </a:r>
          </a:p>
        </p:txBody>
      </p:sp>
      <p:sp>
        <p:nvSpPr>
          <p:cNvPr id="3" name="Content Placeholder 2">
            <a:extLst>
              <a:ext uri="{FF2B5EF4-FFF2-40B4-BE49-F238E27FC236}">
                <a16:creationId xmlns:a16="http://schemas.microsoft.com/office/drawing/2014/main" id="{FC790D2C-90DA-DAE7-018A-C82FB944FF13}"/>
              </a:ext>
            </a:extLst>
          </p:cNvPr>
          <p:cNvSpPr>
            <a:spLocks noGrp="1"/>
          </p:cNvSpPr>
          <p:nvPr>
            <p:ph idx="1"/>
          </p:nvPr>
        </p:nvSpPr>
        <p:spPr/>
        <p:txBody>
          <a:bodyPr/>
          <a:lstStyle/>
          <a:p>
            <a:r>
              <a:rPr lang="en-US" dirty="0"/>
              <a:t>Progressive Muscle Relaxation (PMR) is a stress-reducing technique that teaches you to recognize and release muscle tension by systematically tensing and relaxing different muscle groups throughout your body, typically starting from your feet and working your way up. You hold the tension briefly (around 5 seconds) and then release it (for 20-30 seconds), noticing the contrast, which helps train your body to find deep relaxation and combat stress and anxiety. </a:t>
            </a:r>
          </a:p>
        </p:txBody>
      </p:sp>
      <p:pic>
        <p:nvPicPr>
          <p:cNvPr id="4" name="Picture 3">
            <a:extLst>
              <a:ext uri="{FF2B5EF4-FFF2-40B4-BE49-F238E27FC236}">
                <a16:creationId xmlns:a16="http://schemas.microsoft.com/office/drawing/2014/main" id="{625065E7-B290-3560-B8A9-B5613C750856}"/>
              </a:ext>
            </a:extLst>
          </p:cNvPr>
          <p:cNvPicPr>
            <a:picLocks noChangeAspect="1"/>
          </p:cNvPicPr>
          <p:nvPr/>
        </p:nvPicPr>
        <p:blipFill>
          <a:blip r:embed="rId3"/>
          <a:stretch>
            <a:fillRect/>
          </a:stretch>
        </p:blipFill>
        <p:spPr>
          <a:xfrm>
            <a:off x="5711918" y="6100762"/>
            <a:ext cx="768163" cy="701101"/>
          </a:xfrm>
          <a:prstGeom prst="rect">
            <a:avLst/>
          </a:prstGeom>
        </p:spPr>
      </p:pic>
    </p:spTree>
    <p:extLst>
      <p:ext uri="{BB962C8B-B14F-4D97-AF65-F5344CB8AC3E}">
        <p14:creationId xmlns:p14="http://schemas.microsoft.com/office/powerpoint/2010/main" val="4884104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EBD76-E889-F851-E616-019FA8DE5AEE}"/>
              </a:ext>
            </a:extLst>
          </p:cNvPr>
          <p:cNvSpPr>
            <a:spLocks noGrp="1"/>
          </p:cNvSpPr>
          <p:nvPr>
            <p:ph type="title"/>
          </p:nvPr>
        </p:nvSpPr>
        <p:spPr/>
        <p:txBody>
          <a:bodyPr/>
          <a:lstStyle/>
          <a:p>
            <a:r>
              <a:rPr lang="en-US" dirty="0"/>
              <a:t>Building A supportive Wellness Culture</a:t>
            </a:r>
          </a:p>
        </p:txBody>
      </p:sp>
      <p:sp>
        <p:nvSpPr>
          <p:cNvPr id="3" name="Content Placeholder 2">
            <a:extLst>
              <a:ext uri="{FF2B5EF4-FFF2-40B4-BE49-F238E27FC236}">
                <a16:creationId xmlns:a16="http://schemas.microsoft.com/office/drawing/2014/main" id="{7D174013-CAD7-9673-D1EF-72C749FD0076}"/>
              </a:ext>
            </a:extLst>
          </p:cNvPr>
          <p:cNvSpPr>
            <a:spLocks noGrp="1"/>
          </p:cNvSpPr>
          <p:nvPr>
            <p:ph idx="1"/>
          </p:nvPr>
        </p:nvSpPr>
        <p:spPr/>
        <p:txBody>
          <a:bodyPr/>
          <a:lstStyle/>
          <a:p>
            <a:r>
              <a:rPr lang="en-US" sz="2400" dirty="0"/>
              <a:t>Encourage open conversations about stress and burnout</a:t>
            </a:r>
          </a:p>
          <a:p>
            <a:r>
              <a:rPr lang="en-US" sz="2400" dirty="0"/>
              <a:t>Model healthy boundaries and self-care</a:t>
            </a:r>
          </a:p>
          <a:p>
            <a:r>
              <a:rPr lang="en-US" sz="2400" dirty="0"/>
              <a:t>Share resources and wellness strategies</a:t>
            </a:r>
          </a:p>
          <a:p>
            <a:r>
              <a:rPr lang="en-US" sz="2400" dirty="0"/>
              <a:t>Support one another as a team</a:t>
            </a:r>
          </a:p>
          <a:p>
            <a:endParaRPr lang="en-US" dirty="0"/>
          </a:p>
        </p:txBody>
      </p:sp>
      <p:sp>
        <p:nvSpPr>
          <p:cNvPr id="7" name="Speech Bubble: Oval 6">
            <a:extLst>
              <a:ext uri="{FF2B5EF4-FFF2-40B4-BE49-F238E27FC236}">
                <a16:creationId xmlns:a16="http://schemas.microsoft.com/office/drawing/2014/main" id="{B40BAFDF-145C-EF38-EAB6-1306301A440A}"/>
              </a:ext>
            </a:extLst>
          </p:cNvPr>
          <p:cNvSpPr/>
          <p:nvPr/>
        </p:nvSpPr>
        <p:spPr>
          <a:xfrm>
            <a:off x="1718268" y="4793884"/>
            <a:ext cx="2974312" cy="1473493"/>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3A0EFBDD-1E18-1C5A-332C-131CBF7904B9}"/>
              </a:ext>
            </a:extLst>
          </p:cNvPr>
          <p:cNvSpPr txBox="1"/>
          <p:nvPr/>
        </p:nvSpPr>
        <p:spPr>
          <a:xfrm>
            <a:off x="2336744" y="5207464"/>
            <a:ext cx="1737360" cy="646331"/>
          </a:xfrm>
          <a:prstGeom prst="rect">
            <a:avLst/>
          </a:prstGeom>
          <a:noFill/>
        </p:spPr>
        <p:txBody>
          <a:bodyPr wrap="square" rtlCol="0">
            <a:spAutoFit/>
          </a:bodyPr>
          <a:lstStyle/>
          <a:p>
            <a:r>
              <a:rPr lang="en-US" dirty="0"/>
              <a:t>What do you do at your school?</a:t>
            </a:r>
          </a:p>
        </p:txBody>
      </p:sp>
      <p:pic>
        <p:nvPicPr>
          <p:cNvPr id="11" name="Picture 10">
            <a:extLst>
              <a:ext uri="{FF2B5EF4-FFF2-40B4-BE49-F238E27FC236}">
                <a16:creationId xmlns:a16="http://schemas.microsoft.com/office/drawing/2014/main" id="{5F766477-D3D6-7C3D-40B9-1A2B8E65BE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06354" y="3882232"/>
            <a:ext cx="4098914" cy="2781406"/>
          </a:xfrm>
          <a:prstGeom prst="rect">
            <a:avLst/>
          </a:prstGeom>
        </p:spPr>
      </p:pic>
      <p:pic>
        <p:nvPicPr>
          <p:cNvPr id="12" name="Picture 11">
            <a:extLst>
              <a:ext uri="{FF2B5EF4-FFF2-40B4-BE49-F238E27FC236}">
                <a16:creationId xmlns:a16="http://schemas.microsoft.com/office/drawing/2014/main" id="{A1E4DC16-0708-085A-6789-D16243040350}"/>
              </a:ext>
            </a:extLst>
          </p:cNvPr>
          <p:cNvPicPr>
            <a:picLocks noChangeAspect="1"/>
          </p:cNvPicPr>
          <p:nvPr/>
        </p:nvPicPr>
        <p:blipFill>
          <a:blip r:embed="rId3"/>
          <a:stretch>
            <a:fillRect/>
          </a:stretch>
        </p:blipFill>
        <p:spPr>
          <a:xfrm>
            <a:off x="5711918" y="6069750"/>
            <a:ext cx="768163" cy="701101"/>
          </a:xfrm>
          <a:prstGeom prst="rect">
            <a:avLst/>
          </a:prstGeom>
        </p:spPr>
      </p:pic>
    </p:spTree>
    <p:extLst>
      <p:ext uri="{BB962C8B-B14F-4D97-AF65-F5344CB8AC3E}">
        <p14:creationId xmlns:p14="http://schemas.microsoft.com/office/powerpoint/2010/main" val="15304664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A924B-EF12-5B35-F1B8-70075DAAF1E1}"/>
              </a:ext>
            </a:extLst>
          </p:cNvPr>
          <p:cNvSpPr>
            <a:spLocks noGrp="1"/>
          </p:cNvSpPr>
          <p:nvPr>
            <p:ph type="title"/>
          </p:nvPr>
        </p:nvSpPr>
        <p:spPr>
          <a:xfrm>
            <a:off x="1207828" y="2286000"/>
            <a:ext cx="3643951" cy="2286000"/>
          </a:xfrm>
        </p:spPr>
        <p:txBody>
          <a:bodyPr anchor="ctr">
            <a:normAutofit/>
          </a:bodyPr>
          <a:lstStyle/>
          <a:p>
            <a:pPr algn="ctr"/>
            <a:r>
              <a:rPr lang="en-US" sz="4400" dirty="0"/>
              <a:t>Closing &amp; Takeaways</a:t>
            </a:r>
          </a:p>
        </p:txBody>
      </p:sp>
      <p:graphicFrame>
        <p:nvGraphicFramePr>
          <p:cNvPr id="5" name="Content Placeholder 2">
            <a:extLst>
              <a:ext uri="{FF2B5EF4-FFF2-40B4-BE49-F238E27FC236}">
                <a16:creationId xmlns:a16="http://schemas.microsoft.com/office/drawing/2014/main" id="{DC586B8F-0409-CE2F-A222-E7296DA4A95C}"/>
              </a:ext>
            </a:extLst>
          </p:cNvPr>
          <p:cNvGraphicFramePr>
            <a:graphicFrameLocks noGrp="1"/>
          </p:cNvGraphicFramePr>
          <p:nvPr>
            <p:ph idx="1"/>
            <p:extLst>
              <p:ext uri="{D42A27DB-BD31-4B8C-83A1-F6EECF244321}">
                <p14:modId xmlns:p14="http://schemas.microsoft.com/office/powerpoint/2010/main" val="318884102"/>
              </p:ext>
            </p:extLst>
          </p:nvPr>
        </p:nvGraphicFramePr>
        <p:xfrm>
          <a:off x="7048500" y="886352"/>
          <a:ext cx="4092594" cy="50881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A logo for a health services company&#10;&#10;AI-generated content may be incorrect.">
            <a:extLst>
              <a:ext uri="{FF2B5EF4-FFF2-40B4-BE49-F238E27FC236}">
                <a16:creationId xmlns:a16="http://schemas.microsoft.com/office/drawing/2014/main" id="{19B4C89D-2E08-80AE-CD30-38AC45DB516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12908" y="5974455"/>
            <a:ext cx="766184" cy="703014"/>
          </a:xfrm>
          <a:prstGeom prst="rect">
            <a:avLst/>
          </a:prstGeom>
        </p:spPr>
      </p:pic>
    </p:spTree>
    <p:extLst>
      <p:ext uri="{BB962C8B-B14F-4D97-AF65-F5344CB8AC3E}">
        <p14:creationId xmlns:p14="http://schemas.microsoft.com/office/powerpoint/2010/main" val="18295488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9F4DC-7C8B-590E-63B8-2AB43F5CC93A}"/>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E6E7FCB0-973D-9691-07F0-F47B656EC50F}"/>
              </a:ext>
            </a:extLst>
          </p:cNvPr>
          <p:cNvSpPr>
            <a:spLocks noGrp="1"/>
          </p:cNvSpPr>
          <p:nvPr>
            <p:ph idx="1"/>
          </p:nvPr>
        </p:nvSpPr>
        <p:spPr>
          <a:xfrm>
            <a:off x="146756" y="2285997"/>
            <a:ext cx="12045244" cy="3890965"/>
          </a:xfrm>
        </p:spPr>
        <p:txBody>
          <a:bodyPr numCol="2">
            <a:normAutofit/>
          </a:bodyPr>
          <a:lstStyle/>
          <a:p>
            <a:pPr marL="0" indent="0">
              <a:buNone/>
            </a:pPr>
            <a:r>
              <a:rPr lang="en-US" sz="2000" dirty="0">
                <a:hlinkClick r:id="rId2"/>
              </a:rPr>
              <a:t>https://www.apa.org/topics/stress</a:t>
            </a:r>
            <a:br>
              <a:rPr lang="en-US" sz="2000" dirty="0"/>
            </a:br>
            <a:r>
              <a:rPr lang="en-US" sz="2000" dirty="0">
                <a:hlinkClick r:id="rId3"/>
              </a:rPr>
              <a:t>https://workplacementalhealth.org</a:t>
            </a:r>
            <a:br>
              <a:rPr lang="en-US" sz="2000" dirty="0"/>
            </a:br>
            <a:r>
              <a:rPr lang="en-US" sz="2000" dirty="0">
                <a:hlinkClick r:id="rId4"/>
              </a:rPr>
              <a:t>https://www.mayoclinic.org/healthy-lifestyle/stress-management</a:t>
            </a:r>
            <a:br>
              <a:rPr lang="en-US" sz="2000" dirty="0"/>
            </a:br>
            <a:r>
              <a:rPr lang="en-US" sz="2000" dirty="0">
                <a:hlinkClick r:id="rId5"/>
              </a:rPr>
              <a:t>https://www.nami.org</a:t>
            </a:r>
            <a:br>
              <a:rPr lang="en-US" sz="2000" dirty="0"/>
            </a:br>
            <a:r>
              <a:rPr lang="en-US" sz="2000" dirty="0">
                <a:hlinkClick r:id="rId6"/>
              </a:rPr>
              <a:t>https://www.mentalhealth.gov</a:t>
            </a:r>
            <a:br>
              <a:rPr lang="en-US" sz="2000" dirty="0"/>
            </a:br>
            <a:r>
              <a:rPr lang="en-US" sz="2000" dirty="0">
                <a:hlinkClick r:id="rId7"/>
              </a:rPr>
              <a:t>https://adaa.org</a:t>
            </a:r>
            <a:br>
              <a:rPr lang="en-US" sz="2000" dirty="0"/>
            </a:br>
            <a:r>
              <a:rPr lang="en-US" sz="2000" dirty="0">
                <a:hlinkClick r:id="rId8"/>
              </a:rPr>
              <a:t>https://www.learningforjustice.org</a:t>
            </a:r>
            <a:br>
              <a:rPr lang="en-US" sz="2000" dirty="0"/>
            </a:br>
            <a:r>
              <a:rPr lang="en-US" sz="2000" dirty="0"/>
              <a:t>https://safesupportivelearning.ed.gov/trauma-informed</a:t>
            </a:r>
            <a:br>
              <a:rPr lang="en-US" sz="2000" dirty="0"/>
            </a:br>
            <a:r>
              <a:rPr lang="en-US" sz="2000" dirty="0"/>
              <a:t>https://nctsn.org</a:t>
            </a:r>
            <a:br>
              <a:rPr lang="en-US" sz="2000" dirty="0"/>
            </a:br>
            <a:r>
              <a:rPr lang="en-US" sz="2000" dirty="0"/>
              <a:t>https://www.apa.org/helpcenter/workplace-stress</a:t>
            </a:r>
            <a:br>
              <a:rPr lang="en-US" sz="2000" dirty="0"/>
            </a:br>
            <a:r>
              <a:rPr lang="en-US" sz="2000" dirty="0">
                <a:hlinkClick r:id="rId9"/>
              </a:rPr>
              <a:t>https://www.mindtools.com</a:t>
            </a:r>
            <a:br>
              <a:rPr lang="en-US" sz="2000" dirty="0"/>
            </a:br>
            <a:r>
              <a:rPr lang="en-US" sz="2000" dirty="0">
                <a:hlinkClick r:id="rId10"/>
              </a:rPr>
              <a:t>https://store.samhsa.gov</a:t>
            </a:r>
            <a:endParaRPr lang="en-US" sz="2000" dirty="0"/>
          </a:p>
          <a:p>
            <a:endParaRPr lang="en-US" dirty="0"/>
          </a:p>
        </p:txBody>
      </p:sp>
      <p:pic>
        <p:nvPicPr>
          <p:cNvPr id="5" name="Picture 4" descr="A logo for a health services company">
            <a:extLst>
              <a:ext uri="{FF2B5EF4-FFF2-40B4-BE49-F238E27FC236}">
                <a16:creationId xmlns:a16="http://schemas.microsoft.com/office/drawing/2014/main" id="{8E2AE1BF-59E8-5AE1-50D5-F28599E0A38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709731" y="5988285"/>
            <a:ext cx="772538" cy="708845"/>
          </a:xfrm>
          <a:prstGeom prst="rect">
            <a:avLst/>
          </a:prstGeom>
        </p:spPr>
      </p:pic>
    </p:spTree>
    <p:extLst>
      <p:ext uri="{BB962C8B-B14F-4D97-AF65-F5344CB8AC3E}">
        <p14:creationId xmlns:p14="http://schemas.microsoft.com/office/powerpoint/2010/main" val="24949726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 name="Rectangle 91">
            <a:extLst>
              <a:ext uri="{FF2B5EF4-FFF2-40B4-BE49-F238E27FC236}">
                <a16:creationId xmlns:a16="http://schemas.microsoft.com/office/drawing/2014/main" id="{F5258B98-3BD5-0A20-B0E7-944EAEB265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510612"/>
            <a:ext cx="12192000" cy="3347388"/>
          </a:xfrm>
          <a:prstGeom prst="rect">
            <a:avLst/>
          </a:prstGeom>
          <a:gradFill>
            <a:gsLst>
              <a:gs pos="14000">
                <a:schemeClr val="accent1">
                  <a:lumMod val="60000"/>
                  <a:lumOff val="40000"/>
                  <a:alpha val="0"/>
                </a:schemeClr>
              </a:gs>
              <a:gs pos="100000">
                <a:schemeClr val="accent1">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4" name="Straight Connector 93">
            <a:extLst>
              <a:ext uri="{FF2B5EF4-FFF2-40B4-BE49-F238E27FC236}">
                <a16:creationId xmlns:a16="http://schemas.microsoft.com/office/drawing/2014/main" id="{1C74AEE6-9CA7-5247-DC34-99634247DF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38300" y="4596637"/>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95" name="Rectangle 94">
            <a:extLst>
              <a:ext uri="{FF2B5EF4-FFF2-40B4-BE49-F238E27FC236}">
                <a16:creationId xmlns:a16="http://schemas.microsoft.com/office/drawing/2014/main" id="{0760E4C7-47B8-4356-ABCA-CC9C79E2D2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71CE2B0F-6882-571F-9198-F3D685C2B2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357"/>
            <a:ext cx="6096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13DF0E57-1A01-1287-F185-1E2A50BC9A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1" y="0"/>
            <a:ext cx="6095999" cy="6858000"/>
          </a:xfrm>
          <a:prstGeom prst="rect">
            <a:avLst/>
          </a:prstGeom>
          <a:gradFill>
            <a:gsLst>
              <a:gs pos="20000">
                <a:schemeClr val="accent1">
                  <a:lumMod val="60000"/>
                  <a:lumOff val="40000"/>
                  <a:alpha val="0"/>
                </a:schemeClr>
              </a:gs>
              <a:gs pos="90000">
                <a:schemeClr val="accent1">
                  <a:lumMod val="60000"/>
                  <a:lumOff val="40000"/>
                </a:schemeClr>
              </a:gs>
            </a:gsLst>
            <a:lin ang="540000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1" name="Freeform: Shape 90">
            <a:extLst>
              <a:ext uri="{FF2B5EF4-FFF2-40B4-BE49-F238E27FC236}">
                <a16:creationId xmlns:a16="http://schemas.microsoft.com/office/drawing/2014/main" id="{31E7ECB0-9922-6747-31BF-7EB047B9DC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65342" y="1247985"/>
            <a:ext cx="4357316" cy="4357316"/>
          </a:xfrm>
          <a:custGeom>
            <a:avLst/>
            <a:gdLst>
              <a:gd name="connsiteX0" fmla="*/ 2178658 w 4357316"/>
              <a:gd name="connsiteY0" fmla="*/ 0 h 4357316"/>
              <a:gd name="connsiteX1" fmla="*/ 4357316 w 4357316"/>
              <a:gd name="connsiteY1" fmla="*/ 2178658 h 4357316"/>
              <a:gd name="connsiteX2" fmla="*/ 2178658 w 4357316"/>
              <a:gd name="connsiteY2" fmla="*/ 4357316 h 4357316"/>
              <a:gd name="connsiteX3" fmla="*/ 0 w 4357316"/>
              <a:gd name="connsiteY3" fmla="*/ 2178658 h 4357316"/>
              <a:gd name="connsiteX4" fmla="*/ 2178658 w 4357316"/>
              <a:gd name="connsiteY4" fmla="*/ 0 h 4357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7316" h="4357316">
                <a:moveTo>
                  <a:pt x="2178658" y="0"/>
                </a:moveTo>
                <a:cubicBezTo>
                  <a:pt x="3381898" y="0"/>
                  <a:pt x="4357316" y="975418"/>
                  <a:pt x="4357316" y="2178658"/>
                </a:cubicBezTo>
                <a:cubicBezTo>
                  <a:pt x="4357316" y="3381898"/>
                  <a:pt x="3381898" y="4357316"/>
                  <a:pt x="2178658" y="4357316"/>
                </a:cubicBezTo>
                <a:cubicBezTo>
                  <a:pt x="975418" y="4357316"/>
                  <a:pt x="0" y="3381898"/>
                  <a:pt x="0" y="2178658"/>
                </a:cubicBezTo>
                <a:cubicBezTo>
                  <a:pt x="0" y="975418"/>
                  <a:pt x="975418" y="0"/>
                  <a:pt x="2178658"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16F2DDA-2429-57E3-4A39-C4BC70355622}"/>
              </a:ext>
            </a:extLst>
          </p:cNvPr>
          <p:cNvSpPr>
            <a:spLocks noGrp="1"/>
          </p:cNvSpPr>
          <p:nvPr>
            <p:ph type="title"/>
          </p:nvPr>
        </p:nvSpPr>
        <p:spPr>
          <a:xfrm>
            <a:off x="7175862" y="2033040"/>
            <a:ext cx="3936275" cy="1476394"/>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4400" dirty="0">
                <a:solidFill>
                  <a:schemeClr val="accent3">
                    <a:lumMod val="75000"/>
                  </a:schemeClr>
                </a:solidFill>
              </a:rPr>
              <a:t>Thank you!</a:t>
            </a:r>
          </a:p>
        </p:txBody>
      </p:sp>
      <p:sp>
        <p:nvSpPr>
          <p:cNvPr id="6" name="TextBox 5">
            <a:extLst>
              <a:ext uri="{FF2B5EF4-FFF2-40B4-BE49-F238E27FC236}">
                <a16:creationId xmlns:a16="http://schemas.microsoft.com/office/drawing/2014/main" id="{CBC6624E-DA97-A30A-309A-FD43B005CB10}"/>
              </a:ext>
            </a:extLst>
          </p:cNvPr>
          <p:cNvSpPr txBox="1"/>
          <p:nvPr/>
        </p:nvSpPr>
        <p:spPr>
          <a:xfrm>
            <a:off x="7620001" y="4249360"/>
            <a:ext cx="3048000" cy="877585"/>
          </a:xfrm>
          <a:prstGeom prst="rect">
            <a:avLst/>
          </a:prstGeom>
        </p:spPr>
        <p:txBody>
          <a:bodyPr vert="horz" lIns="91440" tIns="45720" rIns="91440" bIns="45720" rtlCol="0">
            <a:normAutofit/>
          </a:bodyPr>
          <a:lstStyle/>
          <a:p>
            <a:pPr algn="ctr">
              <a:lnSpc>
                <a:spcPct val="110000"/>
              </a:lnSpc>
              <a:spcBef>
                <a:spcPts val="1000"/>
              </a:spcBef>
            </a:pPr>
            <a:r>
              <a:rPr lang="en-US" sz="1400" b="1" dirty="0"/>
              <a:t>Stephanie Wagner, Endeavor Health Services: </a:t>
            </a:r>
            <a:r>
              <a:rPr lang="en-US" sz="1400" b="1" dirty="0">
                <a:hlinkClick r:id="rId3"/>
              </a:rPr>
              <a:t>swagner@ehsny.org</a:t>
            </a:r>
            <a:r>
              <a:rPr lang="en-US" sz="1400" b="1" dirty="0"/>
              <a:t> and 716-895-6700 ext. 4803</a:t>
            </a:r>
          </a:p>
        </p:txBody>
      </p:sp>
      <p:pic>
        <p:nvPicPr>
          <p:cNvPr id="8" name="Picture 7" descr="A logo for a health services company">
            <a:extLst>
              <a:ext uri="{FF2B5EF4-FFF2-40B4-BE49-F238E27FC236}">
                <a16:creationId xmlns:a16="http://schemas.microsoft.com/office/drawing/2014/main" id="{751A8A9A-202A-6DB4-E4DE-FC5574AF5BE7}"/>
              </a:ext>
            </a:extLst>
          </p:cNvPr>
          <p:cNvPicPr>
            <a:picLocks noChangeAspect="1"/>
          </p:cNvPicPr>
          <p:nvPr/>
        </p:nvPicPr>
        <p:blipFill>
          <a:blip r:embed="rId4">
            <a:alphaModFix/>
            <a:extLst>
              <a:ext uri="{28A0092B-C50C-407E-A947-70E740481C1C}">
                <a14:useLocalDpi xmlns:a14="http://schemas.microsoft.com/office/drawing/2010/main" val="0"/>
              </a:ext>
            </a:extLst>
          </a:blip>
          <a:stretch>
            <a:fillRect/>
          </a:stretch>
        </p:blipFill>
        <p:spPr>
          <a:xfrm>
            <a:off x="1234602" y="1968239"/>
            <a:ext cx="3638955" cy="3338934"/>
          </a:xfrm>
          <a:prstGeom prst="rect">
            <a:avLst/>
          </a:prstGeom>
        </p:spPr>
      </p:pic>
      <p:cxnSp>
        <p:nvCxnSpPr>
          <p:cNvPr id="93" name="Straight Connector 92">
            <a:extLst>
              <a:ext uri="{FF2B5EF4-FFF2-40B4-BE49-F238E27FC236}">
                <a16:creationId xmlns:a16="http://schemas.microsoft.com/office/drawing/2014/main" id="{4075FE40-B84D-7658-B383-C7B3EEDE91C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8424" y="3951426"/>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7953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logo for a health services company">
            <a:extLst>
              <a:ext uri="{FF2B5EF4-FFF2-40B4-BE49-F238E27FC236}">
                <a16:creationId xmlns:a16="http://schemas.microsoft.com/office/drawing/2014/main" id="{07719684-C414-3392-8262-17E0CB545D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6937" y="6128276"/>
            <a:ext cx="694135" cy="636905"/>
          </a:xfrm>
          <a:prstGeom prst="rect">
            <a:avLst/>
          </a:prstGeom>
        </p:spPr>
      </p:pic>
      <p:sp>
        <p:nvSpPr>
          <p:cNvPr id="2" name="Title 1">
            <a:extLst>
              <a:ext uri="{FF2B5EF4-FFF2-40B4-BE49-F238E27FC236}">
                <a16:creationId xmlns:a16="http://schemas.microsoft.com/office/drawing/2014/main" id="{E79DABF8-E831-7494-194C-AAA2C1A4DA6A}"/>
              </a:ext>
            </a:extLst>
          </p:cNvPr>
          <p:cNvSpPr>
            <a:spLocks noGrp="1"/>
          </p:cNvSpPr>
          <p:nvPr>
            <p:ph type="title"/>
          </p:nvPr>
        </p:nvSpPr>
        <p:spPr>
          <a:xfrm>
            <a:off x="952500" y="764771"/>
            <a:ext cx="4274158" cy="1140229"/>
          </a:xfrm>
        </p:spPr>
        <p:txBody>
          <a:bodyPr>
            <a:normAutofit/>
          </a:bodyPr>
          <a:lstStyle/>
          <a:p>
            <a:r>
              <a:rPr lang="en-US" dirty="0"/>
              <a:t>Learning Objectives	</a:t>
            </a:r>
          </a:p>
        </p:txBody>
      </p:sp>
      <p:sp>
        <p:nvSpPr>
          <p:cNvPr id="3" name="Content Placeholder 2">
            <a:extLst>
              <a:ext uri="{FF2B5EF4-FFF2-40B4-BE49-F238E27FC236}">
                <a16:creationId xmlns:a16="http://schemas.microsoft.com/office/drawing/2014/main" id="{DEB0FEF3-27FC-4189-0ADA-AD8F798F6DE9}"/>
              </a:ext>
            </a:extLst>
          </p:cNvPr>
          <p:cNvSpPr>
            <a:spLocks noGrp="1"/>
          </p:cNvSpPr>
          <p:nvPr>
            <p:ph idx="1"/>
          </p:nvPr>
        </p:nvSpPr>
        <p:spPr>
          <a:xfrm>
            <a:off x="952500" y="2285997"/>
            <a:ext cx="4191000" cy="3890965"/>
          </a:xfrm>
        </p:spPr>
        <p:txBody>
          <a:bodyPr>
            <a:normAutofit/>
          </a:bodyPr>
          <a:lstStyle/>
          <a:p>
            <a:r>
              <a:rPr lang="en-US" dirty="0"/>
              <a:t>Address ways the teachers and staff can take care of themselves. </a:t>
            </a:r>
          </a:p>
          <a:p>
            <a:r>
              <a:rPr lang="en-US" dirty="0"/>
              <a:t>Define and discuss burnout.</a:t>
            </a:r>
          </a:p>
          <a:p>
            <a:r>
              <a:rPr lang="en-US" dirty="0"/>
              <a:t>We will create our own self-care plans and discuss ways to use them as needed to reduce stress/burn out. </a:t>
            </a:r>
          </a:p>
          <a:p>
            <a:r>
              <a:rPr lang="en-US" dirty="0"/>
              <a:t>We will also address barriers to use and how to overcome those barriers.</a:t>
            </a:r>
          </a:p>
          <a:p>
            <a:endParaRPr lang="en-US" dirty="0"/>
          </a:p>
        </p:txBody>
      </p:sp>
      <p:pic>
        <p:nvPicPr>
          <p:cNvPr id="5" name="Picture 4" descr="A person holding up two plugs&#10;&#10;Description automatically generated">
            <a:extLst>
              <a:ext uri="{FF2B5EF4-FFF2-40B4-BE49-F238E27FC236}">
                <a16:creationId xmlns:a16="http://schemas.microsoft.com/office/drawing/2014/main" id="{0977CF54-BBBC-C0EE-C7CD-DE86B56F13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0001" y="2241652"/>
            <a:ext cx="3925118" cy="2374696"/>
          </a:xfrm>
          <a:prstGeom prst="rect">
            <a:avLst/>
          </a:prstGeom>
        </p:spPr>
      </p:pic>
    </p:spTree>
    <p:extLst>
      <p:ext uri="{BB962C8B-B14F-4D97-AF65-F5344CB8AC3E}">
        <p14:creationId xmlns:p14="http://schemas.microsoft.com/office/powerpoint/2010/main" val="18032683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BCA7A-95DD-BB5C-F4BE-5F9A839EB828}"/>
              </a:ext>
            </a:extLst>
          </p:cNvPr>
          <p:cNvSpPr>
            <a:spLocks noGrp="1"/>
          </p:cNvSpPr>
          <p:nvPr>
            <p:ph type="title"/>
          </p:nvPr>
        </p:nvSpPr>
        <p:spPr>
          <a:xfrm>
            <a:off x="967657" y="1938528"/>
            <a:ext cx="5128343" cy="2980944"/>
          </a:xfrm>
        </p:spPr>
        <p:txBody>
          <a:bodyPr anchor="ctr">
            <a:normAutofit/>
          </a:bodyPr>
          <a:lstStyle/>
          <a:p>
            <a:pPr algn="ctr"/>
            <a:r>
              <a:rPr lang="en-US" sz="2600" dirty="0"/>
              <a:t>Why Teacher &amp; Staff Wellness Matters</a:t>
            </a:r>
          </a:p>
        </p:txBody>
      </p:sp>
      <p:graphicFrame>
        <p:nvGraphicFramePr>
          <p:cNvPr id="22" name="Content Placeholder 2">
            <a:extLst>
              <a:ext uri="{FF2B5EF4-FFF2-40B4-BE49-F238E27FC236}">
                <a16:creationId xmlns:a16="http://schemas.microsoft.com/office/drawing/2014/main" id="{CFFD96C2-8D0A-F225-DD3A-D42D38BA93E1}"/>
              </a:ext>
            </a:extLst>
          </p:cNvPr>
          <p:cNvGraphicFramePr>
            <a:graphicFrameLocks noGrp="1"/>
          </p:cNvGraphicFramePr>
          <p:nvPr>
            <p:ph idx="1"/>
            <p:extLst>
              <p:ext uri="{D42A27DB-BD31-4B8C-83A1-F6EECF244321}">
                <p14:modId xmlns:p14="http://schemas.microsoft.com/office/powerpoint/2010/main" val="1237596079"/>
              </p:ext>
            </p:extLst>
          </p:nvPr>
        </p:nvGraphicFramePr>
        <p:xfrm>
          <a:off x="7048500" y="886352"/>
          <a:ext cx="4092594" cy="50881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descr="A logo for a health services company">
            <a:extLst>
              <a:ext uri="{FF2B5EF4-FFF2-40B4-BE49-F238E27FC236}">
                <a16:creationId xmlns:a16="http://schemas.microsoft.com/office/drawing/2014/main" id="{57ED4551-F636-A70C-1F72-29BF8CDC9AD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56219" y="6128426"/>
            <a:ext cx="679952" cy="623892"/>
          </a:xfrm>
          <a:prstGeom prst="rect">
            <a:avLst/>
          </a:prstGeom>
        </p:spPr>
      </p:pic>
    </p:spTree>
    <p:extLst>
      <p:ext uri="{BB962C8B-B14F-4D97-AF65-F5344CB8AC3E}">
        <p14:creationId xmlns:p14="http://schemas.microsoft.com/office/powerpoint/2010/main" val="1900655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A2D16-13EA-9443-E784-3704FABD800D}"/>
              </a:ext>
            </a:extLst>
          </p:cNvPr>
          <p:cNvSpPr>
            <a:spLocks noGrp="1"/>
          </p:cNvSpPr>
          <p:nvPr>
            <p:ph type="title"/>
          </p:nvPr>
        </p:nvSpPr>
        <p:spPr>
          <a:xfrm>
            <a:off x="952500" y="300041"/>
            <a:ext cx="4264686" cy="1092958"/>
          </a:xfrm>
        </p:spPr>
        <p:txBody>
          <a:bodyPr>
            <a:normAutofit/>
          </a:bodyPr>
          <a:lstStyle/>
          <a:p>
            <a:pPr>
              <a:lnSpc>
                <a:spcPct val="110000"/>
              </a:lnSpc>
            </a:pPr>
            <a:r>
              <a:rPr lang="en-US" sz="2000" dirty="0"/>
              <a:t>Mental Health in School Settings</a:t>
            </a:r>
          </a:p>
        </p:txBody>
      </p:sp>
      <p:sp>
        <p:nvSpPr>
          <p:cNvPr id="3" name="Content Placeholder 2">
            <a:extLst>
              <a:ext uri="{FF2B5EF4-FFF2-40B4-BE49-F238E27FC236}">
                <a16:creationId xmlns:a16="http://schemas.microsoft.com/office/drawing/2014/main" id="{706D31B0-3F1A-AAC8-121E-BD65FFF51AE1}"/>
              </a:ext>
            </a:extLst>
          </p:cNvPr>
          <p:cNvSpPr>
            <a:spLocks noGrp="1"/>
          </p:cNvSpPr>
          <p:nvPr>
            <p:ph idx="1"/>
          </p:nvPr>
        </p:nvSpPr>
        <p:spPr>
          <a:xfrm>
            <a:off x="946847" y="1773534"/>
            <a:ext cx="4191000" cy="3890965"/>
          </a:xfrm>
        </p:spPr>
        <p:txBody>
          <a:bodyPr>
            <a:normAutofit/>
          </a:bodyPr>
          <a:lstStyle/>
          <a:p>
            <a:r>
              <a:rPr lang="en-US" dirty="0"/>
              <a:t>Educators are exposed to high emotional demands</a:t>
            </a:r>
          </a:p>
          <a:p>
            <a:r>
              <a:rPr lang="en-US" dirty="0"/>
              <a:t>Secondary traumatic stress is common</a:t>
            </a:r>
          </a:p>
          <a:p>
            <a:r>
              <a:rPr lang="en-US" dirty="0"/>
              <a:t>Mental health impacts job performance and well-being</a:t>
            </a:r>
          </a:p>
          <a:p>
            <a:r>
              <a:rPr lang="en-US" dirty="0"/>
              <a:t>Supporting staff mental health supports student success</a:t>
            </a:r>
          </a:p>
          <a:p>
            <a:endParaRPr lang="en-US" dirty="0"/>
          </a:p>
        </p:txBody>
      </p:sp>
      <p:pic>
        <p:nvPicPr>
          <p:cNvPr id="5" name="Picture 4">
            <a:extLst>
              <a:ext uri="{FF2B5EF4-FFF2-40B4-BE49-F238E27FC236}">
                <a16:creationId xmlns:a16="http://schemas.microsoft.com/office/drawing/2014/main" id="{BCAB0DDC-09D5-3BB1-A24D-B1C91EDABBAD}"/>
              </a:ext>
            </a:extLst>
          </p:cNvPr>
          <p:cNvPicPr>
            <a:picLocks noChangeAspect="1"/>
          </p:cNvPicPr>
          <p:nvPr/>
        </p:nvPicPr>
        <p:blipFill>
          <a:blip r:embed="rId3">
            <a:extLst>
              <a:ext uri="{28A0092B-C50C-407E-A947-70E740481C1C}">
                <a14:useLocalDpi xmlns:a14="http://schemas.microsoft.com/office/drawing/2010/main" val="0"/>
              </a:ext>
            </a:extLst>
          </a:blip>
          <a:srcRect l="34220" r="6446" b="-1"/>
          <a:stretch>
            <a:fillRect/>
          </a:stretch>
        </p:blipFill>
        <p:spPr>
          <a:xfrm>
            <a:off x="6096000" y="10"/>
            <a:ext cx="6095999" cy="6857990"/>
          </a:xfrm>
          <a:prstGeom prst="rect">
            <a:avLst/>
          </a:prstGeom>
        </p:spPr>
      </p:pic>
      <p:pic>
        <p:nvPicPr>
          <p:cNvPr id="6" name="Picture 5" descr="A logo for a health services company&#10;&#10;AI-generated content may be incorrect.">
            <a:extLst>
              <a:ext uri="{FF2B5EF4-FFF2-40B4-BE49-F238E27FC236}">
                <a16:creationId xmlns:a16="http://schemas.microsoft.com/office/drawing/2014/main" id="{4A949195-F4E7-3A00-7043-FA55F10FF4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57458" y="6145442"/>
            <a:ext cx="711436" cy="652781"/>
          </a:xfrm>
          <a:prstGeom prst="rect">
            <a:avLst/>
          </a:prstGeom>
        </p:spPr>
      </p:pic>
      <p:sp>
        <p:nvSpPr>
          <p:cNvPr id="4" name="Speech Bubble: Oval 3">
            <a:extLst>
              <a:ext uri="{FF2B5EF4-FFF2-40B4-BE49-F238E27FC236}">
                <a16:creationId xmlns:a16="http://schemas.microsoft.com/office/drawing/2014/main" id="{783AC9F9-A3BD-0C4E-247B-80F473AA59BA}"/>
              </a:ext>
            </a:extLst>
          </p:cNvPr>
          <p:cNvSpPr/>
          <p:nvPr/>
        </p:nvSpPr>
        <p:spPr>
          <a:xfrm>
            <a:off x="2944167" y="5084466"/>
            <a:ext cx="2974312" cy="1473493"/>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DF6556ED-7710-AF15-1986-F0F8E3C33079}"/>
              </a:ext>
            </a:extLst>
          </p:cNvPr>
          <p:cNvSpPr txBox="1"/>
          <p:nvPr/>
        </p:nvSpPr>
        <p:spPr>
          <a:xfrm>
            <a:off x="3481754" y="5359547"/>
            <a:ext cx="1899138" cy="923330"/>
          </a:xfrm>
          <a:prstGeom prst="rect">
            <a:avLst/>
          </a:prstGeom>
          <a:noFill/>
        </p:spPr>
        <p:txBody>
          <a:bodyPr wrap="square" rtlCol="0">
            <a:spAutoFit/>
          </a:bodyPr>
          <a:lstStyle/>
          <a:p>
            <a:pPr algn="ctr"/>
            <a:r>
              <a:rPr lang="en-US" dirty="0"/>
              <a:t>How does your school support you?</a:t>
            </a:r>
          </a:p>
        </p:txBody>
      </p:sp>
    </p:spTree>
    <p:extLst>
      <p:ext uri="{BB962C8B-B14F-4D97-AF65-F5344CB8AC3E}">
        <p14:creationId xmlns:p14="http://schemas.microsoft.com/office/powerpoint/2010/main" val="1088472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36A17-7788-B798-404F-850AAB7B9B9E}"/>
              </a:ext>
            </a:extLst>
          </p:cNvPr>
          <p:cNvSpPr>
            <a:spLocks noGrp="1"/>
          </p:cNvSpPr>
          <p:nvPr>
            <p:ph type="title"/>
          </p:nvPr>
        </p:nvSpPr>
        <p:spPr>
          <a:xfrm>
            <a:off x="876300" y="681037"/>
            <a:ext cx="10287000" cy="996843"/>
          </a:xfrm>
        </p:spPr>
        <p:txBody>
          <a:bodyPr>
            <a:normAutofit/>
          </a:bodyPr>
          <a:lstStyle/>
          <a:p>
            <a:pPr algn="ctr"/>
            <a:r>
              <a:rPr lang="en-US" sz="3600" dirty="0"/>
              <a:t>Trauma &amp; Educator Well-being</a:t>
            </a:r>
          </a:p>
        </p:txBody>
      </p:sp>
      <p:sp>
        <p:nvSpPr>
          <p:cNvPr id="4" name="Content Placeholder 3">
            <a:extLst>
              <a:ext uri="{FF2B5EF4-FFF2-40B4-BE49-F238E27FC236}">
                <a16:creationId xmlns:a16="http://schemas.microsoft.com/office/drawing/2014/main" id="{0B0DD104-52C7-9645-7FA4-703CDE8410C6}"/>
              </a:ext>
            </a:extLst>
          </p:cNvPr>
          <p:cNvSpPr>
            <a:spLocks noGrp="1"/>
          </p:cNvSpPr>
          <p:nvPr>
            <p:ph sz="half" idx="1"/>
          </p:nvPr>
        </p:nvSpPr>
        <p:spPr>
          <a:xfrm>
            <a:off x="251164" y="2573963"/>
            <a:ext cx="3040676" cy="3890961"/>
          </a:xfrm>
        </p:spPr>
        <p:txBody>
          <a:bodyPr>
            <a:normAutofit/>
          </a:bodyPr>
          <a:lstStyle/>
          <a:p>
            <a:r>
              <a:rPr lang="en-US" dirty="0"/>
              <a:t>Trauma exposure can impact emotional regulation</a:t>
            </a:r>
          </a:p>
          <a:p>
            <a:r>
              <a:rPr lang="en-US" dirty="0"/>
              <a:t>Signs may include exhaustion, irritability, or detachment</a:t>
            </a:r>
          </a:p>
          <a:p>
            <a:endParaRPr lang="en-US" dirty="0"/>
          </a:p>
        </p:txBody>
      </p:sp>
      <p:sp>
        <p:nvSpPr>
          <p:cNvPr id="5" name="Content Placeholder 4">
            <a:extLst>
              <a:ext uri="{FF2B5EF4-FFF2-40B4-BE49-F238E27FC236}">
                <a16:creationId xmlns:a16="http://schemas.microsoft.com/office/drawing/2014/main" id="{275B7954-9766-2275-B842-998C13B83E3E}"/>
              </a:ext>
            </a:extLst>
          </p:cNvPr>
          <p:cNvSpPr>
            <a:spLocks noGrp="1"/>
          </p:cNvSpPr>
          <p:nvPr>
            <p:ph sz="half" idx="2"/>
          </p:nvPr>
        </p:nvSpPr>
        <p:spPr>
          <a:xfrm>
            <a:off x="8900160" y="2488676"/>
            <a:ext cx="3040676" cy="3890962"/>
          </a:xfrm>
        </p:spPr>
        <p:txBody>
          <a:bodyPr>
            <a:normAutofit/>
          </a:bodyPr>
          <a:lstStyle/>
          <a:p>
            <a:r>
              <a:rPr lang="en-US" dirty="0"/>
              <a:t>Trauma-informed self-care focuses on safety and regulation</a:t>
            </a:r>
          </a:p>
          <a:p>
            <a:r>
              <a:rPr lang="en-US" dirty="0"/>
              <a:t>Support and connection are protective factors</a:t>
            </a:r>
          </a:p>
          <a:p>
            <a:endParaRPr lang="en-US" dirty="0"/>
          </a:p>
        </p:txBody>
      </p:sp>
      <p:pic>
        <p:nvPicPr>
          <p:cNvPr id="9" name="Picture 8">
            <a:extLst>
              <a:ext uri="{FF2B5EF4-FFF2-40B4-BE49-F238E27FC236}">
                <a16:creationId xmlns:a16="http://schemas.microsoft.com/office/drawing/2014/main" id="{01DE5395-A07D-ED2B-05C8-4F8522B8F1AB}"/>
              </a:ext>
            </a:extLst>
          </p:cNvPr>
          <p:cNvPicPr>
            <a:picLocks noChangeAspect="1"/>
          </p:cNvPicPr>
          <p:nvPr/>
        </p:nvPicPr>
        <p:blipFill>
          <a:blip r:embed="rId3"/>
          <a:stretch>
            <a:fillRect/>
          </a:stretch>
        </p:blipFill>
        <p:spPr>
          <a:xfrm>
            <a:off x="3476083" y="1980955"/>
            <a:ext cx="5239834" cy="3490357"/>
          </a:xfrm>
          <a:prstGeom prst="rect">
            <a:avLst/>
          </a:prstGeom>
        </p:spPr>
      </p:pic>
      <p:pic>
        <p:nvPicPr>
          <p:cNvPr id="6" name="Picture 5" descr="A logo for a health services company&#10;&#10;AI-generated content may be incorrect.">
            <a:extLst>
              <a:ext uri="{FF2B5EF4-FFF2-40B4-BE49-F238E27FC236}">
                <a16:creationId xmlns:a16="http://schemas.microsoft.com/office/drawing/2014/main" id="{67442659-FEDC-3596-F5CC-88384F2A02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56648" y="6176963"/>
            <a:ext cx="678704" cy="622747"/>
          </a:xfrm>
          <a:prstGeom prst="rect">
            <a:avLst/>
          </a:prstGeom>
        </p:spPr>
      </p:pic>
    </p:spTree>
    <p:extLst>
      <p:ext uri="{BB962C8B-B14F-4D97-AF65-F5344CB8AC3E}">
        <p14:creationId xmlns:p14="http://schemas.microsoft.com/office/powerpoint/2010/main" val="34855533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1A85C-72CC-7D6C-8EF6-8E0C3458D81A}"/>
              </a:ext>
            </a:extLst>
          </p:cNvPr>
          <p:cNvSpPr>
            <a:spLocks noGrp="1"/>
          </p:cNvSpPr>
          <p:nvPr>
            <p:ph type="title"/>
          </p:nvPr>
        </p:nvSpPr>
        <p:spPr>
          <a:xfrm>
            <a:off x="3848887" y="384367"/>
            <a:ext cx="3814854" cy="1459453"/>
          </a:xfrm>
        </p:spPr>
        <p:txBody>
          <a:bodyPr vert="horz" lIns="91440" tIns="45720" rIns="91440" bIns="45720" rtlCol="0" anchor="b">
            <a:normAutofit/>
          </a:bodyPr>
          <a:lstStyle/>
          <a:p>
            <a:pPr algn="ctr">
              <a:lnSpc>
                <a:spcPct val="110000"/>
              </a:lnSpc>
            </a:pPr>
            <a:r>
              <a:rPr lang="en-US" sz="2600" dirty="0">
                <a:solidFill>
                  <a:srgbClr val="000000"/>
                </a:solidFill>
              </a:rPr>
              <a:t>Common Signs of Stress &amp; Burnout</a:t>
            </a:r>
          </a:p>
        </p:txBody>
      </p:sp>
      <p:pic>
        <p:nvPicPr>
          <p:cNvPr id="4" name="Picture 3" descr="A logo for a health services company&#10;&#10;AI-generated content may be incorrect.">
            <a:extLst>
              <a:ext uri="{FF2B5EF4-FFF2-40B4-BE49-F238E27FC236}">
                <a16:creationId xmlns:a16="http://schemas.microsoft.com/office/drawing/2014/main" id="{692C5B08-39E1-598C-59F7-9E246143E7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6314" y="6149822"/>
            <a:ext cx="679372" cy="623360"/>
          </a:xfrm>
          <a:prstGeom prst="rect">
            <a:avLst/>
          </a:prstGeom>
        </p:spPr>
      </p:pic>
      <p:sp>
        <p:nvSpPr>
          <p:cNvPr id="6" name="Content Placeholder 5">
            <a:extLst>
              <a:ext uri="{FF2B5EF4-FFF2-40B4-BE49-F238E27FC236}">
                <a16:creationId xmlns:a16="http://schemas.microsoft.com/office/drawing/2014/main" id="{158D072C-4881-D55E-D6F8-4866EF3CB01E}"/>
              </a:ext>
            </a:extLst>
          </p:cNvPr>
          <p:cNvSpPr>
            <a:spLocks noGrp="1"/>
          </p:cNvSpPr>
          <p:nvPr>
            <p:ph idx="1"/>
          </p:nvPr>
        </p:nvSpPr>
        <p:spPr>
          <a:xfrm>
            <a:off x="612814" y="3796436"/>
            <a:ext cx="10287000" cy="3890965"/>
          </a:xfrm>
        </p:spPr>
        <p:txBody>
          <a:bodyPr/>
          <a:lstStyle/>
          <a:p>
            <a:r>
              <a:rPr lang="en-US" dirty="0"/>
              <a:t>Physical exhaustion or frequent illness</a:t>
            </a:r>
          </a:p>
          <a:p>
            <a:r>
              <a:rPr lang="en-US" dirty="0"/>
              <a:t>Emotional exhaustion, irritability, or feeling overwhelmed</a:t>
            </a:r>
          </a:p>
          <a:p>
            <a:r>
              <a:rPr lang="en-US" dirty="0"/>
              <a:t>Decreased motivation or sense of accomplishment</a:t>
            </a:r>
          </a:p>
          <a:p>
            <a:r>
              <a:rPr lang="en-US" dirty="0"/>
              <a:t>Difficulty concentrating or increased negativity</a:t>
            </a:r>
          </a:p>
          <a:p>
            <a:endParaRPr lang="en-US" dirty="0"/>
          </a:p>
        </p:txBody>
      </p:sp>
      <p:sp>
        <p:nvSpPr>
          <p:cNvPr id="3" name="TextBox 2">
            <a:extLst>
              <a:ext uri="{FF2B5EF4-FFF2-40B4-BE49-F238E27FC236}">
                <a16:creationId xmlns:a16="http://schemas.microsoft.com/office/drawing/2014/main" id="{5CFCD24A-C0DF-2D3C-C6ED-0CA2B0086B0D}"/>
              </a:ext>
            </a:extLst>
          </p:cNvPr>
          <p:cNvSpPr txBox="1"/>
          <p:nvPr/>
        </p:nvSpPr>
        <p:spPr>
          <a:xfrm>
            <a:off x="861007" y="2238465"/>
            <a:ext cx="7144378" cy="923330"/>
          </a:xfrm>
          <a:prstGeom prst="rect">
            <a:avLst/>
          </a:prstGeom>
          <a:noFill/>
        </p:spPr>
        <p:txBody>
          <a:bodyPr wrap="square" rtlCol="0">
            <a:spAutoFit/>
          </a:bodyPr>
          <a:lstStyle/>
          <a:p>
            <a:r>
              <a:rPr lang="en-US" dirty="0"/>
              <a:t>Burnout is a form of exhaustion caused by constantly feeling swamped. It happens when we experience too much emotional, physical, and mental fatigue for too long. </a:t>
            </a:r>
          </a:p>
        </p:txBody>
      </p:sp>
      <p:pic>
        <p:nvPicPr>
          <p:cNvPr id="7" name="Picture 6">
            <a:extLst>
              <a:ext uri="{FF2B5EF4-FFF2-40B4-BE49-F238E27FC236}">
                <a16:creationId xmlns:a16="http://schemas.microsoft.com/office/drawing/2014/main" id="{800C208C-1E21-6762-E109-1B33ACC796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91744" y="3061564"/>
            <a:ext cx="4433054" cy="2954215"/>
          </a:xfrm>
          <a:prstGeom prst="rect">
            <a:avLst/>
          </a:prstGeom>
        </p:spPr>
      </p:pic>
    </p:spTree>
    <p:extLst>
      <p:ext uri="{BB962C8B-B14F-4D97-AF65-F5344CB8AC3E}">
        <p14:creationId xmlns:p14="http://schemas.microsoft.com/office/powerpoint/2010/main" val="227777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79F4A-F0B8-9B1B-A8A3-D8AF4514723B}"/>
              </a:ext>
            </a:extLst>
          </p:cNvPr>
          <p:cNvSpPr>
            <a:spLocks noGrp="1"/>
          </p:cNvSpPr>
          <p:nvPr>
            <p:ph type="title"/>
          </p:nvPr>
        </p:nvSpPr>
        <p:spPr>
          <a:xfrm>
            <a:off x="1290345" y="1774114"/>
            <a:ext cx="3515311" cy="3144923"/>
          </a:xfrm>
        </p:spPr>
        <p:txBody>
          <a:bodyPr anchor="ctr">
            <a:normAutofit/>
          </a:bodyPr>
          <a:lstStyle/>
          <a:p>
            <a:pPr algn="ctr"/>
            <a:r>
              <a:rPr lang="en-US" dirty="0">
                <a:solidFill>
                  <a:srgbClr val="000000"/>
                </a:solidFill>
              </a:rPr>
              <a:t>Understanding Self-Care</a:t>
            </a:r>
          </a:p>
        </p:txBody>
      </p:sp>
      <p:sp>
        <p:nvSpPr>
          <p:cNvPr id="3" name="Content Placeholder 2">
            <a:extLst>
              <a:ext uri="{FF2B5EF4-FFF2-40B4-BE49-F238E27FC236}">
                <a16:creationId xmlns:a16="http://schemas.microsoft.com/office/drawing/2014/main" id="{0326919F-E817-8992-24B5-51FFE2A77405}"/>
              </a:ext>
            </a:extLst>
          </p:cNvPr>
          <p:cNvSpPr>
            <a:spLocks noGrp="1"/>
          </p:cNvSpPr>
          <p:nvPr>
            <p:ph idx="1"/>
          </p:nvPr>
        </p:nvSpPr>
        <p:spPr>
          <a:xfrm>
            <a:off x="6687805" y="1226500"/>
            <a:ext cx="4434565" cy="4240153"/>
          </a:xfrm>
        </p:spPr>
        <p:txBody>
          <a:bodyPr anchor="ctr">
            <a:normAutofit lnSpcReduction="10000"/>
          </a:bodyPr>
          <a:lstStyle/>
          <a:p>
            <a:r>
              <a:rPr lang="en-US" sz="2400" dirty="0"/>
              <a:t>Self-care is intentional action to support physical, emotional, and mental well-being</a:t>
            </a:r>
          </a:p>
          <a:p>
            <a:r>
              <a:rPr lang="en-US" sz="2400" dirty="0"/>
              <a:t>It is proactive, not selfish or optional</a:t>
            </a:r>
          </a:p>
          <a:p>
            <a:r>
              <a:rPr lang="en-US" sz="2400" dirty="0"/>
              <a:t>Self-care looks different for everyone</a:t>
            </a:r>
          </a:p>
          <a:p>
            <a:r>
              <a:rPr lang="en-US" sz="2400" dirty="0"/>
              <a:t>Small, consistent actions matter</a:t>
            </a:r>
          </a:p>
          <a:p>
            <a:pPr marL="0" indent="0">
              <a:buNone/>
            </a:pPr>
            <a:endParaRPr lang="en-US" dirty="0"/>
          </a:p>
        </p:txBody>
      </p:sp>
      <p:pic>
        <p:nvPicPr>
          <p:cNvPr id="6" name="Picture 5" descr="A logo for a health services company">
            <a:extLst>
              <a:ext uri="{FF2B5EF4-FFF2-40B4-BE49-F238E27FC236}">
                <a16:creationId xmlns:a16="http://schemas.microsoft.com/office/drawing/2014/main" id="{FB33350E-5068-A6BF-75E7-06B0D23F16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9597" y="6098771"/>
            <a:ext cx="712806" cy="654037"/>
          </a:xfrm>
          <a:prstGeom prst="rect">
            <a:avLst/>
          </a:prstGeom>
        </p:spPr>
      </p:pic>
    </p:spTree>
    <p:extLst>
      <p:ext uri="{BB962C8B-B14F-4D97-AF65-F5344CB8AC3E}">
        <p14:creationId xmlns:p14="http://schemas.microsoft.com/office/powerpoint/2010/main" val="2059862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98D9E-FE2B-AB7D-8A5B-EF5D9124C827}"/>
              </a:ext>
            </a:extLst>
          </p:cNvPr>
          <p:cNvSpPr>
            <a:spLocks noGrp="1"/>
          </p:cNvSpPr>
          <p:nvPr>
            <p:ph type="title"/>
          </p:nvPr>
        </p:nvSpPr>
        <p:spPr>
          <a:xfrm>
            <a:off x="952500" y="162838"/>
            <a:ext cx="10287000" cy="1077239"/>
          </a:xfrm>
        </p:spPr>
        <p:txBody>
          <a:bodyPr/>
          <a:lstStyle/>
          <a:p>
            <a:pPr algn="ctr"/>
            <a:r>
              <a:rPr lang="en-US" dirty="0"/>
              <a:t>Types of Self-Care</a:t>
            </a:r>
          </a:p>
        </p:txBody>
      </p:sp>
      <p:graphicFrame>
        <p:nvGraphicFramePr>
          <p:cNvPr id="11" name="Content Placeholder 2">
            <a:extLst>
              <a:ext uri="{FF2B5EF4-FFF2-40B4-BE49-F238E27FC236}">
                <a16:creationId xmlns:a16="http://schemas.microsoft.com/office/drawing/2014/main" id="{DDB16DE5-3363-9A30-385B-41304A3BE272}"/>
              </a:ext>
            </a:extLst>
          </p:cNvPr>
          <p:cNvGraphicFramePr/>
          <p:nvPr>
            <p:extLst>
              <p:ext uri="{D42A27DB-BD31-4B8C-83A1-F6EECF244321}">
                <p14:modId xmlns:p14="http://schemas.microsoft.com/office/powerpoint/2010/main" val="2273912878"/>
              </p:ext>
            </p:extLst>
          </p:nvPr>
        </p:nvGraphicFramePr>
        <p:xfrm>
          <a:off x="6491234" y="1483517"/>
          <a:ext cx="5700765" cy="49136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2" name="Content Placeholder 2">
            <a:extLst>
              <a:ext uri="{FF2B5EF4-FFF2-40B4-BE49-F238E27FC236}">
                <a16:creationId xmlns:a16="http://schemas.microsoft.com/office/drawing/2014/main" id="{9BC4E14A-ECCD-E1CA-2245-887F9A6017BB}"/>
              </a:ext>
            </a:extLst>
          </p:cNvPr>
          <p:cNvGraphicFramePr/>
          <p:nvPr>
            <p:extLst>
              <p:ext uri="{D42A27DB-BD31-4B8C-83A1-F6EECF244321}">
                <p14:modId xmlns:p14="http://schemas.microsoft.com/office/powerpoint/2010/main" val="336950480"/>
              </p:ext>
            </p:extLst>
          </p:nvPr>
        </p:nvGraphicFramePr>
        <p:xfrm>
          <a:off x="176783" y="1483517"/>
          <a:ext cx="6213969" cy="491369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4" name="Picture 3" descr="A logo for a health services company">
            <a:extLst>
              <a:ext uri="{FF2B5EF4-FFF2-40B4-BE49-F238E27FC236}">
                <a16:creationId xmlns:a16="http://schemas.microsoft.com/office/drawing/2014/main" id="{A80686D1-E6FC-EC2A-231A-89BFD85C8BE6}"/>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036646" y="5990833"/>
            <a:ext cx="708212" cy="649822"/>
          </a:xfrm>
          <a:prstGeom prst="rect">
            <a:avLst/>
          </a:prstGeom>
        </p:spPr>
      </p:pic>
    </p:spTree>
    <p:extLst>
      <p:ext uri="{BB962C8B-B14F-4D97-AF65-F5344CB8AC3E}">
        <p14:creationId xmlns:p14="http://schemas.microsoft.com/office/powerpoint/2010/main" val="105819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6BC24A4-E82D-0553-DA0A-95289D24A8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85D7B0-0FD0-5230-0CA9-3E5EC98431D2}"/>
              </a:ext>
            </a:extLst>
          </p:cNvPr>
          <p:cNvSpPr>
            <a:spLocks noGrp="1"/>
          </p:cNvSpPr>
          <p:nvPr>
            <p:ph type="title"/>
          </p:nvPr>
        </p:nvSpPr>
        <p:spPr>
          <a:xfrm>
            <a:off x="702548" y="406415"/>
            <a:ext cx="4501662" cy="1482675"/>
          </a:xfrm>
        </p:spPr>
        <p:txBody>
          <a:bodyPr anchor="ctr">
            <a:normAutofit/>
          </a:bodyPr>
          <a:lstStyle/>
          <a:p>
            <a:pPr algn="ctr"/>
            <a:r>
              <a:rPr lang="en-US" sz="4000" dirty="0">
                <a:solidFill>
                  <a:srgbClr val="000000"/>
                </a:solidFill>
              </a:rPr>
              <a:t>Activity!!!</a:t>
            </a:r>
          </a:p>
        </p:txBody>
      </p:sp>
      <p:sp>
        <p:nvSpPr>
          <p:cNvPr id="3" name="Content Placeholder 2">
            <a:extLst>
              <a:ext uri="{FF2B5EF4-FFF2-40B4-BE49-F238E27FC236}">
                <a16:creationId xmlns:a16="http://schemas.microsoft.com/office/drawing/2014/main" id="{B11B09FB-5D6F-073C-2C0B-403851C940B4}"/>
              </a:ext>
            </a:extLst>
          </p:cNvPr>
          <p:cNvSpPr>
            <a:spLocks noGrp="1"/>
          </p:cNvSpPr>
          <p:nvPr>
            <p:ph idx="1"/>
          </p:nvPr>
        </p:nvSpPr>
        <p:spPr>
          <a:xfrm>
            <a:off x="6638545" y="854147"/>
            <a:ext cx="5112250" cy="5149705"/>
          </a:xfrm>
        </p:spPr>
        <p:txBody>
          <a:bodyPr anchor="ctr">
            <a:normAutofit/>
          </a:bodyPr>
          <a:lstStyle/>
          <a:p>
            <a:pPr marL="0" indent="0">
              <a:buNone/>
            </a:pPr>
            <a:r>
              <a:rPr lang="en-US" sz="2400" dirty="0"/>
              <a:t>-Identify current stressors (work and personal)</a:t>
            </a:r>
          </a:p>
          <a:p>
            <a:pPr marL="0" indent="0">
              <a:buNone/>
            </a:pPr>
            <a:r>
              <a:rPr lang="en-US" sz="2400" dirty="0"/>
              <a:t>-List early warning signs that you are feeling overwhelmed</a:t>
            </a:r>
          </a:p>
          <a:p>
            <a:pPr marL="0" indent="0">
              <a:buNone/>
            </a:pPr>
            <a:r>
              <a:rPr lang="en-US" sz="2400" dirty="0"/>
              <a:t>-Choose 3–5 self-care strategies that are realistic for you</a:t>
            </a:r>
          </a:p>
          <a:p>
            <a:pPr marL="0" indent="0">
              <a:buNone/>
            </a:pPr>
            <a:r>
              <a:rPr lang="en-US" sz="2400" dirty="0"/>
              <a:t>-Identify supports and resources you already have</a:t>
            </a:r>
          </a:p>
          <a:p>
            <a:pPr marL="0" indent="0">
              <a:buNone/>
            </a:pPr>
            <a:r>
              <a:rPr lang="en-US" sz="2400" dirty="0"/>
              <a:t>-Write your plan in a way that is easy to revisit</a:t>
            </a:r>
          </a:p>
          <a:p>
            <a:pPr marL="0" indent="0">
              <a:buNone/>
            </a:pPr>
            <a:endParaRPr lang="en-US" dirty="0"/>
          </a:p>
        </p:txBody>
      </p:sp>
      <p:pic>
        <p:nvPicPr>
          <p:cNvPr id="6" name="Picture 5" descr="A logo for a health services company">
            <a:extLst>
              <a:ext uri="{FF2B5EF4-FFF2-40B4-BE49-F238E27FC236}">
                <a16:creationId xmlns:a16="http://schemas.microsoft.com/office/drawing/2014/main" id="{251C1802-80C0-AE08-2628-EFA39D05DD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9597" y="6098771"/>
            <a:ext cx="712806" cy="654037"/>
          </a:xfrm>
          <a:prstGeom prst="rect">
            <a:avLst/>
          </a:prstGeom>
        </p:spPr>
      </p:pic>
      <p:pic>
        <p:nvPicPr>
          <p:cNvPr id="7" name="Picture 6">
            <a:extLst>
              <a:ext uri="{FF2B5EF4-FFF2-40B4-BE49-F238E27FC236}">
                <a16:creationId xmlns:a16="http://schemas.microsoft.com/office/drawing/2014/main" id="{6D09F1AE-C45B-D5A8-1C1A-65AAE095C5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2547" y="1889090"/>
            <a:ext cx="4501662" cy="4501662"/>
          </a:xfrm>
          <a:prstGeom prst="rect">
            <a:avLst/>
          </a:prstGeom>
        </p:spPr>
      </p:pic>
    </p:spTree>
    <p:extLst>
      <p:ext uri="{BB962C8B-B14F-4D97-AF65-F5344CB8AC3E}">
        <p14:creationId xmlns:p14="http://schemas.microsoft.com/office/powerpoint/2010/main" val="185792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fterglowVTI">
  <a:themeElements>
    <a:clrScheme name="AnalogousFromRegularSeed_2SEEDS">
      <a:dk1>
        <a:srgbClr val="000000"/>
      </a:dk1>
      <a:lt1>
        <a:srgbClr val="FFFFFF"/>
      </a:lt1>
      <a:dk2>
        <a:srgbClr val="23323E"/>
      </a:dk2>
      <a:lt2>
        <a:srgbClr val="E8E3E2"/>
      </a:lt2>
      <a:accent1>
        <a:srgbClr val="3B94B1"/>
      </a:accent1>
      <a:accent2>
        <a:srgbClr val="46B4A1"/>
      </a:accent2>
      <a:accent3>
        <a:srgbClr val="4D74C3"/>
      </a:accent3>
      <a:accent4>
        <a:srgbClr val="B13B58"/>
      </a:accent4>
      <a:accent5>
        <a:srgbClr val="C3604D"/>
      </a:accent5>
      <a:accent6>
        <a:srgbClr val="B1803B"/>
      </a:accent6>
      <a:hlink>
        <a:srgbClr val="BF5F3F"/>
      </a:hlink>
      <a:folHlink>
        <a:srgbClr val="7F7F7F"/>
      </a:folHlink>
    </a:clrScheme>
    <a:fontScheme name="Trade Gothic">
      <a:majorFont>
        <a:latin typeface="Trade Gothic Next Cond"/>
        <a:ea typeface=""/>
        <a:cs typeface=""/>
      </a:majorFont>
      <a:minorFont>
        <a:latin typeface="Trade Gothic Next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fterglowVTI" id="{804DBEB7-1920-4C72-A0CB-091339F1875F}" vid="{D4C59F5A-9ECA-4C96-BDFD-0606A75324E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8643</TotalTime>
  <Words>948</Words>
  <Application>Microsoft Office PowerPoint</Application>
  <PresentationFormat>Widescreen</PresentationFormat>
  <Paragraphs>108</Paragraphs>
  <Slides>16</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Trade Gothic Next Cond</vt:lpstr>
      <vt:lpstr>Trade Gothic Next Light</vt:lpstr>
      <vt:lpstr>AfterglowVTI</vt:lpstr>
      <vt:lpstr>Teacher and Staff Wellness  Caring for Ourselves to Reduce Stress &amp; Prevent Burnout </vt:lpstr>
      <vt:lpstr>Learning Objectives </vt:lpstr>
      <vt:lpstr>Why Teacher &amp; Staff Wellness Matters</vt:lpstr>
      <vt:lpstr>Mental Health in School Settings</vt:lpstr>
      <vt:lpstr>Trauma &amp; Educator Well-being</vt:lpstr>
      <vt:lpstr>Common Signs of Stress &amp; Burnout</vt:lpstr>
      <vt:lpstr>Understanding Self-Care</vt:lpstr>
      <vt:lpstr>Types of Self-Care</vt:lpstr>
      <vt:lpstr>Activity!!!</vt:lpstr>
      <vt:lpstr>Common Barriers to Self-Care</vt:lpstr>
      <vt:lpstr>Overcoming Barriers to Self-Care</vt:lpstr>
      <vt:lpstr>Take time to Practice: Progressive Muscle relaxation</vt:lpstr>
      <vt:lpstr>Building A supportive Wellness Culture</vt:lpstr>
      <vt:lpstr>Closing &amp; Takeaways</vt:lpstr>
      <vt:lpstr>Resources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Child &amp; adolescent services</dc:title>
  <dc:creator>Stephanie Wagner</dc:creator>
  <cp:lastModifiedBy>Stephanie Wagner</cp:lastModifiedBy>
  <cp:revision>29</cp:revision>
  <dcterms:created xsi:type="dcterms:W3CDTF">2025-01-23T20:53:51Z</dcterms:created>
  <dcterms:modified xsi:type="dcterms:W3CDTF">2026-01-23T19:05:11Z</dcterms:modified>
</cp:coreProperties>
</file>