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 id="2147483663" r:id="rId5"/>
    <p:sldMasterId id="2147483677"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8000" cx="12192000"/>
  <p:notesSz cx="6858000" cy="9144000"/>
  <p:embeddedFontLst>
    <p:embeddedFont>
      <p:font typeface="Tahoma"/>
      <p:regular r:id="rId30"/>
      <p:bold r:id="rId31"/>
    </p:embeddedFont>
    <p:embeddedFont>
      <p:font typeface="Arial Black"/>
      <p:regular r:id="rId32"/>
    </p:embeddedFont>
    <p:embeddedFont>
      <p:font typeface="Gill Sans"/>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593IXcDZiYdCVg97oH9G2g2Q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5.xml"/><Relationship Id="rId8" Type="http://schemas.openxmlformats.org/officeDocument/2006/relationships/notesMaster" Target="notesMasters/notesMaster1.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3.xml"/><Relationship Id="rId33" Type="http://schemas.openxmlformats.org/officeDocument/2006/relationships/font" Target="fonts/GillSans-regular.fntdata"/><Relationship Id="rId10" Type="http://schemas.openxmlformats.org/officeDocument/2006/relationships/slide" Target="slides/slide2.xml"/><Relationship Id="rId32" Type="http://schemas.openxmlformats.org/officeDocument/2006/relationships/font" Target="fonts/ArialBlack-regular.fntdata"/><Relationship Id="rId13" Type="http://schemas.openxmlformats.org/officeDocument/2006/relationships/slide" Target="slides/slide5.xml"/><Relationship Id="rId35" Type="http://customschemas.google.com/relationships/presentationmetadata" Target="metadata"/><Relationship Id="rId12" Type="http://schemas.openxmlformats.org/officeDocument/2006/relationships/slide" Target="slides/slide4.xml"/><Relationship Id="rId34" Type="http://schemas.openxmlformats.org/officeDocument/2006/relationships/font" Target="fonts/GillSans-bold.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introductions</a:t>
            </a:r>
            <a:endParaRPr/>
          </a:p>
        </p:txBody>
      </p:sp>
      <p:sp>
        <p:nvSpPr>
          <p:cNvPr id="306" name="Google Shape;30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Educators can implement the concept of Family Funds of Knowledge through several practical strategies. These include gathering family stories and experiences to inform curriculum design, inviting families to share their expertise in classroom settings, designing culturally responsive activities that reflect students' backgrounds, and building trust through inclusive and respectful communication. These steps help create a learning environment that values diversity and fosters meaningful connections between home and school.</a:t>
            </a:r>
            <a:endParaRPr/>
          </a:p>
        </p:txBody>
      </p:sp>
      <p:sp>
        <p:nvSpPr>
          <p:cNvPr id="526" name="Google Shape;52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https://youtu.be/4kmRP39RX08?si=u3KtFtxm_NJTJcwt</a:t>
            </a:r>
            <a:endParaRPr/>
          </a:p>
        </p:txBody>
      </p:sp>
      <p:sp>
        <p:nvSpPr>
          <p:cNvPr id="570" name="Google Shape;5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Honoring Family Funds of Knowledge has significant benefits for both families and youth. It increases their sense of belonging and strengthens relationships with educators. Students become more engaged and confident when their home experiences are validated in the classroom. Families feel empowered to participate in school decision-making and see their contributions reflected in the learning environment. These outcomes support a more inclusive and equitable educational experience for all.</a:t>
            </a:r>
            <a:endParaRPr/>
          </a:p>
        </p:txBody>
      </p:sp>
      <p:sp>
        <p:nvSpPr>
          <p:cNvPr id="608" name="Google Shape;60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objectives</a:t>
            </a:r>
            <a:endParaRPr/>
          </a:p>
        </p:txBody>
      </p:sp>
      <p:sp>
        <p:nvSpPr>
          <p:cNvPr id="337" name="Google Shape;3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Buffalo Public Schools has a definition for family engagement defined in Board Policy 3170.  Read it – then you can mention how it basically says it takes a village to ensure the success of the students in BPS.</a:t>
            </a:r>
            <a:endParaRPr/>
          </a:p>
        </p:txBody>
      </p:sp>
      <p:sp>
        <p:nvSpPr>
          <p:cNvPr id="356" name="Google Shape;35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Today we are going to focus on the components of Culturally Responsive Family Engagement where we are truly honoring family funds of knowledge and creating space to welcome families as co-collaborators in the classroom.</a:t>
            </a:r>
            <a:endParaRPr/>
          </a:p>
        </p:txBody>
      </p:sp>
      <p:sp>
        <p:nvSpPr>
          <p:cNvPr id="374" name="Google Shape;37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Buffalo Public Schools has adopted the Dual Capacity-Building Framework for Family-School Partnerships.  This a family engagement framework that is used throughout the entire District…in every school and every department.</a:t>
            </a:r>
            <a:endParaRPr/>
          </a:p>
        </p:txBody>
      </p:sp>
      <p:sp>
        <p:nvSpPr>
          <p:cNvPr id="392" name="Google Shape;3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2000"/>
              <a:t>Raise your hand if this image looks familiar to you.  Acknowledge those who have raised their hand…ask them if they’ve attended any other trainings.</a:t>
            </a:r>
            <a:endParaRPr/>
          </a:p>
          <a:p>
            <a:pPr indent="0" lvl="0" marL="0" rtl="0" algn="l">
              <a:spcBef>
                <a:spcPts val="0"/>
              </a:spcBef>
              <a:spcAft>
                <a:spcPts val="0"/>
              </a:spcAft>
              <a:buNone/>
            </a:pPr>
            <a:r>
              <a:t/>
            </a:r>
            <a:endParaRPr b="0" sz="2000"/>
          </a:p>
          <a:p>
            <a:pPr indent="0" lvl="0" marL="0" rtl="0" algn="l">
              <a:spcBef>
                <a:spcPts val="0"/>
              </a:spcBef>
              <a:spcAft>
                <a:spcPts val="0"/>
              </a:spcAft>
              <a:buNone/>
            </a:pPr>
            <a:r>
              <a:rPr b="0" lang="en-US" sz="2000"/>
              <a:t>This is a beautiful graphic, but there is a lot going on.  Point out the end goal of “effective partnerships that support student and school improvement”.   Then quickly acknowledge the challenges…ask if anyone received family engagement training when they were in college, or if they had any other family engagement coursework that was required.  Then point out that families also experience challenges around trust based on their own experiences.</a:t>
            </a:r>
            <a:endParaRPr/>
          </a:p>
          <a:p>
            <a:pPr indent="0" lvl="0" marL="0" rtl="0" algn="l">
              <a:spcBef>
                <a:spcPts val="0"/>
              </a:spcBef>
              <a:spcAft>
                <a:spcPts val="0"/>
              </a:spcAft>
              <a:buNone/>
            </a:pPr>
            <a:r>
              <a:t/>
            </a:r>
            <a:endParaRPr b="0" sz="2000"/>
          </a:p>
          <a:p>
            <a:pPr indent="0" lvl="0" marL="0" rtl="0" algn="l">
              <a:spcBef>
                <a:spcPts val="0"/>
              </a:spcBef>
              <a:spcAft>
                <a:spcPts val="0"/>
              </a:spcAft>
              <a:buNone/>
            </a:pPr>
            <a:r>
              <a:rPr b="0" lang="en-US" sz="2000"/>
              <a:t>Now let’s look at how we are going to collectively build the capacity of our educators and families.  Since we wanted to focus on these capacity outcomes, we created posters for every school.  (go to the next slide and talk about the posters)….if anyone still needs posters, let Jen know</a:t>
            </a:r>
            <a:endParaRPr/>
          </a:p>
        </p:txBody>
      </p:sp>
      <p:sp>
        <p:nvSpPr>
          <p:cNvPr id="407" name="Google Shape;4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lang="en-US"/>
              <a:t>Funds of Knowledge refers to the cultural, experiential, and practical knowledge that families possess and share within their communities. This concept emphasizes the importance of lived experiences in shaping learning and recognizes that every family contributes valuable insights and skills that can enrich the educational process. By understanding this framework, educators can move beyond deficit-based models and instead view families as partners and co-educators in the learning journey.</a:t>
            </a:r>
            <a:endParaRPr/>
          </a:p>
        </p:txBody>
      </p:sp>
      <p:sp>
        <p:nvSpPr>
          <p:cNvPr id="452" name="Google Shape;4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3"/>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3"/>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1" name="Google Shape;21;p2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4" name="Google Shape;24;p23"/>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4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4"/>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9" name="Google Shape;89;p4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2" name="Google Shape;92;p44"/>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45"/>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5"/>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6" name="Google Shape;96;p4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45"/>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hoto 3">
  <p:cSld name="Title, Content Photo 3">
    <p:spTree>
      <p:nvGrpSpPr>
        <p:cNvPr id="100" name="Shape 100"/>
        <p:cNvGrpSpPr/>
        <p:nvPr/>
      </p:nvGrpSpPr>
      <p:grpSpPr>
        <a:xfrm>
          <a:off x="0" y="0"/>
          <a:ext cx="0" cy="0"/>
          <a:chOff x="0" y="0"/>
          <a:chExt cx="0" cy="0"/>
        </a:xfrm>
      </p:grpSpPr>
      <p:sp>
        <p:nvSpPr>
          <p:cNvPr id="101" name="Google Shape;101;p35"/>
          <p:cNvSpPr txBox="1"/>
          <p:nvPr>
            <p:ph type="title"/>
          </p:nvPr>
        </p:nvSpPr>
        <p:spPr>
          <a:xfrm>
            <a:off x="4820076" y="320040"/>
            <a:ext cx="6766560" cy="9326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2" name="Google Shape;102;p35"/>
          <p:cNvPicPr preferRelativeResize="0"/>
          <p:nvPr>
            <p:ph idx="2" type="pic"/>
          </p:nvPr>
        </p:nvPicPr>
        <p:blipFill/>
        <p:spPr>
          <a:xfrm>
            <a:off x="0" y="0"/>
            <a:ext cx="4147926" cy="6399152"/>
          </a:xfrm>
          <a:prstGeom prst="rect">
            <a:avLst/>
          </a:prstGeom>
          <a:blipFill rotWithShape="1">
            <a:blip r:embed="rId2">
              <a:alphaModFix/>
            </a:blip>
            <a:stretch>
              <a:fillRect b="0" l="0" r="0" t="0"/>
            </a:stretch>
          </a:blipFill>
          <a:ln>
            <a:noFill/>
          </a:ln>
        </p:spPr>
      </p:pic>
      <p:sp>
        <p:nvSpPr>
          <p:cNvPr id="103" name="Google Shape;103;p35"/>
          <p:cNvSpPr txBox="1"/>
          <p:nvPr>
            <p:ph idx="1" type="body"/>
          </p:nvPr>
        </p:nvSpPr>
        <p:spPr>
          <a:xfrm>
            <a:off x="4820076" y="1380744"/>
            <a:ext cx="6766560" cy="498348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04" name="Google Shape;104;p3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2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p2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8"/>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32" name="Google Shape;132;p2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5" name="Google Shape;135;p2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hoto 11">
  <p:cSld name="Title, Content Photo 11">
    <p:spTree>
      <p:nvGrpSpPr>
        <p:cNvPr id="136" name="Shape 136"/>
        <p:cNvGrpSpPr/>
        <p:nvPr/>
      </p:nvGrpSpPr>
      <p:grpSpPr>
        <a:xfrm>
          <a:off x="0" y="0"/>
          <a:ext cx="0" cy="0"/>
          <a:chOff x="0" y="0"/>
          <a:chExt cx="0" cy="0"/>
        </a:xfrm>
      </p:grpSpPr>
      <p:sp>
        <p:nvSpPr>
          <p:cNvPr id="137" name="Google Shape;137;p31"/>
          <p:cNvSpPr txBox="1"/>
          <p:nvPr>
            <p:ph type="title"/>
          </p:nvPr>
        </p:nvSpPr>
        <p:spPr>
          <a:xfrm>
            <a:off x="8311896" y="1078992"/>
            <a:ext cx="3273552" cy="194767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8" name="Google Shape;138;p31"/>
          <p:cNvPicPr preferRelativeResize="0"/>
          <p:nvPr>
            <p:ph idx="2" type="pic"/>
          </p:nvPr>
        </p:nvPicPr>
        <p:blipFill/>
        <p:spPr>
          <a:xfrm>
            <a:off x="0" y="0"/>
            <a:ext cx="7734300" cy="6399152"/>
          </a:xfrm>
          <a:prstGeom prst="rect">
            <a:avLst/>
          </a:prstGeom>
          <a:blipFill rotWithShape="1">
            <a:blip r:embed="rId2">
              <a:alphaModFix/>
            </a:blip>
            <a:stretch>
              <a:fillRect b="0" l="0" r="0" t="0"/>
            </a:stretch>
          </a:blipFill>
          <a:ln>
            <a:noFill/>
          </a:ln>
        </p:spPr>
      </p:pic>
      <p:sp>
        <p:nvSpPr>
          <p:cNvPr id="139" name="Google Shape;139;p31"/>
          <p:cNvSpPr txBox="1"/>
          <p:nvPr>
            <p:ph idx="1" type="body"/>
          </p:nvPr>
        </p:nvSpPr>
        <p:spPr>
          <a:xfrm>
            <a:off x="8311896" y="3099816"/>
            <a:ext cx="3273552" cy="2953512"/>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SzPts val="1600"/>
              <a:buFont typeface="Arial"/>
              <a:buChar char="•"/>
              <a:defRPr sz="1600"/>
            </a:lvl1pPr>
            <a:lvl2pPr indent="-317500" lvl="1" marL="914400" algn="l">
              <a:lnSpc>
                <a:spcPct val="120000"/>
              </a:lnSpc>
              <a:spcBef>
                <a:spcPts val="500"/>
              </a:spcBef>
              <a:spcAft>
                <a:spcPts val="0"/>
              </a:spcAft>
              <a:buSzPts val="1400"/>
              <a:buFont typeface="Arial"/>
              <a:buChar char="•"/>
              <a:defRPr sz="1400"/>
            </a:lvl2pPr>
            <a:lvl3pPr indent="-304800" lvl="2" marL="1371600" algn="l">
              <a:lnSpc>
                <a:spcPct val="120000"/>
              </a:lnSpc>
              <a:spcBef>
                <a:spcPts val="500"/>
              </a:spcBef>
              <a:spcAft>
                <a:spcPts val="0"/>
              </a:spcAft>
              <a:buSzPts val="1200"/>
              <a:buFont typeface="Arial"/>
              <a:buChar char="•"/>
              <a:defRPr sz="1200"/>
            </a:lvl3pPr>
            <a:lvl4pPr indent="-298450" lvl="3" marL="1828800" algn="l">
              <a:lnSpc>
                <a:spcPct val="120000"/>
              </a:lnSpc>
              <a:spcBef>
                <a:spcPts val="500"/>
              </a:spcBef>
              <a:spcAft>
                <a:spcPts val="0"/>
              </a:spcAft>
              <a:buSzPts val="1100"/>
              <a:buFont typeface="Arial"/>
              <a:buChar char="•"/>
              <a:defRPr sz="1100"/>
            </a:lvl4pPr>
            <a:lvl5pPr indent="-295275" lvl="4" marL="2286000" algn="l">
              <a:lnSpc>
                <a:spcPct val="120000"/>
              </a:lnSpc>
              <a:spcBef>
                <a:spcPts val="500"/>
              </a:spcBef>
              <a:spcAft>
                <a:spcPts val="0"/>
              </a:spcAft>
              <a:buSzPts val="1050"/>
              <a:buFont typeface="Arial"/>
              <a:buChar char="•"/>
              <a:defRPr sz="1050"/>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0" name="Google Shape;140;p3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hoto 3">
  <p:cSld name="Title, Content Photo 3">
    <p:spTree>
      <p:nvGrpSpPr>
        <p:cNvPr id="143" name="Shape 143"/>
        <p:cNvGrpSpPr/>
        <p:nvPr/>
      </p:nvGrpSpPr>
      <p:grpSpPr>
        <a:xfrm>
          <a:off x="0" y="0"/>
          <a:ext cx="0" cy="0"/>
          <a:chOff x="0" y="0"/>
          <a:chExt cx="0" cy="0"/>
        </a:xfrm>
      </p:grpSpPr>
      <p:sp>
        <p:nvSpPr>
          <p:cNvPr id="144" name="Google Shape;144;p33"/>
          <p:cNvSpPr txBox="1"/>
          <p:nvPr>
            <p:ph type="title"/>
          </p:nvPr>
        </p:nvSpPr>
        <p:spPr>
          <a:xfrm>
            <a:off x="4820076" y="320040"/>
            <a:ext cx="6766560" cy="9326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5" name="Google Shape;145;p33"/>
          <p:cNvPicPr preferRelativeResize="0"/>
          <p:nvPr>
            <p:ph idx="2" type="pic"/>
          </p:nvPr>
        </p:nvPicPr>
        <p:blipFill/>
        <p:spPr>
          <a:xfrm>
            <a:off x="0" y="0"/>
            <a:ext cx="4147926" cy="6399152"/>
          </a:xfrm>
          <a:prstGeom prst="rect">
            <a:avLst/>
          </a:prstGeom>
          <a:blipFill rotWithShape="1">
            <a:blip r:embed="rId2">
              <a:alphaModFix/>
            </a:blip>
            <a:stretch>
              <a:fillRect b="0" l="0" r="0" t="0"/>
            </a:stretch>
          </a:blipFill>
          <a:ln>
            <a:noFill/>
          </a:ln>
        </p:spPr>
      </p:pic>
      <p:sp>
        <p:nvSpPr>
          <p:cNvPr id="146" name="Google Shape;146;p33"/>
          <p:cNvSpPr txBox="1"/>
          <p:nvPr>
            <p:ph idx="1" type="body"/>
          </p:nvPr>
        </p:nvSpPr>
        <p:spPr>
          <a:xfrm>
            <a:off x="4820076" y="1380744"/>
            <a:ext cx="6766560" cy="498348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7" name="Google Shape;147;p3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0" name="Shape 150"/>
        <p:cNvGrpSpPr/>
        <p:nvPr/>
      </p:nvGrpSpPr>
      <p:grpSpPr>
        <a:xfrm>
          <a:off x="0" y="0"/>
          <a:ext cx="0" cy="0"/>
          <a:chOff x="0" y="0"/>
          <a:chExt cx="0" cy="0"/>
        </a:xfrm>
      </p:grpSpPr>
      <p:sp>
        <p:nvSpPr>
          <p:cNvPr id="151" name="Google Shape;151;p46"/>
          <p:cNvSpPr txBox="1"/>
          <p:nvPr>
            <p:ph type="ctrTitle"/>
          </p:nvPr>
        </p:nvSpPr>
        <p:spPr>
          <a:xfrm>
            <a:off x="2417779" y="802298"/>
            <a:ext cx="8637073"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46"/>
          <p:cNvSpPr txBox="1"/>
          <p:nvPr>
            <p:ph idx="1" type="subTitle"/>
          </p:nvPr>
        </p:nvSpPr>
        <p:spPr>
          <a:xfrm>
            <a:off x="2417780" y="3531204"/>
            <a:ext cx="8637072"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800"/>
              <a:buNone/>
              <a:defRPr b="0" sz="180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53" name="Google Shape;153;p4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6"/>
          <p:cNvSpPr txBox="1"/>
          <p:nvPr>
            <p:ph idx="11" type="ftr"/>
          </p:nvPr>
        </p:nvSpPr>
        <p:spPr>
          <a:xfrm>
            <a:off x="2416500" y="329307"/>
            <a:ext cx="4973915"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6"/>
          <p:cNvSpPr txBox="1"/>
          <p:nvPr>
            <p:ph idx="12" type="sldNum"/>
          </p:nvPr>
        </p:nvSpPr>
        <p:spPr>
          <a:xfrm>
            <a:off x="1437664"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56" name="Google Shape;156;p46"/>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7" name="Shape 157"/>
        <p:cNvGrpSpPr/>
        <p:nvPr/>
      </p:nvGrpSpPr>
      <p:grpSpPr>
        <a:xfrm>
          <a:off x="0" y="0"/>
          <a:ext cx="0" cy="0"/>
          <a:chOff x="0" y="0"/>
          <a:chExt cx="0" cy="0"/>
        </a:xfrm>
      </p:grpSpPr>
      <p:sp>
        <p:nvSpPr>
          <p:cNvPr id="158" name="Google Shape;158;p47"/>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47"/>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160" name="Google Shape;160;p4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4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4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63" name="Google Shape;163;p47"/>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4" name="Shape 164"/>
        <p:cNvGrpSpPr/>
        <p:nvPr/>
      </p:nvGrpSpPr>
      <p:grpSpPr>
        <a:xfrm>
          <a:off x="0" y="0"/>
          <a:ext cx="0" cy="0"/>
          <a:chOff x="0" y="0"/>
          <a:chExt cx="0" cy="0"/>
        </a:xfrm>
      </p:grpSpPr>
      <p:sp>
        <p:nvSpPr>
          <p:cNvPr id="165" name="Google Shape;165;p48"/>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48"/>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67" name="Google Shape;167;p48"/>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68" name="Google Shape;168;p4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71" name="Google Shape;171;p4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2"/>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8" name="Google Shape;28;p3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1" name="Google Shape;31;p32"/>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2" name="Shape 172"/>
        <p:cNvGrpSpPr/>
        <p:nvPr/>
      </p:nvGrpSpPr>
      <p:grpSpPr>
        <a:xfrm>
          <a:off x="0" y="0"/>
          <a:ext cx="0" cy="0"/>
          <a:chOff x="0" y="0"/>
          <a:chExt cx="0" cy="0"/>
        </a:xfrm>
      </p:grpSpPr>
      <p:sp>
        <p:nvSpPr>
          <p:cNvPr id="173" name="Google Shape;173;p49"/>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49"/>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75" name="Google Shape;175;p49"/>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76" name="Google Shape;176;p49"/>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77" name="Google Shape;177;p49"/>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78" name="Google Shape;178;p4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81" name="Google Shape;181;p49"/>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p50"/>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5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5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87" name="Google Shape;187;p50"/>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8" name="Shape 188"/>
        <p:cNvGrpSpPr/>
        <p:nvPr/>
      </p:nvGrpSpPr>
      <p:grpSpPr>
        <a:xfrm>
          <a:off x="0" y="0"/>
          <a:ext cx="0" cy="0"/>
          <a:chOff x="0" y="0"/>
          <a:chExt cx="0" cy="0"/>
        </a:xfrm>
      </p:grpSpPr>
      <p:sp>
        <p:nvSpPr>
          <p:cNvPr id="189" name="Google Shape;189;p2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2" name="Shape 192"/>
        <p:cNvGrpSpPr/>
        <p:nvPr/>
      </p:nvGrpSpPr>
      <p:grpSpPr>
        <a:xfrm>
          <a:off x="0" y="0"/>
          <a:ext cx="0" cy="0"/>
          <a:chOff x="0" y="0"/>
          <a:chExt cx="0" cy="0"/>
        </a:xfrm>
      </p:grpSpPr>
      <p:sp>
        <p:nvSpPr>
          <p:cNvPr id="193" name="Google Shape;193;p51"/>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51"/>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95" name="Google Shape;195;p51"/>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96" name="Google Shape;196;p5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5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99" name="Google Shape;199;p51"/>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0" name="Shape 200"/>
        <p:cNvGrpSpPr/>
        <p:nvPr/>
      </p:nvGrpSpPr>
      <p:grpSpPr>
        <a:xfrm>
          <a:off x="0" y="0"/>
          <a:ext cx="0" cy="0"/>
          <a:chOff x="0" y="0"/>
          <a:chExt cx="0" cy="0"/>
        </a:xfrm>
      </p:grpSpPr>
      <p:grpSp>
        <p:nvGrpSpPr>
          <p:cNvPr id="201" name="Google Shape;201;p52"/>
          <p:cNvGrpSpPr/>
          <p:nvPr/>
        </p:nvGrpSpPr>
        <p:grpSpPr>
          <a:xfrm>
            <a:off x="7477387" y="482170"/>
            <a:ext cx="4074533" cy="5149101"/>
            <a:chOff x="7477387" y="482170"/>
            <a:chExt cx="4074533" cy="5149101"/>
          </a:xfrm>
        </p:grpSpPr>
        <p:sp>
          <p:nvSpPr>
            <p:cNvPr id="202" name="Google Shape;202;p52"/>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411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2"/>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52"/>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52"/>
          <p:cNvSpPr/>
          <p:nvPr>
            <p:ph idx="2" type="pic"/>
          </p:nvPr>
        </p:nvSpPr>
        <p:spPr>
          <a:xfrm>
            <a:off x="8124389" y="1122542"/>
            <a:ext cx="2791171" cy="3866327"/>
          </a:xfrm>
          <a:prstGeom prst="rect">
            <a:avLst/>
          </a:prstGeom>
          <a:solidFill>
            <a:srgbClr val="D8D8D8"/>
          </a:solidFill>
          <a:ln>
            <a:noFill/>
          </a:ln>
        </p:spPr>
      </p:sp>
      <p:sp>
        <p:nvSpPr>
          <p:cNvPr id="206" name="Google Shape;206;p52"/>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207" name="Google Shape;207;p52"/>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52"/>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10" name="Google Shape;210;p52"/>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1" name="Shape 211"/>
        <p:cNvGrpSpPr/>
        <p:nvPr/>
      </p:nvGrpSpPr>
      <p:grpSpPr>
        <a:xfrm>
          <a:off x="0" y="0"/>
          <a:ext cx="0" cy="0"/>
          <a:chOff x="0" y="0"/>
          <a:chExt cx="0" cy="0"/>
        </a:xfrm>
      </p:grpSpPr>
      <p:sp>
        <p:nvSpPr>
          <p:cNvPr id="212" name="Google Shape;212;p53"/>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53"/>
          <p:cNvSpPr txBox="1"/>
          <p:nvPr>
            <p:ph idx="1" type="body"/>
          </p:nvPr>
        </p:nvSpPr>
        <p:spPr>
          <a:xfrm rot="5400000">
            <a:off x="4527910" y="-1060599"/>
            <a:ext cx="3450613" cy="960327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14" name="Google Shape;214;p53"/>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3"/>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17" name="Google Shape;217;p53"/>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8" name="Shape 218"/>
        <p:cNvGrpSpPr/>
        <p:nvPr/>
      </p:nvGrpSpPr>
      <p:grpSpPr>
        <a:xfrm>
          <a:off x="0" y="0"/>
          <a:ext cx="0" cy="0"/>
          <a:chOff x="0" y="0"/>
          <a:chExt cx="0" cy="0"/>
        </a:xfrm>
      </p:grpSpPr>
      <p:sp>
        <p:nvSpPr>
          <p:cNvPr id="219" name="Google Shape;219;p54"/>
          <p:cNvSpPr txBox="1"/>
          <p:nvPr>
            <p:ph type="title"/>
          </p:nvPr>
        </p:nvSpPr>
        <p:spPr>
          <a:xfrm rot="5400000">
            <a:off x="7917038" y="2321047"/>
            <a:ext cx="4659889" cy="161574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54"/>
          <p:cNvSpPr txBox="1"/>
          <p:nvPr>
            <p:ph idx="1" type="body"/>
          </p:nvPr>
        </p:nvSpPr>
        <p:spPr>
          <a:xfrm rot="5400000">
            <a:off x="3029143" y="-785498"/>
            <a:ext cx="4659889" cy="782883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21" name="Google Shape;221;p5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5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24" name="Google Shape;224;p54"/>
          <p:cNvCxnSpPr/>
          <p:nvPr/>
        </p:nvCxnSpPr>
        <p:spPr>
          <a:xfrm>
            <a:off x="9439111" y="798973"/>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9" name="Shape 259"/>
        <p:cNvGrpSpPr/>
        <p:nvPr/>
      </p:nvGrpSpPr>
      <p:grpSpPr>
        <a:xfrm>
          <a:off x="0" y="0"/>
          <a:ext cx="0" cy="0"/>
          <a:chOff x="0" y="0"/>
          <a:chExt cx="0" cy="0"/>
        </a:xfrm>
      </p:grpSpPr>
      <p:sp>
        <p:nvSpPr>
          <p:cNvPr id="260" name="Google Shape;260;p30"/>
          <p:cNvSpPr txBox="1"/>
          <p:nvPr>
            <p:ph type="title"/>
          </p:nvPr>
        </p:nvSpPr>
        <p:spPr>
          <a:xfrm>
            <a:off x="1477920" y="301263"/>
            <a:ext cx="9625218" cy="34426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237">
                <a:solidFill>
                  <a:srgbClr val="C9252C"/>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30"/>
          <p:cNvSpPr txBox="1"/>
          <p:nvPr>
            <p:ph idx="1" type="body"/>
          </p:nvPr>
        </p:nvSpPr>
        <p:spPr>
          <a:xfrm>
            <a:off x="609600" y="1577340"/>
            <a:ext cx="1097280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2" name="Google Shape;262;p30"/>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30"/>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30"/>
          <p:cNvSpPr txBox="1"/>
          <p:nvPr>
            <p:ph idx="12" type="sldNum"/>
          </p:nvPr>
        </p:nvSpPr>
        <p:spPr>
          <a:xfrm>
            <a:off x="8778241" y="6377940"/>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5" name="Shape 265"/>
        <p:cNvGrpSpPr/>
        <p:nvPr/>
      </p:nvGrpSpPr>
      <p:grpSpPr>
        <a:xfrm>
          <a:off x="0" y="0"/>
          <a:ext cx="0" cy="0"/>
          <a:chOff x="0" y="0"/>
          <a:chExt cx="0" cy="0"/>
        </a:xfrm>
      </p:grpSpPr>
      <p:sp>
        <p:nvSpPr>
          <p:cNvPr id="266" name="Google Shape;266;p55"/>
          <p:cNvSpPr txBox="1"/>
          <p:nvPr>
            <p:ph type="ctrTitle"/>
          </p:nvPr>
        </p:nvSpPr>
        <p:spPr>
          <a:xfrm>
            <a:off x="914400" y="2125980"/>
            <a:ext cx="10363200" cy="34426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237">
                <a:solidFill>
                  <a:srgbClr val="C9252C"/>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55"/>
          <p:cNvSpPr txBox="1"/>
          <p:nvPr>
            <p:ph idx="1" type="subTitle"/>
          </p:nvPr>
        </p:nvSpPr>
        <p:spPr>
          <a:xfrm>
            <a:off x="1828800" y="3840480"/>
            <a:ext cx="853440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55"/>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55"/>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55"/>
          <p:cNvSpPr txBox="1"/>
          <p:nvPr>
            <p:ph idx="12" type="sldNum"/>
          </p:nvPr>
        </p:nvSpPr>
        <p:spPr>
          <a:xfrm>
            <a:off x="8778241" y="6377940"/>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1" name="Shape 271"/>
        <p:cNvGrpSpPr/>
        <p:nvPr/>
      </p:nvGrpSpPr>
      <p:grpSpPr>
        <a:xfrm>
          <a:off x="0" y="0"/>
          <a:ext cx="0" cy="0"/>
          <a:chOff x="0" y="0"/>
          <a:chExt cx="0" cy="0"/>
        </a:xfrm>
      </p:grpSpPr>
      <p:sp>
        <p:nvSpPr>
          <p:cNvPr id="272" name="Google Shape;272;p56"/>
          <p:cNvSpPr txBox="1"/>
          <p:nvPr>
            <p:ph type="title"/>
          </p:nvPr>
        </p:nvSpPr>
        <p:spPr>
          <a:xfrm>
            <a:off x="1477920" y="301263"/>
            <a:ext cx="9625218" cy="34426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237">
                <a:solidFill>
                  <a:srgbClr val="C9252C"/>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56"/>
          <p:cNvSpPr txBox="1"/>
          <p:nvPr>
            <p:ph idx="1" type="body"/>
          </p:nvPr>
        </p:nvSpPr>
        <p:spPr>
          <a:xfrm>
            <a:off x="609600" y="1577340"/>
            <a:ext cx="530352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4" name="Google Shape;274;p56"/>
          <p:cNvSpPr txBox="1"/>
          <p:nvPr>
            <p:ph idx="2" type="body"/>
          </p:nvPr>
        </p:nvSpPr>
        <p:spPr>
          <a:xfrm>
            <a:off x="6278880" y="1577340"/>
            <a:ext cx="5303520" cy="276999"/>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5" name="Google Shape;275;p56"/>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56"/>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56"/>
          <p:cNvSpPr txBox="1"/>
          <p:nvPr>
            <p:ph idx="12" type="sldNum"/>
          </p:nvPr>
        </p:nvSpPr>
        <p:spPr>
          <a:xfrm>
            <a:off x="8778241" y="6377940"/>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37"/>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7"/>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78" name="Shape 278"/>
        <p:cNvGrpSpPr/>
        <p:nvPr/>
      </p:nvGrpSpPr>
      <p:grpSpPr>
        <a:xfrm>
          <a:off x="0" y="0"/>
          <a:ext cx="0" cy="0"/>
          <a:chOff x="0" y="0"/>
          <a:chExt cx="0" cy="0"/>
        </a:xfrm>
      </p:grpSpPr>
      <p:sp>
        <p:nvSpPr>
          <p:cNvPr id="279" name="Google Shape;279;p57"/>
          <p:cNvSpPr txBox="1"/>
          <p:nvPr>
            <p:ph type="title"/>
          </p:nvPr>
        </p:nvSpPr>
        <p:spPr>
          <a:xfrm>
            <a:off x="1477920" y="301263"/>
            <a:ext cx="9625218" cy="34426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237">
                <a:solidFill>
                  <a:srgbClr val="C9252C"/>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57"/>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57"/>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57"/>
          <p:cNvSpPr txBox="1"/>
          <p:nvPr>
            <p:ph idx="12" type="sldNum"/>
          </p:nvPr>
        </p:nvSpPr>
        <p:spPr>
          <a:xfrm>
            <a:off x="8778241" y="6377940"/>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3" name="Shape 283"/>
        <p:cNvGrpSpPr/>
        <p:nvPr/>
      </p:nvGrpSpPr>
      <p:grpSpPr>
        <a:xfrm>
          <a:off x="0" y="0"/>
          <a:ext cx="0" cy="0"/>
          <a:chOff x="0" y="0"/>
          <a:chExt cx="0" cy="0"/>
        </a:xfrm>
      </p:grpSpPr>
      <p:sp>
        <p:nvSpPr>
          <p:cNvPr id="284" name="Google Shape;284;p58"/>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58"/>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58"/>
          <p:cNvSpPr txBox="1"/>
          <p:nvPr>
            <p:ph idx="12" type="sldNum"/>
          </p:nvPr>
        </p:nvSpPr>
        <p:spPr>
          <a:xfrm>
            <a:off x="8778241" y="6377940"/>
            <a:ext cx="280416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hoto 3">
  <p:cSld name="Title, Content Photo 3">
    <p:spTree>
      <p:nvGrpSpPr>
        <p:cNvPr id="296" name="Shape 296"/>
        <p:cNvGrpSpPr/>
        <p:nvPr/>
      </p:nvGrpSpPr>
      <p:grpSpPr>
        <a:xfrm>
          <a:off x="0" y="0"/>
          <a:ext cx="0" cy="0"/>
          <a:chOff x="0" y="0"/>
          <a:chExt cx="0" cy="0"/>
        </a:xfrm>
      </p:grpSpPr>
      <p:sp>
        <p:nvSpPr>
          <p:cNvPr id="297" name="Google Shape;297;p36"/>
          <p:cNvSpPr txBox="1"/>
          <p:nvPr>
            <p:ph type="title"/>
          </p:nvPr>
        </p:nvSpPr>
        <p:spPr>
          <a:xfrm>
            <a:off x="4820076" y="320040"/>
            <a:ext cx="6766560" cy="93268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8" name="Google Shape;298;p36"/>
          <p:cNvPicPr preferRelativeResize="0"/>
          <p:nvPr>
            <p:ph idx="2" type="pic"/>
          </p:nvPr>
        </p:nvPicPr>
        <p:blipFill/>
        <p:spPr>
          <a:xfrm>
            <a:off x="0" y="0"/>
            <a:ext cx="4147926" cy="6399152"/>
          </a:xfrm>
          <a:prstGeom prst="rect">
            <a:avLst/>
          </a:prstGeom>
          <a:blipFill rotWithShape="1">
            <a:blip r:embed="rId2">
              <a:alphaModFix/>
            </a:blip>
            <a:stretch>
              <a:fillRect b="0" l="0" r="0" t="0"/>
            </a:stretch>
          </a:blipFill>
          <a:ln>
            <a:noFill/>
          </a:ln>
        </p:spPr>
      </p:pic>
      <p:sp>
        <p:nvSpPr>
          <p:cNvPr id="299" name="Google Shape;299;p36"/>
          <p:cNvSpPr txBox="1"/>
          <p:nvPr>
            <p:ph idx="1" type="body"/>
          </p:nvPr>
        </p:nvSpPr>
        <p:spPr>
          <a:xfrm>
            <a:off x="4820076" y="1380744"/>
            <a:ext cx="6766560" cy="498348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00" name="Google Shape;300;p36"/>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36"/>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36"/>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8"/>
          <p:cNvSpPr txBox="1"/>
          <p:nvPr>
            <p:ph type="title"/>
          </p:nvPr>
        </p:nvSpPr>
        <p:spPr>
          <a:xfrm>
            <a:off x="1454239" y="1756130"/>
            <a:ext cx="8643154"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8"/>
          <p:cNvSpPr txBox="1"/>
          <p:nvPr>
            <p:ph idx="1" type="body"/>
          </p:nvPr>
        </p:nvSpPr>
        <p:spPr>
          <a:xfrm>
            <a:off x="1454239" y="3806195"/>
            <a:ext cx="8630446"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800"/>
              <a:buNone/>
              <a:defRPr sz="18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9" name="Google Shape;39;p38"/>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8"/>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8"/>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38"/>
          <p:cNvCxnSpPr/>
          <p:nvPr/>
        </p:nvCxnSpPr>
        <p:spPr>
          <a:xfrm>
            <a:off x="1454239" y="3804985"/>
            <a:ext cx="863044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39"/>
          <p:cNvSpPr txBox="1"/>
          <p:nvPr>
            <p:ph type="title"/>
          </p:nvPr>
        </p:nvSpPr>
        <p:spPr>
          <a:xfrm>
            <a:off x="1449217" y="804889"/>
            <a:ext cx="9605635"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9"/>
          <p:cNvSpPr txBox="1"/>
          <p:nvPr>
            <p:ph idx="1" type="body"/>
          </p:nvPr>
        </p:nvSpPr>
        <p:spPr>
          <a:xfrm>
            <a:off x="1447331" y="2010878"/>
            <a:ext cx="4645152" cy="34485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39"/>
          <p:cNvSpPr txBox="1"/>
          <p:nvPr>
            <p:ph idx="2" type="body"/>
          </p:nvPr>
        </p:nvSpPr>
        <p:spPr>
          <a:xfrm>
            <a:off x="6413771" y="2017343"/>
            <a:ext cx="4645152" cy="344152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39"/>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9"/>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9"/>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39"/>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40"/>
          <p:cNvSpPr txBox="1"/>
          <p:nvPr>
            <p:ph type="title"/>
          </p:nvPr>
        </p:nvSpPr>
        <p:spPr>
          <a:xfrm>
            <a:off x="1447191" y="804163"/>
            <a:ext cx="9607661"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0"/>
          <p:cNvSpPr txBox="1"/>
          <p:nvPr>
            <p:ph idx="1" type="body"/>
          </p:nvPr>
        </p:nvSpPr>
        <p:spPr>
          <a:xfrm>
            <a:off x="1447191" y="2019549"/>
            <a:ext cx="4645152"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4" name="Google Shape;54;p40"/>
          <p:cNvSpPr txBox="1"/>
          <p:nvPr>
            <p:ph idx="2" type="body"/>
          </p:nvPr>
        </p:nvSpPr>
        <p:spPr>
          <a:xfrm>
            <a:off x="1447191" y="2824269"/>
            <a:ext cx="4645152"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5" name="Google Shape;55;p40"/>
          <p:cNvSpPr txBox="1"/>
          <p:nvPr>
            <p:ph idx="3" type="body"/>
          </p:nvPr>
        </p:nvSpPr>
        <p:spPr>
          <a:xfrm>
            <a:off x="6412362" y="2023003"/>
            <a:ext cx="46451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6" name="Google Shape;56;p40"/>
          <p:cNvSpPr txBox="1"/>
          <p:nvPr>
            <p:ph idx="4" type="body"/>
          </p:nvPr>
        </p:nvSpPr>
        <p:spPr>
          <a:xfrm>
            <a:off x="6412362" y="2821491"/>
            <a:ext cx="46451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7" name="Google Shape;57;p40"/>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0"/>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0"/>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0" name="Google Shape;60;p40"/>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4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1"/>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1"/>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6" name="Google Shape;66;p4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42"/>
          <p:cNvSpPr txBox="1"/>
          <p:nvPr>
            <p:ph type="title"/>
          </p:nvPr>
        </p:nvSpPr>
        <p:spPr>
          <a:xfrm>
            <a:off x="1444671" y="798973"/>
            <a:ext cx="3273099"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2"/>
          <p:cNvSpPr txBox="1"/>
          <p:nvPr>
            <p:ph idx="1" type="body"/>
          </p:nvPr>
        </p:nvSpPr>
        <p:spPr>
          <a:xfrm>
            <a:off x="5043714" y="798974"/>
            <a:ext cx="6012470"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42"/>
          <p:cNvSpPr txBox="1"/>
          <p:nvPr>
            <p:ph idx="2" type="body"/>
          </p:nvPr>
        </p:nvSpPr>
        <p:spPr>
          <a:xfrm>
            <a:off x="1444671" y="3205491"/>
            <a:ext cx="3275013"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1" name="Google Shape;71;p4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42"/>
          <p:cNvCxnSpPr/>
          <p:nvPr/>
        </p:nvCxnSpPr>
        <p:spPr>
          <a:xfrm>
            <a:off x="1448280" y="3205491"/>
            <a:ext cx="326949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grpSp>
        <p:nvGrpSpPr>
          <p:cNvPr id="76" name="Google Shape;76;p43"/>
          <p:cNvGrpSpPr/>
          <p:nvPr/>
        </p:nvGrpSpPr>
        <p:grpSpPr>
          <a:xfrm>
            <a:off x="7477387" y="482170"/>
            <a:ext cx="4074533" cy="5149101"/>
            <a:chOff x="7477387" y="482170"/>
            <a:chExt cx="4074533" cy="5149101"/>
          </a:xfrm>
        </p:grpSpPr>
        <p:sp>
          <p:nvSpPr>
            <p:cNvPr id="77" name="Google Shape;77;p43"/>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411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3"/>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 name="Google Shape;79;p43"/>
          <p:cNvSpPr txBox="1"/>
          <p:nvPr>
            <p:ph type="title"/>
          </p:nvPr>
        </p:nvSpPr>
        <p:spPr>
          <a:xfrm>
            <a:off x="1451206" y="1129513"/>
            <a:ext cx="5532328"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3"/>
          <p:cNvSpPr/>
          <p:nvPr>
            <p:ph idx="2" type="pic"/>
          </p:nvPr>
        </p:nvSpPr>
        <p:spPr>
          <a:xfrm>
            <a:off x="8124389" y="1122542"/>
            <a:ext cx="2791171" cy="3866327"/>
          </a:xfrm>
          <a:prstGeom prst="rect">
            <a:avLst/>
          </a:prstGeom>
          <a:solidFill>
            <a:srgbClr val="D8D8D8"/>
          </a:solidFill>
          <a:ln>
            <a:noFill/>
          </a:ln>
        </p:spPr>
      </p:sp>
      <p:sp>
        <p:nvSpPr>
          <p:cNvPr id="81" name="Google Shape;81;p43"/>
          <p:cNvSpPr txBox="1"/>
          <p:nvPr>
            <p:ph idx="1" type="body"/>
          </p:nvPr>
        </p:nvSpPr>
        <p:spPr>
          <a:xfrm>
            <a:off x="1450329" y="3145992"/>
            <a:ext cx="5524404"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2" name="Google Shape;82;p43"/>
          <p:cNvSpPr txBox="1"/>
          <p:nvPr>
            <p:ph idx="10" type="dt"/>
          </p:nvPr>
        </p:nvSpPr>
        <p:spPr>
          <a:xfrm>
            <a:off x="1447382" y="5469856"/>
            <a:ext cx="5527351"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3"/>
          <p:cNvSpPr txBox="1"/>
          <p:nvPr>
            <p:ph idx="11" type="ftr"/>
          </p:nvPr>
        </p:nvSpPr>
        <p:spPr>
          <a:xfrm>
            <a:off x="1447382" y="318640"/>
            <a:ext cx="5541004"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3"/>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43"/>
          <p:cNvCxnSpPr/>
          <p:nvPr/>
        </p:nvCxnSpPr>
        <p:spPr>
          <a:xfrm>
            <a:off x="1447382" y="3143605"/>
            <a:ext cx="5527351"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3.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2.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3.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theme" Target="../theme/theme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32.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2"/>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1" name="Google Shape;11;p22"/>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 name="Google Shape;12;p2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2"/>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4" name="Google Shape;14;p22"/>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5" name="Google Shape;15;p22"/>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22"/>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sz="2800" u="none">
                <a:solidFill>
                  <a:schemeClr val="accent1"/>
                </a:solidFill>
                <a:latin typeface="Gill Sans"/>
                <a:ea typeface="Gill Sans"/>
                <a:cs typeface="Gill Sans"/>
                <a:sym typeface="Gill Sans"/>
              </a:defRPr>
            </a:lvl1pPr>
            <a:lvl2pPr indent="0" lvl="1" marL="0" marR="0" rtl="0" algn="r">
              <a:spcBef>
                <a:spcPts val="0"/>
              </a:spcBef>
              <a:buNone/>
              <a:defRPr b="0" sz="2800" u="none">
                <a:solidFill>
                  <a:schemeClr val="accent1"/>
                </a:solidFill>
                <a:latin typeface="Gill Sans"/>
                <a:ea typeface="Gill Sans"/>
                <a:cs typeface="Gill Sans"/>
                <a:sym typeface="Gill Sans"/>
              </a:defRPr>
            </a:lvl2pPr>
            <a:lvl3pPr indent="0" lvl="2" marL="0" marR="0" rtl="0" algn="r">
              <a:spcBef>
                <a:spcPts val="0"/>
              </a:spcBef>
              <a:buNone/>
              <a:defRPr b="0" sz="2800" u="none">
                <a:solidFill>
                  <a:schemeClr val="accent1"/>
                </a:solidFill>
                <a:latin typeface="Gill Sans"/>
                <a:ea typeface="Gill Sans"/>
                <a:cs typeface="Gill Sans"/>
                <a:sym typeface="Gill Sans"/>
              </a:defRPr>
            </a:lvl3pPr>
            <a:lvl4pPr indent="0" lvl="3" marL="0" marR="0" rtl="0" algn="r">
              <a:spcBef>
                <a:spcPts val="0"/>
              </a:spcBef>
              <a:buNone/>
              <a:defRPr b="0" sz="2800" u="none">
                <a:solidFill>
                  <a:schemeClr val="accent1"/>
                </a:solidFill>
                <a:latin typeface="Gill Sans"/>
                <a:ea typeface="Gill Sans"/>
                <a:cs typeface="Gill Sans"/>
                <a:sym typeface="Gill Sans"/>
              </a:defRPr>
            </a:lvl4pPr>
            <a:lvl5pPr indent="0" lvl="4" marL="0" marR="0" rtl="0" algn="r">
              <a:spcBef>
                <a:spcPts val="0"/>
              </a:spcBef>
              <a:buNone/>
              <a:defRPr b="0" sz="2800" u="none">
                <a:solidFill>
                  <a:schemeClr val="accent1"/>
                </a:solidFill>
                <a:latin typeface="Gill Sans"/>
                <a:ea typeface="Gill Sans"/>
                <a:cs typeface="Gill Sans"/>
                <a:sym typeface="Gill Sans"/>
              </a:defRPr>
            </a:lvl5pPr>
            <a:lvl6pPr indent="0" lvl="5" marL="0" marR="0" rtl="0" algn="r">
              <a:spcBef>
                <a:spcPts val="0"/>
              </a:spcBef>
              <a:buNone/>
              <a:defRPr b="0" sz="2800" u="none">
                <a:solidFill>
                  <a:schemeClr val="accent1"/>
                </a:solidFill>
                <a:latin typeface="Gill Sans"/>
                <a:ea typeface="Gill Sans"/>
                <a:cs typeface="Gill Sans"/>
                <a:sym typeface="Gill Sans"/>
              </a:defRPr>
            </a:lvl6pPr>
            <a:lvl7pPr indent="0" lvl="6" marL="0" marR="0" rtl="0" algn="r">
              <a:spcBef>
                <a:spcPts val="0"/>
              </a:spcBef>
              <a:buNone/>
              <a:defRPr b="0" sz="2800" u="none">
                <a:solidFill>
                  <a:schemeClr val="accent1"/>
                </a:solidFill>
                <a:latin typeface="Gill Sans"/>
                <a:ea typeface="Gill Sans"/>
                <a:cs typeface="Gill Sans"/>
                <a:sym typeface="Gill Sans"/>
              </a:defRPr>
            </a:lvl7pPr>
            <a:lvl8pPr indent="0" lvl="7" marL="0" marR="0" rtl="0" algn="r">
              <a:spcBef>
                <a:spcPts val="0"/>
              </a:spcBef>
              <a:buNone/>
              <a:defRPr b="0" sz="2800" u="none">
                <a:solidFill>
                  <a:schemeClr val="accent1"/>
                </a:solidFill>
                <a:latin typeface="Gill Sans"/>
                <a:ea typeface="Gill Sans"/>
                <a:cs typeface="Gill Sans"/>
                <a:sym typeface="Gill Sans"/>
              </a:defRPr>
            </a:lvl8pPr>
            <a:lvl9pPr indent="0" lvl="8" marL="0" marR="0" rtl="0" algn="r">
              <a:spcBef>
                <a:spcPts val="0"/>
              </a:spcBef>
              <a:buNone/>
              <a:defRPr b="0" sz="2800" u="non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22"/>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07" name="Shape 107"/>
        <p:cNvGrpSpPr/>
        <p:nvPr/>
      </p:nvGrpSpPr>
      <p:grpSpPr>
        <a:xfrm>
          <a:off x="0" y="0"/>
          <a:ext cx="0" cy="0"/>
          <a:chOff x="0" y="0"/>
          <a:chExt cx="0" cy="0"/>
        </a:xfrm>
      </p:grpSpPr>
      <p:sp>
        <p:nvSpPr>
          <p:cNvPr id="108" name="Google Shape;108;p25"/>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09" name="Google Shape;109;p25"/>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10" name="Google Shape;110;p25"/>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Gill Sans"/>
              <a:buNone/>
              <a:defRPr b="0" i="0" sz="3200" u="none" cap="none" strike="noStrik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25"/>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lt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lt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lt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lt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9pPr>
          </a:lstStyle>
          <a:p/>
        </p:txBody>
      </p:sp>
      <p:sp>
        <p:nvSpPr>
          <p:cNvPr id="112" name="Google Shape;112;p25"/>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13" name="Google Shape;113;p25"/>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14" name="Google Shape;114;p25"/>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Gill Sans"/>
                <a:ea typeface="Gill Sans"/>
                <a:cs typeface="Gill Sans"/>
                <a:sym typeface="Gill Sans"/>
              </a:defRPr>
            </a:lvl1pPr>
            <a:lvl2pPr indent="0" lvl="1" marL="0" marR="0" rtl="0" algn="r">
              <a:spcBef>
                <a:spcPts val="0"/>
              </a:spcBef>
              <a:buNone/>
              <a:defRPr sz="2800">
                <a:solidFill>
                  <a:schemeClr val="accent1"/>
                </a:solidFill>
                <a:latin typeface="Gill Sans"/>
                <a:ea typeface="Gill Sans"/>
                <a:cs typeface="Gill Sans"/>
                <a:sym typeface="Gill Sans"/>
              </a:defRPr>
            </a:lvl2pPr>
            <a:lvl3pPr indent="0" lvl="2" marL="0" marR="0" rtl="0" algn="r">
              <a:spcBef>
                <a:spcPts val="0"/>
              </a:spcBef>
              <a:buNone/>
              <a:defRPr sz="2800">
                <a:solidFill>
                  <a:schemeClr val="accent1"/>
                </a:solidFill>
                <a:latin typeface="Gill Sans"/>
                <a:ea typeface="Gill Sans"/>
                <a:cs typeface="Gill Sans"/>
                <a:sym typeface="Gill Sans"/>
              </a:defRPr>
            </a:lvl3pPr>
            <a:lvl4pPr indent="0" lvl="3" marL="0" marR="0" rtl="0" algn="r">
              <a:spcBef>
                <a:spcPts val="0"/>
              </a:spcBef>
              <a:buNone/>
              <a:defRPr sz="2800">
                <a:solidFill>
                  <a:schemeClr val="accent1"/>
                </a:solidFill>
                <a:latin typeface="Gill Sans"/>
                <a:ea typeface="Gill Sans"/>
                <a:cs typeface="Gill Sans"/>
                <a:sym typeface="Gill Sans"/>
              </a:defRPr>
            </a:lvl4pPr>
            <a:lvl5pPr indent="0" lvl="4" marL="0" marR="0" rtl="0" algn="r">
              <a:spcBef>
                <a:spcPts val="0"/>
              </a:spcBef>
              <a:buNone/>
              <a:defRPr sz="2800">
                <a:solidFill>
                  <a:schemeClr val="accent1"/>
                </a:solidFill>
                <a:latin typeface="Gill Sans"/>
                <a:ea typeface="Gill Sans"/>
                <a:cs typeface="Gill Sans"/>
                <a:sym typeface="Gill Sans"/>
              </a:defRPr>
            </a:lvl5pPr>
            <a:lvl6pPr indent="0" lvl="5" marL="0" marR="0" rtl="0" algn="r">
              <a:spcBef>
                <a:spcPts val="0"/>
              </a:spcBef>
              <a:buNone/>
              <a:defRPr sz="2800">
                <a:solidFill>
                  <a:schemeClr val="accent1"/>
                </a:solidFill>
                <a:latin typeface="Gill Sans"/>
                <a:ea typeface="Gill Sans"/>
                <a:cs typeface="Gill Sans"/>
                <a:sym typeface="Gill Sans"/>
              </a:defRPr>
            </a:lvl6pPr>
            <a:lvl7pPr indent="0" lvl="6" marL="0" marR="0" rtl="0" algn="r">
              <a:spcBef>
                <a:spcPts val="0"/>
              </a:spcBef>
              <a:buNone/>
              <a:defRPr sz="2800">
                <a:solidFill>
                  <a:schemeClr val="accent1"/>
                </a:solidFill>
                <a:latin typeface="Gill Sans"/>
                <a:ea typeface="Gill Sans"/>
                <a:cs typeface="Gill Sans"/>
                <a:sym typeface="Gill Sans"/>
              </a:defRPr>
            </a:lvl7pPr>
            <a:lvl8pPr indent="0" lvl="7" marL="0" marR="0" rtl="0" algn="r">
              <a:spcBef>
                <a:spcPts val="0"/>
              </a:spcBef>
              <a:buNone/>
              <a:defRPr sz="2800">
                <a:solidFill>
                  <a:schemeClr val="accent1"/>
                </a:solidFill>
                <a:latin typeface="Gill Sans"/>
                <a:ea typeface="Gill Sans"/>
                <a:cs typeface="Gill Sans"/>
                <a:sym typeface="Gill Sans"/>
              </a:defRPr>
            </a:lvl8pPr>
            <a:lvl9pPr indent="0" lvl="8" marL="0" marR="0" rtl="0" algn="r">
              <a:spcBef>
                <a:spcPts val="0"/>
              </a:spcBef>
              <a:buNone/>
              <a:defRPr sz="2800">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15" name="Google Shape;115;p25"/>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24"/>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22" name="Google Shape;122;p24"/>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123" name="Google Shape;123;p2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4" name="Google Shape;124;p24"/>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25" name="Google Shape;125;p2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6" name="Google Shape;126;p2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27" name="Google Shape;127;p2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2800">
                <a:solidFill>
                  <a:schemeClr val="accent1"/>
                </a:solidFill>
                <a:latin typeface="Gill Sans"/>
                <a:ea typeface="Gill Sans"/>
                <a:cs typeface="Gill Sans"/>
                <a:sym typeface="Gill Sans"/>
              </a:defRPr>
            </a:lvl1pPr>
            <a:lvl2pPr indent="0" lvl="1" marL="0" marR="0" rtl="0" algn="r">
              <a:spcBef>
                <a:spcPts val="0"/>
              </a:spcBef>
              <a:buNone/>
              <a:defRPr sz="2800">
                <a:solidFill>
                  <a:schemeClr val="accent1"/>
                </a:solidFill>
                <a:latin typeface="Gill Sans"/>
                <a:ea typeface="Gill Sans"/>
                <a:cs typeface="Gill Sans"/>
                <a:sym typeface="Gill Sans"/>
              </a:defRPr>
            </a:lvl2pPr>
            <a:lvl3pPr indent="0" lvl="2" marL="0" marR="0" rtl="0" algn="r">
              <a:spcBef>
                <a:spcPts val="0"/>
              </a:spcBef>
              <a:buNone/>
              <a:defRPr sz="2800">
                <a:solidFill>
                  <a:schemeClr val="accent1"/>
                </a:solidFill>
                <a:latin typeface="Gill Sans"/>
                <a:ea typeface="Gill Sans"/>
                <a:cs typeface="Gill Sans"/>
                <a:sym typeface="Gill Sans"/>
              </a:defRPr>
            </a:lvl3pPr>
            <a:lvl4pPr indent="0" lvl="3" marL="0" marR="0" rtl="0" algn="r">
              <a:spcBef>
                <a:spcPts val="0"/>
              </a:spcBef>
              <a:buNone/>
              <a:defRPr sz="2800">
                <a:solidFill>
                  <a:schemeClr val="accent1"/>
                </a:solidFill>
                <a:latin typeface="Gill Sans"/>
                <a:ea typeface="Gill Sans"/>
                <a:cs typeface="Gill Sans"/>
                <a:sym typeface="Gill Sans"/>
              </a:defRPr>
            </a:lvl4pPr>
            <a:lvl5pPr indent="0" lvl="4" marL="0" marR="0" rtl="0" algn="r">
              <a:spcBef>
                <a:spcPts val="0"/>
              </a:spcBef>
              <a:buNone/>
              <a:defRPr sz="2800">
                <a:solidFill>
                  <a:schemeClr val="accent1"/>
                </a:solidFill>
                <a:latin typeface="Gill Sans"/>
                <a:ea typeface="Gill Sans"/>
                <a:cs typeface="Gill Sans"/>
                <a:sym typeface="Gill Sans"/>
              </a:defRPr>
            </a:lvl5pPr>
            <a:lvl6pPr indent="0" lvl="5" marL="0" marR="0" rtl="0" algn="r">
              <a:spcBef>
                <a:spcPts val="0"/>
              </a:spcBef>
              <a:buNone/>
              <a:defRPr sz="2800">
                <a:solidFill>
                  <a:schemeClr val="accent1"/>
                </a:solidFill>
                <a:latin typeface="Gill Sans"/>
                <a:ea typeface="Gill Sans"/>
                <a:cs typeface="Gill Sans"/>
                <a:sym typeface="Gill Sans"/>
              </a:defRPr>
            </a:lvl6pPr>
            <a:lvl7pPr indent="0" lvl="6" marL="0" marR="0" rtl="0" algn="r">
              <a:spcBef>
                <a:spcPts val="0"/>
              </a:spcBef>
              <a:buNone/>
              <a:defRPr sz="2800">
                <a:solidFill>
                  <a:schemeClr val="accent1"/>
                </a:solidFill>
                <a:latin typeface="Gill Sans"/>
                <a:ea typeface="Gill Sans"/>
                <a:cs typeface="Gill Sans"/>
                <a:sym typeface="Gill Sans"/>
              </a:defRPr>
            </a:lvl7pPr>
            <a:lvl8pPr indent="0" lvl="7" marL="0" marR="0" rtl="0" algn="r">
              <a:spcBef>
                <a:spcPts val="0"/>
              </a:spcBef>
              <a:buNone/>
              <a:defRPr sz="2800">
                <a:solidFill>
                  <a:schemeClr val="accent1"/>
                </a:solidFill>
                <a:latin typeface="Gill Sans"/>
                <a:ea typeface="Gill Sans"/>
                <a:cs typeface="Gill Sans"/>
                <a:sym typeface="Gill Sans"/>
              </a:defRPr>
            </a:lvl8pPr>
            <a:lvl9pPr indent="0" lvl="8" marL="0" marR="0" rtl="0" algn="r">
              <a:spcBef>
                <a:spcPts val="0"/>
              </a:spcBef>
              <a:buNone/>
              <a:defRPr sz="2800">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128" name="Google Shape;128;p24"/>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29"/>
          <p:cNvSpPr/>
          <p:nvPr/>
        </p:nvSpPr>
        <p:spPr>
          <a:xfrm>
            <a:off x="0" y="0"/>
            <a:ext cx="12192000" cy="6856422"/>
          </a:xfrm>
          <a:custGeom>
            <a:rect b="b" l="l" r="r" t="t"/>
            <a:pathLst>
              <a:path extrusionOk="0" h="11033760" w="18453100">
                <a:moveTo>
                  <a:pt x="18453100" y="0"/>
                </a:moveTo>
                <a:lnTo>
                  <a:pt x="0" y="0"/>
                </a:lnTo>
                <a:lnTo>
                  <a:pt x="0" y="11033760"/>
                </a:lnTo>
                <a:lnTo>
                  <a:pt x="18453100" y="11033760"/>
                </a:lnTo>
                <a:lnTo>
                  <a:pt x="18453100" y="0"/>
                </a:lnTo>
                <a:close/>
              </a:path>
            </a:pathLst>
          </a:custGeom>
          <a:solidFill>
            <a:srgbClr val="F2E8B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27" name="Google Shape;227;p29"/>
          <p:cNvSpPr/>
          <p:nvPr/>
        </p:nvSpPr>
        <p:spPr>
          <a:xfrm>
            <a:off x="6077819" y="1403008"/>
            <a:ext cx="33564" cy="31567"/>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28" name="Google Shape;228;p29"/>
          <p:cNvSpPr/>
          <p:nvPr/>
        </p:nvSpPr>
        <p:spPr>
          <a:xfrm>
            <a:off x="6094601" y="1483206"/>
            <a:ext cx="0" cy="678303"/>
          </a:xfrm>
          <a:custGeom>
            <a:rect b="b" l="l" r="r" t="t"/>
            <a:pathLst>
              <a:path extrusionOk="0" h="1091564" w="120000">
                <a:moveTo>
                  <a:pt x="0" y="0"/>
                </a:moveTo>
                <a:lnTo>
                  <a:pt x="0" y="1091476"/>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29" name="Google Shape;229;p29"/>
          <p:cNvSpPr/>
          <p:nvPr/>
        </p:nvSpPr>
        <p:spPr>
          <a:xfrm>
            <a:off x="3744989" y="1403008"/>
            <a:ext cx="33564" cy="31567"/>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0" name="Google Shape;230;p29"/>
          <p:cNvSpPr/>
          <p:nvPr/>
        </p:nvSpPr>
        <p:spPr>
          <a:xfrm>
            <a:off x="3761771" y="1483206"/>
            <a:ext cx="0" cy="456148"/>
          </a:xfrm>
          <a:custGeom>
            <a:rect b="b" l="l" r="r" t="t"/>
            <a:pathLst>
              <a:path extrusionOk="0" h="734060" w="120000">
                <a:moveTo>
                  <a:pt x="0" y="0"/>
                </a:moveTo>
                <a:lnTo>
                  <a:pt x="0" y="733945"/>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1" name="Google Shape;231;p29"/>
          <p:cNvSpPr/>
          <p:nvPr/>
        </p:nvSpPr>
        <p:spPr>
          <a:xfrm>
            <a:off x="1573922" y="1403008"/>
            <a:ext cx="33564" cy="31567"/>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2" name="Google Shape;232;p29"/>
          <p:cNvSpPr/>
          <p:nvPr/>
        </p:nvSpPr>
        <p:spPr>
          <a:xfrm>
            <a:off x="1590704" y="1481599"/>
            <a:ext cx="0" cy="2920766"/>
          </a:xfrm>
          <a:custGeom>
            <a:rect b="b" l="l" r="r" t="t"/>
            <a:pathLst>
              <a:path extrusionOk="0" h="4700270" w="120000">
                <a:moveTo>
                  <a:pt x="0" y="0"/>
                </a:moveTo>
                <a:lnTo>
                  <a:pt x="0" y="4699787"/>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3" name="Google Shape;233;p29"/>
          <p:cNvSpPr/>
          <p:nvPr/>
        </p:nvSpPr>
        <p:spPr>
          <a:xfrm>
            <a:off x="1573922" y="4417687"/>
            <a:ext cx="33564" cy="31567"/>
          </a:xfrm>
          <a:custGeom>
            <a:rect b="b" l="l" r="r" t="t"/>
            <a:pathLst>
              <a:path extrusionOk="0" h="50800" w="50800">
                <a:moveTo>
                  <a:pt x="0" y="25399"/>
                </a:moveTo>
                <a:lnTo>
                  <a:pt x="7439" y="7439"/>
                </a:lnTo>
                <a:lnTo>
                  <a:pt x="25400" y="0"/>
                </a:lnTo>
                <a:lnTo>
                  <a:pt x="43360" y="7439"/>
                </a:lnTo>
                <a:lnTo>
                  <a:pt x="50800" y="25399"/>
                </a:lnTo>
                <a:lnTo>
                  <a:pt x="43360" y="43360"/>
                </a:lnTo>
                <a:lnTo>
                  <a:pt x="25400" y="50799"/>
                </a:lnTo>
                <a:lnTo>
                  <a:pt x="7439" y="43360"/>
                </a:lnTo>
                <a:lnTo>
                  <a:pt x="0" y="25399"/>
                </a:lnTo>
                <a:close/>
              </a:path>
            </a:pathLst>
          </a:custGeom>
          <a:solidFill>
            <a:srgbClr val="E2AE5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4" name="Google Shape;234;p29"/>
          <p:cNvSpPr/>
          <p:nvPr/>
        </p:nvSpPr>
        <p:spPr>
          <a:xfrm>
            <a:off x="683371" y="4385752"/>
            <a:ext cx="1807403" cy="2162756"/>
          </a:xfrm>
          <a:custGeom>
            <a:rect b="b" l="l" r="r" t="t"/>
            <a:pathLst>
              <a:path extrusionOk="0" h="3480434" w="2735579">
                <a:moveTo>
                  <a:pt x="2735046" y="0"/>
                </a:moveTo>
                <a:lnTo>
                  <a:pt x="152349" y="0"/>
                </a:lnTo>
                <a:lnTo>
                  <a:pt x="104196" y="7696"/>
                </a:lnTo>
                <a:lnTo>
                  <a:pt x="62374" y="29128"/>
                </a:lnTo>
                <a:lnTo>
                  <a:pt x="29395" y="61809"/>
                </a:lnTo>
                <a:lnTo>
                  <a:pt x="7767" y="103254"/>
                </a:lnTo>
                <a:lnTo>
                  <a:pt x="0" y="150977"/>
                </a:lnTo>
                <a:lnTo>
                  <a:pt x="0" y="3329419"/>
                </a:lnTo>
                <a:lnTo>
                  <a:pt x="7767" y="3377137"/>
                </a:lnTo>
                <a:lnTo>
                  <a:pt x="29395" y="3418581"/>
                </a:lnTo>
                <a:lnTo>
                  <a:pt x="62374" y="3451264"/>
                </a:lnTo>
                <a:lnTo>
                  <a:pt x="104196" y="3472699"/>
                </a:lnTo>
                <a:lnTo>
                  <a:pt x="152349" y="3480396"/>
                </a:lnTo>
                <a:lnTo>
                  <a:pt x="2735046" y="3480396"/>
                </a:lnTo>
                <a:lnTo>
                  <a:pt x="2735046" y="0"/>
                </a:lnTo>
                <a:close/>
              </a:path>
            </a:pathLst>
          </a:custGeom>
          <a:solidFill>
            <a:srgbClr val="F268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5" name="Google Shape;235;p29"/>
          <p:cNvSpPr/>
          <p:nvPr/>
        </p:nvSpPr>
        <p:spPr>
          <a:xfrm>
            <a:off x="683371" y="1655549"/>
            <a:ext cx="1807403" cy="2162756"/>
          </a:xfrm>
          <a:custGeom>
            <a:rect b="b" l="l" r="r" t="t"/>
            <a:pathLst>
              <a:path extrusionOk="0" h="3480435" w="2735579">
                <a:moveTo>
                  <a:pt x="2735046" y="0"/>
                </a:moveTo>
                <a:lnTo>
                  <a:pt x="152349" y="0"/>
                </a:lnTo>
                <a:lnTo>
                  <a:pt x="104196" y="7696"/>
                </a:lnTo>
                <a:lnTo>
                  <a:pt x="62374" y="29127"/>
                </a:lnTo>
                <a:lnTo>
                  <a:pt x="29395" y="61807"/>
                </a:lnTo>
                <a:lnTo>
                  <a:pt x="7767" y="103248"/>
                </a:lnTo>
                <a:lnTo>
                  <a:pt x="0" y="150964"/>
                </a:lnTo>
                <a:lnTo>
                  <a:pt x="0" y="3329419"/>
                </a:lnTo>
                <a:lnTo>
                  <a:pt x="7767" y="3377137"/>
                </a:lnTo>
                <a:lnTo>
                  <a:pt x="29395" y="3418581"/>
                </a:lnTo>
                <a:lnTo>
                  <a:pt x="62374" y="3451264"/>
                </a:lnTo>
                <a:lnTo>
                  <a:pt x="104196" y="3472699"/>
                </a:lnTo>
                <a:lnTo>
                  <a:pt x="152349" y="3480396"/>
                </a:lnTo>
                <a:lnTo>
                  <a:pt x="2735046" y="3480396"/>
                </a:lnTo>
                <a:lnTo>
                  <a:pt x="2735046" y="0"/>
                </a:lnTo>
                <a:close/>
              </a:path>
            </a:pathLst>
          </a:custGeom>
          <a:solidFill>
            <a:srgbClr val="0D97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6" name="Google Shape;236;p29"/>
          <p:cNvSpPr/>
          <p:nvPr/>
        </p:nvSpPr>
        <p:spPr>
          <a:xfrm>
            <a:off x="2488861" y="1655547"/>
            <a:ext cx="253825" cy="2446467"/>
          </a:xfrm>
          <a:custGeom>
            <a:rect b="b" l="l" r="r" t="t"/>
            <a:pathLst>
              <a:path extrusionOk="0" h="3937000" w="384175">
                <a:moveTo>
                  <a:pt x="0" y="0"/>
                </a:moveTo>
                <a:lnTo>
                  <a:pt x="0" y="3480396"/>
                </a:lnTo>
                <a:lnTo>
                  <a:pt x="383908" y="3936999"/>
                </a:lnTo>
                <a:lnTo>
                  <a:pt x="383908" y="456603"/>
                </a:lnTo>
                <a:lnTo>
                  <a:pt x="0" y="0"/>
                </a:lnTo>
                <a:close/>
              </a:path>
            </a:pathLst>
          </a:custGeom>
          <a:solidFill>
            <a:srgbClr val="006F7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7" name="Google Shape;237;p29"/>
          <p:cNvSpPr/>
          <p:nvPr/>
        </p:nvSpPr>
        <p:spPr>
          <a:xfrm>
            <a:off x="2488861" y="4102014"/>
            <a:ext cx="253825" cy="2446467"/>
          </a:xfrm>
          <a:custGeom>
            <a:rect b="b" l="l" r="r" t="t"/>
            <a:pathLst>
              <a:path extrusionOk="0" h="3937000" w="384175">
                <a:moveTo>
                  <a:pt x="383908" y="0"/>
                </a:moveTo>
                <a:lnTo>
                  <a:pt x="0" y="456603"/>
                </a:lnTo>
                <a:lnTo>
                  <a:pt x="0" y="3936999"/>
                </a:lnTo>
                <a:lnTo>
                  <a:pt x="383908" y="3480396"/>
                </a:lnTo>
                <a:lnTo>
                  <a:pt x="383908" y="0"/>
                </a:lnTo>
                <a:close/>
              </a:path>
            </a:pathLst>
          </a:custGeom>
          <a:solidFill>
            <a:srgbClr val="AE392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8" name="Google Shape;238;p29"/>
          <p:cNvSpPr/>
          <p:nvPr/>
        </p:nvSpPr>
        <p:spPr>
          <a:xfrm>
            <a:off x="2742512" y="1939283"/>
            <a:ext cx="2168632" cy="4316436"/>
          </a:xfrm>
          <a:custGeom>
            <a:rect b="b" l="l" r="r" t="t"/>
            <a:pathLst>
              <a:path extrusionOk="0" h="6946265" w="3282315">
                <a:moveTo>
                  <a:pt x="3282099" y="0"/>
                </a:moveTo>
                <a:lnTo>
                  <a:pt x="0" y="0"/>
                </a:lnTo>
                <a:lnTo>
                  <a:pt x="0" y="6946188"/>
                </a:lnTo>
                <a:lnTo>
                  <a:pt x="3282099" y="6946188"/>
                </a:lnTo>
                <a:lnTo>
                  <a:pt x="3282099" y="0"/>
                </a:lnTo>
                <a:close/>
              </a:path>
            </a:pathLst>
          </a:custGeom>
          <a:solidFill>
            <a:srgbClr val="60499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39" name="Google Shape;239;p29"/>
          <p:cNvSpPr/>
          <p:nvPr/>
        </p:nvSpPr>
        <p:spPr>
          <a:xfrm>
            <a:off x="4911002" y="1939283"/>
            <a:ext cx="272285" cy="4316436"/>
          </a:xfrm>
          <a:custGeom>
            <a:rect b="b" l="l" r="r" t="t"/>
            <a:pathLst>
              <a:path extrusionOk="0" h="6946265" w="412115">
                <a:moveTo>
                  <a:pt x="0" y="0"/>
                </a:moveTo>
                <a:lnTo>
                  <a:pt x="0" y="6946188"/>
                </a:lnTo>
                <a:lnTo>
                  <a:pt x="412064" y="6588658"/>
                </a:lnTo>
                <a:lnTo>
                  <a:pt x="412064" y="357530"/>
                </a:lnTo>
                <a:lnTo>
                  <a:pt x="0" y="0"/>
                </a:lnTo>
                <a:close/>
              </a:path>
            </a:pathLst>
          </a:custGeom>
          <a:solidFill>
            <a:srgbClr val="29266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0" name="Google Shape;240;p29"/>
          <p:cNvSpPr/>
          <p:nvPr/>
        </p:nvSpPr>
        <p:spPr>
          <a:xfrm>
            <a:off x="5183253" y="2161454"/>
            <a:ext cx="1910611" cy="3882386"/>
          </a:xfrm>
          <a:custGeom>
            <a:rect b="b" l="l" r="r" t="t"/>
            <a:pathLst>
              <a:path extrusionOk="0" h="6247765" w="2891790">
                <a:moveTo>
                  <a:pt x="2891713" y="0"/>
                </a:moveTo>
                <a:lnTo>
                  <a:pt x="0" y="0"/>
                </a:lnTo>
                <a:lnTo>
                  <a:pt x="0" y="6247701"/>
                </a:lnTo>
                <a:lnTo>
                  <a:pt x="2891713" y="6247701"/>
                </a:lnTo>
                <a:lnTo>
                  <a:pt x="2891713" y="0"/>
                </a:lnTo>
                <a:close/>
              </a:path>
            </a:pathLst>
          </a:custGeom>
          <a:solidFill>
            <a:srgbClr val="64B2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1" name="Google Shape;241;p29"/>
          <p:cNvSpPr/>
          <p:nvPr/>
        </p:nvSpPr>
        <p:spPr>
          <a:xfrm>
            <a:off x="7093820" y="2161455"/>
            <a:ext cx="272285" cy="3882386"/>
          </a:xfrm>
          <a:custGeom>
            <a:rect b="b" l="l" r="r" t="t"/>
            <a:pathLst>
              <a:path extrusionOk="0" h="6247765" w="412115">
                <a:moveTo>
                  <a:pt x="0" y="0"/>
                </a:moveTo>
                <a:lnTo>
                  <a:pt x="0" y="6247701"/>
                </a:lnTo>
                <a:lnTo>
                  <a:pt x="412064" y="5949797"/>
                </a:lnTo>
                <a:lnTo>
                  <a:pt x="412064" y="297891"/>
                </a:lnTo>
                <a:lnTo>
                  <a:pt x="0" y="0"/>
                </a:lnTo>
                <a:close/>
              </a:path>
            </a:pathLst>
          </a:custGeom>
          <a:solidFill>
            <a:srgbClr val="206E3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2" name="Google Shape;242;p29"/>
          <p:cNvSpPr/>
          <p:nvPr/>
        </p:nvSpPr>
        <p:spPr>
          <a:xfrm>
            <a:off x="7366074" y="2346564"/>
            <a:ext cx="1920261" cy="1751197"/>
          </a:xfrm>
          <a:custGeom>
            <a:rect b="b" l="l" r="r" t="t"/>
            <a:pathLst>
              <a:path extrusionOk="0" h="2818129" w="2906394">
                <a:moveTo>
                  <a:pt x="2906179" y="0"/>
                </a:moveTo>
                <a:lnTo>
                  <a:pt x="0" y="0"/>
                </a:lnTo>
                <a:lnTo>
                  <a:pt x="0" y="2817672"/>
                </a:lnTo>
                <a:lnTo>
                  <a:pt x="2906179" y="2817672"/>
                </a:lnTo>
                <a:lnTo>
                  <a:pt x="2906179" y="0"/>
                </a:lnTo>
                <a:close/>
              </a:path>
            </a:pathLst>
          </a:custGeom>
          <a:solidFill>
            <a:srgbClr val="0D97A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3" name="Google Shape;243;p29"/>
          <p:cNvSpPr/>
          <p:nvPr/>
        </p:nvSpPr>
        <p:spPr>
          <a:xfrm>
            <a:off x="7366074" y="4097477"/>
            <a:ext cx="1920261" cy="1761456"/>
          </a:xfrm>
          <a:custGeom>
            <a:rect b="b" l="l" r="r" t="t"/>
            <a:pathLst>
              <a:path extrusionOk="0" h="2834640" w="2906394">
                <a:moveTo>
                  <a:pt x="2906179" y="0"/>
                </a:moveTo>
                <a:lnTo>
                  <a:pt x="0" y="0"/>
                </a:lnTo>
                <a:lnTo>
                  <a:pt x="0" y="2834563"/>
                </a:lnTo>
                <a:lnTo>
                  <a:pt x="2906179" y="2834563"/>
                </a:lnTo>
                <a:lnTo>
                  <a:pt x="2906179" y="0"/>
                </a:lnTo>
                <a:close/>
              </a:path>
            </a:pathLst>
          </a:custGeom>
          <a:solidFill>
            <a:srgbClr val="F2682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4" name="Google Shape;244;p29"/>
          <p:cNvSpPr/>
          <p:nvPr/>
        </p:nvSpPr>
        <p:spPr>
          <a:xfrm>
            <a:off x="9286192" y="2346567"/>
            <a:ext cx="251727" cy="1751197"/>
          </a:xfrm>
          <a:custGeom>
            <a:rect b="b" l="l" r="r" t="t"/>
            <a:pathLst>
              <a:path extrusionOk="0" h="2818129" w="381000">
                <a:moveTo>
                  <a:pt x="0" y="0"/>
                </a:moveTo>
                <a:lnTo>
                  <a:pt x="0" y="2817672"/>
                </a:lnTo>
                <a:lnTo>
                  <a:pt x="380733" y="2817672"/>
                </a:lnTo>
                <a:lnTo>
                  <a:pt x="380733" y="433755"/>
                </a:lnTo>
                <a:lnTo>
                  <a:pt x="0" y="0"/>
                </a:lnTo>
                <a:close/>
              </a:path>
            </a:pathLst>
          </a:custGeom>
          <a:solidFill>
            <a:srgbClr val="05595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5" name="Google Shape;245;p29"/>
          <p:cNvSpPr/>
          <p:nvPr/>
        </p:nvSpPr>
        <p:spPr>
          <a:xfrm>
            <a:off x="9286192" y="4097479"/>
            <a:ext cx="251727" cy="1761456"/>
          </a:xfrm>
          <a:custGeom>
            <a:rect b="b" l="l" r="r" t="t"/>
            <a:pathLst>
              <a:path extrusionOk="0" h="2834640" w="381000">
                <a:moveTo>
                  <a:pt x="380733" y="0"/>
                </a:moveTo>
                <a:lnTo>
                  <a:pt x="0" y="0"/>
                </a:lnTo>
                <a:lnTo>
                  <a:pt x="0" y="2834563"/>
                </a:lnTo>
                <a:lnTo>
                  <a:pt x="380733" y="2400808"/>
                </a:lnTo>
                <a:lnTo>
                  <a:pt x="380733" y="0"/>
                </a:lnTo>
                <a:close/>
              </a:path>
            </a:pathLst>
          </a:custGeom>
          <a:solidFill>
            <a:srgbClr val="82191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6" name="Google Shape;246;p29"/>
          <p:cNvSpPr/>
          <p:nvPr/>
        </p:nvSpPr>
        <p:spPr>
          <a:xfrm>
            <a:off x="9537743" y="2616103"/>
            <a:ext cx="2054935" cy="2977587"/>
          </a:xfrm>
          <a:custGeom>
            <a:rect b="b" l="l" r="r" t="t"/>
            <a:pathLst>
              <a:path extrusionOk="0" h="4791709" w="3110230">
                <a:moveTo>
                  <a:pt x="2729052" y="0"/>
                </a:moveTo>
                <a:lnTo>
                  <a:pt x="0" y="0"/>
                </a:lnTo>
                <a:lnTo>
                  <a:pt x="0" y="4791646"/>
                </a:lnTo>
                <a:lnTo>
                  <a:pt x="2729052" y="4791646"/>
                </a:lnTo>
                <a:lnTo>
                  <a:pt x="2776845" y="4788677"/>
                </a:lnTo>
                <a:lnTo>
                  <a:pt x="2822866" y="4780009"/>
                </a:lnTo>
                <a:lnTo>
                  <a:pt x="2866758" y="4766000"/>
                </a:lnTo>
                <a:lnTo>
                  <a:pt x="2908164" y="4747005"/>
                </a:lnTo>
                <a:lnTo>
                  <a:pt x="2946728" y="4723382"/>
                </a:lnTo>
                <a:lnTo>
                  <a:pt x="2982091" y="4695488"/>
                </a:lnTo>
                <a:lnTo>
                  <a:pt x="3013898" y="4663680"/>
                </a:lnTo>
                <a:lnTo>
                  <a:pt x="3041791" y="4628316"/>
                </a:lnTo>
                <a:lnTo>
                  <a:pt x="3065413" y="4589753"/>
                </a:lnTo>
                <a:lnTo>
                  <a:pt x="3084407" y="4548347"/>
                </a:lnTo>
                <a:lnTo>
                  <a:pt x="3098416" y="4504456"/>
                </a:lnTo>
                <a:lnTo>
                  <a:pt x="3107083" y="4458436"/>
                </a:lnTo>
                <a:lnTo>
                  <a:pt x="3110052" y="4410646"/>
                </a:lnTo>
                <a:lnTo>
                  <a:pt x="3110052" y="381000"/>
                </a:lnTo>
                <a:lnTo>
                  <a:pt x="3107083" y="333207"/>
                </a:lnTo>
                <a:lnTo>
                  <a:pt x="3098416" y="287185"/>
                </a:lnTo>
                <a:lnTo>
                  <a:pt x="3084407" y="243293"/>
                </a:lnTo>
                <a:lnTo>
                  <a:pt x="3065413" y="201887"/>
                </a:lnTo>
                <a:lnTo>
                  <a:pt x="3041791" y="163323"/>
                </a:lnTo>
                <a:lnTo>
                  <a:pt x="3013898" y="127960"/>
                </a:lnTo>
                <a:lnTo>
                  <a:pt x="2982091" y="96153"/>
                </a:lnTo>
                <a:lnTo>
                  <a:pt x="2946728" y="68260"/>
                </a:lnTo>
                <a:lnTo>
                  <a:pt x="2908164" y="44638"/>
                </a:lnTo>
                <a:lnTo>
                  <a:pt x="2866758" y="25644"/>
                </a:lnTo>
                <a:lnTo>
                  <a:pt x="2822866" y="11635"/>
                </a:lnTo>
                <a:lnTo>
                  <a:pt x="2776845" y="2968"/>
                </a:lnTo>
                <a:lnTo>
                  <a:pt x="2729052" y="0"/>
                </a:lnTo>
                <a:close/>
              </a:path>
            </a:pathLst>
          </a:custGeom>
          <a:solidFill>
            <a:srgbClr val="AC1E2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7" name="Google Shape;247;p29"/>
          <p:cNvSpPr/>
          <p:nvPr/>
        </p:nvSpPr>
        <p:spPr>
          <a:xfrm>
            <a:off x="2561058" y="2735031"/>
            <a:ext cx="4739188" cy="2789367"/>
          </a:xfrm>
          <a:custGeom>
            <a:rect b="b" l="l" r="r" t="t"/>
            <a:pathLst>
              <a:path extrusionOk="0" h="4488815" w="7172959">
                <a:moveTo>
                  <a:pt x="212547" y="4328528"/>
                </a:moveTo>
                <a:lnTo>
                  <a:pt x="0" y="4168330"/>
                </a:lnTo>
                <a:lnTo>
                  <a:pt x="0" y="4488726"/>
                </a:lnTo>
                <a:lnTo>
                  <a:pt x="212547" y="4328528"/>
                </a:lnTo>
                <a:close/>
              </a:path>
              <a:path extrusionOk="0" h="4488815" w="7172959">
                <a:moveTo>
                  <a:pt x="212547" y="160197"/>
                </a:moveTo>
                <a:lnTo>
                  <a:pt x="0" y="0"/>
                </a:lnTo>
                <a:lnTo>
                  <a:pt x="0" y="320395"/>
                </a:lnTo>
                <a:lnTo>
                  <a:pt x="212547" y="160197"/>
                </a:lnTo>
                <a:close/>
              </a:path>
              <a:path extrusionOk="0" h="4488815" w="7172959">
                <a:moveTo>
                  <a:pt x="3869042" y="2192540"/>
                </a:moveTo>
                <a:lnTo>
                  <a:pt x="3656482" y="2032342"/>
                </a:lnTo>
                <a:lnTo>
                  <a:pt x="3656482" y="2352725"/>
                </a:lnTo>
                <a:lnTo>
                  <a:pt x="3869042" y="2192540"/>
                </a:lnTo>
                <a:close/>
              </a:path>
              <a:path extrusionOk="0" h="4488815" w="7172959">
                <a:moveTo>
                  <a:pt x="7172833" y="2192540"/>
                </a:moveTo>
                <a:lnTo>
                  <a:pt x="6960273" y="2032342"/>
                </a:lnTo>
                <a:lnTo>
                  <a:pt x="6960273" y="2352725"/>
                </a:lnTo>
                <a:lnTo>
                  <a:pt x="7172833" y="2192540"/>
                </a:lnTo>
                <a:close/>
              </a:path>
            </a:pathLst>
          </a:custGeom>
          <a:solidFill>
            <a:srgbClr val="FFFFFF">
              <a:alpha val="600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8" name="Google Shape;248;p29"/>
          <p:cNvSpPr/>
          <p:nvPr/>
        </p:nvSpPr>
        <p:spPr>
          <a:xfrm>
            <a:off x="9356592" y="3994259"/>
            <a:ext cx="140548" cy="199269"/>
          </a:xfrm>
          <a:custGeom>
            <a:rect b="b" l="l" r="r" t="t"/>
            <a:pathLst>
              <a:path extrusionOk="0" h="320675" w="212725">
                <a:moveTo>
                  <a:pt x="0" y="0"/>
                </a:moveTo>
                <a:lnTo>
                  <a:pt x="0" y="320395"/>
                </a:lnTo>
                <a:lnTo>
                  <a:pt x="212547" y="160197"/>
                </a:lnTo>
                <a:lnTo>
                  <a:pt x="0" y="0"/>
                </a:lnTo>
                <a:close/>
              </a:path>
            </a:pathLst>
          </a:custGeom>
          <a:solidFill>
            <a:srgbClr val="FFFFFF">
              <a:alpha val="7098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49" name="Google Shape;249;p29"/>
          <p:cNvSpPr/>
          <p:nvPr/>
        </p:nvSpPr>
        <p:spPr>
          <a:xfrm>
            <a:off x="2840951" y="2156412"/>
            <a:ext cx="1963474" cy="245436"/>
          </a:xfrm>
          <a:custGeom>
            <a:rect b="b" l="l" r="r" t="t"/>
            <a:pathLst>
              <a:path extrusionOk="0" h="394970" w="2971800">
                <a:moveTo>
                  <a:pt x="2908300" y="0"/>
                </a:moveTo>
                <a:lnTo>
                  <a:pt x="63500" y="0"/>
                </a:lnTo>
                <a:lnTo>
                  <a:pt x="38779" y="4990"/>
                </a:lnTo>
                <a:lnTo>
                  <a:pt x="18595" y="18600"/>
                </a:lnTo>
                <a:lnTo>
                  <a:pt x="4989" y="38785"/>
                </a:lnTo>
                <a:lnTo>
                  <a:pt x="0" y="63500"/>
                </a:lnTo>
                <a:lnTo>
                  <a:pt x="0" y="331254"/>
                </a:lnTo>
                <a:lnTo>
                  <a:pt x="4989" y="355968"/>
                </a:lnTo>
                <a:lnTo>
                  <a:pt x="18595" y="376153"/>
                </a:lnTo>
                <a:lnTo>
                  <a:pt x="38779" y="389763"/>
                </a:lnTo>
                <a:lnTo>
                  <a:pt x="63500" y="394754"/>
                </a:lnTo>
                <a:lnTo>
                  <a:pt x="2908300" y="394754"/>
                </a:lnTo>
                <a:lnTo>
                  <a:pt x="2933014" y="389763"/>
                </a:lnTo>
                <a:lnTo>
                  <a:pt x="2953199" y="376153"/>
                </a:lnTo>
                <a:lnTo>
                  <a:pt x="2966809" y="355968"/>
                </a:lnTo>
                <a:lnTo>
                  <a:pt x="2971800" y="331254"/>
                </a:lnTo>
                <a:lnTo>
                  <a:pt x="2971800" y="63500"/>
                </a:lnTo>
                <a:lnTo>
                  <a:pt x="2966809" y="38785"/>
                </a:lnTo>
                <a:lnTo>
                  <a:pt x="2953199" y="18600"/>
                </a:lnTo>
                <a:lnTo>
                  <a:pt x="2933014" y="4990"/>
                </a:lnTo>
                <a:lnTo>
                  <a:pt x="2908300" y="0"/>
                </a:lnTo>
                <a:close/>
              </a:path>
            </a:pathLst>
          </a:custGeom>
          <a:solidFill>
            <a:srgbClr val="332D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50" name="Google Shape;250;p29"/>
          <p:cNvSpPr/>
          <p:nvPr/>
        </p:nvSpPr>
        <p:spPr>
          <a:xfrm>
            <a:off x="7421687" y="2756126"/>
            <a:ext cx="1797754" cy="245436"/>
          </a:xfrm>
          <a:custGeom>
            <a:rect b="b" l="l" r="r" t="t"/>
            <a:pathLst>
              <a:path extrusionOk="0" h="394970" w="2720975">
                <a:moveTo>
                  <a:pt x="2657375" y="0"/>
                </a:moveTo>
                <a:lnTo>
                  <a:pt x="63500" y="0"/>
                </a:lnTo>
                <a:lnTo>
                  <a:pt x="38785" y="4990"/>
                </a:lnTo>
                <a:lnTo>
                  <a:pt x="18600" y="18600"/>
                </a:lnTo>
                <a:lnTo>
                  <a:pt x="4990" y="38785"/>
                </a:lnTo>
                <a:lnTo>
                  <a:pt x="0" y="63500"/>
                </a:lnTo>
                <a:lnTo>
                  <a:pt x="0" y="331254"/>
                </a:lnTo>
                <a:lnTo>
                  <a:pt x="4990" y="355974"/>
                </a:lnTo>
                <a:lnTo>
                  <a:pt x="18600" y="376158"/>
                </a:lnTo>
                <a:lnTo>
                  <a:pt x="38785" y="389764"/>
                </a:lnTo>
                <a:lnTo>
                  <a:pt x="63500" y="394754"/>
                </a:lnTo>
                <a:lnTo>
                  <a:pt x="2657375" y="394754"/>
                </a:lnTo>
                <a:lnTo>
                  <a:pt x="2682090" y="389764"/>
                </a:lnTo>
                <a:lnTo>
                  <a:pt x="2702275" y="376158"/>
                </a:lnTo>
                <a:lnTo>
                  <a:pt x="2715885" y="355974"/>
                </a:lnTo>
                <a:lnTo>
                  <a:pt x="2720875" y="331254"/>
                </a:lnTo>
                <a:lnTo>
                  <a:pt x="2720875" y="63500"/>
                </a:lnTo>
                <a:lnTo>
                  <a:pt x="2715885" y="38785"/>
                </a:lnTo>
                <a:lnTo>
                  <a:pt x="2702275" y="18600"/>
                </a:lnTo>
                <a:lnTo>
                  <a:pt x="2682090" y="4990"/>
                </a:lnTo>
                <a:lnTo>
                  <a:pt x="2657375" y="0"/>
                </a:lnTo>
                <a:close/>
              </a:path>
            </a:pathLst>
          </a:custGeom>
          <a:solidFill>
            <a:srgbClr val="0274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51" name="Google Shape;251;p29"/>
          <p:cNvSpPr/>
          <p:nvPr/>
        </p:nvSpPr>
        <p:spPr>
          <a:xfrm>
            <a:off x="7421687" y="4663427"/>
            <a:ext cx="1797754" cy="314884"/>
          </a:xfrm>
          <a:custGeom>
            <a:rect b="b" l="l" r="r" t="t"/>
            <a:pathLst>
              <a:path extrusionOk="0" h="506729" w="2720975">
                <a:moveTo>
                  <a:pt x="2657375" y="0"/>
                </a:moveTo>
                <a:lnTo>
                  <a:pt x="63500" y="0"/>
                </a:lnTo>
                <a:lnTo>
                  <a:pt x="38785" y="4989"/>
                </a:lnTo>
                <a:lnTo>
                  <a:pt x="18600" y="18595"/>
                </a:lnTo>
                <a:lnTo>
                  <a:pt x="4990" y="38779"/>
                </a:lnTo>
                <a:lnTo>
                  <a:pt x="0" y="63499"/>
                </a:lnTo>
                <a:lnTo>
                  <a:pt x="0" y="443026"/>
                </a:lnTo>
                <a:lnTo>
                  <a:pt x="4990" y="467741"/>
                </a:lnTo>
                <a:lnTo>
                  <a:pt x="18600" y="487926"/>
                </a:lnTo>
                <a:lnTo>
                  <a:pt x="38785" y="501535"/>
                </a:lnTo>
                <a:lnTo>
                  <a:pt x="63500" y="506526"/>
                </a:lnTo>
                <a:lnTo>
                  <a:pt x="2657375" y="506526"/>
                </a:lnTo>
                <a:lnTo>
                  <a:pt x="2682090" y="501535"/>
                </a:lnTo>
                <a:lnTo>
                  <a:pt x="2702275" y="487926"/>
                </a:lnTo>
                <a:lnTo>
                  <a:pt x="2715885" y="467741"/>
                </a:lnTo>
                <a:lnTo>
                  <a:pt x="2720875" y="443026"/>
                </a:lnTo>
                <a:lnTo>
                  <a:pt x="2720875" y="63499"/>
                </a:lnTo>
                <a:lnTo>
                  <a:pt x="2715885" y="38779"/>
                </a:lnTo>
                <a:lnTo>
                  <a:pt x="2702275" y="18595"/>
                </a:lnTo>
                <a:lnTo>
                  <a:pt x="2682090" y="4989"/>
                </a:lnTo>
                <a:lnTo>
                  <a:pt x="2657375" y="0"/>
                </a:lnTo>
                <a:close/>
              </a:path>
            </a:pathLst>
          </a:custGeom>
          <a:solidFill>
            <a:srgbClr val="AE392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52" name="Google Shape;252;p29"/>
          <p:cNvSpPr/>
          <p:nvPr/>
        </p:nvSpPr>
        <p:spPr>
          <a:xfrm>
            <a:off x="2840951" y="4254791"/>
            <a:ext cx="1963474" cy="245436"/>
          </a:xfrm>
          <a:custGeom>
            <a:rect b="b" l="l" r="r" t="t"/>
            <a:pathLst>
              <a:path extrusionOk="0" h="394970" w="2971800">
                <a:moveTo>
                  <a:pt x="2908300" y="0"/>
                </a:moveTo>
                <a:lnTo>
                  <a:pt x="63500" y="0"/>
                </a:lnTo>
                <a:lnTo>
                  <a:pt x="38779" y="4990"/>
                </a:lnTo>
                <a:lnTo>
                  <a:pt x="18595" y="18600"/>
                </a:lnTo>
                <a:lnTo>
                  <a:pt x="4989" y="38785"/>
                </a:lnTo>
                <a:lnTo>
                  <a:pt x="0" y="63500"/>
                </a:lnTo>
                <a:lnTo>
                  <a:pt x="0" y="331254"/>
                </a:lnTo>
                <a:lnTo>
                  <a:pt x="4989" y="355974"/>
                </a:lnTo>
                <a:lnTo>
                  <a:pt x="18595" y="376158"/>
                </a:lnTo>
                <a:lnTo>
                  <a:pt x="38779" y="389764"/>
                </a:lnTo>
                <a:lnTo>
                  <a:pt x="63500" y="394754"/>
                </a:lnTo>
                <a:lnTo>
                  <a:pt x="2908300" y="394754"/>
                </a:lnTo>
                <a:lnTo>
                  <a:pt x="2933014" y="389764"/>
                </a:lnTo>
                <a:lnTo>
                  <a:pt x="2953199" y="376158"/>
                </a:lnTo>
                <a:lnTo>
                  <a:pt x="2966809" y="355974"/>
                </a:lnTo>
                <a:lnTo>
                  <a:pt x="2971800" y="331254"/>
                </a:lnTo>
                <a:lnTo>
                  <a:pt x="2971800" y="63500"/>
                </a:lnTo>
                <a:lnTo>
                  <a:pt x="2966809" y="38785"/>
                </a:lnTo>
                <a:lnTo>
                  <a:pt x="2953199" y="18600"/>
                </a:lnTo>
                <a:lnTo>
                  <a:pt x="2933014" y="4990"/>
                </a:lnTo>
                <a:lnTo>
                  <a:pt x="2908300" y="0"/>
                </a:lnTo>
                <a:close/>
              </a:path>
            </a:pathLst>
          </a:custGeom>
          <a:solidFill>
            <a:srgbClr val="332D7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53" name="Google Shape;253;p29"/>
          <p:cNvSpPr/>
          <p:nvPr/>
        </p:nvSpPr>
        <p:spPr>
          <a:xfrm>
            <a:off x="9768921" y="3358535"/>
            <a:ext cx="1571618" cy="1478140"/>
          </a:xfrm>
          <a:custGeom>
            <a:rect b="b" l="l" r="r" t="t"/>
            <a:pathLst>
              <a:path extrusionOk="0" h="2378709" w="2378709">
                <a:moveTo>
                  <a:pt x="1189164" y="0"/>
                </a:moveTo>
                <a:lnTo>
                  <a:pt x="1141337" y="944"/>
                </a:lnTo>
                <a:lnTo>
                  <a:pt x="1093989" y="3753"/>
                </a:lnTo>
                <a:lnTo>
                  <a:pt x="1047155" y="8391"/>
                </a:lnTo>
                <a:lnTo>
                  <a:pt x="1000873" y="14823"/>
                </a:lnTo>
                <a:lnTo>
                  <a:pt x="955176" y="23013"/>
                </a:lnTo>
                <a:lnTo>
                  <a:pt x="910100" y="32926"/>
                </a:lnTo>
                <a:lnTo>
                  <a:pt x="865682" y="44526"/>
                </a:lnTo>
                <a:lnTo>
                  <a:pt x="821956" y="57777"/>
                </a:lnTo>
                <a:lnTo>
                  <a:pt x="778958" y="72645"/>
                </a:lnTo>
                <a:lnTo>
                  <a:pt x="736724" y="89093"/>
                </a:lnTo>
                <a:lnTo>
                  <a:pt x="695288" y="107087"/>
                </a:lnTo>
                <a:lnTo>
                  <a:pt x="654688" y="126590"/>
                </a:lnTo>
                <a:lnTo>
                  <a:pt x="614957" y="147567"/>
                </a:lnTo>
                <a:lnTo>
                  <a:pt x="576132" y="169982"/>
                </a:lnTo>
                <a:lnTo>
                  <a:pt x="538248" y="193800"/>
                </a:lnTo>
                <a:lnTo>
                  <a:pt x="501341" y="218986"/>
                </a:lnTo>
                <a:lnTo>
                  <a:pt x="465446" y="245504"/>
                </a:lnTo>
                <a:lnTo>
                  <a:pt x="430599" y="273318"/>
                </a:lnTo>
                <a:lnTo>
                  <a:pt x="396836" y="302393"/>
                </a:lnTo>
                <a:lnTo>
                  <a:pt x="364190" y="332694"/>
                </a:lnTo>
                <a:lnTo>
                  <a:pt x="332700" y="364184"/>
                </a:lnTo>
                <a:lnTo>
                  <a:pt x="302399" y="396828"/>
                </a:lnTo>
                <a:lnTo>
                  <a:pt x="273323" y="430592"/>
                </a:lnTo>
                <a:lnTo>
                  <a:pt x="245509" y="465438"/>
                </a:lnTo>
                <a:lnTo>
                  <a:pt x="218990" y="501333"/>
                </a:lnTo>
                <a:lnTo>
                  <a:pt x="193804" y="538240"/>
                </a:lnTo>
                <a:lnTo>
                  <a:pt x="169985" y="576123"/>
                </a:lnTo>
                <a:lnTo>
                  <a:pt x="147570" y="614947"/>
                </a:lnTo>
                <a:lnTo>
                  <a:pt x="126592" y="654678"/>
                </a:lnTo>
                <a:lnTo>
                  <a:pt x="107089" y="695278"/>
                </a:lnTo>
                <a:lnTo>
                  <a:pt x="89095" y="736713"/>
                </a:lnTo>
                <a:lnTo>
                  <a:pt x="72647" y="778947"/>
                </a:lnTo>
                <a:lnTo>
                  <a:pt x="57779" y="821944"/>
                </a:lnTo>
                <a:lnTo>
                  <a:pt x="44527" y="865670"/>
                </a:lnTo>
                <a:lnTo>
                  <a:pt x="32927" y="910088"/>
                </a:lnTo>
                <a:lnTo>
                  <a:pt x="23014" y="955164"/>
                </a:lnTo>
                <a:lnTo>
                  <a:pt x="14823" y="1000860"/>
                </a:lnTo>
                <a:lnTo>
                  <a:pt x="8391" y="1047143"/>
                </a:lnTo>
                <a:lnTo>
                  <a:pt x="3753" y="1093976"/>
                </a:lnTo>
                <a:lnTo>
                  <a:pt x="944" y="1141324"/>
                </a:lnTo>
                <a:lnTo>
                  <a:pt x="0" y="1189151"/>
                </a:lnTo>
                <a:lnTo>
                  <a:pt x="944" y="1236978"/>
                </a:lnTo>
                <a:lnTo>
                  <a:pt x="3753" y="1284325"/>
                </a:lnTo>
                <a:lnTo>
                  <a:pt x="8391" y="1331157"/>
                </a:lnTo>
                <a:lnTo>
                  <a:pt x="14823" y="1377439"/>
                </a:lnTo>
                <a:lnTo>
                  <a:pt x="23014" y="1423136"/>
                </a:lnTo>
                <a:lnTo>
                  <a:pt x="32927" y="1468210"/>
                </a:lnTo>
                <a:lnTo>
                  <a:pt x="44527" y="1512628"/>
                </a:lnTo>
                <a:lnTo>
                  <a:pt x="57779" y="1556353"/>
                </a:lnTo>
                <a:lnTo>
                  <a:pt x="72647" y="1599351"/>
                </a:lnTo>
                <a:lnTo>
                  <a:pt x="89095" y="1641584"/>
                </a:lnTo>
                <a:lnTo>
                  <a:pt x="107089" y="1683019"/>
                </a:lnTo>
                <a:lnTo>
                  <a:pt x="126592" y="1723619"/>
                </a:lnTo>
                <a:lnTo>
                  <a:pt x="147570" y="1763350"/>
                </a:lnTo>
                <a:lnTo>
                  <a:pt x="169985" y="1802174"/>
                </a:lnTo>
                <a:lnTo>
                  <a:pt x="193804" y="1840057"/>
                </a:lnTo>
                <a:lnTo>
                  <a:pt x="218990" y="1876964"/>
                </a:lnTo>
                <a:lnTo>
                  <a:pt x="245509" y="1912859"/>
                </a:lnTo>
                <a:lnTo>
                  <a:pt x="273323" y="1947706"/>
                </a:lnTo>
                <a:lnTo>
                  <a:pt x="302399" y="1981469"/>
                </a:lnTo>
                <a:lnTo>
                  <a:pt x="332700" y="2014114"/>
                </a:lnTo>
                <a:lnTo>
                  <a:pt x="364190" y="2045604"/>
                </a:lnTo>
                <a:lnTo>
                  <a:pt x="396836" y="2075905"/>
                </a:lnTo>
                <a:lnTo>
                  <a:pt x="430599" y="2104980"/>
                </a:lnTo>
                <a:lnTo>
                  <a:pt x="465446" y="2132795"/>
                </a:lnTo>
                <a:lnTo>
                  <a:pt x="501341" y="2159313"/>
                </a:lnTo>
                <a:lnTo>
                  <a:pt x="538248" y="2184499"/>
                </a:lnTo>
                <a:lnTo>
                  <a:pt x="576132" y="2208318"/>
                </a:lnTo>
                <a:lnTo>
                  <a:pt x="614957" y="2230733"/>
                </a:lnTo>
                <a:lnTo>
                  <a:pt x="654688" y="2251711"/>
                </a:lnTo>
                <a:lnTo>
                  <a:pt x="695288" y="2271214"/>
                </a:lnTo>
                <a:lnTo>
                  <a:pt x="736724" y="2289207"/>
                </a:lnTo>
                <a:lnTo>
                  <a:pt x="778958" y="2305656"/>
                </a:lnTo>
                <a:lnTo>
                  <a:pt x="821956" y="2320524"/>
                </a:lnTo>
                <a:lnTo>
                  <a:pt x="865682" y="2333776"/>
                </a:lnTo>
                <a:lnTo>
                  <a:pt x="910100" y="2345376"/>
                </a:lnTo>
                <a:lnTo>
                  <a:pt x="955176" y="2355289"/>
                </a:lnTo>
                <a:lnTo>
                  <a:pt x="1000873" y="2363479"/>
                </a:lnTo>
                <a:lnTo>
                  <a:pt x="1047155" y="2369911"/>
                </a:lnTo>
                <a:lnTo>
                  <a:pt x="1093989" y="2374550"/>
                </a:lnTo>
                <a:lnTo>
                  <a:pt x="1141337" y="2377359"/>
                </a:lnTo>
                <a:lnTo>
                  <a:pt x="1189164" y="2378303"/>
                </a:lnTo>
                <a:lnTo>
                  <a:pt x="1236991" y="2377359"/>
                </a:lnTo>
                <a:lnTo>
                  <a:pt x="1284338" y="2374550"/>
                </a:lnTo>
                <a:lnTo>
                  <a:pt x="1331170" y="2369911"/>
                </a:lnTo>
                <a:lnTo>
                  <a:pt x="1377452" y="2363479"/>
                </a:lnTo>
                <a:lnTo>
                  <a:pt x="1423148" y="2355289"/>
                </a:lnTo>
                <a:lnTo>
                  <a:pt x="1468223" y="2345376"/>
                </a:lnTo>
                <a:lnTo>
                  <a:pt x="1512641" y="2333776"/>
                </a:lnTo>
                <a:lnTo>
                  <a:pt x="1556366" y="2320524"/>
                </a:lnTo>
                <a:lnTo>
                  <a:pt x="1599363" y="2305656"/>
                </a:lnTo>
                <a:lnTo>
                  <a:pt x="1641597" y="2289207"/>
                </a:lnTo>
                <a:lnTo>
                  <a:pt x="1683032" y="2271214"/>
                </a:lnTo>
                <a:lnTo>
                  <a:pt x="1723632" y="2251711"/>
                </a:lnTo>
                <a:lnTo>
                  <a:pt x="1763362" y="2230733"/>
                </a:lnTo>
                <a:lnTo>
                  <a:pt x="1802187" y="2208318"/>
                </a:lnTo>
                <a:lnTo>
                  <a:pt x="1840070" y="2184499"/>
                </a:lnTo>
                <a:lnTo>
                  <a:pt x="1876977" y="2159313"/>
                </a:lnTo>
                <a:lnTo>
                  <a:pt x="1912871" y="2132795"/>
                </a:lnTo>
                <a:lnTo>
                  <a:pt x="1947718" y="2104980"/>
                </a:lnTo>
                <a:lnTo>
                  <a:pt x="1981482" y="2075905"/>
                </a:lnTo>
                <a:lnTo>
                  <a:pt x="2014127" y="2045604"/>
                </a:lnTo>
                <a:lnTo>
                  <a:pt x="2045617" y="2014114"/>
                </a:lnTo>
                <a:lnTo>
                  <a:pt x="2075918" y="1981469"/>
                </a:lnTo>
                <a:lnTo>
                  <a:pt x="2104993" y="1947706"/>
                </a:lnTo>
                <a:lnTo>
                  <a:pt x="2132807" y="1912859"/>
                </a:lnTo>
                <a:lnTo>
                  <a:pt x="2159326" y="1876964"/>
                </a:lnTo>
                <a:lnTo>
                  <a:pt x="2184512" y="1840057"/>
                </a:lnTo>
                <a:lnTo>
                  <a:pt x="2208330" y="1802174"/>
                </a:lnTo>
                <a:lnTo>
                  <a:pt x="2230746" y="1763350"/>
                </a:lnTo>
                <a:lnTo>
                  <a:pt x="2251723" y="1723619"/>
                </a:lnTo>
                <a:lnTo>
                  <a:pt x="2271227" y="1683019"/>
                </a:lnTo>
                <a:lnTo>
                  <a:pt x="2289220" y="1641584"/>
                </a:lnTo>
                <a:lnTo>
                  <a:pt x="2305669" y="1599351"/>
                </a:lnTo>
                <a:lnTo>
                  <a:pt x="2320537" y="1556353"/>
                </a:lnTo>
                <a:lnTo>
                  <a:pt x="2333789" y="1512628"/>
                </a:lnTo>
                <a:lnTo>
                  <a:pt x="2345389" y="1468210"/>
                </a:lnTo>
                <a:lnTo>
                  <a:pt x="2355302" y="1423136"/>
                </a:lnTo>
                <a:lnTo>
                  <a:pt x="2363492" y="1377439"/>
                </a:lnTo>
                <a:lnTo>
                  <a:pt x="2369924" y="1331157"/>
                </a:lnTo>
                <a:lnTo>
                  <a:pt x="2374563" y="1284325"/>
                </a:lnTo>
                <a:lnTo>
                  <a:pt x="2377372" y="1236978"/>
                </a:lnTo>
                <a:lnTo>
                  <a:pt x="2378316" y="1189151"/>
                </a:lnTo>
                <a:lnTo>
                  <a:pt x="2377372" y="1141324"/>
                </a:lnTo>
                <a:lnTo>
                  <a:pt x="2374563" y="1093976"/>
                </a:lnTo>
                <a:lnTo>
                  <a:pt x="2369924" y="1047143"/>
                </a:lnTo>
                <a:lnTo>
                  <a:pt x="2363492" y="1000860"/>
                </a:lnTo>
                <a:lnTo>
                  <a:pt x="2355302" y="955164"/>
                </a:lnTo>
                <a:lnTo>
                  <a:pt x="2345389" y="910088"/>
                </a:lnTo>
                <a:lnTo>
                  <a:pt x="2333789" y="865670"/>
                </a:lnTo>
                <a:lnTo>
                  <a:pt x="2320537" y="821944"/>
                </a:lnTo>
                <a:lnTo>
                  <a:pt x="2305669" y="778947"/>
                </a:lnTo>
                <a:lnTo>
                  <a:pt x="2289220" y="736713"/>
                </a:lnTo>
                <a:lnTo>
                  <a:pt x="2271227" y="695278"/>
                </a:lnTo>
                <a:lnTo>
                  <a:pt x="2251723" y="654678"/>
                </a:lnTo>
                <a:lnTo>
                  <a:pt x="2230746" y="614947"/>
                </a:lnTo>
                <a:lnTo>
                  <a:pt x="2208330" y="576123"/>
                </a:lnTo>
                <a:lnTo>
                  <a:pt x="2184512" y="538240"/>
                </a:lnTo>
                <a:lnTo>
                  <a:pt x="2159326" y="501333"/>
                </a:lnTo>
                <a:lnTo>
                  <a:pt x="2132807" y="465438"/>
                </a:lnTo>
                <a:lnTo>
                  <a:pt x="2104993" y="430592"/>
                </a:lnTo>
                <a:lnTo>
                  <a:pt x="2075918" y="396828"/>
                </a:lnTo>
                <a:lnTo>
                  <a:pt x="2045617" y="364184"/>
                </a:lnTo>
                <a:lnTo>
                  <a:pt x="2014127" y="332694"/>
                </a:lnTo>
                <a:lnTo>
                  <a:pt x="1981482" y="302393"/>
                </a:lnTo>
                <a:lnTo>
                  <a:pt x="1947718" y="273318"/>
                </a:lnTo>
                <a:lnTo>
                  <a:pt x="1912871" y="245504"/>
                </a:lnTo>
                <a:lnTo>
                  <a:pt x="1876977" y="218986"/>
                </a:lnTo>
                <a:lnTo>
                  <a:pt x="1840070" y="193800"/>
                </a:lnTo>
                <a:lnTo>
                  <a:pt x="1802187" y="169982"/>
                </a:lnTo>
                <a:lnTo>
                  <a:pt x="1763362" y="147567"/>
                </a:lnTo>
                <a:lnTo>
                  <a:pt x="1723632" y="126590"/>
                </a:lnTo>
                <a:lnTo>
                  <a:pt x="1683032" y="107087"/>
                </a:lnTo>
                <a:lnTo>
                  <a:pt x="1641597" y="89093"/>
                </a:lnTo>
                <a:lnTo>
                  <a:pt x="1599363" y="72645"/>
                </a:lnTo>
                <a:lnTo>
                  <a:pt x="1556366" y="57777"/>
                </a:lnTo>
                <a:lnTo>
                  <a:pt x="1512641" y="44526"/>
                </a:lnTo>
                <a:lnTo>
                  <a:pt x="1468223" y="32926"/>
                </a:lnTo>
                <a:lnTo>
                  <a:pt x="1423148" y="23013"/>
                </a:lnTo>
                <a:lnTo>
                  <a:pt x="1377452" y="14823"/>
                </a:lnTo>
                <a:lnTo>
                  <a:pt x="1331170" y="8391"/>
                </a:lnTo>
                <a:lnTo>
                  <a:pt x="1284338" y="3753"/>
                </a:lnTo>
                <a:lnTo>
                  <a:pt x="1236991" y="944"/>
                </a:lnTo>
                <a:lnTo>
                  <a:pt x="118916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119">
              <a:solidFill>
                <a:schemeClr val="dk1"/>
              </a:solidFill>
              <a:latin typeface="Calibri"/>
              <a:ea typeface="Calibri"/>
              <a:cs typeface="Calibri"/>
              <a:sym typeface="Calibri"/>
            </a:endParaRPr>
          </a:p>
        </p:txBody>
      </p:sp>
      <p:sp>
        <p:nvSpPr>
          <p:cNvPr id="254" name="Google Shape;254;p29"/>
          <p:cNvSpPr txBox="1"/>
          <p:nvPr>
            <p:ph type="title"/>
          </p:nvPr>
        </p:nvSpPr>
        <p:spPr>
          <a:xfrm>
            <a:off x="1477920" y="301263"/>
            <a:ext cx="9625218" cy="553998"/>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600" u="none" cap="none" strike="noStrike">
                <a:solidFill>
                  <a:srgbClr val="C9252C"/>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5" name="Google Shape;255;p29"/>
          <p:cNvSpPr txBox="1"/>
          <p:nvPr>
            <p:ph idx="1" type="body"/>
          </p:nvPr>
        </p:nvSpPr>
        <p:spPr>
          <a:xfrm>
            <a:off x="609600" y="1577340"/>
            <a:ext cx="10972800" cy="276999"/>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56" name="Google Shape;256;p29"/>
          <p:cNvSpPr txBox="1"/>
          <p:nvPr>
            <p:ph idx="11" type="ftr"/>
          </p:nvPr>
        </p:nvSpPr>
        <p:spPr>
          <a:xfrm>
            <a:off x="4145280" y="6377940"/>
            <a:ext cx="3901440" cy="276999"/>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7" name="Google Shape;257;p29"/>
          <p:cNvSpPr txBox="1"/>
          <p:nvPr>
            <p:ph idx="10" type="dt"/>
          </p:nvPr>
        </p:nvSpPr>
        <p:spPr>
          <a:xfrm>
            <a:off x="609600" y="6377940"/>
            <a:ext cx="2804160" cy="276999"/>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8" name="Google Shape;258;p29"/>
          <p:cNvSpPr txBox="1"/>
          <p:nvPr>
            <p:ph idx="12" type="sldNum"/>
          </p:nvPr>
        </p:nvSpPr>
        <p:spPr>
          <a:xfrm>
            <a:off x="8778241" y="6377940"/>
            <a:ext cx="2804160" cy="276999"/>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46464"/>
            </a:gs>
            <a:gs pos="100000">
              <a:srgbClr val="3E3E3E"/>
            </a:gs>
          </a:gsLst>
          <a:path path="circle">
            <a:fillToRect b="50%" l="50%" r="50%" t="50%"/>
          </a:path>
          <a:tileRect/>
        </a:gradFill>
      </p:bgPr>
    </p:bg>
    <p:spTree>
      <p:nvGrpSpPr>
        <p:cNvPr id="287" name="Shape 287"/>
        <p:cNvGrpSpPr/>
        <p:nvPr/>
      </p:nvGrpSpPr>
      <p:grpSpPr>
        <a:xfrm>
          <a:off x="0" y="0"/>
          <a:ext cx="0" cy="0"/>
          <a:chOff x="0" y="0"/>
          <a:chExt cx="0" cy="0"/>
        </a:xfrm>
      </p:grpSpPr>
      <p:sp>
        <p:nvSpPr>
          <p:cNvPr id="288" name="Google Shape;288;p34"/>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289" name="Google Shape;289;p34"/>
          <p:cNvPicPr preferRelativeResize="0"/>
          <p:nvPr/>
        </p:nvPicPr>
        <p:blipFill rotWithShape="1">
          <a:blip r:embed="rId1">
            <a:alphaModFix/>
          </a:blip>
          <a:srcRect b="-1538" l="0" r="0" t="1538"/>
          <a:stretch/>
        </p:blipFill>
        <p:spPr>
          <a:xfrm>
            <a:off x="0" y="6126480"/>
            <a:ext cx="12192000" cy="742950"/>
          </a:xfrm>
          <a:prstGeom prst="rect">
            <a:avLst/>
          </a:prstGeom>
          <a:noFill/>
          <a:ln>
            <a:noFill/>
          </a:ln>
        </p:spPr>
      </p:pic>
      <p:sp>
        <p:nvSpPr>
          <p:cNvPr id="290" name="Google Shape;290;p3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Gill Sans"/>
              <a:buNone/>
              <a:defRPr b="0" i="0" sz="3200" u="none" cap="none" strike="noStrike">
                <a:solidFill>
                  <a:schemeClr val="lt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1" name="Google Shape;291;p34"/>
          <p:cNvSpPr txBox="1"/>
          <p:nvPr>
            <p:ph idx="1" type="body"/>
          </p:nvPr>
        </p:nvSpPr>
        <p:spPr>
          <a:xfrm>
            <a:off x="1451579" y="2015732"/>
            <a:ext cx="9603275"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lt1"/>
                </a:solidFill>
                <a:latin typeface="Gill Sans"/>
                <a:ea typeface="Gill Sans"/>
                <a:cs typeface="Gill Sans"/>
                <a:sym typeface="Gill Sans"/>
              </a:defRPr>
            </a:lvl1pPr>
            <a:lvl2pPr indent="-342900" lvl="1" marL="914400" marR="0" rtl="0" algn="l">
              <a:lnSpc>
                <a:spcPct val="120000"/>
              </a:lnSpc>
              <a:spcBef>
                <a:spcPts val="500"/>
              </a:spcBef>
              <a:spcAft>
                <a:spcPts val="0"/>
              </a:spcAft>
              <a:buClr>
                <a:schemeClr val="accent1"/>
              </a:buClr>
              <a:buSzPts val="1800"/>
              <a:buFont typeface="Arial"/>
              <a:buChar char="•"/>
              <a:defRPr b="0" i="0" sz="1800" u="none" cap="none" strike="noStrike">
                <a:solidFill>
                  <a:schemeClr val="lt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lt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lt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lt1"/>
                </a:solidFill>
                <a:latin typeface="Gill Sans"/>
                <a:ea typeface="Gill Sans"/>
                <a:cs typeface="Gill Sans"/>
                <a:sym typeface="Gill Sans"/>
              </a:defRPr>
            </a:lvl9pPr>
          </a:lstStyle>
          <a:p/>
        </p:txBody>
      </p:sp>
      <p:sp>
        <p:nvSpPr>
          <p:cNvPr id="292" name="Google Shape;292;p34"/>
          <p:cNvSpPr txBox="1"/>
          <p:nvPr>
            <p:ph idx="10" type="dt"/>
          </p:nvPr>
        </p:nvSpPr>
        <p:spPr>
          <a:xfrm>
            <a:off x="7554138" y="330370"/>
            <a:ext cx="3500715"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293" name="Google Shape;293;p34"/>
          <p:cNvSpPr txBox="1"/>
          <p:nvPr>
            <p:ph idx="11" type="ftr"/>
          </p:nvPr>
        </p:nvSpPr>
        <p:spPr>
          <a:xfrm>
            <a:off x="1451579" y="329307"/>
            <a:ext cx="5938836"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294" name="Google Shape;294;p34"/>
          <p:cNvSpPr txBox="1"/>
          <p:nvPr>
            <p:ph idx="12" type="sldNum"/>
          </p:nvPr>
        </p:nvSpPr>
        <p:spPr>
          <a:xfrm>
            <a:off x="480060" y="798973"/>
            <a:ext cx="811019"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sz="2800" u="none">
                <a:solidFill>
                  <a:schemeClr val="accent1"/>
                </a:solidFill>
                <a:latin typeface="Gill Sans"/>
                <a:ea typeface="Gill Sans"/>
                <a:cs typeface="Gill Sans"/>
                <a:sym typeface="Gill Sans"/>
              </a:defRPr>
            </a:lvl1pPr>
            <a:lvl2pPr indent="0" lvl="1" marL="0" marR="0" rtl="0" algn="r">
              <a:spcBef>
                <a:spcPts val="0"/>
              </a:spcBef>
              <a:buNone/>
              <a:defRPr b="0" sz="2800" u="none">
                <a:solidFill>
                  <a:schemeClr val="accent1"/>
                </a:solidFill>
                <a:latin typeface="Gill Sans"/>
                <a:ea typeface="Gill Sans"/>
                <a:cs typeface="Gill Sans"/>
                <a:sym typeface="Gill Sans"/>
              </a:defRPr>
            </a:lvl2pPr>
            <a:lvl3pPr indent="0" lvl="2" marL="0" marR="0" rtl="0" algn="r">
              <a:spcBef>
                <a:spcPts val="0"/>
              </a:spcBef>
              <a:buNone/>
              <a:defRPr b="0" sz="2800" u="none">
                <a:solidFill>
                  <a:schemeClr val="accent1"/>
                </a:solidFill>
                <a:latin typeface="Gill Sans"/>
                <a:ea typeface="Gill Sans"/>
                <a:cs typeface="Gill Sans"/>
                <a:sym typeface="Gill Sans"/>
              </a:defRPr>
            </a:lvl3pPr>
            <a:lvl4pPr indent="0" lvl="3" marL="0" marR="0" rtl="0" algn="r">
              <a:spcBef>
                <a:spcPts val="0"/>
              </a:spcBef>
              <a:buNone/>
              <a:defRPr b="0" sz="2800" u="none">
                <a:solidFill>
                  <a:schemeClr val="accent1"/>
                </a:solidFill>
                <a:latin typeface="Gill Sans"/>
                <a:ea typeface="Gill Sans"/>
                <a:cs typeface="Gill Sans"/>
                <a:sym typeface="Gill Sans"/>
              </a:defRPr>
            </a:lvl4pPr>
            <a:lvl5pPr indent="0" lvl="4" marL="0" marR="0" rtl="0" algn="r">
              <a:spcBef>
                <a:spcPts val="0"/>
              </a:spcBef>
              <a:buNone/>
              <a:defRPr b="0" sz="2800" u="none">
                <a:solidFill>
                  <a:schemeClr val="accent1"/>
                </a:solidFill>
                <a:latin typeface="Gill Sans"/>
                <a:ea typeface="Gill Sans"/>
                <a:cs typeface="Gill Sans"/>
                <a:sym typeface="Gill Sans"/>
              </a:defRPr>
            </a:lvl5pPr>
            <a:lvl6pPr indent="0" lvl="5" marL="0" marR="0" rtl="0" algn="r">
              <a:spcBef>
                <a:spcPts val="0"/>
              </a:spcBef>
              <a:buNone/>
              <a:defRPr b="0" sz="2800" u="none">
                <a:solidFill>
                  <a:schemeClr val="accent1"/>
                </a:solidFill>
                <a:latin typeface="Gill Sans"/>
                <a:ea typeface="Gill Sans"/>
                <a:cs typeface="Gill Sans"/>
                <a:sym typeface="Gill Sans"/>
              </a:defRPr>
            </a:lvl6pPr>
            <a:lvl7pPr indent="0" lvl="6" marL="0" marR="0" rtl="0" algn="r">
              <a:spcBef>
                <a:spcPts val="0"/>
              </a:spcBef>
              <a:buNone/>
              <a:defRPr b="0" sz="2800" u="none">
                <a:solidFill>
                  <a:schemeClr val="accent1"/>
                </a:solidFill>
                <a:latin typeface="Gill Sans"/>
                <a:ea typeface="Gill Sans"/>
                <a:cs typeface="Gill Sans"/>
                <a:sym typeface="Gill Sans"/>
              </a:defRPr>
            </a:lvl7pPr>
            <a:lvl8pPr indent="0" lvl="7" marL="0" marR="0" rtl="0" algn="r">
              <a:spcBef>
                <a:spcPts val="0"/>
              </a:spcBef>
              <a:buNone/>
              <a:defRPr b="0" sz="2800" u="none">
                <a:solidFill>
                  <a:schemeClr val="accent1"/>
                </a:solidFill>
                <a:latin typeface="Gill Sans"/>
                <a:ea typeface="Gill Sans"/>
                <a:cs typeface="Gill Sans"/>
                <a:sym typeface="Gill Sans"/>
              </a:defRPr>
            </a:lvl8pPr>
            <a:lvl9pPr indent="0" lvl="8" marL="0" marR="0" rtl="0" algn="r">
              <a:spcBef>
                <a:spcPts val="0"/>
              </a:spcBef>
              <a:buNone/>
              <a:defRPr b="0" sz="2800" u="non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295" name="Google Shape;295;p34"/>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7.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1.jpg"/><Relationship Id="rId5" Type="http://schemas.openxmlformats.org/officeDocument/2006/relationships/image" Target="../media/image12.png"/><Relationship Id="rId6"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12.png"/><Relationship Id="rId6"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2.png"/><Relationship Id="rId5"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24.jpg"/><Relationship Id="rId5" Type="http://schemas.openxmlformats.org/officeDocument/2006/relationships/image" Target="../media/image19.png"/><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28.jpg"/><Relationship Id="rId5" Type="http://schemas.openxmlformats.org/officeDocument/2006/relationships/image" Target="../media/image19.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1.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9.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7.jpg"/><Relationship Id="rId5" Type="http://schemas.openxmlformats.org/officeDocument/2006/relationships/image" Target="../media/image29.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307" name="Shape 307"/>
        <p:cNvGrpSpPr/>
        <p:nvPr/>
      </p:nvGrpSpPr>
      <p:grpSpPr>
        <a:xfrm>
          <a:off x="0" y="0"/>
          <a:ext cx="0" cy="0"/>
          <a:chOff x="0" y="0"/>
          <a:chExt cx="0" cy="0"/>
        </a:xfrm>
      </p:grpSpPr>
      <p:sp>
        <p:nvSpPr>
          <p:cNvPr id="308" name="Google Shape;308;p1"/>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9" name="Google Shape;309;p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0" name="Google Shape;310;p1"/>
          <p:cNvSpPr txBox="1"/>
          <p:nvPr>
            <p:ph type="ctrTitle"/>
          </p:nvPr>
        </p:nvSpPr>
        <p:spPr>
          <a:xfrm>
            <a:off x="5195002" y="802298"/>
            <a:ext cx="5541503" cy="2541431"/>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Gill Sans"/>
              <a:buNone/>
            </a:pPr>
            <a:r>
              <a:rPr lang="en-US" sz="3400"/>
              <a:t>STRENGTHENING SCHOOL-FAMILY PARTNERSHIPS THROUGH FUNDS OF KNOWLEDGE</a:t>
            </a:r>
            <a:endParaRPr/>
          </a:p>
        </p:txBody>
      </p:sp>
      <p:cxnSp>
        <p:nvCxnSpPr>
          <p:cNvPr id="311" name="Google Shape;311;p1"/>
          <p:cNvCxnSpPr/>
          <p:nvPr/>
        </p:nvCxnSpPr>
        <p:spPr>
          <a:xfrm>
            <a:off x="5193459" y="3526496"/>
            <a:ext cx="5536119" cy="0"/>
          </a:xfrm>
          <a:prstGeom prst="straightConnector1">
            <a:avLst/>
          </a:prstGeom>
          <a:noFill/>
          <a:ln cap="flat" cmpd="sng" w="31750">
            <a:solidFill>
              <a:schemeClr val="accent1"/>
            </a:solidFill>
            <a:prstDash val="solid"/>
            <a:round/>
            <a:headEnd len="sm" w="sm" type="none"/>
            <a:tailEnd len="sm" w="sm" type="none"/>
          </a:ln>
        </p:spPr>
      </p:cxnSp>
      <p:sp>
        <p:nvSpPr>
          <p:cNvPr id="312" name="Google Shape;312;p1"/>
          <p:cNvSpPr txBox="1"/>
          <p:nvPr>
            <p:ph idx="1" type="subTitle"/>
          </p:nvPr>
        </p:nvSpPr>
        <p:spPr>
          <a:xfrm>
            <a:off x="5195003" y="3531204"/>
            <a:ext cx="5541502" cy="1654509"/>
          </a:xfrm>
          <a:prstGeom prst="rect">
            <a:avLst/>
          </a:prstGeom>
          <a:noFill/>
          <a:ln>
            <a:noFill/>
          </a:ln>
        </p:spPr>
        <p:txBody>
          <a:bodyPr anchorCtr="0" anchor="t" bIns="91425" lIns="91425" spcFirstLastPara="1" rIns="91425" wrap="square" tIns="91425">
            <a:normAutofit/>
          </a:bodyPr>
          <a:lstStyle/>
          <a:p>
            <a:pPr indent="0" lvl="0" marL="0" rtl="0" algn="ctr">
              <a:lnSpc>
                <a:spcPct val="120000"/>
              </a:lnSpc>
              <a:spcBef>
                <a:spcPts val="0"/>
              </a:spcBef>
              <a:spcAft>
                <a:spcPts val="0"/>
              </a:spcAft>
              <a:buSzPts val="2300"/>
              <a:buNone/>
            </a:pPr>
            <a:r>
              <a:rPr lang="en-US" sz="2300"/>
              <a:t>MS. CATRICE HUFF</a:t>
            </a:r>
            <a:endParaRPr/>
          </a:p>
          <a:p>
            <a:pPr indent="0" lvl="0" marL="0" rtl="0" algn="ctr">
              <a:lnSpc>
                <a:spcPct val="120000"/>
              </a:lnSpc>
              <a:spcBef>
                <a:spcPts val="1000"/>
              </a:spcBef>
              <a:spcAft>
                <a:spcPts val="0"/>
              </a:spcAft>
              <a:buSzPts val="1600"/>
              <a:buNone/>
            </a:pPr>
            <a:r>
              <a:rPr lang="en-US" sz="1600"/>
              <a:t>BUFFALO PUBLIC SCHOOLS</a:t>
            </a:r>
            <a:endParaRPr/>
          </a:p>
          <a:p>
            <a:pPr indent="0" lvl="0" marL="0" rtl="0" algn="ctr">
              <a:lnSpc>
                <a:spcPct val="120000"/>
              </a:lnSpc>
              <a:spcBef>
                <a:spcPts val="1000"/>
              </a:spcBef>
              <a:spcAft>
                <a:spcPts val="0"/>
              </a:spcAft>
              <a:buSzPts val="1600"/>
              <a:buNone/>
            </a:pPr>
            <a:r>
              <a:rPr lang="en-US" sz="1600"/>
              <a:t>FAMILY ENGAGEMENT SUPERVISOR</a:t>
            </a:r>
            <a:endParaRPr sz="1200"/>
          </a:p>
        </p:txBody>
      </p:sp>
      <p:pic>
        <p:nvPicPr>
          <p:cNvPr id="313" name="Google Shape;313;p1"/>
          <p:cNvPicPr preferRelativeResize="0"/>
          <p:nvPr/>
        </p:nvPicPr>
        <p:blipFill rotWithShape="1">
          <a:blip r:embed="rId3">
            <a:alphaModFix/>
          </a:blip>
          <a:srcRect b="0" l="0" r="0" t="0"/>
          <a:stretch/>
        </p:blipFill>
        <p:spPr>
          <a:xfrm>
            <a:off x="869827" y="3414207"/>
            <a:ext cx="2485677" cy="2491907"/>
          </a:xfrm>
          <a:prstGeom prst="rect">
            <a:avLst/>
          </a:prstGeom>
          <a:noFill/>
          <a:ln>
            <a:noFill/>
          </a:ln>
        </p:spPr>
      </p:pic>
      <p:pic>
        <p:nvPicPr>
          <p:cNvPr descr="Logo&#10;&#10;Description automatically generated" id="314" name="Google Shape;314;p1"/>
          <p:cNvPicPr preferRelativeResize="0"/>
          <p:nvPr/>
        </p:nvPicPr>
        <p:blipFill rotWithShape="1">
          <a:blip r:embed="rId4">
            <a:alphaModFix/>
          </a:blip>
          <a:srcRect b="0" l="0" r="0" t="0"/>
          <a:stretch/>
        </p:blipFill>
        <p:spPr>
          <a:xfrm>
            <a:off x="737682" y="360259"/>
            <a:ext cx="2749968" cy="2693689"/>
          </a:xfrm>
          <a:prstGeom prst="rect">
            <a:avLst/>
          </a:prstGeom>
          <a:noFill/>
          <a:ln>
            <a:noFill/>
          </a:ln>
        </p:spPr>
      </p:pic>
      <p:pic>
        <p:nvPicPr>
          <p:cNvPr id="315" name="Google Shape;315;p1"/>
          <p:cNvPicPr preferRelativeResize="0"/>
          <p:nvPr/>
        </p:nvPicPr>
        <p:blipFill rotWithShape="1">
          <a:blip r:embed="rId5">
            <a:alphaModFix/>
          </a:blip>
          <a:srcRect b="-1538" l="0" r="0" t="1538"/>
          <a:stretch/>
        </p:blipFill>
        <p:spPr>
          <a:xfrm>
            <a:off x="0" y="6126480"/>
            <a:ext cx="12192000" cy="742950"/>
          </a:xfrm>
          <a:prstGeom prst="rect">
            <a:avLst/>
          </a:prstGeom>
          <a:noFill/>
          <a:ln>
            <a:noFill/>
          </a:ln>
        </p:spPr>
      </p:pic>
      <p:cxnSp>
        <p:nvCxnSpPr>
          <p:cNvPr id="316" name="Google Shape;316;p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04" name="Shape 504"/>
        <p:cNvGrpSpPr/>
        <p:nvPr/>
      </p:nvGrpSpPr>
      <p:grpSpPr>
        <a:xfrm>
          <a:off x="0" y="0"/>
          <a:ext cx="0" cy="0"/>
          <a:chOff x="0" y="0"/>
          <a:chExt cx="0" cy="0"/>
        </a:xfrm>
      </p:grpSpPr>
      <p:sp>
        <p:nvSpPr>
          <p:cNvPr id="505" name="Google Shape;505;p10"/>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6" name="Google Shape;506;p1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07" name="Google Shape;507;p10"/>
          <p:cNvSpPr txBox="1"/>
          <p:nvPr>
            <p:ph type="title"/>
          </p:nvPr>
        </p:nvSpPr>
        <p:spPr>
          <a:xfrm>
            <a:off x="1451579" y="2303047"/>
            <a:ext cx="3272093" cy="26741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BARRIERS TO FAMILY ENGAGEMENT</a:t>
            </a:r>
            <a:endParaRPr/>
          </a:p>
        </p:txBody>
      </p:sp>
      <p:cxnSp>
        <p:nvCxnSpPr>
          <p:cNvPr id="508" name="Google Shape;508;p10"/>
          <p:cNvCxnSpPr/>
          <p:nvPr/>
        </p:nvCxnSpPr>
        <p:spPr>
          <a:xfrm>
            <a:off x="1451579" y="2146542"/>
            <a:ext cx="3272094" cy="0"/>
          </a:xfrm>
          <a:prstGeom prst="straightConnector1">
            <a:avLst/>
          </a:prstGeom>
          <a:noFill/>
          <a:ln cap="flat" cmpd="sng" w="31750">
            <a:solidFill>
              <a:schemeClr val="accent1"/>
            </a:solidFill>
            <a:prstDash val="solid"/>
            <a:round/>
            <a:headEnd len="sm" w="sm" type="none"/>
            <a:tailEnd len="sm" w="sm" type="none"/>
          </a:ln>
        </p:spPr>
      </p:cxnSp>
      <p:sp>
        <p:nvSpPr>
          <p:cNvPr id="509" name="Google Shape;509;p10"/>
          <p:cNvSpPr txBox="1"/>
          <p:nvPr/>
        </p:nvSpPr>
        <p:spPr>
          <a:xfrm>
            <a:off x="1451580" y="3122496"/>
            <a:ext cx="3530157" cy="104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Gill Sans"/>
              <a:buNone/>
            </a:pPr>
            <a:r>
              <a:t/>
            </a:r>
            <a:endParaRPr b="0" i="0" sz="3200" cap="none">
              <a:solidFill>
                <a:schemeClr val="dk1"/>
              </a:solidFill>
              <a:latin typeface="Gill Sans"/>
              <a:ea typeface="Gill Sans"/>
              <a:cs typeface="Gill Sans"/>
              <a:sym typeface="Gill Sans"/>
            </a:endParaRPr>
          </a:p>
        </p:txBody>
      </p:sp>
      <p:pic>
        <p:nvPicPr>
          <p:cNvPr id="510" name="Google Shape;510;p10"/>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511" name="Google Shape;511;p10"/>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id="512" name="Google Shape;512;p10"/>
          <p:cNvPicPr preferRelativeResize="0"/>
          <p:nvPr/>
        </p:nvPicPr>
        <p:blipFill rotWithShape="1">
          <a:blip r:embed="rId4">
            <a:alphaModFix/>
          </a:blip>
          <a:srcRect b="0" l="0" r="0" t="0"/>
          <a:stretch/>
        </p:blipFill>
        <p:spPr>
          <a:xfrm>
            <a:off x="0" y="5874"/>
            <a:ext cx="816935" cy="798645"/>
          </a:xfrm>
          <a:prstGeom prst="rect">
            <a:avLst/>
          </a:prstGeom>
          <a:noFill/>
          <a:ln>
            <a:noFill/>
          </a:ln>
        </p:spPr>
      </p:pic>
      <p:pic>
        <p:nvPicPr>
          <p:cNvPr id="513" name="Google Shape;513;p10"/>
          <p:cNvPicPr preferRelativeResize="0"/>
          <p:nvPr/>
        </p:nvPicPr>
        <p:blipFill rotWithShape="1">
          <a:blip r:embed="rId5">
            <a:alphaModFix/>
          </a:blip>
          <a:srcRect b="0" l="0" r="0" t="0"/>
          <a:stretch/>
        </p:blipFill>
        <p:spPr>
          <a:xfrm>
            <a:off x="11398788" y="0"/>
            <a:ext cx="793212" cy="798645"/>
          </a:xfrm>
          <a:prstGeom prst="rect">
            <a:avLst/>
          </a:prstGeom>
          <a:noFill/>
          <a:ln>
            <a:noFill/>
          </a:ln>
        </p:spPr>
      </p:pic>
      <p:grpSp>
        <p:nvGrpSpPr>
          <p:cNvPr id="514" name="Google Shape;514;p10"/>
          <p:cNvGrpSpPr/>
          <p:nvPr/>
        </p:nvGrpSpPr>
        <p:grpSpPr>
          <a:xfrm>
            <a:off x="5141913" y="896512"/>
            <a:ext cx="5913437" cy="4450613"/>
            <a:chOff x="0" y="93237"/>
            <a:chExt cx="5913437" cy="4450613"/>
          </a:xfrm>
        </p:grpSpPr>
        <p:sp>
          <p:nvSpPr>
            <p:cNvPr id="515" name="Google Shape;515;p10"/>
            <p:cNvSpPr/>
            <p:nvPr/>
          </p:nvSpPr>
          <p:spPr>
            <a:xfrm>
              <a:off x="0" y="93237"/>
              <a:ext cx="5913437" cy="1069453"/>
            </a:xfrm>
            <a:prstGeom prst="roundRect">
              <a:avLst>
                <a:gd fmla="val 16667" name="adj"/>
              </a:avLst>
            </a:prstGeom>
            <a:gradFill>
              <a:gsLst>
                <a:gs pos="0">
                  <a:srgbClr val="E65196"/>
                </a:gs>
                <a:gs pos="69000">
                  <a:srgbClr val="DE1B77"/>
                </a:gs>
                <a:gs pos="100000">
                  <a:srgbClr val="C8237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0"/>
            <p:cNvSpPr txBox="1"/>
            <p:nvPr/>
          </p:nvSpPr>
          <p:spPr>
            <a:xfrm>
              <a:off x="52206" y="145443"/>
              <a:ext cx="5809025" cy="965041"/>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lang="en-US" sz="2000">
                  <a:solidFill>
                    <a:schemeClr val="lt1"/>
                  </a:solidFill>
                  <a:latin typeface="Gill Sans"/>
                  <a:ea typeface="Gill Sans"/>
                  <a:cs typeface="Gill Sans"/>
                  <a:sym typeface="Gill Sans"/>
                </a:rPr>
                <a:t>Logistical barriers (ex. unable to attend meetings)</a:t>
              </a:r>
              <a:endParaRPr/>
            </a:p>
          </p:txBody>
        </p:sp>
        <p:sp>
          <p:nvSpPr>
            <p:cNvPr id="517" name="Google Shape;517;p10"/>
            <p:cNvSpPr/>
            <p:nvPr/>
          </p:nvSpPr>
          <p:spPr>
            <a:xfrm>
              <a:off x="0" y="1220290"/>
              <a:ext cx="5913437" cy="1069453"/>
            </a:xfrm>
            <a:prstGeom prst="roundRect">
              <a:avLst>
                <a:gd fmla="val 16667" name="adj"/>
              </a:avLst>
            </a:prstGeom>
            <a:gradFill>
              <a:gsLst>
                <a:gs pos="0">
                  <a:srgbClr val="EB5FCB"/>
                </a:gs>
                <a:gs pos="69000">
                  <a:srgbClr val="E723BC"/>
                </a:gs>
                <a:gs pos="100000">
                  <a:srgbClr val="D824B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0"/>
            <p:cNvSpPr txBox="1"/>
            <p:nvPr/>
          </p:nvSpPr>
          <p:spPr>
            <a:xfrm>
              <a:off x="52206" y="1272496"/>
              <a:ext cx="5809025" cy="965041"/>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lang="en-US" sz="2000">
                  <a:solidFill>
                    <a:schemeClr val="lt1"/>
                  </a:solidFill>
                  <a:latin typeface="Gill Sans"/>
                  <a:ea typeface="Gill Sans"/>
                  <a:cs typeface="Gill Sans"/>
                  <a:sym typeface="Gill Sans"/>
                </a:rPr>
                <a:t>Communication barriers (ex. parents feel that often the school only reaches out because of bad news)</a:t>
              </a:r>
              <a:endParaRPr/>
            </a:p>
          </p:txBody>
        </p:sp>
        <p:sp>
          <p:nvSpPr>
            <p:cNvPr id="519" name="Google Shape;519;p10"/>
            <p:cNvSpPr/>
            <p:nvPr/>
          </p:nvSpPr>
          <p:spPr>
            <a:xfrm>
              <a:off x="0" y="2347344"/>
              <a:ext cx="5913437" cy="1069453"/>
            </a:xfrm>
            <a:prstGeom prst="roundRect">
              <a:avLst>
                <a:gd fmla="val 16667" name="adj"/>
              </a:avLst>
            </a:prstGeom>
            <a:gradFill>
              <a:gsLst>
                <a:gs pos="0">
                  <a:srgbClr val="E46CF0"/>
                </a:gs>
                <a:gs pos="69000">
                  <a:srgbClr val="D930EB"/>
                </a:gs>
                <a:gs pos="100000">
                  <a:srgbClr val="CD2E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0"/>
            <p:cNvSpPr txBox="1"/>
            <p:nvPr/>
          </p:nvSpPr>
          <p:spPr>
            <a:xfrm>
              <a:off x="52206" y="2399550"/>
              <a:ext cx="5809025" cy="965041"/>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lang="en-US" sz="2000">
                  <a:solidFill>
                    <a:schemeClr val="lt1"/>
                  </a:solidFill>
                  <a:latin typeface="Gill Sans"/>
                  <a:ea typeface="Gill Sans"/>
                  <a:cs typeface="Gill Sans"/>
                  <a:sym typeface="Gill Sans"/>
                </a:rPr>
                <a:t>Barriers to establishing trust (ex. misconceptions about what parent engagement is, negative interactions with school)</a:t>
              </a:r>
              <a:endParaRPr/>
            </a:p>
          </p:txBody>
        </p:sp>
        <p:sp>
          <p:nvSpPr>
            <p:cNvPr id="521" name="Google Shape;521;p10"/>
            <p:cNvSpPr/>
            <p:nvPr/>
          </p:nvSpPr>
          <p:spPr>
            <a:xfrm>
              <a:off x="0" y="3474397"/>
              <a:ext cx="5913437" cy="1069453"/>
            </a:xfrm>
            <a:prstGeom prst="roundRect">
              <a:avLst>
                <a:gd fmla="val 16667" name="adj"/>
              </a:avLst>
            </a:prstGeom>
            <a:gradFill>
              <a:gsLst>
                <a:gs pos="0">
                  <a:srgbClr val="C37BF5"/>
                </a:gs>
                <a:gs pos="69000">
                  <a:srgbClr val="A73EF1"/>
                </a:gs>
                <a:gs pos="100000">
                  <a:srgbClr val="9F3DE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0"/>
            <p:cNvSpPr txBox="1"/>
            <p:nvPr/>
          </p:nvSpPr>
          <p:spPr>
            <a:xfrm>
              <a:off x="52206" y="3526603"/>
              <a:ext cx="5809025" cy="965041"/>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lang="en-US" sz="2000">
                  <a:solidFill>
                    <a:schemeClr val="lt1"/>
                  </a:solidFill>
                  <a:latin typeface="Gill Sans"/>
                  <a:ea typeface="Gill Sans"/>
                  <a:cs typeface="Gill Sans"/>
                  <a:sym typeface="Gill Sans"/>
                </a:rPr>
                <a:t>Lack of confidence in the school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27" name="Shape 527"/>
        <p:cNvGrpSpPr/>
        <p:nvPr/>
      </p:nvGrpSpPr>
      <p:grpSpPr>
        <a:xfrm>
          <a:off x="0" y="0"/>
          <a:ext cx="0" cy="0"/>
          <a:chOff x="0" y="0"/>
          <a:chExt cx="0" cy="0"/>
        </a:xfrm>
      </p:grpSpPr>
      <p:sp>
        <p:nvSpPr>
          <p:cNvPr id="528" name="Google Shape;528;p1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529" name="Google Shape;529;p11"/>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530" name="Google Shape;530;p1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531" name="Google Shape;531;p1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532" name="Google Shape;532;p11"/>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Group of college students with teacher in a classroom." id="533" name="Google Shape;533;p11"/>
          <p:cNvPicPr preferRelativeResize="0"/>
          <p:nvPr>
            <p:ph idx="2" type="pic"/>
          </p:nvPr>
        </p:nvPicPr>
        <p:blipFill rotWithShape="1">
          <a:blip r:embed="rId4">
            <a:alphaModFix amt="50000"/>
          </a:blip>
          <a:srcRect b="-1" l="0" r="-1" t="15728"/>
          <a:stretch/>
        </p:blipFill>
        <p:spPr>
          <a:xfrm>
            <a:off x="305" y="10"/>
            <a:ext cx="12191695" cy="6857990"/>
          </a:xfrm>
          <a:prstGeom prst="rect">
            <a:avLst/>
          </a:prstGeom>
          <a:noFill/>
          <a:ln>
            <a:noFill/>
          </a:ln>
        </p:spPr>
      </p:pic>
      <p:cxnSp>
        <p:nvCxnSpPr>
          <p:cNvPr id="534" name="Google Shape;534;p11"/>
          <p:cNvCxnSpPr/>
          <p:nvPr/>
        </p:nvCxnSpPr>
        <p:spPr>
          <a:xfrm>
            <a:off x="1453896" y="1847088"/>
            <a:ext cx="9607523" cy="0"/>
          </a:xfrm>
          <a:prstGeom prst="straightConnector1">
            <a:avLst/>
          </a:prstGeom>
          <a:noFill/>
          <a:ln cap="flat" cmpd="sng" w="31750">
            <a:solidFill>
              <a:schemeClr val="accent1"/>
            </a:solidFill>
            <a:prstDash val="solid"/>
            <a:round/>
            <a:headEnd len="sm" w="sm" type="none"/>
            <a:tailEnd len="sm" w="sm" type="none"/>
          </a:ln>
        </p:spPr>
      </p:cxnSp>
      <p:sp>
        <p:nvSpPr>
          <p:cNvPr id="535" name="Google Shape;535;p11"/>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PRACTICAL STRATEGIES</a:t>
            </a:r>
            <a:endParaRPr/>
          </a:p>
        </p:txBody>
      </p:sp>
      <p:sp>
        <p:nvSpPr>
          <p:cNvPr id="536" name="Google Shape;536;p11"/>
          <p:cNvSpPr/>
          <p:nvPr/>
        </p:nvSpPr>
        <p:spPr>
          <a:xfrm>
            <a:off x="0" y="2019476"/>
            <a:ext cx="12192000" cy="4105941"/>
          </a:xfrm>
          <a:prstGeom prst="rect">
            <a:avLst/>
          </a:prstGeom>
          <a:gradFill>
            <a:gsLst>
              <a:gs pos="0">
                <a:srgbClr val="DFDBD5">
                  <a:alpha val="0"/>
                </a:srgbClr>
              </a:gs>
              <a:gs pos="100000">
                <a:srgbClr val="DFDBD5">
                  <a:alpha val="8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37" name="Google Shape;537;p11"/>
          <p:cNvSpPr txBox="1"/>
          <p:nvPr/>
        </p:nvSpPr>
        <p:spPr>
          <a:xfrm>
            <a:off x="1451579" y="2015732"/>
            <a:ext cx="9603275" cy="345061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Arial"/>
              <a:buNone/>
            </a:pPr>
            <a:r>
              <a:rPr b="1" lang="en-US" sz="1600">
                <a:solidFill>
                  <a:schemeClr val="dk1"/>
                </a:solidFill>
                <a:latin typeface="Gill Sans"/>
                <a:ea typeface="Gill Sans"/>
                <a:cs typeface="Gill Sans"/>
                <a:sym typeface="Gill Sans"/>
              </a:rPr>
              <a:t>Gathering Family Stories</a:t>
            </a:r>
            <a:endParaRPr/>
          </a:p>
          <a:p>
            <a:pPr indent="0" lvl="1" marL="0" marR="0" rtl="0" algn="l">
              <a:lnSpc>
                <a:spcPct val="90000"/>
              </a:lnSpc>
              <a:spcBef>
                <a:spcPts val="1600"/>
              </a:spcBef>
              <a:spcAft>
                <a:spcPts val="0"/>
              </a:spcAft>
              <a:buClr>
                <a:schemeClr val="dk1"/>
              </a:buClr>
              <a:buSzPct val="100000"/>
              <a:buFont typeface="Arial"/>
              <a:buNone/>
            </a:pPr>
            <a:r>
              <a:rPr b="0" i="0" lang="en-US" sz="1600" u="none" cap="none" strike="noStrike">
                <a:solidFill>
                  <a:schemeClr val="dk1"/>
                </a:solidFill>
                <a:latin typeface="Gill Sans"/>
                <a:ea typeface="Gill Sans"/>
                <a:cs typeface="Gill Sans"/>
                <a:sym typeface="Gill Sans"/>
              </a:rPr>
              <a:t>Collecting family stories and experiences helps educators design relevant and meaningful curriculum content.</a:t>
            </a:r>
            <a:endParaRPr/>
          </a:p>
          <a:p>
            <a:pPr indent="0" lvl="0" marL="0" marR="0" rtl="0" algn="l">
              <a:lnSpc>
                <a:spcPct val="90000"/>
              </a:lnSpc>
              <a:spcBef>
                <a:spcPts val="3100"/>
              </a:spcBef>
              <a:spcAft>
                <a:spcPts val="0"/>
              </a:spcAft>
              <a:buClr>
                <a:schemeClr val="dk1"/>
              </a:buClr>
              <a:buSzPct val="100000"/>
              <a:buFont typeface="Arial"/>
              <a:buNone/>
            </a:pPr>
            <a:r>
              <a:rPr b="1" lang="en-US" sz="1600">
                <a:solidFill>
                  <a:schemeClr val="dk1"/>
                </a:solidFill>
                <a:latin typeface="Gill Sans"/>
                <a:ea typeface="Gill Sans"/>
                <a:cs typeface="Gill Sans"/>
                <a:sym typeface="Gill Sans"/>
              </a:rPr>
              <a:t>Inviting Family Expertise</a:t>
            </a:r>
            <a:endParaRPr/>
          </a:p>
          <a:p>
            <a:pPr indent="0" lvl="1" marL="0" marR="0" rtl="0" algn="l">
              <a:lnSpc>
                <a:spcPct val="90000"/>
              </a:lnSpc>
              <a:spcBef>
                <a:spcPts val="1600"/>
              </a:spcBef>
              <a:spcAft>
                <a:spcPts val="0"/>
              </a:spcAft>
              <a:buClr>
                <a:schemeClr val="dk1"/>
              </a:buClr>
              <a:buSzPct val="100000"/>
              <a:buFont typeface="Arial"/>
              <a:buNone/>
            </a:pPr>
            <a:r>
              <a:rPr b="0" i="0" lang="en-US" sz="1600" u="none" cap="none" strike="noStrike">
                <a:solidFill>
                  <a:schemeClr val="dk1"/>
                </a:solidFill>
                <a:latin typeface="Gill Sans"/>
                <a:ea typeface="Gill Sans"/>
                <a:cs typeface="Gill Sans"/>
                <a:sym typeface="Gill Sans"/>
              </a:rPr>
              <a:t>Inviting families to share their knowledge enriches classroom learning and strengthens home-school connections.</a:t>
            </a:r>
            <a:endParaRPr/>
          </a:p>
          <a:p>
            <a:pPr indent="0" lvl="0" marL="0" marR="0" rtl="0" algn="l">
              <a:lnSpc>
                <a:spcPct val="90000"/>
              </a:lnSpc>
              <a:spcBef>
                <a:spcPts val="3100"/>
              </a:spcBef>
              <a:spcAft>
                <a:spcPts val="0"/>
              </a:spcAft>
              <a:buClr>
                <a:schemeClr val="dk1"/>
              </a:buClr>
              <a:buSzPct val="100000"/>
              <a:buFont typeface="Arial"/>
              <a:buNone/>
            </a:pPr>
            <a:r>
              <a:rPr b="1" lang="en-US" sz="1600">
                <a:solidFill>
                  <a:schemeClr val="dk1"/>
                </a:solidFill>
                <a:latin typeface="Gill Sans"/>
                <a:ea typeface="Gill Sans"/>
                <a:cs typeface="Gill Sans"/>
                <a:sym typeface="Gill Sans"/>
              </a:rPr>
              <a:t>Culturally Responsive Activities</a:t>
            </a:r>
            <a:endParaRPr/>
          </a:p>
          <a:p>
            <a:pPr indent="0" lvl="1" marL="0" marR="0" rtl="0" algn="l">
              <a:lnSpc>
                <a:spcPct val="90000"/>
              </a:lnSpc>
              <a:spcBef>
                <a:spcPts val="1600"/>
              </a:spcBef>
              <a:spcAft>
                <a:spcPts val="0"/>
              </a:spcAft>
              <a:buClr>
                <a:schemeClr val="dk1"/>
              </a:buClr>
              <a:buSzPct val="100000"/>
              <a:buFont typeface="Arial"/>
              <a:buNone/>
            </a:pPr>
            <a:r>
              <a:rPr b="0" i="0" lang="en-US" sz="1600" u="none" cap="none" strike="noStrike">
                <a:solidFill>
                  <a:schemeClr val="dk1"/>
                </a:solidFill>
                <a:latin typeface="Gill Sans"/>
                <a:ea typeface="Gill Sans"/>
                <a:cs typeface="Gill Sans"/>
                <a:sym typeface="Gill Sans"/>
              </a:rPr>
              <a:t>Designing activities that reflect students' cultural backgrounds fosters engagement and inclusion.</a:t>
            </a:r>
            <a:endParaRPr/>
          </a:p>
          <a:p>
            <a:pPr indent="0" lvl="0" marL="0" marR="0" rtl="0" algn="l">
              <a:lnSpc>
                <a:spcPct val="90000"/>
              </a:lnSpc>
              <a:spcBef>
                <a:spcPts val="3100"/>
              </a:spcBef>
              <a:spcAft>
                <a:spcPts val="0"/>
              </a:spcAft>
              <a:buClr>
                <a:schemeClr val="dk1"/>
              </a:buClr>
              <a:buSzPct val="100000"/>
              <a:buFont typeface="Arial"/>
              <a:buNone/>
            </a:pPr>
            <a:r>
              <a:rPr b="1" lang="en-US" sz="1600">
                <a:solidFill>
                  <a:schemeClr val="dk1"/>
                </a:solidFill>
                <a:latin typeface="Gill Sans"/>
                <a:ea typeface="Gill Sans"/>
                <a:cs typeface="Gill Sans"/>
                <a:sym typeface="Gill Sans"/>
              </a:rPr>
              <a:t>Building Trust and Communication</a:t>
            </a:r>
            <a:endParaRPr/>
          </a:p>
          <a:p>
            <a:pPr indent="0" lvl="1" marL="0" marR="0" rtl="0" algn="l">
              <a:lnSpc>
                <a:spcPct val="90000"/>
              </a:lnSpc>
              <a:spcBef>
                <a:spcPts val="1600"/>
              </a:spcBef>
              <a:spcAft>
                <a:spcPts val="0"/>
              </a:spcAft>
              <a:buClr>
                <a:schemeClr val="dk1"/>
              </a:buClr>
              <a:buSzPct val="100000"/>
              <a:buFont typeface="Arial"/>
              <a:buNone/>
            </a:pPr>
            <a:r>
              <a:rPr b="0" i="0" lang="en-US" sz="1600" u="none" cap="none" strike="noStrike">
                <a:solidFill>
                  <a:schemeClr val="dk1"/>
                </a:solidFill>
                <a:latin typeface="Gill Sans"/>
                <a:ea typeface="Gill Sans"/>
                <a:cs typeface="Gill Sans"/>
                <a:sym typeface="Gill Sans"/>
              </a:rPr>
              <a:t>Inclusive and respectful communication builds trust between educators, students, and families.</a:t>
            </a:r>
            <a:endParaRPr/>
          </a:p>
        </p:txBody>
      </p:sp>
      <p:pic>
        <p:nvPicPr>
          <p:cNvPr id="538" name="Google Shape;538;p11"/>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539" name="Google Shape;539;p1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id="540" name="Google Shape;540;p11"/>
          <p:cNvPicPr preferRelativeResize="0"/>
          <p:nvPr/>
        </p:nvPicPr>
        <p:blipFill rotWithShape="1">
          <a:blip r:embed="rId5">
            <a:alphaModFix/>
          </a:blip>
          <a:srcRect b="0" l="0" r="0" t="0"/>
          <a:stretch/>
        </p:blipFill>
        <p:spPr>
          <a:xfrm>
            <a:off x="90125" y="0"/>
            <a:ext cx="890093" cy="871804"/>
          </a:xfrm>
          <a:prstGeom prst="rect">
            <a:avLst/>
          </a:prstGeom>
          <a:noFill/>
          <a:ln>
            <a:noFill/>
          </a:ln>
        </p:spPr>
      </p:pic>
      <p:pic>
        <p:nvPicPr>
          <p:cNvPr id="541" name="Google Shape;541;p11"/>
          <p:cNvPicPr preferRelativeResize="0"/>
          <p:nvPr/>
        </p:nvPicPr>
        <p:blipFill rotWithShape="1">
          <a:blip r:embed="rId6">
            <a:alphaModFix/>
          </a:blip>
          <a:srcRect b="0" l="0" r="0" t="0"/>
          <a:stretch/>
        </p:blipFill>
        <p:spPr>
          <a:xfrm>
            <a:off x="11269940" y="31965"/>
            <a:ext cx="890093" cy="89619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2"/>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STRATEGIES FOR BUILDING TRUST</a:t>
            </a:r>
            <a:endParaRPr/>
          </a:p>
        </p:txBody>
      </p:sp>
      <p:grpSp>
        <p:nvGrpSpPr>
          <p:cNvPr id="547" name="Google Shape;547;p12"/>
          <p:cNvGrpSpPr/>
          <p:nvPr/>
        </p:nvGrpSpPr>
        <p:grpSpPr>
          <a:xfrm>
            <a:off x="1451579" y="2017458"/>
            <a:ext cx="9603274" cy="3447159"/>
            <a:chOff x="0" y="1726"/>
            <a:chExt cx="9603274" cy="3447159"/>
          </a:xfrm>
        </p:grpSpPr>
        <p:sp>
          <p:nvSpPr>
            <p:cNvPr id="548" name="Google Shape;548;p12"/>
            <p:cNvSpPr/>
            <p:nvPr/>
          </p:nvSpPr>
          <p:spPr>
            <a:xfrm rot="5400000">
              <a:off x="6197970" y="-2656000"/>
              <a:ext cx="664512" cy="6146096"/>
            </a:xfrm>
            <a:prstGeom prst="round2SameRect">
              <a:avLst>
                <a:gd fmla="val 16667" name="adj1"/>
                <a:gd fmla="val 0" name="adj2"/>
              </a:avLst>
            </a:prstGeom>
            <a:solidFill>
              <a:srgbClr val="E5CBCD">
                <a:alpha val="90196"/>
              </a:srgbClr>
            </a:solidFill>
            <a:ln cap="flat" cmpd="sng" w="15875">
              <a:solidFill>
                <a:srgbClr val="E5CBCD">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2"/>
            <p:cNvSpPr txBox="1"/>
            <p:nvPr/>
          </p:nvSpPr>
          <p:spPr>
            <a:xfrm>
              <a:off x="3457179" y="117230"/>
              <a:ext cx="6113657" cy="599634"/>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n-US" sz="1600" u="none" cap="none" strike="noStrike">
                  <a:solidFill>
                    <a:schemeClr val="dk1"/>
                  </a:solidFill>
                  <a:latin typeface="Gill Sans"/>
                  <a:ea typeface="Gill Sans"/>
                  <a:cs typeface="Gill Sans"/>
                  <a:sym typeface="Gill Sans"/>
                </a:rPr>
                <a:t>Having families’ best interest at heart.  Acting to protect their interest.  Showing generosity and personal regard.</a:t>
              </a:r>
              <a:endParaRPr b="0" i="0" sz="1600" u="none" cap="none" strike="noStrike">
                <a:solidFill>
                  <a:schemeClr val="dk1"/>
                </a:solidFill>
                <a:latin typeface="Gill Sans"/>
                <a:ea typeface="Gill Sans"/>
                <a:cs typeface="Gill Sans"/>
                <a:sym typeface="Gill Sans"/>
              </a:endParaRPr>
            </a:p>
          </p:txBody>
        </p:sp>
        <p:sp>
          <p:nvSpPr>
            <p:cNvPr id="550" name="Google Shape;550;p12"/>
            <p:cNvSpPr/>
            <p:nvPr/>
          </p:nvSpPr>
          <p:spPr>
            <a:xfrm>
              <a:off x="0" y="1726"/>
              <a:ext cx="3457179" cy="830640"/>
            </a:xfrm>
            <a:prstGeom prst="roundRect">
              <a:avLst>
                <a:gd fmla="val 16667"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
            <p:cNvSpPr txBox="1"/>
            <p:nvPr/>
          </p:nvSpPr>
          <p:spPr>
            <a:xfrm>
              <a:off x="40549" y="42275"/>
              <a:ext cx="3376081" cy="749542"/>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Gill Sans"/>
                <a:buNone/>
              </a:pPr>
              <a:r>
                <a:rPr lang="en-US" sz="4200">
                  <a:solidFill>
                    <a:schemeClr val="lt1"/>
                  </a:solidFill>
                  <a:latin typeface="Gill Sans"/>
                  <a:ea typeface="Gill Sans"/>
                  <a:cs typeface="Gill Sans"/>
                  <a:sym typeface="Gill Sans"/>
                </a:rPr>
                <a:t>Benevolence</a:t>
              </a:r>
              <a:endParaRPr/>
            </a:p>
          </p:txBody>
        </p:sp>
        <p:sp>
          <p:nvSpPr>
            <p:cNvPr id="552" name="Google Shape;552;p12"/>
            <p:cNvSpPr/>
            <p:nvPr/>
          </p:nvSpPr>
          <p:spPr>
            <a:xfrm rot="5400000">
              <a:off x="6197970" y="-1783827"/>
              <a:ext cx="664512" cy="6146096"/>
            </a:xfrm>
            <a:prstGeom prst="round2SameRect">
              <a:avLst>
                <a:gd fmla="val 16667" name="adj1"/>
                <a:gd fmla="val 0" name="adj2"/>
              </a:avLst>
            </a:prstGeom>
            <a:solidFill>
              <a:srgbClr val="E5CBCD">
                <a:alpha val="90196"/>
              </a:srgbClr>
            </a:solidFill>
            <a:ln cap="flat" cmpd="sng" w="15875">
              <a:solidFill>
                <a:srgbClr val="E5CBCD">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txBox="1"/>
            <p:nvPr/>
          </p:nvSpPr>
          <p:spPr>
            <a:xfrm>
              <a:off x="3457179" y="989403"/>
              <a:ext cx="6113657" cy="599634"/>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n-US" sz="1600" u="none" cap="none" strike="noStrike">
                  <a:solidFill>
                    <a:schemeClr val="dk1"/>
                  </a:solidFill>
                  <a:latin typeface="Gill Sans"/>
                  <a:ea typeface="Gill Sans"/>
                  <a:cs typeface="Gill Sans"/>
                  <a:sym typeface="Gill Sans"/>
                </a:rPr>
                <a:t>Families being able to depend on school &amp; department staff to come through for them, to act consistently, and to follow through.</a:t>
              </a:r>
              <a:endParaRPr b="0" i="0" sz="1600" u="none" cap="none" strike="noStrike">
                <a:solidFill>
                  <a:schemeClr val="dk1"/>
                </a:solidFill>
                <a:latin typeface="Gill Sans"/>
                <a:ea typeface="Gill Sans"/>
                <a:cs typeface="Gill Sans"/>
                <a:sym typeface="Gill Sans"/>
              </a:endParaRPr>
            </a:p>
          </p:txBody>
        </p:sp>
        <p:sp>
          <p:nvSpPr>
            <p:cNvPr id="554" name="Google Shape;554;p12"/>
            <p:cNvSpPr/>
            <p:nvPr/>
          </p:nvSpPr>
          <p:spPr>
            <a:xfrm>
              <a:off x="0" y="873899"/>
              <a:ext cx="3457179" cy="830640"/>
            </a:xfrm>
            <a:prstGeom prst="roundRect">
              <a:avLst>
                <a:gd fmla="val 16667"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2"/>
            <p:cNvSpPr txBox="1"/>
            <p:nvPr/>
          </p:nvSpPr>
          <p:spPr>
            <a:xfrm>
              <a:off x="40549" y="914448"/>
              <a:ext cx="3376081" cy="749542"/>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Gill Sans"/>
                <a:buNone/>
              </a:pPr>
              <a:r>
                <a:rPr lang="en-US" sz="4200">
                  <a:solidFill>
                    <a:schemeClr val="lt1"/>
                  </a:solidFill>
                  <a:latin typeface="Gill Sans"/>
                  <a:ea typeface="Gill Sans"/>
                  <a:cs typeface="Gill Sans"/>
                  <a:sym typeface="Gill Sans"/>
                </a:rPr>
                <a:t>Reliability</a:t>
              </a:r>
              <a:endParaRPr/>
            </a:p>
          </p:txBody>
        </p:sp>
        <p:sp>
          <p:nvSpPr>
            <p:cNvPr id="556" name="Google Shape;556;p12"/>
            <p:cNvSpPr/>
            <p:nvPr/>
          </p:nvSpPr>
          <p:spPr>
            <a:xfrm rot="5400000">
              <a:off x="6197970" y="-911655"/>
              <a:ext cx="664512" cy="6146096"/>
            </a:xfrm>
            <a:prstGeom prst="round2SameRect">
              <a:avLst>
                <a:gd fmla="val 16667" name="adj1"/>
                <a:gd fmla="val 0" name="adj2"/>
              </a:avLst>
            </a:prstGeom>
            <a:solidFill>
              <a:srgbClr val="E5CBCD">
                <a:alpha val="90196"/>
              </a:srgbClr>
            </a:solidFill>
            <a:ln cap="flat" cmpd="sng" w="15875">
              <a:solidFill>
                <a:srgbClr val="E5CBCD">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2"/>
            <p:cNvSpPr txBox="1"/>
            <p:nvPr/>
          </p:nvSpPr>
          <p:spPr>
            <a:xfrm>
              <a:off x="3457179" y="1861575"/>
              <a:ext cx="6113657" cy="599634"/>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n-US" sz="1600" u="none" cap="none" strike="noStrike">
                  <a:solidFill>
                    <a:schemeClr val="dk1"/>
                  </a:solidFill>
                  <a:latin typeface="Gill Sans"/>
                  <a:ea typeface="Gill Sans"/>
                  <a:cs typeface="Gill Sans"/>
                  <a:sym typeface="Gill Sans"/>
                </a:rPr>
                <a:t>Every staff member has the ability to perform the tasks required by his or her position.</a:t>
              </a:r>
              <a:endParaRPr b="0" i="0" sz="1600" u="none" cap="none" strike="noStrike">
                <a:solidFill>
                  <a:schemeClr val="dk1"/>
                </a:solidFill>
                <a:latin typeface="Gill Sans"/>
                <a:ea typeface="Gill Sans"/>
                <a:cs typeface="Gill Sans"/>
                <a:sym typeface="Gill Sans"/>
              </a:endParaRPr>
            </a:p>
          </p:txBody>
        </p:sp>
        <p:sp>
          <p:nvSpPr>
            <p:cNvPr id="558" name="Google Shape;558;p12"/>
            <p:cNvSpPr/>
            <p:nvPr/>
          </p:nvSpPr>
          <p:spPr>
            <a:xfrm>
              <a:off x="0" y="1746072"/>
              <a:ext cx="3457179" cy="830640"/>
            </a:xfrm>
            <a:prstGeom prst="roundRect">
              <a:avLst>
                <a:gd fmla="val 16667"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2"/>
            <p:cNvSpPr txBox="1"/>
            <p:nvPr/>
          </p:nvSpPr>
          <p:spPr>
            <a:xfrm>
              <a:off x="40549" y="1786621"/>
              <a:ext cx="3376081" cy="749542"/>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Gill Sans"/>
                <a:buNone/>
              </a:pPr>
              <a:r>
                <a:rPr lang="en-US" sz="4200">
                  <a:solidFill>
                    <a:schemeClr val="lt1"/>
                  </a:solidFill>
                  <a:latin typeface="Gill Sans"/>
                  <a:ea typeface="Gill Sans"/>
                  <a:cs typeface="Gill Sans"/>
                  <a:sym typeface="Gill Sans"/>
                </a:rPr>
                <a:t>Competence</a:t>
              </a:r>
              <a:endParaRPr/>
            </a:p>
          </p:txBody>
        </p:sp>
        <p:sp>
          <p:nvSpPr>
            <p:cNvPr id="560" name="Google Shape;560;p12"/>
            <p:cNvSpPr/>
            <p:nvPr/>
          </p:nvSpPr>
          <p:spPr>
            <a:xfrm rot="5400000">
              <a:off x="6197970" y="-39482"/>
              <a:ext cx="664512" cy="6146096"/>
            </a:xfrm>
            <a:prstGeom prst="round2SameRect">
              <a:avLst>
                <a:gd fmla="val 16667" name="adj1"/>
                <a:gd fmla="val 0" name="adj2"/>
              </a:avLst>
            </a:prstGeom>
            <a:solidFill>
              <a:srgbClr val="E5CBCD">
                <a:alpha val="90196"/>
              </a:srgbClr>
            </a:solidFill>
            <a:ln cap="flat" cmpd="sng" w="15875">
              <a:solidFill>
                <a:srgbClr val="E5CBCD">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txBox="1"/>
            <p:nvPr/>
          </p:nvSpPr>
          <p:spPr>
            <a:xfrm>
              <a:off x="3457179" y="2733748"/>
              <a:ext cx="6113657" cy="599634"/>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Gill Sans"/>
                <a:buChar char="•"/>
              </a:pPr>
              <a:r>
                <a:rPr b="0" i="0" lang="en-US" sz="1600" u="none" cap="none" strike="noStrike">
                  <a:solidFill>
                    <a:schemeClr val="dk1"/>
                  </a:solidFill>
                  <a:latin typeface="Gill Sans"/>
                  <a:ea typeface="Gill Sans"/>
                  <a:cs typeface="Gill Sans"/>
                  <a:sym typeface="Gill Sans"/>
                </a:rPr>
                <a:t>School &amp; department staff demonstrates integrity, represents situations fairly, and speaks truthfully to families and to one another. </a:t>
              </a:r>
              <a:endParaRPr b="0" i="0" sz="1600" u="none" cap="none" strike="noStrike">
                <a:solidFill>
                  <a:schemeClr val="dk1"/>
                </a:solidFill>
                <a:latin typeface="Gill Sans"/>
                <a:ea typeface="Gill Sans"/>
                <a:cs typeface="Gill Sans"/>
                <a:sym typeface="Gill Sans"/>
              </a:endParaRPr>
            </a:p>
          </p:txBody>
        </p:sp>
        <p:sp>
          <p:nvSpPr>
            <p:cNvPr id="562" name="Google Shape;562;p12"/>
            <p:cNvSpPr/>
            <p:nvPr/>
          </p:nvSpPr>
          <p:spPr>
            <a:xfrm>
              <a:off x="0" y="2618245"/>
              <a:ext cx="3457179" cy="830640"/>
            </a:xfrm>
            <a:prstGeom prst="roundRect">
              <a:avLst>
                <a:gd fmla="val 16667" name="adj"/>
              </a:avLst>
            </a:prstGeom>
            <a:solidFill>
              <a:srgbClr val="B71B42"/>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txBox="1"/>
            <p:nvPr/>
          </p:nvSpPr>
          <p:spPr>
            <a:xfrm>
              <a:off x="40549" y="2658794"/>
              <a:ext cx="3376081" cy="749542"/>
            </a:xfrm>
            <a:prstGeom prst="rect">
              <a:avLst/>
            </a:prstGeom>
            <a:noFill/>
            <a:ln>
              <a:noFill/>
            </a:ln>
          </p:spPr>
          <p:txBody>
            <a:bodyPr anchorCtr="0" anchor="ctr" bIns="80000" lIns="160000" spcFirstLastPara="1" rIns="160000" wrap="square" tIns="80000">
              <a:noAutofit/>
            </a:bodyPr>
            <a:lstStyle/>
            <a:p>
              <a:pPr indent="0" lvl="0" marL="0" marR="0" rtl="0" algn="ctr">
                <a:lnSpc>
                  <a:spcPct val="90000"/>
                </a:lnSpc>
                <a:spcBef>
                  <a:spcPts val="0"/>
                </a:spcBef>
                <a:spcAft>
                  <a:spcPts val="0"/>
                </a:spcAft>
                <a:buClr>
                  <a:schemeClr val="lt1"/>
                </a:buClr>
                <a:buSzPts val="4200"/>
                <a:buFont typeface="Gill Sans"/>
                <a:buNone/>
              </a:pPr>
              <a:r>
                <a:rPr lang="en-US" sz="4200">
                  <a:solidFill>
                    <a:schemeClr val="lt1"/>
                  </a:solidFill>
                  <a:latin typeface="Gill Sans"/>
                  <a:ea typeface="Gill Sans"/>
                  <a:cs typeface="Gill Sans"/>
                  <a:sym typeface="Gill Sans"/>
                </a:rPr>
                <a:t>Honesty</a:t>
              </a:r>
              <a:endParaRPr/>
            </a:p>
          </p:txBody>
        </p:sp>
      </p:grpSp>
      <p:pic>
        <p:nvPicPr>
          <p:cNvPr id="564" name="Google Shape;564;p12"/>
          <p:cNvPicPr preferRelativeResize="0"/>
          <p:nvPr/>
        </p:nvPicPr>
        <p:blipFill rotWithShape="1">
          <a:blip r:embed="rId3">
            <a:alphaModFix/>
          </a:blip>
          <a:srcRect b="0" l="0" r="0" t="0"/>
          <a:stretch/>
        </p:blipFill>
        <p:spPr>
          <a:xfrm>
            <a:off x="81389" y="16760"/>
            <a:ext cx="816935" cy="798645"/>
          </a:xfrm>
          <a:prstGeom prst="rect">
            <a:avLst/>
          </a:prstGeom>
          <a:noFill/>
          <a:ln>
            <a:noFill/>
          </a:ln>
        </p:spPr>
      </p:pic>
      <p:pic>
        <p:nvPicPr>
          <p:cNvPr id="565" name="Google Shape;565;p12"/>
          <p:cNvPicPr preferRelativeResize="0"/>
          <p:nvPr/>
        </p:nvPicPr>
        <p:blipFill rotWithShape="1">
          <a:blip r:embed="rId4">
            <a:alphaModFix/>
          </a:blip>
          <a:srcRect b="0" l="0" r="0" t="0"/>
          <a:stretch/>
        </p:blipFill>
        <p:spPr>
          <a:xfrm>
            <a:off x="11372931" y="60743"/>
            <a:ext cx="737680" cy="743776"/>
          </a:xfrm>
          <a:prstGeom prst="rect">
            <a:avLst/>
          </a:prstGeom>
          <a:noFill/>
          <a:ln>
            <a:noFill/>
          </a:ln>
        </p:spPr>
      </p:pic>
      <p:sp>
        <p:nvSpPr>
          <p:cNvPr id="566" name="Google Shape;566;p12"/>
          <p:cNvSpPr txBox="1"/>
          <p:nvPr/>
        </p:nvSpPr>
        <p:spPr>
          <a:xfrm>
            <a:off x="489856" y="6291943"/>
            <a:ext cx="285205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Gill Sans"/>
              <a:buNone/>
            </a:pPr>
            <a:r>
              <a:rPr b="0" i="0" lang="en-US" sz="1000" u="none" cap="none" strike="noStrike">
                <a:solidFill>
                  <a:srgbClr val="FFFFFF"/>
                </a:solidFill>
                <a:latin typeface="Gill Sans"/>
                <a:ea typeface="Gill Sans"/>
                <a:cs typeface="Gill Sans"/>
                <a:sym typeface="Gill Sans"/>
              </a:rPr>
              <a:t>(Hoy &amp; Tschannen-Moran, 1999, p. 189)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71" name="Shape 571"/>
        <p:cNvGrpSpPr/>
        <p:nvPr/>
      </p:nvGrpSpPr>
      <p:grpSpPr>
        <a:xfrm>
          <a:off x="0" y="0"/>
          <a:ext cx="0" cy="0"/>
          <a:chOff x="0" y="0"/>
          <a:chExt cx="0" cy="0"/>
        </a:xfrm>
      </p:grpSpPr>
      <p:sp>
        <p:nvSpPr>
          <p:cNvPr id="572" name="Google Shape;572;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573" name="Google Shape;573;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574" name="Google Shape;574;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575" name="Google Shape;575;p13"/>
          <p:cNvCxnSpPr/>
          <p:nvPr/>
        </p:nvCxnSpPr>
        <p:spPr>
          <a:xfrm>
            <a:off x="2417780" y="3528542"/>
            <a:ext cx="8637072" cy="0"/>
          </a:xfrm>
          <a:prstGeom prst="straightConnector1">
            <a:avLst/>
          </a:prstGeom>
          <a:noFill/>
          <a:ln cap="flat" cmpd="sng" w="31750">
            <a:solidFill>
              <a:schemeClr val="accent1"/>
            </a:solidFill>
            <a:prstDash val="solid"/>
            <a:round/>
            <a:headEnd len="sm" w="sm" type="none"/>
            <a:tailEnd len="sm" w="sm" type="none"/>
          </a:ln>
        </p:spPr>
      </p:cxnSp>
      <p:sp>
        <p:nvSpPr>
          <p:cNvPr id="576" name="Google Shape;576;p13"/>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77" name="Google Shape;577;p1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78" name="Google Shape;578;p13"/>
          <p:cNvSpPr txBox="1"/>
          <p:nvPr>
            <p:ph type="title"/>
          </p:nvPr>
        </p:nvSpPr>
        <p:spPr>
          <a:xfrm>
            <a:off x="659301" y="1474969"/>
            <a:ext cx="2823919" cy="1868760"/>
          </a:xfrm>
          <a:prstGeom prst="rect">
            <a:avLst/>
          </a:prstGeom>
          <a:noFill/>
          <a:ln>
            <a:noFill/>
          </a:ln>
        </p:spPr>
        <p:txBody>
          <a:bodyPr anchorCtr="0" anchor="b" bIns="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Gill Sans"/>
              <a:buNone/>
            </a:pPr>
            <a:r>
              <a:rPr lang="en-US" sz="3300"/>
              <a:t>MEETING PARENTS WHERE THEY ARE</a:t>
            </a:r>
            <a:endParaRPr/>
          </a:p>
        </p:txBody>
      </p:sp>
      <p:cxnSp>
        <p:nvCxnSpPr>
          <p:cNvPr id="579" name="Google Shape;579;p13"/>
          <p:cNvCxnSpPr/>
          <p:nvPr/>
        </p:nvCxnSpPr>
        <p:spPr>
          <a:xfrm>
            <a:off x="659301" y="3528543"/>
            <a:ext cx="2823919" cy="0"/>
          </a:xfrm>
          <a:prstGeom prst="straightConnector1">
            <a:avLst/>
          </a:prstGeom>
          <a:noFill/>
          <a:ln cap="flat" cmpd="sng" w="31750">
            <a:solidFill>
              <a:schemeClr val="accent1"/>
            </a:solidFill>
            <a:prstDash val="solid"/>
            <a:round/>
            <a:headEnd len="sm" w="sm" type="none"/>
            <a:tailEnd len="sm" w="sm" type="none"/>
          </a:ln>
        </p:spPr>
      </p:cxnSp>
      <p:grpSp>
        <p:nvGrpSpPr>
          <p:cNvPr id="580" name="Google Shape;580;p13"/>
          <p:cNvGrpSpPr/>
          <p:nvPr/>
        </p:nvGrpSpPr>
        <p:grpSpPr>
          <a:xfrm>
            <a:off x="3979389" y="482171"/>
            <a:ext cx="7560115" cy="5149101"/>
            <a:chOff x="3979389" y="482171"/>
            <a:chExt cx="7560115" cy="5149101"/>
          </a:xfrm>
        </p:grpSpPr>
        <p:sp>
          <p:nvSpPr>
            <p:cNvPr id="581" name="Google Shape;581;p13"/>
            <p:cNvSpPr/>
            <p:nvPr/>
          </p:nvSpPr>
          <p:spPr>
            <a:xfrm>
              <a:off x="3979389" y="482171"/>
              <a:ext cx="7560115"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411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82" name="Google Shape;582;p13"/>
            <p:cNvSpPr/>
            <p:nvPr/>
          </p:nvSpPr>
          <p:spPr>
            <a:xfrm>
              <a:off x="4292448" y="812507"/>
              <a:ext cx="692827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583" name="Google Shape;583;p13"/>
          <p:cNvSpPr/>
          <p:nvPr/>
        </p:nvSpPr>
        <p:spPr>
          <a:xfrm>
            <a:off x="4455487" y="977965"/>
            <a:ext cx="6615582" cy="4135339"/>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584" name="Google Shape;584;p13" title="Abbott Elementary-Family Engagement"/>
          <p:cNvPicPr preferRelativeResize="0"/>
          <p:nvPr/>
        </p:nvPicPr>
        <p:blipFill rotWithShape="1">
          <a:blip r:embed="rId4">
            <a:alphaModFix/>
          </a:blip>
          <a:srcRect b="0" l="0" r="0" t="0"/>
          <a:stretch/>
        </p:blipFill>
        <p:spPr>
          <a:xfrm>
            <a:off x="4618374" y="1274506"/>
            <a:ext cx="6282919" cy="3549849"/>
          </a:xfrm>
          <a:prstGeom prst="rect">
            <a:avLst/>
          </a:prstGeom>
          <a:noFill/>
          <a:ln>
            <a:noFill/>
          </a:ln>
        </p:spPr>
      </p:pic>
      <p:pic>
        <p:nvPicPr>
          <p:cNvPr id="585" name="Google Shape;585;p1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586" name="Google Shape;586;p1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descr="A logo of a school&#10;&#10;Description automatically generated" id="587" name="Google Shape;587;p13"/>
          <p:cNvPicPr preferRelativeResize="0"/>
          <p:nvPr/>
        </p:nvPicPr>
        <p:blipFill rotWithShape="1">
          <a:blip r:embed="rId5">
            <a:alphaModFix/>
          </a:blip>
          <a:srcRect b="0" l="0" r="0" t="0"/>
          <a:stretch/>
        </p:blipFill>
        <p:spPr>
          <a:xfrm>
            <a:off x="90125" y="0"/>
            <a:ext cx="890093" cy="871804"/>
          </a:xfrm>
          <a:prstGeom prst="rect">
            <a:avLst/>
          </a:prstGeom>
          <a:noFill/>
          <a:ln>
            <a:noFill/>
          </a:ln>
        </p:spPr>
      </p:pic>
      <p:pic>
        <p:nvPicPr>
          <p:cNvPr id="588" name="Google Shape;588;p13"/>
          <p:cNvPicPr preferRelativeResize="0"/>
          <p:nvPr/>
        </p:nvPicPr>
        <p:blipFill rotWithShape="1">
          <a:blip r:embed="rId6">
            <a:alphaModFix/>
          </a:blip>
          <a:srcRect b="0" l="0" r="0" t="0"/>
          <a:stretch/>
        </p:blipFill>
        <p:spPr>
          <a:xfrm>
            <a:off x="11211782" y="58479"/>
            <a:ext cx="890093" cy="8961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
                                        <p:tgtEl>
                                          <p:spTgt spid="5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593" name="Shape 593"/>
        <p:cNvGrpSpPr/>
        <p:nvPr/>
      </p:nvGrpSpPr>
      <p:grpSpPr>
        <a:xfrm>
          <a:off x="0" y="0"/>
          <a:ext cx="0" cy="0"/>
          <a:chOff x="0" y="0"/>
          <a:chExt cx="0" cy="0"/>
        </a:xfrm>
      </p:grpSpPr>
      <p:sp>
        <p:nvSpPr>
          <p:cNvPr id="594" name="Google Shape;594;p14"/>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95" name="Google Shape;595;p14"/>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VIDEO REFLECTION</a:t>
            </a:r>
            <a:endParaRPr/>
          </a:p>
        </p:txBody>
      </p:sp>
      <p:cxnSp>
        <p:nvCxnSpPr>
          <p:cNvPr id="596" name="Google Shape;596;p14"/>
          <p:cNvCxnSpPr/>
          <p:nvPr/>
        </p:nvCxnSpPr>
        <p:spPr>
          <a:xfrm>
            <a:off x="1451579" y="1853754"/>
            <a:ext cx="9603274" cy="0"/>
          </a:xfrm>
          <a:prstGeom prst="straightConnector1">
            <a:avLst/>
          </a:prstGeom>
          <a:noFill/>
          <a:ln cap="flat" cmpd="sng" w="31750">
            <a:solidFill>
              <a:schemeClr val="accent1"/>
            </a:solidFill>
            <a:prstDash val="solid"/>
            <a:round/>
            <a:headEnd len="sm" w="sm" type="none"/>
            <a:tailEnd len="sm" w="sm" type="none"/>
          </a:ln>
        </p:spPr>
      </p:cxnSp>
      <p:sp>
        <p:nvSpPr>
          <p:cNvPr id="597" name="Google Shape;597;p14"/>
          <p:cNvSpPr/>
          <p:nvPr/>
        </p:nvSpPr>
        <p:spPr>
          <a:xfrm>
            <a:off x="0" y="2019476"/>
            <a:ext cx="12192000" cy="4838524"/>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A logo of a school&#10;&#10;Description automatically generated" id="598" name="Google Shape;598;p14"/>
          <p:cNvPicPr preferRelativeResize="0"/>
          <p:nvPr/>
        </p:nvPicPr>
        <p:blipFill rotWithShape="1">
          <a:blip r:embed="rId3">
            <a:alphaModFix/>
          </a:blip>
          <a:srcRect b="0" l="0" r="0" t="0"/>
          <a:stretch/>
        </p:blipFill>
        <p:spPr>
          <a:xfrm>
            <a:off x="90125" y="0"/>
            <a:ext cx="890093" cy="871804"/>
          </a:xfrm>
          <a:prstGeom prst="rect">
            <a:avLst/>
          </a:prstGeom>
          <a:noFill/>
          <a:ln>
            <a:noFill/>
          </a:ln>
        </p:spPr>
      </p:pic>
      <p:pic>
        <p:nvPicPr>
          <p:cNvPr descr="A logo of a group of people&#10;&#10;Description automatically generated" id="599" name="Google Shape;599;p14"/>
          <p:cNvPicPr preferRelativeResize="0"/>
          <p:nvPr/>
        </p:nvPicPr>
        <p:blipFill rotWithShape="1">
          <a:blip r:embed="rId4">
            <a:alphaModFix/>
          </a:blip>
          <a:srcRect b="0" l="0" r="0" t="0"/>
          <a:stretch/>
        </p:blipFill>
        <p:spPr>
          <a:xfrm>
            <a:off x="11211782" y="58479"/>
            <a:ext cx="890093" cy="896190"/>
          </a:xfrm>
          <a:prstGeom prst="rect">
            <a:avLst/>
          </a:prstGeom>
          <a:noFill/>
          <a:ln>
            <a:noFill/>
          </a:ln>
        </p:spPr>
      </p:pic>
      <p:grpSp>
        <p:nvGrpSpPr>
          <p:cNvPr id="600" name="Google Shape;600;p14"/>
          <p:cNvGrpSpPr/>
          <p:nvPr/>
        </p:nvGrpSpPr>
        <p:grpSpPr>
          <a:xfrm>
            <a:off x="1450975" y="2350810"/>
            <a:ext cx="9604375" cy="3684600"/>
            <a:chOff x="0" y="19313"/>
            <a:chExt cx="9604375" cy="3684600"/>
          </a:xfrm>
        </p:grpSpPr>
        <p:sp>
          <p:nvSpPr>
            <p:cNvPr id="601" name="Google Shape;601;p14"/>
            <p:cNvSpPr/>
            <p:nvPr/>
          </p:nvSpPr>
          <p:spPr>
            <a:xfrm>
              <a:off x="0" y="19313"/>
              <a:ext cx="9604375" cy="1776060"/>
            </a:xfrm>
            <a:prstGeom prst="roundRect">
              <a:avLst>
                <a:gd fmla="val 16667" name="adj"/>
              </a:avLst>
            </a:prstGeom>
            <a:solidFill>
              <a:schemeClr val="accent5"/>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txBox="1"/>
            <p:nvPr/>
          </p:nvSpPr>
          <p:spPr>
            <a:xfrm>
              <a:off x="86700" y="106013"/>
              <a:ext cx="9430975" cy="1602660"/>
            </a:xfrm>
            <a:prstGeom prst="rect">
              <a:avLst/>
            </a:prstGeom>
            <a:noFill/>
            <a:ln>
              <a:noFill/>
            </a:ln>
          </p:spPr>
          <p:txBody>
            <a:bodyPr anchorCtr="0" anchor="ctr" bIns="175250" lIns="175250" spcFirstLastPara="1" rIns="175250" wrap="square" tIns="175250">
              <a:noAutofit/>
            </a:bodyPr>
            <a:lstStyle/>
            <a:p>
              <a:pPr indent="0" lvl="0" marL="0" marR="0" rtl="0" algn="l">
                <a:lnSpc>
                  <a:spcPct val="90000"/>
                </a:lnSpc>
                <a:spcBef>
                  <a:spcPts val="0"/>
                </a:spcBef>
                <a:spcAft>
                  <a:spcPts val="0"/>
                </a:spcAft>
                <a:buClr>
                  <a:schemeClr val="lt1"/>
                </a:buClr>
                <a:buSzPts val="4600"/>
                <a:buFont typeface="Gill Sans"/>
                <a:buNone/>
              </a:pPr>
              <a:r>
                <a:rPr lang="en-US" sz="4600">
                  <a:solidFill>
                    <a:schemeClr val="lt1"/>
                  </a:solidFill>
                  <a:latin typeface="Gill Sans"/>
                  <a:ea typeface="Gill Sans"/>
                  <a:cs typeface="Gill Sans"/>
                  <a:sym typeface="Gill Sans"/>
                </a:rPr>
                <a:t>How was Gregory able to establish trust with Amber?</a:t>
              </a:r>
              <a:endParaRPr/>
            </a:p>
          </p:txBody>
        </p:sp>
        <p:sp>
          <p:nvSpPr>
            <p:cNvPr id="603" name="Google Shape;603;p14"/>
            <p:cNvSpPr/>
            <p:nvPr/>
          </p:nvSpPr>
          <p:spPr>
            <a:xfrm>
              <a:off x="0" y="1927853"/>
              <a:ext cx="9604375" cy="1776060"/>
            </a:xfrm>
            <a:prstGeom prst="roundRect">
              <a:avLst>
                <a:gd fmla="val 16667" name="adj"/>
              </a:avLst>
            </a:prstGeom>
            <a:solidFill>
              <a:schemeClr val="accent5"/>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txBox="1"/>
            <p:nvPr/>
          </p:nvSpPr>
          <p:spPr>
            <a:xfrm>
              <a:off x="86700" y="2014553"/>
              <a:ext cx="9430975" cy="1602660"/>
            </a:xfrm>
            <a:prstGeom prst="rect">
              <a:avLst/>
            </a:prstGeom>
            <a:noFill/>
            <a:ln>
              <a:noFill/>
            </a:ln>
          </p:spPr>
          <p:txBody>
            <a:bodyPr anchorCtr="0" anchor="ctr" bIns="175250" lIns="175250" spcFirstLastPara="1" rIns="175250" wrap="square" tIns="175250">
              <a:noAutofit/>
            </a:bodyPr>
            <a:lstStyle/>
            <a:p>
              <a:pPr indent="0" lvl="0" marL="0" marR="0" rtl="0" algn="l">
                <a:lnSpc>
                  <a:spcPct val="90000"/>
                </a:lnSpc>
                <a:spcBef>
                  <a:spcPts val="0"/>
                </a:spcBef>
                <a:spcAft>
                  <a:spcPts val="0"/>
                </a:spcAft>
                <a:buClr>
                  <a:schemeClr val="lt1"/>
                </a:buClr>
                <a:buSzPts val="4600"/>
                <a:buFont typeface="Gill Sans"/>
                <a:buNone/>
              </a:pPr>
              <a:r>
                <a:rPr lang="en-US" sz="4600">
                  <a:solidFill>
                    <a:schemeClr val="lt1"/>
                  </a:solidFill>
                  <a:latin typeface="Gill Sans"/>
                  <a:ea typeface="Gill Sans"/>
                  <a:cs typeface="Gill Sans"/>
                  <a:sym typeface="Gill Sans"/>
                </a:rPr>
                <a:t>What are some other ways he could have approached this conversation?</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09" name="Shape 609"/>
        <p:cNvGrpSpPr/>
        <p:nvPr/>
      </p:nvGrpSpPr>
      <p:grpSpPr>
        <a:xfrm>
          <a:off x="0" y="0"/>
          <a:ext cx="0" cy="0"/>
          <a:chOff x="0" y="0"/>
          <a:chExt cx="0" cy="0"/>
        </a:xfrm>
      </p:grpSpPr>
      <p:sp>
        <p:nvSpPr>
          <p:cNvPr id="610" name="Google Shape;610;p15"/>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11" name="Google Shape;611;p15"/>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612" name="Google Shape;612;p15"/>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613" name="Google Shape;613;p15"/>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614" name="Google Shape;614;p1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descr="Group of college students in a classroom." id="615" name="Google Shape;615;p15"/>
          <p:cNvPicPr preferRelativeResize="0"/>
          <p:nvPr>
            <p:ph idx="2" type="pic"/>
          </p:nvPr>
        </p:nvPicPr>
        <p:blipFill rotWithShape="1">
          <a:blip r:embed="rId4">
            <a:alphaModFix amt="50000"/>
          </a:blip>
          <a:srcRect b="7863" l="0" r="-1" t="7864"/>
          <a:stretch/>
        </p:blipFill>
        <p:spPr>
          <a:xfrm>
            <a:off x="305" y="10"/>
            <a:ext cx="12191695" cy="6857990"/>
          </a:xfrm>
          <a:prstGeom prst="rect">
            <a:avLst/>
          </a:prstGeom>
          <a:noFill/>
          <a:ln>
            <a:noFill/>
          </a:ln>
        </p:spPr>
      </p:pic>
      <p:sp>
        <p:nvSpPr>
          <p:cNvPr id="616" name="Google Shape;616;p15"/>
          <p:cNvSpPr txBox="1"/>
          <p:nvPr/>
        </p:nvSpPr>
        <p:spPr>
          <a:xfrm>
            <a:off x="3512301" y="443732"/>
            <a:ext cx="811019" cy="50357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2800">
              <a:solidFill>
                <a:schemeClr val="accent1"/>
              </a:solidFill>
              <a:latin typeface="Gill Sans"/>
              <a:ea typeface="Gill Sans"/>
              <a:cs typeface="Gill Sans"/>
              <a:sym typeface="Gill Sans"/>
            </a:endParaRPr>
          </a:p>
        </p:txBody>
      </p:sp>
      <p:sp>
        <p:nvSpPr>
          <p:cNvPr id="617" name="Google Shape;617;p15"/>
          <p:cNvSpPr txBox="1"/>
          <p:nvPr/>
        </p:nvSpPr>
        <p:spPr>
          <a:xfrm>
            <a:off x="4976636" y="540921"/>
            <a:ext cx="4973915" cy="3092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Gill Sans"/>
              <a:ea typeface="Gill Sans"/>
              <a:cs typeface="Gill Sans"/>
              <a:sym typeface="Gill Sans"/>
            </a:endParaRPr>
          </a:p>
        </p:txBody>
      </p:sp>
      <p:sp>
        <p:nvSpPr>
          <p:cNvPr id="618" name="Google Shape;618;p15"/>
          <p:cNvSpPr/>
          <p:nvPr/>
        </p:nvSpPr>
        <p:spPr>
          <a:xfrm>
            <a:off x="0" y="1193800"/>
            <a:ext cx="12192000" cy="5664199"/>
          </a:xfrm>
          <a:prstGeom prst="rect">
            <a:avLst/>
          </a:prstGeom>
          <a:gradFill>
            <a:gsLst>
              <a:gs pos="0">
                <a:srgbClr val="3C3C3C">
                  <a:alpha val="3921"/>
                </a:srgbClr>
              </a:gs>
              <a:gs pos="100000">
                <a:srgbClr val="4D4D4D"/>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19" name="Google Shape;619;p15"/>
          <p:cNvSpPr txBox="1"/>
          <p:nvPr>
            <p:ph type="title"/>
          </p:nvPr>
        </p:nvSpPr>
        <p:spPr>
          <a:xfrm>
            <a:off x="1130271" y="1193800"/>
            <a:ext cx="3193050" cy="4699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Gill Sans"/>
              <a:buNone/>
            </a:pPr>
            <a:r>
              <a:rPr lang="en-US"/>
              <a:t>BENEFITS FOR FAMILIES AND YOUTH</a:t>
            </a:r>
            <a:endParaRPr/>
          </a:p>
        </p:txBody>
      </p:sp>
      <p:cxnSp>
        <p:nvCxnSpPr>
          <p:cNvPr id="620" name="Google Shape;620;p15"/>
          <p:cNvCxnSpPr/>
          <p:nvPr/>
        </p:nvCxnSpPr>
        <p:spPr>
          <a:xfrm>
            <a:off x="4654296" y="1600200"/>
            <a:ext cx="0" cy="3657600"/>
          </a:xfrm>
          <a:prstGeom prst="straightConnector1">
            <a:avLst/>
          </a:prstGeom>
          <a:noFill/>
          <a:ln cap="flat" cmpd="sng" w="31750">
            <a:solidFill>
              <a:schemeClr val="lt1">
                <a:alpha val="80000"/>
              </a:schemeClr>
            </a:solidFill>
            <a:prstDash val="solid"/>
            <a:round/>
            <a:headEnd len="sm" w="sm" type="none"/>
            <a:tailEnd len="sm" w="sm" type="none"/>
          </a:ln>
        </p:spPr>
      </p:cxnSp>
      <p:sp>
        <p:nvSpPr>
          <p:cNvPr id="621" name="Google Shape;621;p15"/>
          <p:cNvSpPr txBox="1"/>
          <p:nvPr/>
        </p:nvSpPr>
        <p:spPr>
          <a:xfrm>
            <a:off x="4976636" y="1193800"/>
            <a:ext cx="6085091" cy="469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r>
              <a:rPr b="1" lang="en-US" sz="1800">
                <a:solidFill>
                  <a:schemeClr val="lt1"/>
                </a:solidFill>
                <a:latin typeface="Gill Sans"/>
                <a:ea typeface="Gill Sans"/>
                <a:cs typeface="Gill Sans"/>
                <a:sym typeface="Gill Sans"/>
              </a:rPr>
              <a:t>Strengthened Relationships</a:t>
            </a:r>
            <a:endParaRPr/>
          </a:p>
          <a:p>
            <a:pPr indent="0" lvl="1" marL="0" marR="0" rtl="0" algn="l">
              <a:spcBef>
                <a:spcPts val="1600"/>
              </a:spcBef>
              <a:spcAft>
                <a:spcPts val="0"/>
              </a:spcAft>
              <a:buClr>
                <a:schemeClr val="lt1"/>
              </a:buClr>
              <a:buSzPts val="1800"/>
              <a:buFont typeface="Arial"/>
              <a:buNone/>
            </a:pPr>
            <a:r>
              <a:rPr b="0" i="0" lang="en-US" sz="1800" u="none" cap="none" strike="noStrike">
                <a:solidFill>
                  <a:schemeClr val="lt1"/>
                </a:solidFill>
                <a:latin typeface="Gill Sans"/>
                <a:ea typeface="Gill Sans"/>
                <a:cs typeface="Gill Sans"/>
                <a:sym typeface="Gill Sans"/>
              </a:rPr>
              <a:t>Honoring family knowledge deepens connections between families, youth, and educators, fostering trust and collaboration.</a:t>
            </a:r>
            <a:endParaRPr/>
          </a:p>
          <a:p>
            <a:pPr indent="0" lvl="0" marL="0" marR="0" rtl="0" algn="l">
              <a:spcBef>
                <a:spcPts val="3100"/>
              </a:spcBef>
              <a:spcAft>
                <a:spcPts val="0"/>
              </a:spcAft>
              <a:buClr>
                <a:schemeClr val="lt1"/>
              </a:buClr>
              <a:buSzPts val="1800"/>
              <a:buFont typeface="Arial"/>
              <a:buNone/>
            </a:pPr>
            <a:r>
              <a:rPr b="1" lang="en-US" sz="1800">
                <a:solidFill>
                  <a:schemeClr val="lt1"/>
                </a:solidFill>
                <a:latin typeface="Gill Sans"/>
                <a:ea typeface="Gill Sans"/>
                <a:cs typeface="Gill Sans"/>
                <a:sym typeface="Gill Sans"/>
              </a:rPr>
              <a:t>Increased Student Engagement</a:t>
            </a:r>
            <a:endParaRPr/>
          </a:p>
          <a:p>
            <a:pPr indent="0" lvl="1" marL="0" marR="0" rtl="0" algn="l">
              <a:spcBef>
                <a:spcPts val="1600"/>
              </a:spcBef>
              <a:spcAft>
                <a:spcPts val="0"/>
              </a:spcAft>
              <a:buClr>
                <a:schemeClr val="lt1"/>
              </a:buClr>
              <a:buSzPts val="1800"/>
              <a:buFont typeface="Arial"/>
              <a:buNone/>
            </a:pPr>
            <a:r>
              <a:rPr b="0" i="0" lang="en-US" sz="1800" u="none" cap="none" strike="noStrike">
                <a:solidFill>
                  <a:schemeClr val="lt1"/>
                </a:solidFill>
                <a:latin typeface="Gill Sans"/>
                <a:ea typeface="Gill Sans"/>
                <a:cs typeface="Gill Sans"/>
                <a:sym typeface="Gill Sans"/>
              </a:rPr>
              <a:t>Validating home experiences boosts students’ confidence and engagement in classroom learning and activities.</a:t>
            </a:r>
            <a:endParaRPr/>
          </a:p>
          <a:p>
            <a:pPr indent="0" lvl="0" marL="0" marR="0" rtl="0" algn="l">
              <a:spcBef>
                <a:spcPts val="3100"/>
              </a:spcBef>
              <a:spcAft>
                <a:spcPts val="0"/>
              </a:spcAft>
              <a:buClr>
                <a:schemeClr val="lt1"/>
              </a:buClr>
              <a:buSzPts val="1800"/>
              <a:buFont typeface="Arial"/>
              <a:buNone/>
            </a:pPr>
            <a:r>
              <a:rPr b="1" lang="en-US" sz="1800">
                <a:solidFill>
                  <a:schemeClr val="lt1"/>
                </a:solidFill>
                <a:latin typeface="Gill Sans"/>
                <a:ea typeface="Gill Sans"/>
                <a:cs typeface="Gill Sans"/>
                <a:sym typeface="Gill Sans"/>
              </a:rPr>
              <a:t>Empowered Family Participation</a:t>
            </a:r>
            <a:endParaRPr/>
          </a:p>
          <a:p>
            <a:pPr indent="0" lvl="1" marL="0" marR="0" rtl="0" algn="l">
              <a:spcBef>
                <a:spcPts val="1600"/>
              </a:spcBef>
              <a:spcAft>
                <a:spcPts val="0"/>
              </a:spcAft>
              <a:buClr>
                <a:schemeClr val="lt1"/>
              </a:buClr>
              <a:buSzPts val="1800"/>
              <a:buFont typeface="Arial"/>
              <a:buNone/>
            </a:pPr>
            <a:r>
              <a:rPr b="0" i="0" lang="en-US" sz="1800" u="none" cap="none" strike="noStrike">
                <a:solidFill>
                  <a:schemeClr val="lt1"/>
                </a:solidFill>
                <a:latin typeface="Gill Sans"/>
                <a:ea typeface="Gill Sans"/>
                <a:cs typeface="Gill Sans"/>
                <a:sym typeface="Gill Sans"/>
              </a:rPr>
              <a:t>Families feel empowered to contribute to school decisions and see their influence in the learning environment.</a:t>
            </a:r>
            <a:endParaRPr/>
          </a:p>
          <a:p>
            <a:pPr indent="0" lvl="0" marL="0" marR="0" rtl="0" algn="l">
              <a:spcBef>
                <a:spcPts val="3100"/>
              </a:spcBef>
              <a:spcAft>
                <a:spcPts val="0"/>
              </a:spcAft>
              <a:buClr>
                <a:schemeClr val="lt1"/>
              </a:buClr>
              <a:buSzPts val="1800"/>
              <a:buFont typeface="Arial"/>
              <a:buNone/>
            </a:pPr>
            <a:r>
              <a:rPr b="1" lang="en-US" sz="1800">
                <a:solidFill>
                  <a:schemeClr val="lt1"/>
                </a:solidFill>
                <a:latin typeface="Gill Sans"/>
                <a:ea typeface="Gill Sans"/>
                <a:cs typeface="Gill Sans"/>
                <a:sym typeface="Gill Sans"/>
              </a:rPr>
              <a:t>Inclusive Education</a:t>
            </a:r>
            <a:endParaRPr/>
          </a:p>
          <a:p>
            <a:pPr indent="0" lvl="1" marL="0" marR="0" rtl="0" algn="l">
              <a:spcBef>
                <a:spcPts val="1600"/>
              </a:spcBef>
              <a:spcAft>
                <a:spcPts val="0"/>
              </a:spcAft>
              <a:buClr>
                <a:schemeClr val="lt1"/>
              </a:buClr>
              <a:buSzPts val="1800"/>
              <a:buFont typeface="Arial"/>
              <a:buNone/>
            </a:pPr>
            <a:r>
              <a:rPr b="0" i="0" lang="en-US" sz="1800" u="none" cap="none" strike="noStrike">
                <a:solidFill>
                  <a:schemeClr val="lt1"/>
                </a:solidFill>
                <a:latin typeface="Gill Sans"/>
                <a:ea typeface="Gill Sans"/>
                <a:cs typeface="Gill Sans"/>
                <a:sym typeface="Gill Sans"/>
              </a:rPr>
              <a:t>These practices promote a more inclusive, equitable educational experience for all students and families.</a:t>
            </a:r>
            <a:endParaRPr/>
          </a:p>
        </p:txBody>
      </p:sp>
      <p:sp>
        <p:nvSpPr>
          <p:cNvPr id="622" name="Google Shape;622;p15"/>
          <p:cNvSpPr txBox="1"/>
          <p:nvPr/>
        </p:nvSpPr>
        <p:spPr>
          <a:xfrm>
            <a:off x="7723229" y="6007878"/>
            <a:ext cx="3500715" cy="30920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200">
              <a:solidFill>
                <a:schemeClr val="lt1"/>
              </a:solidFill>
              <a:latin typeface="Gill Sans"/>
              <a:ea typeface="Gill Sans"/>
              <a:cs typeface="Gill Sans"/>
              <a:sym typeface="Gill Sans"/>
            </a:endParaRPr>
          </a:p>
        </p:txBody>
      </p:sp>
      <p:pic>
        <p:nvPicPr>
          <p:cNvPr descr="A logo of a school&#10;&#10;Description automatically generated" id="623" name="Google Shape;623;p15"/>
          <p:cNvPicPr preferRelativeResize="0"/>
          <p:nvPr/>
        </p:nvPicPr>
        <p:blipFill rotWithShape="1">
          <a:blip r:embed="rId5">
            <a:alphaModFix/>
          </a:blip>
          <a:srcRect b="0" l="0" r="0" t="0"/>
          <a:stretch/>
        </p:blipFill>
        <p:spPr>
          <a:xfrm>
            <a:off x="90125" y="0"/>
            <a:ext cx="890093" cy="871804"/>
          </a:xfrm>
          <a:prstGeom prst="rect">
            <a:avLst/>
          </a:prstGeom>
          <a:noFill/>
          <a:ln>
            <a:noFill/>
          </a:ln>
        </p:spPr>
      </p:pic>
      <p:pic>
        <p:nvPicPr>
          <p:cNvPr descr="A logo of a group of people&#10;&#10;Description automatically generated" id="624" name="Google Shape;624;p15"/>
          <p:cNvPicPr preferRelativeResize="0"/>
          <p:nvPr/>
        </p:nvPicPr>
        <p:blipFill rotWithShape="1">
          <a:blip r:embed="rId6">
            <a:alphaModFix/>
          </a:blip>
          <a:srcRect b="0" l="0" r="0" t="0"/>
          <a:stretch/>
        </p:blipFill>
        <p:spPr>
          <a:xfrm>
            <a:off x="11211782" y="58479"/>
            <a:ext cx="890093" cy="89619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628" name="Shape 628"/>
        <p:cNvGrpSpPr/>
        <p:nvPr/>
      </p:nvGrpSpPr>
      <p:grpSpPr>
        <a:xfrm>
          <a:off x="0" y="0"/>
          <a:ext cx="0" cy="0"/>
          <a:chOff x="0" y="0"/>
          <a:chExt cx="0" cy="0"/>
        </a:xfrm>
      </p:grpSpPr>
      <p:sp>
        <p:nvSpPr>
          <p:cNvPr id="629" name="Google Shape;629;p1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30" name="Google Shape;630;p16"/>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631" name="Google Shape;631;p16"/>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id="632" name="Google Shape;632;p16"/>
          <p:cNvPicPr preferRelativeResize="0"/>
          <p:nvPr>
            <p:ph idx="1" type="body"/>
          </p:nvPr>
        </p:nvPicPr>
        <p:blipFill rotWithShape="1">
          <a:blip r:embed="rId4">
            <a:alphaModFix/>
          </a:blip>
          <a:srcRect b="0" l="0" r="0" t="0"/>
          <a:stretch/>
        </p:blipFill>
        <p:spPr>
          <a:xfrm>
            <a:off x="20" y="10"/>
            <a:ext cx="12191980" cy="68579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descr="A poster with text and images&#10;&#10;AI-generated content may be incorrect." id="637" name="Google Shape;637;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642" name="Shape 642"/>
        <p:cNvGrpSpPr/>
        <p:nvPr/>
      </p:nvGrpSpPr>
      <p:grpSpPr>
        <a:xfrm>
          <a:off x="0" y="0"/>
          <a:ext cx="0" cy="0"/>
          <a:chOff x="0" y="0"/>
          <a:chExt cx="0" cy="0"/>
        </a:xfrm>
      </p:grpSpPr>
      <p:sp>
        <p:nvSpPr>
          <p:cNvPr id="643" name="Google Shape;643;p18"/>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644" name="Google Shape;644;p1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645" name="Google Shape;645;p18"/>
          <p:cNvSpPr/>
          <p:nvPr/>
        </p:nvSpPr>
        <p:spPr>
          <a:xfrm>
            <a:off x="643331" y="638508"/>
            <a:ext cx="10905339" cy="4843439"/>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646" name="Google Shape;646;p18"/>
          <p:cNvSpPr/>
          <p:nvPr/>
        </p:nvSpPr>
        <p:spPr>
          <a:xfrm>
            <a:off x="870204" y="865667"/>
            <a:ext cx="10451592" cy="4389120"/>
          </a:xfrm>
          <a:prstGeom prst="rect">
            <a:avLst/>
          </a:prstGeom>
          <a:gradFill>
            <a:gsLst>
              <a:gs pos="0">
                <a:srgbClr val="646464"/>
              </a:gs>
              <a:gs pos="100000">
                <a:srgbClr val="3E3E3E"/>
              </a:gs>
            </a:gsLst>
            <a:path path="circle">
              <a:fillToRect b="50%" l="50%" r="50%" t="50%"/>
            </a:path>
            <a:tileRect/>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647" name="Google Shape;647;p18"/>
          <p:cNvSpPr/>
          <p:nvPr/>
        </p:nvSpPr>
        <p:spPr>
          <a:xfrm>
            <a:off x="1034796" y="1030259"/>
            <a:ext cx="10122408" cy="4059936"/>
          </a:xfrm>
          <a:prstGeom prst="rect">
            <a:avLst/>
          </a:prstGeom>
          <a:gradFill>
            <a:gsLst>
              <a:gs pos="0">
                <a:schemeClr val="lt1"/>
              </a:gs>
              <a:gs pos="100000">
                <a:srgbClr val="E6E6E6"/>
              </a:gs>
            </a:gsLst>
            <a:path path="circle">
              <a:fillToRect b="50%" l="50%" r="50%" t="50%"/>
            </a:path>
            <a:tileRect/>
          </a:gradFill>
          <a:ln cap="flat" cmpd="sng" w="15875">
            <a:solidFill>
              <a:srgbClr val="949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648" name="Google Shape;648;p18"/>
          <p:cNvSpPr txBox="1"/>
          <p:nvPr>
            <p:ph type="ctrTitle"/>
          </p:nvPr>
        </p:nvSpPr>
        <p:spPr>
          <a:xfrm>
            <a:off x="1557071" y="1584552"/>
            <a:ext cx="9099255" cy="2537251"/>
          </a:xfrm>
          <a:prstGeom prst="rect">
            <a:avLst/>
          </a:prstGeom>
          <a:noFill/>
          <a:ln>
            <a:noFill/>
          </a:ln>
        </p:spPr>
        <p:txBody>
          <a:bodyPr anchorCtr="0" anchor="ctr" bIns="0" lIns="91425" spcFirstLastPara="1" rIns="91425" wrap="square" tIns="45700">
            <a:normAutofit/>
          </a:bodyPr>
          <a:lstStyle/>
          <a:p>
            <a:pPr indent="0" lvl="0" marL="0" rtl="0" algn="ctr">
              <a:lnSpc>
                <a:spcPct val="90000"/>
              </a:lnSpc>
              <a:spcBef>
                <a:spcPts val="0"/>
              </a:spcBef>
              <a:spcAft>
                <a:spcPts val="0"/>
              </a:spcAft>
              <a:buClr>
                <a:srgbClr val="454545"/>
              </a:buClr>
              <a:buSzPts val="7200"/>
              <a:buFont typeface="Gill Sans"/>
              <a:buNone/>
            </a:pPr>
            <a:r>
              <a:rPr lang="en-US" sz="7200">
                <a:solidFill>
                  <a:srgbClr val="454545"/>
                </a:solidFill>
              </a:rPr>
              <a:t>PARENT LEADERSHIP</a:t>
            </a:r>
            <a:endParaRPr/>
          </a:p>
        </p:txBody>
      </p:sp>
      <p:sp>
        <p:nvSpPr>
          <p:cNvPr id="649" name="Google Shape;649;p18"/>
          <p:cNvSpPr txBox="1"/>
          <p:nvPr>
            <p:ph idx="1" type="subTitle"/>
          </p:nvPr>
        </p:nvSpPr>
        <p:spPr>
          <a:xfrm>
            <a:off x="1535372" y="4133234"/>
            <a:ext cx="9120954" cy="744373"/>
          </a:xfrm>
          <a:prstGeom prst="rect">
            <a:avLst/>
          </a:prstGeom>
          <a:noFill/>
          <a:ln>
            <a:noFill/>
          </a:ln>
        </p:spPr>
        <p:txBody>
          <a:bodyPr anchorCtr="0" anchor="t" bIns="91425" lIns="91425" spcFirstLastPara="1" rIns="91425" wrap="square" tIns="91425">
            <a:normAutofit/>
          </a:bodyPr>
          <a:lstStyle/>
          <a:p>
            <a:pPr indent="0" lvl="0" marL="0" rtl="0" algn="ctr">
              <a:lnSpc>
                <a:spcPct val="120000"/>
              </a:lnSpc>
              <a:spcBef>
                <a:spcPts val="0"/>
              </a:spcBef>
              <a:spcAft>
                <a:spcPts val="0"/>
              </a:spcAft>
              <a:buSzPts val="1800"/>
              <a:buNone/>
            </a:pPr>
            <a:r>
              <a:rPr lang="en-US">
                <a:solidFill>
                  <a:schemeClr val="accent1"/>
                </a:solidFill>
              </a:rPr>
              <a:t>BOARD RECOGNIZED PARENT GROUPS, PTO/PTA, BUILDING LEVEL TEAMS </a:t>
            </a:r>
            <a:endParaRPr/>
          </a:p>
        </p:txBody>
      </p:sp>
      <p:pic>
        <p:nvPicPr>
          <p:cNvPr id="650" name="Google Shape;650;p18"/>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651" name="Google Shape;651;p18"/>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id="652" name="Google Shape;652;p18"/>
          <p:cNvPicPr preferRelativeResize="0"/>
          <p:nvPr/>
        </p:nvPicPr>
        <p:blipFill rotWithShape="1">
          <a:blip r:embed="rId4">
            <a:alphaModFix/>
          </a:blip>
          <a:srcRect b="0" l="0" r="0" t="0"/>
          <a:stretch/>
        </p:blipFill>
        <p:spPr>
          <a:xfrm>
            <a:off x="0" y="5528"/>
            <a:ext cx="890093" cy="871804"/>
          </a:xfrm>
          <a:prstGeom prst="rect">
            <a:avLst/>
          </a:prstGeom>
          <a:noFill/>
          <a:ln>
            <a:noFill/>
          </a:ln>
        </p:spPr>
      </p:pic>
      <p:pic>
        <p:nvPicPr>
          <p:cNvPr id="653" name="Google Shape;653;p18"/>
          <p:cNvPicPr preferRelativeResize="0"/>
          <p:nvPr/>
        </p:nvPicPr>
        <p:blipFill rotWithShape="1">
          <a:blip r:embed="rId5">
            <a:alphaModFix/>
          </a:blip>
          <a:srcRect b="0" l="0" r="0" t="0"/>
          <a:stretch/>
        </p:blipFill>
        <p:spPr>
          <a:xfrm>
            <a:off x="11222413" y="43743"/>
            <a:ext cx="890093" cy="8961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657" name="Shape 657"/>
        <p:cNvGrpSpPr/>
        <p:nvPr/>
      </p:nvGrpSpPr>
      <p:grpSpPr>
        <a:xfrm>
          <a:off x="0" y="0"/>
          <a:ext cx="0" cy="0"/>
          <a:chOff x="0" y="0"/>
          <a:chExt cx="0" cy="0"/>
        </a:xfrm>
      </p:grpSpPr>
      <p:sp>
        <p:nvSpPr>
          <p:cNvPr id="658" name="Google Shape;658;p19"/>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59" name="Google Shape;659;p19"/>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660" name="Google Shape;660;p19"/>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descr="A group of colorful squares with text&#10;&#10;AI-generated content may be incorrect." id="661" name="Google Shape;661;p19"/>
          <p:cNvPicPr preferRelativeResize="0"/>
          <p:nvPr>
            <p:ph idx="1" type="body"/>
          </p:nvPr>
        </p:nvPicPr>
        <p:blipFill rotWithShape="1">
          <a:blip r:embed="rId4">
            <a:alphaModFix/>
          </a:blip>
          <a:srcRect b="0" l="0" r="0" t="0"/>
          <a:stretch/>
        </p:blipFill>
        <p:spPr>
          <a:xfrm>
            <a:off x="20" y="10"/>
            <a:ext cx="12191980" cy="6857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B4B4B"/>
            </a:gs>
            <a:gs pos="100000">
              <a:schemeClr val="dk1"/>
            </a:gs>
          </a:gsLst>
          <a:path path="circle">
            <a:fillToRect b="50%" l="50%" r="50%" t="50%"/>
          </a:path>
          <a:tileRect/>
        </a:gradFill>
      </p:bgPr>
    </p:bg>
    <p:spTree>
      <p:nvGrpSpPr>
        <p:cNvPr id="321" name="Shape 321"/>
        <p:cNvGrpSpPr/>
        <p:nvPr/>
      </p:nvGrpSpPr>
      <p:grpSpPr>
        <a:xfrm>
          <a:off x="0" y="0"/>
          <a:ext cx="0" cy="0"/>
          <a:chOff x="0" y="0"/>
          <a:chExt cx="0" cy="0"/>
        </a:xfrm>
      </p:grpSpPr>
      <p:sp>
        <p:nvSpPr>
          <p:cNvPr id="322" name="Google Shape;322;p2"/>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pic>
        <p:nvPicPr>
          <p:cNvPr id="323" name="Google Shape;323;p2"/>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324" name="Google Shape;324;p2"/>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325" name="Google Shape;325;p2"/>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326" name="Google Shape;326;p2"/>
          <p:cNvSpPr/>
          <p:nvPr/>
        </p:nvSpPr>
        <p:spPr>
          <a:xfrm>
            <a:off x="303" y="0"/>
            <a:ext cx="12191695" cy="6858000"/>
          </a:xfrm>
          <a:prstGeom prst="rect">
            <a:avLst/>
          </a:prstGeom>
          <a:gradFill>
            <a:gsLst>
              <a:gs pos="0">
                <a:srgbClr val="4B4B4B"/>
              </a:gs>
              <a:gs pos="100000">
                <a:schemeClr val="dk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27" name="Google Shape;327;p2"/>
          <p:cNvSpPr/>
          <p:nvPr/>
        </p:nvSpPr>
        <p:spPr>
          <a:xfrm>
            <a:off x="0" y="2019476"/>
            <a:ext cx="12192000" cy="4105941"/>
          </a:xfrm>
          <a:prstGeom prst="rect">
            <a:avLst/>
          </a:prstGeom>
          <a:gradFill>
            <a:gsLst>
              <a:gs pos="0">
                <a:srgbClr val="454545">
                  <a:alpha val="0"/>
                </a:srgbClr>
              </a:gs>
              <a:gs pos="100000">
                <a:schemeClr val="dk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28" name="Google Shape;328;p2"/>
          <p:cNvSpPr/>
          <p:nvPr/>
        </p:nvSpPr>
        <p:spPr>
          <a:xfrm>
            <a:off x="812205" y="804519"/>
            <a:ext cx="3241820" cy="44313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3200"/>
              <a:buFont typeface="Gill Sans"/>
              <a:buNone/>
            </a:pPr>
            <a:r>
              <a:rPr b="0" i="0" lang="en-US" sz="3200" u="none" cap="none" strike="noStrike">
                <a:solidFill>
                  <a:srgbClr val="FFFFFF"/>
                </a:solidFill>
                <a:latin typeface="Gill Sans"/>
                <a:ea typeface="Gill Sans"/>
                <a:cs typeface="Gill Sans"/>
                <a:sym typeface="Gill Sans"/>
              </a:rPr>
              <a:t>	                       FACE TEAM</a:t>
            </a:r>
            <a:endParaRPr/>
          </a:p>
        </p:txBody>
      </p:sp>
      <p:cxnSp>
        <p:nvCxnSpPr>
          <p:cNvPr id="329" name="Google Shape;329;p2"/>
          <p:cNvCxnSpPr/>
          <p:nvPr/>
        </p:nvCxnSpPr>
        <p:spPr>
          <a:xfrm>
            <a:off x="4345156" y="890353"/>
            <a:ext cx="0" cy="4572000"/>
          </a:xfrm>
          <a:prstGeom prst="straightConnector1">
            <a:avLst/>
          </a:prstGeom>
          <a:noFill/>
          <a:ln cap="flat" cmpd="sng" w="31750">
            <a:solidFill>
              <a:schemeClr val="accent1"/>
            </a:solidFill>
            <a:prstDash val="solid"/>
            <a:round/>
            <a:headEnd len="sm" w="sm" type="none"/>
            <a:tailEnd len="sm" w="sm" type="none"/>
          </a:ln>
        </p:spPr>
      </p:cxnSp>
      <p:sp>
        <p:nvSpPr>
          <p:cNvPr id="330" name="Google Shape;330;p2"/>
          <p:cNvSpPr/>
          <p:nvPr/>
        </p:nvSpPr>
        <p:spPr>
          <a:xfrm>
            <a:off x="4682348" y="1257271"/>
            <a:ext cx="6521016" cy="5543118"/>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None/>
            </a:pPr>
            <a:r>
              <a:rPr lang="en-US" sz="1800">
                <a:solidFill>
                  <a:srgbClr val="FFFFFF"/>
                </a:solidFill>
                <a:latin typeface="Calibri"/>
                <a:ea typeface="Calibri"/>
                <a:cs typeface="Calibri"/>
                <a:sym typeface="Calibri"/>
              </a:rPr>
              <a:t>Dr. Ramona Reynolds                             Chief/Cabinet Level</a:t>
            </a:r>
            <a:endParaRPr/>
          </a:p>
          <a:p>
            <a:pPr indent="0" lvl="0" marL="0" marR="0" rtl="0" algn="l">
              <a:lnSpc>
                <a:spcPct val="120000"/>
              </a:lnSpc>
              <a:spcBef>
                <a:spcPts val="60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Dr. Alyssa Monfuletho		Assistant Superintendent </a:t>
            </a:r>
            <a:endParaRPr sz="1800">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Dr. Jennifer Rich		Director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Ms. Catrice Huff		Family Engagement Supervisor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Mr. Anthony Vaccaro 		Family Engagement Supervisor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Mr. Joe Agro		Parent Advocate</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Ms. Colette Clemons 		Administrative Assistant</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Ms. Shyla Early		Community Resource Leader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Ms. Toiya Carr		Community Resource Leader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Mr. Oumar Adam Hassaballah	Community Resource Leader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Mr. Jordan Velazquez		Community Resource Leader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Clr>
                <a:srgbClr val="B71E42"/>
              </a:buClr>
              <a:buSzPts val="1800"/>
              <a:buFont typeface="Calibri"/>
              <a:buNone/>
            </a:pPr>
            <a:r>
              <a:rPr b="0" i="0" lang="en-US" sz="1800" u="none" cap="none" strike="noStrike">
                <a:solidFill>
                  <a:srgbClr val="FFFFFF"/>
                </a:solidFill>
                <a:latin typeface="Calibri"/>
                <a:ea typeface="Calibri"/>
                <a:cs typeface="Calibri"/>
                <a:sym typeface="Calibri"/>
              </a:rPr>
              <a:t>Ms. Kaitlyn Roberts		Community Resource Leader</a:t>
            </a:r>
            <a:endParaRPr b="0" i="0" sz="1800" u="none" cap="none" strike="noStrike">
              <a:solidFill>
                <a:srgbClr val="FFFFFF"/>
              </a:solidFill>
              <a:latin typeface="Calibri"/>
              <a:ea typeface="Calibri"/>
              <a:cs typeface="Calibri"/>
              <a:sym typeface="Calibri"/>
            </a:endParaRPr>
          </a:p>
          <a:p>
            <a:pPr indent="0" lvl="0" marL="0" marR="0" rtl="0" algn="l">
              <a:lnSpc>
                <a:spcPct val="120000"/>
              </a:lnSpc>
              <a:spcBef>
                <a:spcPts val="600"/>
              </a:spcBef>
              <a:spcAft>
                <a:spcPts val="0"/>
              </a:spcAft>
              <a:buNone/>
            </a:pPr>
            <a:r>
              <a:rPr lang="en-US" sz="1800">
                <a:solidFill>
                  <a:srgbClr val="FFFFFF"/>
                </a:solidFill>
                <a:latin typeface="Calibri"/>
                <a:ea typeface="Calibri"/>
                <a:cs typeface="Calibri"/>
                <a:sym typeface="Calibri"/>
              </a:rPr>
              <a:t>Mr. Jimmy Barnes                                           Community Resource Leader II</a:t>
            </a:r>
            <a:endParaRPr/>
          </a:p>
          <a:p>
            <a:pPr indent="0" lvl="0" marL="0" marR="0" rtl="0" algn="l">
              <a:lnSpc>
                <a:spcPct val="120000"/>
              </a:lnSpc>
              <a:spcBef>
                <a:spcPts val="600"/>
              </a:spcBef>
              <a:spcAft>
                <a:spcPts val="0"/>
              </a:spcAft>
              <a:buClr>
                <a:srgbClr val="B71E42"/>
              </a:buClr>
              <a:buSzPts val="1800"/>
              <a:buFont typeface="Gill Sans"/>
              <a:buNone/>
            </a:pPr>
            <a:r>
              <a:t/>
            </a:r>
            <a:endParaRPr b="0" i="0" sz="1800" u="none" cap="none" strike="noStrike">
              <a:solidFill>
                <a:srgbClr val="FFFFFF"/>
              </a:solidFill>
              <a:latin typeface="Gill Sans"/>
              <a:ea typeface="Gill Sans"/>
              <a:cs typeface="Gill Sans"/>
              <a:sym typeface="Gill Sans"/>
            </a:endParaRPr>
          </a:p>
          <a:p>
            <a:pPr indent="-114300" lvl="1" marL="457200" marR="0" rtl="0" algn="l">
              <a:lnSpc>
                <a:spcPct val="120000"/>
              </a:lnSpc>
              <a:spcBef>
                <a:spcPts val="600"/>
              </a:spcBef>
              <a:spcAft>
                <a:spcPts val="0"/>
              </a:spcAft>
              <a:buClr>
                <a:srgbClr val="B71E42"/>
              </a:buClr>
              <a:buSzPts val="1800"/>
              <a:buFont typeface="Arial"/>
              <a:buNone/>
            </a:pPr>
            <a:r>
              <a:t/>
            </a:r>
            <a:endParaRPr b="0" i="0" sz="1800" u="none" cap="none" strike="noStrike">
              <a:solidFill>
                <a:srgbClr val="FFFFFF"/>
              </a:solidFill>
              <a:latin typeface="Gill Sans"/>
              <a:ea typeface="Gill Sans"/>
              <a:cs typeface="Gill Sans"/>
              <a:sym typeface="Gill Sans"/>
            </a:endParaRPr>
          </a:p>
          <a:p>
            <a:pPr indent="114300" lvl="0" marL="0" marR="0" rtl="0" algn="l">
              <a:lnSpc>
                <a:spcPct val="120000"/>
              </a:lnSpc>
              <a:spcBef>
                <a:spcPts val="600"/>
              </a:spcBef>
              <a:spcAft>
                <a:spcPts val="0"/>
              </a:spcAft>
              <a:buClr>
                <a:srgbClr val="B71E42"/>
              </a:buClr>
              <a:buSzPts val="1800"/>
              <a:buFont typeface="Arial"/>
              <a:buNone/>
            </a:pPr>
            <a:r>
              <a:t/>
            </a:r>
            <a:endParaRPr b="0" i="0" sz="1800" u="none" cap="none" strike="noStrike">
              <a:solidFill>
                <a:srgbClr val="FFFFFF"/>
              </a:solidFill>
              <a:latin typeface="Gill Sans"/>
              <a:ea typeface="Gill Sans"/>
              <a:cs typeface="Gill Sans"/>
              <a:sym typeface="Gill Sans"/>
            </a:endParaRPr>
          </a:p>
        </p:txBody>
      </p:sp>
      <p:pic>
        <p:nvPicPr>
          <p:cNvPr id="331" name="Google Shape;331;p2"/>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pic>
        <p:nvPicPr>
          <p:cNvPr id="332" name="Google Shape;332;p2"/>
          <p:cNvPicPr preferRelativeResize="0"/>
          <p:nvPr/>
        </p:nvPicPr>
        <p:blipFill rotWithShape="1">
          <a:blip r:embed="rId4">
            <a:alphaModFix/>
          </a:blip>
          <a:srcRect b="0" l="0" r="0" t="0"/>
          <a:stretch/>
        </p:blipFill>
        <p:spPr>
          <a:xfrm>
            <a:off x="50524" y="74933"/>
            <a:ext cx="941100" cy="920493"/>
          </a:xfrm>
          <a:prstGeom prst="rect">
            <a:avLst/>
          </a:prstGeom>
          <a:noFill/>
          <a:ln>
            <a:noFill/>
          </a:ln>
        </p:spPr>
      </p:pic>
      <p:pic>
        <p:nvPicPr>
          <p:cNvPr id="333" name="Google Shape;333;p2"/>
          <p:cNvPicPr preferRelativeResize="0"/>
          <p:nvPr/>
        </p:nvPicPr>
        <p:blipFill rotWithShape="1">
          <a:blip r:embed="rId5">
            <a:alphaModFix/>
          </a:blip>
          <a:srcRect b="0" l="0" r="0" t="0"/>
          <a:stretch/>
        </p:blipFill>
        <p:spPr>
          <a:xfrm>
            <a:off x="11216732" y="89244"/>
            <a:ext cx="918227" cy="9204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5" name="Shape 665"/>
        <p:cNvGrpSpPr/>
        <p:nvPr/>
      </p:nvGrpSpPr>
      <p:grpSpPr>
        <a:xfrm>
          <a:off x="0" y="0"/>
          <a:ext cx="0" cy="0"/>
          <a:chOff x="0" y="0"/>
          <a:chExt cx="0" cy="0"/>
        </a:xfrm>
      </p:grpSpPr>
      <p:sp>
        <p:nvSpPr>
          <p:cNvPr id="666" name="Google Shape;666;p20"/>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67" name="Google Shape;667;p20"/>
          <p:cNvSpPr/>
          <p:nvPr/>
        </p:nvSpPr>
        <p:spPr>
          <a:xfrm>
            <a:off x="643466" y="643467"/>
            <a:ext cx="10905067" cy="556683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68" name="Google Shape;668;p20"/>
          <p:cNvSpPr/>
          <p:nvPr/>
        </p:nvSpPr>
        <p:spPr>
          <a:xfrm>
            <a:off x="477012" y="480060"/>
            <a:ext cx="11237976" cy="5897880"/>
          </a:xfrm>
          <a:prstGeom prst="rect">
            <a:avLst/>
          </a:prstGeom>
          <a:noFill/>
          <a:ln cap="flat"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69" name="Google Shape;669;p20"/>
          <p:cNvPicPr preferRelativeResize="0"/>
          <p:nvPr/>
        </p:nvPicPr>
        <p:blipFill rotWithShape="1">
          <a:blip r:embed="rId3">
            <a:alphaModFix/>
          </a:blip>
          <a:srcRect b="7160" l="26772" r="16294" t="52592"/>
          <a:stretch/>
        </p:blipFill>
        <p:spPr>
          <a:xfrm>
            <a:off x="6755695" y="1001018"/>
            <a:ext cx="4341590" cy="4598011"/>
          </a:xfrm>
          <a:prstGeom prst="rect">
            <a:avLst/>
          </a:prstGeom>
          <a:noFill/>
          <a:ln>
            <a:noFill/>
          </a:ln>
        </p:spPr>
      </p:pic>
      <p:pic>
        <p:nvPicPr>
          <p:cNvPr id="670" name="Google Shape;670;p20"/>
          <p:cNvPicPr preferRelativeResize="0"/>
          <p:nvPr/>
        </p:nvPicPr>
        <p:blipFill rotWithShape="1">
          <a:blip r:embed="rId4">
            <a:alphaModFix/>
          </a:blip>
          <a:srcRect b="0" l="0" r="0" t="0"/>
          <a:stretch/>
        </p:blipFill>
        <p:spPr>
          <a:xfrm>
            <a:off x="1018809" y="1616144"/>
            <a:ext cx="5498380" cy="3367757"/>
          </a:xfrm>
          <a:prstGeom prst="rect">
            <a:avLst/>
          </a:prstGeom>
          <a:noFill/>
          <a:ln>
            <a:noFill/>
          </a:ln>
        </p:spPr>
      </p:pic>
      <p:pic>
        <p:nvPicPr>
          <p:cNvPr id="671" name="Google Shape;671;p20"/>
          <p:cNvPicPr preferRelativeResize="0"/>
          <p:nvPr/>
        </p:nvPicPr>
        <p:blipFill rotWithShape="1">
          <a:blip r:embed="rId5">
            <a:alphaModFix/>
          </a:blip>
          <a:srcRect b="0" l="0" r="0" t="0"/>
          <a:stretch/>
        </p:blipFill>
        <p:spPr>
          <a:xfrm>
            <a:off x="0" y="5528"/>
            <a:ext cx="890093" cy="871804"/>
          </a:xfrm>
          <a:prstGeom prst="rect">
            <a:avLst/>
          </a:prstGeom>
          <a:noFill/>
          <a:ln>
            <a:noFill/>
          </a:ln>
        </p:spPr>
      </p:pic>
      <p:pic>
        <p:nvPicPr>
          <p:cNvPr id="672" name="Google Shape;672;p20"/>
          <p:cNvPicPr preferRelativeResize="0"/>
          <p:nvPr/>
        </p:nvPicPr>
        <p:blipFill rotWithShape="1">
          <a:blip r:embed="rId6">
            <a:alphaModFix/>
          </a:blip>
          <a:srcRect b="0" l="0" r="0" t="0"/>
          <a:stretch/>
        </p:blipFill>
        <p:spPr>
          <a:xfrm>
            <a:off x="11222413" y="43743"/>
            <a:ext cx="890093" cy="8961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676" name="Shape 676"/>
        <p:cNvGrpSpPr/>
        <p:nvPr/>
      </p:nvGrpSpPr>
      <p:grpSpPr>
        <a:xfrm>
          <a:off x="0" y="0"/>
          <a:ext cx="0" cy="0"/>
          <a:chOff x="0" y="0"/>
          <a:chExt cx="0" cy="0"/>
        </a:xfrm>
      </p:grpSpPr>
      <p:sp>
        <p:nvSpPr>
          <p:cNvPr id="677" name="Google Shape;677;p21"/>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678" name="Google Shape;678;p21"/>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679" name="Google Shape;679;p21"/>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680" name="Google Shape;680;p21"/>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pic>
        <p:nvPicPr>
          <p:cNvPr id="681" name="Google Shape;681;p21"/>
          <p:cNvPicPr preferRelativeResize="0"/>
          <p:nvPr/>
        </p:nvPicPr>
        <p:blipFill rotWithShape="1">
          <a:blip r:embed="rId4">
            <a:alphaModFix/>
          </a:blip>
          <a:srcRect b="22348" l="0" r="-1" t="593"/>
          <a:stretch/>
        </p:blipFill>
        <p:spPr>
          <a:xfrm>
            <a:off x="20" y="10"/>
            <a:ext cx="12191675" cy="6857990"/>
          </a:xfrm>
          <a:prstGeom prst="rect">
            <a:avLst/>
          </a:prstGeom>
          <a:noFill/>
          <a:ln>
            <a:noFill/>
          </a:ln>
        </p:spPr>
      </p:pic>
      <p:sp>
        <p:nvSpPr>
          <p:cNvPr id="682" name="Google Shape;682;p21"/>
          <p:cNvSpPr/>
          <p:nvPr/>
        </p:nvSpPr>
        <p:spPr>
          <a:xfrm>
            <a:off x="5930686" y="4905349"/>
            <a:ext cx="5610646" cy="1450464"/>
          </a:xfrm>
          <a:prstGeom prst="rect">
            <a:avLst/>
          </a:prstGeom>
          <a:solidFill>
            <a:srgbClr val="000001">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83" name="Google Shape;683;p21"/>
          <p:cNvSpPr txBox="1"/>
          <p:nvPr>
            <p:ph idx="4294967295" type="title"/>
          </p:nvPr>
        </p:nvSpPr>
        <p:spPr>
          <a:xfrm>
            <a:off x="6094412" y="5239131"/>
            <a:ext cx="5279490" cy="9600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E"/>
              </a:buClr>
              <a:buSzPts val="3200"/>
              <a:buFont typeface="Gill Sans"/>
              <a:buNone/>
            </a:pPr>
            <a:r>
              <a:rPr lang="en-US">
                <a:solidFill>
                  <a:srgbClr val="FFFFFE"/>
                </a:solidFill>
              </a:rPr>
              <a:t>THANK YOU!</a:t>
            </a:r>
            <a:endParaRPr/>
          </a:p>
        </p:txBody>
      </p:sp>
      <p:cxnSp>
        <p:nvCxnSpPr>
          <p:cNvPr id="684" name="Google Shape;684;p21"/>
          <p:cNvCxnSpPr/>
          <p:nvPr/>
        </p:nvCxnSpPr>
        <p:spPr>
          <a:xfrm>
            <a:off x="6094411" y="5073596"/>
            <a:ext cx="5283196" cy="0"/>
          </a:xfrm>
          <a:prstGeom prst="straightConnector1">
            <a:avLst/>
          </a:prstGeom>
          <a:noFill/>
          <a:ln cap="flat" cmpd="sng" w="31750">
            <a:solidFill>
              <a:srgbClr val="89BAF2"/>
            </a:solidFill>
            <a:prstDash val="solid"/>
            <a:round/>
            <a:headEnd len="sm" w="sm" type="none"/>
            <a:tailEnd len="sm" w="sm" type="none"/>
          </a:ln>
        </p:spPr>
      </p:cxnSp>
      <p:pic>
        <p:nvPicPr>
          <p:cNvPr id="685" name="Google Shape;685;p21"/>
          <p:cNvPicPr preferRelativeResize="0"/>
          <p:nvPr/>
        </p:nvPicPr>
        <p:blipFill rotWithShape="1">
          <a:blip r:embed="rId5">
            <a:alphaModFix/>
          </a:blip>
          <a:srcRect b="0" l="0" r="0" t="0"/>
          <a:stretch/>
        </p:blipFill>
        <p:spPr>
          <a:xfrm>
            <a:off x="0" y="5528"/>
            <a:ext cx="890093" cy="871804"/>
          </a:xfrm>
          <a:prstGeom prst="rect">
            <a:avLst/>
          </a:prstGeom>
          <a:noFill/>
          <a:ln>
            <a:noFill/>
          </a:ln>
        </p:spPr>
      </p:pic>
      <p:pic>
        <p:nvPicPr>
          <p:cNvPr id="686" name="Google Shape;686;p21"/>
          <p:cNvPicPr preferRelativeResize="0"/>
          <p:nvPr/>
        </p:nvPicPr>
        <p:blipFill rotWithShape="1">
          <a:blip r:embed="rId6">
            <a:alphaModFix/>
          </a:blip>
          <a:srcRect b="0" l="0" r="0" t="0"/>
          <a:stretch/>
        </p:blipFill>
        <p:spPr>
          <a:xfrm>
            <a:off x="11222413" y="43743"/>
            <a:ext cx="890093" cy="8961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83"/>
                                        </p:tgtEl>
                                        <p:attrNameLst>
                                          <p:attrName>style.visibility</p:attrName>
                                        </p:attrNameLst>
                                      </p:cBhvr>
                                      <p:to>
                                        <p:strVal val="visible"/>
                                      </p:to>
                                    </p:set>
                                    <p:animEffect filter="fade" transition="in">
                                      <p:cBhvr>
                                        <p:cTn dur="700"/>
                                        <p:tgtEl>
                                          <p:spTgt spid="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338" name="Shape 338"/>
        <p:cNvGrpSpPr/>
        <p:nvPr/>
      </p:nvGrpSpPr>
      <p:grpSpPr>
        <a:xfrm>
          <a:off x="0" y="0"/>
          <a:ext cx="0" cy="0"/>
          <a:chOff x="0" y="0"/>
          <a:chExt cx="0" cy="0"/>
        </a:xfrm>
      </p:grpSpPr>
      <p:sp>
        <p:nvSpPr>
          <p:cNvPr id="339" name="Google Shape;339;p3"/>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0" name="Google Shape;340;p3"/>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41" name="Google Shape;341;p3"/>
          <p:cNvSpPr txBox="1"/>
          <p:nvPr>
            <p:ph type="title"/>
          </p:nvPr>
        </p:nvSpPr>
        <p:spPr>
          <a:xfrm>
            <a:off x="1451579" y="2303047"/>
            <a:ext cx="3272093" cy="26741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OBJECTIVES</a:t>
            </a:r>
            <a:endParaRPr/>
          </a:p>
        </p:txBody>
      </p:sp>
      <p:cxnSp>
        <p:nvCxnSpPr>
          <p:cNvPr id="342" name="Google Shape;342;p3"/>
          <p:cNvCxnSpPr/>
          <p:nvPr/>
        </p:nvCxnSpPr>
        <p:spPr>
          <a:xfrm>
            <a:off x="1451579" y="2146542"/>
            <a:ext cx="3272094" cy="0"/>
          </a:xfrm>
          <a:prstGeom prst="straightConnector1">
            <a:avLst/>
          </a:prstGeom>
          <a:noFill/>
          <a:ln cap="flat" cmpd="sng" w="31750">
            <a:solidFill>
              <a:schemeClr val="accent1"/>
            </a:solidFill>
            <a:prstDash val="solid"/>
            <a:round/>
            <a:headEnd len="sm" w="sm" type="none"/>
            <a:tailEnd len="sm" w="sm" type="none"/>
          </a:ln>
        </p:spPr>
      </p:cxnSp>
      <p:sp>
        <p:nvSpPr>
          <p:cNvPr id="343" name="Google Shape;343;p3"/>
          <p:cNvSpPr txBox="1"/>
          <p:nvPr/>
        </p:nvSpPr>
        <p:spPr>
          <a:xfrm>
            <a:off x="1451580" y="3122496"/>
            <a:ext cx="3530157" cy="10492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Gill Sans"/>
              <a:buNone/>
            </a:pPr>
            <a:r>
              <a:t/>
            </a:r>
            <a:endParaRPr b="0" i="0" sz="3200" cap="none">
              <a:solidFill>
                <a:schemeClr val="dk1"/>
              </a:solidFill>
              <a:latin typeface="Gill Sans"/>
              <a:ea typeface="Gill Sans"/>
              <a:cs typeface="Gill Sans"/>
              <a:sym typeface="Gill Sans"/>
            </a:endParaRPr>
          </a:p>
        </p:txBody>
      </p:sp>
      <p:pic>
        <p:nvPicPr>
          <p:cNvPr id="344" name="Google Shape;344;p3"/>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345" name="Google Shape;345;p3"/>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id="346" name="Google Shape;346;p3"/>
          <p:cNvPicPr preferRelativeResize="0"/>
          <p:nvPr/>
        </p:nvPicPr>
        <p:blipFill rotWithShape="1">
          <a:blip r:embed="rId4">
            <a:alphaModFix/>
          </a:blip>
          <a:srcRect b="0" l="0" r="0" t="0"/>
          <a:stretch/>
        </p:blipFill>
        <p:spPr>
          <a:xfrm>
            <a:off x="35442" y="0"/>
            <a:ext cx="890093" cy="871804"/>
          </a:xfrm>
          <a:prstGeom prst="rect">
            <a:avLst/>
          </a:prstGeom>
          <a:noFill/>
          <a:ln>
            <a:noFill/>
          </a:ln>
        </p:spPr>
      </p:pic>
      <p:pic>
        <p:nvPicPr>
          <p:cNvPr id="347" name="Google Shape;347;p3"/>
          <p:cNvPicPr preferRelativeResize="0"/>
          <p:nvPr/>
        </p:nvPicPr>
        <p:blipFill rotWithShape="1">
          <a:blip r:embed="rId5">
            <a:alphaModFix/>
          </a:blip>
          <a:srcRect b="0" l="0" r="0" t="0"/>
          <a:stretch/>
        </p:blipFill>
        <p:spPr>
          <a:xfrm>
            <a:off x="11266465" y="0"/>
            <a:ext cx="890093" cy="896190"/>
          </a:xfrm>
          <a:prstGeom prst="rect">
            <a:avLst/>
          </a:prstGeom>
          <a:noFill/>
          <a:ln>
            <a:noFill/>
          </a:ln>
        </p:spPr>
      </p:pic>
      <p:grpSp>
        <p:nvGrpSpPr>
          <p:cNvPr id="348" name="Google Shape;348;p3"/>
          <p:cNvGrpSpPr/>
          <p:nvPr/>
        </p:nvGrpSpPr>
        <p:grpSpPr>
          <a:xfrm>
            <a:off x="5141913" y="1054884"/>
            <a:ext cx="5913437" cy="4133868"/>
            <a:chOff x="0" y="251609"/>
            <a:chExt cx="5913437" cy="4133868"/>
          </a:xfrm>
        </p:grpSpPr>
        <p:sp>
          <p:nvSpPr>
            <p:cNvPr id="349" name="Google Shape;349;p3"/>
            <p:cNvSpPr/>
            <p:nvPr/>
          </p:nvSpPr>
          <p:spPr>
            <a:xfrm>
              <a:off x="0" y="251609"/>
              <a:ext cx="5913437" cy="2023734"/>
            </a:xfrm>
            <a:prstGeom prst="roundRect">
              <a:avLst>
                <a:gd fmla="val 16667" name="adj"/>
              </a:avLst>
            </a:prstGeom>
            <a:gradFill>
              <a:gsLst>
                <a:gs pos="0">
                  <a:srgbClr val="E65196"/>
                </a:gs>
                <a:gs pos="69000">
                  <a:srgbClr val="DE1B77"/>
                </a:gs>
                <a:gs pos="100000">
                  <a:srgbClr val="C8237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txBox="1"/>
            <p:nvPr/>
          </p:nvSpPr>
          <p:spPr>
            <a:xfrm>
              <a:off x="98791" y="350400"/>
              <a:ext cx="5715855" cy="1826152"/>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Gill Sans"/>
                <a:buNone/>
              </a:pPr>
              <a:r>
                <a:rPr lang="en-US" sz="3000">
                  <a:solidFill>
                    <a:schemeClr val="lt1"/>
                  </a:solidFill>
                  <a:latin typeface="Gill Sans"/>
                  <a:ea typeface="Gill Sans"/>
                  <a:cs typeface="Gill Sans"/>
                  <a:sym typeface="Gill Sans"/>
                </a:rPr>
                <a:t>Understand the concept of Family Funds of Knowledge and its foundation in educational research.</a:t>
              </a:r>
              <a:endParaRPr/>
            </a:p>
          </p:txBody>
        </p:sp>
        <p:sp>
          <p:nvSpPr>
            <p:cNvPr id="351" name="Google Shape;351;p3"/>
            <p:cNvSpPr/>
            <p:nvPr/>
          </p:nvSpPr>
          <p:spPr>
            <a:xfrm>
              <a:off x="0" y="2361743"/>
              <a:ext cx="5913437" cy="2023734"/>
            </a:xfrm>
            <a:prstGeom prst="roundRect">
              <a:avLst>
                <a:gd fmla="val 16667" name="adj"/>
              </a:avLst>
            </a:prstGeom>
            <a:gradFill>
              <a:gsLst>
                <a:gs pos="0">
                  <a:srgbClr val="C37BF5"/>
                </a:gs>
                <a:gs pos="69000">
                  <a:srgbClr val="A73EF1"/>
                </a:gs>
                <a:gs pos="100000">
                  <a:srgbClr val="9F3DE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txBox="1"/>
            <p:nvPr/>
          </p:nvSpPr>
          <p:spPr>
            <a:xfrm>
              <a:off x="98791" y="2460534"/>
              <a:ext cx="5715855" cy="1826152"/>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Gill Sans"/>
                <a:buNone/>
              </a:pPr>
              <a:r>
                <a:rPr lang="en-US" sz="3000">
                  <a:solidFill>
                    <a:schemeClr val="lt1"/>
                  </a:solidFill>
                  <a:latin typeface="Gill Sans"/>
                  <a:ea typeface="Gill Sans"/>
                  <a:cs typeface="Gill Sans"/>
                  <a:sym typeface="Gill Sans"/>
                </a:rPr>
                <a:t>Learn practical strategies to identify, honor, and integrate family knowledge into school practices to foster equity and collaboration.</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357" name="Shape 357"/>
        <p:cNvGrpSpPr/>
        <p:nvPr/>
      </p:nvGrpSpPr>
      <p:grpSpPr>
        <a:xfrm>
          <a:off x="0" y="0"/>
          <a:ext cx="0" cy="0"/>
          <a:chOff x="0" y="0"/>
          <a:chExt cx="0" cy="0"/>
        </a:xfrm>
      </p:grpSpPr>
      <p:sp>
        <p:nvSpPr>
          <p:cNvPr id="358" name="Google Shape;358;p4"/>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59" name="Google Shape;359;p4"/>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60" name="Google Shape;360;p4"/>
          <p:cNvSpPr txBox="1"/>
          <p:nvPr>
            <p:ph type="title"/>
          </p:nvPr>
        </p:nvSpPr>
        <p:spPr>
          <a:xfrm>
            <a:off x="860612" y="1138228"/>
            <a:ext cx="3793685" cy="38587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Gill Sans"/>
              <a:buNone/>
            </a:pPr>
            <a:r>
              <a:rPr lang="en-US" sz="3600"/>
              <a:t>BPS FAMILY ENGAGEMENT DEFINITION </a:t>
            </a:r>
            <a:endParaRPr/>
          </a:p>
        </p:txBody>
      </p:sp>
      <p:grpSp>
        <p:nvGrpSpPr>
          <p:cNvPr id="361" name="Google Shape;361;p4"/>
          <p:cNvGrpSpPr/>
          <p:nvPr/>
        </p:nvGrpSpPr>
        <p:grpSpPr>
          <a:xfrm>
            <a:off x="5100021" y="638300"/>
            <a:ext cx="6409605" cy="4858625"/>
            <a:chOff x="7807230" y="2012810"/>
            <a:chExt cx="3251252" cy="3459865"/>
          </a:xfrm>
        </p:grpSpPr>
        <p:sp>
          <p:nvSpPr>
            <p:cNvPr id="362" name="Google Shape;362;p4"/>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63" name="Google Shape;363;p4"/>
            <p:cNvSpPr/>
            <p:nvPr/>
          </p:nvSpPr>
          <p:spPr>
            <a:xfrm>
              <a:off x="7807231" y="2026142"/>
              <a:ext cx="3251250" cy="3440203"/>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grpSp>
      <p:sp>
        <p:nvSpPr>
          <p:cNvPr id="364" name="Google Shape;364;p4"/>
          <p:cNvSpPr/>
          <p:nvPr/>
        </p:nvSpPr>
        <p:spPr>
          <a:xfrm>
            <a:off x="5419891" y="973636"/>
            <a:ext cx="5769864" cy="4187952"/>
          </a:xfrm>
          <a:prstGeom prst="rect">
            <a:avLst/>
          </a:prstGeom>
          <a:solidFill>
            <a:srgbClr val="FFFFFF"/>
          </a:solidFill>
          <a:ln cap="flat" cmpd="sng" w="9525">
            <a:solidFill>
              <a:srgbClr val="DFDB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65" name="Google Shape;365;p4"/>
          <p:cNvSpPr txBox="1"/>
          <p:nvPr>
            <p:ph idx="1" type="body"/>
          </p:nvPr>
        </p:nvSpPr>
        <p:spPr>
          <a:xfrm>
            <a:off x="5584483" y="1138228"/>
            <a:ext cx="5440680" cy="3858768"/>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US">
                <a:solidFill>
                  <a:srgbClr val="000000"/>
                </a:solidFill>
              </a:rPr>
              <a:t>Active </a:t>
            </a:r>
            <a:r>
              <a:rPr b="1" lang="en-US">
                <a:solidFill>
                  <a:srgbClr val="000000"/>
                </a:solidFill>
              </a:rPr>
              <a:t>voice</a:t>
            </a:r>
            <a:r>
              <a:rPr lang="en-US">
                <a:solidFill>
                  <a:srgbClr val="000000"/>
                </a:solidFill>
              </a:rPr>
              <a:t>, </a:t>
            </a:r>
            <a:r>
              <a:rPr b="1" lang="en-US">
                <a:solidFill>
                  <a:srgbClr val="000000"/>
                </a:solidFill>
              </a:rPr>
              <a:t>involvement</a:t>
            </a:r>
            <a:r>
              <a:rPr lang="en-US">
                <a:solidFill>
                  <a:srgbClr val="000000"/>
                </a:solidFill>
              </a:rPr>
              <a:t>, and</a:t>
            </a:r>
            <a:r>
              <a:rPr b="1" lang="en-US">
                <a:solidFill>
                  <a:srgbClr val="000000"/>
                </a:solidFill>
              </a:rPr>
              <a:t> presence </a:t>
            </a:r>
            <a:r>
              <a:rPr lang="en-US">
                <a:solidFill>
                  <a:srgbClr val="000000"/>
                </a:solidFill>
              </a:rPr>
              <a:t>of parents, families, and community members working with all in school, home and/or community to ensure ongoing learning, wellness and development. </a:t>
            </a:r>
            <a:endParaRPr/>
          </a:p>
        </p:txBody>
      </p:sp>
      <p:pic>
        <p:nvPicPr>
          <p:cNvPr id="366" name="Google Shape;366;p4"/>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367" name="Google Shape;367;p4"/>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368" name="Google Shape;368;p4"/>
          <p:cNvSpPr/>
          <p:nvPr/>
        </p:nvSpPr>
        <p:spPr>
          <a:xfrm>
            <a:off x="5419891" y="973636"/>
            <a:ext cx="5769864" cy="4187952"/>
          </a:xfrm>
          <a:prstGeom prst="rect">
            <a:avLst/>
          </a:prstGeom>
          <a:no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pic>
        <p:nvPicPr>
          <p:cNvPr id="369" name="Google Shape;369;p4"/>
          <p:cNvPicPr preferRelativeResize="0"/>
          <p:nvPr/>
        </p:nvPicPr>
        <p:blipFill rotWithShape="1">
          <a:blip r:embed="rId4">
            <a:alphaModFix/>
          </a:blip>
          <a:srcRect b="0" l="0" r="0" t="0"/>
          <a:stretch/>
        </p:blipFill>
        <p:spPr>
          <a:xfrm>
            <a:off x="11488302" y="28530"/>
            <a:ext cx="696287" cy="701056"/>
          </a:xfrm>
          <a:prstGeom prst="rect">
            <a:avLst/>
          </a:prstGeom>
          <a:noFill/>
          <a:ln>
            <a:noFill/>
          </a:ln>
        </p:spPr>
      </p:pic>
      <p:pic>
        <p:nvPicPr>
          <p:cNvPr id="370" name="Google Shape;370;p4"/>
          <p:cNvPicPr preferRelativeResize="0"/>
          <p:nvPr/>
        </p:nvPicPr>
        <p:blipFill rotWithShape="1">
          <a:blip r:embed="rId5">
            <a:alphaModFix/>
          </a:blip>
          <a:srcRect b="0" l="0" r="0" t="0"/>
          <a:stretch/>
        </p:blipFill>
        <p:spPr>
          <a:xfrm>
            <a:off x="1" y="30543"/>
            <a:ext cx="696288" cy="6819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375" name="Shape 375"/>
        <p:cNvGrpSpPr/>
        <p:nvPr/>
      </p:nvGrpSpPr>
      <p:grpSpPr>
        <a:xfrm>
          <a:off x="0" y="0"/>
          <a:ext cx="0" cy="0"/>
          <a:chOff x="0" y="0"/>
          <a:chExt cx="0" cy="0"/>
        </a:xfrm>
      </p:grpSpPr>
      <p:sp>
        <p:nvSpPr>
          <p:cNvPr id="376" name="Google Shape;376;p5"/>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77" name="Google Shape;377;p5"/>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78" name="Google Shape;378;p5"/>
          <p:cNvSpPr txBox="1"/>
          <p:nvPr>
            <p:ph type="title"/>
          </p:nvPr>
        </p:nvSpPr>
        <p:spPr>
          <a:xfrm>
            <a:off x="860612" y="1138228"/>
            <a:ext cx="3793685" cy="38587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Gill Sans"/>
              <a:buNone/>
            </a:pPr>
            <a:r>
              <a:rPr lang="en-US" sz="3600"/>
              <a:t>CULTURALLY RESPONSIVE FAMILY ENGAGEMENT </a:t>
            </a:r>
            <a:endParaRPr/>
          </a:p>
        </p:txBody>
      </p:sp>
      <p:grpSp>
        <p:nvGrpSpPr>
          <p:cNvPr id="379" name="Google Shape;379;p5"/>
          <p:cNvGrpSpPr/>
          <p:nvPr/>
        </p:nvGrpSpPr>
        <p:grpSpPr>
          <a:xfrm>
            <a:off x="5100021" y="638300"/>
            <a:ext cx="6409605" cy="4858625"/>
            <a:chOff x="7807230" y="2012810"/>
            <a:chExt cx="3251252" cy="3459865"/>
          </a:xfrm>
        </p:grpSpPr>
        <p:sp>
          <p:nvSpPr>
            <p:cNvPr id="380" name="Google Shape;380;p5"/>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81" name="Google Shape;381;p5"/>
            <p:cNvSpPr/>
            <p:nvPr/>
          </p:nvSpPr>
          <p:spPr>
            <a:xfrm>
              <a:off x="7807231" y="2026142"/>
              <a:ext cx="3251250" cy="3440203"/>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grpSp>
      <p:sp>
        <p:nvSpPr>
          <p:cNvPr id="382" name="Google Shape;382;p5"/>
          <p:cNvSpPr/>
          <p:nvPr/>
        </p:nvSpPr>
        <p:spPr>
          <a:xfrm>
            <a:off x="5419891" y="973636"/>
            <a:ext cx="5769864" cy="4187952"/>
          </a:xfrm>
          <a:prstGeom prst="rect">
            <a:avLst/>
          </a:prstGeom>
          <a:solidFill>
            <a:srgbClr val="FFFFFF"/>
          </a:solidFill>
          <a:ln cap="flat" cmpd="sng" w="9525">
            <a:solidFill>
              <a:srgbClr val="DFDB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83" name="Google Shape;383;p5"/>
          <p:cNvSpPr txBox="1"/>
          <p:nvPr>
            <p:ph idx="1" type="body"/>
          </p:nvPr>
        </p:nvSpPr>
        <p:spPr>
          <a:xfrm>
            <a:off x="5584483" y="1138228"/>
            <a:ext cx="5605272" cy="3858767"/>
          </a:xfrm>
          <a:prstGeom prst="rect">
            <a:avLst/>
          </a:prstGeom>
          <a:noFill/>
          <a:ln>
            <a:noFill/>
          </a:ln>
        </p:spPr>
        <p:txBody>
          <a:bodyPr anchorCtr="0" anchor="ctr" bIns="45700" lIns="91425" spcFirstLastPara="1" rIns="91425" wrap="square" tIns="45700">
            <a:normAutofit/>
          </a:bodyPr>
          <a:lstStyle/>
          <a:p>
            <a:pPr indent="-228600" lvl="0" marL="228600" rtl="0" algn="l">
              <a:lnSpc>
                <a:spcPct val="120000"/>
              </a:lnSpc>
              <a:spcBef>
                <a:spcPts val="0"/>
              </a:spcBef>
              <a:spcAft>
                <a:spcPts val="0"/>
              </a:spcAft>
              <a:buSzPts val="2400"/>
              <a:buChar char="•"/>
            </a:pPr>
            <a:r>
              <a:rPr lang="en-US" sz="2400">
                <a:solidFill>
                  <a:srgbClr val="000000"/>
                </a:solidFill>
              </a:rPr>
              <a:t>Culturally responsive family engagement is the practice of authentic, equal partnership with families, rooted in a deep knowledge and appreciation for the rich social and cultural identities, assets, habits and contexts that families bring to learning. </a:t>
            </a:r>
            <a:endParaRPr/>
          </a:p>
          <a:p>
            <a:pPr indent="0" lvl="0" marL="0" rtl="0" algn="l">
              <a:lnSpc>
                <a:spcPct val="120000"/>
              </a:lnSpc>
              <a:spcBef>
                <a:spcPts val="1000"/>
              </a:spcBef>
              <a:spcAft>
                <a:spcPts val="0"/>
              </a:spcAft>
              <a:buSzPts val="1200"/>
              <a:buNone/>
            </a:pPr>
            <a:r>
              <a:rPr lang="en-US" sz="1200">
                <a:solidFill>
                  <a:srgbClr val="000000"/>
                </a:solidFill>
              </a:rPr>
              <a:t>(NYU Metropolitan Center for Research on Equity and the Transformation of Schools) </a:t>
            </a:r>
            <a:endParaRPr/>
          </a:p>
        </p:txBody>
      </p:sp>
      <p:pic>
        <p:nvPicPr>
          <p:cNvPr id="384" name="Google Shape;384;p5"/>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385" name="Google Shape;385;p5"/>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386" name="Google Shape;386;p5"/>
          <p:cNvSpPr/>
          <p:nvPr/>
        </p:nvSpPr>
        <p:spPr>
          <a:xfrm>
            <a:off x="5419891" y="973636"/>
            <a:ext cx="5769864" cy="4187952"/>
          </a:xfrm>
          <a:prstGeom prst="rect">
            <a:avLst/>
          </a:prstGeom>
          <a:no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pic>
        <p:nvPicPr>
          <p:cNvPr id="387" name="Google Shape;387;p5"/>
          <p:cNvPicPr preferRelativeResize="0"/>
          <p:nvPr/>
        </p:nvPicPr>
        <p:blipFill rotWithShape="1">
          <a:blip r:embed="rId4">
            <a:alphaModFix/>
          </a:blip>
          <a:srcRect b="0" l="0" r="0" t="0"/>
          <a:stretch/>
        </p:blipFill>
        <p:spPr>
          <a:xfrm>
            <a:off x="11488302" y="28530"/>
            <a:ext cx="696287" cy="701056"/>
          </a:xfrm>
          <a:prstGeom prst="rect">
            <a:avLst/>
          </a:prstGeom>
          <a:noFill/>
          <a:ln>
            <a:noFill/>
          </a:ln>
        </p:spPr>
      </p:pic>
      <p:pic>
        <p:nvPicPr>
          <p:cNvPr id="388" name="Google Shape;388;p5"/>
          <p:cNvPicPr preferRelativeResize="0"/>
          <p:nvPr/>
        </p:nvPicPr>
        <p:blipFill rotWithShape="1">
          <a:blip r:embed="rId5">
            <a:alphaModFix/>
          </a:blip>
          <a:srcRect b="0" l="0" r="0" t="0"/>
          <a:stretch/>
        </p:blipFill>
        <p:spPr>
          <a:xfrm>
            <a:off x="1" y="30543"/>
            <a:ext cx="696288" cy="6819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393" name="Shape 393"/>
        <p:cNvGrpSpPr/>
        <p:nvPr/>
      </p:nvGrpSpPr>
      <p:grpSpPr>
        <a:xfrm>
          <a:off x="0" y="0"/>
          <a:ext cx="0" cy="0"/>
          <a:chOff x="0" y="0"/>
          <a:chExt cx="0" cy="0"/>
        </a:xfrm>
      </p:grpSpPr>
      <p:sp>
        <p:nvSpPr>
          <p:cNvPr id="394" name="Google Shape;394;p6"/>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95" name="Google Shape;395;p6"/>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96" name="Google Shape;396;p6"/>
          <p:cNvSpPr/>
          <p:nvPr/>
        </p:nvSpPr>
        <p:spPr>
          <a:xfrm>
            <a:off x="643331" y="638508"/>
            <a:ext cx="10905339" cy="4843439"/>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97" name="Google Shape;397;p6"/>
          <p:cNvSpPr/>
          <p:nvPr/>
        </p:nvSpPr>
        <p:spPr>
          <a:xfrm>
            <a:off x="870204" y="865667"/>
            <a:ext cx="10451592" cy="4389120"/>
          </a:xfrm>
          <a:prstGeom prst="rect">
            <a:avLst/>
          </a:prstGeom>
          <a:gradFill>
            <a:gsLst>
              <a:gs pos="0">
                <a:srgbClr val="646464"/>
              </a:gs>
              <a:gs pos="100000">
                <a:srgbClr val="3E3E3E"/>
              </a:gs>
            </a:gsLst>
            <a:path path="circle">
              <a:fillToRect b="50%" l="50%" r="50%" t="50%"/>
            </a:path>
            <a:tileRect/>
          </a:gradFill>
          <a:ln cap="flat" cmpd="sng" w="508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98" name="Google Shape;398;p6"/>
          <p:cNvSpPr/>
          <p:nvPr/>
        </p:nvSpPr>
        <p:spPr>
          <a:xfrm>
            <a:off x="1034796" y="1030259"/>
            <a:ext cx="10122408" cy="4059936"/>
          </a:xfrm>
          <a:prstGeom prst="rect">
            <a:avLst/>
          </a:prstGeom>
          <a:gradFill>
            <a:gsLst>
              <a:gs pos="0">
                <a:schemeClr val="lt1"/>
              </a:gs>
              <a:gs pos="100000">
                <a:srgbClr val="E6E6E6"/>
              </a:gs>
            </a:gsLst>
            <a:path path="circle">
              <a:fillToRect b="50%" l="50%" r="50%" t="50%"/>
            </a:path>
            <a:tileRect/>
          </a:gradFill>
          <a:ln cap="flat" cmpd="sng" w="15875">
            <a:solidFill>
              <a:srgbClr val="949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399" name="Google Shape;399;p6"/>
          <p:cNvSpPr txBox="1"/>
          <p:nvPr>
            <p:ph type="ctrTitle"/>
          </p:nvPr>
        </p:nvSpPr>
        <p:spPr>
          <a:xfrm>
            <a:off x="1034796" y="1722807"/>
            <a:ext cx="10122408" cy="2537251"/>
          </a:xfrm>
          <a:prstGeom prst="rect">
            <a:avLst/>
          </a:prstGeom>
          <a:noFill/>
          <a:ln>
            <a:noFill/>
          </a:ln>
        </p:spPr>
        <p:txBody>
          <a:bodyPr anchorCtr="0" anchor="ctr" bIns="0" lIns="91425" spcFirstLastPara="1" rIns="91425" wrap="square" tIns="45700">
            <a:normAutofit fontScale="90000"/>
          </a:bodyPr>
          <a:lstStyle/>
          <a:p>
            <a:pPr indent="0" lvl="0" marL="0" rtl="0" algn="ctr">
              <a:lnSpc>
                <a:spcPct val="90000"/>
              </a:lnSpc>
              <a:spcBef>
                <a:spcPts val="0"/>
              </a:spcBef>
              <a:spcAft>
                <a:spcPts val="0"/>
              </a:spcAft>
              <a:buClr>
                <a:srgbClr val="454545"/>
              </a:buClr>
              <a:buSzPct val="100000"/>
              <a:buFont typeface="Gill Sans"/>
              <a:buNone/>
            </a:pPr>
            <a:r>
              <a:rPr lang="en-US" sz="7200">
                <a:solidFill>
                  <a:srgbClr val="454545"/>
                </a:solidFill>
              </a:rPr>
              <a:t>DUAL CAPACITY-BUILDING FRAMEWORK FOR FAMILY-SCHOOL PARTNERSHIPS</a:t>
            </a:r>
            <a:endParaRPr/>
          </a:p>
        </p:txBody>
      </p:sp>
      <p:pic>
        <p:nvPicPr>
          <p:cNvPr id="400" name="Google Shape;400;p6"/>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401" name="Google Shape;401;p6"/>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pic>
        <p:nvPicPr>
          <p:cNvPr id="402" name="Google Shape;402;p6"/>
          <p:cNvPicPr preferRelativeResize="0"/>
          <p:nvPr/>
        </p:nvPicPr>
        <p:blipFill rotWithShape="1">
          <a:blip r:embed="rId4">
            <a:alphaModFix/>
          </a:blip>
          <a:srcRect b="0" l="0" r="0" t="0"/>
          <a:stretch/>
        </p:blipFill>
        <p:spPr>
          <a:xfrm>
            <a:off x="0" y="5528"/>
            <a:ext cx="890093" cy="871804"/>
          </a:xfrm>
          <a:prstGeom prst="rect">
            <a:avLst/>
          </a:prstGeom>
          <a:noFill/>
          <a:ln>
            <a:noFill/>
          </a:ln>
        </p:spPr>
      </p:pic>
      <p:pic>
        <p:nvPicPr>
          <p:cNvPr id="403" name="Google Shape;403;p6"/>
          <p:cNvPicPr preferRelativeResize="0"/>
          <p:nvPr/>
        </p:nvPicPr>
        <p:blipFill rotWithShape="1">
          <a:blip r:embed="rId5">
            <a:alphaModFix/>
          </a:blip>
          <a:srcRect b="0" l="0" r="0" t="0"/>
          <a:stretch/>
        </p:blipFill>
        <p:spPr>
          <a:xfrm>
            <a:off x="11222413" y="43743"/>
            <a:ext cx="890093" cy="8961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ph type="title"/>
          </p:nvPr>
        </p:nvSpPr>
        <p:spPr>
          <a:xfrm>
            <a:off x="1280971" y="187206"/>
            <a:ext cx="5981148" cy="929247"/>
          </a:xfrm>
          <a:prstGeom prst="rect">
            <a:avLst/>
          </a:prstGeom>
          <a:noFill/>
          <a:ln>
            <a:noFill/>
          </a:ln>
        </p:spPr>
        <p:txBody>
          <a:bodyPr anchorCtr="0" anchor="t" bIns="0" lIns="0" spcFirstLastPara="1" rIns="0" wrap="square" tIns="7875">
            <a:spAutoFit/>
          </a:bodyPr>
          <a:lstStyle/>
          <a:p>
            <a:pPr indent="0" lvl="0" marL="0" rtl="0" algn="ctr">
              <a:spcBef>
                <a:spcPts val="0"/>
              </a:spcBef>
              <a:spcAft>
                <a:spcPts val="0"/>
              </a:spcAft>
              <a:buNone/>
            </a:pPr>
            <a:r>
              <a:rPr lang="en-US"/>
              <a:t>The Dual Capacity-Building Framework for Family-School Partnerships</a:t>
            </a:r>
            <a:endParaRPr/>
          </a:p>
          <a:p>
            <a:pPr indent="0" lvl="0" marL="0" rtl="0" algn="ctr">
              <a:spcBef>
                <a:spcPts val="50"/>
              </a:spcBef>
              <a:spcAft>
                <a:spcPts val="0"/>
              </a:spcAft>
              <a:buNone/>
            </a:pPr>
            <a:r>
              <a:rPr lang="en-US" sz="1429"/>
              <a:t>(Version 2)</a:t>
            </a:r>
            <a:endParaRPr sz="1429"/>
          </a:p>
        </p:txBody>
      </p:sp>
      <p:sp>
        <p:nvSpPr>
          <p:cNvPr id="410" name="Google Shape;410;p7"/>
          <p:cNvSpPr txBox="1"/>
          <p:nvPr/>
        </p:nvSpPr>
        <p:spPr>
          <a:xfrm>
            <a:off x="7441926" y="5074708"/>
            <a:ext cx="705530" cy="500933"/>
          </a:xfrm>
          <a:prstGeom prst="rect">
            <a:avLst/>
          </a:prstGeom>
          <a:noFill/>
          <a:ln>
            <a:noFill/>
          </a:ln>
        </p:spPr>
        <p:txBody>
          <a:bodyPr anchorCtr="0" anchor="t" bIns="0" lIns="0" spcFirstLastPara="1" rIns="0" wrap="square" tIns="50500">
            <a:spAutoFit/>
          </a:bodyPr>
          <a:lstStyle/>
          <a:p>
            <a:pPr indent="-110484" lvl="0" marL="110484" marR="0" rtl="0" algn="l">
              <a:lnSpc>
                <a:spcPct val="100000"/>
              </a:lnSpc>
              <a:spcBef>
                <a:spcPts val="0"/>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Co-creators</a:t>
            </a:r>
            <a:endParaRPr b="0" i="0" sz="808" u="none" cap="none" strike="noStrike">
              <a:solidFill>
                <a:srgbClr val="000000"/>
              </a:solidFill>
              <a:latin typeface="Tahoma"/>
              <a:ea typeface="Tahoma"/>
              <a:cs typeface="Tahoma"/>
              <a:sym typeface="Tahoma"/>
            </a:endParaRPr>
          </a:p>
          <a:p>
            <a:pPr indent="-110484" lvl="0" marL="110484" marR="0" rtl="0" algn="l">
              <a:lnSpc>
                <a:spcPct val="100000"/>
              </a:lnSpc>
              <a:spcBef>
                <a:spcPts val="332"/>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Supporters</a:t>
            </a:r>
            <a:endParaRPr b="0" i="0" sz="808" u="none" cap="none" strike="noStrike">
              <a:solidFill>
                <a:srgbClr val="000000"/>
              </a:solidFill>
              <a:latin typeface="Tahoma"/>
              <a:ea typeface="Tahoma"/>
              <a:cs typeface="Tahoma"/>
              <a:sym typeface="Tahoma"/>
            </a:endParaRPr>
          </a:p>
          <a:p>
            <a:pPr indent="-110484" lvl="0" marL="110484"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Encouragers</a:t>
            </a:r>
            <a:endParaRPr b="0" i="0" sz="808" u="none" cap="none" strike="noStrike">
              <a:solidFill>
                <a:srgbClr val="000000"/>
              </a:solidFill>
              <a:latin typeface="Tahoma"/>
              <a:ea typeface="Tahoma"/>
              <a:cs typeface="Tahoma"/>
              <a:sym typeface="Tahoma"/>
            </a:endParaRPr>
          </a:p>
        </p:txBody>
      </p:sp>
      <p:sp>
        <p:nvSpPr>
          <p:cNvPr id="411" name="Google Shape;411;p7"/>
          <p:cNvSpPr txBox="1"/>
          <p:nvPr/>
        </p:nvSpPr>
        <p:spPr>
          <a:xfrm>
            <a:off x="8320541" y="5074606"/>
            <a:ext cx="586363" cy="500933"/>
          </a:xfrm>
          <a:prstGeom prst="rect">
            <a:avLst/>
          </a:prstGeom>
          <a:noFill/>
          <a:ln>
            <a:noFill/>
          </a:ln>
        </p:spPr>
        <p:txBody>
          <a:bodyPr anchorCtr="0" anchor="t" bIns="0" lIns="0" spcFirstLastPara="1" rIns="0" wrap="square" tIns="50500">
            <a:spAutoFit/>
          </a:bodyPr>
          <a:lstStyle/>
          <a:p>
            <a:pPr indent="-110484" lvl="0" marL="110484" marR="0" rtl="0" algn="l">
              <a:lnSpc>
                <a:spcPct val="100000"/>
              </a:lnSpc>
              <a:spcBef>
                <a:spcPts val="0"/>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Monitors</a:t>
            </a:r>
            <a:endParaRPr b="0" i="0" sz="808" u="none" cap="none" strike="noStrike">
              <a:solidFill>
                <a:srgbClr val="000000"/>
              </a:solidFill>
              <a:latin typeface="Tahoma"/>
              <a:ea typeface="Tahoma"/>
              <a:cs typeface="Tahoma"/>
              <a:sym typeface="Tahoma"/>
            </a:endParaRPr>
          </a:p>
          <a:p>
            <a:pPr indent="-110484" lvl="0" marL="110484" marR="0" rtl="0" algn="l">
              <a:lnSpc>
                <a:spcPct val="100000"/>
              </a:lnSpc>
              <a:spcBef>
                <a:spcPts val="332"/>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Advocates</a:t>
            </a:r>
            <a:endParaRPr b="0" i="0" sz="808" u="none" cap="none" strike="noStrike">
              <a:solidFill>
                <a:srgbClr val="000000"/>
              </a:solidFill>
              <a:latin typeface="Tahoma"/>
              <a:ea typeface="Tahoma"/>
              <a:cs typeface="Tahoma"/>
              <a:sym typeface="Tahoma"/>
            </a:endParaRPr>
          </a:p>
          <a:p>
            <a:pPr indent="-110484" lvl="0" marL="110484"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Models</a:t>
            </a:r>
            <a:endParaRPr b="0" i="0" sz="808" u="none" cap="none" strike="noStrike">
              <a:solidFill>
                <a:srgbClr val="000000"/>
              </a:solidFill>
              <a:latin typeface="Tahoma"/>
              <a:ea typeface="Tahoma"/>
              <a:cs typeface="Tahoma"/>
              <a:sym typeface="Tahoma"/>
            </a:endParaRPr>
          </a:p>
        </p:txBody>
      </p:sp>
      <p:grpSp>
        <p:nvGrpSpPr>
          <p:cNvPr id="412" name="Google Shape;412;p7"/>
          <p:cNvGrpSpPr/>
          <p:nvPr/>
        </p:nvGrpSpPr>
        <p:grpSpPr>
          <a:xfrm>
            <a:off x="1466300" y="1671150"/>
            <a:ext cx="9118154" cy="3041801"/>
            <a:chOff x="2190089" y="2765399"/>
            <a:chExt cx="14259547" cy="4818961"/>
          </a:xfrm>
        </p:grpSpPr>
        <p:sp>
          <p:nvSpPr>
            <p:cNvPr id="413" name="Google Shape;413;p7"/>
            <p:cNvSpPr/>
            <p:nvPr/>
          </p:nvSpPr>
          <p:spPr>
            <a:xfrm>
              <a:off x="2190089" y="2765399"/>
              <a:ext cx="10670540" cy="1605915"/>
            </a:xfrm>
            <a:custGeom>
              <a:rect b="b" l="l" r="r" t="t"/>
              <a:pathLst>
                <a:path extrusionOk="0" h="1605914" w="10670540">
                  <a:moveTo>
                    <a:pt x="316826" y="239229"/>
                  </a:moveTo>
                  <a:lnTo>
                    <a:pt x="312229" y="216649"/>
                  </a:lnTo>
                  <a:lnTo>
                    <a:pt x="305638" y="206908"/>
                  </a:lnTo>
                  <a:lnTo>
                    <a:pt x="299720" y="198145"/>
                  </a:lnTo>
                  <a:lnTo>
                    <a:pt x="290944" y="192214"/>
                  </a:lnTo>
                  <a:lnTo>
                    <a:pt x="290944" y="239229"/>
                  </a:lnTo>
                  <a:lnTo>
                    <a:pt x="288429" y="251879"/>
                  </a:lnTo>
                  <a:lnTo>
                    <a:pt x="281546" y="262140"/>
                  </a:lnTo>
                  <a:lnTo>
                    <a:pt x="271284" y="269036"/>
                  </a:lnTo>
                  <a:lnTo>
                    <a:pt x="258635" y="271564"/>
                  </a:lnTo>
                  <a:lnTo>
                    <a:pt x="245986" y="269036"/>
                  </a:lnTo>
                  <a:lnTo>
                    <a:pt x="235712" y="262140"/>
                  </a:lnTo>
                  <a:lnTo>
                    <a:pt x="228815" y="251879"/>
                  </a:lnTo>
                  <a:lnTo>
                    <a:pt x="226301" y="239229"/>
                  </a:lnTo>
                  <a:lnTo>
                    <a:pt x="228815" y="226580"/>
                  </a:lnTo>
                  <a:lnTo>
                    <a:pt x="235712" y="216306"/>
                  </a:lnTo>
                  <a:lnTo>
                    <a:pt x="245986" y="209423"/>
                  </a:lnTo>
                  <a:lnTo>
                    <a:pt x="258635" y="206908"/>
                  </a:lnTo>
                  <a:lnTo>
                    <a:pt x="271284" y="209423"/>
                  </a:lnTo>
                  <a:lnTo>
                    <a:pt x="281546" y="216306"/>
                  </a:lnTo>
                  <a:lnTo>
                    <a:pt x="288429" y="226580"/>
                  </a:lnTo>
                  <a:lnTo>
                    <a:pt x="290944" y="239229"/>
                  </a:lnTo>
                  <a:lnTo>
                    <a:pt x="290944" y="192214"/>
                  </a:lnTo>
                  <a:lnTo>
                    <a:pt x="281216" y="185635"/>
                  </a:lnTo>
                  <a:lnTo>
                    <a:pt x="258635" y="181038"/>
                  </a:lnTo>
                  <a:lnTo>
                    <a:pt x="236054" y="185635"/>
                  </a:lnTo>
                  <a:lnTo>
                    <a:pt x="217551" y="198145"/>
                  </a:lnTo>
                  <a:lnTo>
                    <a:pt x="205041" y="216649"/>
                  </a:lnTo>
                  <a:lnTo>
                    <a:pt x="200444" y="239229"/>
                  </a:lnTo>
                  <a:lnTo>
                    <a:pt x="205041" y="261810"/>
                  </a:lnTo>
                  <a:lnTo>
                    <a:pt x="217551" y="280314"/>
                  </a:lnTo>
                  <a:lnTo>
                    <a:pt x="236054" y="292823"/>
                  </a:lnTo>
                  <a:lnTo>
                    <a:pt x="258635" y="297421"/>
                  </a:lnTo>
                  <a:lnTo>
                    <a:pt x="281216" y="292823"/>
                  </a:lnTo>
                  <a:lnTo>
                    <a:pt x="299720" y="280314"/>
                  </a:lnTo>
                  <a:lnTo>
                    <a:pt x="305638" y="271564"/>
                  </a:lnTo>
                  <a:lnTo>
                    <a:pt x="312229" y="261810"/>
                  </a:lnTo>
                  <a:lnTo>
                    <a:pt x="316826" y="239229"/>
                  </a:lnTo>
                  <a:close/>
                </a:path>
                <a:path extrusionOk="0" h="1605914" w="10670540">
                  <a:moveTo>
                    <a:pt x="517258" y="439661"/>
                  </a:moveTo>
                  <a:lnTo>
                    <a:pt x="478459" y="439661"/>
                  </a:lnTo>
                  <a:lnTo>
                    <a:pt x="478459" y="290957"/>
                  </a:lnTo>
                  <a:lnTo>
                    <a:pt x="478459" y="265087"/>
                  </a:lnTo>
                  <a:lnTo>
                    <a:pt x="452602" y="265087"/>
                  </a:lnTo>
                  <a:lnTo>
                    <a:pt x="452602" y="290957"/>
                  </a:lnTo>
                  <a:lnTo>
                    <a:pt x="452602" y="439661"/>
                  </a:lnTo>
                  <a:lnTo>
                    <a:pt x="394411" y="439661"/>
                  </a:lnTo>
                  <a:lnTo>
                    <a:pt x="394411" y="290957"/>
                  </a:lnTo>
                  <a:lnTo>
                    <a:pt x="452602" y="290957"/>
                  </a:lnTo>
                  <a:lnTo>
                    <a:pt x="452602" y="265087"/>
                  </a:lnTo>
                  <a:lnTo>
                    <a:pt x="394411" y="265087"/>
                  </a:lnTo>
                  <a:lnTo>
                    <a:pt x="394411" y="207911"/>
                  </a:lnTo>
                  <a:lnTo>
                    <a:pt x="368541" y="182054"/>
                  </a:lnTo>
                  <a:lnTo>
                    <a:pt x="368541" y="218617"/>
                  </a:lnTo>
                  <a:lnTo>
                    <a:pt x="368541" y="439674"/>
                  </a:lnTo>
                  <a:lnTo>
                    <a:pt x="336219" y="439674"/>
                  </a:lnTo>
                  <a:lnTo>
                    <a:pt x="336219" y="342684"/>
                  </a:lnTo>
                  <a:lnTo>
                    <a:pt x="336219" y="316826"/>
                  </a:lnTo>
                  <a:lnTo>
                    <a:pt x="310349" y="316826"/>
                  </a:lnTo>
                  <a:lnTo>
                    <a:pt x="310349" y="342684"/>
                  </a:lnTo>
                  <a:lnTo>
                    <a:pt x="310349" y="439661"/>
                  </a:lnTo>
                  <a:lnTo>
                    <a:pt x="206895" y="439661"/>
                  </a:lnTo>
                  <a:lnTo>
                    <a:pt x="206895" y="342684"/>
                  </a:lnTo>
                  <a:lnTo>
                    <a:pt x="310349" y="342684"/>
                  </a:lnTo>
                  <a:lnTo>
                    <a:pt x="310349" y="316826"/>
                  </a:lnTo>
                  <a:lnTo>
                    <a:pt x="181038" y="316826"/>
                  </a:lnTo>
                  <a:lnTo>
                    <a:pt x="181038" y="439674"/>
                  </a:lnTo>
                  <a:lnTo>
                    <a:pt x="148704" y="439674"/>
                  </a:lnTo>
                  <a:lnTo>
                    <a:pt x="148704" y="290957"/>
                  </a:lnTo>
                  <a:lnTo>
                    <a:pt x="148704" y="218617"/>
                  </a:lnTo>
                  <a:lnTo>
                    <a:pt x="258635" y="108712"/>
                  </a:lnTo>
                  <a:lnTo>
                    <a:pt x="368541" y="218617"/>
                  </a:lnTo>
                  <a:lnTo>
                    <a:pt x="368541" y="182054"/>
                  </a:lnTo>
                  <a:lnTo>
                    <a:pt x="295198" y="108712"/>
                  </a:lnTo>
                  <a:lnTo>
                    <a:pt x="271551" y="85064"/>
                  </a:lnTo>
                  <a:lnTo>
                    <a:pt x="271551" y="84048"/>
                  </a:lnTo>
                  <a:lnTo>
                    <a:pt x="355612" y="84048"/>
                  </a:lnTo>
                  <a:lnTo>
                    <a:pt x="355612" y="58191"/>
                  </a:lnTo>
                  <a:lnTo>
                    <a:pt x="355612" y="50914"/>
                  </a:lnTo>
                  <a:lnTo>
                    <a:pt x="349554" y="47282"/>
                  </a:lnTo>
                  <a:lnTo>
                    <a:pt x="319709" y="28295"/>
                  </a:lnTo>
                  <a:lnTo>
                    <a:pt x="318630" y="27609"/>
                  </a:lnTo>
                  <a:lnTo>
                    <a:pt x="318630" y="58191"/>
                  </a:lnTo>
                  <a:lnTo>
                    <a:pt x="271551" y="58191"/>
                  </a:lnTo>
                  <a:lnTo>
                    <a:pt x="271551" y="28295"/>
                  </a:lnTo>
                  <a:lnTo>
                    <a:pt x="318630" y="58191"/>
                  </a:lnTo>
                  <a:lnTo>
                    <a:pt x="318630" y="27609"/>
                  </a:lnTo>
                  <a:lnTo>
                    <a:pt x="278422" y="2019"/>
                  </a:lnTo>
                  <a:lnTo>
                    <a:pt x="275399" y="0"/>
                  </a:lnTo>
                  <a:lnTo>
                    <a:pt x="245694" y="0"/>
                  </a:lnTo>
                  <a:lnTo>
                    <a:pt x="245694" y="85064"/>
                  </a:lnTo>
                  <a:lnTo>
                    <a:pt x="122847" y="207911"/>
                  </a:lnTo>
                  <a:lnTo>
                    <a:pt x="122847" y="265087"/>
                  </a:lnTo>
                  <a:lnTo>
                    <a:pt x="122847" y="290957"/>
                  </a:lnTo>
                  <a:lnTo>
                    <a:pt x="122847" y="439661"/>
                  </a:lnTo>
                  <a:lnTo>
                    <a:pt x="64655" y="439661"/>
                  </a:lnTo>
                  <a:lnTo>
                    <a:pt x="64655" y="290957"/>
                  </a:lnTo>
                  <a:lnTo>
                    <a:pt x="122847" y="290957"/>
                  </a:lnTo>
                  <a:lnTo>
                    <a:pt x="122847" y="265087"/>
                  </a:lnTo>
                  <a:lnTo>
                    <a:pt x="38798" y="265087"/>
                  </a:lnTo>
                  <a:lnTo>
                    <a:pt x="38798" y="439661"/>
                  </a:lnTo>
                  <a:lnTo>
                    <a:pt x="0" y="439661"/>
                  </a:lnTo>
                  <a:lnTo>
                    <a:pt x="0" y="465531"/>
                  </a:lnTo>
                  <a:lnTo>
                    <a:pt x="517258" y="465531"/>
                  </a:lnTo>
                  <a:lnTo>
                    <a:pt x="517258" y="439674"/>
                  </a:lnTo>
                  <a:close/>
                </a:path>
                <a:path extrusionOk="0" h="1605914" w="10670540">
                  <a:moveTo>
                    <a:pt x="10470045" y="1379080"/>
                  </a:moveTo>
                  <a:lnTo>
                    <a:pt x="10465448" y="1356499"/>
                  </a:lnTo>
                  <a:lnTo>
                    <a:pt x="10458856" y="1346758"/>
                  </a:lnTo>
                  <a:lnTo>
                    <a:pt x="10452938" y="1338008"/>
                  </a:lnTo>
                  <a:lnTo>
                    <a:pt x="10444175" y="1332090"/>
                  </a:lnTo>
                  <a:lnTo>
                    <a:pt x="10444175" y="1379080"/>
                  </a:lnTo>
                  <a:lnTo>
                    <a:pt x="10441648" y="1391729"/>
                  </a:lnTo>
                  <a:lnTo>
                    <a:pt x="10434764" y="1402003"/>
                  </a:lnTo>
                  <a:lnTo>
                    <a:pt x="10424503" y="1408899"/>
                  </a:lnTo>
                  <a:lnTo>
                    <a:pt x="10411854" y="1411414"/>
                  </a:lnTo>
                  <a:lnTo>
                    <a:pt x="10399204" y="1408899"/>
                  </a:lnTo>
                  <a:lnTo>
                    <a:pt x="10388930" y="1402003"/>
                  </a:lnTo>
                  <a:lnTo>
                    <a:pt x="10382047" y="1391729"/>
                  </a:lnTo>
                  <a:lnTo>
                    <a:pt x="10379532" y="1379080"/>
                  </a:lnTo>
                  <a:lnTo>
                    <a:pt x="10382047" y="1366431"/>
                  </a:lnTo>
                  <a:lnTo>
                    <a:pt x="10388930" y="1356169"/>
                  </a:lnTo>
                  <a:lnTo>
                    <a:pt x="10399204" y="1349273"/>
                  </a:lnTo>
                  <a:lnTo>
                    <a:pt x="10411854" y="1346758"/>
                  </a:lnTo>
                  <a:lnTo>
                    <a:pt x="10424503" y="1349273"/>
                  </a:lnTo>
                  <a:lnTo>
                    <a:pt x="10434764" y="1356169"/>
                  </a:lnTo>
                  <a:lnTo>
                    <a:pt x="10441648" y="1366431"/>
                  </a:lnTo>
                  <a:lnTo>
                    <a:pt x="10444175" y="1379080"/>
                  </a:lnTo>
                  <a:lnTo>
                    <a:pt x="10444175" y="1332090"/>
                  </a:lnTo>
                  <a:lnTo>
                    <a:pt x="10434422" y="1325499"/>
                  </a:lnTo>
                  <a:lnTo>
                    <a:pt x="10411854" y="1320901"/>
                  </a:lnTo>
                  <a:lnTo>
                    <a:pt x="10389260" y="1325499"/>
                  </a:lnTo>
                  <a:lnTo>
                    <a:pt x="10370756" y="1338008"/>
                  </a:lnTo>
                  <a:lnTo>
                    <a:pt x="10358260" y="1356499"/>
                  </a:lnTo>
                  <a:lnTo>
                    <a:pt x="10353662" y="1379080"/>
                  </a:lnTo>
                  <a:lnTo>
                    <a:pt x="10358260" y="1401660"/>
                  </a:lnTo>
                  <a:lnTo>
                    <a:pt x="10370756" y="1420164"/>
                  </a:lnTo>
                  <a:lnTo>
                    <a:pt x="10389260" y="1432674"/>
                  </a:lnTo>
                  <a:lnTo>
                    <a:pt x="10411854" y="1437271"/>
                  </a:lnTo>
                  <a:lnTo>
                    <a:pt x="10434422" y="1432674"/>
                  </a:lnTo>
                  <a:lnTo>
                    <a:pt x="10452938" y="1420164"/>
                  </a:lnTo>
                  <a:lnTo>
                    <a:pt x="10458856" y="1411414"/>
                  </a:lnTo>
                  <a:lnTo>
                    <a:pt x="10465448" y="1401660"/>
                  </a:lnTo>
                  <a:lnTo>
                    <a:pt x="10470045" y="1379080"/>
                  </a:lnTo>
                  <a:close/>
                </a:path>
                <a:path extrusionOk="0" h="1605914" w="10670540">
                  <a:moveTo>
                    <a:pt x="10670477" y="1579511"/>
                  </a:moveTo>
                  <a:lnTo>
                    <a:pt x="10631678" y="1579511"/>
                  </a:lnTo>
                  <a:lnTo>
                    <a:pt x="10631678" y="1430820"/>
                  </a:lnTo>
                  <a:lnTo>
                    <a:pt x="10631678" y="1404950"/>
                  </a:lnTo>
                  <a:lnTo>
                    <a:pt x="10605821" y="1404950"/>
                  </a:lnTo>
                  <a:lnTo>
                    <a:pt x="10605821" y="1430820"/>
                  </a:lnTo>
                  <a:lnTo>
                    <a:pt x="10605821" y="1579524"/>
                  </a:lnTo>
                  <a:lnTo>
                    <a:pt x="10547629" y="1579524"/>
                  </a:lnTo>
                  <a:lnTo>
                    <a:pt x="10547629" y="1430820"/>
                  </a:lnTo>
                  <a:lnTo>
                    <a:pt x="10605821" y="1430820"/>
                  </a:lnTo>
                  <a:lnTo>
                    <a:pt x="10605821" y="1404950"/>
                  </a:lnTo>
                  <a:lnTo>
                    <a:pt x="10547629" y="1404950"/>
                  </a:lnTo>
                  <a:lnTo>
                    <a:pt x="10547629" y="1347762"/>
                  </a:lnTo>
                  <a:lnTo>
                    <a:pt x="10521772" y="1321904"/>
                  </a:lnTo>
                  <a:lnTo>
                    <a:pt x="10521772" y="1358468"/>
                  </a:lnTo>
                  <a:lnTo>
                    <a:pt x="10521772" y="1579524"/>
                  </a:lnTo>
                  <a:lnTo>
                    <a:pt x="10489438" y="1579524"/>
                  </a:lnTo>
                  <a:lnTo>
                    <a:pt x="10489438" y="1482534"/>
                  </a:lnTo>
                  <a:lnTo>
                    <a:pt x="10489438" y="1456677"/>
                  </a:lnTo>
                  <a:lnTo>
                    <a:pt x="10463581" y="1456677"/>
                  </a:lnTo>
                  <a:lnTo>
                    <a:pt x="10463581" y="1482534"/>
                  </a:lnTo>
                  <a:lnTo>
                    <a:pt x="10463581" y="1579524"/>
                  </a:lnTo>
                  <a:lnTo>
                    <a:pt x="10360127" y="1579524"/>
                  </a:lnTo>
                  <a:lnTo>
                    <a:pt x="10360127" y="1482534"/>
                  </a:lnTo>
                  <a:lnTo>
                    <a:pt x="10463581" y="1482534"/>
                  </a:lnTo>
                  <a:lnTo>
                    <a:pt x="10463581" y="1456677"/>
                  </a:lnTo>
                  <a:lnTo>
                    <a:pt x="10334257" y="1456677"/>
                  </a:lnTo>
                  <a:lnTo>
                    <a:pt x="10334257" y="1579524"/>
                  </a:lnTo>
                  <a:lnTo>
                    <a:pt x="10301935" y="1579524"/>
                  </a:lnTo>
                  <a:lnTo>
                    <a:pt x="10301935" y="1430820"/>
                  </a:lnTo>
                  <a:lnTo>
                    <a:pt x="10301935" y="1358468"/>
                  </a:lnTo>
                  <a:lnTo>
                    <a:pt x="10411854" y="1248562"/>
                  </a:lnTo>
                  <a:lnTo>
                    <a:pt x="10521772" y="1358468"/>
                  </a:lnTo>
                  <a:lnTo>
                    <a:pt x="10521772" y="1321904"/>
                  </a:lnTo>
                  <a:lnTo>
                    <a:pt x="10448430" y="1248562"/>
                  </a:lnTo>
                  <a:lnTo>
                    <a:pt x="10424782" y="1224915"/>
                  </a:lnTo>
                  <a:lnTo>
                    <a:pt x="10424782" y="1223899"/>
                  </a:lnTo>
                  <a:lnTo>
                    <a:pt x="10508831" y="1223899"/>
                  </a:lnTo>
                  <a:lnTo>
                    <a:pt x="10508831" y="1198041"/>
                  </a:lnTo>
                  <a:lnTo>
                    <a:pt x="10508831" y="1190764"/>
                  </a:lnTo>
                  <a:lnTo>
                    <a:pt x="10502773" y="1187132"/>
                  </a:lnTo>
                  <a:lnTo>
                    <a:pt x="10472941" y="1168146"/>
                  </a:lnTo>
                  <a:lnTo>
                    <a:pt x="10471861" y="1167460"/>
                  </a:lnTo>
                  <a:lnTo>
                    <a:pt x="10471861" y="1198041"/>
                  </a:lnTo>
                  <a:lnTo>
                    <a:pt x="10424782" y="1198041"/>
                  </a:lnTo>
                  <a:lnTo>
                    <a:pt x="10424782" y="1168146"/>
                  </a:lnTo>
                  <a:lnTo>
                    <a:pt x="10471861" y="1198041"/>
                  </a:lnTo>
                  <a:lnTo>
                    <a:pt x="10471861" y="1167460"/>
                  </a:lnTo>
                  <a:lnTo>
                    <a:pt x="10431653" y="1141869"/>
                  </a:lnTo>
                  <a:lnTo>
                    <a:pt x="10428630" y="1139850"/>
                  </a:lnTo>
                  <a:lnTo>
                    <a:pt x="10398925" y="1139850"/>
                  </a:lnTo>
                  <a:lnTo>
                    <a:pt x="10398925" y="1224915"/>
                  </a:lnTo>
                  <a:lnTo>
                    <a:pt x="10276065" y="1347762"/>
                  </a:lnTo>
                  <a:lnTo>
                    <a:pt x="10276065" y="1404950"/>
                  </a:lnTo>
                  <a:lnTo>
                    <a:pt x="10276065" y="1430820"/>
                  </a:lnTo>
                  <a:lnTo>
                    <a:pt x="10276065" y="1579524"/>
                  </a:lnTo>
                  <a:lnTo>
                    <a:pt x="10217887" y="1579524"/>
                  </a:lnTo>
                  <a:lnTo>
                    <a:pt x="10217887" y="1430820"/>
                  </a:lnTo>
                  <a:lnTo>
                    <a:pt x="10276065" y="1430820"/>
                  </a:lnTo>
                  <a:lnTo>
                    <a:pt x="10276065" y="1404950"/>
                  </a:lnTo>
                  <a:lnTo>
                    <a:pt x="10192017" y="1404950"/>
                  </a:lnTo>
                  <a:lnTo>
                    <a:pt x="10192017" y="1579511"/>
                  </a:lnTo>
                  <a:lnTo>
                    <a:pt x="10153218" y="1579511"/>
                  </a:lnTo>
                  <a:lnTo>
                    <a:pt x="10153218" y="1605381"/>
                  </a:lnTo>
                  <a:lnTo>
                    <a:pt x="10670477" y="1605381"/>
                  </a:lnTo>
                  <a:lnTo>
                    <a:pt x="10670477" y="1579524"/>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14" name="Google Shape;414;p7"/>
            <p:cNvSpPr/>
            <p:nvPr/>
          </p:nvSpPr>
          <p:spPr>
            <a:xfrm>
              <a:off x="15532773" y="5725046"/>
              <a:ext cx="572135" cy="514984"/>
            </a:xfrm>
            <a:custGeom>
              <a:rect b="b" l="l" r="r" t="t"/>
              <a:pathLst>
                <a:path extrusionOk="0" h="514985" w="572134">
                  <a:moveTo>
                    <a:pt x="572084" y="486282"/>
                  </a:moveTo>
                  <a:lnTo>
                    <a:pt x="0" y="486282"/>
                  </a:lnTo>
                  <a:lnTo>
                    <a:pt x="0" y="514883"/>
                  </a:lnTo>
                  <a:lnTo>
                    <a:pt x="572084" y="514883"/>
                  </a:lnTo>
                  <a:lnTo>
                    <a:pt x="572084" y="486282"/>
                  </a:lnTo>
                  <a:close/>
                </a:path>
                <a:path extrusionOk="0" h="514985" w="572134">
                  <a:moveTo>
                    <a:pt x="304584" y="0"/>
                  </a:moveTo>
                  <a:lnTo>
                    <a:pt x="271741" y="0"/>
                  </a:lnTo>
                  <a:lnTo>
                    <a:pt x="271741" y="94081"/>
                  </a:lnTo>
                  <a:lnTo>
                    <a:pt x="135864" y="229946"/>
                  </a:lnTo>
                  <a:lnTo>
                    <a:pt x="135864" y="293192"/>
                  </a:lnTo>
                  <a:lnTo>
                    <a:pt x="42887" y="293192"/>
                  </a:lnTo>
                  <a:lnTo>
                    <a:pt x="42887" y="486282"/>
                  </a:lnTo>
                  <a:lnTo>
                    <a:pt x="71500" y="486282"/>
                  </a:lnTo>
                  <a:lnTo>
                    <a:pt x="71500" y="321805"/>
                  </a:lnTo>
                  <a:lnTo>
                    <a:pt x="164477" y="321805"/>
                  </a:lnTo>
                  <a:lnTo>
                    <a:pt x="164477" y="241807"/>
                  </a:lnTo>
                  <a:lnTo>
                    <a:pt x="286042" y="120230"/>
                  </a:lnTo>
                  <a:lnTo>
                    <a:pt x="326491" y="120230"/>
                  </a:lnTo>
                  <a:lnTo>
                    <a:pt x="300342" y="94081"/>
                  </a:lnTo>
                  <a:lnTo>
                    <a:pt x="300342" y="92963"/>
                  </a:lnTo>
                  <a:lnTo>
                    <a:pt x="393306" y="92963"/>
                  </a:lnTo>
                  <a:lnTo>
                    <a:pt x="393306" y="64350"/>
                  </a:lnTo>
                  <a:lnTo>
                    <a:pt x="300342" y="64350"/>
                  </a:lnTo>
                  <a:lnTo>
                    <a:pt x="300342" y="31280"/>
                  </a:lnTo>
                  <a:lnTo>
                    <a:pt x="353591" y="31280"/>
                  </a:lnTo>
                  <a:lnTo>
                    <a:pt x="307949" y="2235"/>
                  </a:lnTo>
                  <a:lnTo>
                    <a:pt x="304584" y="0"/>
                  </a:lnTo>
                  <a:close/>
                </a:path>
                <a:path extrusionOk="0" h="514985" w="572134">
                  <a:moveTo>
                    <a:pt x="164477" y="321805"/>
                  </a:moveTo>
                  <a:lnTo>
                    <a:pt x="135851" y="321805"/>
                  </a:lnTo>
                  <a:lnTo>
                    <a:pt x="135851" y="486282"/>
                  </a:lnTo>
                  <a:lnTo>
                    <a:pt x="164477" y="486282"/>
                  </a:lnTo>
                  <a:lnTo>
                    <a:pt x="164477" y="321805"/>
                  </a:lnTo>
                  <a:close/>
                </a:path>
                <a:path extrusionOk="0" h="514985" w="572134">
                  <a:moveTo>
                    <a:pt x="371855" y="350405"/>
                  </a:moveTo>
                  <a:lnTo>
                    <a:pt x="200228" y="350405"/>
                  </a:lnTo>
                  <a:lnTo>
                    <a:pt x="200228" y="486282"/>
                  </a:lnTo>
                  <a:lnTo>
                    <a:pt x="228828" y="486282"/>
                  </a:lnTo>
                  <a:lnTo>
                    <a:pt x="228828" y="379018"/>
                  </a:lnTo>
                  <a:lnTo>
                    <a:pt x="371855" y="379018"/>
                  </a:lnTo>
                  <a:lnTo>
                    <a:pt x="371855" y="350405"/>
                  </a:lnTo>
                  <a:close/>
                </a:path>
                <a:path extrusionOk="0" h="514985" w="572134">
                  <a:moveTo>
                    <a:pt x="371855" y="379018"/>
                  </a:moveTo>
                  <a:lnTo>
                    <a:pt x="343255" y="379018"/>
                  </a:lnTo>
                  <a:lnTo>
                    <a:pt x="343255" y="486282"/>
                  </a:lnTo>
                  <a:lnTo>
                    <a:pt x="371855" y="486282"/>
                  </a:lnTo>
                  <a:lnTo>
                    <a:pt x="371855" y="379018"/>
                  </a:lnTo>
                  <a:close/>
                </a:path>
                <a:path extrusionOk="0" h="514985" w="572134">
                  <a:moveTo>
                    <a:pt x="326491" y="120230"/>
                  </a:moveTo>
                  <a:lnTo>
                    <a:pt x="286042" y="120230"/>
                  </a:lnTo>
                  <a:lnTo>
                    <a:pt x="407606" y="241807"/>
                  </a:lnTo>
                  <a:lnTo>
                    <a:pt x="407606" y="486282"/>
                  </a:lnTo>
                  <a:lnTo>
                    <a:pt x="436206" y="486282"/>
                  </a:lnTo>
                  <a:lnTo>
                    <a:pt x="436206" y="321805"/>
                  </a:lnTo>
                  <a:lnTo>
                    <a:pt x="529183" y="321805"/>
                  </a:lnTo>
                  <a:lnTo>
                    <a:pt x="529183" y="293192"/>
                  </a:lnTo>
                  <a:lnTo>
                    <a:pt x="436206" y="293192"/>
                  </a:lnTo>
                  <a:lnTo>
                    <a:pt x="436206" y="229946"/>
                  </a:lnTo>
                  <a:lnTo>
                    <a:pt x="326491" y="120230"/>
                  </a:lnTo>
                  <a:close/>
                </a:path>
                <a:path extrusionOk="0" h="514985" w="572134">
                  <a:moveTo>
                    <a:pt x="529183" y="321805"/>
                  </a:moveTo>
                  <a:lnTo>
                    <a:pt x="500570" y="321805"/>
                  </a:lnTo>
                  <a:lnTo>
                    <a:pt x="500570" y="486282"/>
                  </a:lnTo>
                  <a:lnTo>
                    <a:pt x="529183" y="486282"/>
                  </a:lnTo>
                  <a:lnTo>
                    <a:pt x="529183" y="321805"/>
                  </a:lnTo>
                  <a:close/>
                </a:path>
                <a:path extrusionOk="0" h="514985" w="572134">
                  <a:moveTo>
                    <a:pt x="286042" y="200240"/>
                  </a:moveTo>
                  <a:lnTo>
                    <a:pt x="261063" y="205323"/>
                  </a:lnTo>
                  <a:lnTo>
                    <a:pt x="240596" y="219157"/>
                  </a:lnTo>
                  <a:lnTo>
                    <a:pt x="226761" y="239620"/>
                  </a:lnTo>
                  <a:lnTo>
                    <a:pt x="221678" y="264591"/>
                  </a:lnTo>
                  <a:lnTo>
                    <a:pt x="226761" y="289570"/>
                  </a:lnTo>
                  <a:lnTo>
                    <a:pt x="240596" y="310037"/>
                  </a:lnTo>
                  <a:lnTo>
                    <a:pt x="261063" y="323872"/>
                  </a:lnTo>
                  <a:lnTo>
                    <a:pt x="286042" y="328955"/>
                  </a:lnTo>
                  <a:lnTo>
                    <a:pt x="311013" y="323872"/>
                  </a:lnTo>
                  <a:lnTo>
                    <a:pt x="331476" y="310037"/>
                  </a:lnTo>
                  <a:lnTo>
                    <a:pt x="338020" y="300354"/>
                  </a:lnTo>
                  <a:lnTo>
                    <a:pt x="286042" y="300354"/>
                  </a:lnTo>
                  <a:lnTo>
                    <a:pt x="272055" y="297569"/>
                  </a:lnTo>
                  <a:lnTo>
                    <a:pt x="260699" y="289945"/>
                  </a:lnTo>
                  <a:lnTo>
                    <a:pt x="253077" y="278586"/>
                  </a:lnTo>
                  <a:lnTo>
                    <a:pt x="250291" y="264591"/>
                  </a:lnTo>
                  <a:lnTo>
                    <a:pt x="253077" y="250604"/>
                  </a:lnTo>
                  <a:lnTo>
                    <a:pt x="260699" y="239248"/>
                  </a:lnTo>
                  <a:lnTo>
                    <a:pt x="272055" y="231626"/>
                  </a:lnTo>
                  <a:lnTo>
                    <a:pt x="286042" y="228841"/>
                  </a:lnTo>
                  <a:lnTo>
                    <a:pt x="338022" y="228841"/>
                  </a:lnTo>
                  <a:lnTo>
                    <a:pt x="331476" y="219157"/>
                  </a:lnTo>
                  <a:lnTo>
                    <a:pt x="311013" y="205323"/>
                  </a:lnTo>
                  <a:lnTo>
                    <a:pt x="286042" y="200240"/>
                  </a:lnTo>
                  <a:close/>
                </a:path>
                <a:path extrusionOk="0" h="514985" w="572134">
                  <a:moveTo>
                    <a:pt x="338022" y="228841"/>
                  </a:moveTo>
                  <a:lnTo>
                    <a:pt x="286042" y="228841"/>
                  </a:lnTo>
                  <a:lnTo>
                    <a:pt x="300029" y="231626"/>
                  </a:lnTo>
                  <a:lnTo>
                    <a:pt x="311384" y="239248"/>
                  </a:lnTo>
                  <a:lnTo>
                    <a:pt x="319006" y="250604"/>
                  </a:lnTo>
                  <a:lnTo>
                    <a:pt x="321792" y="264591"/>
                  </a:lnTo>
                  <a:lnTo>
                    <a:pt x="319006" y="278586"/>
                  </a:lnTo>
                  <a:lnTo>
                    <a:pt x="311384" y="289945"/>
                  </a:lnTo>
                  <a:lnTo>
                    <a:pt x="300029" y="297569"/>
                  </a:lnTo>
                  <a:lnTo>
                    <a:pt x="286042" y="300354"/>
                  </a:lnTo>
                  <a:lnTo>
                    <a:pt x="338020" y="300354"/>
                  </a:lnTo>
                  <a:lnTo>
                    <a:pt x="345310" y="289570"/>
                  </a:lnTo>
                  <a:lnTo>
                    <a:pt x="350392" y="264591"/>
                  </a:lnTo>
                  <a:lnTo>
                    <a:pt x="345310" y="239620"/>
                  </a:lnTo>
                  <a:lnTo>
                    <a:pt x="338022" y="228841"/>
                  </a:lnTo>
                  <a:close/>
                </a:path>
                <a:path extrusionOk="0" h="514985" w="572134">
                  <a:moveTo>
                    <a:pt x="353591" y="31280"/>
                  </a:moveTo>
                  <a:lnTo>
                    <a:pt x="300342" y="31280"/>
                  </a:lnTo>
                  <a:lnTo>
                    <a:pt x="352412" y="64350"/>
                  </a:lnTo>
                  <a:lnTo>
                    <a:pt x="393306" y="64350"/>
                  </a:lnTo>
                  <a:lnTo>
                    <a:pt x="393306" y="56311"/>
                  </a:lnTo>
                  <a:lnTo>
                    <a:pt x="386600" y="52285"/>
                  </a:lnTo>
                  <a:lnTo>
                    <a:pt x="353591" y="31280"/>
                  </a:lnTo>
                  <a:close/>
                </a:path>
              </a:pathLst>
            </a:custGeom>
            <a:solidFill>
              <a:srgbClr val="0D97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15" name="Google Shape;415;p7"/>
            <p:cNvSpPr/>
            <p:nvPr/>
          </p:nvSpPr>
          <p:spPr>
            <a:xfrm>
              <a:off x="16092131" y="5858206"/>
              <a:ext cx="357505" cy="391160"/>
            </a:xfrm>
            <a:custGeom>
              <a:rect b="b" l="l" r="r" t="t"/>
              <a:pathLst>
                <a:path extrusionOk="0" h="391160" w="357505">
                  <a:moveTo>
                    <a:pt x="342878" y="161480"/>
                  </a:moveTo>
                  <a:lnTo>
                    <a:pt x="284886" y="161480"/>
                  </a:lnTo>
                  <a:lnTo>
                    <a:pt x="301561" y="164860"/>
                  </a:lnTo>
                  <a:lnTo>
                    <a:pt x="315191" y="174074"/>
                  </a:lnTo>
                  <a:lnTo>
                    <a:pt x="324387" y="187728"/>
                  </a:lnTo>
                  <a:lnTo>
                    <a:pt x="327761" y="204431"/>
                  </a:lnTo>
                  <a:lnTo>
                    <a:pt x="327761" y="384467"/>
                  </a:lnTo>
                  <a:lnTo>
                    <a:pt x="334390" y="391083"/>
                  </a:lnTo>
                  <a:lnTo>
                    <a:pt x="350761" y="391083"/>
                  </a:lnTo>
                  <a:lnTo>
                    <a:pt x="357378" y="384467"/>
                  </a:lnTo>
                  <a:lnTo>
                    <a:pt x="357390" y="204431"/>
                  </a:lnTo>
                  <a:lnTo>
                    <a:pt x="353285" y="180373"/>
                  </a:lnTo>
                  <a:lnTo>
                    <a:pt x="342878" y="161480"/>
                  </a:lnTo>
                  <a:close/>
                </a:path>
                <a:path extrusionOk="0" h="391160" w="357505">
                  <a:moveTo>
                    <a:pt x="232491" y="342887"/>
                  </a:moveTo>
                  <a:lnTo>
                    <a:pt x="185864" y="342887"/>
                  </a:lnTo>
                  <a:lnTo>
                    <a:pt x="186601" y="342925"/>
                  </a:lnTo>
                  <a:lnTo>
                    <a:pt x="187718" y="343039"/>
                  </a:lnTo>
                  <a:lnTo>
                    <a:pt x="188048" y="343115"/>
                  </a:lnTo>
                  <a:lnTo>
                    <a:pt x="188366" y="343141"/>
                  </a:lnTo>
                  <a:lnTo>
                    <a:pt x="188658" y="343204"/>
                  </a:lnTo>
                  <a:lnTo>
                    <a:pt x="196749" y="345981"/>
                  </a:lnTo>
                  <a:lnTo>
                    <a:pt x="203206" y="351272"/>
                  </a:lnTo>
                  <a:lnTo>
                    <a:pt x="207482" y="358435"/>
                  </a:lnTo>
                  <a:lnTo>
                    <a:pt x="209029" y="366826"/>
                  </a:lnTo>
                  <a:lnTo>
                    <a:pt x="209029" y="384187"/>
                  </a:lnTo>
                  <a:lnTo>
                    <a:pt x="215671" y="390804"/>
                  </a:lnTo>
                  <a:lnTo>
                    <a:pt x="232041" y="390804"/>
                  </a:lnTo>
                  <a:lnTo>
                    <a:pt x="238645" y="384187"/>
                  </a:lnTo>
                  <a:lnTo>
                    <a:pt x="238658" y="366826"/>
                  </a:lnTo>
                  <a:lnTo>
                    <a:pt x="236650" y="352439"/>
                  </a:lnTo>
                  <a:lnTo>
                    <a:pt x="232491" y="342887"/>
                  </a:lnTo>
                  <a:close/>
                </a:path>
                <a:path extrusionOk="0" h="391160" w="357505">
                  <a:moveTo>
                    <a:pt x="148052" y="216115"/>
                  </a:moveTo>
                  <a:lnTo>
                    <a:pt x="94475" y="216115"/>
                  </a:lnTo>
                  <a:lnTo>
                    <a:pt x="106789" y="218411"/>
                  </a:lnTo>
                  <a:lnTo>
                    <a:pt x="117154" y="224743"/>
                  </a:lnTo>
                  <a:lnTo>
                    <a:pt x="124646" y="234284"/>
                  </a:lnTo>
                  <a:lnTo>
                    <a:pt x="128346" y="246202"/>
                  </a:lnTo>
                  <a:lnTo>
                    <a:pt x="128498" y="247523"/>
                  </a:lnTo>
                  <a:lnTo>
                    <a:pt x="128625" y="253123"/>
                  </a:lnTo>
                  <a:lnTo>
                    <a:pt x="124855" y="259760"/>
                  </a:lnTo>
                  <a:lnTo>
                    <a:pt x="122045" y="266944"/>
                  </a:lnTo>
                  <a:lnTo>
                    <a:pt x="120290" y="274590"/>
                  </a:lnTo>
                  <a:lnTo>
                    <a:pt x="119686" y="282638"/>
                  </a:lnTo>
                  <a:lnTo>
                    <a:pt x="120287" y="290644"/>
                  </a:lnTo>
                  <a:lnTo>
                    <a:pt x="122035" y="298297"/>
                  </a:lnTo>
                  <a:lnTo>
                    <a:pt x="124844" y="305483"/>
                  </a:lnTo>
                  <a:lnTo>
                    <a:pt x="128625" y="312115"/>
                  </a:lnTo>
                  <a:lnTo>
                    <a:pt x="128625" y="324142"/>
                  </a:lnTo>
                  <a:lnTo>
                    <a:pt x="107619" y="360832"/>
                  </a:lnTo>
                  <a:lnTo>
                    <a:pt x="107277" y="383120"/>
                  </a:lnTo>
                  <a:lnTo>
                    <a:pt x="113830" y="389636"/>
                  </a:lnTo>
                  <a:lnTo>
                    <a:pt x="130187" y="389636"/>
                  </a:lnTo>
                  <a:lnTo>
                    <a:pt x="136677" y="383120"/>
                  </a:lnTo>
                  <a:lnTo>
                    <a:pt x="136804" y="357759"/>
                  </a:lnTo>
                  <a:lnTo>
                    <a:pt x="141897" y="349580"/>
                  </a:lnTo>
                  <a:lnTo>
                    <a:pt x="152641" y="344157"/>
                  </a:lnTo>
                  <a:lnTo>
                    <a:pt x="155282" y="343357"/>
                  </a:lnTo>
                  <a:lnTo>
                    <a:pt x="159232" y="342925"/>
                  </a:lnTo>
                  <a:lnTo>
                    <a:pt x="160007" y="342887"/>
                  </a:lnTo>
                  <a:lnTo>
                    <a:pt x="232491" y="342887"/>
                  </a:lnTo>
                  <a:lnTo>
                    <a:pt x="230984" y="339424"/>
                  </a:lnTo>
                  <a:lnTo>
                    <a:pt x="222199" y="328398"/>
                  </a:lnTo>
                  <a:lnTo>
                    <a:pt x="210832" y="319976"/>
                  </a:lnTo>
                  <a:lnTo>
                    <a:pt x="217224" y="312115"/>
                  </a:lnTo>
                  <a:lnTo>
                    <a:pt x="220390" y="306222"/>
                  </a:lnTo>
                  <a:lnTo>
                    <a:pt x="172935" y="306222"/>
                  </a:lnTo>
                  <a:lnTo>
                    <a:pt x="163755" y="304364"/>
                  </a:lnTo>
                  <a:lnTo>
                    <a:pt x="156249" y="299299"/>
                  </a:lnTo>
                  <a:lnTo>
                    <a:pt x="151184" y="291793"/>
                  </a:lnTo>
                  <a:lnTo>
                    <a:pt x="149326" y="282613"/>
                  </a:lnTo>
                  <a:lnTo>
                    <a:pt x="151176" y="273432"/>
                  </a:lnTo>
                  <a:lnTo>
                    <a:pt x="156235" y="265926"/>
                  </a:lnTo>
                  <a:lnTo>
                    <a:pt x="163742" y="260862"/>
                  </a:lnTo>
                  <a:lnTo>
                    <a:pt x="172935" y="259003"/>
                  </a:lnTo>
                  <a:lnTo>
                    <a:pt x="220600" y="259003"/>
                  </a:lnTo>
                  <a:lnTo>
                    <a:pt x="214120" y="248984"/>
                  </a:lnTo>
                  <a:lnTo>
                    <a:pt x="205663" y="240715"/>
                  </a:lnTo>
                  <a:lnTo>
                    <a:pt x="205663" y="232333"/>
                  </a:lnTo>
                  <a:lnTo>
                    <a:pt x="155613" y="232333"/>
                  </a:lnTo>
                  <a:lnTo>
                    <a:pt x="149048" y="217375"/>
                  </a:lnTo>
                  <a:lnTo>
                    <a:pt x="148052" y="216115"/>
                  </a:lnTo>
                  <a:close/>
                </a:path>
                <a:path extrusionOk="0" h="391160" w="357505">
                  <a:moveTo>
                    <a:pt x="79095" y="75958"/>
                  </a:moveTo>
                  <a:lnTo>
                    <a:pt x="55307" y="80760"/>
                  </a:lnTo>
                  <a:lnTo>
                    <a:pt x="35887" y="93854"/>
                  </a:lnTo>
                  <a:lnTo>
                    <a:pt x="22795" y="113275"/>
                  </a:lnTo>
                  <a:lnTo>
                    <a:pt x="17995" y="137058"/>
                  </a:lnTo>
                  <a:lnTo>
                    <a:pt x="20067" y="152868"/>
                  </a:lnTo>
                  <a:lnTo>
                    <a:pt x="25923" y="167124"/>
                  </a:lnTo>
                  <a:lnTo>
                    <a:pt x="35023" y="179301"/>
                  </a:lnTo>
                  <a:lnTo>
                    <a:pt x="46824" y="188874"/>
                  </a:lnTo>
                  <a:lnTo>
                    <a:pt x="28139" y="197455"/>
                  </a:lnTo>
                  <a:lnTo>
                    <a:pt x="13306" y="211339"/>
                  </a:lnTo>
                  <a:lnTo>
                    <a:pt x="3526" y="229334"/>
                  </a:lnTo>
                  <a:lnTo>
                    <a:pt x="0" y="250253"/>
                  </a:lnTo>
                  <a:lnTo>
                    <a:pt x="0" y="376491"/>
                  </a:lnTo>
                  <a:lnTo>
                    <a:pt x="6629" y="383120"/>
                  </a:lnTo>
                  <a:lnTo>
                    <a:pt x="23012" y="383120"/>
                  </a:lnTo>
                  <a:lnTo>
                    <a:pt x="29616" y="376491"/>
                  </a:lnTo>
                  <a:lnTo>
                    <a:pt x="29629" y="250253"/>
                  </a:lnTo>
                  <a:lnTo>
                    <a:pt x="32309" y="236984"/>
                  </a:lnTo>
                  <a:lnTo>
                    <a:pt x="39616" y="226131"/>
                  </a:lnTo>
                  <a:lnTo>
                    <a:pt x="50444" y="218804"/>
                  </a:lnTo>
                  <a:lnTo>
                    <a:pt x="63690" y="216115"/>
                  </a:lnTo>
                  <a:lnTo>
                    <a:pt x="148052" y="216115"/>
                  </a:lnTo>
                  <a:lnTo>
                    <a:pt x="139090" y="204784"/>
                  </a:lnTo>
                  <a:lnTo>
                    <a:pt x="126341" y="195093"/>
                  </a:lnTo>
                  <a:lnTo>
                    <a:pt x="111404" y="188836"/>
                  </a:lnTo>
                  <a:lnTo>
                    <a:pt x="123187" y="179260"/>
                  </a:lnTo>
                  <a:lnTo>
                    <a:pt x="131234" y="168478"/>
                  </a:lnTo>
                  <a:lnTo>
                    <a:pt x="79108" y="168478"/>
                  </a:lnTo>
                  <a:lnTo>
                    <a:pt x="66874" y="166000"/>
                  </a:lnTo>
                  <a:lnTo>
                    <a:pt x="56873" y="159248"/>
                  </a:lnTo>
                  <a:lnTo>
                    <a:pt x="50126" y="149243"/>
                  </a:lnTo>
                  <a:lnTo>
                    <a:pt x="47650" y="137007"/>
                  </a:lnTo>
                  <a:lnTo>
                    <a:pt x="50124" y="124778"/>
                  </a:lnTo>
                  <a:lnTo>
                    <a:pt x="56869" y="114777"/>
                  </a:lnTo>
                  <a:lnTo>
                    <a:pt x="66868" y="108027"/>
                  </a:lnTo>
                  <a:lnTo>
                    <a:pt x="79108" y="105549"/>
                  </a:lnTo>
                  <a:lnTo>
                    <a:pt x="130175" y="105549"/>
                  </a:lnTo>
                  <a:lnTo>
                    <a:pt x="122293" y="93854"/>
                  </a:lnTo>
                  <a:lnTo>
                    <a:pt x="102876" y="80760"/>
                  </a:lnTo>
                  <a:lnTo>
                    <a:pt x="79095" y="75958"/>
                  </a:lnTo>
                  <a:close/>
                </a:path>
                <a:path extrusionOk="0" h="391160" w="357505">
                  <a:moveTo>
                    <a:pt x="220600" y="259003"/>
                  </a:moveTo>
                  <a:lnTo>
                    <a:pt x="172935" y="259003"/>
                  </a:lnTo>
                  <a:lnTo>
                    <a:pt x="182116" y="260862"/>
                  </a:lnTo>
                  <a:lnTo>
                    <a:pt x="189622" y="265926"/>
                  </a:lnTo>
                  <a:lnTo>
                    <a:pt x="194686" y="273432"/>
                  </a:lnTo>
                  <a:lnTo>
                    <a:pt x="196540" y="282638"/>
                  </a:lnTo>
                  <a:lnTo>
                    <a:pt x="194686" y="291793"/>
                  </a:lnTo>
                  <a:lnTo>
                    <a:pt x="189622" y="299299"/>
                  </a:lnTo>
                  <a:lnTo>
                    <a:pt x="182116" y="304364"/>
                  </a:lnTo>
                  <a:lnTo>
                    <a:pt x="172935" y="306222"/>
                  </a:lnTo>
                  <a:lnTo>
                    <a:pt x="220390" y="306222"/>
                  </a:lnTo>
                  <a:lnTo>
                    <a:pt x="222038" y="303155"/>
                  </a:lnTo>
                  <a:lnTo>
                    <a:pt x="225086" y="293258"/>
                  </a:lnTo>
                  <a:lnTo>
                    <a:pt x="226145" y="282613"/>
                  </a:lnTo>
                  <a:lnTo>
                    <a:pt x="224700" y="270269"/>
                  </a:lnTo>
                  <a:lnTo>
                    <a:pt x="220600" y="259003"/>
                  </a:lnTo>
                  <a:close/>
                </a:path>
                <a:path extrusionOk="0" h="391160" w="357505">
                  <a:moveTo>
                    <a:pt x="173951" y="229400"/>
                  </a:moveTo>
                  <a:lnTo>
                    <a:pt x="166852" y="229400"/>
                  </a:lnTo>
                  <a:lnTo>
                    <a:pt x="161036" y="230466"/>
                  </a:lnTo>
                  <a:lnTo>
                    <a:pt x="155613" y="232333"/>
                  </a:lnTo>
                  <a:lnTo>
                    <a:pt x="205663" y="232333"/>
                  </a:lnTo>
                  <a:lnTo>
                    <a:pt x="205663" y="229552"/>
                  </a:lnTo>
                  <a:lnTo>
                    <a:pt x="176034" y="229552"/>
                  </a:lnTo>
                  <a:lnTo>
                    <a:pt x="174980" y="229489"/>
                  </a:lnTo>
                  <a:lnTo>
                    <a:pt x="173951" y="229400"/>
                  </a:lnTo>
                  <a:close/>
                </a:path>
                <a:path extrusionOk="0" h="391160" w="357505">
                  <a:moveTo>
                    <a:pt x="266738" y="0"/>
                  </a:moveTo>
                  <a:lnTo>
                    <a:pt x="238685" y="5662"/>
                  </a:lnTo>
                  <a:lnTo>
                    <a:pt x="215776" y="21105"/>
                  </a:lnTo>
                  <a:lnTo>
                    <a:pt x="200329" y="44014"/>
                  </a:lnTo>
                  <a:lnTo>
                    <a:pt x="194665" y="72072"/>
                  </a:lnTo>
                  <a:lnTo>
                    <a:pt x="197249" y="91228"/>
                  </a:lnTo>
                  <a:lnTo>
                    <a:pt x="204538" y="108431"/>
                  </a:lnTo>
                  <a:lnTo>
                    <a:pt x="215834" y="123002"/>
                  </a:lnTo>
                  <a:lnTo>
                    <a:pt x="230441" y="134264"/>
                  </a:lnTo>
                  <a:lnTo>
                    <a:pt x="208760" y="143903"/>
                  </a:lnTo>
                  <a:lnTo>
                    <a:pt x="191522" y="159739"/>
                  </a:lnTo>
                  <a:lnTo>
                    <a:pt x="180142" y="180382"/>
                  </a:lnTo>
                  <a:lnTo>
                    <a:pt x="176036" y="204431"/>
                  </a:lnTo>
                  <a:lnTo>
                    <a:pt x="176034" y="229552"/>
                  </a:lnTo>
                  <a:lnTo>
                    <a:pt x="205663" y="229552"/>
                  </a:lnTo>
                  <a:lnTo>
                    <a:pt x="205663" y="204431"/>
                  </a:lnTo>
                  <a:lnTo>
                    <a:pt x="209044" y="187728"/>
                  </a:lnTo>
                  <a:lnTo>
                    <a:pt x="218257" y="174074"/>
                  </a:lnTo>
                  <a:lnTo>
                    <a:pt x="231911" y="164860"/>
                  </a:lnTo>
                  <a:lnTo>
                    <a:pt x="248615" y="161480"/>
                  </a:lnTo>
                  <a:lnTo>
                    <a:pt x="342878" y="161480"/>
                  </a:lnTo>
                  <a:lnTo>
                    <a:pt x="341912" y="159726"/>
                  </a:lnTo>
                  <a:lnTo>
                    <a:pt x="324686" y="143886"/>
                  </a:lnTo>
                  <a:lnTo>
                    <a:pt x="303022" y="134251"/>
                  </a:lnTo>
                  <a:lnTo>
                    <a:pt x="317634" y="122996"/>
                  </a:lnTo>
                  <a:lnTo>
                    <a:pt x="324208" y="114515"/>
                  </a:lnTo>
                  <a:lnTo>
                    <a:pt x="266763" y="114515"/>
                  </a:lnTo>
                  <a:lnTo>
                    <a:pt x="250246" y="111163"/>
                  </a:lnTo>
                  <a:lnTo>
                    <a:pt x="236754" y="102057"/>
                  </a:lnTo>
                  <a:lnTo>
                    <a:pt x="227656" y="88569"/>
                  </a:lnTo>
                  <a:lnTo>
                    <a:pt x="224325" y="72047"/>
                  </a:lnTo>
                  <a:lnTo>
                    <a:pt x="227660" y="55564"/>
                  </a:lnTo>
                  <a:lnTo>
                    <a:pt x="236764" y="42067"/>
                  </a:lnTo>
                  <a:lnTo>
                    <a:pt x="250257" y="32958"/>
                  </a:lnTo>
                  <a:lnTo>
                    <a:pt x="266763" y="29616"/>
                  </a:lnTo>
                  <a:lnTo>
                    <a:pt x="323443" y="29616"/>
                  </a:lnTo>
                  <a:lnTo>
                    <a:pt x="317703" y="21102"/>
                  </a:lnTo>
                  <a:lnTo>
                    <a:pt x="294795" y="5662"/>
                  </a:lnTo>
                  <a:lnTo>
                    <a:pt x="266738" y="0"/>
                  </a:lnTo>
                  <a:close/>
                </a:path>
                <a:path extrusionOk="0" h="391160" w="357505">
                  <a:moveTo>
                    <a:pt x="130175" y="105549"/>
                  </a:moveTo>
                  <a:lnTo>
                    <a:pt x="79108" y="105549"/>
                  </a:lnTo>
                  <a:lnTo>
                    <a:pt x="91342" y="108027"/>
                  </a:lnTo>
                  <a:lnTo>
                    <a:pt x="101342" y="114777"/>
                  </a:lnTo>
                  <a:lnTo>
                    <a:pt x="108090" y="124778"/>
                  </a:lnTo>
                  <a:lnTo>
                    <a:pt x="110566" y="137007"/>
                  </a:lnTo>
                  <a:lnTo>
                    <a:pt x="108090" y="149243"/>
                  </a:lnTo>
                  <a:lnTo>
                    <a:pt x="101342" y="159248"/>
                  </a:lnTo>
                  <a:lnTo>
                    <a:pt x="91342" y="166000"/>
                  </a:lnTo>
                  <a:lnTo>
                    <a:pt x="79108" y="168478"/>
                  </a:lnTo>
                  <a:lnTo>
                    <a:pt x="131234" y="168478"/>
                  </a:lnTo>
                  <a:lnTo>
                    <a:pt x="132270" y="167090"/>
                  </a:lnTo>
                  <a:lnTo>
                    <a:pt x="138114" y="152849"/>
                  </a:lnTo>
                  <a:lnTo>
                    <a:pt x="140182" y="137058"/>
                  </a:lnTo>
                  <a:lnTo>
                    <a:pt x="135382" y="113275"/>
                  </a:lnTo>
                  <a:lnTo>
                    <a:pt x="130175" y="105549"/>
                  </a:lnTo>
                  <a:close/>
                </a:path>
                <a:path extrusionOk="0" h="391160" w="357505">
                  <a:moveTo>
                    <a:pt x="323443" y="29616"/>
                  </a:moveTo>
                  <a:lnTo>
                    <a:pt x="266763" y="29616"/>
                  </a:lnTo>
                  <a:lnTo>
                    <a:pt x="283269" y="32958"/>
                  </a:lnTo>
                  <a:lnTo>
                    <a:pt x="296762" y="42067"/>
                  </a:lnTo>
                  <a:lnTo>
                    <a:pt x="305866" y="55564"/>
                  </a:lnTo>
                  <a:lnTo>
                    <a:pt x="309206" y="72072"/>
                  </a:lnTo>
                  <a:lnTo>
                    <a:pt x="305866" y="88573"/>
                  </a:lnTo>
                  <a:lnTo>
                    <a:pt x="296762" y="102066"/>
                  </a:lnTo>
                  <a:lnTo>
                    <a:pt x="283269" y="111173"/>
                  </a:lnTo>
                  <a:lnTo>
                    <a:pt x="266763" y="114515"/>
                  </a:lnTo>
                  <a:lnTo>
                    <a:pt x="324208" y="114515"/>
                  </a:lnTo>
                  <a:lnTo>
                    <a:pt x="328929" y="108426"/>
                  </a:lnTo>
                  <a:lnTo>
                    <a:pt x="336215" y="91217"/>
                  </a:lnTo>
                  <a:lnTo>
                    <a:pt x="338797" y="72047"/>
                  </a:lnTo>
                  <a:lnTo>
                    <a:pt x="333142" y="44003"/>
                  </a:lnTo>
                  <a:lnTo>
                    <a:pt x="323443" y="29616"/>
                  </a:lnTo>
                  <a:close/>
                </a:path>
              </a:pathLst>
            </a:custGeom>
            <a:solidFill>
              <a:srgbClr val="F2682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16" name="Google Shape;416;p7"/>
            <p:cNvSpPr/>
            <p:nvPr/>
          </p:nvSpPr>
          <p:spPr>
            <a:xfrm>
              <a:off x="2270030" y="7193200"/>
              <a:ext cx="357505" cy="391160"/>
            </a:xfrm>
            <a:custGeom>
              <a:rect b="b" l="l" r="r" t="t"/>
              <a:pathLst>
                <a:path extrusionOk="0" h="391159" w="357505">
                  <a:moveTo>
                    <a:pt x="342880" y="161493"/>
                  </a:moveTo>
                  <a:lnTo>
                    <a:pt x="284886" y="161493"/>
                  </a:lnTo>
                  <a:lnTo>
                    <a:pt x="301556" y="164873"/>
                  </a:lnTo>
                  <a:lnTo>
                    <a:pt x="315187" y="174085"/>
                  </a:lnTo>
                  <a:lnTo>
                    <a:pt x="324385" y="187735"/>
                  </a:lnTo>
                  <a:lnTo>
                    <a:pt x="327761" y="204431"/>
                  </a:lnTo>
                  <a:lnTo>
                    <a:pt x="327761" y="384479"/>
                  </a:lnTo>
                  <a:lnTo>
                    <a:pt x="334390" y="391096"/>
                  </a:lnTo>
                  <a:lnTo>
                    <a:pt x="350761" y="391096"/>
                  </a:lnTo>
                  <a:lnTo>
                    <a:pt x="357365" y="384479"/>
                  </a:lnTo>
                  <a:lnTo>
                    <a:pt x="357390" y="204431"/>
                  </a:lnTo>
                  <a:lnTo>
                    <a:pt x="353285" y="180380"/>
                  </a:lnTo>
                  <a:lnTo>
                    <a:pt x="342880" y="161493"/>
                  </a:lnTo>
                  <a:close/>
                </a:path>
                <a:path extrusionOk="0" h="391159" w="357505">
                  <a:moveTo>
                    <a:pt x="232488" y="342887"/>
                  </a:moveTo>
                  <a:lnTo>
                    <a:pt x="185851" y="342887"/>
                  </a:lnTo>
                  <a:lnTo>
                    <a:pt x="186601" y="342925"/>
                  </a:lnTo>
                  <a:lnTo>
                    <a:pt x="187464" y="343026"/>
                  </a:lnTo>
                  <a:lnTo>
                    <a:pt x="187718" y="343039"/>
                  </a:lnTo>
                  <a:lnTo>
                    <a:pt x="188048" y="343115"/>
                  </a:lnTo>
                  <a:lnTo>
                    <a:pt x="188658" y="343204"/>
                  </a:lnTo>
                  <a:lnTo>
                    <a:pt x="196743" y="345986"/>
                  </a:lnTo>
                  <a:lnTo>
                    <a:pt x="203201" y="351278"/>
                  </a:lnTo>
                  <a:lnTo>
                    <a:pt x="207480" y="358442"/>
                  </a:lnTo>
                  <a:lnTo>
                    <a:pt x="209029" y="366839"/>
                  </a:lnTo>
                  <a:lnTo>
                    <a:pt x="209029" y="384200"/>
                  </a:lnTo>
                  <a:lnTo>
                    <a:pt x="215671" y="390817"/>
                  </a:lnTo>
                  <a:lnTo>
                    <a:pt x="232041" y="390817"/>
                  </a:lnTo>
                  <a:lnTo>
                    <a:pt x="238633" y="384200"/>
                  </a:lnTo>
                  <a:lnTo>
                    <a:pt x="238658" y="366839"/>
                  </a:lnTo>
                  <a:lnTo>
                    <a:pt x="236650" y="352450"/>
                  </a:lnTo>
                  <a:lnTo>
                    <a:pt x="232488" y="342887"/>
                  </a:lnTo>
                  <a:close/>
                </a:path>
                <a:path extrusionOk="0" h="391159" w="357505">
                  <a:moveTo>
                    <a:pt x="148048" y="216128"/>
                  </a:moveTo>
                  <a:lnTo>
                    <a:pt x="94475" y="216128"/>
                  </a:lnTo>
                  <a:lnTo>
                    <a:pt x="106789" y="218423"/>
                  </a:lnTo>
                  <a:lnTo>
                    <a:pt x="117154" y="224755"/>
                  </a:lnTo>
                  <a:lnTo>
                    <a:pt x="124646" y="234291"/>
                  </a:lnTo>
                  <a:lnTo>
                    <a:pt x="128346" y="246202"/>
                  </a:lnTo>
                  <a:lnTo>
                    <a:pt x="128498" y="247535"/>
                  </a:lnTo>
                  <a:lnTo>
                    <a:pt x="128612" y="253123"/>
                  </a:lnTo>
                  <a:lnTo>
                    <a:pt x="124842" y="259767"/>
                  </a:lnTo>
                  <a:lnTo>
                    <a:pt x="122032" y="266955"/>
                  </a:lnTo>
                  <a:lnTo>
                    <a:pt x="120277" y="274603"/>
                  </a:lnTo>
                  <a:lnTo>
                    <a:pt x="119673" y="282638"/>
                  </a:lnTo>
                  <a:lnTo>
                    <a:pt x="120276" y="290657"/>
                  </a:lnTo>
                  <a:lnTo>
                    <a:pt x="122027" y="298310"/>
                  </a:lnTo>
                  <a:lnTo>
                    <a:pt x="124837" y="305496"/>
                  </a:lnTo>
                  <a:lnTo>
                    <a:pt x="128612" y="312127"/>
                  </a:lnTo>
                  <a:lnTo>
                    <a:pt x="128612" y="324154"/>
                  </a:lnTo>
                  <a:lnTo>
                    <a:pt x="107619" y="360832"/>
                  </a:lnTo>
                  <a:lnTo>
                    <a:pt x="107277" y="383120"/>
                  </a:lnTo>
                  <a:lnTo>
                    <a:pt x="113817" y="389648"/>
                  </a:lnTo>
                  <a:lnTo>
                    <a:pt x="130187" y="389648"/>
                  </a:lnTo>
                  <a:lnTo>
                    <a:pt x="136690" y="383120"/>
                  </a:lnTo>
                  <a:lnTo>
                    <a:pt x="136804" y="357758"/>
                  </a:lnTo>
                  <a:lnTo>
                    <a:pt x="141897" y="349592"/>
                  </a:lnTo>
                  <a:lnTo>
                    <a:pt x="152641" y="344169"/>
                  </a:lnTo>
                  <a:lnTo>
                    <a:pt x="155282" y="343369"/>
                  </a:lnTo>
                  <a:lnTo>
                    <a:pt x="159232" y="342925"/>
                  </a:lnTo>
                  <a:lnTo>
                    <a:pt x="160007" y="342887"/>
                  </a:lnTo>
                  <a:lnTo>
                    <a:pt x="232488" y="342887"/>
                  </a:lnTo>
                  <a:lnTo>
                    <a:pt x="230984" y="339431"/>
                  </a:lnTo>
                  <a:lnTo>
                    <a:pt x="222199" y="328400"/>
                  </a:lnTo>
                  <a:lnTo>
                    <a:pt x="210832" y="319976"/>
                  </a:lnTo>
                  <a:lnTo>
                    <a:pt x="217220" y="312127"/>
                  </a:lnTo>
                  <a:lnTo>
                    <a:pt x="220386" y="306235"/>
                  </a:lnTo>
                  <a:lnTo>
                    <a:pt x="172935" y="306235"/>
                  </a:lnTo>
                  <a:lnTo>
                    <a:pt x="163755" y="304376"/>
                  </a:lnTo>
                  <a:lnTo>
                    <a:pt x="156249" y="299312"/>
                  </a:lnTo>
                  <a:lnTo>
                    <a:pt x="151184" y="291806"/>
                  </a:lnTo>
                  <a:lnTo>
                    <a:pt x="149326" y="282625"/>
                  </a:lnTo>
                  <a:lnTo>
                    <a:pt x="151176" y="273445"/>
                  </a:lnTo>
                  <a:lnTo>
                    <a:pt x="156235" y="265939"/>
                  </a:lnTo>
                  <a:lnTo>
                    <a:pt x="163742" y="260874"/>
                  </a:lnTo>
                  <a:lnTo>
                    <a:pt x="172935" y="259016"/>
                  </a:lnTo>
                  <a:lnTo>
                    <a:pt x="220602" y="259016"/>
                  </a:lnTo>
                  <a:lnTo>
                    <a:pt x="214120" y="248991"/>
                  </a:lnTo>
                  <a:lnTo>
                    <a:pt x="205663" y="240728"/>
                  </a:lnTo>
                  <a:lnTo>
                    <a:pt x="205663" y="232346"/>
                  </a:lnTo>
                  <a:lnTo>
                    <a:pt x="155613" y="232346"/>
                  </a:lnTo>
                  <a:lnTo>
                    <a:pt x="149043" y="217386"/>
                  </a:lnTo>
                  <a:lnTo>
                    <a:pt x="148048" y="216128"/>
                  </a:lnTo>
                  <a:close/>
                </a:path>
                <a:path extrusionOk="0" h="391159" w="357505">
                  <a:moveTo>
                    <a:pt x="79082" y="75971"/>
                  </a:moveTo>
                  <a:lnTo>
                    <a:pt x="55302" y="80771"/>
                  </a:lnTo>
                  <a:lnTo>
                    <a:pt x="35885" y="93860"/>
                  </a:lnTo>
                  <a:lnTo>
                    <a:pt x="22795" y="113277"/>
                  </a:lnTo>
                  <a:lnTo>
                    <a:pt x="17995" y="137058"/>
                  </a:lnTo>
                  <a:lnTo>
                    <a:pt x="20067" y="152873"/>
                  </a:lnTo>
                  <a:lnTo>
                    <a:pt x="25923" y="167128"/>
                  </a:lnTo>
                  <a:lnTo>
                    <a:pt x="35023" y="179302"/>
                  </a:lnTo>
                  <a:lnTo>
                    <a:pt x="46824" y="188874"/>
                  </a:lnTo>
                  <a:lnTo>
                    <a:pt x="28139" y="197463"/>
                  </a:lnTo>
                  <a:lnTo>
                    <a:pt x="13306" y="211350"/>
                  </a:lnTo>
                  <a:lnTo>
                    <a:pt x="3526" y="229347"/>
                  </a:lnTo>
                  <a:lnTo>
                    <a:pt x="0" y="250266"/>
                  </a:lnTo>
                  <a:lnTo>
                    <a:pt x="0" y="376504"/>
                  </a:lnTo>
                  <a:lnTo>
                    <a:pt x="6629" y="383120"/>
                  </a:lnTo>
                  <a:lnTo>
                    <a:pt x="23012" y="383120"/>
                  </a:lnTo>
                  <a:lnTo>
                    <a:pt x="29603" y="376504"/>
                  </a:lnTo>
                  <a:lnTo>
                    <a:pt x="29629" y="250266"/>
                  </a:lnTo>
                  <a:lnTo>
                    <a:pt x="32309" y="236991"/>
                  </a:lnTo>
                  <a:lnTo>
                    <a:pt x="39616" y="226139"/>
                  </a:lnTo>
                  <a:lnTo>
                    <a:pt x="50444" y="218815"/>
                  </a:lnTo>
                  <a:lnTo>
                    <a:pt x="63690" y="216128"/>
                  </a:lnTo>
                  <a:lnTo>
                    <a:pt x="148048" y="216128"/>
                  </a:lnTo>
                  <a:lnTo>
                    <a:pt x="139085" y="204790"/>
                  </a:lnTo>
                  <a:lnTo>
                    <a:pt x="126339" y="195095"/>
                  </a:lnTo>
                  <a:lnTo>
                    <a:pt x="111404" y="188836"/>
                  </a:lnTo>
                  <a:lnTo>
                    <a:pt x="123185" y="179267"/>
                  </a:lnTo>
                  <a:lnTo>
                    <a:pt x="131226" y="168490"/>
                  </a:lnTo>
                  <a:lnTo>
                    <a:pt x="79108" y="168490"/>
                  </a:lnTo>
                  <a:lnTo>
                    <a:pt x="66872" y="166011"/>
                  </a:lnTo>
                  <a:lnTo>
                    <a:pt x="56867" y="159256"/>
                  </a:lnTo>
                  <a:lnTo>
                    <a:pt x="50115" y="149250"/>
                  </a:lnTo>
                  <a:lnTo>
                    <a:pt x="47637" y="137020"/>
                  </a:lnTo>
                  <a:lnTo>
                    <a:pt x="50113" y="124789"/>
                  </a:lnTo>
                  <a:lnTo>
                    <a:pt x="56862" y="114784"/>
                  </a:lnTo>
                  <a:lnTo>
                    <a:pt x="66866" y="108029"/>
                  </a:lnTo>
                  <a:lnTo>
                    <a:pt x="79108" y="105549"/>
                  </a:lnTo>
                  <a:lnTo>
                    <a:pt x="130160" y="105549"/>
                  </a:lnTo>
                  <a:lnTo>
                    <a:pt x="122280" y="93860"/>
                  </a:lnTo>
                  <a:lnTo>
                    <a:pt x="102863" y="80771"/>
                  </a:lnTo>
                  <a:lnTo>
                    <a:pt x="79082" y="75971"/>
                  </a:lnTo>
                  <a:close/>
                </a:path>
                <a:path extrusionOk="0" h="391159" w="357505">
                  <a:moveTo>
                    <a:pt x="220602" y="259016"/>
                  </a:moveTo>
                  <a:lnTo>
                    <a:pt x="172935" y="259016"/>
                  </a:lnTo>
                  <a:lnTo>
                    <a:pt x="182116" y="260874"/>
                  </a:lnTo>
                  <a:lnTo>
                    <a:pt x="189622" y="265939"/>
                  </a:lnTo>
                  <a:lnTo>
                    <a:pt x="194686" y="273445"/>
                  </a:lnTo>
                  <a:lnTo>
                    <a:pt x="196542" y="282638"/>
                  </a:lnTo>
                  <a:lnTo>
                    <a:pt x="194686" y="291806"/>
                  </a:lnTo>
                  <a:lnTo>
                    <a:pt x="189622" y="299312"/>
                  </a:lnTo>
                  <a:lnTo>
                    <a:pt x="182116" y="304376"/>
                  </a:lnTo>
                  <a:lnTo>
                    <a:pt x="172935" y="306235"/>
                  </a:lnTo>
                  <a:lnTo>
                    <a:pt x="220386" y="306235"/>
                  </a:lnTo>
                  <a:lnTo>
                    <a:pt x="222038" y="303160"/>
                  </a:lnTo>
                  <a:lnTo>
                    <a:pt x="225086" y="293260"/>
                  </a:lnTo>
                  <a:lnTo>
                    <a:pt x="226147" y="282625"/>
                  </a:lnTo>
                  <a:lnTo>
                    <a:pt x="224700" y="270275"/>
                  </a:lnTo>
                  <a:lnTo>
                    <a:pt x="220602" y="259016"/>
                  </a:lnTo>
                  <a:close/>
                </a:path>
                <a:path extrusionOk="0" h="391159" w="357505">
                  <a:moveTo>
                    <a:pt x="173951" y="229412"/>
                  </a:moveTo>
                  <a:lnTo>
                    <a:pt x="166852" y="229412"/>
                  </a:lnTo>
                  <a:lnTo>
                    <a:pt x="161035" y="230466"/>
                  </a:lnTo>
                  <a:lnTo>
                    <a:pt x="155613" y="232346"/>
                  </a:lnTo>
                  <a:lnTo>
                    <a:pt x="205663" y="232346"/>
                  </a:lnTo>
                  <a:lnTo>
                    <a:pt x="205663" y="229565"/>
                  </a:lnTo>
                  <a:lnTo>
                    <a:pt x="176034" y="229565"/>
                  </a:lnTo>
                  <a:lnTo>
                    <a:pt x="174980" y="229501"/>
                  </a:lnTo>
                  <a:lnTo>
                    <a:pt x="173951" y="229412"/>
                  </a:lnTo>
                  <a:close/>
                </a:path>
                <a:path extrusionOk="0" h="391159" w="357505">
                  <a:moveTo>
                    <a:pt x="266738" y="0"/>
                  </a:moveTo>
                  <a:lnTo>
                    <a:pt x="238680" y="5664"/>
                  </a:lnTo>
                  <a:lnTo>
                    <a:pt x="215771" y="21112"/>
                  </a:lnTo>
                  <a:lnTo>
                    <a:pt x="200328" y="44025"/>
                  </a:lnTo>
                  <a:lnTo>
                    <a:pt x="194665" y="72085"/>
                  </a:lnTo>
                  <a:lnTo>
                    <a:pt x="197249" y="91239"/>
                  </a:lnTo>
                  <a:lnTo>
                    <a:pt x="204536" y="108438"/>
                  </a:lnTo>
                  <a:lnTo>
                    <a:pt x="215828" y="123009"/>
                  </a:lnTo>
                  <a:lnTo>
                    <a:pt x="230428" y="134277"/>
                  </a:lnTo>
                  <a:lnTo>
                    <a:pt x="208754" y="143910"/>
                  </a:lnTo>
                  <a:lnTo>
                    <a:pt x="191520" y="159746"/>
                  </a:lnTo>
                  <a:lnTo>
                    <a:pt x="180142" y="180393"/>
                  </a:lnTo>
                  <a:lnTo>
                    <a:pt x="176039" y="204431"/>
                  </a:lnTo>
                  <a:lnTo>
                    <a:pt x="176034" y="229565"/>
                  </a:lnTo>
                  <a:lnTo>
                    <a:pt x="205663" y="229565"/>
                  </a:lnTo>
                  <a:lnTo>
                    <a:pt x="205663" y="204431"/>
                  </a:lnTo>
                  <a:lnTo>
                    <a:pt x="209044" y="187735"/>
                  </a:lnTo>
                  <a:lnTo>
                    <a:pt x="218257" y="174085"/>
                  </a:lnTo>
                  <a:lnTo>
                    <a:pt x="231911" y="164873"/>
                  </a:lnTo>
                  <a:lnTo>
                    <a:pt x="248615" y="161493"/>
                  </a:lnTo>
                  <a:lnTo>
                    <a:pt x="342880" y="161493"/>
                  </a:lnTo>
                  <a:lnTo>
                    <a:pt x="341912" y="159735"/>
                  </a:lnTo>
                  <a:lnTo>
                    <a:pt x="324686" y="143893"/>
                  </a:lnTo>
                  <a:lnTo>
                    <a:pt x="303021" y="134251"/>
                  </a:lnTo>
                  <a:lnTo>
                    <a:pt x="317634" y="122998"/>
                  </a:lnTo>
                  <a:lnTo>
                    <a:pt x="324212" y="114515"/>
                  </a:lnTo>
                  <a:lnTo>
                    <a:pt x="266763" y="114515"/>
                  </a:lnTo>
                  <a:lnTo>
                    <a:pt x="250244" y="111170"/>
                  </a:lnTo>
                  <a:lnTo>
                    <a:pt x="236748" y="102066"/>
                  </a:lnTo>
                  <a:lnTo>
                    <a:pt x="227646" y="88576"/>
                  </a:lnTo>
                  <a:lnTo>
                    <a:pt x="224309" y="72059"/>
                  </a:lnTo>
                  <a:lnTo>
                    <a:pt x="227649" y="55571"/>
                  </a:lnTo>
                  <a:lnTo>
                    <a:pt x="236758" y="42078"/>
                  </a:lnTo>
                  <a:lnTo>
                    <a:pt x="250255" y="32971"/>
                  </a:lnTo>
                  <a:lnTo>
                    <a:pt x="266763" y="29629"/>
                  </a:lnTo>
                  <a:lnTo>
                    <a:pt x="323442" y="29629"/>
                  </a:lnTo>
                  <a:lnTo>
                    <a:pt x="317698" y="21108"/>
                  </a:lnTo>
                  <a:lnTo>
                    <a:pt x="294790" y="5664"/>
                  </a:lnTo>
                  <a:lnTo>
                    <a:pt x="266738" y="0"/>
                  </a:lnTo>
                  <a:close/>
                </a:path>
                <a:path extrusionOk="0" h="391159" w="357505">
                  <a:moveTo>
                    <a:pt x="130160" y="105549"/>
                  </a:moveTo>
                  <a:lnTo>
                    <a:pt x="79108" y="105549"/>
                  </a:lnTo>
                  <a:lnTo>
                    <a:pt x="91337" y="108029"/>
                  </a:lnTo>
                  <a:lnTo>
                    <a:pt x="101338" y="114784"/>
                  </a:lnTo>
                  <a:lnTo>
                    <a:pt x="108088" y="124789"/>
                  </a:lnTo>
                  <a:lnTo>
                    <a:pt x="110566" y="137020"/>
                  </a:lnTo>
                  <a:lnTo>
                    <a:pt x="108088" y="149250"/>
                  </a:lnTo>
                  <a:lnTo>
                    <a:pt x="101338" y="159256"/>
                  </a:lnTo>
                  <a:lnTo>
                    <a:pt x="91337" y="166011"/>
                  </a:lnTo>
                  <a:lnTo>
                    <a:pt x="79108" y="168490"/>
                  </a:lnTo>
                  <a:lnTo>
                    <a:pt x="131226" y="168490"/>
                  </a:lnTo>
                  <a:lnTo>
                    <a:pt x="132264" y="167100"/>
                  </a:lnTo>
                  <a:lnTo>
                    <a:pt x="138104" y="152856"/>
                  </a:lnTo>
                  <a:lnTo>
                    <a:pt x="140162" y="137020"/>
                  </a:lnTo>
                  <a:lnTo>
                    <a:pt x="135370" y="113277"/>
                  </a:lnTo>
                  <a:lnTo>
                    <a:pt x="130160" y="105549"/>
                  </a:lnTo>
                  <a:close/>
                </a:path>
                <a:path extrusionOk="0" h="391159" w="357505">
                  <a:moveTo>
                    <a:pt x="323442" y="29629"/>
                  </a:moveTo>
                  <a:lnTo>
                    <a:pt x="266763" y="29629"/>
                  </a:lnTo>
                  <a:lnTo>
                    <a:pt x="283264" y="32971"/>
                  </a:lnTo>
                  <a:lnTo>
                    <a:pt x="296757" y="42078"/>
                  </a:lnTo>
                  <a:lnTo>
                    <a:pt x="305864" y="55571"/>
                  </a:lnTo>
                  <a:lnTo>
                    <a:pt x="309204" y="72085"/>
                  </a:lnTo>
                  <a:lnTo>
                    <a:pt x="305864" y="88578"/>
                  </a:lnTo>
                  <a:lnTo>
                    <a:pt x="296757" y="102071"/>
                  </a:lnTo>
                  <a:lnTo>
                    <a:pt x="283264" y="111175"/>
                  </a:lnTo>
                  <a:lnTo>
                    <a:pt x="266763" y="114515"/>
                  </a:lnTo>
                  <a:lnTo>
                    <a:pt x="324212" y="114515"/>
                  </a:lnTo>
                  <a:lnTo>
                    <a:pt x="328930" y="108432"/>
                  </a:lnTo>
                  <a:lnTo>
                    <a:pt x="336215" y="91228"/>
                  </a:lnTo>
                  <a:lnTo>
                    <a:pt x="338797" y="72059"/>
                  </a:lnTo>
                  <a:lnTo>
                    <a:pt x="333141" y="44014"/>
                  </a:lnTo>
                  <a:lnTo>
                    <a:pt x="323442" y="29629"/>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grpSp>
      <p:sp>
        <p:nvSpPr>
          <p:cNvPr id="417" name="Google Shape;417;p7"/>
          <p:cNvSpPr txBox="1"/>
          <p:nvPr/>
        </p:nvSpPr>
        <p:spPr>
          <a:xfrm>
            <a:off x="898771" y="2079651"/>
            <a:ext cx="1505367" cy="1507867"/>
          </a:xfrm>
          <a:prstGeom prst="rect">
            <a:avLst/>
          </a:prstGeom>
          <a:noFill/>
          <a:ln>
            <a:noFill/>
          </a:ln>
        </p:spPr>
        <p:txBody>
          <a:bodyPr anchorCtr="0" anchor="t" bIns="0" lIns="0" spcFirstLastPara="1" rIns="0" wrap="square" tIns="7875">
            <a:spAutoFit/>
          </a:bodyPr>
          <a:lstStyle/>
          <a:p>
            <a:pPr indent="0" lvl="0" marL="488106" marR="0" rtl="0" algn="l">
              <a:lnSpc>
                <a:spcPct val="100000"/>
              </a:lnSpc>
              <a:spcBef>
                <a:spcPts val="0"/>
              </a:spcBef>
              <a:spcAft>
                <a:spcPts val="0"/>
              </a:spcAft>
              <a:buClr>
                <a:srgbClr val="FFFFFF"/>
              </a:buClr>
              <a:buSzPts val="993"/>
              <a:buFont typeface="Tahoma"/>
              <a:buNone/>
            </a:pPr>
            <a:r>
              <a:rPr b="0" i="0" lang="en-US" sz="993" u="none" cap="none" strike="noStrike">
                <a:solidFill>
                  <a:srgbClr val="FFFFFF"/>
                </a:solidFill>
                <a:latin typeface="Tahoma"/>
                <a:ea typeface="Tahoma"/>
                <a:cs typeface="Tahoma"/>
                <a:sym typeface="Tahoma"/>
              </a:rPr>
              <a:t>Educators</a:t>
            </a:r>
            <a:endParaRPr b="0" i="0" sz="993" u="none" cap="none" strike="noStrike">
              <a:solidFill>
                <a:srgbClr val="000000"/>
              </a:solidFill>
              <a:latin typeface="Tahoma"/>
              <a:ea typeface="Tahoma"/>
              <a:cs typeface="Tahoma"/>
              <a:sym typeface="Tahoma"/>
            </a:endParaRPr>
          </a:p>
          <a:p>
            <a:pPr indent="-110880" lvl="0" marL="118377" marR="200057" rtl="0" algn="just">
              <a:lnSpc>
                <a:spcPct val="102600"/>
              </a:lnSpc>
              <a:spcBef>
                <a:spcPts val="730"/>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Have not been exposed to strong examples of family engagement</a:t>
            </a:r>
            <a:endParaRPr b="0" i="0" sz="808" u="none" cap="none" strike="noStrike">
              <a:solidFill>
                <a:srgbClr val="000000"/>
              </a:solidFill>
              <a:latin typeface="Tahoma"/>
              <a:ea typeface="Tahoma"/>
              <a:cs typeface="Tahoma"/>
              <a:sym typeface="Tahoma"/>
            </a:endParaRPr>
          </a:p>
          <a:p>
            <a:pPr indent="-110880" lvl="0" marL="118377" marR="338952"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Have received minimal training</a:t>
            </a:r>
            <a:endParaRPr b="0" i="0" sz="808" u="none" cap="none" strike="noStrike">
              <a:solidFill>
                <a:srgbClr val="000000"/>
              </a:solidFill>
              <a:latin typeface="Tahoma"/>
              <a:ea typeface="Tahoma"/>
              <a:cs typeface="Tahoma"/>
              <a:sym typeface="Tahoma"/>
            </a:endParaRPr>
          </a:p>
          <a:p>
            <a:pPr indent="-110880" lvl="0" marL="118377" marR="3157"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May not see partnership as an essential practice</a:t>
            </a:r>
            <a:endParaRPr b="0" i="0" sz="808" u="none" cap="none" strike="noStrike">
              <a:solidFill>
                <a:srgbClr val="000000"/>
              </a:solidFill>
              <a:latin typeface="Tahoma"/>
              <a:ea typeface="Tahoma"/>
              <a:cs typeface="Tahoma"/>
              <a:sym typeface="Tahoma"/>
            </a:endParaRPr>
          </a:p>
          <a:p>
            <a:pPr indent="-110880" lvl="0" marL="118377" marR="155073" rtl="0" algn="l">
              <a:lnSpc>
                <a:spcPct val="102600"/>
              </a:lnSpc>
              <a:spcBef>
                <a:spcPts val="308"/>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May have developed deficit mindsets</a:t>
            </a:r>
            <a:endParaRPr b="0" i="0" sz="808" u="none" cap="none" strike="noStrike">
              <a:solidFill>
                <a:srgbClr val="000000"/>
              </a:solidFill>
              <a:latin typeface="Tahoma"/>
              <a:ea typeface="Tahoma"/>
              <a:cs typeface="Tahoma"/>
              <a:sym typeface="Tahoma"/>
            </a:endParaRPr>
          </a:p>
        </p:txBody>
      </p:sp>
      <p:sp>
        <p:nvSpPr>
          <p:cNvPr id="418" name="Google Shape;418;p7"/>
          <p:cNvSpPr txBox="1"/>
          <p:nvPr/>
        </p:nvSpPr>
        <p:spPr>
          <a:xfrm>
            <a:off x="7380716" y="2346996"/>
            <a:ext cx="1806045" cy="14769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Times New Roman"/>
              <a:ea typeface="Times New Roman"/>
              <a:cs typeface="Times New Roman"/>
              <a:sym typeface="Times New Roman"/>
            </a:endParaRPr>
          </a:p>
          <a:p>
            <a:pPr indent="0" lvl="0" marL="106539" marR="0" rtl="0" algn="l">
              <a:lnSpc>
                <a:spcPct val="100000"/>
              </a:lnSpc>
              <a:spcBef>
                <a:spcPts val="907"/>
              </a:spcBef>
              <a:spcAft>
                <a:spcPts val="0"/>
              </a:spcAft>
              <a:buClr>
                <a:srgbClr val="FFFFFF"/>
              </a:buClr>
              <a:buSzPts val="932"/>
              <a:buFont typeface="Tahoma"/>
              <a:buNone/>
            </a:pPr>
            <a:r>
              <a:rPr b="0" i="0" lang="en-US" sz="932" u="none" cap="none" strike="noStrike">
                <a:solidFill>
                  <a:srgbClr val="FFFFFF"/>
                </a:solidFill>
                <a:latin typeface="Tahoma"/>
                <a:ea typeface="Tahoma"/>
                <a:cs typeface="Tahoma"/>
                <a:sym typeface="Tahoma"/>
              </a:rPr>
              <a:t>Educators are empowered to:</a:t>
            </a:r>
            <a:endParaRPr b="0" i="0" sz="932" u="none" cap="none" strike="noStrike">
              <a:solidFill>
                <a:srgbClr val="000000"/>
              </a:solidFill>
              <a:latin typeface="Tahoma"/>
              <a:ea typeface="Tahoma"/>
              <a:cs typeface="Tahoma"/>
              <a:sym typeface="Tahoma"/>
            </a:endParaRPr>
          </a:p>
          <a:p>
            <a:pPr indent="0" lvl="0" marL="0" marR="0" rtl="0" algn="l">
              <a:lnSpc>
                <a:spcPct val="100000"/>
              </a:lnSpc>
              <a:spcBef>
                <a:spcPts val="3"/>
              </a:spcBef>
              <a:spcAft>
                <a:spcPts val="0"/>
              </a:spcAft>
              <a:buClr>
                <a:schemeClr val="dk1"/>
              </a:buClr>
              <a:buSzPts val="839"/>
              <a:buFont typeface="Calibri"/>
              <a:buNone/>
            </a:pPr>
            <a:r>
              <a:t/>
            </a:r>
            <a:endParaRPr b="0" i="0" sz="839" u="none" cap="none" strike="noStrike">
              <a:solidFill>
                <a:srgbClr val="000000"/>
              </a:solidFill>
              <a:latin typeface="Tahoma"/>
              <a:ea typeface="Tahoma"/>
              <a:cs typeface="Tahoma"/>
              <a:sym typeface="Tahoma"/>
            </a:endParaRPr>
          </a:p>
          <a:p>
            <a:pPr indent="-110880" lvl="0" marL="191376" marR="214656" rtl="0" algn="l">
              <a:lnSpc>
                <a:spcPct val="102600"/>
              </a:lnSpc>
              <a:spcBef>
                <a:spcPts val="3"/>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Connect family engagement to learning and development</a:t>
            </a:r>
            <a:endParaRPr b="0" i="0" sz="808" u="none" cap="none" strike="noStrike">
              <a:solidFill>
                <a:srgbClr val="000000"/>
              </a:solidFill>
              <a:latin typeface="Tahoma"/>
              <a:ea typeface="Tahoma"/>
              <a:cs typeface="Tahoma"/>
              <a:sym typeface="Tahoma"/>
            </a:endParaRPr>
          </a:p>
          <a:p>
            <a:pPr indent="-110880" lvl="0" marL="191376" marR="0" rtl="0" algn="l">
              <a:lnSpc>
                <a:spcPct val="100000"/>
              </a:lnSpc>
              <a:spcBef>
                <a:spcPts val="332"/>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Engage families as co-creators</a:t>
            </a:r>
            <a:endParaRPr b="0" i="0" sz="808" u="none" cap="none" strike="noStrike">
              <a:solidFill>
                <a:srgbClr val="000000"/>
              </a:solidFill>
              <a:latin typeface="Tahoma"/>
              <a:ea typeface="Tahoma"/>
              <a:cs typeface="Tahoma"/>
              <a:sym typeface="Tahoma"/>
            </a:endParaRPr>
          </a:p>
          <a:p>
            <a:pPr indent="-110880" lvl="0" marL="191376"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Honor family funds of knowledge</a:t>
            </a:r>
            <a:endParaRPr b="0" i="0" sz="808" u="none" cap="none" strike="noStrike">
              <a:solidFill>
                <a:srgbClr val="000000"/>
              </a:solidFill>
              <a:latin typeface="Tahoma"/>
              <a:ea typeface="Tahoma"/>
              <a:cs typeface="Tahoma"/>
              <a:sym typeface="Tahoma"/>
            </a:endParaRPr>
          </a:p>
          <a:p>
            <a:pPr indent="-110880" lvl="0" marL="191376"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Create welcoming cultures</a:t>
            </a:r>
            <a:endParaRPr b="0" i="0" sz="808" u="none" cap="none" strike="noStrike">
              <a:solidFill>
                <a:srgbClr val="000000"/>
              </a:solidFill>
              <a:latin typeface="Tahoma"/>
              <a:ea typeface="Tahoma"/>
              <a:cs typeface="Tahoma"/>
              <a:sym typeface="Tahoma"/>
            </a:endParaRPr>
          </a:p>
        </p:txBody>
      </p:sp>
      <p:sp>
        <p:nvSpPr>
          <p:cNvPr id="419" name="Google Shape;419;p7"/>
          <p:cNvSpPr txBox="1"/>
          <p:nvPr/>
        </p:nvSpPr>
        <p:spPr>
          <a:xfrm>
            <a:off x="898771" y="4706257"/>
            <a:ext cx="1308071" cy="1770441"/>
          </a:xfrm>
          <a:prstGeom prst="rect">
            <a:avLst/>
          </a:prstGeom>
          <a:noFill/>
          <a:ln>
            <a:noFill/>
          </a:ln>
        </p:spPr>
        <p:txBody>
          <a:bodyPr anchorCtr="0" anchor="t" bIns="0" lIns="0" spcFirstLastPara="1" rIns="0" wrap="square" tIns="65100">
            <a:spAutoFit/>
          </a:bodyPr>
          <a:lstStyle/>
          <a:p>
            <a:pPr indent="0" lvl="0" marL="531906" marR="0" rtl="0" algn="l">
              <a:lnSpc>
                <a:spcPct val="100000"/>
              </a:lnSpc>
              <a:spcBef>
                <a:spcPts val="0"/>
              </a:spcBef>
              <a:spcAft>
                <a:spcPts val="0"/>
              </a:spcAft>
              <a:buClr>
                <a:srgbClr val="FFFFFF"/>
              </a:buClr>
              <a:buSzPts val="993"/>
              <a:buFont typeface="Tahoma"/>
              <a:buNone/>
            </a:pPr>
            <a:r>
              <a:rPr b="0" i="0" lang="en-US" sz="993" u="none" cap="none" strike="noStrike">
                <a:solidFill>
                  <a:srgbClr val="FFFFFF"/>
                </a:solidFill>
                <a:latin typeface="Tahoma"/>
                <a:ea typeface="Tahoma"/>
                <a:cs typeface="Tahoma"/>
                <a:sym typeface="Tahoma"/>
              </a:rPr>
              <a:t>Families</a:t>
            </a:r>
            <a:endParaRPr b="0" i="0" sz="993" u="none" cap="none" strike="noStrike">
              <a:solidFill>
                <a:srgbClr val="000000"/>
              </a:solidFill>
              <a:latin typeface="Tahoma"/>
              <a:ea typeface="Tahoma"/>
              <a:cs typeface="Tahoma"/>
              <a:sym typeface="Tahoma"/>
            </a:endParaRPr>
          </a:p>
          <a:p>
            <a:pPr indent="-110880" lvl="0" marL="118377" marR="3157" rtl="0" algn="just">
              <a:lnSpc>
                <a:spcPct val="102600"/>
              </a:lnSpc>
              <a:spcBef>
                <a:spcPts val="345"/>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Have not been exposed to strong examples of family engagement</a:t>
            </a:r>
            <a:endParaRPr b="0" i="0" sz="808" u="none" cap="none" strike="noStrike">
              <a:solidFill>
                <a:srgbClr val="000000"/>
              </a:solidFill>
              <a:latin typeface="Tahoma"/>
              <a:ea typeface="Tahoma"/>
              <a:cs typeface="Tahoma"/>
              <a:sym typeface="Tahoma"/>
            </a:endParaRPr>
          </a:p>
          <a:p>
            <a:pPr indent="-110880" lvl="0" marL="118377" marR="28805" rtl="0" algn="l">
              <a:lnSpc>
                <a:spcPct val="102600"/>
              </a:lnSpc>
              <a:spcBef>
                <a:spcPts val="308"/>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Have had negative past experiences with schools and educators</a:t>
            </a:r>
            <a:endParaRPr b="0" i="0" sz="808" u="none" cap="none" strike="noStrike">
              <a:solidFill>
                <a:srgbClr val="000000"/>
              </a:solidFill>
              <a:latin typeface="Tahoma"/>
              <a:ea typeface="Tahoma"/>
              <a:cs typeface="Tahoma"/>
              <a:sym typeface="Tahoma"/>
            </a:endParaRPr>
          </a:p>
          <a:p>
            <a:pPr indent="-110880" lvl="0" marL="118377" marR="180722"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May not feel invited to contribute to their children's education</a:t>
            </a:r>
            <a:endParaRPr b="0" i="0" sz="808" u="none" cap="none" strike="noStrike">
              <a:solidFill>
                <a:srgbClr val="000000"/>
              </a:solidFill>
              <a:latin typeface="Tahoma"/>
              <a:ea typeface="Tahoma"/>
              <a:cs typeface="Tahoma"/>
              <a:sym typeface="Tahoma"/>
            </a:endParaRPr>
          </a:p>
          <a:p>
            <a:pPr indent="-110880" lvl="0" marL="118377" marR="134160"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May feel disrespected, unheard, and unvalued</a:t>
            </a:r>
            <a:endParaRPr b="0" i="0" sz="808" u="none" cap="none" strike="noStrike">
              <a:solidFill>
                <a:srgbClr val="000000"/>
              </a:solidFill>
              <a:latin typeface="Tahoma"/>
              <a:ea typeface="Tahoma"/>
              <a:cs typeface="Tahoma"/>
              <a:sym typeface="Tahoma"/>
            </a:endParaRPr>
          </a:p>
        </p:txBody>
      </p:sp>
      <p:sp>
        <p:nvSpPr>
          <p:cNvPr id="420" name="Google Shape;420;p7"/>
          <p:cNvSpPr txBox="1"/>
          <p:nvPr/>
        </p:nvSpPr>
        <p:spPr>
          <a:xfrm>
            <a:off x="7699460" y="4669914"/>
            <a:ext cx="1005419" cy="301253"/>
          </a:xfrm>
          <a:prstGeom prst="rect">
            <a:avLst/>
          </a:prstGeom>
          <a:noFill/>
          <a:ln>
            <a:noFill/>
          </a:ln>
        </p:spPr>
        <p:txBody>
          <a:bodyPr anchorCtr="0" anchor="t" bIns="0" lIns="0" spcFirstLastPara="1" rIns="0" wrap="square" tIns="18925">
            <a:spAutoFit/>
          </a:bodyPr>
          <a:lstStyle/>
          <a:p>
            <a:pPr indent="-136922" lvl="0" marL="136922" marR="3157" rtl="0" algn="l">
              <a:lnSpc>
                <a:spcPct val="113304"/>
              </a:lnSpc>
              <a:spcBef>
                <a:spcPts val="0"/>
              </a:spcBef>
              <a:spcAft>
                <a:spcPts val="0"/>
              </a:spcAft>
              <a:buClr>
                <a:srgbClr val="FFFFFF"/>
              </a:buClr>
              <a:buSzPts val="932"/>
              <a:buFont typeface="Tahoma"/>
              <a:buNone/>
            </a:pPr>
            <a:r>
              <a:rPr b="0" i="0" lang="en-US" sz="932" u="none" cap="none" strike="noStrike">
                <a:solidFill>
                  <a:srgbClr val="FFFFFF"/>
                </a:solidFill>
                <a:latin typeface="Tahoma"/>
                <a:ea typeface="Tahoma"/>
                <a:cs typeface="Tahoma"/>
                <a:sym typeface="Tahoma"/>
              </a:rPr>
              <a:t>Families engage in diverse roles:</a:t>
            </a:r>
            <a:endParaRPr b="0" i="0" sz="932" u="none" cap="none" strike="noStrike">
              <a:solidFill>
                <a:srgbClr val="000000"/>
              </a:solidFill>
              <a:latin typeface="Tahoma"/>
              <a:ea typeface="Tahoma"/>
              <a:cs typeface="Tahoma"/>
              <a:sym typeface="Tahoma"/>
            </a:endParaRPr>
          </a:p>
        </p:txBody>
      </p:sp>
      <p:sp>
        <p:nvSpPr>
          <p:cNvPr id="421" name="Google Shape;421;p7"/>
          <p:cNvSpPr txBox="1"/>
          <p:nvPr/>
        </p:nvSpPr>
        <p:spPr>
          <a:xfrm>
            <a:off x="2941975" y="1939283"/>
            <a:ext cx="2039643" cy="3659414"/>
          </a:xfrm>
          <a:prstGeom prst="rect">
            <a:avLst/>
          </a:prstGeom>
          <a:noFill/>
          <a:ln>
            <a:noFill/>
          </a:ln>
        </p:spPr>
        <p:txBody>
          <a:bodyPr anchorCtr="0" anchor="t" bIns="0" lIns="0" spcFirstLastPara="1" rIns="0" wrap="square" tIns="375">
            <a:spAutoFit/>
          </a:bodyPr>
          <a:lstStyle/>
          <a:p>
            <a:pPr indent="0" lvl="0" marL="0" marR="0" rtl="0" algn="l">
              <a:lnSpc>
                <a:spcPct val="100000"/>
              </a:lnSpc>
              <a:spcBef>
                <a:spcPts val="0"/>
              </a:spcBef>
              <a:spcAft>
                <a:spcPts val="0"/>
              </a:spcAft>
              <a:buClr>
                <a:schemeClr val="dk1"/>
              </a:buClr>
              <a:buSzPts val="1740"/>
              <a:buFont typeface="Calibri"/>
              <a:buNone/>
            </a:pPr>
            <a:r>
              <a:t/>
            </a:r>
            <a:endParaRPr b="0" i="0" sz="174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FF"/>
              </a:buClr>
              <a:buSzPts val="993"/>
              <a:buFont typeface="Tahoma"/>
              <a:buNone/>
            </a:pPr>
            <a:r>
              <a:rPr b="0" i="0" lang="en-US" sz="993" u="none" cap="none" strike="noStrike">
                <a:solidFill>
                  <a:srgbClr val="FFFFFF"/>
                </a:solidFill>
                <a:latin typeface="Tahoma"/>
                <a:ea typeface="Tahoma"/>
                <a:cs typeface="Tahoma"/>
                <a:sym typeface="Tahoma"/>
              </a:rPr>
              <a:t>Process conditions</a:t>
            </a:r>
            <a:endParaRPr b="0" i="0" sz="993"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1274"/>
              <a:buFont typeface="Calibri"/>
              <a:buNone/>
            </a:pPr>
            <a:r>
              <a:t/>
            </a:r>
            <a:endParaRPr b="0" i="0" sz="1274" u="none" cap="none" strike="noStrike">
              <a:solidFill>
                <a:srgbClr val="000000"/>
              </a:solidFill>
              <a:latin typeface="Tahoma"/>
              <a:ea typeface="Tahoma"/>
              <a:cs typeface="Tahoma"/>
              <a:sym typeface="Tahoma"/>
            </a:endParaRPr>
          </a:p>
          <a:p>
            <a:pPr indent="-110880" lvl="0" marL="379595" marR="784443" rtl="0" algn="l">
              <a:lnSpc>
                <a:spcPct val="102600"/>
              </a:lnSpc>
              <a:spcBef>
                <a:spcPts val="0"/>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Relational: built on mutual trust</a:t>
            </a:r>
            <a:endParaRPr b="0" i="0" sz="808" u="none" cap="none" strike="noStrike">
              <a:solidFill>
                <a:srgbClr val="000000"/>
              </a:solidFill>
              <a:latin typeface="Tahoma"/>
              <a:ea typeface="Tahoma"/>
              <a:cs typeface="Tahoma"/>
              <a:sym typeface="Tahoma"/>
            </a:endParaRPr>
          </a:p>
          <a:p>
            <a:pPr indent="-110880" lvl="0" marL="379595" marR="627791"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Linked to learning and development</a:t>
            </a:r>
            <a:endParaRPr b="0" i="0" sz="808" u="none" cap="none" strike="noStrike">
              <a:solidFill>
                <a:srgbClr val="000000"/>
              </a:solidFill>
              <a:latin typeface="Tahoma"/>
              <a:ea typeface="Tahoma"/>
              <a:cs typeface="Tahoma"/>
              <a:sym typeface="Tahoma"/>
            </a:endParaRPr>
          </a:p>
          <a:p>
            <a:pPr indent="-110880" lvl="0" marL="379595"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Asset-based</a:t>
            </a:r>
            <a:endParaRPr b="0" i="0" sz="808" u="none" cap="none" strike="noStrike">
              <a:solidFill>
                <a:srgbClr val="000000"/>
              </a:solidFill>
              <a:latin typeface="Tahoma"/>
              <a:ea typeface="Tahoma"/>
              <a:cs typeface="Tahoma"/>
              <a:sym typeface="Tahoma"/>
            </a:endParaRPr>
          </a:p>
          <a:p>
            <a:pPr indent="-110880" lvl="0" marL="379595" marR="481399"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Culturally responsive and respectful</a:t>
            </a:r>
            <a:endParaRPr b="0" i="0" sz="808" u="none" cap="none" strike="noStrike">
              <a:solidFill>
                <a:srgbClr val="000000"/>
              </a:solidFill>
              <a:latin typeface="Tahoma"/>
              <a:ea typeface="Tahoma"/>
              <a:cs typeface="Tahoma"/>
              <a:sym typeface="Tahoma"/>
            </a:endParaRPr>
          </a:p>
          <a:p>
            <a:pPr indent="-110880" lvl="0" marL="379595" marR="0" rtl="0" algn="l">
              <a:lnSpc>
                <a:spcPct val="100000"/>
              </a:lnSpc>
              <a:spcBef>
                <a:spcPts val="332"/>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Collaborative</a:t>
            </a:r>
            <a:endParaRPr b="0" i="0" sz="808" u="none" cap="none" strike="noStrike">
              <a:solidFill>
                <a:srgbClr val="000000"/>
              </a:solidFill>
              <a:latin typeface="Tahoma"/>
              <a:ea typeface="Tahoma"/>
              <a:cs typeface="Tahoma"/>
              <a:sym typeface="Tahoma"/>
            </a:endParaRPr>
          </a:p>
          <a:p>
            <a:pPr indent="-110880" lvl="0" marL="379595"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Interactive</a:t>
            </a:r>
            <a:endParaRPr b="0" i="0" sz="808"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FFFFFF"/>
              </a:buClr>
              <a:buSzPts val="994"/>
              <a:buFont typeface="Tahoma"/>
              <a:buNone/>
            </a:pPr>
            <a:r>
              <a:t/>
            </a:r>
            <a:endParaRPr b="0" i="0" sz="993"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Clr>
                <a:srgbClr val="FFFFFF"/>
              </a:buClr>
              <a:buSzPts val="994"/>
              <a:buFont typeface="Tahoma"/>
              <a:buNone/>
            </a:pPr>
            <a:r>
              <a:t/>
            </a:r>
            <a:endParaRPr b="0" i="0" sz="993" u="none" cap="none" strike="noStrike">
              <a:solidFill>
                <a:srgbClr val="000000"/>
              </a:solidFill>
              <a:latin typeface="Tahoma"/>
              <a:ea typeface="Tahoma"/>
              <a:cs typeface="Tahoma"/>
              <a:sym typeface="Tahoma"/>
            </a:endParaRPr>
          </a:p>
          <a:p>
            <a:pPr indent="0" lvl="0" marL="0" marR="0" rtl="0" algn="l">
              <a:lnSpc>
                <a:spcPct val="100000"/>
              </a:lnSpc>
              <a:spcBef>
                <a:spcPts val="34"/>
              </a:spcBef>
              <a:spcAft>
                <a:spcPts val="0"/>
              </a:spcAft>
              <a:buClr>
                <a:srgbClr val="FFFFFF"/>
              </a:buClr>
              <a:buSzPts val="715"/>
              <a:buFont typeface="Tahoma"/>
              <a:buNone/>
            </a:pPr>
            <a:r>
              <a:t/>
            </a:r>
            <a:endParaRPr b="0" i="0" sz="715"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FFFFFF"/>
              </a:buClr>
              <a:buSzPts val="993"/>
              <a:buFont typeface="Tahoma"/>
              <a:buNone/>
            </a:pPr>
            <a:r>
              <a:rPr b="0" i="0" lang="en-US" sz="993" u="none" cap="none" strike="noStrike">
                <a:solidFill>
                  <a:srgbClr val="FFFFFF"/>
                </a:solidFill>
                <a:latin typeface="Tahoma"/>
                <a:ea typeface="Tahoma"/>
                <a:cs typeface="Tahoma"/>
                <a:sym typeface="Tahoma"/>
              </a:rPr>
              <a:t>Organizational conditions</a:t>
            </a:r>
            <a:endParaRPr b="0" i="0" sz="993" u="none" cap="none" strike="noStrike">
              <a:solidFill>
                <a:srgbClr val="000000"/>
              </a:solidFill>
              <a:latin typeface="Tahoma"/>
              <a:ea typeface="Tahoma"/>
              <a:cs typeface="Tahoma"/>
              <a:sym typeface="Tahoma"/>
            </a:endParaRPr>
          </a:p>
          <a:p>
            <a:pPr indent="0" lvl="0" marL="0" marR="0" rtl="0" algn="l">
              <a:lnSpc>
                <a:spcPct val="100000"/>
              </a:lnSpc>
              <a:spcBef>
                <a:spcPts val="25"/>
              </a:spcBef>
              <a:spcAft>
                <a:spcPts val="0"/>
              </a:spcAft>
              <a:buClr>
                <a:schemeClr val="dk1"/>
              </a:buClr>
              <a:buSzPts val="1150"/>
              <a:buFont typeface="Calibri"/>
              <a:buNone/>
            </a:pPr>
            <a:r>
              <a:t/>
            </a:r>
            <a:endParaRPr b="0" i="0" sz="1150" u="none" cap="none" strike="noStrike">
              <a:solidFill>
                <a:srgbClr val="000000"/>
              </a:solidFill>
              <a:latin typeface="Tahoma"/>
              <a:ea typeface="Tahoma"/>
              <a:cs typeface="Tahoma"/>
              <a:sym typeface="Tahoma"/>
            </a:endParaRPr>
          </a:p>
          <a:p>
            <a:pPr indent="-110880" lvl="0" marL="379595" marR="595040" rtl="0" algn="l">
              <a:lnSpc>
                <a:spcPct val="102600"/>
              </a:lnSpc>
              <a:spcBef>
                <a:spcPts val="0"/>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Systemic: embraced by leadership across the organization</a:t>
            </a:r>
            <a:endParaRPr b="0" i="0" sz="808" u="none" cap="none" strike="noStrike">
              <a:solidFill>
                <a:srgbClr val="000000"/>
              </a:solidFill>
              <a:latin typeface="Tahoma"/>
              <a:ea typeface="Tahoma"/>
              <a:cs typeface="Tahoma"/>
              <a:sym typeface="Tahoma"/>
            </a:endParaRPr>
          </a:p>
          <a:p>
            <a:pPr indent="-110880" lvl="0" marL="379595" marR="383935"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Integrated: embedded in all strategies</a:t>
            </a:r>
            <a:endParaRPr b="0" i="0" sz="808" u="none" cap="none" strike="noStrike">
              <a:solidFill>
                <a:srgbClr val="000000"/>
              </a:solidFill>
              <a:latin typeface="Tahoma"/>
              <a:ea typeface="Tahoma"/>
              <a:cs typeface="Tahoma"/>
              <a:sym typeface="Tahoma"/>
            </a:endParaRPr>
          </a:p>
          <a:p>
            <a:pPr indent="-110880" lvl="0" marL="379595" marR="464037" rtl="0" algn="l">
              <a:lnSpc>
                <a:spcPct val="102600"/>
              </a:lnSpc>
              <a:spcBef>
                <a:spcPts val="311"/>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Sustained: with resources and infrastructure</a:t>
            </a:r>
            <a:endParaRPr b="0" i="0" sz="808" u="none" cap="none" strike="noStrike">
              <a:solidFill>
                <a:srgbClr val="000000"/>
              </a:solidFill>
              <a:latin typeface="Tahoma"/>
              <a:ea typeface="Tahoma"/>
              <a:cs typeface="Tahoma"/>
              <a:sym typeface="Tahoma"/>
            </a:endParaRPr>
          </a:p>
        </p:txBody>
      </p:sp>
      <p:sp>
        <p:nvSpPr>
          <p:cNvPr id="422" name="Google Shape;422;p7"/>
          <p:cNvSpPr txBox="1"/>
          <p:nvPr/>
        </p:nvSpPr>
        <p:spPr>
          <a:xfrm>
            <a:off x="9932683" y="3997378"/>
            <a:ext cx="1187720" cy="538462"/>
          </a:xfrm>
          <a:prstGeom prst="rect">
            <a:avLst/>
          </a:prstGeom>
          <a:noFill/>
          <a:ln>
            <a:noFill/>
          </a:ln>
        </p:spPr>
        <p:txBody>
          <a:bodyPr anchorCtr="0" anchor="t" bIns="0" lIns="0" spcFirstLastPara="1" rIns="0" wrap="square" tIns="25250">
            <a:spAutoFit/>
          </a:bodyPr>
          <a:lstStyle/>
          <a:p>
            <a:pPr indent="0" lvl="0" marL="7892" marR="3157" rtl="0" algn="ctr">
              <a:lnSpc>
                <a:spcPct val="106652"/>
              </a:lnSpc>
              <a:spcBef>
                <a:spcPts val="0"/>
              </a:spcBef>
              <a:spcAft>
                <a:spcPts val="0"/>
              </a:spcAft>
              <a:buClr>
                <a:srgbClr val="231F20"/>
              </a:buClr>
              <a:buSzPts val="932"/>
              <a:buFont typeface="Tahoma"/>
              <a:buNone/>
            </a:pPr>
            <a:r>
              <a:rPr b="0" i="0" lang="en-US" sz="932" u="none" cap="none" strike="noStrike">
                <a:solidFill>
                  <a:srgbClr val="231F20"/>
                </a:solidFill>
                <a:latin typeface="Tahoma"/>
                <a:ea typeface="Tahoma"/>
                <a:cs typeface="Tahoma"/>
                <a:sym typeface="Tahoma"/>
              </a:rPr>
              <a:t>Effective partnerships that support student and school improvement</a:t>
            </a:r>
            <a:endParaRPr b="0" i="0" sz="932" u="none" cap="none" strike="noStrike">
              <a:solidFill>
                <a:srgbClr val="000000"/>
              </a:solidFill>
              <a:latin typeface="Tahoma"/>
              <a:ea typeface="Tahoma"/>
              <a:cs typeface="Tahoma"/>
              <a:sym typeface="Tahoma"/>
            </a:endParaRPr>
          </a:p>
        </p:txBody>
      </p:sp>
      <p:grpSp>
        <p:nvGrpSpPr>
          <p:cNvPr id="423" name="Google Shape;423;p7"/>
          <p:cNvGrpSpPr/>
          <p:nvPr/>
        </p:nvGrpSpPr>
        <p:grpSpPr>
          <a:xfrm>
            <a:off x="5269111" y="2746066"/>
            <a:ext cx="6179061" cy="2234405"/>
            <a:chOff x="7972275" y="4426737"/>
            <a:chExt cx="9348023" cy="3512632"/>
          </a:xfrm>
        </p:grpSpPr>
        <p:sp>
          <p:nvSpPr>
            <p:cNvPr id="424" name="Google Shape;424;p7"/>
            <p:cNvSpPr/>
            <p:nvPr/>
          </p:nvSpPr>
          <p:spPr>
            <a:xfrm>
              <a:off x="14629803" y="5248874"/>
              <a:ext cx="2690495" cy="2690495"/>
            </a:xfrm>
            <a:custGeom>
              <a:rect b="b" l="l" r="r" t="t"/>
              <a:pathLst>
                <a:path extrusionOk="0" h="2690495" w="2690494">
                  <a:moveTo>
                    <a:pt x="2690063" y="1345031"/>
                  </a:moveTo>
                  <a:lnTo>
                    <a:pt x="2689214" y="1393273"/>
                  </a:lnTo>
                  <a:lnTo>
                    <a:pt x="2686686" y="1441087"/>
                  </a:lnTo>
                  <a:lnTo>
                    <a:pt x="2682507" y="1488446"/>
                  </a:lnTo>
                  <a:lnTo>
                    <a:pt x="2676706" y="1535321"/>
                  </a:lnTo>
                  <a:lnTo>
                    <a:pt x="2669311" y="1581683"/>
                  </a:lnTo>
                  <a:lnTo>
                    <a:pt x="2660352" y="1627503"/>
                  </a:lnTo>
                  <a:lnTo>
                    <a:pt x="2649855" y="1672755"/>
                  </a:lnTo>
                  <a:lnTo>
                    <a:pt x="2637850" y="1717408"/>
                  </a:lnTo>
                  <a:lnTo>
                    <a:pt x="2624365" y="1761436"/>
                  </a:lnTo>
                  <a:lnTo>
                    <a:pt x="2609429" y="1804808"/>
                  </a:lnTo>
                  <a:lnTo>
                    <a:pt x="2593069" y="1847497"/>
                  </a:lnTo>
                  <a:lnTo>
                    <a:pt x="2575315" y="1889474"/>
                  </a:lnTo>
                  <a:lnTo>
                    <a:pt x="2556195" y="1930711"/>
                  </a:lnTo>
                  <a:lnTo>
                    <a:pt x="2535737" y="1971179"/>
                  </a:lnTo>
                  <a:lnTo>
                    <a:pt x="2513970" y="2010851"/>
                  </a:lnTo>
                  <a:lnTo>
                    <a:pt x="2490922" y="2049696"/>
                  </a:lnTo>
                  <a:lnTo>
                    <a:pt x="2466622" y="2087688"/>
                  </a:lnTo>
                  <a:lnTo>
                    <a:pt x="2441098" y="2124797"/>
                  </a:lnTo>
                  <a:lnTo>
                    <a:pt x="2414378" y="2160995"/>
                  </a:lnTo>
                  <a:lnTo>
                    <a:pt x="2386492" y="2196254"/>
                  </a:lnTo>
                  <a:lnTo>
                    <a:pt x="2357467" y="2230545"/>
                  </a:lnTo>
                  <a:lnTo>
                    <a:pt x="2327332" y="2263840"/>
                  </a:lnTo>
                  <a:lnTo>
                    <a:pt x="2296115" y="2296110"/>
                  </a:lnTo>
                  <a:lnTo>
                    <a:pt x="2263845" y="2327327"/>
                  </a:lnTo>
                  <a:lnTo>
                    <a:pt x="2230550" y="2357463"/>
                  </a:lnTo>
                  <a:lnTo>
                    <a:pt x="2196260" y="2386488"/>
                  </a:lnTo>
                  <a:lnTo>
                    <a:pt x="2161001" y="2414375"/>
                  </a:lnTo>
                  <a:lnTo>
                    <a:pt x="2124803" y="2441094"/>
                  </a:lnTo>
                  <a:lnTo>
                    <a:pt x="2087693" y="2466619"/>
                  </a:lnTo>
                  <a:lnTo>
                    <a:pt x="2049702" y="2490919"/>
                  </a:lnTo>
                  <a:lnTo>
                    <a:pt x="2010856" y="2513967"/>
                  </a:lnTo>
                  <a:lnTo>
                    <a:pt x="1971185" y="2535735"/>
                  </a:lnTo>
                  <a:lnTo>
                    <a:pt x="1930716" y="2556193"/>
                  </a:lnTo>
                  <a:lnTo>
                    <a:pt x="1889479" y="2575313"/>
                  </a:lnTo>
                  <a:lnTo>
                    <a:pt x="1847502" y="2593067"/>
                  </a:lnTo>
                  <a:lnTo>
                    <a:pt x="1804813" y="2609427"/>
                  </a:lnTo>
                  <a:lnTo>
                    <a:pt x="1761440" y="2624364"/>
                  </a:lnTo>
                  <a:lnTo>
                    <a:pt x="1717413" y="2637849"/>
                  </a:lnTo>
                  <a:lnTo>
                    <a:pt x="1672759" y="2649854"/>
                  </a:lnTo>
                  <a:lnTo>
                    <a:pt x="1627507" y="2660351"/>
                  </a:lnTo>
                  <a:lnTo>
                    <a:pt x="1581686" y="2669311"/>
                  </a:lnTo>
                  <a:lnTo>
                    <a:pt x="1535323" y="2676706"/>
                  </a:lnTo>
                  <a:lnTo>
                    <a:pt x="1488448" y="2682507"/>
                  </a:lnTo>
                  <a:lnTo>
                    <a:pt x="1441089" y="2686686"/>
                  </a:lnTo>
                  <a:lnTo>
                    <a:pt x="1393274" y="2689214"/>
                  </a:lnTo>
                  <a:lnTo>
                    <a:pt x="1345031" y="2690063"/>
                  </a:lnTo>
                  <a:lnTo>
                    <a:pt x="1296789" y="2689214"/>
                  </a:lnTo>
                  <a:lnTo>
                    <a:pt x="1248975" y="2686686"/>
                  </a:lnTo>
                  <a:lnTo>
                    <a:pt x="1201616" y="2682507"/>
                  </a:lnTo>
                  <a:lnTo>
                    <a:pt x="1154742" y="2676706"/>
                  </a:lnTo>
                  <a:lnTo>
                    <a:pt x="1108380" y="2669311"/>
                  </a:lnTo>
                  <a:lnTo>
                    <a:pt x="1062559" y="2660351"/>
                  </a:lnTo>
                  <a:lnTo>
                    <a:pt x="1017307" y="2649854"/>
                  </a:lnTo>
                  <a:lnTo>
                    <a:pt x="972654" y="2637849"/>
                  </a:lnTo>
                  <a:lnTo>
                    <a:pt x="928627" y="2624364"/>
                  </a:lnTo>
                  <a:lnTo>
                    <a:pt x="885254" y="2609427"/>
                  </a:lnTo>
                  <a:lnTo>
                    <a:pt x="842565" y="2593067"/>
                  </a:lnTo>
                  <a:lnTo>
                    <a:pt x="800588" y="2575313"/>
                  </a:lnTo>
                  <a:lnTo>
                    <a:pt x="759351" y="2556193"/>
                  </a:lnTo>
                  <a:lnTo>
                    <a:pt x="718883" y="2535735"/>
                  </a:lnTo>
                  <a:lnTo>
                    <a:pt x="679212" y="2513967"/>
                  </a:lnTo>
                  <a:lnTo>
                    <a:pt x="640366" y="2490919"/>
                  </a:lnTo>
                  <a:lnTo>
                    <a:pt x="602374" y="2466619"/>
                  </a:lnTo>
                  <a:lnTo>
                    <a:pt x="565265" y="2441094"/>
                  </a:lnTo>
                  <a:lnTo>
                    <a:pt x="529067" y="2414375"/>
                  </a:lnTo>
                  <a:lnTo>
                    <a:pt x="493808" y="2386488"/>
                  </a:lnTo>
                  <a:lnTo>
                    <a:pt x="459517" y="2357463"/>
                  </a:lnTo>
                  <a:lnTo>
                    <a:pt x="426222" y="2327327"/>
                  </a:lnTo>
                  <a:lnTo>
                    <a:pt x="393952" y="2296110"/>
                  </a:lnTo>
                  <a:lnTo>
                    <a:pt x="362735" y="2263840"/>
                  </a:lnTo>
                  <a:lnTo>
                    <a:pt x="332600" y="2230545"/>
                  </a:lnTo>
                  <a:lnTo>
                    <a:pt x="303574" y="2196254"/>
                  </a:lnTo>
                  <a:lnTo>
                    <a:pt x="275688" y="2160995"/>
                  </a:lnTo>
                  <a:lnTo>
                    <a:pt x="248968" y="2124797"/>
                  </a:lnTo>
                  <a:lnTo>
                    <a:pt x="223444" y="2087688"/>
                  </a:lnTo>
                  <a:lnTo>
                    <a:pt x="199143" y="2049696"/>
                  </a:lnTo>
                  <a:lnTo>
                    <a:pt x="176095" y="2010851"/>
                  </a:lnTo>
                  <a:lnTo>
                    <a:pt x="154328" y="1971179"/>
                  </a:lnTo>
                  <a:lnTo>
                    <a:pt x="133870" y="1930711"/>
                  </a:lnTo>
                  <a:lnTo>
                    <a:pt x="114749" y="1889474"/>
                  </a:lnTo>
                  <a:lnTo>
                    <a:pt x="96995" y="1847497"/>
                  </a:lnTo>
                  <a:lnTo>
                    <a:pt x="80635" y="1804808"/>
                  </a:lnTo>
                  <a:lnTo>
                    <a:pt x="65698" y="1761436"/>
                  </a:lnTo>
                  <a:lnTo>
                    <a:pt x="52213" y="1717408"/>
                  </a:lnTo>
                  <a:lnTo>
                    <a:pt x="40208" y="1672755"/>
                  </a:lnTo>
                  <a:lnTo>
                    <a:pt x="29711" y="1627503"/>
                  </a:lnTo>
                  <a:lnTo>
                    <a:pt x="20751" y="1581683"/>
                  </a:lnTo>
                  <a:lnTo>
                    <a:pt x="13356" y="1535321"/>
                  </a:lnTo>
                  <a:lnTo>
                    <a:pt x="7555" y="1488446"/>
                  </a:lnTo>
                  <a:lnTo>
                    <a:pt x="3377" y="1441087"/>
                  </a:lnTo>
                  <a:lnTo>
                    <a:pt x="849" y="1393273"/>
                  </a:lnTo>
                  <a:lnTo>
                    <a:pt x="0" y="1345031"/>
                  </a:lnTo>
                  <a:lnTo>
                    <a:pt x="849" y="1296789"/>
                  </a:lnTo>
                  <a:lnTo>
                    <a:pt x="3377" y="1248973"/>
                  </a:lnTo>
                  <a:lnTo>
                    <a:pt x="7555" y="1201614"/>
                  </a:lnTo>
                  <a:lnTo>
                    <a:pt x="13356" y="1154739"/>
                  </a:lnTo>
                  <a:lnTo>
                    <a:pt x="20751" y="1108376"/>
                  </a:lnTo>
                  <a:lnTo>
                    <a:pt x="29711" y="1062555"/>
                  </a:lnTo>
                  <a:lnTo>
                    <a:pt x="40208" y="1017303"/>
                  </a:lnTo>
                  <a:lnTo>
                    <a:pt x="52213" y="972649"/>
                  </a:lnTo>
                  <a:lnTo>
                    <a:pt x="65698" y="928622"/>
                  </a:lnTo>
                  <a:lnTo>
                    <a:pt x="80635" y="885249"/>
                  </a:lnTo>
                  <a:lnTo>
                    <a:pt x="96995" y="842560"/>
                  </a:lnTo>
                  <a:lnTo>
                    <a:pt x="114749" y="800583"/>
                  </a:lnTo>
                  <a:lnTo>
                    <a:pt x="133870" y="759346"/>
                  </a:lnTo>
                  <a:lnTo>
                    <a:pt x="154328" y="718877"/>
                  </a:lnTo>
                  <a:lnTo>
                    <a:pt x="176095" y="679206"/>
                  </a:lnTo>
                  <a:lnTo>
                    <a:pt x="199143" y="640360"/>
                  </a:lnTo>
                  <a:lnTo>
                    <a:pt x="223444" y="602369"/>
                  </a:lnTo>
                  <a:lnTo>
                    <a:pt x="248968" y="565260"/>
                  </a:lnTo>
                  <a:lnTo>
                    <a:pt x="275688" y="529061"/>
                  </a:lnTo>
                  <a:lnTo>
                    <a:pt x="303574" y="493803"/>
                  </a:lnTo>
                  <a:lnTo>
                    <a:pt x="332600" y="459512"/>
                  </a:lnTo>
                  <a:lnTo>
                    <a:pt x="362735" y="426217"/>
                  </a:lnTo>
                  <a:lnTo>
                    <a:pt x="393952" y="393947"/>
                  </a:lnTo>
                  <a:lnTo>
                    <a:pt x="426222" y="362730"/>
                  </a:lnTo>
                  <a:lnTo>
                    <a:pt x="459517" y="332595"/>
                  </a:lnTo>
                  <a:lnTo>
                    <a:pt x="493808" y="303570"/>
                  </a:lnTo>
                  <a:lnTo>
                    <a:pt x="529067" y="275684"/>
                  </a:lnTo>
                  <a:lnTo>
                    <a:pt x="565265" y="248964"/>
                  </a:lnTo>
                  <a:lnTo>
                    <a:pt x="602374" y="223440"/>
                  </a:lnTo>
                  <a:lnTo>
                    <a:pt x="640366" y="199140"/>
                  </a:lnTo>
                  <a:lnTo>
                    <a:pt x="679212" y="176092"/>
                  </a:lnTo>
                  <a:lnTo>
                    <a:pt x="718883" y="154325"/>
                  </a:lnTo>
                  <a:lnTo>
                    <a:pt x="759351" y="133867"/>
                  </a:lnTo>
                  <a:lnTo>
                    <a:pt x="800588" y="114747"/>
                  </a:lnTo>
                  <a:lnTo>
                    <a:pt x="842565" y="96993"/>
                  </a:lnTo>
                  <a:lnTo>
                    <a:pt x="885254" y="80634"/>
                  </a:lnTo>
                  <a:lnTo>
                    <a:pt x="928627" y="65697"/>
                  </a:lnTo>
                  <a:lnTo>
                    <a:pt x="972654" y="52212"/>
                  </a:lnTo>
                  <a:lnTo>
                    <a:pt x="1017307" y="40207"/>
                  </a:lnTo>
                  <a:lnTo>
                    <a:pt x="1062559" y="29711"/>
                  </a:lnTo>
                  <a:lnTo>
                    <a:pt x="1108380" y="20751"/>
                  </a:lnTo>
                  <a:lnTo>
                    <a:pt x="1154742" y="13356"/>
                  </a:lnTo>
                  <a:lnTo>
                    <a:pt x="1201616" y="7555"/>
                  </a:lnTo>
                  <a:lnTo>
                    <a:pt x="1248975" y="3377"/>
                  </a:lnTo>
                  <a:lnTo>
                    <a:pt x="1296789" y="849"/>
                  </a:lnTo>
                  <a:lnTo>
                    <a:pt x="1345031" y="0"/>
                  </a:lnTo>
                  <a:lnTo>
                    <a:pt x="1393274" y="849"/>
                  </a:lnTo>
                  <a:lnTo>
                    <a:pt x="1441089" y="3377"/>
                  </a:lnTo>
                  <a:lnTo>
                    <a:pt x="1488448" y="7555"/>
                  </a:lnTo>
                  <a:lnTo>
                    <a:pt x="1535323" y="13356"/>
                  </a:lnTo>
                  <a:lnTo>
                    <a:pt x="1581686" y="20751"/>
                  </a:lnTo>
                  <a:lnTo>
                    <a:pt x="1627507" y="29711"/>
                  </a:lnTo>
                  <a:lnTo>
                    <a:pt x="1672759" y="40207"/>
                  </a:lnTo>
                  <a:lnTo>
                    <a:pt x="1717413" y="52212"/>
                  </a:lnTo>
                  <a:lnTo>
                    <a:pt x="1761440" y="65697"/>
                  </a:lnTo>
                  <a:lnTo>
                    <a:pt x="1804813" y="80634"/>
                  </a:lnTo>
                  <a:lnTo>
                    <a:pt x="1847502" y="96993"/>
                  </a:lnTo>
                  <a:lnTo>
                    <a:pt x="1889479" y="114747"/>
                  </a:lnTo>
                  <a:lnTo>
                    <a:pt x="1930716" y="133867"/>
                  </a:lnTo>
                  <a:lnTo>
                    <a:pt x="1971185" y="154325"/>
                  </a:lnTo>
                  <a:lnTo>
                    <a:pt x="2010856" y="176092"/>
                  </a:lnTo>
                  <a:lnTo>
                    <a:pt x="2049702" y="199140"/>
                  </a:lnTo>
                  <a:lnTo>
                    <a:pt x="2087693" y="223440"/>
                  </a:lnTo>
                  <a:lnTo>
                    <a:pt x="2124803" y="248964"/>
                  </a:lnTo>
                  <a:lnTo>
                    <a:pt x="2161001" y="275684"/>
                  </a:lnTo>
                  <a:lnTo>
                    <a:pt x="2196260" y="303570"/>
                  </a:lnTo>
                  <a:lnTo>
                    <a:pt x="2230550" y="332595"/>
                  </a:lnTo>
                  <a:lnTo>
                    <a:pt x="2263845" y="362730"/>
                  </a:lnTo>
                  <a:lnTo>
                    <a:pt x="2296115" y="393947"/>
                  </a:lnTo>
                  <a:lnTo>
                    <a:pt x="2327332" y="426217"/>
                  </a:lnTo>
                  <a:lnTo>
                    <a:pt x="2357467" y="459512"/>
                  </a:lnTo>
                  <a:lnTo>
                    <a:pt x="2386492" y="493803"/>
                  </a:lnTo>
                  <a:lnTo>
                    <a:pt x="2414378" y="529061"/>
                  </a:lnTo>
                  <a:lnTo>
                    <a:pt x="2441098" y="565260"/>
                  </a:lnTo>
                  <a:lnTo>
                    <a:pt x="2466622" y="602369"/>
                  </a:lnTo>
                  <a:lnTo>
                    <a:pt x="2490922" y="640360"/>
                  </a:lnTo>
                  <a:lnTo>
                    <a:pt x="2513970" y="679206"/>
                  </a:lnTo>
                  <a:lnTo>
                    <a:pt x="2535737" y="718877"/>
                  </a:lnTo>
                  <a:lnTo>
                    <a:pt x="2556195" y="759346"/>
                  </a:lnTo>
                  <a:lnTo>
                    <a:pt x="2575315" y="800583"/>
                  </a:lnTo>
                  <a:lnTo>
                    <a:pt x="2593069" y="842560"/>
                  </a:lnTo>
                  <a:lnTo>
                    <a:pt x="2609429" y="885249"/>
                  </a:lnTo>
                  <a:lnTo>
                    <a:pt x="2624365" y="928622"/>
                  </a:lnTo>
                  <a:lnTo>
                    <a:pt x="2637850" y="972649"/>
                  </a:lnTo>
                  <a:lnTo>
                    <a:pt x="2649855" y="1017303"/>
                  </a:lnTo>
                  <a:lnTo>
                    <a:pt x="2660352" y="1062555"/>
                  </a:lnTo>
                  <a:lnTo>
                    <a:pt x="2669311" y="1108376"/>
                  </a:lnTo>
                  <a:lnTo>
                    <a:pt x="2676706" y="1154739"/>
                  </a:lnTo>
                  <a:lnTo>
                    <a:pt x="2682507" y="1201614"/>
                  </a:lnTo>
                  <a:lnTo>
                    <a:pt x="2686686" y="1248973"/>
                  </a:lnTo>
                  <a:lnTo>
                    <a:pt x="2689214" y="1296789"/>
                  </a:lnTo>
                  <a:lnTo>
                    <a:pt x="2690063" y="1345031"/>
                  </a:lnTo>
                  <a:close/>
                </a:path>
              </a:pathLst>
            </a:custGeom>
            <a:noFill/>
            <a:ln cap="flat" cmpd="sng" w="50800">
              <a:solidFill>
                <a:srgbClr val="FFFFFF"/>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25" name="Google Shape;425;p7"/>
            <p:cNvSpPr/>
            <p:nvPr/>
          </p:nvSpPr>
          <p:spPr>
            <a:xfrm>
              <a:off x="7972275" y="4426737"/>
              <a:ext cx="2644140" cy="904875"/>
            </a:xfrm>
            <a:custGeom>
              <a:rect b="b" l="l" r="r" t="t"/>
              <a:pathLst>
                <a:path extrusionOk="0" h="904875" w="2644140">
                  <a:moveTo>
                    <a:pt x="2580474" y="0"/>
                  </a:moveTo>
                  <a:lnTo>
                    <a:pt x="63500" y="0"/>
                  </a:lnTo>
                  <a:lnTo>
                    <a:pt x="38779" y="4990"/>
                  </a:lnTo>
                  <a:lnTo>
                    <a:pt x="18595" y="18600"/>
                  </a:lnTo>
                  <a:lnTo>
                    <a:pt x="4989" y="38785"/>
                  </a:lnTo>
                  <a:lnTo>
                    <a:pt x="0" y="63500"/>
                  </a:lnTo>
                  <a:lnTo>
                    <a:pt x="0" y="841209"/>
                  </a:lnTo>
                  <a:lnTo>
                    <a:pt x="4989" y="865930"/>
                  </a:lnTo>
                  <a:lnTo>
                    <a:pt x="18595" y="886113"/>
                  </a:lnTo>
                  <a:lnTo>
                    <a:pt x="38779" y="899720"/>
                  </a:lnTo>
                  <a:lnTo>
                    <a:pt x="63500" y="904709"/>
                  </a:lnTo>
                  <a:lnTo>
                    <a:pt x="2580474" y="904709"/>
                  </a:lnTo>
                  <a:lnTo>
                    <a:pt x="2605195" y="899720"/>
                  </a:lnTo>
                  <a:lnTo>
                    <a:pt x="2625378" y="886113"/>
                  </a:lnTo>
                  <a:lnTo>
                    <a:pt x="2638985" y="865930"/>
                  </a:lnTo>
                  <a:lnTo>
                    <a:pt x="2643974" y="841209"/>
                  </a:lnTo>
                  <a:lnTo>
                    <a:pt x="2643974" y="63500"/>
                  </a:lnTo>
                  <a:lnTo>
                    <a:pt x="2638985" y="38785"/>
                  </a:lnTo>
                  <a:lnTo>
                    <a:pt x="2625378" y="18600"/>
                  </a:lnTo>
                  <a:lnTo>
                    <a:pt x="2605195" y="4990"/>
                  </a:lnTo>
                  <a:lnTo>
                    <a:pt x="2580474" y="0"/>
                  </a:lnTo>
                  <a:close/>
                </a:path>
              </a:pathLst>
            </a:custGeom>
            <a:solidFill>
              <a:srgbClr val="2E924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grpSp>
      <p:sp>
        <p:nvSpPr>
          <p:cNvPr id="426" name="Google Shape;426;p7"/>
          <p:cNvSpPr txBox="1"/>
          <p:nvPr/>
        </p:nvSpPr>
        <p:spPr>
          <a:xfrm>
            <a:off x="5237542" y="2161453"/>
            <a:ext cx="1796970" cy="22506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81"/>
              <a:buFont typeface="Calibri"/>
              <a:buNone/>
            </a:pPr>
            <a:r>
              <a:t/>
            </a:r>
            <a:endParaRPr b="0" i="0" sz="1181"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81"/>
              <a:buFont typeface="Calibri"/>
              <a:buNone/>
            </a:pPr>
            <a:r>
              <a:t/>
            </a:r>
            <a:endParaRPr b="0" i="0" sz="1181"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81"/>
              <a:buFont typeface="Calibri"/>
              <a:buNone/>
            </a:pPr>
            <a:r>
              <a:t/>
            </a:r>
            <a:endParaRPr b="0" i="0" sz="1181" u="none" cap="none" strike="noStrike">
              <a:solidFill>
                <a:srgbClr val="000000"/>
              </a:solidFill>
              <a:latin typeface="Times New Roman"/>
              <a:ea typeface="Times New Roman"/>
              <a:cs typeface="Times New Roman"/>
              <a:sym typeface="Times New Roman"/>
            </a:endParaRPr>
          </a:p>
          <a:p>
            <a:pPr indent="0" lvl="0" marL="151522" marR="129425" rtl="0" algn="l">
              <a:lnSpc>
                <a:spcPct val="109300"/>
              </a:lnSpc>
              <a:spcBef>
                <a:spcPts val="715"/>
              </a:spcBef>
              <a:spcAft>
                <a:spcPts val="0"/>
              </a:spcAft>
              <a:buClr>
                <a:srgbClr val="FFFFFF"/>
              </a:buClr>
              <a:buSzPts val="993"/>
              <a:buFont typeface="Tahoma"/>
              <a:buNone/>
            </a:pPr>
            <a:r>
              <a:rPr b="0" i="0" lang="en-US" sz="993" u="none" cap="none" strike="noStrike">
                <a:solidFill>
                  <a:srgbClr val="FFFFFF"/>
                </a:solidFill>
                <a:latin typeface="Tahoma"/>
                <a:ea typeface="Tahoma"/>
                <a:cs typeface="Tahoma"/>
                <a:sym typeface="Tahoma"/>
              </a:rPr>
              <a:t>Build and enhance the capacity of educators and families in the “4 C” areas:</a:t>
            </a:r>
            <a:endParaRPr b="0" i="0" sz="993" u="none" cap="none" strike="noStrike">
              <a:solidFill>
                <a:srgbClr val="000000"/>
              </a:solidFill>
              <a:latin typeface="Tahoma"/>
              <a:ea typeface="Tahoma"/>
              <a:cs typeface="Tahoma"/>
              <a:sym typeface="Tahoma"/>
            </a:endParaRPr>
          </a:p>
          <a:p>
            <a:pPr indent="0" lvl="0" marL="0" marR="0" rtl="0" algn="l">
              <a:lnSpc>
                <a:spcPct val="100000"/>
              </a:lnSpc>
              <a:spcBef>
                <a:spcPts val="31"/>
              </a:spcBef>
              <a:spcAft>
                <a:spcPts val="0"/>
              </a:spcAft>
              <a:buClr>
                <a:schemeClr val="dk1"/>
              </a:buClr>
              <a:buSzPts val="1554"/>
              <a:buFont typeface="Calibri"/>
              <a:buNone/>
            </a:pPr>
            <a:r>
              <a:t/>
            </a:r>
            <a:endParaRPr b="0" i="0" sz="1554" u="none" cap="none" strike="noStrike">
              <a:solidFill>
                <a:srgbClr val="000000"/>
              </a:solidFill>
              <a:latin typeface="Tahoma"/>
              <a:ea typeface="Tahoma"/>
              <a:cs typeface="Tahoma"/>
              <a:sym typeface="Tahoma"/>
            </a:endParaRPr>
          </a:p>
          <a:p>
            <a:pPr indent="-110879" lvl="0" marL="306596" marR="557949" rtl="0" algn="l">
              <a:lnSpc>
                <a:spcPct val="102600"/>
              </a:lnSpc>
              <a:spcBef>
                <a:spcPts val="3"/>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Capabilities (skills + knowledge)</a:t>
            </a:r>
            <a:endParaRPr b="0" i="0" sz="808" u="none" cap="none" strike="noStrike">
              <a:solidFill>
                <a:srgbClr val="000000"/>
              </a:solidFill>
              <a:latin typeface="Tahoma"/>
              <a:ea typeface="Tahoma"/>
              <a:cs typeface="Tahoma"/>
              <a:sym typeface="Tahoma"/>
            </a:endParaRPr>
          </a:p>
          <a:p>
            <a:pPr indent="-110879" lvl="0" marL="306596"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Connections (networks)</a:t>
            </a:r>
            <a:endParaRPr b="0" i="0" sz="808" u="none" cap="none" strike="noStrike">
              <a:solidFill>
                <a:srgbClr val="000000"/>
              </a:solidFill>
              <a:latin typeface="Tahoma"/>
              <a:ea typeface="Tahoma"/>
              <a:cs typeface="Tahoma"/>
              <a:sym typeface="Tahoma"/>
            </a:endParaRPr>
          </a:p>
          <a:p>
            <a:pPr indent="-110879" lvl="0" marL="306596" marR="291207" rtl="0" algn="l">
              <a:lnSpc>
                <a:spcPct val="102600"/>
              </a:lnSpc>
              <a:spcBef>
                <a:spcPts val="308"/>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Cognition (shifts in beliefs and values)</a:t>
            </a:r>
            <a:endParaRPr b="0" i="0" sz="808" u="none" cap="none" strike="noStrike">
              <a:solidFill>
                <a:srgbClr val="000000"/>
              </a:solidFill>
              <a:latin typeface="Tahoma"/>
              <a:ea typeface="Tahoma"/>
              <a:cs typeface="Tahoma"/>
              <a:sym typeface="Tahoma"/>
            </a:endParaRPr>
          </a:p>
          <a:p>
            <a:pPr indent="-110879" lvl="0" marL="306596" marR="0" rtl="0" algn="l">
              <a:lnSpc>
                <a:spcPct val="100000"/>
              </a:lnSpc>
              <a:spcBef>
                <a:spcPts val="336"/>
              </a:spcBef>
              <a:spcAft>
                <a:spcPts val="0"/>
              </a:spcAft>
              <a:buClr>
                <a:srgbClr val="FFFFFF"/>
              </a:buClr>
              <a:buSzPts val="808"/>
              <a:buFont typeface="Tahoma"/>
              <a:buChar char="•"/>
            </a:pPr>
            <a:r>
              <a:rPr b="0" i="0" lang="en-US" sz="808" u="none" cap="none" strike="noStrike">
                <a:solidFill>
                  <a:srgbClr val="FFFFFF"/>
                </a:solidFill>
                <a:latin typeface="Tahoma"/>
                <a:ea typeface="Tahoma"/>
                <a:cs typeface="Tahoma"/>
                <a:sym typeface="Tahoma"/>
              </a:rPr>
              <a:t>Confidence (self-efficacy)</a:t>
            </a:r>
            <a:endParaRPr b="0" i="0" sz="808" u="none" cap="none" strike="noStrike">
              <a:solidFill>
                <a:srgbClr val="000000"/>
              </a:solidFill>
              <a:latin typeface="Tahoma"/>
              <a:ea typeface="Tahoma"/>
              <a:cs typeface="Tahoma"/>
              <a:sym typeface="Tahoma"/>
            </a:endParaRPr>
          </a:p>
        </p:txBody>
      </p:sp>
      <p:sp>
        <p:nvSpPr>
          <p:cNvPr id="427" name="Google Shape;427;p7"/>
          <p:cNvSpPr/>
          <p:nvPr/>
        </p:nvSpPr>
        <p:spPr>
          <a:xfrm>
            <a:off x="1005310" y="1418792"/>
            <a:ext cx="1699111" cy="0"/>
          </a:xfrm>
          <a:custGeom>
            <a:rect b="b" l="l" r="r" t="t"/>
            <a:pathLst>
              <a:path extrusionOk="0" h="120000" w="2734310">
                <a:moveTo>
                  <a:pt x="0" y="0"/>
                </a:moveTo>
                <a:lnTo>
                  <a:pt x="2733941" y="0"/>
                </a:lnTo>
              </a:path>
            </a:pathLst>
          </a:custGeom>
          <a:noFill/>
          <a:ln cap="flat" cmpd="sng" w="50800">
            <a:solidFill>
              <a:srgbClr val="D19B2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28" name="Google Shape;428;p7"/>
          <p:cNvSpPr/>
          <p:nvPr/>
        </p:nvSpPr>
        <p:spPr>
          <a:xfrm>
            <a:off x="3066950" y="1418792"/>
            <a:ext cx="1699111" cy="0"/>
          </a:xfrm>
          <a:custGeom>
            <a:rect b="b" l="l" r="r" t="t"/>
            <a:pathLst>
              <a:path extrusionOk="0" h="120000" w="2734309">
                <a:moveTo>
                  <a:pt x="0" y="0"/>
                </a:moveTo>
                <a:lnTo>
                  <a:pt x="2733954" y="0"/>
                </a:lnTo>
              </a:path>
            </a:pathLst>
          </a:custGeom>
          <a:noFill/>
          <a:ln cap="flat" cmpd="sng" w="50800">
            <a:solidFill>
              <a:srgbClr val="D19B2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29" name="Google Shape;429;p7"/>
          <p:cNvSpPr/>
          <p:nvPr/>
        </p:nvSpPr>
        <p:spPr>
          <a:xfrm>
            <a:off x="5138717" y="1418792"/>
            <a:ext cx="2001763" cy="0"/>
          </a:xfrm>
          <a:custGeom>
            <a:rect b="b" l="l" r="r" t="t"/>
            <a:pathLst>
              <a:path extrusionOk="0" h="120000" w="3221354">
                <a:moveTo>
                  <a:pt x="0" y="0"/>
                </a:moveTo>
                <a:lnTo>
                  <a:pt x="3221355" y="0"/>
                </a:lnTo>
              </a:path>
            </a:pathLst>
          </a:custGeom>
          <a:noFill/>
          <a:ln cap="flat" cmpd="sng" w="50800">
            <a:solidFill>
              <a:srgbClr val="D19B2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grpSp>
        <p:nvGrpSpPr>
          <p:cNvPr id="430" name="Google Shape;430;p7"/>
          <p:cNvGrpSpPr/>
          <p:nvPr/>
        </p:nvGrpSpPr>
        <p:grpSpPr>
          <a:xfrm>
            <a:off x="8279621" y="1036314"/>
            <a:ext cx="2107119" cy="398261"/>
            <a:chOff x="12740563" y="1667698"/>
            <a:chExt cx="3390900" cy="640906"/>
          </a:xfrm>
        </p:grpSpPr>
        <p:sp>
          <p:nvSpPr>
            <p:cNvPr id="431" name="Google Shape;431;p7"/>
            <p:cNvSpPr/>
            <p:nvPr/>
          </p:nvSpPr>
          <p:spPr>
            <a:xfrm>
              <a:off x="14410372" y="2257804"/>
              <a:ext cx="50800" cy="50800"/>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32" name="Google Shape;432;p7"/>
            <p:cNvSpPr/>
            <p:nvPr/>
          </p:nvSpPr>
          <p:spPr>
            <a:xfrm>
              <a:off x="12740563" y="1667698"/>
              <a:ext cx="3390900" cy="615950"/>
            </a:xfrm>
            <a:custGeom>
              <a:rect b="b" l="l" r="r" t="t"/>
              <a:pathLst>
                <a:path extrusionOk="0" h="615950" w="3390900">
                  <a:moveTo>
                    <a:pt x="3082671" y="0"/>
                  </a:moveTo>
                  <a:lnTo>
                    <a:pt x="307733" y="0"/>
                  </a:lnTo>
                  <a:lnTo>
                    <a:pt x="262257" y="3336"/>
                  </a:lnTo>
                  <a:lnTo>
                    <a:pt x="218853" y="13029"/>
                  </a:lnTo>
                  <a:lnTo>
                    <a:pt x="177997" y="28602"/>
                  </a:lnTo>
                  <a:lnTo>
                    <a:pt x="140166" y="49580"/>
                  </a:lnTo>
                  <a:lnTo>
                    <a:pt x="105834" y="75486"/>
                  </a:lnTo>
                  <a:lnTo>
                    <a:pt x="75479" y="105844"/>
                  </a:lnTo>
                  <a:lnTo>
                    <a:pt x="49575" y="140178"/>
                  </a:lnTo>
                  <a:lnTo>
                    <a:pt x="28600" y="178012"/>
                  </a:lnTo>
                  <a:lnTo>
                    <a:pt x="13028" y="218871"/>
                  </a:lnTo>
                  <a:lnTo>
                    <a:pt x="3336" y="262279"/>
                  </a:lnTo>
                  <a:lnTo>
                    <a:pt x="0" y="307759"/>
                  </a:lnTo>
                  <a:lnTo>
                    <a:pt x="3336" y="353235"/>
                  </a:lnTo>
                  <a:lnTo>
                    <a:pt x="13028" y="396640"/>
                  </a:lnTo>
                  <a:lnTo>
                    <a:pt x="28600" y="437497"/>
                  </a:lnTo>
                  <a:lnTo>
                    <a:pt x="49575" y="475330"/>
                  </a:lnTo>
                  <a:lnTo>
                    <a:pt x="75479" y="509663"/>
                  </a:lnTo>
                  <a:lnTo>
                    <a:pt x="105834" y="540020"/>
                  </a:lnTo>
                  <a:lnTo>
                    <a:pt x="140166" y="565925"/>
                  </a:lnTo>
                  <a:lnTo>
                    <a:pt x="177997" y="586902"/>
                  </a:lnTo>
                  <a:lnTo>
                    <a:pt x="218853" y="602475"/>
                  </a:lnTo>
                  <a:lnTo>
                    <a:pt x="262257" y="612168"/>
                  </a:lnTo>
                  <a:lnTo>
                    <a:pt x="307733" y="615505"/>
                  </a:lnTo>
                  <a:lnTo>
                    <a:pt x="3082671" y="615505"/>
                  </a:lnTo>
                  <a:lnTo>
                    <a:pt x="3128150" y="612168"/>
                  </a:lnTo>
                  <a:lnTo>
                    <a:pt x="3171557" y="602475"/>
                  </a:lnTo>
                  <a:lnTo>
                    <a:pt x="3212414" y="586902"/>
                  </a:lnTo>
                  <a:lnTo>
                    <a:pt x="3250247" y="565925"/>
                  </a:lnTo>
                  <a:lnTo>
                    <a:pt x="3284580" y="540020"/>
                  </a:lnTo>
                  <a:lnTo>
                    <a:pt x="3314936" y="509663"/>
                  </a:lnTo>
                  <a:lnTo>
                    <a:pt x="3340840" y="475330"/>
                  </a:lnTo>
                  <a:lnTo>
                    <a:pt x="3361816" y="437497"/>
                  </a:lnTo>
                  <a:lnTo>
                    <a:pt x="3377388" y="396640"/>
                  </a:lnTo>
                  <a:lnTo>
                    <a:pt x="3387080" y="353235"/>
                  </a:lnTo>
                  <a:lnTo>
                    <a:pt x="3390417" y="307759"/>
                  </a:lnTo>
                  <a:lnTo>
                    <a:pt x="3387080" y="262279"/>
                  </a:lnTo>
                  <a:lnTo>
                    <a:pt x="3377388" y="218871"/>
                  </a:lnTo>
                  <a:lnTo>
                    <a:pt x="3361816" y="178012"/>
                  </a:lnTo>
                  <a:lnTo>
                    <a:pt x="3340840" y="140178"/>
                  </a:lnTo>
                  <a:lnTo>
                    <a:pt x="3314936" y="105844"/>
                  </a:lnTo>
                  <a:lnTo>
                    <a:pt x="3284580" y="75486"/>
                  </a:lnTo>
                  <a:lnTo>
                    <a:pt x="3250247" y="49580"/>
                  </a:lnTo>
                  <a:lnTo>
                    <a:pt x="3212414" y="28602"/>
                  </a:lnTo>
                  <a:lnTo>
                    <a:pt x="3171557" y="13029"/>
                  </a:lnTo>
                  <a:lnTo>
                    <a:pt x="3128150" y="3336"/>
                  </a:lnTo>
                  <a:lnTo>
                    <a:pt x="3082671" y="0"/>
                  </a:lnTo>
                  <a:close/>
                </a:path>
              </a:pathLst>
            </a:custGeom>
            <a:solidFill>
              <a:srgbClr val="B4802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grpSp>
      <p:grpSp>
        <p:nvGrpSpPr>
          <p:cNvPr id="433" name="Google Shape;433;p7"/>
          <p:cNvGrpSpPr/>
          <p:nvPr/>
        </p:nvGrpSpPr>
        <p:grpSpPr>
          <a:xfrm>
            <a:off x="7748738" y="1483853"/>
            <a:ext cx="2629344" cy="3107613"/>
            <a:chOff x="11886235" y="2387905"/>
            <a:chExt cx="4231296" cy="5000954"/>
          </a:xfrm>
        </p:grpSpPr>
        <p:sp>
          <p:nvSpPr>
            <p:cNvPr id="434" name="Google Shape;434;p7"/>
            <p:cNvSpPr/>
            <p:nvPr/>
          </p:nvSpPr>
          <p:spPr>
            <a:xfrm>
              <a:off x="12551562" y="3708246"/>
              <a:ext cx="50800" cy="50800"/>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35" name="Google Shape;435;p7"/>
            <p:cNvSpPr/>
            <p:nvPr/>
          </p:nvSpPr>
          <p:spPr>
            <a:xfrm>
              <a:off x="12576962" y="3281196"/>
              <a:ext cx="0" cy="352425"/>
            </a:xfrm>
            <a:custGeom>
              <a:rect b="b" l="l" r="r" t="t"/>
              <a:pathLst>
                <a:path extrusionOk="0" h="352425" w="120000">
                  <a:moveTo>
                    <a:pt x="0" y="351904"/>
                  </a:moveTo>
                  <a:lnTo>
                    <a:pt x="0" y="0"/>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36" name="Google Shape;436;p7"/>
            <p:cNvSpPr/>
            <p:nvPr/>
          </p:nvSpPr>
          <p:spPr>
            <a:xfrm>
              <a:off x="12551562" y="3205518"/>
              <a:ext cx="50800" cy="50800"/>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37" name="Google Shape;437;p7"/>
            <p:cNvSpPr/>
            <p:nvPr/>
          </p:nvSpPr>
          <p:spPr>
            <a:xfrm>
              <a:off x="12677396" y="3230918"/>
              <a:ext cx="3364865" cy="0"/>
            </a:xfrm>
            <a:custGeom>
              <a:rect b="b" l="l" r="r" t="t"/>
              <a:pathLst>
                <a:path extrusionOk="0" h="120000" w="3364865">
                  <a:moveTo>
                    <a:pt x="0" y="0"/>
                  </a:moveTo>
                  <a:lnTo>
                    <a:pt x="3364522" y="0"/>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38" name="Google Shape;438;p7"/>
            <p:cNvSpPr/>
            <p:nvPr/>
          </p:nvSpPr>
          <p:spPr>
            <a:xfrm>
              <a:off x="16066731" y="3205518"/>
              <a:ext cx="50800" cy="50800"/>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39" name="Google Shape;439;p7"/>
            <p:cNvSpPr/>
            <p:nvPr/>
          </p:nvSpPr>
          <p:spPr>
            <a:xfrm>
              <a:off x="16092131" y="3335581"/>
              <a:ext cx="0" cy="785495"/>
            </a:xfrm>
            <a:custGeom>
              <a:rect b="b" l="l" r="r" t="t"/>
              <a:pathLst>
                <a:path extrusionOk="0" h="785495" w="120000">
                  <a:moveTo>
                    <a:pt x="0" y="0"/>
                  </a:moveTo>
                  <a:lnTo>
                    <a:pt x="0" y="784974"/>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40" name="Google Shape;440;p7"/>
            <p:cNvSpPr/>
            <p:nvPr/>
          </p:nvSpPr>
          <p:spPr>
            <a:xfrm>
              <a:off x="16066731" y="4147488"/>
              <a:ext cx="50800" cy="50800"/>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41" name="Google Shape;441;p7"/>
            <p:cNvSpPr/>
            <p:nvPr/>
          </p:nvSpPr>
          <p:spPr>
            <a:xfrm>
              <a:off x="14435772" y="2387905"/>
              <a:ext cx="0" cy="680720"/>
            </a:xfrm>
            <a:custGeom>
              <a:rect b="b" l="l" r="r" t="t"/>
              <a:pathLst>
                <a:path extrusionOk="0" h="680719" w="120000">
                  <a:moveTo>
                    <a:pt x="0" y="0"/>
                  </a:moveTo>
                  <a:lnTo>
                    <a:pt x="0" y="680554"/>
                  </a:lnTo>
                </a:path>
              </a:pathLst>
            </a:custGeom>
            <a:noFill/>
            <a:ln cap="flat" cmpd="sng" w="50800">
              <a:solidFill>
                <a:srgbClr val="E2AE53"/>
              </a:solidFill>
              <a:prstDash val="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42" name="Google Shape;442;p7"/>
            <p:cNvSpPr/>
            <p:nvPr/>
          </p:nvSpPr>
          <p:spPr>
            <a:xfrm>
              <a:off x="14410372" y="3095409"/>
              <a:ext cx="50800" cy="50800"/>
            </a:xfrm>
            <a:custGeom>
              <a:rect b="b" l="l" r="r" t="t"/>
              <a:pathLst>
                <a:path extrusionOk="0" h="50800" w="50800">
                  <a:moveTo>
                    <a:pt x="0" y="25400"/>
                  </a:moveTo>
                  <a:lnTo>
                    <a:pt x="7439" y="7439"/>
                  </a:lnTo>
                  <a:lnTo>
                    <a:pt x="25400" y="0"/>
                  </a:lnTo>
                  <a:lnTo>
                    <a:pt x="43360" y="7439"/>
                  </a:lnTo>
                  <a:lnTo>
                    <a:pt x="50800" y="25400"/>
                  </a:lnTo>
                  <a:lnTo>
                    <a:pt x="43360" y="43360"/>
                  </a:lnTo>
                  <a:lnTo>
                    <a:pt x="25400" y="50800"/>
                  </a:lnTo>
                  <a:lnTo>
                    <a:pt x="7439" y="43360"/>
                  </a:lnTo>
                  <a:lnTo>
                    <a:pt x="0" y="25400"/>
                  </a:lnTo>
                  <a:close/>
                </a:path>
              </a:pathLst>
            </a:custGeom>
            <a:solidFill>
              <a:srgbClr val="E2AE5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43" name="Google Shape;443;p7"/>
            <p:cNvSpPr/>
            <p:nvPr/>
          </p:nvSpPr>
          <p:spPr>
            <a:xfrm>
              <a:off x="11886235" y="6320334"/>
              <a:ext cx="788670" cy="788670"/>
            </a:xfrm>
            <a:custGeom>
              <a:rect b="b" l="l" r="r" t="t"/>
              <a:pathLst>
                <a:path extrusionOk="0" h="788670" w="788670">
                  <a:moveTo>
                    <a:pt x="394284" y="0"/>
                  </a:moveTo>
                  <a:lnTo>
                    <a:pt x="344826" y="3072"/>
                  </a:lnTo>
                  <a:lnTo>
                    <a:pt x="297202" y="12041"/>
                  </a:lnTo>
                  <a:lnTo>
                    <a:pt x="251780" y="26540"/>
                  </a:lnTo>
                  <a:lnTo>
                    <a:pt x="208930" y="46197"/>
                  </a:lnTo>
                  <a:lnTo>
                    <a:pt x="169022" y="70643"/>
                  </a:lnTo>
                  <a:lnTo>
                    <a:pt x="132425" y="99509"/>
                  </a:lnTo>
                  <a:lnTo>
                    <a:pt x="99509" y="132425"/>
                  </a:lnTo>
                  <a:lnTo>
                    <a:pt x="70643" y="169022"/>
                  </a:lnTo>
                  <a:lnTo>
                    <a:pt x="46197" y="208930"/>
                  </a:lnTo>
                  <a:lnTo>
                    <a:pt x="26540" y="251780"/>
                  </a:lnTo>
                  <a:lnTo>
                    <a:pt x="12041" y="297202"/>
                  </a:lnTo>
                  <a:lnTo>
                    <a:pt x="3072" y="344826"/>
                  </a:lnTo>
                  <a:lnTo>
                    <a:pt x="0" y="394284"/>
                  </a:lnTo>
                  <a:lnTo>
                    <a:pt x="3072" y="443741"/>
                  </a:lnTo>
                  <a:lnTo>
                    <a:pt x="12041" y="491366"/>
                  </a:lnTo>
                  <a:lnTo>
                    <a:pt x="26540" y="536788"/>
                  </a:lnTo>
                  <a:lnTo>
                    <a:pt x="46197" y="579637"/>
                  </a:lnTo>
                  <a:lnTo>
                    <a:pt x="70643" y="619545"/>
                  </a:lnTo>
                  <a:lnTo>
                    <a:pt x="99509" y="656142"/>
                  </a:lnTo>
                  <a:lnTo>
                    <a:pt x="132425" y="689059"/>
                  </a:lnTo>
                  <a:lnTo>
                    <a:pt x="169022" y="717925"/>
                  </a:lnTo>
                  <a:lnTo>
                    <a:pt x="208930" y="742371"/>
                  </a:lnTo>
                  <a:lnTo>
                    <a:pt x="251780" y="762028"/>
                  </a:lnTo>
                  <a:lnTo>
                    <a:pt x="297202" y="776526"/>
                  </a:lnTo>
                  <a:lnTo>
                    <a:pt x="344826" y="785496"/>
                  </a:lnTo>
                  <a:lnTo>
                    <a:pt x="394284" y="788568"/>
                  </a:lnTo>
                  <a:lnTo>
                    <a:pt x="443741" y="785496"/>
                  </a:lnTo>
                  <a:lnTo>
                    <a:pt x="491366" y="776526"/>
                  </a:lnTo>
                  <a:lnTo>
                    <a:pt x="536788" y="762028"/>
                  </a:lnTo>
                  <a:lnTo>
                    <a:pt x="579637" y="742371"/>
                  </a:lnTo>
                  <a:lnTo>
                    <a:pt x="619545" y="717925"/>
                  </a:lnTo>
                  <a:lnTo>
                    <a:pt x="656142" y="689059"/>
                  </a:lnTo>
                  <a:lnTo>
                    <a:pt x="689059" y="656142"/>
                  </a:lnTo>
                  <a:lnTo>
                    <a:pt x="717925" y="619545"/>
                  </a:lnTo>
                  <a:lnTo>
                    <a:pt x="742371" y="579637"/>
                  </a:lnTo>
                  <a:lnTo>
                    <a:pt x="762028" y="536788"/>
                  </a:lnTo>
                  <a:lnTo>
                    <a:pt x="776526" y="491366"/>
                  </a:lnTo>
                  <a:lnTo>
                    <a:pt x="785496" y="443741"/>
                  </a:lnTo>
                  <a:lnTo>
                    <a:pt x="788568" y="394284"/>
                  </a:lnTo>
                  <a:lnTo>
                    <a:pt x="785496" y="344826"/>
                  </a:lnTo>
                  <a:lnTo>
                    <a:pt x="776526" y="297202"/>
                  </a:lnTo>
                  <a:lnTo>
                    <a:pt x="762028" y="251780"/>
                  </a:lnTo>
                  <a:lnTo>
                    <a:pt x="742371" y="208930"/>
                  </a:lnTo>
                  <a:lnTo>
                    <a:pt x="717925" y="169022"/>
                  </a:lnTo>
                  <a:lnTo>
                    <a:pt x="689059" y="132425"/>
                  </a:lnTo>
                  <a:lnTo>
                    <a:pt x="656142" y="99509"/>
                  </a:lnTo>
                  <a:lnTo>
                    <a:pt x="619545" y="70643"/>
                  </a:lnTo>
                  <a:lnTo>
                    <a:pt x="579637" y="46197"/>
                  </a:lnTo>
                  <a:lnTo>
                    <a:pt x="536788" y="26540"/>
                  </a:lnTo>
                  <a:lnTo>
                    <a:pt x="491366" y="12041"/>
                  </a:lnTo>
                  <a:lnTo>
                    <a:pt x="443741" y="3072"/>
                  </a:lnTo>
                  <a:lnTo>
                    <a:pt x="394284" y="0"/>
                  </a:lnTo>
                  <a:close/>
                </a:path>
              </a:pathLst>
            </a:custGeom>
            <a:solidFill>
              <a:srgbClr val="F2682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44" name="Google Shape;444;p7"/>
            <p:cNvSpPr/>
            <p:nvPr/>
          </p:nvSpPr>
          <p:spPr>
            <a:xfrm>
              <a:off x="12645952" y="6104762"/>
              <a:ext cx="788670" cy="788670"/>
            </a:xfrm>
            <a:custGeom>
              <a:rect b="b" l="l" r="r" t="t"/>
              <a:pathLst>
                <a:path extrusionOk="0" h="788670" w="788669">
                  <a:moveTo>
                    <a:pt x="394280" y="0"/>
                  </a:moveTo>
                  <a:lnTo>
                    <a:pt x="344825" y="3071"/>
                  </a:lnTo>
                  <a:lnTo>
                    <a:pt x="297202" y="12041"/>
                  </a:lnTo>
                  <a:lnTo>
                    <a:pt x="251782" y="26538"/>
                  </a:lnTo>
                  <a:lnTo>
                    <a:pt x="208933" y="46194"/>
                  </a:lnTo>
                  <a:lnTo>
                    <a:pt x="169025" y="70639"/>
                  </a:lnTo>
                  <a:lnTo>
                    <a:pt x="132428" y="99503"/>
                  </a:lnTo>
                  <a:lnTo>
                    <a:pt x="99512" y="132418"/>
                  </a:lnTo>
                  <a:lnTo>
                    <a:pt x="70645" y="169013"/>
                  </a:lnTo>
                  <a:lnTo>
                    <a:pt x="46198" y="208920"/>
                  </a:lnTo>
                  <a:lnTo>
                    <a:pt x="26541" y="251769"/>
                  </a:lnTo>
                  <a:lnTo>
                    <a:pt x="12042" y="297190"/>
                  </a:lnTo>
                  <a:lnTo>
                    <a:pt x="3072" y="344814"/>
                  </a:lnTo>
                  <a:lnTo>
                    <a:pt x="0" y="394271"/>
                  </a:lnTo>
                  <a:lnTo>
                    <a:pt x="3072" y="443729"/>
                  </a:lnTo>
                  <a:lnTo>
                    <a:pt x="12042" y="491353"/>
                  </a:lnTo>
                  <a:lnTo>
                    <a:pt x="26541" y="536775"/>
                  </a:lnTo>
                  <a:lnTo>
                    <a:pt x="46198" y="579625"/>
                  </a:lnTo>
                  <a:lnTo>
                    <a:pt x="70645" y="619533"/>
                  </a:lnTo>
                  <a:lnTo>
                    <a:pt x="99512" y="656130"/>
                  </a:lnTo>
                  <a:lnTo>
                    <a:pt x="132428" y="689046"/>
                  </a:lnTo>
                  <a:lnTo>
                    <a:pt x="169025" y="717912"/>
                  </a:lnTo>
                  <a:lnTo>
                    <a:pt x="208933" y="742358"/>
                  </a:lnTo>
                  <a:lnTo>
                    <a:pt x="251782" y="762015"/>
                  </a:lnTo>
                  <a:lnTo>
                    <a:pt x="297202" y="776513"/>
                  </a:lnTo>
                  <a:lnTo>
                    <a:pt x="344825" y="785483"/>
                  </a:lnTo>
                  <a:lnTo>
                    <a:pt x="394280" y="788555"/>
                  </a:lnTo>
                  <a:lnTo>
                    <a:pt x="443740" y="785483"/>
                  </a:lnTo>
                  <a:lnTo>
                    <a:pt x="491366" y="776513"/>
                  </a:lnTo>
                  <a:lnTo>
                    <a:pt x="536789" y="762015"/>
                  </a:lnTo>
                  <a:lnTo>
                    <a:pt x="579639" y="742358"/>
                  </a:lnTo>
                  <a:lnTo>
                    <a:pt x="619547" y="717912"/>
                  </a:lnTo>
                  <a:lnTo>
                    <a:pt x="656144" y="689046"/>
                  </a:lnTo>
                  <a:lnTo>
                    <a:pt x="689059" y="656130"/>
                  </a:lnTo>
                  <a:lnTo>
                    <a:pt x="717924" y="619533"/>
                  </a:lnTo>
                  <a:lnTo>
                    <a:pt x="742369" y="579625"/>
                  </a:lnTo>
                  <a:lnTo>
                    <a:pt x="762025" y="536775"/>
                  </a:lnTo>
                  <a:lnTo>
                    <a:pt x="776523" y="491353"/>
                  </a:lnTo>
                  <a:lnTo>
                    <a:pt x="785492" y="443729"/>
                  </a:lnTo>
                  <a:lnTo>
                    <a:pt x="788564" y="394271"/>
                  </a:lnTo>
                  <a:lnTo>
                    <a:pt x="785492" y="344814"/>
                  </a:lnTo>
                  <a:lnTo>
                    <a:pt x="776523" y="297190"/>
                  </a:lnTo>
                  <a:lnTo>
                    <a:pt x="762025" y="251769"/>
                  </a:lnTo>
                  <a:lnTo>
                    <a:pt x="742369" y="208920"/>
                  </a:lnTo>
                  <a:lnTo>
                    <a:pt x="717924" y="169013"/>
                  </a:lnTo>
                  <a:lnTo>
                    <a:pt x="689059" y="132418"/>
                  </a:lnTo>
                  <a:lnTo>
                    <a:pt x="656144" y="99503"/>
                  </a:lnTo>
                  <a:lnTo>
                    <a:pt x="619547" y="70639"/>
                  </a:lnTo>
                  <a:lnTo>
                    <a:pt x="579639" y="46194"/>
                  </a:lnTo>
                  <a:lnTo>
                    <a:pt x="536789" y="26538"/>
                  </a:lnTo>
                  <a:lnTo>
                    <a:pt x="491366" y="12041"/>
                  </a:lnTo>
                  <a:lnTo>
                    <a:pt x="443740" y="3071"/>
                  </a:lnTo>
                  <a:lnTo>
                    <a:pt x="394280" y="0"/>
                  </a:lnTo>
                  <a:close/>
                </a:path>
              </a:pathLst>
            </a:custGeom>
            <a:solidFill>
              <a:srgbClr val="0D97A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sp>
          <p:nvSpPr>
            <p:cNvPr id="445" name="Google Shape;445;p7"/>
            <p:cNvSpPr/>
            <p:nvPr/>
          </p:nvSpPr>
          <p:spPr>
            <a:xfrm>
              <a:off x="12179147" y="6398259"/>
              <a:ext cx="968375" cy="990600"/>
            </a:xfrm>
            <a:custGeom>
              <a:rect b="b" l="l" r="r" t="t"/>
              <a:pathLst>
                <a:path extrusionOk="0" h="990600" w="968375">
                  <a:moveTo>
                    <a:pt x="170992" y="113449"/>
                  </a:moveTo>
                  <a:lnTo>
                    <a:pt x="85496" y="0"/>
                  </a:lnTo>
                  <a:lnTo>
                    <a:pt x="0" y="113449"/>
                  </a:lnTo>
                  <a:lnTo>
                    <a:pt x="170992" y="113449"/>
                  </a:lnTo>
                  <a:close/>
                </a:path>
                <a:path extrusionOk="0" h="990600" w="968375">
                  <a:moveTo>
                    <a:pt x="601484" y="803846"/>
                  </a:moveTo>
                  <a:lnTo>
                    <a:pt x="597369" y="779780"/>
                  </a:lnTo>
                  <a:lnTo>
                    <a:pt x="586968" y="760895"/>
                  </a:lnTo>
                  <a:lnTo>
                    <a:pt x="586003" y="759142"/>
                  </a:lnTo>
                  <a:lnTo>
                    <a:pt x="568782" y="743292"/>
                  </a:lnTo>
                  <a:lnTo>
                    <a:pt x="547116" y="733653"/>
                  </a:lnTo>
                  <a:lnTo>
                    <a:pt x="561721" y="722401"/>
                  </a:lnTo>
                  <a:lnTo>
                    <a:pt x="568286" y="713930"/>
                  </a:lnTo>
                  <a:lnTo>
                    <a:pt x="573024" y="707834"/>
                  </a:lnTo>
                  <a:lnTo>
                    <a:pt x="580301" y="690626"/>
                  </a:lnTo>
                  <a:lnTo>
                    <a:pt x="582891" y="671461"/>
                  </a:lnTo>
                  <a:lnTo>
                    <a:pt x="577240" y="643420"/>
                  </a:lnTo>
                  <a:lnTo>
                    <a:pt x="567537" y="629031"/>
                  </a:lnTo>
                  <a:lnTo>
                    <a:pt x="561797" y="620509"/>
                  </a:lnTo>
                  <a:lnTo>
                    <a:pt x="553288" y="614781"/>
                  </a:lnTo>
                  <a:lnTo>
                    <a:pt x="553288" y="671487"/>
                  </a:lnTo>
                  <a:lnTo>
                    <a:pt x="549948" y="687984"/>
                  </a:lnTo>
                  <a:lnTo>
                    <a:pt x="540854" y="701471"/>
                  </a:lnTo>
                  <a:lnTo>
                    <a:pt x="527354" y="710590"/>
                  </a:lnTo>
                  <a:lnTo>
                    <a:pt x="510857" y="713930"/>
                  </a:lnTo>
                  <a:lnTo>
                    <a:pt x="494347" y="710577"/>
                  </a:lnTo>
                  <a:lnTo>
                    <a:pt x="480847" y="701471"/>
                  </a:lnTo>
                  <a:lnTo>
                    <a:pt x="471754" y="687971"/>
                  </a:lnTo>
                  <a:lnTo>
                    <a:pt x="468414" y="671461"/>
                  </a:lnTo>
                  <a:lnTo>
                    <a:pt x="471754" y="654977"/>
                  </a:lnTo>
                  <a:lnTo>
                    <a:pt x="480860" y="641477"/>
                  </a:lnTo>
                  <a:lnTo>
                    <a:pt x="494347" y="632371"/>
                  </a:lnTo>
                  <a:lnTo>
                    <a:pt x="510857" y="629031"/>
                  </a:lnTo>
                  <a:lnTo>
                    <a:pt x="527354" y="632371"/>
                  </a:lnTo>
                  <a:lnTo>
                    <a:pt x="540854" y="641477"/>
                  </a:lnTo>
                  <a:lnTo>
                    <a:pt x="549948" y="654977"/>
                  </a:lnTo>
                  <a:lnTo>
                    <a:pt x="553288" y="671487"/>
                  </a:lnTo>
                  <a:lnTo>
                    <a:pt x="553288" y="614781"/>
                  </a:lnTo>
                  <a:lnTo>
                    <a:pt x="538886" y="605066"/>
                  </a:lnTo>
                  <a:lnTo>
                    <a:pt x="510832" y="599401"/>
                  </a:lnTo>
                  <a:lnTo>
                    <a:pt x="482777" y="605066"/>
                  </a:lnTo>
                  <a:lnTo>
                    <a:pt x="459867" y="620509"/>
                  </a:lnTo>
                  <a:lnTo>
                    <a:pt x="444423" y="643420"/>
                  </a:lnTo>
                  <a:lnTo>
                    <a:pt x="438759" y="671487"/>
                  </a:lnTo>
                  <a:lnTo>
                    <a:pt x="441350" y="690638"/>
                  </a:lnTo>
                  <a:lnTo>
                    <a:pt x="448640" y="707847"/>
                  </a:lnTo>
                  <a:lnTo>
                    <a:pt x="459930" y="722414"/>
                  </a:lnTo>
                  <a:lnTo>
                    <a:pt x="474535" y="733679"/>
                  </a:lnTo>
                  <a:lnTo>
                    <a:pt x="452856" y="743305"/>
                  </a:lnTo>
                  <a:lnTo>
                    <a:pt x="440639" y="754532"/>
                  </a:lnTo>
                  <a:lnTo>
                    <a:pt x="440639" y="882040"/>
                  </a:lnTo>
                  <a:lnTo>
                    <a:pt x="438785" y="891209"/>
                  </a:lnTo>
                  <a:lnTo>
                    <a:pt x="433717" y="898715"/>
                  </a:lnTo>
                  <a:lnTo>
                    <a:pt x="426212" y="903770"/>
                  </a:lnTo>
                  <a:lnTo>
                    <a:pt x="417029" y="905637"/>
                  </a:lnTo>
                  <a:lnTo>
                    <a:pt x="407847" y="903770"/>
                  </a:lnTo>
                  <a:lnTo>
                    <a:pt x="400354" y="898715"/>
                  </a:lnTo>
                  <a:lnTo>
                    <a:pt x="395287" y="891209"/>
                  </a:lnTo>
                  <a:lnTo>
                    <a:pt x="393433" y="882027"/>
                  </a:lnTo>
                  <a:lnTo>
                    <a:pt x="395274" y="872845"/>
                  </a:lnTo>
                  <a:lnTo>
                    <a:pt x="400329" y="865339"/>
                  </a:lnTo>
                  <a:lnTo>
                    <a:pt x="407835" y="860272"/>
                  </a:lnTo>
                  <a:lnTo>
                    <a:pt x="417029" y="858418"/>
                  </a:lnTo>
                  <a:lnTo>
                    <a:pt x="426212" y="860272"/>
                  </a:lnTo>
                  <a:lnTo>
                    <a:pt x="433717" y="865339"/>
                  </a:lnTo>
                  <a:lnTo>
                    <a:pt x="438785" y="872845"/>
                  </a:lnTo>
                  <a:lnTo>
                    <a:pt x="440639" y="882040"/>
                  </a:lnTo>
                  <a:lnTo>
                    <a:pt x="440639" y="754532"/>
                  </a:lnTo>
                  <a:lnTo>
                    <a:pt x="435610" y="759142"/>
                  </a:lnTo>
                  <a:lnTo>
                    <a:pt x="424230" y="779792"/>
                  </a:lnTo>
                  <a:lnTo>
                    <a:pt x="420128" y="803846"/>
                  </a:lnTo>
                  <a:lnTo>
                    <a:pt x="420128" y="828967"/>
                  </a:lnTo>
                  <a:lnTo>
                    <a:pt x="419087" y="828903"/>
                  </a:lnTo>
                  <a:lnTo>
                    <a:pt x="418058" y="828814"/>
                  </a:lnTo>
                  <a:lnTo>
                    <a:pt x="410959" y="828814"/>
                  </a:lnTo>
                  <a:lnTo>
                    <a:pt x="405142" y="829881"/>
                  </a:lnTo>
                  <a:lnTo>
                    <a:pt x="399707" y="831748"/>
                  </a:lnTo>
                  <a:lnTo>
                    <a:pt x="393141" y="816787"/>
                  </a:lnTo>
                  <a:lnTo>
                    <a:pt x="392150" y="815530"/>
                  </a:lnTo>
                  <a:lnTo>
                    <a:pt x="383184" y="804189"/>
                  </a:lnTo>
                  <a:lnTo>
                    <a:pt x="370433" y="794499"/>
                  </a:lnTo>
                  <a:lnTo>
                    <a:pt x="355498" y="788238"/>
                  </a:lnTo>
                  <a:lnTo>
                    <a:pt x="367284" y="778662"/>
                  </a:lnTo>
                  <a:lnTo>
                    <a:pt x="375323" y="767892"/>
                  </a:lnTo>
                  <a:lnTo>
                    <a:pt x="376364" y="766495"/>
                  </a:lnTo>
                  <a:lnTo>
                    <a:pt x="382206" y="752259"/>
                  </a:lnTo>
                  <a:lnTo>
                    <a:pt x="384263" y="736422"/>
                  </a:lnTo>
                  <a:lnTo>
                    <a:pt x="379476" y="712673"/>
                  </a:lnTo>
                  <a:lnTo>
                    <a:pt x="374269" y="704964"/>
                  </a:lnTo>
                  <a:lnTo>
                    <a:pt x="366382" y="693254"/>
                  </a:lnTo>
                  <a:lnTo>
                    <a:pt x="354672" y="685368"/>
                  </a:lnTo>
                  <a:lnTo>
                    <a:pt x="354672" y="736422"/>
                  </a:lnTo>
                  <a:lnTo>
                    <a:pt x="352196" y="748652"/>
                  </a:lnTo>
                  <a:lnTo>
                    <a:pt x="345440" y="758659"/>
                  </a:lnTo>
                  <a:lnTo>
                    <a:pt x="335432" y="765416"/>
                  </a:lnTo>
                  <a:lnTo>
                    <a:pt x="323202" y="767892"/>
                  </a:lnTo>
                  <a:lnTo>
                    <a:pt x="310972" y="765416"/>
                  </a:lnTo>
                  <a:lnTo>
                    <a:pt x="300977" y="758659"/>
                  </a:lnTo>
                  <a:lnTo>
                    <a:pt x="294220" y="748652"/>
                  </a:lnTo>
                  <a:lnTo>
                    <a:pt x="291744" y="736422"/>
                  </a:lnTo>
                  <a:lnTo>
                    <a:pt x="294220" y="724192"/>
                  </a:lnTo>
                  <a:lnTo>
                    <a:pt x="300964" y="714184"/>
                  </a:lnTo>
                  <a:lnTo>
                    <a:pt x="310959" y="707440"/>
                  </a:lnTo>
                  <a:lnTo>
                    <a:pt x="323202" y="704964"/>
                  </a:lnTo>
                  <a:lnTo>
                    <a:pt x="335432" y="707440"/>
                  </a:lnTo>
                  <a:lnTo>
                    <a:pt x="345440" y="714184"/>
                  </a:lnTo>
                  <a:lnTo>
                    <a:pt x="352196" y="724192"/>
                  </a:lnTo>
                  <a:lnTo>
                    <a:pt x="354672" y="736422"/>
                  </a:lnTo>
                  <a:lnTo>
                    <a:pt x="354672" y="685368"/>
                  </a:lnTo>
                  <a:lnTo>
                    <a:pt x="346964" y="680173"/>
                  </a:lnTo>
                  <a:lnTo>
                    <a:pt x="323189" y="675373"/>
                  </a:lnTo>
                  <a:lnTo>
                    <a:pt x="299402" y="680173"/>
                  </a:lnTo>
                  <a:lnTo>
                    <a:pt x="279984" y="693254"/>
                  </a:lnTo>
                  <a:lnTo>
                    <a:pt x="266890" y="712673"/>
                  </a:lnTo>
                  <a:lnTo>
                    <a:pt x="262089" y="736460"/>
                  </a:lnTo>
                  <a:lnTo>
                    <a:pt x="264160" y="752271"/>
                  </a:lnTo>
                  <a:lnTo>
                    <a:pt x="270027" y="766533"/>
                  </a:lnTo>
                  <a:lnTo>
                    <a:pt x="279120" y="778700"/>
                  </a:lnTo>
                  <a:lnTo>
                    <a:pt x="290918" y="788276"/>
                  </a:lnTo>
                  <a:lnTo>
                    <a:pt x="272237" y="796861"/>
                  </a:lnTo>
                  <a:lnTo>
                    <a:pt x="257403" y="810755"/>
                  </a:lnTo>
                  <a:lnTo>
                    <a:pt x="247624" y="828751"/>
                  </a:lnTo>
                  <a:lnTo>
                    <a:pt x="244094" y="849668"/>
                  </a:lnTo>
                  <a:lnTo>
                    <a:pt x="244094" y="975906"/>
                  </a:lnTo>
                  <a:lnTo>
                    <a:pt x="250736" y="982522"/>
                  </a:lnTo>
                  <a:lnTo>
                    <a:pt x="267106" y="982522"/>
                  </a:lnTo>
                  <a:lnTo>
                    <a:pt x="273710" y="975906"/>
                  </a:lnTo>
                  <a:lnTo>
                    <a:pt x="273723" y="849668"/>
                  </a:lnTo>
                  <a:lnTo>
                    <a:pt x="276402" y="836396"/>
                  </a:lnTo>
                  <a:lnTo>
                    <a:pt x="283718" y="825538"/>
                  </a:lnTo>
                  <a:lnTo>
                    <a:pt x="294551" y="818210"/>
                  </a:lnTo>
                  <a:lnTo>
                    <a:pt x="307797" y="815530"/>
                  </a:lnTo>
                  <a:lnTo>
                    <a:pt x="338569" y="815530"/>
                  </a:lnTo>
                  <a:lnTo>
                    <a:pt x="372452" y="845604"/>
                  </a:lnTo>
                  <a:lnTo>
                    <a:pt x="372719" y="852525"/>
                  </a:lnTo>
                  <a:lnTo>
                    <a:pt x="368947" y="859167"/>
                  </a:lnTo>
                  <a:lnTo>
                    <a:pt x="366141" y="866355"/>
                  </a:lnTo>
                  <a:lnTo>
                    <a:pt x="364388" y="874001"/>
                  </a:lnTo>
                  <a:lnTo>
                    <a:pt x="363778" y="882040"/>
                  </a:lnTo>
                  <a:lnTo>
                    <a:pt x="364375" y="890054"/>
                  </a:lnTo>
                  <a:lnTo>
                    <a:pt x="366128" y="897712"/>
                  </a:lnTo>
                  <a:lnTo>
                    <a:pt x="368935" y="904900"/>
                  </a:lnTo>
                  <a:lnTo>
                    <a:pt x="372719" y="911529"/>
                  </a:lnTo>
                  <a:lnTo>
                    <a:pt x="372719" y="923556"/>
                  </a:lnTo>
                  <a:lnTo>
                    <a:pt x="351713" y="960234"/>
                  </a:lnTo>
                  <a:lnTo>
                    <a:pt x="351370" y="982522"/>
                  </a:lnTo>
                  <a:lnTo>
                    <a:pt x="357924" y="989050"/>
                  </a:lnTo>
                  <a:lnTo>
                    <a:pt x="374294" y="989050"/>
                  </a:lnTo>
                  <a:lnTo>
                    <a:pt x="380796" y="982522"/>
                  </a:lnTo>
                  <a:lnTo>
                    <a:pt x="380911" y="957173"/>
                  </a:lnTo>
                  <a:lnTo>
                    <a:pt x="386003" y="948994"/>
                  </a:lnTo>
                  <a:lnTo>
                    <a:pt x="396735" y="943571"/>
                  </a:lnTo>
                  <a:lnTo>
                    <a:pt x="399376" y="942771"/>
                  </a:lnTo>
                  <a:lnTo>
                    <a:pt x="403339" y="942327"/>
                  </a:lnTo>
                  <a:lnTo>
                    <a:pt x="404114" y="942289"/>
                  </a:lnTo>
                  <a:lnTo>
                    <a:pt x="429958" y="942289"/>
                  </a:lnTo>
                  <a:lnTo>
                    <a:pt x="430695" y="942327"/>
                  </a:lnTo>
                  <a:lnTo>
                    <a:pt x="431825" y="942454"/>
                  </a:lnTo>
                  <a:lnTo>
                    <a:pt x="432142" y="942530"/>
                  </a:lnTo>
                  <a:lnTo>
                    <a:pt x="432460" y="942555"/>
                  </a:lnTo>
                  <a:lnTo>
                    <a:pt x="453136" y="966241"/>
                  </a:lnTo>
                  <a:lnTo>
                    <a:pt x="453136" y="983602"/>
                  </a:lnTo>
                  <a:lnTo>
                    <a:pt x="459765" y="990219"/>
                  </a:lnTo>
                  <a:lnTo>
                    <a:pt x="476135" y="990219"/>
                  </a:lnTo>
                  <a:lnTo>
                    <a:pt x="482739" y="983602"/>
                  </a:lnTo>
                  <a:lnTo>
                    <a:pt x="482765" y="966241"/>
                  </a:lnTo>
                  <a:lnTo>
                    <a:pt x="480758" y="951852"/>
                  </a:lnTo>
                  <a:lnTo>
                    <a:pt x="476592" y="942289"/>
                  </a:lnTo>
                  <a:lnTo>
                    <a:pt x="475094" y="938834"/>
                  </a:lnTo>
                  <a:lnTo>
                    <a:pt x="466305" y="927798"/>
                  </a:lnTo>
                  <a:lnTo>
                    <a:pt x="454939" y="919378"/>
                  </a:lnTo>
                  <a:lnTo>
                    <a:pt x="461327" y="911529"/>
                  </a:lnTo>
                  <a:lnTo>
                    <a:pt x="464489" y="905637"/>
                  </a:lnTo>
                  <a:lnTo>
                    <a:pt x="466140" y="902563"/>
                  </a:lnTo>
                  <a:lnTo>
                    <a:pt x="469188" y="892657"/>
                  </a:lnTo>
                  <a:lnTo>
                    <a:pt x="458216" y="848385"/>
                  </a:lnTo>
                  <a:lnTo>
                    <a:pt x="449757" y="840130"/>
                  </a:lnTo>
                  <a:lnTo>
                    <a:pt x="449757" y="831748"/>
                  </a:lnTo>
                  <a:lnTo>
                    <a:pt x="449757" y="828967"/>
                  </a:lnTo>
                  <a:lnTo>
                    <a:pt x="449757" y="803846"/>
                  </a:lnTo>
                  <a:lnTo>
                    <a:pt x="453136" y="787146"/>
                  </a:lnTo>
                  <a:lnTo>
                    <a:pt x="462356" y="773480"/>
                  </a:lnTo>
                  <a:lnTo>
                    <a:pt x="476008" y="764273"/>
                  </a:lnTo>
                  <a:lnTo>
                    <a:pt x="492709" y="760895"/>
                  </a:lnTo>
                  <a:lnTo>
                    <a:pt x="528993" y="760895"/>
                  </a:lnTo>
                  <a:lnTo>
                    <a:pt x="545655" y="764273"/>
                  </a:lnTo>
                  <a:lnTo>
                    <a:pt x="559282" y="773480"/>
                  </a:lnTo>
                  <a:lnTo>
                    <a:pt x="568477" y="787146"/>
                  </a:lnTo>
                  <a:lnTo>
                    <a:pt x="571855" y="803846"/>
                  </a:lnTo>
                  <a:lnTo>
                    <a:pt x="571855" y="983881"/>
                  </a:lnTo>
                  <a:lnTo>
                    <a:pt x="578497" y="990498"/>
                  </a:lnTo>
                  <a:lnTo>
                    <a:pt x="594868" y="990498"/>
                  </a:lnTo>
                  <a:lnTo>
                    <a:pt x="601459" y="983881"/>
                  </a:lnTo>
                  <a:lnTo>
                    <a:pt x="601484" y="803846"/>
                  </a:lnTo>
                  <a:close/>
                </a:path>
                <a:path extrusionOk="0" h="990600" w="968375">
                  <a:moveTo>
                    <a:pt x="968324" y="312191"/>
                  </a:moveTo>
                  <a:lnTo>
                    <a:pt x="797344" y="312191"/>
                  </a:lnTo>
                  <a:lnTo>
                    <a:pt x="882827" y="425653"/>
                  </a:lnTo>
                  <a:lnTo>
                    <a:pt x="968324" y="31219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19"/>
                <a:buFont typeface="Calibri"/>
                <a:buNone/>
              </a:pPr>
              <a:r>
                <a:t/>
              </a:r>
              <a:endParaRPr b="0" i="0" sz="1119" u="none" cap="none" strike="noStrike">
                <a:solidFill>
                  <a:srgbClr val="000000"/>
                </a:solidFill>
                <a:latin typeface="Calibri"/>
                <a:ea typeface="Calibri"/>
                <a:cs typeface="Calibri"/>
                <a:sym typeface="Calibri"/>
              </a:endParaRPr>
            </a:p>
          </p:txBody>
        </p:sp>
      </p:grpSp>
      <p:sp>
        <p:nvSpPr>
          <p:cNvPr id="446" name="Google Shape;446;p7"/>
          <p:cNvSpPr txBox="1"/>
          <p:nvPr/>
        </p:nvSpPr>
        <p:spPr>
          <a:xfrm>
            <a:off x="1269738" y="1095224"/>
            <a:ext cx="8840033" cy="218348"/>
          </a:xfrm>
          <a:prstGeom prst="rect">
            <a:avLst/>
          </a:prstGeom>
          <a:noFill/>
          <a:ln>
            <a:noFill/>
          </a:ln>
        </p:spPr>
        <p:txBody>
          <a:bodyPr anchorCtr="0" anchor="t" bIns="0" lIns="0" spcFirstLastPara="1" rIns="0" wrap="square" tIns="7875">
            <a:spAutoFit/>
          </a:bodyPr>
          <a:lstStyle/>
          <a:p>
            <a:pPr indent="0" lvl="0" marL="7892" marR="0" rtl="0" algn="l">
              <a:lnSpc>
                <a:spcPct val="100000"/>
              </a:lnSpc>
              <a:spcBef>
                <a:spcPts val="0"/>
              </a:spcBef>
              <a:spcAft>
                <a:spcPts val="0"/>
              </a:spcAft>
              <a:buClr>
                <a:srgbClr val="7C6528"/>
              </a:buClr>
              <a:buSzPts val="1367"/>
              <a:buFont typeface="Arial Black"/>
              <a:buNone/>
            </a:pPr>
            <a:r>
              <a:rPr b="0" i="0" lang="en-US" sz="1367" u="none" cap="none" strike="noStrike">
                <a:solidFill>
                  <a:srgbClr val="7C6528"/>
                </a:solidFill>
                <a:latin typeface="Arial Black"/>
                <a:ea typeface="Arial Black"/>
                <a:cs typeface="Arial Black"/>
                <a:sym typeface="Arial Black"/>
              </a:rPr>
              <a:t>The Challenge	Essential Conditions	Policy and Program Goals	</a:t>
            </a:r>
            <a:r>
              <a:rPr b="0" i="0" lang="en-US" sz="1367" u="none" cap="none" strike="noStrike">
                <a:solidFill>
                  <a:srgbClr val="FFFFFF"/>
                </a:solidFill>
                <a:latin typeface="Arial Black"/>
                <a:ea typeface="Arial Black"/>
                <a:cs typeface="Arial Black"/>
                <a:sym typeface="Arial Black"/>
              </a:rPr>
              <a:t>Capacity Outcomes</a:t>
            </a:r>
            <a:endParaRPr b="0" i="0" sz="1367" u="none" cap="none" strike="noStrike">
              <a:solidFill>
                <a:srgbClr val="000000"/>
              </a:solidFill>
              <a:latin typeface="Arial Black"/>
              <a:ea typeface="Arial Black"/>
              <a:cs typeface="Arial Black"/>
              <a:sym typeface="Arial Black"/>
            </a:endParaRPr>
          </a:p>
        </p:txBody>
      </p:sp>
      <p:pic>
        <p:nvPicPr>
          <p:cNvPr descr="Logo&#10;&#10;Description automatically generated" id="447" name="Google Shape;447;p7"/>
          <p:cNvPicPr preferRelativeResize="0"/>
          <p:nvPr/>
        </p:nvPicPr>
        <p:blipFill rotWithShape="1">
          <a:blip r:embed="rId3">
            <a:alphaModFix/>
          </a:blip>
          <a:srcRect b="0" l="0" r="0" t="0"/>
          <a:stretch/>
        </p:blipFill>
        <p:spPr>
          <a:xfrm>
            <a:off x="90898" y="91047"/>
            <a:ext cx="890093" cy="869865"/>
          </a:xfrm>
          <a:prstGeom prst="rect">
            <a:avLst/>
          </a:prstGeom>
          <a:noFill/>
          <a:ln>
            <a:noFill/>
          </a:ln>
        </p:spPr>
      </p:pic>
      <p:pic>
        <p:nvPicPr>
          <p:cNvPr id="448" name="Google Shape;448;p7"/>
          <p:cNvPicPr preferRelativeResize="0"/>
          <p:nvPr/>
        </p:nvPicPr>
        <p:blipFill rotWithShape="1">
          <a:blip r:embed="rId4">
            <a:alphaModFix/>
          </a:blip>
          <a:srcRect b="0" l="0" r="0" t="0"/>
          <a:stretch/>
        </p:blipFill>
        <p:spPr>
          <a:xfrm>
            <a:off x="11225186" y="33129"/>
            <a:ext cx="890093" cy="8961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53" name="Shape 453"/>
        <p:cNvGrpSpPr/>
        <p:nvPr/>
      </p:nvGrpSpPr>
      <p:grpSpPr>
        <a:xfrm>
          <a:off x="0" y="0"/>
          <a:ext cx="0" cy="0"/>
          <a:chOff x="0" y="0"/>
          <a:chExt cx="0" cy="0"/>
        </a:xfrm>
      </p:grpSpPr>
      <p:sp>
        <p:nvSpPr>
          <p:cNvPr id="454" name="Google Shape;454;p8"/>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455" name="Google Shape;455;p8"/>
          <p:cNvPicPr preferRelativeResize="0"/>
          <p:nvPr/>
        </p:nvPicPr>
        <p:blipFill rotWithShape="1">
          <a:blip r:embed="rId3">
            <a:alphaModFix/>
          </a:blip>
          <a:srcRect b="-1538" l="0" r="0" t="1538"/>
          <a:stretch/>
        </p:blipFill>
        <p:spPr>
          <a:xfrm>
            <a:off x="0" y="6126480"/>
            <a:ext cx="12192000" cy="742950"/>
          </a:xfrm>
          <a:prstGeom prst="rect">
            <a:avLst/>
          </a:prstGeom>
          <a:noFill/>
          <a:ln>
            <a:noFill/>
          </a:ln>
        </p:spPr>
      </p:pic>
      <p:cxnSp>
        <p:nvCxnSpPr>
          <p:cNvPr id="456" name="Google Shape;456;p8"/>
          <p:cNvCxnSpPr/>
          <p:nvPr/>
        </p:nvCxnSpPr>
        <p:spPr>
          <a:xfrm>
            <a:off x="0" y="6128413"/>
            <a:ext cx="12192000" cy="0"/>
          </a:xfrm>
          <a:prstGeom prst="straightConnector1">
            <a:avLst/>
          </a:prstGeom>
          <a:noFill/>
          <a:ln cap="flat" cmpd="sng" w="12700">
            <a:solidFill>
              <a:srgbClr val="000001">
                <a:alpha val="20000"/>
              </a:srgbClr>
            </a:solidFill>
            <a:prstDash val="solid"/>
            <a:round/>
            <a:headEnd len="sm" w="sm" type="none"/>
            <a:tailEnd len="sm" w="sm" type="none"/>
          </a:ln>
        </p:spPr>
      </p:cxnSp>
      <p:cxnSp>
        <p:nvCxnSpPr>
          <p:cNvPr id="457" name="Google Shape;457;p8"/>
          <p:cNvCxnSpPr/>
          <p:nvPr/>
        </p:nvCxnSpPr>
        <p:spPr>
          <a:xfrm>
            <a:off x="1453896" y="1847088"/>
            <a:ext cx="9607522" cy="0"/>
          </a:xfrm>
          <a:prstGeom prst="straightConnector1">
            <a:avLst/>
          </a:prstGeom>
          <a:noFill/>
          <a:ln cap="flat" cmpd="sng" w="31750">
            <a:solidFill>
              <a:schemeClr val="accent1"/>
            </a:solidFill>
            <a:prstDash val="solid"/>
            <a:round/>
            <a:headEnd len="sm" w="sm" type="none"/>
            <a:tailEnd len="sm" w="sm" type="none"/>
          </a:ln>
        </p:spPr>
      </p:cxnSp>
      <p:sp>
        <p:nvSpPr>
          <p:cNvPr id="458" name="Google Shape;458;p8"/>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t>FUNDS OF KNOWLEDGE</a:t>
            </a:r>
            <a:endParaRPr/>
          </a:p>
        </p:txBody>
      </p:sp>
      <p:sp>
        <p:nvSpPr>
          <p:cNvPr id="459" name="Google Shape;459;p8"/>
          <p:cNvSpPr txBox="1"/>
          <p:nvPr/>
        </p:nvSpPr>
        <p:spPr>
          <a:xfrm>
            <a:off x="1451579" y="2015734"/>
            <a:ext cx="5435733" cy="34506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b="1" lang="en-US" sz="1600">
                <a:solidFill>
                  <a:schemeClr val="dk1"/>
                </a:solidFill>
                <a:latin typeface="Gill Sans"/>
                <a:ea typeface="Gill Sans"/>
                <a:cs typeface="Gill Sans"/>
                <a:sym typeface="Gill Sans"/>
              </a:rPr>
              <a:t>Definition of Funds of Knowledge</a:t>
            </a:r>
            <a:endParaRPr/>
          </a:p>
          <a:p>
            <a:pPr indent="0" lvl="1" marL="0" marR="0" rtl="0" algn="l">
              <a:spcBef>
                <a:spcPts val="1600"/>
              </a:spcBef>
              <a:spcAft>
                <a:spcPts val="0"/>
              </a:spcAft>
              <a:buClr>
                <a:schemeClr val="dk1"/>
              </a:buClr>
              <a:buSzPts val="1600"/>
              <a:buFont typeface="Arial"/>
              <a:buNone/>
            </a:pPr>
            <a:r>
              <a:rPr b="0" i="0" lang="en-US" sz="1600" u="none" cap="none" strike="noStrike">
                <a:solidFill>
                  <a:schemeClr val="dk1"/>
                </a:solidFill>
                <a:latin typeface="Gill Sans"/>
                <a:ea typeface="Gill Sans"/>
                <a:cs typeface="Gill Sans"/>
                <a:sym typeface="Gill Sans"/>
              </a:rPr>
              <a:t>Funds of Knowledge are the cultural and practical knowledge families share within their communities, enriching learning.</a:t>
            </a:r>
            <a:endParaRPr/>
          </a:p>
          <a:p>
            <a:pPr indent="0" lvl="0" marL="0" marR="0" rtl="0" algn="l">
              <a:spcBef>
                <a:spcPts val="3100"/>
              </a:spcBef>
              <a:spcAft>
                <a:spcPts val="0"/>
              </a:spcAft>
              <a:buClr>
                <a:schemeClr val="dk1"/>
              </a:buClr>
              <a:buSzPts val="1600"/>
              <a:buFont typeface="Arial"/>
              <a:buNone/>
            </a:pPr>
            <a:r>
              <a:rPr b="1" lang="en-US" sz="1600">
                <a:solidFill>
                  <a:schemeClr val="dk1"/>
                </a:solidFill>
                <a:latin typeface="Gill Sans"/>
                <a:ea typeface="Gill Sans"/>
                <a:cs typeface="Gill Sans"/>
                <a:sym typeface="Gill Sans"/>
              </a:rPr>
              <a:t>Importance of Lived Experiences</a:t>
            </a:r>
            <a:endParaRPr/>
          </a:p>
          <a:p>
            <a:pPr indent="0" lvl="1" marL="0" marR="0" rtl="0" algn="l">
              <a:spcBef>
                <a:spcPts val="1600"/>
              </a:spcBef>
              <a:spcAft>
                <a:spcPts val="0"/>
              </a:spcAft>
              <a:buClr>
                <a:schemeClr val="dk1"/>
              </a:buClr>
              <a:buSzPts val="1600"/>
              <a:buFont typeface="Arial"/>
              <a:buNone/>
            </a:pPr>
            <a:r>
              <a:rPr b="0" i="0" lang="en-US" sz="1600" u="none" cap="none" strike="noStrike">
                <a:solidFill>
                  <a:schemeClr val="dk1"/>
                </a:solidFill>
                <a:latin typeface="Gill Sans"/>
                <a:ea typeface="Gill Sans"/>
                <a:cs typeface="Gill Sans"/>
                <a:sym typeface="Gill Sans"/>
              </a:rPr>
              <a:t>Lived experiences shape learning by providing valuable insights that enhance educational processes.</a:t>
            </a:r>
            <a:endParaRPr/>
          </a:p>
          <a:p>
            <a:pPr indent="0" lvl="0" marL="0" marR="0" rtl="0" algn="l">
              <a:spcBef>
                <a:spcPts val="3100"/>
              </a:spcBef>
              <a:spcAft>
                <a:spcPts val="0"/>
              </a:spcAft>
              <a:buClr>
                <a:schemeClr val="dk1"/>
              </a:buClr>
              <a:buSzPts val="1600"/>
              <a:buFont typeface="Arial"/>
              <a:buNone/>
            </a:pPr>
            <a:r>
              <a:rPr b="1" lang="en-US" sz="1600">
                <a:solidFill>
                  <a:schemeClr val="dk1"/>
                </a:solidFill>
                <a:latin typeface="Gill Sans"/>
                <a:ea typeface="Gill Sans"/>
                <a:cs typeface="Gill Sans"/>
                <a:sym typeface="Gill Sans"/>
              </a:rPr>
              <a:t>Families as Learning Partners</a:t>
            </a:r>
            <a:endParaRPr/>
          </a:p>
          <a:p>
            <a:pPr indent="0" lvl="1" marL="0" marR="0" rtl="0" algn="l">
              <a:spcBef>
                <a:spcPts val="1600"/>
              </a:spcBef>
              <a:spcAft>
                <a:spcPts val="0"/>
              </a:spcAft>
              <a:buClr>
                <a:schemeClr val="dk1"/>
              </a:buClr>
              <a:buSzPts val="1600"/>
              <a:buFont typeface="Arial"/>
              <a:buNone/>
            </a:pPr>
            <a:r>
              <a:rPr b="0" i="0" lang="en-US" sz="1600" u="none" cap="none" strike="noStrike">
                <a:solidFill>
                  <a:schemeClr val="dk1"/>
                </a:solidFill>
                <a:latin typeface="Gill Sans"/>
                <a:ea typeface="Gill Sans"/>
                <a:cs typeface="Gill Sans"/>
                <a:sym typeface="Gill Sans"/>
              </a:rPr>
              <a:t>Viewing families as partners and co-educators fosters collaboration and moves beyond deficit-based models.</a:t>
            </a:r>
            <a:endParaRPr/>
          </a:p>
        </p:txBody>
      </p:sp>
      <p:grpSp>
        <p:nvGrpSpPr>
          <p:cNvPr id="460" name="Google Shape;460;p8"/>
          <p:cNvGrpSpPr/>
          <p:nvPr/>
        </p:nvGrpSpPr>
        <p:grpSpPr>
          <a:xfrm>
            <a:off x="7390413" y="2012810"/>
            <a:ext cx="3668069" cy="3453535"/>
            <a:chOff x="7807230" y="2012810"/>
            <a:chExt cx="3251252" cy="3459865"/>
          </a:xfrm>
        </p:grpSpPr>
        <p:sp>
          <p:nvSpPr>
            <p:cNvPr id="461" name="Google Shape;461;p8"/>
            <p:cNvSpPr/>
            <p:nvPr/>
          </p:nvSpPr>
          <p:spPr>
            <a:xfrm>
              <a:off x="7807230" y="2012810"/>
              <a:ext cx="3251252" cy="3459865"/>
            </a:xfrm>
            <a:prstGeom prst="rect">
              <a:avLst/>
            </a:prstGeom>
            <a:gradFill>
              <a:gsLst>
                <a:gs pos="0">
                  <a:srgbClr val="000001"/>
                </a:gs>
                <a:gs pos="100000">
                  <a:srgbClr val="191919"/>
                </a:gs>
              </a:gsLst>
              <a:lin ang="5400000" scaled="0"/>
            </a:gradFill>
            <a:ln>
              <a:noFill/>
            </a:ln>
            <a:effectLst>
              <a:outerShdw blurRad="127000" sx="98000" rotWithShape="0" algn="tl" dir="4740000" dist="190500" sy="98000">
                <a:srgbClr val="000000">
                  <a:alpha val="3411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62" name="Google Shape;462;p8"/>
            <p:cNvSpPr/>
            <p:nvPr/>
          </p:nvSpPr>
          <p:spPr>
            <a:xfrm>
              <a:off x="7807231" y="2026142"/>
              <a:ext cx="3251250" cy="3440203"/>
            </a:xfrm>
            <a:prstGeom prst="rect">
              <a:avLst/>
            </a:prstGeom>
            <a:gradFill>
              <a:gsLst>
                <a:gs pos="0">
                  <a:srgbClr val="DADADA"/>
                </a:gs>
                <a:gs pos="100000">
                  <a:srgbClr val="FFFFFE"/>
                </a:gs>
              </a:gsLst>
              <a:lin ang="16200000" scaled="0"/>
            </a:gradFill>
            <a:ln cap="flat" cmpd="sng" w="76200">
              <a:solidFill>
                <a:srgbClr val="1919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pic>
        <p:nvPicPr>
          <p:cNvPr descr="Shot of a group of young friends having their study session outside" id="463" name="Google Shape;463;p8"/>
          <p:cNvPicPr preferRelativeResize="0"/>
          <p:nvPr>
            <p:ph idx="2" type="pic"/>
          </p:nvPr>
        </p:nvPicPr>
        <p:blipFill rotWithShape="1">
          <a:blip r:embed="rId4">
            <a:alphaModFix/>
          </a:blip>
          <a:srcRect b="3" l="10875" r="17834" t="0"/>
          <a:stretch/>
        </p:blipFill>
        <p:spPr>
          <a:xfrm>
            <a:off x="7554139" y="2174242"/>
            <a:ext cx="3336989" cy="3124351"/>
          </a:xfrm>
          <a:prstGeom prst="rect">
            <a:avLst/>
          </a:prstGeom>
          <a:noFill/>
          <a:ln>
            <a:noFill/>
          </a:ln>
        </p:spPr>
      </p:pic>
      <p:pic>
        <p:nvPicPr>
          <p:cNvPr id="464" name="Google Shape;464;p8"/>
          <p:cNvPicPr preferRelativeResize="0"/>
          <p:nvPr/>
        </p:nvPicPr>
        <p:blipFill rotWithShape="1">
          <a:blip r:embed="rId5">
            <a:alphaModFix/>
          </a:blip>
          <a:srcRect b="0" l="0" r="0" t="0"/>
          <a:stretch/>
        </p:blipFill>
        <p:spPr>
          <a:xfrm>
            <a:off x="0" y="0"/>
            <a:ext cx="890093" cy="871804"/>
          </a:xfrm>
          <a:prstGeom prst="rect">
            <a:avLst/>
          </a:prstGeom>
          <a:noFill/>
          <a:ln>
            <a:noFill/>
          </a:ln>
        </p:spPr>
      </p:pic>
      <p:pic>
        <p:nvPicPr>
          <p:cNvPr id="465" name="Google Shape;465;p8"/>
          <p:cNvPicPr preferRelativeResize="0"/>
          <p:nvPr/>
        </p:nvPicPr>
        <p:blipFill rotWithShape="1">
          <a:blip r:embed="rId6">
            <a:alphaModFix/>
          </a:blip>
          <a:srcRect b="0" l="0" r="0" t="0"/>
          <a:stretch/>
        </p:blipFill>
        <p:spPr>
          <a:xfrm>
            <a:off x="11269940" y="31965"/>
            <a:ext cx="890093" cy="89619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469" name="Shape 469"/>
        <p:cNvGrpSpPr/>
        <p:nvPr/>
      </p:nvGrpSpPr>
      <p:grpSpPr>
        <a:xfrm>
          <a:off x="0" y="0"/>
          <a:ext cx="0" cy="0"/>
          <a:chOff x="0" y="0"/>
          <a:chExt cx="0" cy="0"/>
        </a:xfrm>
      </p:grpSpPr>
      <p:sp>
        <p:nvSpPr>
          <p:cNvPr id="470" name="Google Shape;470;p9"/>
          <p:cNvSpPr/>
          <p:nvPr/>
        </p:nvSpPr>
        <p:spPr>
          <a:xfrm>
            <a:off x="2" y="0"/>
            <a:ext cx="12191695" cy="6858000"/>
          </a:xfrm>
          <a:prstGeom prst="rect">
            <a:avLst/>
          </a:prstGeom>
          <a:gradFill>
            <a:gsLst>
              <a:gs pos="0">
                <a:srgbClr val="EBE9E6"/>
              </a:gs>
              <a:gs pos="100000">
                <a:srgbClr val="C9C5C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sp>
        <p:nvSpPr>
          <p:cNvPr id="471" name="Google Shape;471;p9"/>
          <p:cNvSpPr txBox="1"/>
          <p:nvPr>
            <p:ph type="title"/>
          </p:nvPr>
        </p:nvSpPr>
        <p:spPr>
          <a:xfrm>
            <a:off x="1451579" y="804519"/>
            <a:ext cx="9603275" cy="104923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Gill Sans"/>
              <a:buNone/>
            </a:pPr>
            <a:r>
              <a:rPr lang="en-US"/>
              <a:t>EXAMPLES OF FAMILY FUNDS OF KNOWLEDGE</a:t>
            </a:r>
            <a:endParaRPr/>
          </a:p>
        </p:txBody>
      </p:sp>
      <p:cxnSp>
        <p:nvCxnSpPr>
          <p:cNvPr id="472" name="Google Shape;472;p9"/>
          <p:cNvCxnSpPr/>
          <p:nvPr/>
        </p:nvCxnSpPr>
        <p:spPr>
          <a:xfrm>
            <a:off x="1451579" y="1853754"/>
            <a:ext cx="9603274" cy="0"/>
          </a:xfrm>
          <a:prstGeom prst="straightConnector1">
            <a:avLst/>
          </a:prstGeom>
          <a:noFill/>
          <a:ln cap="flat" cmpd="sng" w="31750">
            <a:solidFill>
              <a:schemeClr val="accent1"/>
            </a:solidFill>
            <a:prstDash val="solid"/>
            <a:round/>
            <a:headEnd len="sm" w="sm" type="none"/>
            <a:tailEnd len="sm" w="sm" type="none"/>
          </a:ln>
        </p:spPr>
      </p:cxnSp>
      <p:sp>
        <p:nvSpPr>
          <p:cNvPr id="473" name="Google Shape;473;p9"/>
          <p:cNvSpPr/>
          <p:nvPr/>
        </p:nvSpPr>
        <p:spPr>
          <a:xfrm>
            <a:off x="0" y="2019476"/>
            <a:ext cx="12192000" cy="4838524"/>
          </a:xfrm>
          <a:prstGeom prst="rect">
            <a:avLst/>
          </a:prstGeom>
          <a:gradFill>
            <a:gsLst>
              <a:gs pos="0">
                <a:srgbClr val="DFDBD5">
                  <a:alpha val="0"/>
                </a:srgbClr>
              </a:gs>
              <a:gs pos="100000">
                <a:schemeClr val="l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Gill Sans"/>
              <a:buNone/>
            </a:pPr>
            <a:r>
              <a:t/>
            </a:r>
            <a:endParaRPr b="0" i="0" sz="1800" u="none" cap="none" strike="noStrike">
              <a:solidFill>
                <a:srgbClr val="FFFFFF"/>
              </a:solidFill>
              <a:latin typeface="Gill Sans"/>
              <a:ea typeface="Gill Sans"/>
              <a:cs typeface="Gill Sans"/>
              <a:sym typeface="Gill Sans"/>
            </a:endParaRPr>
          </a:p>
        </p:txBody>
      </p:sp>
      <p:grpSp>
        <p:nvGrpSpPr>
          <p:cNvPr id="474" name="Google Shape;474;p9"/>
          <p:cNvGrpSpPr/>
          <p:nvPr/>
        </p:nvGrpSpPr>
        <p:grpSpPr>
          <a:xfrm>
            <a:off x="499730" y="1935704"/>
            <a:ext cx="11430000" cy="4719692"/>
            <a:chOff x="0" y="576"/>
            <a:chExt cx="11430000" cy="4719692"/>
          </a:xfrm>
        </p:grpSpPr>
        <p:sp>
          <p:nvSpPr>
            <p:cNvPr id="475" name="Google Shape;475;p9"/>
            <p:cNvSpPr/>
            <p:nvPr/>
          </p:nvSpPr>
          <p:spPr>
            <a:xfrm>
              <a:off x="2286000" y="576"/>
              <a:ext cx="9144000" cy="749157"/>
            </a:xfrm>
            <a:prstGeom prst="rect">
              <a:avLst/>
            </a:prstGeom>
            <a:solidFill>
              <a:srgbClr val="F1CDDA">
                <a:alpha val="90196"/>
              </a:srgbClr>
            </a:solidFill>
            <a:ln cap="flat" cmpd="sng" w="15875">
              <a:solidFill>
                <a:srgbClr val="F1CDDA">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9"/>
            <p:cNvSpPr txBox="1"/>
            <p:nvPr/>
          </p:nvSpPr>
          <p:spPr>
            <a:xfrm>
              <a:off x="2286000" y="576"/>
              <a:ext cx="9144000" cy="749157"/>
            </a:xfrm>
            <a:prstGeom prst="rect">
              <a:avLst/>
            </a:prstGeom>
            <a:noFill/>
            <a:ln>
              <a:noFill/>
            </a:ln>
          </p:spPr>
          <p:txBody>
            <a:bodyPr anchorCtr="0" anchor="ctr" bIns="190275" lIns="177400" spcFirstLastPara="1" rIns="177400" wrap="square" tIns="190275">
              <a:noAutofit/>
            </a:bodyPr>
            <a:lstStyle/>
            <a:p>
              <a:pPr indent="0" lvl="0" marL="0" marR="0" rtl="0" algn="l">
                <a:lnSpc>
                  <a:spcPct val="90000"/>
                </a:lnSpc>
                <a:spcBef>
                  <a:spcPts val="0"/>
                </a:spcBef>
                <a:spcAft>
                  <a:spcPts val="0"/>
                </a:spcAft>
                <a:buClr>
                  <a:schemeClr val="dk1"/>
                </a:buClr>
                <a:buSzPts val="1600"/>
                <a:buFont typeface="Gill Sans"/>
                <a:buNone/>
              </a:pPr>
              <a:r>
                <a:rPr lang="en-US" sz="1600">
                  <a:solidFill>
                    <a:schemeClr val="dk1"/>
                  </a:solidFill>
                  <a:latin typeface="Gill Sans"/>
                  <a:ea typeface="Gill Sans"/>
                  <a:cs typeface="Gill Sans"/>
                  <a:sym typeface="Gill Sans"/>
                </a:rPr>
                <a:t>Families possess deep knowledge in areas like storytelling, problem-solving, resourcefulness, and traditions that shape identity and resilience.</a:t>
              </a:r>
              <a:endParaRPr/>
            </a:p>
          </p:txBody>
        </p:sp>
        <p:sp>
          <p:nvSpPr>
            <p:cNvPr id="477" name="Google Shape;477;p9"/>
            <p:cNvSpPr/>
            <p:nvPr/>
          </p:nvSpPr>
          <p:spPr>
            <a:xfrm>
              <a:off x="0" y="576"/>
              <a:ext cx="2286000" cy="749157"/>
            </a:xfrm>
            <a:prstGeom prst="rect">
              <a:avLst/>
            </a:prstGeom>
            <a:solidFill>
              <a:srgbClr val="DD458E"/>
            </a:solidFill>
            <a:ln cap="flat" cmpd="sng" w="15875">
              <a:solidFill>
                <a:srgbClr val="DD45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txBox="1"/>
            <p:nvPr/>
          </p:nvSpPr>
          <p:spPr>
            <a:xfrm>
              <a:off x="0" y="576"/>
              <a:ext cx="2286000" cy="749157"/>
            </a:xfrm>
            <a:prstGeom prst="rect">
              <a:avLst/>
            </a:prstGeom>
            <a:noFill/>
            <a:ln>
              <a:noFill/>
            </a:ln>
          </p:spPr>
          <p:txBody>
            <a:bodyPr anchorCtr="0" anchor="ctr" bIns="74000" lIns="120950" spcFirstLastPara="1" rIns="120950" wrap="square" tIns="74000">
              <a:noAutofit/>
            </a:bodyPr>
            <a:lstStyle/>
            <a:p>
              <a:pPr indent="0" lvl="0" marL="0" marR="0" rtl="0" algn="ctr">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Cultural Wealth &amp; Expertise</a:t>
              </a:r>
              <a:endParaRPr/>
            </a:p>
          </p:txBody>
        </p:sp>
        <p:sp>
          <p:nvSpPr>
            <p:cNvPr id="479" name="Google Shape;479;p9"/>
            <p:cNvSpPr/>
            <p:nvPr/>
          </p:nvSpPr>
          <p:spPr>
            <a:xfrm>
              <a:off x="2286000" y="794683"/>
              <a:ext cx="9144000" cy="749157"/>
            </a:xfrm>
            <a:prstGeom prst="rect">
              <a:avLst/>
            </a:prstGeom>
            <a:solidFill>
              <a:srgbClr val="E7D4F9">
                <a:alpha val="90196"/>
              </a:srgbClr>
            </a:solidFill>
            <a:ln cap="flat" cmpd="sng" w="15875">
              <a:solidFill>
                <a:srgbClr val="E7D4F9">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9"/>
            <p:cNvSpPr txBox="1"/>
            <p:nvPr/>
          </p:nvSpPr>
          <p:spPr>
            <a:xfrm>
              <a:off x="2286000" y="794683"/>
              <a:ext cx="9144000" cy="749157"/>
            </a:xfrm>
            <a:prstGeom prst="rect">
              <a:avLst/>
            </a:prstGeom>
            <a:noFill/>
            <a:ln>
              <a:noFill/>
            </a:ln>
          </p:spPr>
          <p:txBody>
            <a:bodyPr anchorCtr="0" anchor="ctr" bIns="190275" lIns="177400" spcFirstLastPara="1" rIns="177400" wrap="square" tIns="190275">
              <a:noAutofit/>
            </a:bodyPr>
            <a:lstStyle/>
            <a:p>
              <a:pPr indent="0" lvl="0" marL="0" marR="0" rtl="0" algn="l">
                <a:lnSpc>
                  <a:spcPct val="90000"/>
                </a:lnSpc>
                <a:spcBef>
                  <a:spcPts val="0"/>
                </a:spcBef>
                <a:spcAft>
                  <a:spcPts val="0"/>
                </a:spcAft>
                <a:buClr>
                  <a:schemeClr val="dk1"/>
                </a:buClr>
                <a:buSzPts val="1600"/>
                <a:buFont typeface="Gill Sans"/>
                <a:buNone/>
              </a:pPr>
              <a:r>
                <a:rPr lang="en-US" sz="1600">
                  <a:solidFill>
                    <a:schemeClr val="dk1"/>
                  </a:solidFill>
                  <a:latin typeface="Gill Sans"/>
                  <a:ea typeface="Gill Sans"/>
                  <a:cs typeface="Gill Sans"/>
                  <a:sym typeface="Gill Sans"/>
                </a:rPr>
                <a:t>Cooking, crafting, financial literacy, and community organizing.</a:t>
              </a:r>
              <a:endParaRPr/>
            </a:p>
          </p:txBody>
        </p:sp>
        <p:sp>
          <p:nvSpPr>
            <p:cNvPr id="481" name="Google Shape;481;p9"/>
            <p:cNvSpPr/>
            <p:nvPr/>
          </p:nvSpPr>
          <p:spPr>
            <a:xfrm>
              <a:off x="0" y="794683"/>
              <a:ext cx="2286000" cy="749157"/>
            </a:xfrm>
            <a:prstGeom prst="rect">
              <a:avLst/>
            </a:prstGeom>
            <a:solidFill>
              <a:srgbClr val="BA71EE"/>
            </a:solidFill>
            <a:ln cap="flat" cmpd="sng" w="15875">
              <a:solidFill>
                <a:srgbClr val="BA71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txBox="1"/>
            <p:nvPr/>
          </p:nvSpPr>
          <p:spPr>
            <a:xfrm>
              <a:off x="0" y="794683"/>
              <a:ext cx="2286000" cy="749157"/>
            </a:xfrm>
            <a:prstGeom prst="rect">
              <a:avLst/>
            </a:prstGeom>
            <a:noFill/>
            <a:ln>
              <a:noFill/>
            </a:ln>
          </p:spPr>
          <p:txBody>
            <a:bodyPr anchorCtr="0" anchor="ctr" bIns="74000" lIns="120950" spcFirstLastPara="1" rIns="120950" wrap="square" tIns="74000">
              <a:noAutofit/>
            </a:bodyPr>
            <a:lstStyle/>
            <a:p>
              <a:pPr indent="0" lvl="0" marL="0" marR="0" rtl="0" algn="ctr">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Intergenerational Learning</a:t>
              </a:r>
              <a:endParaRPr/>
            </a:p>
          </p:txBody>
        </p:sp>
        <p:sp>
          <p:nvSpPr>
            <p:cNvPr id="483" name="Google Shape;483;p9"/>
            <p:cNvSpPr/>
            <p:nvPr/>
          </p:nvSpPr>
          <p:spPr>
            <a:xfrm>
              <a:off x="2286000" y="1588790"/>
              <a:ext cx="9144000" cy="749157"/>
            </a:xfrm>
            <a:prstGeom prst="rect">
              <a:avLst/>
            </a:prstGeom>
            <a:solidFill>
              <a:srgbClr val="D6D1E3">
                <a:alpha val="90196"/>
              </a:srgbClr>
            </a:solidFill>
            <a:ln cap="flat" cmpd="sng" w="15875">
              <a:solidFill>
                <a:srgbClr val="D6D1E3">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9"/>
            <p:cNvSpPr txBox="1"/>
            <p:nvPr/>
          </p:nvSpPr>
          <p:spPr>
            <a:xfrm>
              <a:off x="2286000" y="1588790"/>
              <a:ext cx="9144000" cy="749157"/>
            </a:xfrm>
            <a:prstGeom prst="rect">
              <a:avLst/>
            </a:prstGeom>
            <a:noFill/>
            <a:ln>
              <a:noFill/>
            </a:ln>
          </p:spPr>
          <p:txBody>
            <a:bodyPr anchorCtr="0" anchor="ctr" bIns="190275" lIns="177400" spcFirstLastPara="1" rIns="177400" wrap="square" tIns="190275">
              <a:noAutofit/>
            </a:bodyPr>
            <a:lstStyle/>
            <a:p>
              <a:pPr indent="0" lvl="0" marL="0" marR="0" rtl="0" algn="l">
                <a:lnSpc>
                  <a:spcPct val="90000"/>
                </a:lnSpc>
                <a:spcBef>
                  <a:spcPts val="0"/>
                </a:spcBef>
                <a:spcAft>
                  <a:spcPts val="0"/>
                </a:spcAft>
                <a:buClr>
                  <a:schemeClr val="dk1"/>
                </a:buClr>
                <a:buSzPts val="1600"/>
                <a:buFont typeface="Gill Sans"/>
                <a:buNone/>
              </a:pPr>
              <a:r>
                <a:rPr lang="en-US" sz="1600">
                  <a:solidFill>
                    <a:schemeClr val="dk1"/>
                  </a:solidFill>
                  <a:latin typeface="Gill Sans"/>
                  <a:ea typeface="Gill Sans"/>
                  <a:cs typeface="Gill Sans"/>
                  <a:sym typeface="Gill Sans"/>
                </a:rPr>
                <a:t>Home repair, gardening, caregiving, and navigating social systems.</a:t>
              </a:r>
              <a:endParaRPr/>
            </a:p>
          </p:txBody>
        </p:sp>
        <p:sp>
          <p:nvSpPr>
            <p:cNvPr id="485" name="Google Shape;485;p9"/>
            <p:cNvSpPr/>
            <p:nvPr/>
          </p:nvSpPr>
          <p:spPr>
            <a:xfrm>
              <a:off x="0" y="1588790"/>
              <a:ext cx="2286000" cy="749157"/>
            </a:xfrm>
            <a:prstGeom prst="rect">
              <a:avLst/>
            </a:prstGeom>
            <a:solidFill>
              <a:schemeClr val="accent4"/>
            </a:solidFill>
            <a:ln cap="flat" cmpd="sng" w="158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9"/>
            <p:cNvSpPr txBox="1"/>
            <p:nvPr/>
          </p:nvSpPr>
          <p:spPr>
            <a:xfrm>
              <a:off x="0" y="1588790"/>
              <a:ext cx="2286000" cy="749157"/>
            </a:xfrm>
            <a:prstGeom prst="rect">
              <a:avLst/>
            </a:prstGeom>
            <a:noFill/>
            <a:ln>
              <a:noFill/>
            </a:ln>
          </p:spPr>
          <p:txBody>
            <a:bodyPr anchorCtr="0" anchor="ctr" bIns="74000" lIns="120950" spcFirstLastPara="1" rIns="120950" wrap="square" tIns="74000">
              <a:noAutofit/>
            </a:bodyPr>
            <a:lstStyle/>
            <a:p>
              <a:pPr indent="0" lvl="0" marL="0" marR="0" rtl="0" algn="ctr">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Recognizing Hidden Knowledge</a:t>
              </a:r>
              <a:endParaRPr/>
            </a:p>
          </p:txBody>
        </p:sp>
        <p:sp>
          <p:nvSpPr>
            <p:cNvPr id="487" name="Google Shape;487;p9"/>
            <p:cNvSpPr/>
            <p:nvPr/>
          </p:nvSpPr>
          <p:spPr>
            <a:xfrm>
              <a:off x="2286000" y="2382897"/>
              <a:ext cx="9144000" cy="749157"/>
            </a:xfrm>
            <a:prstGeom prst="rect">
              <a:avLst/>
            </a:prstGeom>
            <a:solidFill>
              <a:srgbClr val="CED3DF">
                <a:alpha val="90196"/>
              </a:srgbClr>
            </a:solidFill>
            <a:ln cap="flat" cmpd="sng" w="15875">
              <a:solidFill>
                <a:srgbClr val="CED3DF">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9"/>
            <p:cNvSpPr txBox="1"/>
            <p:nvPr/>
          </p:nvSpPr>
          <p:spPr>
            <a:xfrm>
              <a:off x="2286000" y="2382897"/>
              <a:ext cx="9144000" cy="749157"/>
            </a:xfrm>
            <a:prstGeom prst="rect">
              <a:avLst/>
            </a:prstGeom>
            <a:noFill/>
            <a:ln>
              <a:noFill/>
            </a:ln>
          </p:spPr>
          <p:txBody>
            <a:bodyPr anchorCtr="0" anchor="ctr" bIns="190275" lIns="177400" spcFirstLastPara="1" rIns="177400" wrap="square" tIns="190275">
              <a:noAutofit/>
            </a:bodyPr>
            <a:lstStyle/>
            <a:p>
              <a:pPr indent="0" lvl="0" marL="0" marR="0" rtl="0" algn="l">
                <a:lnSpc>
                  <a:spcPct val="90000"/>
                </a:lnSpc>
                <a:spcBef>
                  <a:spcPts val="0"/>
                </a:spcBef>
                <a:spcAft>
                  <a:spcPts val="0"/>
                </a:spcAft>
                <a:buClr>
                  <a:schemeClr val="dk1"/>
                </a:buClr>
                <a:buSzPts val="1600"/>
                <a:buFont typeface="Gill Sans"/>
                <a:buNone/>
              </a:pPr>
              <a:r>
                <a:rPr lang="en-US" sz="1600">
                  <a:solidFill>
                    <a:schemeClr val="dk1"/>
                  </a:solidFill>
                  <a:latin typeface="Gill Sans"/>
                  <a:ea typeface="Gill Sans"/>
                  <a:cs typeface="Gill Sans"/>
                  <a:sym typeface="Gill Sans"/>
                </a:rPr>
                <a:t>Schools should validate and integrate family wisdom into learning and decision making</a:t>
              </a:r>
              <a:r>
                <a:rPr lang="en-US" sz="1300">
                  <a:solidFill>
                    <a:schemeClr val="dk1"/>
                  </a:solidFill>
                  <a:latin typeface="Gill Sans"/>
                  <a:ea typeface="Gill Sans"/>
                  <a:cs typeface="Gill Sans"/>
                  <a:sym typeface="Gill Sans"/>
                </a:rPr>
                <a:t>.</a:t>
              </a:r>
              <a:endParaRPr/>
            </a:p>
          </p:txBody>
        </p:sp>
        <p:sp>
          <p:nvSpPr>
            <p:cNvPr id="489" name="Google Shape;489;p9"/>
            <p:cNvSpPr/>
            <p:nvPr/>
          </p:nvSpPr>
          <p:spPr>
            <a:xfrm>
              <a:off x="0" y="2382897"/>
              <a:ext cx="2286000" cy="749157"/>
            </a:xfrm>
            <a:prstGeom prst="rect">
              <a:avLst/>
            </a:prstGeom>
            <a:solidFill>
              <a:schemeClr val="accent5"/>
            </a:solidFill>
            <a:ln cap="flat" cmpd="sng" w="158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9"/>
            <p:cNvSpPr txBox="1"/>
            <p:nvPr/>
          </p:nvSpPr>
          <p:spPr>
            <a:xfrm>
              <a:off x="0" y="2382897"/>
              <a:ext cx="2286000" cy="749157"/>
            </a:xfrm>
            <a:prstGeom prst="rect">
              <a:avLst/>
            </a:prstGeom>
            <a:noFill/>
            <a:ln>
              <a:noFill/>
            </a:ln>
          </p:spPr>
          <p:txBody>
            <a:bodyPr anchorCtr="0" anchor="ctr" bIns="74000" lIns="120950" spcFirstLastPara="1" rIns="120950" wrap="square" tIns="74000">
              <a:noAutofit/>
            </a:bodyPr>
            <a:lstStyle/>
            <a:p>
              <a:pPr indent="0" lvl="0" marL="0" marR="0" rtl="0" algn="ctr">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Bridging Home and Institutional Knowledge</a:t>
              </a:r>
              <a:endParaRPr/>
            </a:p>
          </p:txBody>
        </p:sp>
        <p:sp>
          <p:nvSpPr>
            <p:cNvPr id="491" name="Google Shape;491;p9"/>
            <p:cNvSpPr/>
            <p:nvPr/>
          </p:nvSpPr>
          <p:spPr>
            <a:xfrm>
              <a:off x="2286000" y="3177004"/>
              <a:ext cx="9144000" cy="749157"/>
            </a:xfrm>
            <a:prstGeom prst="rect">
              <a:avLst/>
            </a:prstGeom>
            <a:solidFill>
              <a:srgbClr val="D1DBDF">
                <a:alpha val="90196"/>
              </a:srgbClr>
            </a:solidFill>
            <a:ln cap="flat" cmpd="sng" w="15875">
              <a:solidFill>
                <a:srgbClr val="D1DBDF">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9"/>
            <p:cNvSpPr txBox="1"/>
            <p:nvPr/>
          </p:nvSpPr>
          <p:spPr>
            <a:xfrm>
              <a:off x="2286000" y="3177004"/>
              <a:ext cx="9144000" cy="749157"/>
            </a:xfrm>
            <a:prstGeom prst="rect">
              <a:avLst/>
            </a:prstGeom>
            <a:noFill/>
            <a:ln>
              <a:noFill/>
            </a:ln>
          </p:spPr>
          <p:txBody>
            <a:bodyPr anchorCtr="0" anchor="ctr" bIns="190275" lIns="177400" spcFirstLastPara="1" rIns="177400" wrap="square" tIns="190275">
              <a:noAutofit/>
            </a:bodyPr>
            <a:lstStyle/>
            <a:p>
              <a:pPr indent="0" lvl="0" marL="0" marR="0" rtl="0" algn="l">
                <a:lnSpc>
                  <a:spcPct val="90000"/>
                </a:lnSpc>
                <a:spcBef>
                  <a:spcPts val="0"/>
                </a:spcBef>
                <a:spcAft>
                  <a:spcPts val="0"/>
                </a:spcAft>
                <a:buClr>
                  <a:schemeClr val="dk1"/>
                </a:buClr>
                <a:buSzPts val="1600"/>
                <a:buFont typeface="Gill Sans"/>
                <a:buNone/>
              </a:pPr>
              <a:r>
                <a:rPr lang="en-US" sz="1600">
                  <a:solidFill>
                    <a:schemeClr val="dk1"/>
                  </a:solidFill>
                  <a:latin typeface="Gill Sans"/>
                  <a:ea typeface="Gill Sans"/>
                  <a:cs typeface="Gill Sans"/>
                  <a:sym typeface="Gill Sans"/>
                </a:rPr>
                <a:t>Sharing family stories, cultural practices, and lived experiences.</a:t>
              </a:r>
              <a:endParaRPr/>
            </a:p>
          </p:txBody>
        </p:sp>
        <p:sp>
          <p:nvSpPr>
            <p:cNvPr id="493" name="Google Shape;493;p9"/>
            <p:cNvSpPr/>
            <p:nvPr/>
          </p:nvSpPr>
          <p:spPr>
            <a:xfrm>
              <a:off x="0" y="3177004"/>
              <a:ext cx="2286000" cy="749157"/>
            </a:xfrm>
            <a:prstGeom prst="rect">
              <a:avLst/>
            </a:prstGeom>
            <a:solidFill>
              <a:schemeClr val="accent6"/>
            </a:solidFill>
            <a:ln cap="flat" cmpd="sng" w="158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9"/>
            <p:cNvSpPr txBox="1"/>
            <p:nvPr/>
          </p:nvSpPr>
          <p:spPr>
            <a:xfrm>
              <a:off x="0" y="3177004"/>
              <a:ext cx="2286000" cy="749157"/>
            </a:xfrm>
            <a:prstGeom prst="rect">
              <a:avLst/>
            </a:prstGeom>
            <a:noFill/>
            <a:ln>
              <a:noFill/>
            </a:ln>
          </p:spPr>
          <p:txBody>
            <a:bodyPr anchorCtr="0" anchor="ctr" bIns="74000" lIns="120950" spcFirstLastPara="1" rIns="120950" wrap="square" tIns="74000">
              <a:noAutofit/>
            </a:bodyPr>
            <a:lstStyle/>
            <a:p>
              <a:pPr indent="0" lvl="0" marL="0" marR="0" rtl="0" algn="ctr">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Honoring Lived Experiences</a:t>
              </a:r>
              <a:endParaRPr/>
            </a:p>
          </p:txBody>
        </p:sp>
        <p:sp>
          <p:nvSpPr>
            <p:cNvPr id="495" name="Google Shape;495;p9"/>
            <p:cNvSpPr/>
            <p:nvPr/>
          </p:nvSpPr>
          <p:spPr>
            <a:xfrm>
              <a:off x="2286000" y="3971111"/>
              <a:ext cx="9144000" cy="749157"/>
            </a:xfrm>
            <a:prstGeom prst="rect">
              <a:avLst/>
            </a:prstGeom>
            <a:solidFill>
              <a:srgbClr val="F1CDDA">
                <a:alpha val="90196"/>
              </a:srgbClr>
            </a:solidFill>
            <a:ln cap="flat" cmpd="sng" w="15875">
              <a:solidFill>
                <a:srgbClr val="F1CDDA">
                  <a:alpha val="90196"/>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
            <p:cNvSpPr txBox="1"/>
            <p:nvPr/>
          </p:nvSpPr>
          <p:spPr>
            <a:xfrm>
              <a:off x="2286000" y="3971111"/>
              <a:ext cx="9144000" cy="749157"/>
            </a:xfrm>
            <a:prstGeom prst="rect">
              <a:avLst/>
            </a:prstGeom>
            <a:noFill/>
            <a:ln>
              <a:noFill/>
            </a:ln>
          </p:spPr>
          <p:txBody>
            <a:bodyPr anchorCtr="0" anchor="ctr" bIns="190275" lIns="177400" spcFirstLastPara="1" rIns="177400" wrap="square" tIns="190275">
              <a:noAutofit/>
            </a:bodyPr>
            <a:lstStyle/>
            <a:p>
              <a:pPr indent="0" lvl="0" marL="0" marR="0" rtl="0" algn="l">
                <a:lnSpc>
                  <a:spcPct val="90000"/>
                </a:lnSpc>
                <a:spcBef>
                  <a:spcPts val="0"/>
                </a:spcBef>
                <a:spcAft>
                  <a:spcPts val="0"/>
                </a:spcAft>
                <a:buClr>
                  <a:schemeClr val="dk1"/>
                </a:buClr>
                <a:buSzPts val="1600"/>
                <a:buFont typeface="Gill Sans"/>
                <a:buNone/>
              </a:pPr>
              <a:r>
                <a:rPr lang="en-US" sz="1600">
                  <a:solidFill>
                    <a:schemeClr val="dk1"/>
                  </a:solidFill>
                  <a:latin typeface="Gill Sans"/>
                  <a:ea typeface="Gill Sans"/>
                  <a:cs typeface="Gill Sans"/>
                  <a:sym typeface="Gill Sans"/>
                </a:rPr>
                <a:t>Encouraging discussions where people reflect on what they’ve learned from their families and how it shapes their lives today.</a:t>
              </a:r>
              <a:endParaRPr/>
            </a:p>
          </p:txBody>
        </p:sp>
        <p:sp>
          <p:nvSpPr>
            <p:cNvPr id="497" name="Google Shape;497;p9"/>
            <p:cNvSpPr/>
            <p:nvPr/>
          </p:nvSpPr>
          <p:spPr>
            <a:xfrm>
              <a:off x="0" y="3971111"/>
              <a:ext cx="2286000" cy="749157"/>
            </a:xfrm>
            <a:prstGeom prst="rect">
              <a:avLst/>
            </a:prstGeom>
            <a:solidFill>
              <a:srgbClr val="DD458E"/>
            </a:solidFill>
            <a:ln cap="flat" cmpd="sng" w="15875">
              <a:solidFill>
                <a:srgbClr val="DD45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9"/>
            <p:cNvSpPr txBox="1"/>
            <p:nvPr/>
          </p:nvSpPr>
          <p:spPr>
            <a:xfrm>
              <a:off x="0" y="3971111"/>
              <a:ext cx="2286000" cy="749157"/>
            </a:xfrm>
            <a:prstGeom prst="rect">
              <a:avLst/>
            </a:prstGeom>
            <a:noFill/>
            <a:ln>
              <a:noFill/>
            </a:ln>
          </p:spPr>
          <p:txBody>
            <a:bodyPr anchorCtr="0" anchor="ctr" bIns="74000" lIns="120950" spcFirstLastPara="1" rIns="120950" wrap="square" tIns="74000">
              <a:noAutofit/>
            </a:bodyPr>
            <a:lstStyle/>
            <a:p>
              <a:pPr indent="0" lvl="0" marL="0" marR="0" rtl="0" algn="ctr">
                <a:lnSpc>
                  <a:spcPct val="90000"/>
                </a:lnSpc>
                <a:spcBef>
                  <a:spcPts val="0"/>
                </a:spcBef>
                <a:spcAft>
                  <a:spcPts val="0"/>
                </a:spcAft>
                <a:buClr>
                  <a:schemeClr val="lt1"/>
                </a:buClr>
                <a:buSzPts val="1600"/>
                <a:buFont typeface="Gill Sans"/>
                <a:buNone/>
              </a:pPr>
              <a:r>
                <a:rPr lang="en-US" sz="1600">
                  <a:solidFill>
                    <a:schemeClr val="lt1"/>
                  </a:solidFill>
                  <a:latin typeface="Gill Sans"/>
                  <a:ea typeface="Gill Sans"/>
                  <a:cs typeface="Gill Sans"/>
                  <a:sym typeface="Gill Sans"/>
                </a:rPr>
                <a:t>Practical Application</a:t>
              </a:r>
              <a:endParaRPr/>
            </a:p>
          </p:txBody>
        </p:sp>
      </p:grpSp>
      <p:pic>
        <p:nvPicPr>
          <p:cNvPr id="499" name="Google Shape;499;p9"/>
          <p:cNvPicPr preferRelativeResize="0"/>
          <p:nvPr/>
        </p:nvPicPr>
        <p:blipFill rotWithShape="1">
          <a:blip r:embed="rId3">
            <a:alphaModFix/>
          </a:blip>
          <a:srcRect b="0" l="0" r="0" t="0"/>
          <a:stretch/>
        </p:blipFill>
        <p:spPr>
          <a:xfrm>
            <a:off x="90125" y="0"/>
            <a:ext cx="890093" cy="871804"/>
          </a:xfrm>
          <a:prstGeom prst="rect">
            <a:avLst/>
          </a:prstGeom>
          <a:noFill/>
          <a:ln>
            <a:noFill/>
          </a:ln>
        </p:spPr>
      </p:pic>
      <p:pic>
        <p:nvPicPr>
          <p:cNvPr id="500" name="Google Shape;500;p9"/>
          <p:cNvPicPr preferRelativeResize="0"/>
          <p:nvPr/>
        </p:nvPicPr>
        <p:blipFill rotWithShape="1">
          <a:blip r:embed="rId4">
            <a:alphaModFix/>
          </a:blip>
          <a:srcRect b="0" l="0" r="0" t="0"/>
          <a:stretch/>
        </p:blipFill>
        <p:spPr>
          <a:xfrm>
            <a:off x="11269940" y="31965"/>
            <a:ext cx="890093" cy="8961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2025-05-09T12:47:43Z</dcterms:created>
  <dc:creator>Rich, Jennifer</dc:creator>
</cp:coreProperties>
</file>