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48" r:id="rId4"/>
  </p:sldMasterIdLst>
  <p:notesMasterIdLst>
    <p:notesMasterId r:id="rId62"/>
  </p:notesMasterIdLst>
  <p:handoutMasterIdLst>
    <p:handoutMasterId r:id="rId63"/>
  </p:handoutMasterIdLst>
  <p:sldIdLst>
    <p:sldId id="295" r:id="rId5"/>
    <p:sldId id="374" r:id="rId6"/>
    <p:sldId id="528" r:id="rId7"/>
    <p:sldId id="529" r:id="rId8"/>
    <p:sldId id="259" r:id="rId9"/>
    <p:sldId id="298" r:id="rId10"/>
    <p:sldId id="303" r:id="rId11"/>
    <p:sldId id="304" r:id="rId12"/>
    <p:sldId id="305" r:id="rId13"/>
    <p:sldId id="306" r:id="rId14"/>
    <p:sldId id="307" r:id="rId15"/>
    <p:sldId id="308" r:id="rId16"/>
    <p:sldId id="309" r:id="rId17"/>
    <p:sldId id="310" r:id="rId18"/>
    <p:sldId id="311" r:id="rId19"/>
    <p:sldId id="312" r:id="rId20"/>
    <p:sldId id="262" r:id="rId21"/>
    <p:sldId id="263" r:id="rId22"/>
    <p:sldId id="264" r:id="rId23"/>
    <p:sldId id="315" r:id="rId24"/>
    <p:sldId id="525" r:id="rId25"/>
    <p:sldId id="533" r:id="rId26"/>
    <p:sldId id="534" r:id="rId27"/>
    <p:sldId id="265" r:id="rId28"/>
    <p:sldId id="266" r:id="rId29"/>
    <p:sldId id="267" r:id="rId30"/>
    <p:sldId id="316" r:id="rId31"/>
    <p:sldId id="317" r:id="rId32"/>
    <p:sldId id="538" r:id="rId33"/>
    <p:sldId id="541" r:id="rId34"/>
    <p:sldId id="527" r:id="rId35"/>
    <p:sldId id="539" r:id="rId36"/>
    <p:sldId id="417" r:id="rId37"/>
    <p:sldId id="302" r:id="rId38"/>
    <p:sldId id="540" r:id="rId39"/>
    <p:sldId id="536" r:id="rId40"/>
    <p:sldId id="418" r:id="rId41"/>
    <p:sldId id="419" r:id="rId42"/>
    <p:sldId id="272" r:id="rId43"/>
    <p:sldId id="274" r:id="rId44"/>
    <p:sldId id="275" r:id="rId45"/>
    <p:sldId id="276" r:id="rId46"/>
    <p:sldId id="277" r:id="rId47"/>
    <p:sldId id="278" r:id="rId48"/>
    <p:sldId id="280" r:id="rId49"/>
    <p:sldId id="281" r:id="rId50"/>
    <p:sldId id="283" r:id="rId51"/>
    <p:sldId id="422" r:id="rId52"/>
    <p:sldId id="531" r:id="rId53"/>
    <p:sldId id="284" r:id="rId54"/>
    <p:sldId id="477" r:id="rId55"/>
    <p:sldId id="471" r:id="rId56"/>
    <p:sldId id="384" r:id="rId57"/>
    <p:sldId id="287" r:id="rId58"/>
    <p:sldId id="391" r:id="rId59"/>
    <p:sldId id="535" r:id="rId60"/>
    <p:sldId id="293"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00"/>
    <a:srgbClr val="FF0066"/>
    <a:srgbClr val="CC6600"/>
    <a:srgbClr val="663300"/>
    <a:srgbClr val="008000"/>
    <a:srgbClr val="9900C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2896C0-2EA3-E02A-6AFE-868A2A36F4D0}" v="1" dt="2025-08-27T19:27:27.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0.xml.rels><?xml version="1.0" encoding="UTF-8" standalone="yes"?>
<Relationships xmlns="http://schemas.openxmlformats.org/package/2006/relationships"><Relationship Id="rId1" Type="http://schemas.openxmlformats.org/officeDocument/2006/relationships/hyperlink" Target="https://www.jobhero.com/resume/formats"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www.commonapp.org/" TargetMode="External"/></Relationships>
</file>

<file path=ppt/diagrams/_rels/data14.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hyperlink" Target="http://www.collegescholarships.com/" TargetMode="External"/><Relationship Id="rId1" Type="http://schemas.openxmlformats.org/officeDocument/2006/relationships/hyperlink" Target="http://www.fastweb.com/"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2" Type="http://schemas.openxmlformats.org/officeDocument/2006/relationships/hyperlink" Target="https://nam02.safelinks.protection.outlook.com/?url=https%3A%2F%2Fforms.office.com%2Fr%2FnRP8vEU4dS%3Forigin%3DlprLink&amp;data=05%7C02%7CWhitney.Morberg%40cherokeek12.net%7C59f42f7e828940df339e08ddde79715a%7Cafc04b26089b4cd6b9f02a3f280913be%7C0%7C0%7C638911335364041787%7CUnknown%7CTWFpbGZsb3d8eyJFbXB0eU1hcGkiOnRydWUsIlYiOiIwLjAuMDAwMCIsIlAiOiJXaW4zMiIsIkFOIjoiTWFpbCIsIldUIjoyfQ%3D%3D%7C0%7C%7C%7C&amp;sdata=zlmIGyATTdenmb3gz1Cgb9z83RFbbq3nxySOnA9ls64%3D&amp;reserved=0" TargetMode="External"/><Relationship Id="rId1" Type="http://schemas.openxmlformats.org/officeDocument/2006/relationships/hyperlink" Target="mailto:Ciarra.Malto@cherokeek12.net"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www.jobhero.com/resume/formats"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jobhero.com/resume/formats"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www.commonapp.org/" TargetMode="External"/></Relationships>
</file>

<file path=ppt/diagrams/_rels/drawing14.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hyperlink" Target="http://www.collegescholarships.com/" TargetMode="External"/><Relationship Id="rId1" Type="http://schemas.openxmlformats.org/officeDocument/2006/relationships/hyperlink" Target="http://www.fastweb.co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2" Type="http://schemas.openxmlformats.org/officeDocument/2006/relationships/hyperlink" Target="https://nam02.safelinks.protection.outlook.com/?url=https%3A%2F%2Fforms.office.com%2Fr%2FnRP8vEU4dS%3Forigin%3DlprLink&amp;data=05%7C02%7CWhitney.Morberg%40cherokeek12.net%7C59f42f7e828940df339e08ddde79715a%7Cafc04b26089b4cd6b9f02a3f280913be%7C0%7C0%7C638911335364041787%7CUnknown%7CTWFpbGZsb3d8eyJFbXB0eU1hcGkiOnRydWUsIlYiOiIwLjAuMDAwMCIsIlAiOiJXaW4zMiIsIkFOIjoiTWFpbCIsIldUIjoyfQ%3D%3D%7C0%7C%7C%7C&amp;sdata=zlmIGyATTdenmb3gz1Cgb9z83RFbbq3nxySOnA9ls64%3D&amp;reserved=0" TargetMode="External"/><Relationship Id="rId1" Type="http://schemas.openxmlformats.org/officeDocument/2006/relationships/hyperlink" Target="mailto:Ciarra.Malto@cherokeek12.net"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www.jobhero.com/resume/format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51A21-A825-413F-89BF-FE191D09726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4AD9F0C0-184E-403C-9D32-F5A9EFF8D5DF}">
      <dgm:prSet/>
      <dgm:spPr/>
      <dgm:t>
        <a:bodyPr/>
        <a:lstStyle/>
        <a:p>
          <a:pPr>
            <a:defRPr b="1"/>
          </a:pPr>
          <a:r>
            <a:rPr lang="en-US"/>
            <a:t>Counseling Office information</a:t>
          </a:r>
        </a:p>
      </dgm:t>
    </dgm:pt>
    <dgm:pt modelId="{446ECAD8-EF73-41E0-9899-2D3CA64B7F91}" type="parTrans" cxnId="{EF23920C-8CAE-4C66-B068-0E2C961E3AD4}">
      <dgm:prSet/>
      <dgm:spPr/>
      <dgm:t>
        <a:bodyPr/>
        <a:lstStyle/>
        <a:p>
          <a:endParaRPr lang="en-US"/>
        </a:p>
      </dgm:t>
    </dgm:pt>
    <dgm:pt modelId="{4B6704C9-E98C-4B70-A4B2-E70365D279DB}" type="sibTrans" cxnId="{EF23920C-8CAE-4C66-B068-0E2C961E3AD4}">
      <dgm:prSet/>
      <dgm:spPr/>
      <dgm:t>
        <a:bodyPr/>
        <a:lstStyle/>
        <a:p>
          <a:endParaRPr lang="en-US"/>
        </a:p>
      </dgm:t>
    </dgm:pt>
    <dgm:pt modelId="{5BD465D3-45EC-4412-AC6C-4717C5DBA9CD}">
      <dgm:prSet/>
      <dgm:spPr/>
      <dgm:t>
        <a:bodyPr/>
        <a:lstStyle/>
        <a:p>
          <a:pPr rtl="0"/>
          <a:r>
            <a:rPr lang="en-US" b="1"/>
            <a:t>Make sure you accept your </a:t>
          </a:r>
          <a:r>
            <a:rPr lang="en-US" b="1">
              <a:latin typeface="Tw Cen MT Condensed" panose="020B0606020104020203"/>
            </a:rPr>
            <a:t>2025 EHS Student</a:t>
          </a:r>
          <a:r>
            <a:rPr lang="en-US" b="1"/>
            <a:t> </a:t>
          </a:r>
          <a:r>
            <a:rPr lang="en-US" b="1">
              <a:latin typeface="Tw Cen MT Condensed" panose="020B0606020104020203"/>
            </a:rPr>
            <a:t>Services </a:t>
          </a:r>
          <a:r>
            <a:rPr lang="en-US" b="1"/>
            <a:t>Course on Canvas for important announcements. </a:t>
          </a:r>
          <a:endParaRPr lang="en-US"/>
        </a:p>
      </dgm:t>
    </dgm:pt>
    <dgm:pt modelId="{E533190E-5165-4989-A0D2-1B31F3E5A683}" type="parTrans" cxnId="{9C6DAFCC-326F-4CD0-9297-31C4B38A594C}">
      <dgm:prSet/>
      <dgm:spPr/>
      <dgm:t>
        <a:bodyPr/>
        <a:lstStyle/>
        <a:p>
          <a:endParaRPr lang="en-US"/>
        </a:p>
      </dgm:t>
    </dgm:pt>
    <dgm:pt modelId="{F47F0C97-A80E-41FB-9F22-1A19A47EAEEB}" type="sibTrans" cxnId="{9C6DAFCC-326F-4CD0-9297-31C4B38A594C}">
      <dgm:prSet/>
      <dgm:spPr/>
      <dgm:t>
        <a:bodyPr/>
        <a:lstStyle/>
        <a:p>
          <a:endParaRPr lang="en-US"/>
        </a:p>
      </dgm:t>
    </dgm:pt>
    <dgm:pt modelId="{26806C94-2F19-440C-BAA1-0EA8F7308D92}">
      <dgm:prSet/>
      <dgm:spPr/>
      <dgm:t>
        <a:bodyPr/>
        <a:lstStyle/>
        <a:p>
          <a:pPr>
            <a:defRPr b="1"/>
          </a:pPr>
          <a:r>
            <a:rPr lang="en-US"/>
            <a:t>Post-secondary planning</a:t>
          </a:r>
        </a:p>
      </dgm:t>
    </dgm:pt>
    <dgm:pt modelId="{712D8F8A-448D-444F-B6C8-D81ABE77EB21}" type="parTrans" cxnId="{75107FCF-BDA9-4B52-AF2E-9B8A89612228}">
      <dgm:prSet/>
      <dgm:spPr/>
      <dgm:t>
        <a:bodyPr/>
        <a:lstStyle/>
        <a:p>
          <a:endParaRPr lang="en-US"/>
        </a:p>
      </dgm:t>
    </dgm:pt>
    <dgm:pt modelId="{9A710D45-B84D-4871-9325-9A9FD4BA9CC0}" type="sibTrans" cxnId="{75107FCF-BDA9-4B52-AF2E-9B8A89612228}">
      <dgm:prSet/>
      <dgm:spPr/>
      <dgm:t>
        <a:bodyPr/>
        <a:lstStyle/>
        <a:p>
          <a:endParaRPr lang="en-US"/>
        </a:p>
      </dgm:t>
    </dgm:pt>
    <dgm:pt modelId="{4EE72126-1D3E-45A3-BF36-FD4829D4A537}">
      <dgm:prSet/>
      <dgm:spPr/>
      <dgm:t>
        <a:bodyPr/>
        <a:lstStyle/>
        <a:p>
          <a:r>
            <a:rPr lang="en-US"/>
            <a:t>Gain knowledge in next steps toward post-secondary plans:</a:t>
          </a:r>
        </a:p>
      </dgm:t>
    </dgm:pt>
    <dgm:pt modelId="{CB74EFB3-0FF2-4F99-8875-2B14C8297EF9}" type="parTrans" cxnId="{E8BD86EC-7055-4E1E-9A0E-2FC637FF8A47}">
      <dgm:prSet/>
      <dgm:spPr/>
      <dgm:t>
        <a:bodyPr/>
        <a:lstStyle/>
        <a:p>
          <a:endParaRPr lang="en-US"/>
        </a:p>
      </dgm:t>
    </dgm:pt>
    <dgm:pt modelId="{5227AD41-5124-48B6-ADA1-8547A10C7700}" type="sibTrans" cxnId="{E8BD86EC-7055-4E1E-9A0E-2FC637FF8A47}">
      <dgm:prSet/>
      <dgm:spPr/>
      <dgm:t>
        <a:bodyPr/>
        <a:lstStyle/>
        <a:p>
          <a:endParaRPr lang="en-US"/>
        </a:p>
      </dgm:t>
    </dgm:pt>
    <dgm:pt modelId="{A64743A1-851D-4DEC-A1DE-F2014DF11B07}">
      <dgm:prSet/>
      <dgm:spPr/>
      <dgm:t>
        <a:bodyPr/>
        <a:lstStyle/>
        <a:p>
          <a:r>
            <a:rPr lang="en-US"/>
            <a:t>Military service</a:t>
          </a:r>
        </a:p>
      </dgm:t>
    </dgm:pt>
    <dgm:pt modelId="{E9E93F22-6E49-4757-AC43-D98FB11E8BB1}" type="parTrans" cxnId="{10A8FE82-5F77-4731-AC89-94345BD386F6}">
      <dgm:prSet/>
      <dgm:spPr/>
      <dgm:t>
        <a:bodyPr/>
        <a:lstStyle/>
        <a:p>
          <a:endParaRPr lang="en-US"/>
        </a:p>
      </dgm:t>
    </dgm:pt>
    <dgm:pt modelId="{D55C7A5E-985B-4D22-8B24-9A4B19310766}" type="sibTrans" cxnId="{10A8FE82-5F77-4731-AC89-94345BD386F6}">
      <dgm:prSet/>
      <dgm:spPr/>
      <dgm:t>
        <a:bodyPr/>
        <a:lstStyle/>
        <a:p>
          <a:endParaRPr lang="en-US"/>
        </a:p>
      </dgm:t>
    </dgm:pt>
    <dgm:pt modelId="{EBC2106C-1DC8-4439-BF77-EE7CC7B156A7}">
      <dgm:prSet/>
      <dgm:spPr/>
      <dgm:t>
        <a:bodyPr/>
        <a:lstStyle/>
        <a:p>
          <a:r>
            <a:rPr lang="en-US"/>
            <a:t>Workforce</a:t>
          </a:r>
        </a:p>
      </dgm:t>
    </dgm:pt>
    <dgm:pt modelId="{760D6BA3-BFEF-4017-A96B-6396D0CF2073}" type="parTrans" cxnId="{0DDB86A9-046A-4E35-86F1-1A9D68AA2004}">
      <dgm:prSet/>
      <dgm:spPr/>
      <dgm:t>
        <a:bodyPr/>
        <a:lstStyle/>
        <a:p>
          <a:endParaRPr lang="en-US"/>
        </a:p>
      </dgm:t>
    </dgm:pt>
    <dgm:pt modelId="{8A35EC42-BD8F-4E8A-A747-19568A3372A6}" type="sibTrans" cxnId="{0DDB86A9-046A-4E35-86F1-1A9D68AA2004}">
      <dgm:prSet/>
      <dgm:spPr/>
      <dgm:t>
        <a:bodyPr/>
        <a:lstStyle/>
        <a:p>
          <a:endParaRPr lang="en-US"/>
        </a:p>
      </dgm:t>
    </dgm:pt>
    <dgm:pt modelId="{C8C7C014-D40B-4E85-A4F2-503CCAA0E17D}">
      <dgm:prSet/>
      <dgm:spPr/>
      <dgm:t>
        <a:bodyPr/>
        <a:lstStyle/>
        <a:p>
          <a:r>
            <a:rPr lang="en-US"/>
            <a:t>Apprenticeships </a:t>
          </a:r>
        </a:p>
      </dgm:t>
    </dgm:pt>
    <dgm:pt modelId="{E1A7DF16-272B-48DC-9578-2780649A1F55}" type="parTrans" cxnId="{4D5B3437-D507-4483-8105-F5E105870852}">
      <dgm:prSet/>
      <dgm:spPr/>
      <dgm:t>
        <a:bodyPr/>
        <a:lstStyle/>
        <a:p>
          <a:endParaRPr lang="en-US"/>
        </a:p>
      </dgm:t>
    </dgm:pt>
    <dgm:pt modelId="{82B2CFD8-05F0-487D-84F1-19DDD7D6512C}" type="sibTrans" cxnId="{4D5B3437-D507-4483-8105-F5E105870852}">
      <dgm:prSet/>
      <dgm:spPr/>
      <dgm:t>
        <a:bodyPr/>
        <a:lstStyle/>
        <a:p>
          <a:endParaRPr lang="en-US"/>
        </a:p>
      </dgm:t>
    </dgm:pt>
    <dgm:pt modelId="{502E8D04-86C7-40A8-AA90-1340849CBF6A}">
      <dgm:prSet/>
      <dgm:spPr/>
      <dgm:t>
        <a:bodyPr/>
        <a:lstStyle/>
        <a:p>
          <a:r>
            <a:rPr lang="en-US"/>
            <a:t>College Admissions</a:t>
          </a:r>
        </a:p>
      </dgm:t>
    </dgm:pt>
    <dgm:pt modelId="{E77B8B8E-B15B-4DD0-97ED-96E927D5423B}" type="parTrans" cxnId="{290C06F2-896B-49CA-8D72-E214977A90A2}">
      <dgm:prSet/>
      <dgm:spPr/>
      <dgm:t>
        <a:bodyPr/>
        <a:lstStyle/>
        <a:p>
          <a:endParaRPr lang="en-US"/>
        </a:p>
      </dgm:t>
    </dgm:pt>
    <dgm:pt modelId="{E8013CB2-37BE-48C5-AF3F-7C8333BA1519}" type="sibTrans" cxnId="{290C06F2-896B-49CA-8D72-E214977A90A2}">
      <dgm:prSet/>
      <dgm:spPr/>
      <dgm:t>
        <a:bodyPr/>
        <a:lstStyle/>
        <a:p>
          <a:endParaRPr lang="en-US"/>
        </a:p>
      </dgm:t>
    </dgm:pt>
    <dgm:pt modelId="{48C977F9-E5C6-4F6F-9553-9D61DDBF8025}">
      <dgm:prSet/>
      <dgm:spPr/>
      <dgm:t>
        <a:bodyPr/>
        <a:lstStyle/>
        <a:p>
          <a:r>
            <a:rPr lang="en-US"/>
            <a:t>Other</a:t>
          </a:r>
        </a:p>
      </dgm:t>
    </dgm:pt>
    <dgm:pt modelId="{A47E4DDA-56EB-4C09-9BF5-072C9A523C7B}" type="parTrans" cxnId="{FBCC318A-5985-4716-98EF-D6B7B1D24CF2}">
      <dgm:prSet/>
      <dgm:spPr/>
      <dgm:t>
        <a:bodyPr/>
        <a:lstStyle/>
        <a:p>
          <a:endParaRPr lang="en-US"/>
        </a:p>
      </dgm:t>
    </dgm:pt>
    <dgm:pt modelId="{1E1965D6-2009-47CE-A76B-A19F750AE3AC}" type="sibTrans" cxnId="{FBCC318A-5985-4716-98EF-D6B7B1D24CF2}">
      <dgm:prSet/>
      <dgm:spPr/>
      <dgm:t>
        <a:bodyPr/>
        <a:lstStyle/>
        <a:p>
          <a:endParaRPr lang="en-US"/>
        </a:p>
      </dgm:t>
    </dgm:pt>
    <dgm:pt modelId="{603F229E-BD95-479D-A024-2722A1B08C8A}" type="pres">
      <dgm:prSet presAssocID="{49251A21-A825-413F-89BF-FE191D097260}" presName="linear" presStyleCnt="0">
        <dgm:presLayoutVars>
          <dgm:dir/>
          <dgm:animLvl val="lvl"/>
          <dgm:resizeHandles val="exact"/>
        </dgm:presLayoutVars>
      </dgm:prSet>
      <dgm:spPr/>
    </dgm:pt>
    <dgm:pt modelId="{805EE73A-E315-4346-BE6D-22A2CF307521}" type="pres">
      <dgm:prSet presAssocID="{4AD9F0C0-184E-403C-9D32-F5A9EFF8D5DF}" presName="parentLin" presStyleCnt="0"/>
      <dgm:spPr/>
    </dgm:pt>
    <dgm:pt modelId="{7FC4A09A-FD6D-44B1-9139-DD6D023F6888}" type="pres">
      <dgm:prSet presAssocID="{4AD9F0C0-184E-403C-9D32-F5A9EFF8D5DF}" presName="parentLeftMargin" presStyleLbl="node1" presStyleIdx="0" presStyleCnt="2"/>
      <dgm:spPr/>
    </dgm:pt>
    <dgm:pt modelId="{6B06CD37-8BFE-4CA9-8DA9-22B0FE285239}" type="pres">
      <dgm:prSet presAssocID="{4AD9F0C0-184E-403C-9D32-F5A9EFF8D5DF}" presName="parentText" presStyleLbl="node1" presStyleIdx="0" presStyleCnt="2">
        <dgm:presLayoutVars>
          <dgm:chMax val="0"/>
          <dgm:bulletEnabled val="1"/>
        </dgm:presLayoutVars>
      </dgm:prSet>
      <dgm:spPr/>
    </dgm:pt>
    <dgm:pt modelId="{72A2EED9-A047-401D-AA24-5E19C1CE6E1F}" type="pres">
      <dgm:prSet presAssocID="{4AD9F0C0-184E-403C-9D32-F5A9EFF8D5DF}" presName="negativeSpace" presStyleCnt="0"/>
      <dgm:spPr/>
    </dgm:pt>
    <dgm:pt modelId="{AED6A7FA-DA31-492F-8346-0E8CB638ECBD}" type="pres">
      <dgm:prSet presAssocID="{4AD9F0C0-184E-403C-9D32-F5A9EFF8D5DF}" presName="childText" presStyleLbl="conFgAcc1" presStyleIdx="0" presStyleCnt="2">
        <dgm:presLayoutVars>
          <dgm:bulletEnabled val="1"/>
        </dgm:presLayoutVars>
      </dgm:prSet>
      <dgm:spPr/>
    </dgm:pt>
    <dgm:pt modelId="{78D84330-C6EA-4DB9-9A59-D214D94F8521}" type="pres">
      <dgm:prSet presAssocID="{4B6704C9-E98C-4B70-A4B2-E70365D279DB}" presName="spaceBetweenRectangles" presStyleCnt="0"/>
      <dgm:spPr/>
    </dgm:pt>
    <dgm:pt modelId="{A6BD6534-6170-4B64-9F1B-E311A9AC4745}" type="pres">
      <dgm:prSet presAssocID="{26806C94-2F19-440C-BAA1-0EA8F7308D92}" presName="parentLin" presStyleCnt="0"/>
      <dgm:spPr/>
    </dgm:pt>
    <dgm:pt modelId="{3FDEEBD2-B61B-4CE1-9A41-4999337F53B9}" type="pres">
      <dgm:prSet presAssocID="{26806C94-2F19-440C-BAA1-0EA8F7308D92}" presName="parentLeftMargin" presStyleLbl="node1" presStyleIdx="0" presStyleCnt="2"/>
      <dgm:spPr/>
    </dgm:pt>
    <dgm:pt modelId="{0ADFFD22-73E0-4913-93C3-59B887621DF1}" type="pres">
      <dgm:prSet presAssocID="{26806C94-2F19-440C-BAA1-0EA8F7308D92}" presName="parentText" presStyleLbl="node1" presStyleIdx="1" presStyleCnt="2">
        <dgm:presLayoutVars>
          <dgm:chMax val="0"/>
          <dgm:bulletEnabled val="1"/>
        </dgm:presLayoutVars>
      </dgm:prSet>
      <dgm:spPr/>
    </dgm:pt>
    <dgm:pt modelId="{1169327C-43FA-4F06-93CA-17F1805A5535}" type="pres">
      <dgm:prSet presAssocID="{26806C94-2F19-440C-BAA1-0EA8F7308D92}" presName="negativeSpace" presStyleCnt="0"/>
      <dgm:spPr/>
    </dgm:pt>
    <dgm:pt modelId="{BA7E70AC-6488-4B21-B7FE-0C391143B1B1}" type="pres">
      <dgm:prSet presAssocID="{26806C94-2F19-440C-BAA1-0EA8F7308D92}" presName="childText" presStyleLbl="conFgAcc1" presStyleIdx="1" presStyleCnt="2">
        <dgm:presLayoutVars>
          <dgm:bulletEnabled val="1"/>
        </dgm:presLayoutVars>
      </dgm:prSet>
      <dgm:spPr/>
    </dgm:pt>
  </dgm:ptLst>
  <dgm:cxnLst>
    <dgm:cxn modelId="{E4EFA008-E4DB-4806-A500-629ED2C3635C}" type="presOf" srcId="{A64743A1-851D-4DEC-A1DE-F2014DF11B07}" destId="{BA7E70AC-6488-4B21-B7FE-0C391143B1B1}" srcOrd="0" destOrd="1" presId="urn:microsoft.com/office/officeart/2005/8/layout/list1"/>
    <dgm:cxn modelId="{EF23920C-8CAE-4C66-B068-0E2C961E3AD4}" srcId="{49251A21-A825-413F-89BF-FE191D097260}" destId="{4AD9F0C0-184E-403C-9D32-F5A9EFF8D5DF}" srcOrd="0" destOrd="0" parTransId="{446ECAD8-EF73-41E0-9899-2D3CA64B7F91}" sibTransId="{4B6704C9-E98C-4B70-A4B2-E70365D279DB}"/>
    <dgm:cxn modelId="{4D5B3437-D507-4483-8105-F5E105870852}" srcId="{4EE72126-1D3E-45A3-BF36-FD4829D4A537}" destId="{C8C7C014-D40B-4E85-A4F2-503CCAA0E17D}" srcOrd="2" destOrd="0" parTransId="{E1A7DF16-272B-48DC-9578-2780649A1F55}" sibTransId="{82B2CFD8-05F0-487D-84F1-19DDD7D6512C}"/>
    <dgm:cxn modelId="{35DED75D-B4E9-4422-9789-5F81CB466146}" type="presOf" srcId="{EBC2106C-1DC8-4439-BF77-EE7CC7B156A7}" destId="{BA7E70AC-6488-4B21-B7FE-0C391143B1B1}" srcOrd="0" destOrd="2" presId="urn:microsoft.com/office/officeart/2005/8/layout/list1"/>
    <dgm:cxn modelId="{94AE0649-24A0-42E7-B1E4-3A85724FB253}" type="presOf" srcId="{26806C94-2F19-440C-BAA1-0EA8F7308D92}" destId="{3FDEEBD2-B61B-4CE1-9A41-4999337F53B9}" srcOrd="0" destOrd="0" presId="urn:microsoft.com/office/officeart/2005/8/layout/list1"/>
    <dgm:cxn modelId="{F09F407C-FB3F-4DC5-AD9C-B52D62803BF0}" type="presOf" srcId="{C8C7C014-D40B-4E85-A4F2-503CCAA0E17D}" destId="{BA7E70AC-6488-4B21-B7FE-0C391143B1B1}" srcOrd="0" destOrd="3" presId="urn:microsoft.com/office/officeart/2005/8/layout/list1"/>
    <dgm:cxn modelId="{10A8FE82-5F77-4731-AC89-94345BD386F6}" srcId="{4EE72126-1D3E-45A3-BF36-FD4829D4A537}" destId="{A64743A1-851D-4DEC-A1DE-F2014DF11B07}" srcOrd="0" destOrd="0" parTransId="{E9E93F22-6E49-4757-AC43-D98FB11E8BB1}" sibTransId="{D55C7A5E-985B-4D22-8B24-9A4B19310766}"/>
    <dgm:cxn modelId="{C3FA7A83-1358-4478-B22A-B17B0BEE8CAD}" type="presOf" srcId="{26806C94-2F19-440C-BAA1-0EA8F7308D92}" destId="{0ADFFD22-73E0-4913-93C3-59B887621DF1}" srcOrd="1" destOrd="0" presId="urn:microsoft.com/office/officeart/2005/8/layout/list1"/>
    <dgm:cxn modelId="{FBCC318A-5985-4716-98EF-D6B7B1D24CF2}" srcId="{4EE72126-1D3E-45A3-BF36-FD4829D4A537}" destId="{48C977F9-E5C6-4F6F-9553-9D61DDBF8025}" srcOrd="4" destOrd="0" parTransId="{A47E4DDA-56EB-4C09-9BF5-072C9A523C7B}" sibTransId="{1E1965D6-2009-47CE-A76B-A19F750AE3AC}"/>
    <dgm:cxn modelId="{655C599C-E6EE-4281-863D-FAC7D0F607B5}" type="presOf" srcId="{4AD9F0C0-184E-403C-9D32-F5A9EFF8D5DF}" destId="{6B06CD37-8BFE-4CA9-8DA9-22B0FE285239}" srcOrd="1" destOrd="0" presId="urn:microsoft.com/office/officeart/2005/8/layout/list1"/>
    <dgm:cxn modelId="{C49E57A5-EF78-4025-8748-98DCBE1D2F8D}" type="presOf" srcId="{4EE72126-1D3E-45A3-BF36-FD4829D4A537}" destId="{BA7E70AC-6488-4B21-B7FE-0C391143B1B1}" srcOrd="0" destOrd="0" presId="urn:microsoft.com/office/officeart/2005/8/layout/list1"/>
    <dgm:cxn modelId="{0DDB86A9-046A-4E35-86F1-1A9D68AA2004}" srcId="{4EE72126-1D3E-45A3-BF36-FD4829D4A537}" destId="{EBC2106C-1DC8-4439-BF77-EE7CC7B156A7}" srcOrd="1" destOrd="0" parTransId="{760D6BA3-BFEF-4017-A96B-6396D0CF2073}" sibTransId="{8A35EC42-BD8F-4E8A-A747-19568A3372A6}"/>
    <dgm:cxn modelId="{EBB84FAA-8E4E-4629-90DF-309AB9FD2E59}" type="presOf" srcId="{4AD9F0C0-184E-403C-9D32-F5A9EFF8D5DF}" destId="{7FC4A09A-FD6D-44B1-9139-DD6D023F6888}" srcOrd="0" destOrd="0" presId="urn:microsoft.com/office/officeart/2005/8/layout/list1"/>
    <dgm:cxn modelId="{72648EB6-770C-4199-A271-58EA7BA72161}" type="presOf" srcId="{49251A21-A825-413F-89BF-FE191D097260}" destId="{603F229E-BD95-479D-A024-2722A1B08C8A}" srcOrd="0" destOrd="0" presId="urn:microsoft.com/office/officeart/2005/8/layout/list1"/>
    <dgm:cxn modelId="{9C6DAFCC-326F-4CD0-9297-31C4B38A594C}" srcId="{4AD9F0C0-184E-403C-9D32-F5A9EFF8D5DF}" destId="{5BD465D3-45EC-4412-AC6C-4717C5DBA9CD}" srcOrd="0" destOrd="0" parTransId="{E533190E-5165-4989-A0D2-1B31F3E5A683}" sibTransId="{F47F0C97-A80E-41FB-9F22-1A19A47EAEEB}"/>
    <dgm:cxn modelId="{75107FCF-BDA9-4B52-AF2E-9B8A89612228}" srcId="{49251A21-A825-413F-89BF-FE191D097260}" destId="{26806C94-2F19-440C-BAA1-0EA8F7308D92}" srcOrd="1" destOrd="0" parTransId="{712D8F8A-448D-444F-B6C8-D81ABE77EB21}" sibTransId="{9A710D45-B84D-4871-9325-9A9FD4BA9CC0}"/>
    <dgm:cxn modelId="{5ED355DA-E7D8-4B92-A206-33A2E1638F19}" type="presOf" srcId="{502E8D04-86C7-40A8-AA90-1340849CBF6A}" destId="{BA7E70AC-6488-4B21-B7FE-0C391143B1B1}" srcOrd="0" destOrd="4" presId="urn:microsoft.com/office/officeart/2005/8/layout/list1"/>
    <dgm:cxn modelId="{E23F07E6-4616-48B6-8F3C-0DE50E256734}" type="presOf" srcId="{5BD465D3-45EC-4412-AC6C-4717C5DBA9CD}" destId="{AED6A7FA-DA31-492F-8346-0E8CB638ECBD}" srcOrd="0" destOrd="0" presId="urn:microsoft.com/office/officeart/2005/8/layout/list1"/>
    <dgm:cxn modelId="{E8BD86EC-7055-4E1E-9A0E-2FC637FF8A47}" srcId="{26806C94-2F19-440C-BAA1-0EA8F7308D92}" destId="{4EE72126-1D3E-45A3-BF36-FD4829D4A537}" srcOrd="0" destOrd="0" parTransId="{CB74EFB3-0FF2-4F99-8875-2B14C8297EF9}" sibTransId="{5227AD41-5124-48B6-ADA1-8547A10C7700}"/>
    <dgm:cxn modelId="{290C06F2-896B-49CA-8D72-E214977A90A2}" srcId="{4EE72126-1D3E-45A3-BF36-FD4829D4A537}" destId="{502E8D04-86C7-40A8-AA90-1340849CBF6A}" srcOrd="3" destOrd="0" parTransId="{E77B8B8E-B15B-4DD0-97ED-96E927D5423B}" sibTransId="{E8013CB2-37BE-48C5-AF3F-7C8333BA1519}"/>
    <dgm:cxn modelId="{3D8DFDF8-EF2F-4B9D-9CAD-58622FA81093}" type="presOf" srcId="{48C977F9-E5C6-4F6F-9553-9D61DDBF8025}" destId="{BA7E70AC-6488-4B21-B7FE-0C391143B1B1}" srcOrd="0" destOrd="5" presId="urn:microsoft.com/office/officeart/2005/8/layout/list1"/>
    <dgm:cxn modelId="{33BC2A96-FF80-4D65-9AFD-4C98CD30722F}" type="presParOf" srcId="{603F229E-BD95-479D-A024-2722A1B08C8A}" destId="{805EE73A-E315-4346-BE6D-22A2CF307521}" srcOrd="0" destOrd="0" presId="urn:microsoft.com/office/officeart/2005/8/layout/list1"/>
    <dgm:cxn modelId="{49C0C61B-1D55-40D7-8B24-D6FB03CB06A7}" type="presParOf" srcId="{805EE73A-E315-4346-BE6D-22A2CF307521}" destId="{7FC4A09A-FD6D-44B1-9139-DD6D023F6888}" srcOrd="0" destOrd="0" presId="urn:microsoft.com/office/officeart/2005/8/layout/list1"/>
    <dgm:cxn modelId="{3130E2B4-A89B-4AF2-9ADA-9C33C7524140}" type="presParOf" srcId="{805EE73A-E315-4346-BE6D-22A2CF307521}" destId="{6B06CD37-8BFE-4CA9-8DA9-22B0FE285239}" srcOrd="1" destOrd="0" presId="urn:microsoft.com/office/officeart/2005/8/layout/list1"/>
    <dgm:cxn modelId="{850B2DAE-DB9E-44E9-B9C4-86202947F26E}" type="presParOf" srcId="{603F229E-BD95-479D-A024-2722A1B08C8A}" destId="{72A2EED9-A047-401D-AA24-5E19C1CE6E1F}" srcOrd="1" destOrd="0" presId="urn:microsoft.com/office/officeart/2005/8/layout/list1"/>
    <dgm:cxn modelId="{E02F741D-6B7E-4DB8-99E0-00755C4806B6}" type="presParOf" srcId="{603F229E-BD95-479D-A024-2722A1B08C8A}" destId="{AED6A7FA-DA31-492F-8346-0E8CB638ECBD}" srcOrd="2" destOrd="0" presId="urn:microsoft.com/office/officeart/2005/8/layout/list1"/>
    <dgm:cxn modelId="{4FF31959-C159-426D-B07C-9441B67FC1A1}" type="presParOf" srcId="{603F229E-BD95-479D-A024-2722A1B08C8A}" destId="{78D84330-C6EA-4DB9-9A59-D214D94F8521}" srcOrd="3" destOrd="0" presId="urn:microsoft.com/office/officeart/2005/8/layout/list1"/>
    <dgm:cxn modelId="{17C047A4-4712-4716-9EF1-92FF828AB28B}" type="presParOf" srcId="{603F229E-BD95-479D-A024-2722A1B08C8A}" destId="{A6BD6534-6170-4B64-9F1B-E311A9AC4745}" srcOrd="4" destOrd="0" presId="urn:microsoft.com/office/officeart/2005/8/layout/list1"/>
    <dgm:cxn modelId="{1A70CD4C-E234-4479-B5ED-A46653B3A0F0}" type="presParOf" srcId="{A6BD6534-6170-4B64-9F1B-E311A9AC4745}" destId="{3FDEEBD2-B61B-4CE1-9A41-4999337F53B9}" srcOrd="0" destOrd="0" presId="urn:microsoft.com/office/officeart/2005/8/layout/list1"/>
    <dgm:cxn modelId="{D3FECE0F-3C3E-4BC5-A8A7-E65E790FA97E}" type="presParOf" srcId="{A6BD6534-6170-4B64-9F1B-E311A9AC4745}" destId="{0ADFFD22-73E0-4913-93C3-59B887621DF1}" srcOrd="1" destOrd="0" presId="urn:microsoft.com/office/officeart/2005/8/layout/list1"/>
    <dgm:cxn modelId="{B03A5CE3-4811-43B3-905E-81A848869454}" type="presParOf" srcId="{603F229E-BD95-479D-A024-2722A1B08C8A}" destId="{1169327C-43FA-4F06-93CA-17F1805A5535}" srcOrd="5" destOrd="0" presId="urn:microsoft.com/office/officeart/2005/8/layout/list1"/>
    <dgm:cxn modelId="{0E026699-6A97-4832-BAB9-B7F7145C7321}" type="presParOf" srcId="{603F229E-BD95-479D-A024-2722A1B08C8A}" destId="{BA7E70AC-6488-4B21-B7FE-0C391143B1B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E3C6F4-D290-4A77-9C62-1536B63ABD7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24B47BA-A869-4B24-96EF-74527FEC2FD8}">
      <dgm:prSet/>
      <dgm:spPr/>
      <dgm:t>
        <a:bodyPr/>
        <a:lstStyle/>
        <a:p>
          <a:r>
            <a:rPr lang="en-US"/>
            <a:t>Make your name and contact information stand out</a:t>
          </a:r>
        </a:p>
      </dgm:t>
    </dgm:pt>
    <dgm:pt modelId="{DA8BE175-4F76-4C4A-9DF1-0CBEEE72DAB6}" type="parTrans" cxnId="{6766D544-B1D4-4722-9763-ED02848F2FD0}">
      <dgm:prSet/>
      <dgm:spPr/>
      <dgm:t>
        <a:bodyPr/>
        <a:lstStyle/>
        <a:p>
          <a:endParaRPr lang="en-US"/>
        </a:p>
      </dgm:t>
    </dgm:pt>
    <dgm:pt modelId="{BEC367FF-B66B-490C-AA84-8A9DE4BC08B8}" type="sibTrans" cxnId="{6766D544-B1D4-4722-9763-ED02848F2FD0}">
      <dgm:prSet/>
      <dgm:spPr/>
      <dgm:t>
        <a:bodyPr/>
        <a:lstStyle/>
        <a:p>
          <a:endParaRPr lang="en-US"/>
        </a:p>
      </dgm:t>
    </dgm:pt>
    <dgm:pt modelId="{03E46FB0-466C-4F46-9AAB-6D83357B7E95}">
      <dgm:prSet/>
      <dgm:spPr/>
      <dgm:t>
        <a:bodyPr/>
        <a:lstStyle/>
        <a:p>
          <a:r>
            <a:rPr lang="en-US"/>
            <a:t>Write an Impactful Objective</a:t>
          </a:r>
        </a:p>
      </dgm:t>
    </dgm:pt>
    <dgm:pt modelId="{9C5BB95B-36A7-427C-A1E3-00C0BDB80031}" type="parTrans" cxnId="{CE5A6723-4C00-4291-B310-2F117E1A509A}">
      <dgm:prSet/>
      <dgm:spPr/>
      <dgm:t>
        <a:bodyPr/>
        <a:lstStyle/>
        <a:p>
          <a:endParaRPr lang="en-US"/>
        </a:p>
      </dgm:t>
    </dgm:pt>
    <dgm:pt modelId="{FF626B01-9AAF-4059-A917-33D8514E4ECC}" type="sibTrans" cxnId="{CE5A6723-4C00-4291-B310-2F117E1A509A}">
      <dgm:prSet/>
      <dgm:spPr/>
      <dgm:t>
        <a:bodyPr/>
        <a:lstStyle/>
        <a:p>
          <a:endParaRPr lang="en-US"/>
        </a:p>
      </dgm:t>
    </dgm:pt>
    <dgm:pt modelId="{EC2DFA7F-ED6C-4F06-8411-9582138E37BB}">
      <dgm:prSet/>
      <dgm:spPr/>
      <dgm:t>
        <a:bodyPr/>
        <a:lstStyle/>
        <a:p>
          <a:r>
            <a:rPr lang="en-US"/>
            <a:t>Keep it under 2 pages</a:t>
          </a:r>
        </a:p>
      </dgm:t>
    </dgm:pt>
    <dgm:pt modelId="{C26C4419-4E56-462A-B89D-7C6842EBBCBA}" type="parTrans" cxnId="{D7982808-A278-4305-83A1-ED6AF1AE9D78}">
      <dgm:prSet/>
      <dgm:spPr/>
      <dgm:t>
        <a:bodyPr/>
        <a:lstStyle/>
        <a:p>
          <a:endParaRPr lang="en-US"/>
        </a:p>
      </dgm:t>
    </dgm:pt>
    <dgm:pt modelId="{94E3E06E-44CB-41DE-8ACC-B62AABF16E59}" type="sibTrans" cxnId="{D7982808-A278-4305-83A1-ED6AF1AE9D78}">
      <dgm:prSet/>
      <dgm:spPr/>
      <dgm:t>
        <a:bodyPr/>
        <a:lstStyle/>
        <a:p>
          <a:endParaRPr lang="en-US"/>
        </a:p>
      </dgm:t>
    </dgm:pt>
    <dgm:pt modelId="{4FAD77A5-9173-4C74-B56B-034371DD2A40}">
      <dgm:prSet/>
      <dgm:spPr/>
      <dgm:t>
        <a:bodyPr/>
        <a:lstStyle/>
        <a:p>
          <a:r>
            <a:rPr lang="en-US"/>
            <a:t>Keep it professional </a:t>
          </a:r>
        </a:p>
      </dgm:t>
    </dgm:pt>
    <dgm:pt modelId="{3B812680-D3D2-4B50-A98E-D221F2249EF1}" type="parTrans" cxnId="{8421259A-2C7D-492D-8619-A2E82590D4E1}">
      <dgm:prSet/>
      <dgm:spPr/>
      <dgm:t>
        <a:bodyPr/>
        <a:lstStyle/>
        <a:p>
          <a:endParaRPr lang="en-US"/>
        </a:p>
      </dgm:t>
    </dgm:pt>
    <dgm:pt modelId="{8991ABCD-3579-4840-ABAF-2B10D1396FD8}" type="sibTrans" cxnId="{8421259A-2C7D-492D-8619-A2E82590D4E1}">
      <dgm:prSet/>
      <dgm:spPr/>
      <dgm:t>
        <a:bodyPr/>
        <a:lstStyle/>
        <a:p>
          <a:endParaRPr lang="en-US"/>
        </a:p>
      </dgm:t>
    </dgm:pt>
    <dgm:pt modelId="{F54355D1-650E-4CAC-B29C-B84F127856E4}">
      <dgm:prSet/>
      <dgm:spPr/>
      <dgm:t>
        <a:bodyPr/>
        <a:lstStyle/>
        <a:p>
          <a:r>
            <a:rPr lang="en-US">
              <a:hlinkClick xmlns:r="http://schemas.openxmlformats.org/officeDocument/2006/relationships" r:id="rId1"/>
            </a:rPr>
            <a:t>https://www.jobhero.com/resume/formats</a:t>
          </a:r>
          <a:r>
            <a:rPr lang="en-US"/>
            <a:t> </a:t>
          </a:r>
        </a:p>
      </dgm:t>
    </dgm:pt>
    <dgm:pt modelId="{85C91A0E-291E-4A7D-A16A-A8B85F97A15E}" type="parTrans" cxnId="{AE5B199E-3E6B-4734-B410-6A368DAE6054}">
      <dgm:prSet/>
      <dgm:spPr/>
      <dgm:t>
        <a:bodyPr/>
        <a:lstStyle/>
        <a:p>
          <a:endParaRPr lang="en-US"/>
        </a:p>
      </dgm:t>
    </dgm:pt>
    <dgm:pt modelId="{C9D93BA3-0CBC-4A5D-B2D9-70C50A80A60F}" type="sibTrans" cxnId="{AE5B199E-3E6B-4734-B410-6A368DAE6054}">
      <dgm:prSet/>
      <dgm:spPr/>
      <dgm:t>
        <a:bodyPr/>
        <a:lstStyle/>
        <a:p>
          <a:endParaRPr lang="en-US"/>
        </a:p>
      </dgm:t>
    </dgm:pt>
    <dgm:pt modelId="{205D293F-BF9D-4788-A20E-C6256B713CED}" type="pres">
      <dgm:prSet presAssocID="{E5E3C6F4-D290-4A77-9C62-1536B63ABD7F}" presName="vert0" presStyleCnt="0">
        <dgm:presLayoutVars>
          <dgm:dir/>
          <dgm:animOne val="branch"/>
          <dgm:animLvl val="lvl"/>
        </dgm:presLayoutVars>
      </dgm:prSet>
      <dgm:spPr/>
    </dgm:pt>
    <dgm:pt modelId="{82074FE1-EB38-4395-9BB8-75C9B4BA2C90}" type="pres">
      <dgm:prSet presAssocID="{424B47BA-A869-4B24-96EF-74527FEC2FD8}" presName="thickLine" presStyleLbl="alignNode1" presStyleIdx="0" presStyleCnt="5"/>
      <dgm:spPr/>
    </dgm:pt>
    <dgm:pt modelId="{A1051EE3-FC0D-4777-922F-AC91C63B6B3C}" type="pres">
      <dgm:prSet presAssocID="{424B47BA-A869-4B24-96EF-74527FEC2FD8}" presName="horz1" presStyleCnt="0"/>
      <dgm:spPr/>
    </dgm:pt>
    <dgm:pt modelId="{87587682-ECBD-4073-835C-8792E6805177}" type="pres">
      <dgm:prSet presAssocID="{424B47BA-A869-4B24-96EF-74527FEC2FD8}" presName="tx1" presStyleLbl="revTx" presStyleIdx="0" presStyleCnt="5"/>
      <dgm:spPr/>
    </dgm:pt>
    <dgm:pt modelId="{F8A9F8EC-2F4A-43ED-8F8E-9CF4FC090D17}" type="pres">
      <dgm:prSet presAssocID="{424B47BA-A869-4B24-96EF-74527FEC2FD8}" presName="vert1" presStyleCnt="0"/>
      <dgm:spPr/>
    </dgm:pt>
    <dgm:pt modelId="{65E8A9F9-FE2B-4362-A0D7-5C5F6A6BE962}" type="pres">
      <dgm:prSet presAssocID="{03E46FB0-466C-4F46-9AAB-6D83357B7E95}" presName="thickLine" presStyleLbl="alignNode1" presStyleIdx="1" presStyleCnt="5"/>
      <dgm:spPr/>
    </dgm:pt>
    <dgm:pt modelId="{D77B3FE6-407A-4402-92E3-54F5C2C6AAAB}" type="pres">
      <dgm:prSet presAssocID="{03E46FB0-466C-4F46-9AAB-6D83357B7E95}" presName="horz1" presStyleCnt="0"/>
      <dgm:spPr/>
    </dgm:pt>
    <dgm:pt modelId="{2B1CC0A4-ACFB-47B4-A8DE-4E6293D4A715}" type="pres">
      <dgm:prSet presAssocID="{03E46FB0-466C-4F46-9AAB-6D83357B7E95}" presName="tx1" presStyleLbl="revTx" presStyleIdx="1" presStyleCnt="5"/>
      <dgm:spPr/>
    </dgm:pt>
    <dgm:pt modelId="{D72BB01F-17DC-45DC-805E-24F1254FBA34}" type="pres">
      <dgm:prSet presAssocID="{03E46FB0-466C-4F46-9AAB-6D83357B7E95}" presName="vert1" presStyleCnt="0"/>
      <dgm:spPr/>
    </dgm:pt>
    <dgm:pt modelId="{C69FEEB6-D2B0-49F9-91E1-EA6CF4205BC6}" type="pres">
      <dgm:prSet presAssocID="{EC2DFA7F-ED6C-4F06-8411-9582138E37BB}" presName="thickLine" presStyleLbl="alignNode1" presStyleIdx="2" presStyleCnt="5"/>
      <dgm:spPr/>
    </dgm:pt>
    <dgm:pt modelId="{47A8A152-5AD3-4F05-ABE7-1D55AF61AD4F}" type="pres">
      <dgm:prSet presAssocID="{EC2DFA7F-ED6C-4F06-8411-9582138E37BB}" presName="horz1" presStyleCnt="0"/>
      <dgm:spPr/>
    </dgm:pt>
    <dgm:pt modelId="{BCDBE06F-70A5-4C40-8774-2816B689210C}" type="pres">
      <dgm:prSet presAssocID="{EC2DFA7F-ED6C-4F06-8411-9582138E37BB}" presName="tx1" presStyleLbl="revTx" presStyleIdx="2" presStyleCnt="5"/>
      <dgm:spPr/>
    </dgm:pt>
    <dgm:pt modelId="{7C6145C6-4F85-4A74-8A22-81508C44BA66}" type="pres">
      <dgm:prSet presAssocID="{EC2DFA7F-ED6C-4F06-8411-9582138E37BB}" presName="vert1" presStyleCnt="0"/>
      <dgm:spPr/>
    </dgm:pt>
    <dgm:pt modelId="{9BFA3CCE-0135-4BED-A6A0-8B94FB77BADE}" type="pres">
      <dgm:prSet presAssocID="{4FAD77A5-9173-4C74-B56B-034371DD2A40}" presName="thickLine" presStyleLbl="alignNode1" presStyleIdx="3" presStyleCnt="5"/>
      <dgm:spPr/>
    </dgm:pt>
    <dgm:pt modelId="{264C41C6-55D3-44E2-964D-4E65E1535E9B}" type="pres">
      <dgm:prSet presAssocID="{4FAD77A5-9173-4C74-B56B-034371DD2A40}" presName="horz1" presStyleCnt="0"/>
      <dgm:spPr/>
    </dgm:pt>
    <dgm:pt modelId="{DBC2B292-E5D0-40B9-A21D-0B33EBFBF1CB}" type="pres">
      <dgm:prSet presAssocID="{4FAD77A5-9173-4C74-B56B-034371DD2A40}" presName="tx1" presStyleLbl="revTx" presStyleIdx="3" presStyleCnt="5"/>
      <dgm:spPr/>
    </dgm:pt>
    <dgm:pt modelId="{FBDD8237-A607-4708-BAAB-E5BA5FC57567}" type="pres">
      <dgm:prSet presAssocID="{4FAD77A5-9173-4C74-B56B-034371DD2A40}" presName="vert1" presStyleCnt="0"/>
      <dgm:spPr/>
    </dgm:pt>
    <dgm:pt modelId="{B6F454D5-5EAB-4A56-BF13-B4B6E5171431}" type="pres">
      <dgm:prSet presAssocID="{F54355D1-650E-4CAC-B29C-B84F127856E4}" presName="thickLine" presStyleLbl="alignNode1" presStyleIdx="4" presStyleCnt="5"/>
      <dgm:spPr/>
    </dgm:pt>
    <dgm:pt modelId="{431EC456-D188-4940-B22F-78D92492BD00}" type="pres">
      <dgm:prSet presAssocID="{F54355D1-650E-4CAC-B29C-B84F127856E4}" presName="horz1" presStyleCnt="0"/>
      <dgm:spPr/>
    </dgm:pt>
    <dgm:pt modelId="{5AD688D1-9EAA-43E6-8724-11B6EB9E53F1}" type="pres">
      <dgm:prSet presAssocID="{F54355D1-650E-4CAC-B29C-B84F127856E4}" presName="tx1" presStyleLbl="revTx" presStyleIdx="4" presStyleCnt="5"/>
      <dgm:spPr/>
    </dgm:pt>
    <dgm:pt modelId="{ED600F2F-2464-4B4F-A1CE-B7B432B56EEB}" type="pres">
      <dgm:prSet presAssocID="{F54355D1-650E-4CAC-B29C-B84F127856E4}" presName="vert1" presStyleCnt="0"/>
      <dgm:spPr/>
    </dgm:pt>
  </dgm:ptLst>
  <dgm:cxnLst>
    <dgm:cxn modelId="{F643C904-DF1A-4CAD-AADC-962E4D6EA1D2}" type="presOf" srcId="{EC2DFA7F-ED6C-4F06-8411-9582138E37BB}" destId="{BCDBE06F-70A5-4C40-8774-2816B689210C}" srcOrd="0" destOrd="0" presId="urn:microsoft.com/office/officeart/2008/layout/LinedList"/>
    <dgm:cxn modelId="{D7982808-A278-4305-83A1-ED6AF1AE9D78}" srcId="{E5E3C6F4-D290-4A77-9C62-1536B63ABD7F}" destId="{EC2DFA7F-ED6C-4F06-8411-9582138E37BB}" srcOrd="2" destOrd="0" parTransId="{C26C4419-4E56-462A-B89D-7C6842EBBCBA}" sibTransId="{94E3E06E-44CB-41DE-8ACC-B62AABF16E59}"/>
    <dgm:cxn modelId="{208B4717-CD6B-47FF-AF69-88BD63D239BF}" type="presOf" srcId="{E5E3C6F4-D290-4A77-9C62-1536B63ABD7F}" destId="{205D293F-BF9D-4788-A20E-C6256B713CED}" srcOrd="0" destOrd="0" presId="urn:microsoft.com/office/officeart/2008/layout/LinedList"/>
    <dgm:cxn modelId="{CE5A6723-4C00-4291-B310-2F117E1A509A}" srcId="{E5E3C6F4-D290-4A77-9C62-1536B63ABD7F}" destId="{03E46FB0-466C-4F46-9AAB-6D83357B7E95}" srcOrd="1" destOrd="0" parTransId="{9C5BB95B-36A7-427C-A1E3-00C0BDB80031}" sibTransId="{FF626B01-9AAF-4059-A917-33D8514E4ECC}"/>
    <dgm:cxn modelId="{6FB89D63-E219-4A33-AE56-EBFF01E572C2}" type="presOf" srcId="{424B47BA-A869-4B24-96EF-74527FEC2FD8}" destId="{87587682-ECBD-4073-835C-8792E6805177}" srcOrd="0" destOrd="0" presId="urn:microsoft.com/office/officeart/2008/layout/LinedList"/>
    <dgm:cxn modelId="{6766D544-B1D4-4722-9763-ED02848F2FD0}" srcId="{E5E3C6F4-D290-4A77-9C62-1536B63ABD7F}" destId="{424B47BA-A869-4B24-96EF-74527FEC2FD8}" srcOrd="0" destOrd="0" parTransId="{DA8BE175-4F76-4C4A-9DF1-0CBEEE72DAB6}" sibTransId="{BEC367FF-B66B-490C-AA84-8A9DE4BC08B8}"/>
    <dgm:cxn modelId="{18243A94-B72C-49A3-94E2-22BB03E133C7}" type="presOf" srcId="{4FAD77A5-9173-4C74-B56B-034371DD2A40}" destId="{DBC2B292-E5D0-40B9-A21D-0B33EBFBF1CB}" srcOrd="0" destOrd="0" presId="urn:microsoft.com/office/officeart/2008/layout/LinedList"/>
    <dgm:cxn modelId="{8421259A-2C7D-492D-8619-A2E82590D4E1}" srcId="{E5E3C6F4-D290-4A77-9C62-1536B63ABD7F}" destId="{4FAD77A5-9173-4C74-B56B-034371DD2A40}" srcOrd="3" destOrd="0" parTransId="{3B812680-D3D2-4B50-A98E-D221F2249EF1}" sibTransId="{8991ABCD-3579-4840-ABAF-2B10D1396FD8}"/>
    <dgm:cxn modelId="{AE5B199E-3E6B-4734-B410-6A368DAE6054}" srcId="{E5E3C6F4-D290-4A77-9C62-1536B63ABD7F}" destId="{F54355D1-650E-4CAC-B29C-B84F127856E4}" srcOrd="4" destOrd="0" parTransId="{85C91A0E-291E-4A7D-A16A-A8B85F97A15E}" sibTransId="{C9D93BA3-0CBC-4A5D-B2D9-70C50A80A60F}"/>
    <dgm:cxn modelId="{6F25F9BE-5D05-46B2-A6FF-B80418C086C4}" type="presOf" srcId="{03E46FB0-466C-4F46-9AAB-6D83357B7E95}" destId="{2B1CC0A4-ACFB-47B4-A8DE-4E6293D4A715}" srcOrd="0" destOrd="0" presId="urn:microsoft.com/office/officeart/2008/layout/LinedList"/>
    <dgm:cxn modelId="{A5509AC3-79C8-4614-9F86-666A26B23DD0}" type="presOf" srcId="{F54355D1-650E-4CAC-B29C-B84F127856E4}" destId="{5AD688D1-9EAA-43E6-8724-11B6EB9E53F1}" srcOrd="0" destOrd="0" presId="urn:microsoft.com/office/officeart/2008/layout/LinedList"/>
    <dgm:cxn modelId="{EC4BA484-A922-49DD-A306-DEC80F031FB0}" type="presParOf" srcId="{205D293F-BF9D-4788-A20E-C6256B713CED}" destId="{82074FE1-EB38-4395-9BB8-75C9B4BA2C90}" srcOrd="0" destOrd="0" presId="urn:microsoft.com/office/officeart/2008/layout/LinedList"/>
    <dgm:cxn modelId="{23672525-62E0-404D-8DA5-E26CC906BAC0}" type="presParOf" srcId="{205D293F-BF9D-4788-A20E-C6256B713CED}" destId="{A1051EE3-FC0D-4777-922F-AC91C63B6B3C}" srcOrd="1" destOrd="0" presId="urn:microsoft.com/office/officeart/2008/layout/LinedList"/>
    <dgm:cxn modelId="{8D657B97-CB2A-47AA-BAEE-543CA799BBC7}" type="presParOf" srcId="{A1051EE3-FC0D-4777-922F-AC91C63B6B3C}" destId="{87587682-ECBD-4073-835C-8792E6805177}" srcOrd="0" destOrd="0" presId="urn:microsoft.com/office/officeart/2008/layout/LinedList"/>
    <dgm:cxn modelId="{464E8362-D5FD-461E-BAD0-D5D694236190}" type="presParOf" srcId="{A1051EE3-FC0D-4777-922F-AC91C63B6B3C}" destId="{F8A9F8EC-2F4A-43ED-8F8E-9CF4FC090D17}" srcOrd="1" destOrd="0" presId="urn:microsoft.com/office/officeart/2008/layout/LinedList"/>
    <dgm:cxn modelId="{C1684956-8213-429D-82C6-FFE530101653}" type="presParOf" srcId="{205D293F-BF9D-4788-A20E-C6256B713CED}" destId="{65E8A9F9-FE2B-4362-A0D7-5C5F6A6BE962}" srcOrd="2" destOrd="0" presId="urn:microsoft.com/office/officeart/2008/layout/LinedList"/>
    <dgm:cxn modelId="{35FEDDA0-0158-415F-AF9C-F1E9976A609F}" type="presParOf" srcId="{205D293F-BF9D-4788-A20E-C6256B713CED}" destId="{D77B3FE6-407A-4402-92E3-54F5C2C6AAAB}" srcOrd="3" destOrd="0" presId="urn:microsoft.com/office/officeart/2008/layout/LinedList"/>
    <dgm:cxn modelId="{5D1339F2-7A28-4A5A-9890-AA0705A3BF3E}" type="presParOf" srcId="{D77B3FE6-407A-4402-92E3-54F5C2C6AAAB}" destId="{2B1CC0A4-ACFB-47B4-A8DE-4E6293D4A715}" srcOrd="0" destOrd="0" presId="urn:microsoft.com/office/officeart/2008/layout/LinedList"/>
    <dgm:cxn modelId="{B3DEE38B-5676-47F9-AD8E-7C0C57AAFC61}" type="presParOf" srcId="{D77B3FE6-407A-4402-92E3-54F5C2C6AAAB}" destId="{D72BB01F-17DC-45DC-805E-24F1254FBA34}" srcOrd="1" destOrd="0" presId="urn:microsoft.com/office/officeart/2008/layout/LinedList"/>
    <dgm:cxn modelId="{93375F15-E337-4FE5-838C-47720F1A510F}" type="presParOf" srcId="{205D293F-BF9D-4788-A20E-C6256B713CED}" destId="{C69FEEB6-D2B0-49F9-91E1-EA6CF4205BC6}" srcOrd="4" destOrd="0" presId="urn:microsoft.com/office/officeart/2008/layout/LinedList"/>
    <dgm:cxn modelId="{79305AA6-3F98-431C-B1FB-297B62B6F9EC}" type="presParOf" srcId="{205D293F-BF9D-4788-A20E-C6256B713CED}" destId="{47A8A152-5AD3-4F05-ABE7-1D55AF61AD4F}" srcOrd="5" destOrd="0" presId="urn:microsoft.com/office/officeart/2008/layout/LinedList"/>
    <dgm:cxn modelId="{99B61F29-CCB7-4422-8C5B-E70B5E1FABF1}" type="presParOf" srcId="{47A8A152-5AD3-4F05-ABE7-1D55AF61AD4F}" destId="{BCDBE06F-70A5-4C40-8774-2816B689210C}" srcOrd="0" destOrd="0" presId="urn:microsoft.com/office/officeart/2008/layout/LinedList"/>
    <dgm:cxn modelId="{45C6167A-FF11-4A7A-8F60-BA6A9165037F}" type="presParOf" srcId="{47A8A152-5AD3-4F05-ABE7-1D55AF61AD4F}" destId="{7C6145C6-4F85-4A74-8A22-81508C44BA66}" srcOrd="1" destOrd="0" presId="urn:microsoft.com/office/officeart/2008/layout/LinedList"/>
    <dgm:cxn modelId="{949BEBBE-3949-453E-AEFD-2EED18ACB870}" type="presParOf" srcId="{205D293F-BF9D-4788-A20E-C6256B713CED}" destId="{9BFA3CCE-0135-4BED-A6A0-8B94FB77BADE}" srcOrd="6" destOrd="0" presId="urn:microsoft.com/office/officeart/2008/layout/LinedList"/>
    <dgm:cxn modelId="{DA4FDE49-62AE-4133-8079-A707ED052B70}" type="presParOf" srcId="{205D293F-BF9D-4788-A20E-C6256B713CED}" destId="{264C41C6-55D3-44E2-964D-4E65E1535E9B}" srcOrd="7" destOrd="0" presId="urn:microsoft.com/office/officeart/2008/layout/LinedList"/>
    <dgm:cxn modelId="{52362403-5644-44FC-BE68-0EA8EAEB0CEA}" type="presParOf" srcId="{264C41C6-55D3-44E2-964D-4E65E1535E9B}" destId="{DBC2B292-E5D0-40B9-A21D-0B33EBFBF1CB}" srcOrd="0" destOrd="0" presId="urn:microsoft.com/office/officeart/2008/layout/LinedList"/>
    <dgm:cxn modelId="{03B2D6FD-202D-44CD-9000-4A47FDCEEDCF}" type="presParOf" srcId="{264C41C6-55D3-44E2-964D-4E65E1535E9B}" destId="{FBDD8237-A607-4708-BAAB-E5BA5FC57567}" srcOrd="1" destOrd="0" presId="urn:microsoft.com/office/officeart/2008/layout/LinedList"/>
    <dgm:cxn modelId="{2D6B29F2-9D27-4717-991B-9D2AF40575A6}" type="presParOf" srcId="{205D293F-BF9D-4788-A20E-C6256B713CED}" destId="{B6F454D5-5EAB-4A56-BF13-B4B6E5171431}" srcOrd="8" destOrd="0" presId="urn:microsoft.com/office/officeart/2008/layout/LinedList"/>
    <dgm:cxn modelId="{E5956FE0-7A60-4DB1-871F-3E809C8D2D32}" type="presParOf" srcId="{205D293F-BF9D-4788-A20E-C6256B713CED}" destId="{431EC456-D188-4940-B22F-78D92492BD00}" srcOrd="9" destOrd="0" presId="urn:microsoft.com/office/officeart/2008/layout/LinedList"/>
    <dgm:cxn modelId="{C69C11F1-5CA4-4E5B-8503-D0792A400373}" type="presParOf" srcId="{431EC456-D188-4940-B22F-78D92492BD00}" destId="{5AD688D1-9EAA-43E6-8724-11B6EB9E53F1}" srcOrd="0" destOrd="0" presId="urn:microsoft.com/office/officeart/2008/layout/LinedList"/>
    <dgm:cxn modelId="{B4EF2396-17F8-44E3-9468-458D6ADF0388}" type="presParOf" srcId="{431EC456-D188-4940-B22F-78D92492BD00}" destId="{ED600F2F-2464-4B4F-A1CE-B7B432B56EE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56C5DC-D803-46A3-818C-5E70303EB76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CF51B20-AAFE-4B1C-B0ED-F9888ED827C9}">
      <dgm:prSet/>
      <dgm:spPr/>
      <dgm:t>
        <a:bodyPr/>
        <a:lstStyle/>
        <a:p>
          <a:r>
            <a:rPr lang="en-US"/>
            <a:t>The Common Application: Fill out one form for multiple participating colleges </a:t>
          </a:r>
        </a:p>
      </dgm:t>
    </dgm:pt>
    <dgm:pt modelId="{205D9D90-BAB8-4312-9E51-95912F485A72}" type="parTrans" cxnId="{999DC606-B4DB-490D-94BF-7273B74FD77E}">
      <dgm:prSet/>
      <dgm:spPr/>
      <dgm:t>
        <a:bodyPr/>
        <a:lstStyle/>
        <a:p>
          <a:endParaRPr lang="en-US"/>
        </a:p>
      </dgm:t>
    </dgm:pt>
    <dgm:pt modelId="{EF794BA7-8E61-411C-B379-AE677C04B41D}" type="sibTrans" cxnId="{999DC606-B4DB-490D-94BF-7273B74FD77E}">
      <dgm:prSet/>
      <dgm:spPr/>
      <dgm:t>
        <a:bodyPr/>
        <a:lstStyle/>
        <a:p>
          <a:endParaRPr lang="en-US"/>
        </a:p>
      </dgm:t>
    </dgm:pt>
    <dgm:pt modelId="{BE4B7018-A589-4271-AD7E-8E39F2CDF5D7}">
      <dgm:prSet/>
      <dgm:spPr/>
      <dgm:t>
        <a:bodyPr/>
        <a:lstStyle/>
        <a:p>
          <a:r>
            <a:rPr lang="en-US"/>
            <a:t>Check to see if your schools are available</a:t>
          </a:r>
        </a:p>
      </dgm:t>
    </dgm:pt>
    <dgm:pt modelId="{1D487C96-59F9-4CFB-BC38-CAFF4F7F769F}" type="parTrans" cxnId="{7DD304C8-6A84-4192-A8EA-6C43A67A9E4E}">
      <dgm:prSet/>
      <dgm:spPr/>
      <dgm:t>
        <a:bodyPr/>
        <a:lstStyle/>
        <a:p>
          <a:endParaRPr lang="en-US"/>
        </a:p>
      </dgm:t>
    </dgm:pt>
    <dgm:pt modelId="{C61081DC-4A6E-47C3-AB57-4243CA724CBA}" type="sibTrans" cxnId="{7DD304C8-6A84-4192-A8EA-6C43A67A9E4E}">
      <dgm:prSet/>
      <dgm:spPr/>
      <dgm:t>
        <a:bodyPr/>
        <a:lstStyle/>
        <a:p>
          <a:endParaRPr lang="en-US"/>
        </a:p>
      </dgm:t>
    </dgm:pt>
    <dgm:pt modelId="{342F30D5-13ED-40D1-890F-54E1C6A887BF}">
      <dgm:prSet/>
      <dgm:spPr/>
      <dgm:t>
        <a:bodyPr/>
        <a:lstStyle/>
        <a:p>
          <a:r>
            <a:rPr lang="en-US">
              <a:hlinkClick xmlns:r="http://schemas.openxmlformats.org/officeDocument/2006/relationships" r:id="rId1"/>
            </a:rPr>
            <a:t>www.commonapp.org</a:t>
          </a:r>
          <a:r>
            <a:rPr lang="en-US"/>
            <a:t>  </a:t>
          </a:r>
        </a:p>
      </dgm:t>
    </dgm:pt>
    <dgm:pt modelId="{0229F48E-F669-442A-94F2-E4FD026DBC9B}" type="parTrans" cxnId="{10A2EDD3-41D5-435B-B9BA-FDBD11751D8F}">
      <dgm:prSet/>
      <dgm:spPr/>
      <dgm:t>
        <a:bodyPr/>
        <a:lstStyle/>
        <a:p>
          <a:endParaRPr lang="en-US"/>
        </a:p>
      </dgm:t>
    </dgm:pt>
    <dgm:pt modelId="{0C22C1BB-98D7-427F-A2C3-EC0FDA403949}" type="sibTrans" cxnId="{10A2EDD3-41D5-435B-B9BA-FDBD11751D8F}">
      <dgm:prSet/>
      <dgm:spPr/>
      <dgm:t>
        <a:bodyPr/>
        <a:lstStyle/>
        <a:p>
          <a:endParaRPr lang="en-US"/>
        </a:p>
      </dgm:t>
    </dgm:pt>
    <dgm:pt modelId="{682FAD0C-1E32-4C20-8730-B2E2B525DED1}">
      <dgm:prSet/>
      <dgm:spPr/>
      <dgm:t>
        <a:bodyPr/>
        <a:lstStyle/>
        <a:p>
          <a:r>
            <a:rPr lang="en-US"/>
            <a:t>Through GAfutures.org</a:t>
          </a:r>
        </a:p>
      </dgm:t>
    </dgm:pt>
    <dgm:pt modelId="{CA22713E-38F9-4365-8F19-7170A3CAFCC2}" type="parTrans" cxnId="{3914683D-A102-4C8B-B1E9-C4CE0827BE21}">
      <dgm:prSet/>
      <dgm:spPr/>
      <dgm:t>
        <a:bodyPr/>
        <a:lstStyle/>
        <a:p>
          <a:endParaRPr lang="en-US"/>
        </a:p>
      </dgm:t>
    </dgm:pt>
    <dgm:pt modelId="{9C1F30D6-FFA8-456A-9740-F056D23868A6}" type="sibTrans" cxnId="{3914683D-A102-4C8B-B1E9-C4CE0827BE21}">
      <dgm:prSet/>
      <dgm:spPr/>
      <dgm:t>
        <a:bodyPr/>
        <a:lstStyle/>
        <a:p>
          <a:endParaRPr lang="en-US"/>
        </a:p>
      </dgm:t>
    </dgm:pt>
    <dgm:pt modelId="{5F607B4C-F8A2-4A33-A36E-F878D6ED0CF2}">
      <dgm:prSet/>
      <dgm:spPr/>
      <dgm:t>
        <a:bodyPr/>
        <a:lstStyle/>
        <a:p>
          <a:r>
            <a:rPr lang="en-US"/>
            <a:t>Through the individual college website</a:t>
          </a:r>
        </a:p>
      </dgm:t>
    </dgm:pt>
    <dgm:pt modelId="{B5279920-1BA8-4710-B74C-77067DB7E955}" type="parTrans" cxnId="{77936FD5-B60E-4AD6-8A98-7D46064C90EC}">
      <dgm:prSet/>
      <dgm:spPr/>
      <dgm:t>
        <a:bodyPr/>
        <a:lstStyle/>
        <a:p>
          <a:endParaRPr lang="en-US"/>
        </a:p>
      </dgm:t>
    </dgm:pt>
    <dgm:pt modelId="{F58FC67D-5F4D-48C1-8821-D8EB6DDD6572}" type="sibTrans" cxnId="{77936FD5-B60E-4AD6-8A98-7D46064C90EC}">
      <dgm:prSet/>
      <dgm:spPr/>
      <dgm:t>
        <a:bodyPr/>
        <a:lstStyle/>
        <a:p>
          <a:endParaRPr lang="en-US"/>
        </a:p>
      </dgm:t>
    </dgm:pt>
    <dgm:pt modelId="{A777DA1E-1E23-40D2-BD03-E313B9CB7EED}" type="pres">
      <dgm:prSet presAssocID="{5256C5DC-D803-46A3-818C-5E70303EB768}" presName="diagram" presStyleCnt="0">
        <dgm:presLayoutVars>
          <dgm:dir/>
          <dgm:resizeHandles val="exact"/>
        </dgm:presLayoutVars>
      </dgm:prSet>
      <dgm:spPr/>
    </dgm:pt>
    <dgm:pt modelId="{6E4E11D1-08FC-4CC8-9EA1-A74D1C05774A}" type="pres">
      <dgm:prSet presAssocID="{ECF51B20-AAFE-4B1C-B0ED-F9888ED827C9}" presName="node" presStyleLbl="node1" presStyleIdx="0" presStyleCnt="3">
        <dgm:presLayoutVars>
          <dgm:bulletEnabled val="1"/>
        </dgm:presLayoutVars>
      </dgm:prSet>
      <dgm:spPr/>
    </dgm:pt>
    <dgm:pt modelId="{5CC9AD93-187F-4CA6-9990-BD57726771B1}" type="pres">
      <dgm:prSet presAssocID="{EF794BA7-8E61-411C-B379-AE677C04B41D}" presName="sibTrans" presStyleCnt="0"/>
      <dgm:spPr/>
    </dgm:pt>
    <dgm:pt modelId="{8510ABDE-AD10-48CC-87AA-676FC6FE8BF5}" type="pres">
      <dgm:prSet presAssocID="{682FAD0C-1E32-4C20-8730-B2E2B525DED1}" presName="node" presStyleLbl="node1" presStyleIdx="1" presStyleCnt="3">
        <dgm:presLayoutVars>
          <dgm:bulletEnabled val="1"/>
        </dgm:presLayoutVars>
      </dgm:prSet>
      <dgm:spPr/>
    </dgm:pt>
    <dgm:pt modelId="{17F1EFC4-7570-42C0-BCB0-4E7AD9528582}" type="pres">
      <dgm:prSet presAssocID="{9C1F30D6-FFA8-456A-9740-F056D23868A6}" presName="sibTrans" presStyleCnt="0"/>
      <dgm:spPr/>
    </dgm:pt>
    <dgm:pt modelId="{FD010CB4-8215-4FAD-9D6B-141359981EDE}" type="pres">
      <dgm:prSet presAssocID="{5F607B4C-F8A2-4A33-A36E-F878D6ED0CF2}" presName="node" presStyleLbl="node1" presStyleIdx="2" presStyleCnt="3">
        <dgm:presLayoutVars>
          <dgm:bulletEnabled val="1"/>
        </dgm:presLayoutVars>
      </dgm:prSet>
      <dgm:spPr/>
    </dgm:pt>
  </dgm:ptLst>
  <dgm:cxnLst>
    <dgm:cxn modelId="{999DC606-B4DB-490D-94BF-7273B74FD77E}" srcId="{5256C5DC-D803-46A3-818C-5E70303EB768}" destId="{ECF51B20-AAFE-4B1C-B0ED-F9888ED827C9}" srcOrd="0" destOrd="0" parTransId="{205D9D90-BAB8-4312-9E51-95912F485A72}" sibTransId="{EF794BA7-8E61-411C-B379-AE677C04B41D}"/>
    <dgm:cxn modelId="{361ED225-7F4E-4C87-9E95-7338C5FCBBEC}" type="presOf" srcId="{5F607B4C-F8A2-4A33-A36E-F878D6ED0CF2}" destId="{FD010CB4-8215-4FAD-9D6B-141359981EDE}" srcOrd="0" destOrd="0" presId="urn:microsoft.com/office/officeart/2005/8/layout/default"/>
    <dgm:cxn modelId="{3914683D-A102-4C8B-B1E9-C4CE0827BE21}" srcId="{5256C5DC-D803-46A3-818C-5E70303EB768}" destId="{682FAD0C-1E32-4C20-8730-B2E2B525DED1}" srcOrd="1" destOrd="0" parTransId="{CA22713E-38F9-4365-8F19-7170A3CAFCC2}" sibTransId="{9C1F30D6-FFA8-456A-9740-F056D23868A6}"/>
    <dgm:cxn modelId="{79ECDA5C-D080-437C-A36C-157150B719C4}" type="presOf" srcId="{ECF51B20-AAFE-4B1C-B0ED-F9888ED827C9}" destId="{6E4E11D1-08FC-4CC8-9EA1-A74D1C05774A}" srcOrd="0" destOrd="0" presId="urn:microsoft.com/office/officeart/2005/8/layout/default"/>
    <dgm:cxn modelId="{41AD4B7D-532E-418E-B849-B90952BC2376}" type="presOf" srcId="{342F30D5-13ED-40D1-890F-54E1C6A887BF}" destId="{6E4E11D1-08FC-4CC8-9EA1-A74D1C05774A}" srcOrd="0" destOrd="2" presId="urn:microsoft.com/office/officeart/2005/8/layout/default"/>
    <dgm:cxn modelId="{24A25781-65DC-4F14-B32B-5DCF148776B2}" type="presOf" srcId="{BE4B7018-A589-4271-AD7E-8E39F2CDF5D7}" destId="{6E4E11D1-08FC-4CC8-9EA1-A74D1C05774A}" srcOrd="0" destOrd="1" presId="urn:microsoft.com/office/officeart/2005/8/layout/default"/>
    <dgm:cxn modelId="{415E0ABC-4380-453A-8864-E1C0C830EE37}" type="presOf" srcId="{5256C5DC-D803-46A3-818C-5E70303EB768}" destId="{A777DA1E-1E23-40D2-BD03-E313B9CB7EED}" srcOrd="0" destOrd="0" presId="urn:microsoft.com/office/officeart/2005/8/layout/default"/>
    <dgm:cxn modelId="{7DD304C8-6A84-4192-A8EA-6C43A67A9E4E}" srcId="{ECF51B20-AAFE-4B1C-B0ED-F9888ED827C9}" destId="{BE4B7018-A589-4271-AD7E-8E39F2CDF5D7}" srcOrd="0" destOrd="0" parTransId="{1D487C96-59F9-4CFB-BC38-CAFF4F7F769F}" sibTransId="{C61081DC-4A6E-47C3-AB57-4243CA724CBA}"/>
    <dgm:cxn modelId="{3F4C62CB-0D5F-4F91-B707-FB155957D36D}" type="presOf" srcId="{682FAD0C-1E32-4C20-8730-B2E2B525DED1}" destId="{8510ABDE-AD10-48CC-87AA-676FC6FE8BF5}" srcOrd="0" destOrd="0" presId="urn:microsoft.com/office/officeart/2005/8/layout/default"/>
    <dgm:cxn modelId="{10A2EDD3-41D5-435B-B9BA-FDBD11751D8F}" srcId="{ECF51B20-AAFE-4B1C-B0ED-F9888ED827C9}" destId="{342F30D5-13ED-40D1-890F-54E1C6A887BF}" srcOrd="1" destOrd="0" parTransId="{0229F48E-F669-442A-94F2-E4FD026DBC9B}" sibTransId="{0C22C1BB-98D7-427F-A2C3-EC0FDA403949}"/>
    <dgm:cxn modelId="{77936FD5-B60E-4AD6-8A98-7D46064C90EC}" srcId="{5256C5DC-D803-46A3-818C-5E70303EB768}" destId="{5F607B4C-F8A2-4A33-A36E-F878D6ED0CF2}" srcOrd="2" destOrd="0" parTransId="{B5279920-1BA8-4710-B74C-77067DB7E955}" sibTransId="{F58FC67D-5F4D-48C1-8821-D8EB6DDD6572}"/>
    <dgm:cxn modelId="{C6077E57-D37F-4130-93CA-CD5DE74FD656}" type="presParOf" srcId="{A777DA1E-1E23-40D2-BD03-E313B9CB7EED}" destId="{6E4E11D1-08FC-4CC8-9EA1-A74D1C05774A}" srcOrd="0" destOrd="0" presId="urn:microsoft.com/office/officeart/2005/8/layout/default"/>
    <dgm:cxn modelId="{3B84D37E-47BF-4A54-BBED-B4CEA85E57FF}" type="presParOf" srcId="{A777DA1E-1E23-40D2-BD03-E313B9CB7EED}" destId="{5CC9AD93-187F-4CA6-9990-BD57726771B1}" srcOrd="1" destOrd="0" presId="urn:microsoft.com/office/officeart/2005/8/layout/default"/>
    <dgm:cxn modelId="{1AD1254E-DC90-4838-B1DB-9A932498E1DB}" type="presParOf" srcId="{A777DA1E-1E23-40D2-BD03-E313B9CB7EED}" destId="{8510ABDE-AD10-48CC-87AA-676FC6FE8BF5}" srcOrd="2" destOrd="0" presId="urn:microsoft.com/office/officeart/2005/8/layout/default"/>
    <dgm:cxn modelId="{836A2547-6910-434B-BB8F-7AF3ED6A0CF1}" type="presParOf" srcId="{A777DA1E-1E23-40D2-BD03-E313B9CB7EED}" destId="{17F1EFC4-7570-42C0-BCB0-4E7AD9528582}" srcOrd="3" destOrd="0" presId="urn:microsoft.com/office/officeart/2005/8/layout/default"/>
    <dgm:cxn modelId="{EC405883-10D8-43FA-BAB5-9ECFA2BD3459}" type="presParOf" srcId="{A777DA1E-1E23-40D2-BD03-E313B9CB7EED}" destId="{FD010CB4-8215-4FAD-9D6B-141359981ED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F9E28A-0350-4E52-A0B5-6CBD84873400}"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DFD35149-74F0-4B72-8223-4671AF8536DE}">
      <dgm:prSet/>
      <dgm:spPr/>
      <dgm:t>
        <a:bodyPr/>
        <a:lstStyle/>
        <a:p>
          <a:r>
            <a:rPr lang="en-US"/>
            <a:t>Submit a Counselor Recommendation: Located on the Senior Canvas Page and Student Services Webpage</a:t>
          </a:r>
        </a:p>
      </dgm:t>
    </dgm:pt>
    <dgm:pt modelId="{D8878C84-8832-454A-919F-BBBA9B15D7B2}" type="parTrans" cxnId="{93BDC7D5-D904-4CA1-93B1-C4E6226E8172}">
      <dgm:prSet/>
      <dgm:spPr/>
      <dgm:t>
        <a:bodyPr/>
        <a:lstStyle/>
        <a:p>
          <a:endParaRPr lang="en-US"/>
        </a:p>
      </dgm:t>
    </dgm:pt>
    <dgm:pt modelId="{FEADD1E6-E960-4905-B736-853A47018AB2}" type="sibTrans" cxnId="{93BDC7D5-D904-4CA1-93B1-C4E6226E8172}">
      <dgm:prSet/>
      <dgm:spPr/>
      <dgm:t>
        <a:bodyPr/>
        <a:lstStyle/>
        <a:p>
          <a:endParaRPr lang="en-US"/>
        </a:p>
      </dgm:t>
    </dgm:pt>
    <dgm:pt modelId="{3D65747B-9E56-4ABC-AD42-389EFD2DE59A}">
      <dgm:prSet/>
      <dgm:spPr/>
      <dgm:t>
        <a:bodyPr/>
        <a:lstStyle/>
        <a:p>
          <a:r>
            <a:rPr lang="en-US"/>
            <a:t>Not required for all college applications</a:t>
          </a:r>
        </a:p>
      </dgm:t>
    </dgm:pt>
    <dgm:pt modelId="{69E22332-AE87-4DD2-95BE-B671B409D59D}" type="parTrans" cxnId="{FC40EA07-67C7-4FAF-891F-FB31618AED88}">
      <dgm:prSet/>
      <dgm:spPr/>
      <dgm:t>
        <a:bodyPr/>
        <a:lstStyle/>
        <a:p>
          <a:endParaRPr lang="en-US"/>
        </a:p>
      </dgm:t>
    </dgm:pt>
    <dgm:pt modelId="{704FE455-06FD-49E8-B6BB-0E5AD5F0FD63}" type="sibTrans" cxnId="{FC40EA07-67C7-4FAF-891F-FB31618AED88}">
      <dgm:prSet/>
      <dgm:spPr/>
      <dgm:t>
        <a:bodyPr/>
        <a:lstStyle/>
        <a:p>
          <a:endParaRPr lang="en-US"/>
        </a:p>
      </dgm:t>
    </dgm:pt>
    <dgm:pt modelId="{640F7430-B445-4352-848C-62236C208958}">
      <dgm:prSet/>
      <dgm:spPr/>
      <dgm:t>
        <a:bodyPr/>
        <a:lstStyle/>
        <a:p>
          <a:r>
            <a:rPr lang="en-US"/>
            <a:t>Counselor Recommendation Request packets must be dropped off or emailed to your counselor two working weeks prior to due date.</a:t>
          </a:r>
        </a:p>
      </dgm:t>
    </dgm:pt>
    <dgm:pt modelId="{170F558A-611E-4C7D-9138-C2EED4868C2C}" type="parTrans" cxnId="{724A2DB1-05F1-4439-86C7-019526C7C140}">
      <dgm:prSet/>
      <dgm:spPr/>
      <dgm:t>
        <a:bodyPr/>
        <a:lstStyle/>
        <a:p>
          <a:endParaRPr lang="en-US"/>
        </a:p>
      </dgm:t>
    </dgm:pt>
    <dgm:pt modelId="{20D5E519-9235-44A0-ADA2-2567229C50C7}" type="sibTrans" cxnId="{724A2DB1-05F1-4439-86C7-019526C7C140}">
      <dgm:prSet/>
      <dgm:spPr/>
      <dgm:t>
        <a:bodyPr/>
        <a:lstStyle/>
        <a:p>
          <a:endParaRPr lang="en-US"/>
        </a:p>
      </dgm:t>
    </dgm:pt>
    <dgm:pt modelId="{CFC7489B-971E-4EE7-B294-5A8373359C1C}" type="pres">
      <dgm:prSet presAssocID="{8AF9E28A-0350-4E52-A0B5-6CBD84873400}" presName="outerComposite" presStyleCnt="0">
        <dgm:presLayoutVars>
          <dgm:chMax val="5"/>
          <dgm:dir/>
          <dgm:resizeHandles val="exact"/>
        </dgm:presLayoutVars>
      </dgm:prSet>
      <dgm:spPr/>
    </dgm:pt>
    <dgm:pt modelId="{42F0CEBA-E2FE-4D44-A372-DBDF262F4819}" type="pres">
      <dgm:prSet presAssocID="{8AF9E28A-0350-4E52-A0B5-6CBD84873400}" presName="dummyMaxCanvas" presStyleCnt="0">
        <dgm:presLayoutVars/>
      </dgm:prSet>
      <dgm:spPr/>
    </dgm:pt>
    <dgm:pt modelId="{717B6077-0514-4FA3-9603-6DC8E2938924}" type="pres">
      <dgm:prSet presAssocID="{8AF9E28A-0350-4E52-A0B5-6CBD84873400}" presName="ThreeNodes_1" presStyleLbl="node1" presStyleIdx="0" presStyleCnt="3">
        <dgm:presLayoutVars>
          <dgm:bulletEnabled val="1"/>
        </dgm:presLayoutVars>
      </dgm:prSet>
      <dgm:spPr/>
    </dgm:pt>
    <dgm:pt modelId="{FBEF6A86-1DA1-4304-BCC3-7F0DFF477044}" type="pres">
      <dgm:prSet presAssocID="{8AF9E28A-0350-4E52-A0B5-6CBD84873400}" presName="ThreeNodes_2" presStyleLbl="node1" presStyleIdx="1" presStyleCnt="3">
        <dgm:presLayoutVars>
          <dgm:bulletEnabled val="1"/>
        </dgm:presLayoutVars>
      </dgm:prSet>
      <dgm:spPr/>
    </dgm:pt>
    <dgm:pt modelId="{8E1B520E-05D9-456E-A946-051D0C7DC4B7}" type="pres">
      <dgm:prSet presAssocID="{8AF9E28A-0350-4E52-A0B5-6CBD84873400}" presName="ThreeNodes_3" presStyleLbl="node1" presStyleIdx="2" presStyleCnt="3">
        <dgm:presLayoutVars>
          <dgm:bulletEnabled val="1"/>
        </dgm:presLayoutVars>
      </dgm:prSet>
      <dgm:spPr/>
    </dgm:pt>
    <dgm:pt modelId="{AF4605AB-F73E-4704-8272-E81240CE4F39}" type="pres">
      <dgm:prSet presAssocID="{8AF9E28A-0350-4E52-A0B5-6CBD84873400}" presName="ThreeConn_1-2" presStyleLbl="fgAccFollowNode1" presStyleIdx="0" presStyleCnt="2">
        <dgm:presLayoutVars>
          <dgm:bulletEnabled val="1"/>
        </dgm:presLayoutVars>
      </dgm:prSet>
      <dgm:spPr/>
    </dgm:pt>
    <dgm:pt modelId="{976D5FDA-F305-4559-8DDB-0AEC00EC1220}" type="pres">
      <dgm:prSet presAssocID="{8AF9E28A-0350-4E52-A0B5-6CBD84873400}" presName="ThreeConn_2-3" presStyleLbl="fgAccFollowNode1" presStyleIdx="1" presStyleCnt="2">
        <dgm:presLayoutVars>
          <dgm:bulletEnabled val="1"/>
        </dgm:presLayoutVars>
      </dgm:prSet>
      <dgm:spPr/>
    </dgm:pt>
    <dgm:pt modelId="{F004993C-0BCC-4103-87EE-1DD8B6981C7C}" type="pres">
      <dgm:prSet presAssocID="{8AF9E28A-0350-4E52-A0B5-6CBD84873400}" presName="ThreeNodes_1_text" presStyleLbl="node1" presStyleIdx="2" presStyleCnt="3">
        <dgm:presLayoutVars>
          <dgm:bulletEnabled val="1"/>
        </dgm:presLayoutVars>
      </dgm:prSet>
      <dgm:spPr/>
    </dgm:pt>
    <dgm:pt modelId="{2D3A5F69-9E88-41D3-9DB2-C97AC150C920}" type="pres">
      <dgm:prSet presAssocID="{8AF9E28A-0350-4E52-A0B5-6CBD84873400}" presName="ThreeNodes_2_text" presStyleLbl="node1" presStyleIdx="2" presStyleCnt="3">
        <dgm:presLayoutVars>
          <dgm:bulletEnabled val="1"/>
        </dgm:presLayoutVars>
      </dgm:prSet>
      <dgm:spPr/>
    </dgm:pt>
    <dgm:pt modelId="{46114546-493D-4834-9204-7B21CF7634E6}" type="pres">
      <dgm:prSet presAssocID="{8AF9E28A-0350-4E52-A0B5-6CBD84873400}" presName="ThreeNodes_3_text" presStyleLbl="node1" presStyleIdx="2" presStyleCnt="3">
        <dgm:presLayoutVars>
          <dgm:bulletEnabled val="1"/>
        </dgm:presLayoutVars>
      </dgm:prSet>
      <dgm:spPr/>
    </dgm:pt>
  </dgm:ptLst>
  <dgm:cxnLst>
    <dgm:cxn modelId="{FC40EA07-67C7-4FAF-891F-FB31618AED88}" srcId="{8AF9E28A-0350-4E52-A0B5-6CBD84873400}" destId="{3D65747B-9E56-4ABC-AD42-389EFD2DE59A}" srcOrd="1" destOrd="0" parTransId="{69E22332-AE87-4DD2-95BE-B671B409D59D}" sibTransId="{704FE455-06FD-49E8-B6BB-0E5AD5F0FD63}"/>
    <dgm:cxn modelId="{73654C3D-788A-4551-A9E5-F072D861AF03}" type="presOf" srcId="{DFD35149-74F0-4B72-8223-4671AF8536DE}" destId="{F004993C-0BCC-4103-87EE-1DD8B6981C7C}" srcOrd="1" destOrd="0" presId="urn:microsoft.com/office/officeart/2005/8/layout/vProcess5"/>
    <dgm:cxn modelId="{5606FA73-E710-4A1A-B775-30DE36A124AD}" type="presOf" srcId="{DFD35149-74F0-4B72-8223-4671AF8536DE}" destId="{717B6077-0514-4FA3-9603-6DC8E2938924}" srcOrd="0" destOrd="0" presId="urn:microsoft.com/office/officeart/2005/8/layout/vProcess5"/>
    <dgm:cxn modelId="{51CFF576-E95C-4769-8C53-E3AFB542BA18}" type="presOf" srcId="{8AF9E28A-0350-4E52-A0B5-6CBD84873400}" destId="{CFC7489B-971E-4EE7-B294-5A8373359C1C}" srcOrd="0" destOrd="0" presId="urn:microsoft.com/office/officeart/2005/8/layout/vProcess5"/>
    <dgm:cxn modelId="{8B621887-FE77-405A-9F05-96D4335861EA}" type="presOf" srcId="{3D65747B-9E56-4ABC-AD42-389EFD2DE59A}" destId="{FBEF6A86-1DA1-4304-BCC3-7F0DFF477044}" srcOrd="0" destOrd="0" presId="urn:microsoft.com/office/officeart/2005/8/layout/vProcess5"/>
    <dgm:cxn modelId="{053F6AAB-FF16-4490-A11A-5B8FE5C9ABCC}" type="presOf" srcId="{640F7430-B445-4352-848C-62236C208958}" destId="{8E1B520E-05D9-456E-A946-051D0C7DC4B7}" srcOrd="0" destOrd="0" presId="urn:microsoft.com/office/officeart/2005/8/layout/vProcess5"/>
    <dgm:cxn modelId="{724A2DB1-05F1-4439-86C7-019526C7C140}" srcId="{8AF9E28A-0350-4E52-A0B5-6CBD84873400}" destId="{640F7430-B445-4352-848C-62236C208958}" srcOrd="2" destOrd="0" parTransId="{170F558A-611E-4C7D-9138-C2EED4868C2C}" sibTransId="{20D5E519-9235-44A0-ADA2-2567229C50C7}"/>
    <dgm:cxn modelId="{C11250BB-4301-43ED-8720-F43F6226840C}" type="presOf" srcId="{640F7430-B445-4352-848C-62236C208958}" destId="{46114546-493D-4834-9204-7B21CF7634E6}" srcOrd="1" destOrd="0" presId="urn:microsoft.com/office/officeart/2005/8/layout/vProcess5"/>
    <dgm:cxn modelId="{2B9B8ACF-7260-4CCF-A24F-0D97F6488192}" type="presOf" srcId="{FEADD1E6-E960-4905-B736-853A47018AB2}" destId="{AF4605AB-F73E-4704-8272-E81240CE4F39}" srcOrd="0" destOrd="0" presId="urn:microsoft.com/office/officeart/2005/8/layout/vProcess5"/>
    <dgm:cxn modelId="{93BDC7D5-D904-4CA1-93B1-C4E6226E8172}" srcId="{8AF9E28A-0350-4E52-A0B5-6CBD84873400}" destId="{DFD35149-74F0-4B72-8223-4671AF8536DE}" srcOrd="0" destOrd="0" parTransId="{D8878C84-8832-454A-919F-BBBA9B15D7B2}" sibTransId="{FEADD1E6-E960-4905-B736-853A47018AB2}"/>
    <dgm:cxn modelId="{72D795E2-3277-4F37-9B24-1A891B8BD428}" type="presOf" srcId="{704FE455-06FD-49E8-B6BB-0E5AD5F0FD63}" destId="{976D5FDA-F305-4559-8DDB-0AEC00EC1220}" srcOrd="0" destOrd="0" presId="urn:microsoft.com/office/officeart/2005/8/layout/vProcess5"/>
    <dgm:cxn modelId="{599A7EF8-F188-42F6-8474-8991CFBA1E60}" type="presOf" srcId="{3D65747B-9E56-4ABC-AD42-389EFD2DE59A}" destId="{2D3A5F69-9E88-41D3-9DB2-C97AC150C920}" srcOrd="1" destOrd="0" presId="urn:microsoft.com/office/officeart/2005/8/layout/vProcess5"/>
    <dgm:cxn modelId="{E19A54EA-D2B7-4F05-A18B-261431C2CE1C}" type="presParOf" srcId="{CFC7489B-971E-4EE7-B294-5A8373359C1C}" destId="{42F0CEBA-E2FE-4D44-A372-DBDF262F4819}" srcOrd="0" destOrd="0" presId="urn:microsoft.com/office/officeart/2005/8/layout/vProcess5"/>
    <dgm:cxn modelId="{6CCBA646-907A-4318-BB66-3FEFD23B7923}" type="presParOf" srcId="{CFC7489B-971E-4EE7-B294-5A8373359C1C}" destId="{717B6077-0514-4FA3-9603-6DC8E2938924}" srcOrd="1" destOrd="0" presId="urn:microsoft.com/office/officeart/2005/8/layout/vProcess5"/>
    <dgm:cxn modelId="{F1EB62C4-7C27-4F2C-A521-0BBEE668AF19}" type="presParOf" srcId="{CFC7489B-971E-4EE7-B294-5A8373359C1C}" destId="{FBEF6A86-1DA1-4304-BCC3-7F0DFF477044}" srcOrd="2" destOrd="0" presId="urn:microsoft.com/office/officeart/2005/8/layout/vProcess5"/>
    <dgm:cxn modelId="{197A305F-1364-4A22-810F-FBDEF71E5478}" type="presParOf" srcId="{CFC7489B-971E-4EE7-B294-5A8373359C1C}" destId="{8E1B520E-05D9-456E-A946-051D0C7DC4B7}" srcOrd="3" destOrd="0" presId="urn:microsoft.com/office/officeart/2005/8/layout/vProcess5"/>
    <dgm:cxn modelId="{D498BE28-377E-4AE6-B28B-98856900587C}" type="presParOf" srcId="{CFC7489B-971E-4EE7-B294-5A8373359C1C}" destId="{AF4605AB-F73E-4704-8272-E81240CE4F39}" srcOrd="4" destOrd="0" presId="urn:microsoft.com/office/officeart/2005/8/layout/vProcess5"/>
    <dgm:cxn modelId="{8D4FC9DF-C533-4C3E-9D12-7AF3BBBA37DA}" type="presParOf" srcId="{CFC7489B-971E-4EE7-B294-5A8373359C1C}" destId="{976D5FDA-F305-4559-8DDB-0AEC00EC1220}" srcOrd="5" destOrd="0" presId="urn:microsoft.com/office/officeart/2005/8/layout/vProcess5"/>
    <dgm:cxn modelId="{3DD9356A-50DD-4669-9000-D0DACD3DCCC0}" type="presParOf" srcId="{CFC7489B-971E-4EE7-B294-5A8373359C1C}" destId="{F004993C-0BCC-4103-87EE-1DD8B6981C7C}" srcOrd="6" destOrd="0" presId="urn:microsoft.com/office/officeart/2005/8/layout/vProcess5"/>
    <dgm:cxn modelId="{605B4807-66AB-4432-9E99-B4787B2D957C}" type="presParOf" srcId="{CFC7489B-971E-4EE7-B294-5A8373359C1C}" destId="{2D3A5F69-9E88-41D3-9DB2-C97AC150C920}" srcOrd="7" destOrd="0" presId="urn:microsoft.com/office/officeart/2005/8/layout/vProcess5"/>
    <dgm:cxn modelId="{9C2AD228-085E-4B43-8536-DEC3F5922555}" type="presParOf" srcId="{CFC7489B-971E-4EE7-B294-5A8373359C1C}" destId="{46114546-493D-4834-9204-7B21CF7634E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D9AA26-69B5-4481-A488-5CD0037CE0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020686-DE7E-48ED-8B00-DA0F53EC5601}">
      <dgm:prSet/>
      <dgm:spPr/>
      <dgm:t>
        <a:bodyPr/>
        <a:lstStyle/>
        <a:p>
          <a:r>
            <a:rPr lang="en-US" b="1"/>
            <a:t>SSN Verification: </a:t>
          </a:r>
          <a:endParaRPr lang="en-US"/>
        </a:p>
      </dgm:t>
    </dgm:pt>
    <dgm:pt modelId="{0B7FC00D-9BD1-49C7-A734-23FD5BFA913E}" type="parTrans" cxnId="{D4046A52-A1CA-4346-B4A1-E31AC58D6B8A}">
      <dgm:prSet/>
      <dgm:spPr/>
      <dgm:t>
        <a:bodyPr/>
        <a:lstStyle/>
        <a:p>
          <a:endParaRPr lang="en-US"/>
        </a:p>
      </dgm:t>
    </dgm:pt>
    <dgm:pt modelId="{3132FF0C-918F-43F3-B21B-250F3E89DEB9}" type="sibTrans" cxnId="{D4046A52-A1CA-4346-B4A1-E31AC58D6B8A}">
      <dgm:prSet/>
      <dgm:spPr/>
      <dgm:t>
        <a:bodyPr/>
        <a:lstStyle/>
        <a:p>
          <a:endParaRPr lang="en-US"/>
        </a:p>
      </dgm:t>
    </dgm:pt>
    <dgm:pt modelId="{B9050397-B15C-4462-AB4E-25C469D6E16A}">
      <dgm:prSet/>
      <dgm:spPr/>
      <dgm:t>
        <a:bodyPr/>
        <a:lstStyle/>
        <a:p>
          <a:r>
            <a:rPr lang="en-US"/>
            <a:t>Social Security numbers are required to be in ASPEN for a student to be HOPE eligible. </a:t>
          </a:r>
        </a:p>
      </dgm:t>
    </dgm:pt>
    <dgm:pt modelId="{EAC1F509-C26C-445D-AD91-41C04EC9C274}" type="parTrans" cxnId="{D604A6BF-590B-4DB6-996C-C2EA00DA5A44}">
      <dgm:prSet/>
      <dgm:spPr/>
      <dgm:t>
        <a:bodyPr/>
        <a:lstStyle/>
        <a:p>
          <a:endParaRPr lang="en-US"/>
        </a:p>
      </dgm:t>
    </dgm:pt>
    <dgm:pt modelId="{0EE89ABB-A63F-4182-8707-75E6F5497465}" type="sibTrans" cxnId="{D604A6BF-590B-4DB6-996C-C2EA00DA5A44}">
      <dgm:prSet/>
      <dgm:spPr/>
      <dgm:t>
        <a:bodyPr/>
        <a:lstStyle/>
        <a:p>
          <a:endParaRPr lang="en-US"/>
        </a:p>
      </dgm:t>
    </dgm:pt>
    <dgm:pt modelId="{CE560FDE-4150-40F2-AD85-961D41197A0F}">
      <dgm:prSet/>
      <dgm:spPr/>
      <dgm:t>
        <a:bodyPr/>
        <a:lstStyle/>
        <a:p>
          <a:r>
            <a:rPr lang="en-US" b="1"/>
            <a:t>Rigor Requirement</a:t>
          </a:r>
          <a:endParaRPr lang="en-US"/>
        </a:p>
      </dgm:t>
    </dgm:pt>
    <dgm:pt modelId="{BB6D7D0E-3A8E-49B7-AAC0-DEA85A216C4C}" type="parTrans" cxnId="{9E91D357-4166-496B-ACCC-A88E6D22D43A}">
      <dgm:prSet/>
      <dgm:spPr/>
      <dgm:t>
        <a:bodyPr/>
        <a:lstStyle/>
        <a:p>
          <a:endParaRPr lang="en-US"/>
        </a:p>
      </dgm:t>
    </dgm:pt>
    <dgm:pt modelId="{C4A67417-DFDF-44CB-9D3F-C8BA9A92C680}" type="sibTrans" cxnId="{9E91D357-4166-496B-ACCC-A88E6D22D43A}">
      <dgm:prSet/>
      <dgm:spPr/>
      <dgm:t>
        <a:bodyPr/>
        <a:lstStyle/>
        <a:p>
          <a:endParaRPr lang="en-US"/>
        </a:p>
      </dgm:t>
    </dgm:pt>
    <dgm:pt modelId="{0AA21504-958D-43C1-99F9-FE1221FB5DF0}">
      <dgm:prSet/>
      <dgm:spPr/>
      <dgm:t>
        <a:bodyPr/>
        <a:lstStyle/>
        <a:p>
          <a:r>
            <a:rPr lang="en-US"/>
            <a:t>4 courses complete prior to graduation (examples: Advanced Algebra or higher, Chemistry, Physics, Astronomy, Zoology, 2</a:t>
          </a:r>
          <a:r>
            <a:rPr lang="en-US" baseline="30000"/>
            <a:t>nd</a:t>
          </a:r>
          <a:r>
            <a:rPr lang="en-US"/>
            <a:t> year of Foreign Language or higher, AP Courses</a:t>
          </a:r>
          <a:r>
            <a:rPr lang="en-US" b="1"/>
            <a:t>)</a:t>
          </a:r>
          <a:endParaRPr lang="en-US"/>
        </a:p>
      </dgm:t>
    </dgm:pt>
    <dgm:pt modelId="{2EA7B6A6-067D-4893-8671-CE88AB0629E1}" type="parTrans" cxnId="{CD21FC09-46A3-4DF9-9EEB-A8EFE6B35354}">
      <dgm:prSet/>
      <dgm:spPr/>
      <dgm:t>
        <a:bodyPr/>
        <a:lstStyle/>
        <a:p>
          <a:endParaRPr lang="en-US"/>
        </a:p>
      </dgm:t>
    </dgm:pt>
    <dgm:pt modelId="{CCEFF7D3-F407-4507-A4E9-2265C90178CC}" type="sibTrans" cxnId="{CD21FC09-46A3-4DF9-9EEB-A8EFE6B35354}">
      <dgm:prSet/>
      <dgm:spPr/>
      <dgm:t>
        <a:bodyPr/>
        <a:lstStyle/>
        <a:p>
          <a:endParaRPr lang="en-US"/>
        </a:p>
      </dgm:t>
    </dgm:pt>
    <dgm:pt modelId="{6B47E89A-70FD-423E-A2B3-DA80E443DE12}">
      <dgm:prSet/>
      <dgm:spPr/>
      <dgm:t>
        <a:bodyPr/>
        <a:lstStyle/>
        <a:p>
          <a:r>
            <a:rPr lang="en-US" b="1"/>
            <a:t>HOPE Scholarship:</a:t>
          </a:r>
          <a:endParaRPr lang="en-US"/>
        </a:p>
      </dgm:t>
    </dgm:pt>
    <dgm:pt modelId="{FF717701-7F9A-4462-BDDB-34F2188C4E3A}" type="parTrans" cxnId="{8EFA0AB0-B5A4-458D-8DA0-F0089E66F347}">
      <dgm:prSet/>
      <dgm:spPr/>
      <dgm:t>
        <a:bodyPr/>
        <a:lstStyle/>
        <a:p>
          <a:endParaRPr lang="en-US"/>
        </a:p>
      </dgm:t>
    </dgm:pt>
    <dgm:pt modelId="{32F7584C-DB08-4938-8A2E-2EB0D4CD1B90}" type="sibTrans" cxnId="{8EFA0AB0-B5A4-458D-8DA0-F0089E66F347}">
      <dgm:prSet/>
      <dgm:spPr/>
      <dgm:t>
        <a:bodyPr/>
        <a:lstStyle/>
        <a:p>
          <a:endParaRPr lang="en-US"/>
        </a:p>
      </dgm:t>
    </dgm:pt>
    <dgm:pt modelId="{5374BA9C-C870-4E3F-ACF4-BF96712AED71}">
      <dgm:prSet/>
      <dgm:spPr/>
      <dgm:t>
        <a:bodyPr/>
        <a:lstStyle/>
        <a:p>
          <a:r>
            <a:rPr lang="en-US"/>
            <a:t>3.0 academic GPA, covers The new rule states that HOPE will cover “100%” of tuition, but there are caveats.</a:t>
          </a:r>
        </a:p>
      </dgm:t>
    </dgm:pt>
    <dgm:pt modelId="{017FC653-9EB8-4D3F-BE3F-54FB974CF7D1}" type="parTrans" cxnId="{AEE404EF-1223-4B60-B503-A1AC06ED8161}">
      <dgm:prSet/>
      <dgm:spPr/>
      <dgm:t>
        <a:bodyPr/>
        <a:lstStyle/>
        <a:p>
          <a:endParaRPr lang="en-US"/>
        </a:p>
      </dgm:t>
    </dgm:pt>
    <dgm:pt modelId="{8EB4DDD9-8CD5-4F2D-8DC9-86E4EDF26FD4}" type="sibTrans" cxnId="{AEE404EF-1223-4B60-B503-A1AC06ED8161}">
      <dgm:prSet/>
      <dgm:spPr/>
      <dgm:t>
        <a:bodyPr/>
        <a:lstStyle/>
        <a:p>
          <a:endParaRPr lang="en-US"/>
        </a:p>
      </dgm:t>
    </dgm:pt>
    <dgm:pt modelId="{B6CFB46C-0FB7-495E-B4F3-FFD6D8CD2698}">
      <dgm:prSet/>
      <dgm:spPr/>
      <dgm:t>
        <a:bodyPr/>
        <a:lstStyle/>
        <a:p>
          <a:r>
            <a:rPr lang="en-US" b="1"/>
            <a:t>Zell Miller scholarship:</a:t>
          </a:r>
          <a:endParaRPr lang="en-US"/>
        </a:p>
      </dgm:t>
    </dgm:pt>
    <dgm:pt modelId="{CEC4D972-645F-40A0-988F-7F4CEF5391B4}" type="parTrans" cxnId="{FD2D9126-0F99-450C-9B5B-0112F76002C7}">
      <dgm:prSet/>
      <dgm:spPr/>
      <dgm:t>
        <a:bodyPr/>
        <a:lstStyle/>
        <a:p>
          <a:endParaRPr lang="en-US"/>
        </a:p>
      </dgm:t>
    </dgm:pt>
    <dgm:pt modelId="{6AF7E135-44C6-4D7E-AF8A-07E22CDD4DBB}" type="sibTrans" cxnId="{FD2D9126-0F99-450C-9B5B-0112F76002C7}">
      <dgm:prSet/>
      <dgm:spPr/>
      <dgm:t>
        <a:bodyPr/>
        <a:lstStyle/>
        <a:p>
          <a:endParaRPr lang="en-US"/>
        </a:p>
      </dgm:t>
    </dgm:pt>
    <dgm:pt modelId="{7E491664-239C-4C04-AB86-B392AC2BE060}">
      <dgm:prSet/>
      <dgm:spPr/>
      <dgm:t>
        <a:bodyPr/>
        <a:lstStyle/>
        <a:p>
          <a:r>
            <a:rPr lang="en-US"/>
            <a:t>3.7 academic GPA—covers 100% of tuition </a:t>
          </a:r>
        </a:p>
      </dgm:t>
    </dgm:pt>
    <dgm:pt modelId="{C6EC794F-97D1-43C7-A2F5-90BA2FA81F7A}" type="parTrans" cxnId="{C74CAF09-2198-45F2-861C-3F2DE5CD5155}">
      <dgm:prSet/>
      <dgm:spPr/>
      <dgm:t>
        <a:bodyPr/>
        <a:lstStyle/>
        <a:p>
          <a:endParaRPr lang="en-US"/>
        </a:p>
      </dgm:t>
    </dgm:pt>
    <dgm:pt modelId="{B9938764-12FD-42E0-876B-487DEC461D7C}" type="sibTrans" cxnId="{C74CAF09-2198-45F2-861C-3F2DE5CD5155}">
      <dgm:prSet/>
      <dgm:spPr/>
      <dgm:t>
        <a:bodyPr/>
        <a:lstStyle/>
        <a:p>
          <a:endParaRPr lang="en-US"/>
        </a:p>
      </dgm:t>
    </dgm:pt>
    <dgm:pt modelId="{B891C583-E685-4424-B7A4-0879F25E8B0C}">
      <dgm:prSet/>
      <dgm:spPr/>
      <dgm:t>
        <a:bodyPr/>
        <a:lstStyle/>
        <a:p>
          <a:r>
            <a:rPr lang="en-US"/>
            <a:t>SAT 1200 combined CR and Math or 25 ACT composite</a:t>
          </a:r>
        </a:p>
      </dgm:t>
    </dgm:pt>
    <dgm:pt modelId="{827F0218-4675-4BC0-A8DF-660DF32B1EE2}" type="parTrans" cxnId="{6D639565-88FD-4BC8-9987-EE0B99EBBE2D}">
      <dgm:prSet/>
      <dgm:spPr/>
      <dgm:t>
        <a:bodyPr/>
        <a:lstStyle/>
        <a:p>
          <a:endParaRPr lang="en-US"/>
        </a:p>
      </dgm:t>
    </dgm:pt>
    <dgm:pt modelId="{9F877355-F429-434E-84BF-EF1F0ECEDDED}" type="sibTrans" cxnId="{6D639565-88FD-4BC8-9987-EE0B99EBBE2D}">
      <dgm:prSet/>
      <dgm:spPr/>
      <dgm:t>
        <a:bodyPr/>
        <a:lstStyle/>
        <a:p>
          <a:endParaRPr lang="en-US"/>
        </a:p>
      </dgm:t>
    </dgm:pt>
    <dgm:pt modelId="{667A90FC-3357-46CB-9379-2FD8364A8275}">
      <dgm:prSet/>
      <dgm:spPr/>
      <dgm:t>
        <a:bodyPr/>
        <a:lstStyle/>
        <a:p>
          <a:endParaRPr lang="en-US"/>
        </a:p>
      </dgm:t>
    </dgm:pt>
    <dgm:pt modelId="{AEC55699-9276-4203-83D1-E424AE74F79C}" type="parTrans" cxnId="{E222F0D0-EFDE-4DEC-A014-756585CE5412}">
      <dgm:prSet/>
      <dgm:spPr/>
      <dgm:t>
        <a:bodyPr/>
        <a:lstStyle/>
        <a:p>
          <a:endParaRPr lang="en-US"/>
        </a:p>
      </dgm:t>
    </dgm:pt>
    <dgm:pt modelId="{66FCD0D4-1ABE-4F9D-BD7F-FDB5F7118A85}" type="sibTrans" cxnId="{E222F0D0-EFDE-4DEC-A014-756585CE5412}">
      <dgm:prSet/>
      <dgm:spPr/>
      <dgm:t>
        <a:bodyPr/>
        <a:lstStyle/>
        <a:p>
          <a:endParaRPr lang="en-US"/>
        </a:p>
      </dgm:t>
    </dgm:pt>
    <dgm:pt modelId="{77E3EC5E-C4E6-4DD8-A02D-8D5DE5A519C9}">
      <dgm:prSet/>
      <dgm:spPr/>
      <dgm:t>
        <a:bodyPr/>
        <a:lstStyle/>
        <a:p>
          <a:r>
            <a:rPr lang="en-US"/>
            <a:t>This is the information that was shared with us:</a:t>
          </a:r>
        </a:p>
      </dgm:t>
    </dgm:pt>
    <dgm:pt modelId="{4C6D9288-A675-410F-8046-FF3A398F59BD}" type="parTrans" cxnId="{88ECCE43-9E91-4F03-8413-098BC5AFF987}">
      <dgm:prSet/>
      <dgm:spPr/>
      <dgm:t>
        <a:bodyPr/>
        <a:lstStyle/>
        <a:p>
          <a:endParaRPr lang="en-US"/>
        </a:p>
      </dgm:t>
    </dgm:pt>
    <dgm:pt modelId="{CC50767E-CAB9-409C-AC37-AFFD058CE979}" type="sibTrans" cxnId="{88ECCE43-9E91-4F03-8413-098BC5AFF987}">
      <dgm:prSet/>
      <dgm:spPr/>
      <dgm:t>
        <a:bodyPr/>
        <a:lstStyle/>
        <a:p>
          <a:endParaRPr lang="en-US"/>
        </a:p>
      </dgm:t>
    </dgm:pt>
    <dgm:pt modelId="{89C0BC28-AF08-4FA0-AC41-60879AF8AA05}">
      <dgm:prSet/>
      <dgm:spPr/>
      <dgm:t>
        <a:bodyPr/>
        <a:lstStyle/>
        <a:p>
          <a:endParaRPr lang="en-US"/>
        </a:p>
      </dgm:t>
    </dgm:pt>
    <dgm:pt modelId="{866C3F04-48A0-436E-A9D3-FBAF155281F4}" type="parTrans" cxnId="{D02DACA6-362F-4484-BFC5-CCBEFA607C26}">
      <dgm:prSet/>
      <dgm:spPr/>
      <dgm:t>
        <a:bodyPr/>
        <a:lstStyle/>
        <a:p>
          <a:endParaRPr lang="en-US"/>
        </a:p>
      </dgm:t>
    </dgm:pt>
    <dgm:pt modelId="{F01320C6-A711-4E6E-ABBC-FD63B816D2BF}" type="sibTrans" cxnId="{D02DACA6-362F-4484-BFC5-CCBEFA607C26}">
      <dgm:prSet/>
      <dgm:spPr/>
      <dgm:t>
        <a:bodyPr/>
        <a:lstStyle/>
        <a:p>
          <a:endParaRPr lang="en-US"/>
        </a:p>
      </dgm:t>
    </dgm:pt>
    <dgm:pt modelId="{82A0BD88-7B80-43D4-9083-DEE149DD5B93}">
      <dgm:prSet/>
      <dgm:spPr/>
      <dgm:t>
        <a:bodyPr/>
        <a:lstStyle/>
        <a:p>
          <a:r>
            <a:rPr lang="en-US"/>
            <a:t>HOPE will cover the current year at 100% of the </a:t>
          </a:r>
          <a:r>
            <a:rPr lang="en-US" i="1"/>
            <a:t>prior year</a:t>
          </a:r>
          <a:r>
            <a:rPr lang="en-US"/>
            <a:t> tuition amount. Example: the 2024 year of college gets covered at 2023 tuition rate under HOPE, the 2025 year gets covered at the 2024 rate. If the rates are the same from one year to the next, HOPE funds at 100%; if the rates change from one year to the next then HOPE only covers the amount equal to the </a:t>
          </a:r>
          <a:r>
            <a:rPr lang="en-US" i="1"/>
            <a:t>prior</a:t>
          </a:r>
          <a:r>
            <a:rPr lang="en-US"/>
            <a:t> year.</a:t>
          </a:r>
        </a:p>
      </dgm:t>
    </dgm:pt>
    <dgm:pt modelId="{B937B8EA-4B1F-479E-9FA4-ECB4D4D0F59B}" type="parTrans" cxnId="{14766B40-47A2-492F-8D7D-315E8097DF8F}">
      <dgm:prSet/>
      <dgm:spPr/>
      <dgm:t>
        <a:bodyPr/>
        <a:lstStyle/>
        <a:p>
          <a:endParaRPr lang="en-US"/>
        </a:p>
      </dgm:t>
    </dgm:pt>
    <dgm:pt modelId="{D255FD93-578F-4C21-AD84-D0CB4BD30579}" type="sibTrans" cxnId="{14766B40-47A2-492F-8D7D-315E8097DF8F}">
      <dgm:prSet/>
      <dgm:spPr/>
      <dgm:t>
        <a:bodyPr/>
        <a:lstStyle/>
        <a:p>
          <a:endParaRPr lang="en-US"/>
        </a:p>
      </dgm:t>
    </dgm:pt>
    <dgm:pt modelId="{09895E96-FA0D-42C7-8308-FF0501184B4D}" type="pres">
      <dgm:prSet presAssocID="{0DD9AA26-69B5-4481-A488-5CD0037CE05F}" presName="Name0" presStyleCnt="0">
        <dgm:presLayoutVars>
          <dgm:dir/>
          <dgm:animLvl val="lvl"/>
          <dgm:resizeHandles val="exact"/>
        </dgm:presLayoutVars>
      </dgm:prSet>
      <dgm:spPr/>
    </dgm:pt>
    <dgm:pt modelId="{43CE9ED3-50AD-47EE-9DF4-83F285998612}" type="pres">
      <dgm:prSet presAssocID="{F8020686-DE7E-48ED-8B00-DA0F53EC5601}" presName="composite" presStyleCnt="0"/>
      <dgm:spPr/>
    </dgm:pt>
    <dgm:pt modelId="{F72F2368-2ED4-4CD2-A785-38AD9E6D5047}" type="pres">
      <dgm:prSet presAssocID="{F8020686-DE7E-48ED-8B00-DA0F53EC5601}" presName="parTx" presStyleLbl="alignNode1" presStyleIdx="0" presStyleCnt="4">
        <dgm:presLayoutVars>
          <dgm:chMax val="0"/>
          <dgm:chPref val="0"/>
          <dgm:bulletEnabled val="1"/>
        </dgm:presLayoutVars>
      </dgm:prSet>
      <dgm:spPr/>
    </dgm:pt>
    <dgm:pt modelId="{8473E00F-0A03-48AD-B2BD-FC5DBC11F354}" type="pres">
      <dgm:prSet presAssocID="{F8020686-DE7E-48ED-8B00-DA0F53EC5601}" presName="desTx" presStyleLbl="alignAccFollowNode1" presStyleIdx="0" presStyleCnt="4">
        <dgm:presLayoutVars>
          <dgm:bulletEnabled val="1"/>
        </dgm:presLayoutVars>
      </dgm:prSet>
      <dgm:spPr/>
    </dgm:pt>
    <dgm:pt modelId="{EAC0D4B8-AA6D-40F1-82D6-BACA4E106E7C}" type="pres">
      <dgm:prSet presAssocID="{3132FF0C-918F-43F3-B21B-250F3E89DEB9}" presName="space" presStyleCnt="0"/>
      <dgm:spPr/>
    </dgm:pt>
    <dgm:pt modelId="{589E6E0A-EFBA-4069-B774-A28594CD6215}" type="pres">
      <dgm:prSet presAssocID="{CE560FDE-4150-40F2-AD85-961D41197A0F}" presName="composite" presStyleCnt="0"/>
      <dgm:spPr/>
    </dgm:pt>
    <dgm:pt modelId="{0B542924-53AF-4376-9D4A-F3F3B07645AB}" type="pres">
      <dgm:prSet presAssocID="{CE560FDE-4150-40F2-AD85-961D41197A0F}" presName="parTx" presStyleLbl="alignNode1" presStyleIdx="1" presStyleCnt="4">
        <dgm:presLayoutVars>
          <dgm:chMax val="0"/>
          <dgm:chPref val="0"/>
          <dgm:bulletEnabled val="1"/>
        </dgm:presLayoutVars>
      </dgm:prSet>
      <dgm:spPr/>
    </dgm:pt>
    <dgm:pt modelId="{20C98340-FD1D-4EF2-BA63-FDBC99734545}" type="pres">
      <dgm:prSet presAssocID="{CE560FDE-4150-40F2-AD85-961D41197A0F}" presName="desTx" presStyleLbl="alignAccFollowNode1" presStyleIdx="1" presStyleCnt="4">
        <dgm:presLayoutVars>
          <dgm:bulletEnabled val="1"/>
        </dgm:presLayoutVars>
      </dgm:prSet>
      <dgm:spPr/>
    </dgm:pt>
    <dgm:pt modelId="{59658570-1854-41BB-AB1B-4D9EE174568A}" type="pres">
      <dgm:prSet presAssocID="{C4A67417-DFDF-44CB-9D3F-C8BA9A92C680}" presName="space" presStyleCnt="0"/>
      <dgm:spPr/>
    </dgm:pt>
    <dgm:pt modelId="{80890CCA-E068-43A0-BD92-E942519C89F4}" type="pres">
      <dgm:prSet presAssocID="{6B47E89A-70FD-423E-A2B3-DA80E443DE12}" presName="composite" presStyleCnt="0"/>
      <dgm:spPr/>
    </dgm:pt>
    <dgm:pt modelId="{E538DA62-00B7-49D7-84BF-9C8983B61CC1}" type="pres">
      <dgm:prSet presAssocID="{6B47E89A-70FD-423E-A2B3-DA80E443DE12}" presName="parTx" presStyleLbl="alignNode1" presStyleIdx="2" presStyleCnt="4">
        <dgm:presLayoutVars>
          <dgm:chMax val="0"/>
          <dgm:chPref val="0"/>
          <dgm:bulletEnabled val="1"/>
        </dgm:presLayoutVars>
      </dgm:prSet>
      <dgm:spPr/>
    </dgm:pt>
    <dgm:pt modelId="{8F131C11-8316-4632-8C1C-A2F28449D17A}" type="pres">
      <dgm:prSet presAssocID="{6B47E89A-70FD-423E-A2B3-DA80E443DE12}" presName="desTx" presStyleLbl="alignAccFollowNode1" presStyleIdx="2" presStyleCnt="4">
        <dgm:presLayoutVars>
          <dgm:bulletEnabled val="1"/>
        </dgm:presLayoutVars>
      </dgm:prSet>
      <dgm:spPr/>
    </dgm:pt>
    <dgm:pt modelId="{0E29C903-F79C-4856-AEEB-90838944AA00}" type="pres">
      <dgm:prSet presAssocID="{32F7584C-DB08-4938-8A2E-2EB0D4CD1B90}" presName="space" presStyleCnt="0"/>
      <dgm:spPr/>
    </dgm:pt>
    <dgm:pt modelId="{184B463B-B245-43FF-81BD-6D196025D162}" type="pres">
      <dgm:prSet presAssocID="{B6CFB46C-0FB7-495E-B4F3-FFD6D8CD2698}" presName="composite" presStyleCnt="0"/>
      <dgm:spPr/>
    </dgm:pt>
    <dgm:pt modelId="{FF81D7AB-58A5-48FB-99DF-25A500C8672F}" type="pres">
      <dgm:prSet presAssocID="{B6CFB46C-0FB7-495E-B4F3-FFD6D8CD2698}" presName="parTx" presStyleLbl="alignNode1" presStyleIdx="3" presStyleCnt="4">
        <dgm:presLayoutVars>
          <dgm:chMax val="0"/>
          <dgm:chPref val="0"/>
          <dgm:bulletEnabled val="1"/>
        </dgm:presLayoutVars>
      </dgm:prSet>
      <dgm:spPr/>
    </dgm:pt>
    <dgm:pt modelId="{622EF27E-7A98-4535-8903-369621048A75}" type="pres">
      <dgm:prSet presAssocID="{B6CFB46C-0FB7-495E-B4F3-FFD6D8CD2698}" presName="desTx" presStyleLbl="alignAccFollowNode1" presStyleIdx="3" presStyleCnt="4">
        <dgm:presLayoutVars>
          <dgm:bulletEnabled val="1"/>
        </dgm:presLayoutVars>
      </dgm:prSet>
      <dgm:spPr/>
    </dgm:pt>
  </dgm:ptLst>
  <dgm:cxnLst>
    <dgm:cxn modelId="{C74CAF09-2198-45F2-861C-3F2DE5CD5155}" srcId="{B6CFB46C-0FB7-495E-B4F3-FFD6D8CD2698}" destId="{7E491664-239C-4C04-AB86-B392AC2BE060}" srcOrd="0" destOrd="0" parTransId="{C6EC794F-97D1-43C7-A2F5-90BA2FA81F7A}" sibTransId="{B9938764-12FD-42E0-876B-487DEC461D7C}"/>
    <dgm:cxn modelId="{127BE809-08A7-40F8-8270-6918B1483725}" type="presOf" srcId="{CE560FDE-4150-40F2-AD85-961D41197A0F}" destId="{0B542924-53AF-4376-9D4A-F3F3B07645AB}" srcOrd="0" destOrd="0" presId="urn:microsoft.com/office/officeart/2005/8/layout/hList1"/>
    <dgm:cxn modelId="{CD21FC09-46A3-4DF9-9EEB-A8EFE6B35354}" srcId="{CE560FDE-4150-40F2-AD85-961D41197A0F}" destId="{0AA21504-958D-43C1-99F9-FE1221FB5DF0}" srcOrd="0" destOrd="0" parTransId="{2EA7B6A6-067D-4893-8671-CE88AB0629E1}" sibTransId="{CCEFF7D3-F407-4507-A4E9-2265C90178CC}"/>
    <dgm:cxn modelId="{B02C0B1A-30B7-437C-BABE-EBBB385778F4}" type="presOf" srcId="{B9050397-B15C-4462-AB4E-25C469D6E16A}" destId="{8473E00F-0A03-48AD-B2BD-FC5DBC11F354}" srcOrd="0" destOrd="0" presId="urn:microsoft.com/office/officeart/2005/8/layout/hList1"/>
    <dgm:cxn modelId="{FD2D9126-0F99-450C-9B5B-0112F76002C7}" srcId="{0DD9AA26-69B5-4481-A488-5CD0037CE05F}" destId="{B6CFB46C-0FB7-495E-B4F3-FFD6D8CD2698}" srcOrd="3" destOrd="0" parTransId="{CEC4D972-645F-40A0-988F-7F4CEF5391B4}" sibTransId="{6AF7E135-44C6-4D7E-AF8A-07E22CDD4DBB}"/>
    <dgm:cxn modelId="{C0E9782B-7742-498F-B0E4-718E73246B24}" type="presOf" srcId="{77E3EC5E-C4E6-4DD8-A02D-8D5DE5A519C9}" destId="{8F131C11-8316-4632-8C1C-A2F28449D17A}" srcOrd="0" destOrd="2" presId="urn:microsoft.com/office/officeart/2005/8/layout/hList1"/>
    <dgm:cxn modelId="{F3C8BC2D-B4D0-4FC4-A65F-3B25D46D8F51}" type="presOf" srcId="{0AA21504-958D-43C1-99F9-FE1221FB5DF0}" destId="{20C98340-FD1D-4EF2-BA63-FDBC99734545}" srcOrd="0" destOrd="0" presId="urn:microsoft.com/office/officeart/2005/8/layout/hList1"/>
    <dgm:cxn modelId="{14766B40-47A2-492F-8D7D-315E8097DF8F}" srcId="{6B47E89A-70FD-423E-A2B3-DA80E443DE12}" destId="{82A0BD88-7B80-43D4-9083-DEE149DD5B93}" srcOrd="4" destOrd="0" parTransId="{B937B8EA-4B1F-479E-9FA4-ECB4D4D0F59B}" sibTransId="{D255FD93-578F-4C21-AD84-D0CB4BD30579}"/>
    <dgm:cxn modelId="{F8B1E35D-ADB8-475E-B8C2-AE6A5850DB66}" type="presOf" srcId="{B6CFB46C-0FB7-495E-B4F3-FFD6D8CD2698}" destId="{FF81D7AB-58A5-48FB-99DF-25A500C8672F}" srcOrd="0" destOrd="0" presId="urn:microsoft.com/office/officeart/2005/8/layout/hList1"/>
    <dgm:cxn modelId="{D3403860-4E22-4E3A-9C2D-120436478199}" type="presOf" srcId="{6B47E89A-70FD-423E-A2B3-DA80E443DE12}" destId="{E538DA62-00B7-49D7-84BF-9C8983B61CC1}" srcOrd="0" destOrd="0" presId="urn:microsoft.com/office/officeart/2005/8/layout/hList1"/>
    <dgm:cxn modelId="{88ECCE43-9E91-4F03-8413-098BC5AFF987}" srcId="{6B47E89A-70FD-423E-A2B3-DA80E443DE12}" destId="{77E3EC5E-C4E6-4DD8-A02D-8D5DE5A519C9}" srcOrd="2" destOrd="0" parTransId="{4C6D9288-A675-410F-8046-FF3A398F59BD}" sibTransId="{CC50767E-CAB9-409C-AC37-AFFD058CE979}"/>
    <dgm:cxn modelId="{6D639565-88FD-4BC8-9987-EE0B99EBBE2D}" srcId="{B6CFB46C-0FB7-495E-B4F3-FFD6D8CD2698}" destId="{B891C583-E685-4424-B7A4-0879F25E8B0C}" srcOrd="1" destOrd="0" parTransId="{827F0218-4675-4BC0-A8DF-660DF32B1EE2}" sibTransId="{9F877355-F429-434E-84BF-EF1F0ECEDDED}"/>
    <dgm:cxn modelId="{D4046A52-A1CA-4346-B4A1-E31AC58D6B8A}" srcId="{0DD9AA26-69B5-4481-A488-5CD0037CE05F}" destId="{F8020686-DE7E-48ED-8B00-DA0F53EC5601}" srcOrd="0" destOrd="0" parTransId="{0B7FC00D-9BD1-49C7-A734-23FD5BFA913E}" sibTransId="{3132FF0C-918F-43F3-B21B-250F3E89DEB9}"/>
    <dgm:cxn modelId="{00383775-6DDE-478D-AF6A-63CC5D0A8D47}" type="presOf" srcId="{82A0BD88-7B80-43D4-9083-DEE149DD5B93}" destId="{8F131C11-8316-4632-8C1C-A2F28449D17A}" srcOrd="0" destOrd="4" presId="urn:microsoft.com/office/officeart/2005/8/layout/hList1"/>
    <dgm:cxn modelId="{9E91D357-4166-496B-ACCC-A88E6D22D43A}" srcId="{0DD9AA26-69B5-4481-A488-5CD0037CE05F}" destId="{CE560FDE-4150-40F2-AD85-961D41197A0F}" srcOrd="1" destOrd="0" parTransId="{BB6D7D0E-3A8E-49B7-AAC0-DEA85A216C4C}" sibTransId="{C4A67417-DFDF-44CB-9D3F-C8BA9A92C680}"/>
    <dgm:cxn modelId="{12551B89-8882-4BB1-BC6B-2B4AE5FA1405}" type="presOf" srcId="{667A90FC-3357-46CB-9379-2FD8364A8275}" destId="{8F131C11-8316-4632-8C1C-A2F28449D17A}" srcOrd="0" destOrd="1" presId="urn:microsoft.com/office/officeart/2005/8/layout/hList1"/>
    <dgm:cxn modelId="{20B0B69A-9BEB-430F-8B32-B397B902425C}" type="presOf" srcId="{B891C583-E685-4424-B7A4-0879F25E8B0C}" destId="{622EF27E-7A98-4535-8903-369621048A75}" srcOrd="0" destOrd="1" presId="urn:microsoft.com/office/officeart/2005/8/layout/hList1"/>
    <dgm:cxn modelId="{C7E91D9D-DD08-4324-B7F7-2D33B89738A6}" type="presOf" srcId="{5374BA9C-C870-4E3F-ACF4-BF96712AED71}" destId="{8F131C11-8316-4632-8C1C-A2F28449D17A}" srcOrd="0" destOrd="0" presId="urn:microsoft.com/office/officeart/2005/8/layout/hList1"/>
    <dgm:cxn modelId="{D02DACA6-362F-4484-BFC5-CCBEFA607C26}" srcId="{6B47E89A-70FD-423E-A2B3-DA80E443DE12}" destId="{89C0BC28-AF08-4FA0-AC41-60879AF8AA05}" srcOrd="3" destOrd="0" parTransId="{866C3F04-48A0-436E-A9D3-FBAF155281F4}" sibTransId="{F01320C6-A711-4E6E-ABBC-FD63B816D2BF}"/>
    <dgm:cxn modelId="{8EFA0AB0-B5A4-458D-8DA0-F0089E66F347}" srcId="{0DD9AA26-69B5-4481-A488-5CD0037CE05F}" destId="{6B47E89A-70FD-423E-A2B3-DA80E443DE12}" srcOrd="2" destOrd="0" parTransId="{FF717701-7F9A-4462-BDDB-34F2188C4E3A}" sibTransId="{32F7584C-DB08-4938-8A2E-2EB0D4CD1B90}"/>
    <dgm:cxn modelId="{D604A6BF-590B-4DB6-996C-C2EA00DA5A44}" srcId="{F8020686-DE7E-48ED-8B00-DA0F53EC5601}" destId="{B9050397-B15C-4462-AB4E-25C469D6E16A}" srcOrd="0" destOrd="0" parTransId="{EAC1F509-C26C-445D-AD91-41C04EC9C274}" sibTransId="{0EE89ABB-A63F-4182-8707-75E6F5497465}"/>
    <dgm:cxn modelId="{69DCA5C3-F8E0-4152-931F-4BAB25F89AC0}" type="presOf" srcId="{89C0BC28-AF08-4FA0-AC41-60879AF8AA05}" destId="{8F131C11-8316-4632-8C1C-A2F28449D17A}" srcOrd="0" destOrd="3" presId="urn:microsoft.com/office/officeart/2005/8/layout/hList1"/>
    <dgm:cxn modelId="{E222F0D0-EFDE-4DEC-A014-756585CE5412}" srcId="{6B47E89A-70FD-423E-A2B3-DA80E443DE12}" destId="{667A90FC-3357-46CB-9379-2FD8364A8275}" srcOrd="1" destOrd="0" parTransId="{AEC55699-9276-4203-83D1-E424AE74F79C}" sibTransId="{66FCD0D4-1ABE-4F9D-BD7F-FDB5F7118A85}"/>
    <dgm:cxn modelId="{230133D9-A99F-4452-94CD-8F45294C3E0C}" type="presOf" srcId="{7E491664-239C-4C04-AB86-B392AC2BE060}" destId="{622EF27E-7A98-4535-8903-369621048A75}" srcOrd="0" destOrd="0" presId="urn:microsoft.com/office/officeart/2005/8/layout/hList1"/>
    <dgm:cxn modelId="{AEE404EF-1223-4B60-B503-A1AC06ED8161}" srcId="{6B47E89A-70FD-423E-A2B3-DA80E443DE12}" destId="{5374BA9C-C870-4E3F-ACF4-BF96712AED71}" srcOrd="0" destOrd="0" parTransId="{017FC653-9EB8-4D3F-BE3F-54FB974CF7D1}" sibTransId="{8EB4DDD9-8CD5-4F2D-8DC9-86E4EDF26FD4}"/>
    <dgm:cxn modelId="{7B8B6BF0-93C4-47A4-ADC7-6E7EBC43CB5A}" type="presOf" srcId="{0DD9AA26-69B5-4481-A488-5CD0037CE05F}" destId="{09895E96-FA0D-42C7-8308-FF0501184B4D}" srcOrd="0" destOrd="0" presId="urn:microsoft.com/office/officeart/2005/8/layout/hList1"/>
    <dgm:cxn modelId="{2E8CB4F8-1377-4D1C-9591-57F9D3EEDFD9}" type="presOf" srcId="{F8020686-DE7E-48ED-8B00-DA0F53EC5601}" destId="{F72F2368-2ED4-4CD2-A785-38AD9E6D5047}" srcOrd="0" destOrd="0" presId="urn:microsoft.com/office/officeart/2005/8/layout/hList1"/>
    <dgm:cxn modelId="{6D341C24-4920-4518-BE18-8DA129EE6DE9}" type="presParOf" srcId="{09895E96-FA0D-42C7-8308-FF0501184B4D}" destId="{43CE9ED3-50AD-47EE-9DF4-83F285998612}" srcOrd="0" destOrd="0" presId="urn:microsoft.com/office/officeart/2005/8/layout/hList1"/>
    <dgm:cxn modelId="{B5BABE69-7DF9-48C2-9CF0-070E27DE2F4D}" type="presParOf" srcId="{43CE9ED3-50AD-47EE-9DF4-83F285998612}" destId="{F72F2368-2ED4-4CD2-A785-38AD9E6D5047}" srcOrd="0" destOrd="0" presId="urn:microsoft.com/office/officeart/2005/8/layout/hList1"/>
    <dgm:cxn modelId="{C4E55B54-D0EE-439A-A09C-DEE715C0F699}" type="presParOf" srcId="{43CE9ED3-50AD-47EE-9DF4-83F285998612}" destId="{8473E00F-0A03-48AD-B2BD-FC5DBC11F354}" srcOrd="1" destOrd="0" presId="urn:microsoft.com/office/officeart/2005/8/layout/hList1"/>
    <dgm:cxn modelId="{7E2446E1-18E9-4A95-BEB4-EF5E630B4589}" type="presParOf" srcId="{09895E96-FA0D-42C7-8308-FF0501184B4D}" destId="{EAC0D4B8-AA6D-40F1-82D6-BACA4E106E7C}" srcOrd="1" destOrd="0" presId="urn:microsoft.com/office/officeart/2005/8/layout/hList1"/>
    <dgm:cxn modelId="{F5D0E084-DDAE-45E7-80A7-4B33B25AEB07}" type="presParOf" srcId="{09895E96-FA0D-42C7-8308-FF0501184B4D}" destId="{589E6E0A-EFBA-4069-B774-A28594CD6215}" srcOrd="2" destOrd="0" presId="urn:microsoft.com/office/officeart/2005/8/layout/hList1"/>
    <dgm:cxn modelId="{B0B08CD9-3E7A-40EC-A228-1194134DC51A}" type="presParOf" srcId="{589E6E0A-EFBA-4069-B774-A28594CD6215}" destId="{0B542924-53AF-4376-9D4A-F3F3B07645AB}" srcOrd="0" destOrd="0" presId="urn:microsoft.com/office/officeart/2005/8/layout/hList1"/>
    <dgm:cxn modelId="{6FCDFAE9-CE9B-4EBE-9F81-134849AE53E0}" type="presParOf" srcId="{589E6E0A-EFBA-4069-B774-A28594CD6215}" destId="{20C98340-FD1D-4EF2-BA63-FDBC99734545}" srcOrd="1" destOrd="0" presId="urn:microsoft.com/office/officeart/2005/8/layout/hList1"/>
    <dgm:cxn modelId="{7756F050-8976-48EC-A20A-8DAB152F44EB}" type="presParOf" srcId="{09895E96-FA0D-42C7-8308-FF0501184B4D}" destId="{59658570-1854-41BB-AB1B-4D9EE174568A}" srcOrd="3" destOrd="0" presId="urn:microsoft.com/office/officeart/2005/8/layout/hList1"/>
    <dgm:cxn modelId="{68E3C552-97A2-45FA-BB2B-97C4C7FB6B38}" type="presParOf" srcId="{09895E96-FA0D-42C7-8308-FF0501184B4D}" destId="{80890CCA-E068-43A0-BD92-E942519C89F4}" srcOrd="4" destOrd="0" presId="urn:microsoft.com/office/officeart/2005/8/layout/hList1"/>
    <dgm:cxn modelId="{D1102DD3-F49E-47AE-B0E2-18EC4EB62714}" type="presParOf" srcId="{80890CCA-E068-43A0-BD92-E942519C89F4}" destId="{E538DA62-00B7-49D7-84BF-9C8983B61CC1}" srcOrd="0" destOrd="0" presId="urn:microsoft.com/office/officeart/2005/8/layout/hList1"/>
    <dgm:cxn modelId="{BC39C917-1CE2-4A2D-B7A1-937A49F2B9F9}" type="presParOf" srcId="{80890CCA-E068-43A0-BD92-E942519C89F4}" destId="{8F131C11-8316-4632-8C1C-A2F28449D17A}" srcOrd="1" destOrd="0" presId="urn:microsoft.com/office/officeart/2005/8/layout/hList1"/>
    <dgm:cxn modelId="{863EB880-C376-4895-BABF-F9D601043BE3}" type="presParOf" srcId="{09895E96-FA0D-42C7-8308-FF0501184B4D}" destId="{0E29C903-F79C-4856-AEEB-90838944AA00}" srcOrd="5" destOrd="0" presId="urn:microsoft.com/office/officeart/2005/8/layout/hList1"/>
    <dgm:cxn modelId="{2BDF19EE-52B3-4131-BF89-8D30C7E1CCBF}" type="presParOf" srcId="{09895E96-FA0D-42C7-8308-FF0501184B4D}" destId="{184B463B-B245-43FF-81BD-6D196025D162}" srcOrd="6" destOrd="0" presId="urn:microsoft.com/office/officeart/2005/8/layout/hList1"/>
    <dgm:cxn modelId="{51B4426C-C063-4250-933C-532ACF45B49E}" type="presParOf" srcId="{184B463B-B245-43FF-81BD-6D196025D162}" destId="{FF81D7AB-58A5-48FB-99DF-25A500C8672F}" srcOrd="0" destOrd="0" presId="urn:microsoft.com/office/officeart/2005/8/layout/hList1"/>
    <dgm:cxn modelId="{F50534B3-3458-4EBB-8C85-C70072FF4B7E}" type="presParOf" srcId="{184B463B-B245-43FF-81BD-6D196025D162}" destId="{622EF27E-7A98-4535-8903-369621048A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2785E4-00D1-4233-A459-E12E0A77975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CBED823-9F19-4637-A048-C66B019B6681}">
      <dgm:prSet/>
      <dgm:spPr/>
      <dgm:t>
        <a:bodyPr/>
        <a:lstStyle/>
        <a:p>
          <a:r>
            <a:rPr lang="en-US"/>
            <a:t>DON’T PAY TO SEARCH OR VIEW SCHOLARSHIPS</a:t>
          </a:r>
        </a:p>
      </dgm:t>
    </dgm:pt>
    <dgm:pt modelId="{2C30EA05-A29F-46E7-ADED-5CB7DA260532}" type="parTrans" cxnId="{AC9AEC3A-BC4C-4936-8B56-C8D261B6970F}">
      <dgm:prSet/>
      <dgm:spPr/>
      <dgm:t>
        <a:bodyPr/>
        <a:lstStyle/>
        <a:p>
          <a:endParaRPr lang="en-US"/>
        </a:p>
      </dgm:t>
    </dgm:pt>
    <dgm:pt modelId="{64E5E1E5-59AC-4F90-9502-09458CB92E21}" type="sibTrans" cxnId="{AC9AEC3A-BC4C-4936-8B56-C8D261B6970F}">
      <dgm:prSet/>
      <dgm:spPr/>
      <dgm:t>
        <a:bodyPr/>
        <a:lstStyle/>
        <a:p>
          <a:endParaRPr lang="en-US"/>
        </a:p>
      </dgm:t>
    </dgm:pt>
    <dgm:pt modelId="{8F3C05A0-F142-4722-A5BD-A92120A93941}">
      <dgm:prSet/>
      <dgm:spPr/>
      <dgm:t>
        <a:bodyPr/>
        <a:lstStyle/>
        <a:p>
          <a:r>
            <a:rPr lang="en-US">
              <a:hlinkClick xmlns:r="http://schemas.openxmlformats.org/officeDocument/2006/relationships" r:id="rId1"/>
            </a:rPr>
            <a:t>www.fastweb.com</a:t>
          </a:r>
          <a:endParaRPr lang="en-US"/>
        </a:p>
      </dgm:t>
    </dgm:pt>
    <dgm:pt modelId="{6BC7EC5C-E133-499F-B155-FCB5AE0D9F68}" type="parTrans" cxnId="{1589EB4F-CD3C-4097-9D19-53CDCA6B9176}">
      <dgm:prSet/>
      <dgm:spPr/>
      <dgm:t>
        <a:bodyPr/>
        <a:lstStyle/>
        <a:p>
          <a:endParaRPr lang="en-US"/>
        </a:p>
      </dgm:t>
    </dgm:pt>
    <dgm:pt modelId="{2EE18758-1565-4FBA-B752-4DDB894C72C6}" type="sibTrans" cxnId="{1589EB4F-CD3C-4097-9D19-53CDCA6B9176}">
      <dgm:prSet/>
      <dgm:spPr/>
      <dgm:t>
        <a:bodyPr/>
        <a:lstStyle/>
        <a:p>
          <a:endParaRPr lang="en-US"/>
        </a:p>
      </dgm:t>
    </dgm:pt>
    <dgm:pt modelId="{7B1C7FBF-075E-43A1-8AB6-59C063073CBE}">
      <dgm:prSet/>
      <dgm:spPr/>
      <dgm:t>
        <a:bodyPr/>
        <a:lstStyle/>
        <a:p>
          <a:r>
            <a:rPr lang="en-US">
              <a:hlinkClick xmlns:r="http://schemas.openxmlformats.org/officeDocument/2006/relationships" r:id="rId2"/>
            </a:rPr>
            <a:t>www.collegescholarships.com</a:t>
          </a:r>
          <a:endParaRPr lang="en-US"/>
        </a:p>
      </dgm:t>
    </dgm:pt>
    <dgm:pt modelId="{5502D107-E1E4-4706-B2D6-3C50AED86910}" type="parTrans" cxnId="{E7A0EB7E-B264-4F18-A72B-809BD106CADD}">
      <dgm:prSet/>
      <dgm:spPr/>
      <dgm:t>
        <a:bodyPr/>
        <a:lstStyle/>
        <a:p>
          <a:endParaRPr lang="en-US"/>
        </a:p>
      </dgm:t>
    </dgm:pt>
    <dgm:pt modelId="{720123CB-7728-468C-8306-EA3A0E6C1550}" type="sibTrans" cxnId="{E7A0EB7E-B264-4F18-A72B-809BD106CADD}">
      <dgm:prSet/>
      <dgm:spPr/>
      <dgm:t>
        <a:bodyPr/>
        <a:lstStyle/>
        <a:p>
          <a:endParaRPr lang="en-US"/>
        </a:p>
      </dgm:t>
    </dgm:pt>
    <dgm:pt modelId="{0F7379B5-826E-4B09-A07F-C01E8DE129F9}">
      <dgm:prSet/>
      <dgm:spPr/>
      <dgm:t>
        <a:bodyPr/>
        <a:lstStyle/>
        <a:p>
          <a:r>
            <a:rPr lang="en-US">
              <a:hlinkClick xmlns:r="http://schemas.openxmlformats.org/officeDocument/2006/relationships" r:id="rId3"/>
            </a:rPr>
            <a:t>www.gafutures.org</a:t>
          </a:r>
          <a:endParaRPr lang="en-US"/>
        </a:p>
      </dgm:t>
    </dgm:pt>
    <dgm:pt modelId="{94F5015E-B157-49C3-A8AA-6F452F8D2AE4}" type="parTrans" cxnId="{F0D34216-B339-4BAB-AF7B-58B28220796D}">
      <dgm:prSet/>
      <dgm:spPr/>
      <dgm:t>
        <a:bodyPr/>
        <a:lstStyle/>
        <a:p>
          <a:endParaRPr lang="en-US"/>
        </a:p>
      </dgm:t>
    </dgm:pt>
    <dgm:pt modelId="{F7AFC19D-27AB-431E-ACCE-5DBFFEC9E2F1}" type="sibTrans" cxnId="{F0D34216-B339-4BAB-AF7B-58B28220796D}">
      <dgm:prSet/>
      <dgm:spPr/>
      <dgm:t>
        <a:bodyPr/>
        <a:lstStyle/>
        <a:p>
          <a:endParaRPr lang="en-US"/>
        </a:p>
      </dgm:t>
    </dgm:pt>
    <dgm:pt modelId="{B7E76D9F-6000-4F27-BCB1-9BADFF423D44}">
      <dgm:prSet/>
      <dgm:spPr/>
      <dgm:t>
        <a:bodyPr/>
        <a:lstStyle/>
        <a:p>
          <a:r>
            <a:rPr lang="en-US"/>
            <a:t>and MANY OTHERS</a:t>
          </a:r>
        </a:p>
      </dgm:t>
    </dgm:pt>
    <dgm:pt modelId="{0A4E4659-1633-4808-BF31-7B5B199A7C52}" type="parTrans" cxnId="{C833F343-5C86-4813-A850-4FF98C0FDBFF}">
      <dgm:prSet/>
      <dgm:spPr/>
      <dgm:t>
        <a:bodyPr/>
        <a:lstStyle/>
        <a:p>
          <a:endParaRPr lang="en-US"/>
        </a:p>
      </dgm:t>
    </dgm:pt>
    <dgm:pt modelId="{F7F8A596-945E-4075-B248-10BA2D947ADF}" type="sibTrans" cxnId="{C833F343-5C86-4813-A850-4FF98C0FDBFF}">
      <dgm:prSet/>
      <dgm:spPr/>
      <dgm:t>
        <a:bodyPr/>
        <a:lstStyle/>
        <a:p>
          <a:endParaRPr lang="en-US"/>
        </a:p>
      </dgm:t>
    </dgm:pt>
    <dgm:pt modelId="{E773156F-2779-47E1-94C1-FB742FB2BCEE}">
      <dgm:prSet/>
      <dgm:spPr/>
      <dgm:t>
        <a:bodyPr/>
        <a:lstStyle/>
        <a:p>
          <a:r>
            <a:rPr lang="en-US" i="1" u="sng"/>
            <a:t>The amount of scholarship money awarded is directly proportional to the amount of time spent searching and applying</a:t>
          </a:r>
          <a:endParaRPr lang="en-US"/>
        </a:p>
      </dgm:t>
    </dgm:pt>
    <dgm:pt modelId="{F4ED1086-9D83-4B07-9779-1F5AAEDCF742}" type="parTrans" cxnId="{806A9470-1DAB-4868-BA51-94ED733F4F1E}">
      <dgm:prSet/>
      <dgm:spPr/>
      <dgm:t>
        <a:bodyPr/>
        <a:lstStyle/>
        <a:p>
          <a:endParaRPr lang="en-US"/>
        </a:p>
      </dgm:t>
    </dgm:pt>
    <dgm:pt modelId="{CEDF8CA4-5E63-4712-AE5D-DE4A65269512}" type="sibTrans" cxnId="{806A9470-1DAB-4868-BA51-94ED733F4F1E}">
      <dgm:prSet/>
      <dgm:spPr/>
      <dgm:t>
        <a:bodyPr/>
        <a:lstStyle/>
        <a:p>
          <a:endParaRPr lang="en-US"/>
        </a:p>
      </dgm:t>
    </dgm:pt>
    <dgm:pt modelId="{0C0281AD-221E-4121-8DC6-ED1F1553EBBC}" type="pres">
      <dgm:prSet presAssocID="{722785E4-00D1-4233-A459-E12E0A77975B}" presName="linear" presStyleCnt="0">
        <dgm:presLayoutVars>
          <dgm:animLvl val="lvl"/>
          <dgm:resizeHandles val="exact"/>
        </dgm:presLayoutVars>
      </dgm:prSet>
      <dgm:spPr/>
    </dgm:pt>
    <dgm:pt modelId="{D4A05F32-C721-4499-AB34-95636FC55919}" type="pres">
      <dgm:prSet presAssocID="{CCBED823-9F19-4637-A048-C66B019B6681}" presName="parentText" presStyleLbl="node1" presStyleIdx="0" presStyleCnt="2">
        <dgm:presLayoutVars>
          <dgm:chMax val="0"/>
          <dgm:bulletEnabled val="1"/>
        </dgm:presLayoutVars>
      </dgm:prSet>
      <dgm:spPr/>
    </dgm:pt>
    <dgm:pt modelId="{C5839211-68C6-4DCA-A319-03266864FA9F}" type="pres">
      <dgm:prSet presAssocID="{CCBED823-9F19-4637-A048-C66B019B6681}" presName="childText" presStyleLbl="revTx" presStyleIdx="0" presStyleCnt="1">
        <dgm:presLayoutVars>
          <dgm:bulletEnabled val="1"/>
        </dgm:presLayoutVars>
      </dgm:prSet>
      <dgm:spPr/>
    </dgm:pt>
    <dgm:pt modelId="{5D85A82E-FF00-481D-8E8C-945DEA370913}" type="pres">
      <dgm:prSet presAssocID="{E773156F-2779-47E1-94C1-FB742FB2BCEE}" presName="parentText" presStyleLbl="node1" presStyleIdx="1" presStyleCnt="2">
        <dgm:presLayoutVars>
          <dgm:chMax val="0"/>
          <dgm:bulletEnabled val="1"/>
        </dgm:presLayoutVars>
      </dgm:prSet>
      <dgm:spPr/>
    </dgm:pt>
  </dgm:ptLst>
  <dgm:cxnLst>
    <dgm:cxn modelId="{6DC6ED0A-8A55-4031-BCD1-B265ACA8D308}" type="presOf" srcId="{CCBED823-9F19-4637-A048-C66B019B6681}" destId="{D4A05F32-C721-4499-AB34-95636FC55919}" srcOrd="0" destOrd="0" presId="urn:microsoft.com/office/officeart/2005/8/layout/vList2"/>
    <dgm:cxn modelId="{F0D34216-B339-4BAB-AF7B-58B28220796D}" srcId="{CCBED823-9F19-4637-A048-C66B019B6681}" destId="{0F7379B5-826E-4B09-A07F-C01E8DE129F9}" srcOrd="2" destOrd="0" parTransId="{94F5015E-B157-49C3-A8AA-6F452F8D2AE4}" sibTransId="{F7AFC19D-27AB-431E-ACCE-5DBFFEC9E2F1}"/>
    <dgm:cxn modelId="{8F1F7919-D442-4D47-A204-432D32C8EDD8}" type="presOf" srcId="{7B1C7FBF-075E-43A1-8AB6-59C063073CBE}" destId="{C5839211-68C6-4DCA-A319-03266864FA9F}" srcOrd="0" destOrd="1" presId="urn:microsoft.com/office/officeart/2005/8/layout/vList2"/>
    <dgm:cxn modelId="{FA153424-BA9E-4FAA-8508-481D65C7188C}" type="presOf" srcId="{8F3C05A0-F142-4722-A5BD-A92120A93941}" destId="{C5839211-68C6-4DCA-A319-03266864FA9F}" srcOrd="0" destOrd="0" presId="urn:microsoft.com/office/officeart/2005/8/layout/vList2"/>
    <dgm:cxn modelId="{A09A632A-7E06-4B61-A713-709BC549F0EB}" type="presOf" srcId="{722785E4-00D1-4233-A459-E12E0A77975B}" destId="{0C0281AD-221E-4121-8DC6-ED1F1553EBBC}" srcOrd="0" destOrd="0" presId="urn:microsoft.com/office/officeart/2005/8/layout/vList2"/>
    <dgm:cxn modelId="{65174C30-22EB-405B-85E0-FC2AADD14248}" type="presOf" srcId="{E773156F-2779-47E1-94C1-FB742FB2BCEE}" destId="{5D85A82E-FF00-481D-8E8C-945DEA370913}" srcOrd="0" destOrd="0" presId="urn:microsoft.com/office/officeart/2005/8/layout/vList2"/>
    <dgm:cxn modelId="{AC9AEC3A-BC4C-4936-8B56-C8D261B6970F}" srcId="{722785E4-00D1-4233-A459-E12E0A77975B}" destId="{CCBED823-9F19-4637-A048-C66B019B6681}" srcOrd="0" destOrd="0" parTransId="{2C30EA05-A29F-46E7-ADED-5CB7DA260532}" sibTransId="{64E5E1E5-59AC-4F90-9502-09458CB92E21}"/>
    <dgm:cxn modelId="{61CB1E5F-8C92-4C76-9CC8-EDB3B57F8B7F}" type="presOf" srcId="{0F7379B5-826E-4B09-A07F-C01E8DE129F9}" destId="{C5839211-68C6-4DCA-A319-03266864FA9F}" srcOrd="0" destOrd="2" presId="urn:microsoft.com/office/officeart/2005/8/layout/vList2"/>
    <dgm:cxn modelId="{1ABA4742-4378-4E6B-9922-3F5705F6864C}" type="presOf" srcId="{B7E76D9F-6000-4F27-BCB1-9BADFF423D44}" destId="{C5839211-68C6-4DCA-A319-03266864FA9F}" srcOrd="0" destOrd="3" presId="urn:microsoft.com/office/officeart/2005/8/layout/vList2"/>
    <dgm:cxn modelId="{C833F343-5C86-4813-A850-4FF98C0FDBFF}" srcId="{CCBED823-9F19-4637-A048-C66B019B6681}" destId="{B7E76D9F-6000-4F27-BCB1-9BADFF423D44}" srcOrd="3" destOrd="0" parTransId="{0A4E4659-1633-4808-BF31-7B5B199A7C52}" sibTransId="{F7F8A596-945E-4075-B248-10BA2D947ADF}"/>
    <dgm:cxn modelId="{1589EB4F-CD3C-4097-9D19-53CDCA6B9176}" srcId="{CCBED823-9F19-4637-A048-C66B019B6681}" destId="{8F3C05A0-F142-4722-A5BD-A92120A93941}" srcOrd="0" destOrd="0" parTransId="{6BC7EC5C-E133-499F-B155-FCB5AE0D9F68}" sibTransId="{2EE18758-1565-4FBA-B752-4DDB894C72C6}"/>
    <dgm:cxn modelId="{806A9470-1DAB-4868-BA51-94ED733F4F1E}" srcId="{722785E4-00D1-4233-A459-E12E0A77975B}" destId="{E773156F-2779-47E1-94C1-FB742FB2BCEE}" srcOrd="1" destOrd="0" parTransId="{F4ED1086-9D83-4B07-9779-1F5AAEDCF742}" sibTransId="{CEDF8CA4-5E63-4712-AE5D-DE4A65269512}"/>
    <dgm:cxn modelId="{E7A0EB7E-B264-4F18-A72B-809BD106CADD}" srcId="{CCBED823-9F19-4637-A048-C66B019B6681}" destId="{7B1C7FBF-075E-43A1-8AB6-59C063073CBE}" srcOrd="1" destOrd="0" parTransId="{5502D107-E1E4-4706-B2D6-3C50AED86910}" sibTransId="{720123CB-7728-468C-8306-EA3A0E6C1550}"/>
    <dgm:cxn modelId="{93374D10-BE05-4D66-A640-ADCB028B2F5A}" type="presParOf" srcId="{0C0281AD-221E-4121-8DC6-ED1F1553EBBC}" destId="{D4A05F32-C721-4499-AB34-95636FC55919}" srcOrd="0" destOrd="0" presId="urn:microsoft.com/office/officeart/2005/8/layout/vList2"/>
    <dgm:cxn modelId="{573131A4-2F6C-4FE2-BFA8-D852A8DC0E76}" type="presParOf" srcId="{0C0281AD-221E-4121-8DC6-ED1F1553EBBC}" destId="{C5839211-68C6-4DCA-A319-03266864FA9F}" srcOrd="1" destOrd="0" presId="urn:microsoft.com/office/officeart/2005/8/layout/vList2"/>
    <dgm:cxn modelId="{DBEE34ED-5C4B-409B-9254-8EF327A8553F}" type="presParOf" srcId="{0C0281AD-221E-4121-8DC6-ED1F1553EBBC}" destId="{5D85A82E-FF00-481D-8E8C-945DEA37091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958A81-98CE-4C4F-8803-6AAFE20C8BCF}"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85A3986C-5700-4F09-9C27-22F130938DD8}">
      <dgm:prSet/>
      <dgm:spPr/>
      <dgm:t>
        <a:bodyPr/>
        <a:lstStyle/>
        <a:p>
          <a:pPr>
            <a:lnSpc>
              <a:spcPct val="100000"/>
            </a:lnSpc>
            <a:defRPr b="1"/>
          </a:pPr>
          <a:r>
            <a:rPr lang="en-US"/>
            <a:t>4 Units of Literature </a:t>
          </a:r>
        </a:p>
      </dgm:t>
    </dgm:pt>
    <dgm:pt modelId="{68A28795-8BC5-47D8-89FB-C65113D241C3}" type="parTrans" cxnId="{6AF94B09-C94D-4A26-898F-40AA05014D4E}">
      <dgm:prSet/>
      <dgm:spPr/>
      <dgm:t>
        <a:bodyPr/>
        <a:lstStyle/>
        <a:p>
          <a:endParaRPr lang="en-US"/>
        </a:p>
      </dgm:t>
    </dgm:pt>
    <dgm:pt modelId="{F9D3C262-F7E6-4A49-86EC-7767B1D2FCB9}" type="sibTrans" cxnId="{6AF94B09-C94D-4A26-898F-40AA05014D4E}">
      <dgm:prSet/>
      <dgm:spPr/>
      <dgm:t>
        <a:bodyPr/>
        <a:lstStyle/>
        <a:p>
          <a:endParaRPr lang="en-US"/>
        </a:p>
      </dgm:t>
    </dgm:pt>
    <dgm:pt modelId="{CD81FCC1-127B-445E-A2BA-9D101A979354}">
      <dgm:prSet/>
      <dgm:spPr/>
      <dgm:t>
        <a:bodyPr/>
        <a:lstStyle/>
        <a:p>
          <a:pPr>
            <a:lnSpc>
              <a:spcPct val="100000"/>
            </a:lnSpc>
            <a:defRPr b="1"/>
          </a:pPr>
          <a:r>
            <a:rPr lang="en-US"/>
            <a:t>4 Units of Math</a:t>
          </a:r>
        </a:p>
      </dgm:t>
    </dgm:pt>
    <dgm:pt modelId="{BEAB0C47-1A2F-4D58-B539-28EA33063347}" type="parTrans" cxnId="{CD275AD8-11BE-4B5F-B237-D15CDCFAD3A0}">
      <dgm:prSet/>
      <dgm:spPr/>
      <dgm:t>
        <a:bodyPr/>
        <a:lstStyle/>
        <a:p>
          <a:endParaRPr lang="en-US"/>
        </a:p>
      </dgm:t>
    </dgm:pt>
    <dgm:pt modelId="{7D2B629C-36F8-48EA-ABD5-3A002A104EAC}" type="sibTrans" cxnId="{CD275AD8-11BE-4B5F-B237-D15CDCFAD3A0}">
      <dgm:prSet/>
      <dgm:spPr/>
      <dgm:t>
        <a:bodyPr/>
        <a:lstStyle/>
        <a:p>
          <a:endParaRPr lang="en-US"/>
        </a:p>
      </dgm:t>
    </dgm:pt>
    <dgm:pt modelId="{06402BF2-1594-4142-9D32-E59B8C796766}">
      <dgm:prSet/>
      <dgm:spPr/>
      <dgm:t>
        <a:bodyPr/>
        <a:lstStyle/>
        <a:p>
          <a:pPr>
            <a:lnSpc>
              <a:spcPct val="100000"/>
            </a:lnSpc>
            <a:defRPr b="1"/>
          </a:pPr>
          <a:r>
            <a:rPr lang="en-US"/>
            <a:t>4 Units of Science</a:t>
          </a:r>
        </a:p>
      </dgm:t>
    </dgm:pt>
    <dgm:pt modelId="{0348861F-B994-45EC-9F3D-A9A27F89F4DE}" type="parTrans" cxnId="{33A26496-2834-4F59-AC32-6CEB53EB03E8}">
      <dgm:prSet/>
      <dgm:spPr/>
      <dgm:t>
        <a:bodyPr/>
        <a:lstStyle/>
        <a:p>
          <a:endParaRPr lang="en-US"/>
        </a:p>
      </dgm:t>
    </dgm:pt>
    <dgm:pt modelId="{E391D511-FAA3-4F9E-823D-E2738C9ECC60}" type="sibTrans" cxnId="{33A26496-2834-4F59-AC32-6CEB53EB03E8}">
      <dgm:prSet/>
      <dgm:spPr/>
      <dgm:t>
        <a:bodyPr/>
        <a:lstStyle/>
        <a:p>
          <a:endParaRPr lang="en-US"/>
        </a:p>
      </dgm:t>
    </dgm:pt>
    <dgm:pt modelId="{B069D222-ECBC-42D0-B7A2-177952A6448E}">
      <dgm:prSet/>
      <dgm:spPr/>
      <dgm:t>
        <a:bodyPr/>
        <a:lstStyle/>
        <a:p>
          <a:pPr>
            <a:lnSpc>
              <a:spcPct val="100000"/>
            </a:lnSpc>
          </a:pPr>
          <a:r>
            <a:rPr lang="en-US"/>
            <a:t>Must include Biology, Physical Science or Physics, and Earth, Environmental, or Chemistry</a:t>
          </a:r>
        </a:p>
      </dgm:t>
    </dgm:pt>
    <dgm:pt modelId="{ABF1A1A7-AF02-41DB-8A1E-27DCCD7803EF}" type="parTrans" cxnId="{94806B98-C56D-4CD0-9249-2894C356D4C7}">
      <dgm:prSet/>
      <dgm:spPr/>
      <dgm:t>
        <a:bodyPr/>
        <a:lstStyle/>
        <a:p>
          <a:endParaRPr lang="en-US"/>
        </a:p>
      </dgm:t>
    </dgm:pt>
    <dgm:pt modelId="{2142E1D9-EA39-4FB7-A1B1-CFC605491431}" type="sibTrans" cxnId="{94806B98-C56D-4CD0-9249-2894C356D4C7}">
      <dgm:prSet/>
      <dgm:spPr/>
      <dgm:t>
        <a:bodyPr/>
        <a:lstStyle/>
        <a:p>
          <a:endParaRPr lang="en-US"/>
        </a:p>
      </dgm:t>
    </dgm:pt>
    <dgm:pt modelId="{F6794222-FCFE-4126-BD2F-C463C6749B56}">
      <dgm:prSet/>
      <dgm:spPr/>
      <dgm:t>
        <a:bodyPr/>
        <a:lstStyle/>
        <a:p>
          <a:pPr>
            <a:lnSpc>
              <a:spcPct val="100000"/>
            </a:lnSpc>
            <a:defRPr b="1"/>
          </a:pPr>
          <a:r>
            <a:rPr lang="en-US"/>
            <a:t>3 Units of Social Studies</a:t>
          </a:r>
        </a:p>
      </dgm:t>
    </dgm:pt>
    <dgm:pt modelId="{397D652A-55B5-42F8-88F6-E75C7DADF0BC}" type="parTrans" cxnId="{01440141-831E-4E77-BBAE-CC995F136020}">
      <dgm:prSet/>
      <dgm:spPr/>
      <dgm:t>
        <a:bodyPr/>
        <a:lstStyle/>
        <a:p>
          <a:endParaRPr lang="en-US"/>
        </a:p>
      </dgm:t>
    </dgm:pt>
    <dgm:pt modelId="{5FA8EC95-FEEA-471A-A674-B16E2321F8B7}" type="sibTrans" cxnId="{01440141-831E-4E77-BBAE-CC995F136020}">
      <dgm:prSet/>
      <dgm:spPr/>
      <dgm:t>
        <a:bodyPr/>
        <a:lstStyle/>
        <a:p>
          <a:endParaRPr lang="en-US"/>
        </a:p>
      </dgm:t>
    </dgm:pt>
    <dgm:pt modelId="{4F2F61C1-B8C4-4A5F-81C1-A8D38B5F5457}" type="pres">
      <dgm:prSet presAssocID="{E4958A81-98CE-4C4F-8803-6AAFE20C8BCF}" presName="root" presStyleCnt="0">
        <dgm:presLayoutVars>
          <dgm:dir/>
          <dgm:resizeHandles val="exact"/>
        </dgm:presLayoutVars>
      </dgm:prSet>
      <dgm:spPr/>
    </dgm:pt>
    <dgm:pt modelId="{2EA2516F-1C6A-4536-BF01-C8B798088BBE}" type="pres">
      <dgm:prSet presAssocID="{85A3986C-5700-4F09-9C27-22F130938DD8}" presName="compNode" presStyleCnt="0"/>
      <dgm:spPr/>
    </dgm:pt>
    <dgm:pt modelId="{9D34B181-3104-4E3A-9C2A-FED6EA3C622B}" type="pres">
      <dgm:prSet presAssocID="{85A3986C-5700-4F09-9C27-22F130938D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0726B6AC-6B2E-4061-9821-83B18A70C9B4}" type="pres">
      <dgm:prSet presAssocID="{85A3986C-5700-4F09-9C27-22F130938DD8}" presName="iconSpace" presStyleCnt="0"/>
      <dgm:spPr/>
    </dgm:pt>
    <dgm:pt modelId="{07A1AD64-1EDF-45EA-A659-3A6FD432A692}" type="pres">
      <dgm:prSet presAssocID="{85A3986C-5700-4F09-9C27-22F130938DD8}" presName="parTx" presStyleLbl="revTx" presStyleIdx="0" presStyleCnt="8">
        <dgm:presLayoutVars>
          <dgm:chMax val="0"/>
          <dgm:chPref val="0"/>
        </dgm:presLayoutVars>
      </dgm:prSet>
      <dgm:spPr/>
    </dgm:pt>
    <dgm:pt modelId="{2E81FEA7-4FD7-4283-B53D-A1672A643CB3}" type="pres">
      <dgm:prSet presAssocID="{85A3986C-5700-4F09-9C27-22F130938DD8}" presName="txSpace" presStyleCnt="0"/>
      <dgm:spPr/>
    </dgm:pt>
    <dgm:pt modelId="{59BEA42D-CEA8-4A7E-860E-BC5FEDBEFC3E}" type="pres">
      <dgm:prSet presAssocID="{85A3986C-5700-4F09-9C27-22F130938DD8}" presName="desTx" presStyleLbl="revTx" presStyleIdx="1" presStyleCnt="8">
        <dgm:presLayoutVars/>
      </dgm:prSet>
      <dgm:spPr/>
    </dgm:pt>
    <dgm:pt modelId="{28043E81-F033-4E28-A2F5-CCF9A8EA4BE2}" type="pres">
      <dgm:prSet presAssocID="{F9D3C262-F7E6-4A49-86EC-7767B1D2FCB9}" presName="sibTrans" presStyleCnt="0"/>
      <dgm:spPr/>
    </dgm:pt>
    <dgm:pt modelId="{02284AAD-7DCD-47B9-A4B9-07B30642DB40}" type="pres">
      <dgm:prSet presAssocID="{CD81FCC1-127B-445E-A2BA-9D101A979354}" presName="compNode" presStyleCnt="0"/>
      <dgm:spPr/>
    </dgm:pt>
    <dgm:pt modelId="{681C6C99-99AB-4665-AE7D-D6E9B4D24ACC}" type="pres">
      <dgm:prSet presAssocID="{CD81FCC1-127B-445E-A2BA-9D101A9793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0607BCC6-4686-4A41-BF70-8AA7D801D4BF}" type="pres">
      <dgm:prSet presAssocID="{CD81FCC1-127B-445E-A2BA-9D101A979354}" presName="iconSpace" presStyleCnt="0"/>
      <dgm:spPr/>
    </dgm:pt>
    <dgm:pt modelId="{596EA03B-53A0-4BB4-8225-77B22066D610}" type="pres">
      <dgm:prSet presAssocID="{CD81FCC1-127B-445E-A2BA-9D101A979354}" presName="parTx" presStyleLbl="revTx" presStyleIdx="2" presStyleCnt="8">
        <dgm:presLayoutVars>
          <dgm:chMax val="0"/>
          <dgm:chPref val="0"/>
        </dgm:presLayoutVars>
      </dgm:prSet>
      <dgm:spPr/>
    </dgm:pt>
    <dgm:pt modelId="{A6F93B67-9946-455F-8762-EFD0E4F369CF}" type="pres">
      <dgm:prSet presAssocID="{CD81FCC1-127B-445E-A2BA-9D101A979354}" presName="txSpace" presStyleCnt="0"/>
      <dgm:spPr/>
    </dgm:pt>
    <dgm:pt modelId="{E5A81A1A-6B48-4C4B-8C4A-155FB7783EAF}" type="pres">
      <dgm:prSet presAssocID="{CD81FCC1-127B-445E-A2BA-9D101A979354}" presName="desTx" presStyleLbl="revTx" presStyleIdx="3" presStyleCnt="8">
        <dgm:presLayoutVars/>
      </dgm:prSet>
      <dgm:spPr/>
    </dgm:pt>
    <dgm:pt modelId="{9C5F1371-E642-475E-A995-C4F0D54CABB2}" type="pres">
      <dgm:prSet presAssocID="{7D2B629C-36F8-48EA-ABD5-3A002A104EAC}" presName="sibTrans" presStyleCnt="0"/>
      <dgm:spPr/>
    </dgm:pt>
    <dgm:pt modelId="{6564A4F9-5670-44C5-9647-A08AD9BD012E}" type="pres">
      <dgm:prSet presAssocID="{06402BF2-1594-4142-9D32-E59B8C796766}" presName="compNode" presStyleCnt="0"/>
      <dgm:spPr/>
    </dgm:pt>
    <dgm:pt modelId="{4E24E792-3C8F-4E80-AEC6-3EA197DEA48E}" type="pres">
      <dgm:prSet presAssocID="{06402BF2-1594-4142-9D32-E59B8C7967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ientist"/>
        </a:ext>
      </dgm:extLst>
    </dgm:pt>
    <dgm:pt modelId="{1BB68067-66E4-48BA-ABC5-53FE7CA1E621}" type="pres">
      <dgm:prSet presAssocID="{06402BF2-1594-4142-9D32-E59B8C796766}" presName="iconSpace" presStyleCnt="0"/>
      <dgm:spPr/>
    </dgm:pt>
    <dgm:pt modelId="{5270E630-39B1-44A0-8A1F-4EE983D46F05}" type="pres">
      <dgm:prSet presAssocID="{06402BF2-1594-4142-9D32-E59B8C796766}" presName="parTx" presStyleLbl="revTx" presStyleIdx="4" presStyleCnt="8">
        <dgm:presLayoutVars>
          <dgm:chMax val="0"/>
          <dgm:chPref val="0"/>
        </dgm:presLayoutVars>
      </dgm:prSet>
      <dgm:spPr/>
    </dgm:pt>
    <dgm:pt modelId="{96D004E6-5994-4CE1-87E3-B2BF798A3378}" type="pres">
      <dgm:prSet presAssocID="{06402BF2-1594-4142-9D32-E59B8C796766}" presName="txSpace" presStyleCnt="0"/>
      <dgm:spPr/>
    </dgm:pt>
    <dgm:pt modelId="{ACB844B7-AC5D-4232-BE3C-454DF6BA11F9}" type="pres">
      <dgm:prSet presAssocID="{06402BF2-1594-4142-9D32-E59B8C796766}" presName="desTx" presStyleLbl="revTx" presStyleIdx="5" presStyleCnt="8">
        <dgm:presLayoutVars/>
      </dgm:prSet>
      <dgm:spPr/>
    </dgm:pt>
    <dgm:pt modelId="{75F47D2D-8931-4D65-AD96-530F65F6AF83}" type="pres">
      <dgm:prSet presAssocID="{E391D511-FAA3-4F9E-823D-E2738C9ECC60}" presName="sibTrans" presStyleCnt="0"/>
      <dgm:spPr/>
    </dgm:pt>
    <dgm:pt modelId="{0A92B3AE-0E9E-45F8-AEEF-F190E28C7B9B}" type="pres">
      <dgm:prSet presAssocID="{F6794222-FCFE-4126-BD2F-C463C6749B56}" presName="compNode" presStyleCnt="0"/>
      <dgm:spPr/>
    </dgm:pt>
    <dgm:pt modelId="{16C65A4D-6BF2-415B-A819-15013FB9E23E}" type="pres">
      <dgm:prSet presAssocID="{F6794222-FCFE-4126-BD2F-C463C6749B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B70A7B06-0A2E-44D5-A2F6-2EABEC2A6094}" type="pres">
      <dgm:prSet presAssocID="{F6794222-FCFE-4126-BD2F-C463C6749B56}" presName="iconSpace" presStyleCnt="0"/>
      <dgm:spPr/>
    </dgm:pt>
    <dgm:pt modelId="{C9C86575-C9F9-4450-8ECA-96CD40B7891C}" type="pres">
      <dgm:prSet presAssocID="{F6794222-FCFE-4126-BD2F-C463C6749B56}" presName="parTx" presStyleLbl="revTx" presStyleIdx="6" presStyleCnt="8">
        <dgm:presLayoutVars>
          <dgm:chMax val="0"/>
          <dgm:chPref val="0"/>
        </dgm:presLayoutVars>
      </dgm:prSet>
      <dgm:spPr/>
    </dgm:pt>
    <dgm:pt modelId="{F1853470-4478-4C06-8C74-6327B9F6FE10}" type="pres">
      <dgm:prSet presAssocID="{F6794222-FCFE-4126-BD2F-C463C6749B56}" presName="txSpace" presStyleCnt="0"/>
      <dgm:spPr/>
    </dgm:pt>
    <dgm:pt modelId="{8B6E9D68-061B-4AAF-B15F-D23E6612D0F1}" type="pres">
      <dgm:prSet presAssocID="{F6794222-FCFE-4126-BD2F-C463C6749B56}" presName="desTx" presStyleLbl="revTx" presStyleIdx="7" presStyleCnt="8">
        <dgm:presLayoutVars/>
      </dgm:prSet>
      <dgm:spPr/>
    </dgm:pt>
  </dgm:ptLst>
  <dgm:cxnLst>
    <dgm:cxn modelId="{6AF94B09-C94D-4A26-898F-40AA05014D4E}" srcId="{E4958A81-98CE-4C4F-8803-6AAFE20C8BCF}" destId="{85A3986C-5700-4F09-9C27-22F130938DD8}" srcOrd="0" destOrd="0" parTransId="{68A28795-8BC5-47D8-89FB-C65113D241C3}" sibTransId="{F9D3C262-F7E6-4A49-86EC-7767B1D2FCB9}"/>
    <dgm:cxn modelId="{01440141-831E-4E77-BBAE-CC995F136020}" srcId="{E4958A81-98CE-4C4F-8803-6AAFE20C8BCF}" destId="{F6794222-FCFE-4126-BD2F-C463C6749B56}" srcOrd="3" destOrd="0" parTransId="{397D652A-55B5-42F8-88F6-E75C7DADF0BC}" sibTransId="{5FA8EC95-FEEA-471A-A674-B16E2321F8B7}"/>
    <dgm:cxn modelId="{3832236D-2FF1-4075-A410-C7CB8E4318DA}" type="presOf" srcId="{06402BF2-1594-4142-9D32-E59B8C796766}" destId="{5270E630-39B1-44A0-8A1F-4EE983D46F05}" srcOrd="0" destOrd="0" presId="urn:microsoft.com/office/officeart/2018/5/layout/CenteredIconLabelDescriptionList"/>
    <dgm:cxn modelId="{E4989882-DF4B-463A-99B8-A7D884DBD15B}" type="presOf" srcId="{E4958A81-98CE-4C4F-8803-6AAFE20C8BCF}" destId="{4F2F61C1-B8C4-4A5F-81C1-A8D38B5F5457}" srcOrd="0" destOrd="0" presId="urn:microsoft.com/office/officeart/2018/5/layout/CenteredIconLabelDescriptionList"/>
    <dgm:cxn modelId="{B825C78C-ED0F-43B3-8FD9-D67C088E7360}" type="presOf" srcId="{B069D222-ECBC-42D0-B7A2-177952A6448E}" destId="{ACB844B7-AC5D-4232-BE3C-454DF6BA11F9}" srcOrd="0" destOrd="0" presId="urn:microsoft.com/office/officeart/2018/5/layout/CenteredIconLabelDescriptionList"/>
    <dgm:cxn modelId="{71B8DC94-BEF2-4711-8EA7-A39CEE352AC5}" type="presOf" srcId="{85A3986C-5700-4F09-9C27-22F130938DD8}" destId="{07A1AD64-1EDF-45EA-A659-3A6FD432A692}" srcOrd="0" destOrd="0" presId="urn:microsoft.com/office/officeart/2018/5/layout/CenteredIconLabelDescriptionList"/>
    <dgm:cxn modelId="{33A26496-2834-4F59-AC32-6CEB53EB03E8}" srcId="{E4958A81-98CE-4C4F-8803-6AAFE20C8BCF}" destId="{06402BF2-1594-4142-9D32-E59B8C796766}" srcOrd="2" destOrd="0" parTransId="{0348861F-B994-45EC-9F3D-A9A27F89F4DE}" sibTransId="{E391D511-FAA3-4F9E-823D-E2738C9ECC60}"/>
    <dgm:cxn modelId="{94806B98-C56D-4CD0-9249-2894C356D4C7}" srcId="{06402BF2-1594-4142-9D32-E59B8C796766}" destId="{B069D222-ECBC-42D0-B7A2-177952A6448E}" srcOrd="0" destOrd="0" parTransId="{ABF1A1A7-AF02-41DB-8A1E-27DCCD7803EF}" sibTransId="{2142E1D9-EA39-4FB7-A1B1-CFC605491431}"/>
    <dgm:cxn modelId="{DC90DDD2-AF02-435A-B10A-288E72842B6E}" type="presOf" srcId="{CD81FCC1-127B-445E-A2BA-9D101A979354}" destId="{596EA03B-53A0-4BB4-8225-77B22066D610}" srcOrd="0" destOrd="0" presId="urn:microsoft.com/office/officeart/2018/5/layout/CenteredIconLabelDescriptionList"/>
    <dgm:cxn modelId="{CD275AD8-11BE-4B5F-B237-D15CDCFAD3A0}" srcId="{E4958A81-98CE-4C4F-8803-6AAFE20C8BCF}" destId="{CD81FCC1-127B-445E-A2BA-9D101A979354}" srcOrd="1" destOrd="0" parTransId="{BEAB0C47-1A2F-4D58-B539-28EA33063347}" sibTransId="{7D2B629C-36F8-48EA-ABD5-3A002A104EAC}"/>
    <dgm:cxn modelId="{C84C07EE-8293-465E-8A7B-BF311896007B}" type="presOf" srcId="{F6794222-FCFE-4126-BD2F-C463C6749B56}" destId="{C9C86575-C9F9-4450-8ECA-96CD40B7891C}" srcOrd="0" destOrd="0" presId="urn:microsoft.com/office/officeart/2018/5/layout/CenteredIconLabelDescriptionList"/>
    <dgm:cxn modelId="{8E02915D-7505-44B7-8FEF-FC494F144471}" type="presParOf" srcId="{4F2F61C1-B8C4-4A5F-81C1-A8D38B5F5457}" destId="{2EA2516F-1C6A-4536-BF01-C8B798088BBE}" srcOrd="0" destOrd="0" presId="urn:microsoft.com/office/officeart/2018/5/layout/CenteredIconLabelDescriptionList"/>
    <dgm:cxn modelId="{75CB858C-63F6-40ED-B77F-A60EC6B66306}" type="presParOf" srcId="{2EA2516F-1C6A-4536-BF01-C8B798088BBE}" destId="{9D34B181-3104-4E3A-9C2A-FED6EA3C622B}" srcOrd="0" destOrd="0" presId="urn:microsoft.com/office/officeart/2018/5/layout/CenteredIconLabelDescriptionList"/>
    <dgm:cxn modelId="{F51BF02C-CAB1-4419-A424-39E3ED97FDC9}" type="presParOf" srcId="{2EA2516F-1C6A-4536-BF01-C8B798088BBE}" destId="{0726B6AC-6B2E-4061-9821-83B18A70C9B4}" srcOrd="1" destOrd="0" presId="urn:microsoft.com/office/officeart/2018/5/layout/CenteredIconLabelDescriptionList"/>
    <dgm:cxn modelId="{F664504E-F848-4749-8BC6-CB58FDC29628}" type="presParOf" srcId="{2EA2516F-1C6A-4536-BF01-C8B798088BBE}" destId="{07A1AD64-1EDF-45EA-A659-3A6FD432A692}" srcOrd="2" destOrd="0" presId="urn:microsoft.com/office/officeart/2018/5/layout/CenteredIconLabelDescriptionList"/>
    <dgm:cxn modelId="{F76C833F-C82D-4DD9-931E-FA99B5FD3E79}" type="presParOf" srcId="{2EA2516F-1C6A-4536-BF01-C8B798088BBE}" destId="{2E81FEA7-4FD7-4283-B53D-A1672A643CB3}" srcOrd="3" destOrd="0" presId="urn:microsoft.com/office/officeart/2018/5/layout/CenteredIconLabelDescriptionList"/>
    <dgm:cxn modelId="{67238B88-185C-42D9-8384-D1FCFE459272}" type="presParOf" srcId="{2EA2516F-1C6A-4536-BF01-C8B798088BBE}" destId="{59BEA42D-CEA8-4A7E-860E-BC5FEDBEFC3E}" srcOrd="4" destOrd="0" presId="urn:microsoft.com/office/officeart/2018/5/layout/CenteredIconLabelDescriptionList"/>
    <dgm:cxn modelId="{9896F549-905D-4336-AA84-7A63970C933A}" type="presParOf" srcId="{4F2F61C1-B8C4-4A5F-81C1-A8D38B5F5457}" destId="{28043E81-F033-4E28-A2F5-CCF9A8EA4BE2}" srcOrd="1" destOrd="0" presId="urn:microsoft.com/office/officeart/2018/5/layout/CenteredIconLabelDescriptionList"/>
    <dgm:cxn modelId="{366C2C2E-6BF8-462B-AE1B-D774EF33E1BF}" type="presParOf" srcId="{4F2F61C1-B8C4-4A5F-81C1-A8D38B5F5457}" destId="{02284AAD-7DCD-47B9-A4B9-07B30642DB40}" srcOrd="2" destOrd="0" presId="urn:microsoft.com/office/officeart/2018/5/layout/CenteredIconLabelDescriptionList"/>
    <dgm:cxn modelId="{38CA7558-4BB4-4CE2-92DF-EA15CBAB4A04}" type="presParOf" srcId="{02284AAD-7DCD-47B9-A4B9-07B30642DB40}" destId="{681C6C99-99AB-4665-AE7D-D6E9B4D24ACC}" srcOrd="0" destOrd="0" presId="urn:microsoft.com/office/officeart/2018/5/layout/CenteredIconLabelDescriptionList"/>
    <dgm:cxn modelId="{908BD2D8-5BAD-49BE-B4DF-4CEF81404D42}" type="presParOf" srcId="{02284AAD-7DCD-47B9-A4B9-07B30642DB40}" destId="{0607BCC6-4686-4A41-BF70-8AA7D801D4BF}" srcOrd="1" destOrd="0" presId="urn:microsoft.com/office/officeart/2018/5/layout/CenteredIconLabelDescriptionList"/>
    <dgm:cxn modelId="{257B5D4F-803A-4261-B691-6864A97E428F}" type="presParOf" srcId="{02284AAD-7DCD-47B9-A4B9-07B30642DB40}" destId="{596EA03B-53A0-4BB4-8225-77B22066D610}" srcOrd="2" destOrd="0" presId="urn:microsoft.com/office/officeart/2018/5/layout/CenteredIconLabelDescriptionList"/>
    <dgm:cxn modelId="{AC562B7E-DCAA-44F6-9A5E-01D987FEA87B}" type="presParOf" srcId="{02284AAD-7DCD-47B9-A4B9-07B30642DB40}" destId="{A6F93B67-9946-455F-8762-EFD0E4F369CF}" srcOrd="3" destOrd="0" presId="urn:microsoft.com/office/officeart/2018/5/layout/CenteredIconLabelDescriptionList"/>
    <dgm:cxn modelId="{BA595243-DF4E-479B-B7DD-5DD5B5D90E0E}" type="presParOf" srcId="{02284AAD-7DCD-47B9-A4B9-07B30642DB40}" destId="{E5A81A1A-6B48-4C4B-8C4A-155FB7783EAF}" srcOrd="4" destOrd="0" presId="urn:microsoft.com/office/officeart/2018/5/layout/CenteredIconLabelDescriptionList"/>
    <dgm:cxn modelId="{06D603D6-0488-4174-A17A-745A2135E604}" type="presParOf" srcId="{4F2F61C1-B8C4-4A5F-81C1-A8D38B5F5457}" destId="{9C5F1371-E642-475E-A995-C4F0D54CABB2}" srcOrd="3" destOrd="0" presId="urn:microsoft.com/office/officeart/2018/5/layout/CenteredIconLabelDescriptionList"/>
    <dgm:cxn modelId="{C147B133-C907-401F-86C0-D97CCDDC0541}" type="presParOf" srcId="{4F2F61C1-B8C4-4A5F-81C1-A8D38B5F5457}" destId="{6564A4F9-5670-44C5-9647-A08AD9BD012E}" srcOrd="4" destOrd="0" presId="urn:microsoft.com/office/officeart/2018/5/layout/CenteredIconLabelDescriptionList"/>
    <dgm:cxn modelId="{BF8E5D1D-24E4-4CE6-AC3D-0EB55D5D3678}" type="presParOf" srcId="{6564A4F9-5670-44C5-9647-A08AD9BD012E}" destId="{4E24E792-3C8F-4E80-AEC6-3EA197DEA48E}" srcOrd="0" destOrd="0" presId="urn:microsoft.com/office/officeart/2018/5/layout/CenteredIconLabelDescriptionList"/>
    <dgm:cxn modelId="{8DD0409B-467E-4520-A4F5-A4854F3D06DB}" type="presParOf" srcId="{6564A4F9-5670-44C5-9647-A08AD9BD012E}" destId="{1BB68067-66E4-48BA-ABC5-53FE7CA1E621}" srcOrd="1" destOrd="0" presId="urn:microsoft.com/office/officeart/2018/5/layout/CenteredIconLabelDescriptionList"/>
    <dgm:cxn modelId="{5AF738D3-45A5-4FB8-89E4-9FB4201C8B51}" type="presParOf" srcId="{6564A4F9-5670-44C5-9647-A08AD9BD012E}" destId="{5270E630-39B1-44A0-8A1F-4EE983D46F05}" srcOrd="2" destOrd="0" presId="urn:microsoft.com/office/officeart/2018/5/layout/CenteredIconLabelDescriptionList"/>
    <dgm:cxn modelId="{0ED34220-A04A-4683-A3ED-309A48372F9E}" type="presParOf" srcId="{6564A4F9-5670-44C5-9647-A08AD9BD012E}" destId="{96D004E6-5994-4CE1-87E3-B2BF798A3378}" srcOrd="3" destOrd="0" presId="urn:microsoft.com/office/officeart/2018/5/layout/CenteredIconLabelDescriptionList"/>
    <dgm:cxn modelId="{7DA27460-4EAA-4800-9A0F-1EB9448D71EF}" type="presParOf" srcId="{6564A4F9-5670-44C5-9647-A08AD9BD012E}" destId="{ACB844B7-AC5D-4232-BE3C-454DF6BA11F9}" srcOrd="4" destOrd="0" presId="urn:microsoft.com/office/officeart/2018/5/layout/CenteredIconLabelDescriptionList"/>
    <dgm:cxn modelId="{2D8348CD-18B1-4142-A4F8-C605DCF7FAD7}" type="presParOf" srcId="{4F2F61C1-B8C4-4A5F-81C1-A8D38B5F5457}" destId="{75F47D2D-8931-4D65-AD96-530F65F6AF83}" srcOrd="5" destOrd="0" presId="urn:microsoft.com/office/officeart/2018/5/layout/CenteredIconLabelDescriptionList"/>
    <dgm:cxn modelId="{3D3BE9AE-0953-477C-9EFA-18BE3D5A3945}" type="presParOf" srcId="{4F2F61C1-B8C4-4A5F-81C1-A8D38B5F5457}" destId="{0A92B3AE-0E9E-45F8-AEEF-F190E28C7B9B}" srcOrd="6" destOrd="0" presId="urn:microsoft.com/office/officeart/2018/5/layout/CenteredIconLabelDescriptionList"/>
    <dgm:cxn modelId="{38817B65-58EC-4120-8640-4AC178C25A62}" type="presParOf" srcId="{0A92B3AE-0E9E-45F8-AEEF-F190E28C7B9B}" destId="{16C65A4D-6BF2-415B-A819-15013FB9E23E}" srcOrd="0" destOrd="0" presId="urn:microsoft.com/office/officeart/2018/5/layout/CenteredIconLabelDescriptionList"/>
    <dgm:cxn modelId="{37A551C1-676F-4E38-B4F3-7489D4A62408}" type="presParOf" srcId="{0A92B3AE-0E9E-45F8-AEEF-F190E28C7B9B}" destId="{B70A7B06-0A2E-44D5-A2F6-2EABEC2A6094}" srcOrd="1" destOrd="0" presId="urn:microsoft.com/office/officeart/2018/5/layout/CenteredIconLabelDescriptionList"/>
    <dgm:cxn modelId="{F83D62A4-1D42-454F-A338-E3D3922BCB36}" type="presParOf" srcId="{0A92B3AE-0E9E-45F8-AEEF-F190E28C7B9B}" destId="{C9C86575-C9F9-4450-8ECA-96CD40B7891C}" srcOrd="2" destOrd="0" presId="urn:microsoft.com/office/officeart/2018/5/layout/CenteredIconLabelDescriptionList"/>
    <dgm:cxn modelId="{472F5AFE-52BF-404C-A695-8C281B09C0A7}" type="presParOf" srcId="{0A92B3AE-0E9E-45F8-AEEF-F190E28C7B9B}" destId="{F1853470-4478-4C06-8C74-6327B9F6FE10}" srcOrd="3" destOrd="0" presId="urn:microsoft.com/office/officeart/2018/5/layout/CenteredIconLabelDescriptionList"/>
    <dgm:cxn modelId="{C77EF8AF-7B24-4743-89EE-78DF3E212B77}" type="presParOf" srcId="{0A92B3AE-0E9E-45F8-AEEF-F190E28C7B9B}" destId="{8B6E9D68-061B-4AAF-B15F-D23E6612D0F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03C835-F5BB-4ACE-87AD-94F7C443876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3EF6939-7CEB-47D2-85B7-2AEAADFAFA2E}">
      <dgm:prSet/>
      <dgm:spPr/>
      <dgm:t>
        <a:bodyPr/>
        <a:lstStyle/>
        <a:p>
          <a:pPr>
            <a:lnSpc>
              <a:spcPct val="100000"/>
            </a:lnSpc>
          </a:pPr>
          <a:r>
            <a:rPr lang="en-US"/>
            <a:t>Three years of the same World Language</a:t>
          </a:r>
        </a:p>
      </dgm:t>
    </dgm:pt>
    <dgm:pt modelId="{A249A84C-B846-4621-B5A9-23C786ED1CE6}" type="parTrans" cxnId="{0D26019C-C802-4B08-AEDB-19ACFB6A479B}">
      <dgm:prSet/>
      <dgm:spPr/>
      <dgm:t>
        <a:bodyPr/>
        <a:lstStyle/>
        <a:p>
          <a:endParaRPr lang="en-US"/>
        </a:p>
      </dgm:t>
    </dgm:pt>
    <dgm:pt modelId="{2F8A865A-717F-4FF8-8EBB-F354691C4A6F}" type="sibTrans" cxnId="{0D26019C-C802-4B08-AEDB-19ACFB6A479B}">
      <dgm:prSet/>
      <dgm:spPr/>
      <dgm:t>
        <a:bodyPr/>
        <a:lstStyle/>
        <a:p>
          <a:pPr>
            <a:lnSpc>
              <a:spcPct val="100000"/>
            </a:lnSpc>
          </a:pPr>
          <a:endParaRPr lang="en-US"/>
        </a:p>
      </dgm:t>
    </dgm:pt>
    <dgm:pt modelId="{FB9C965F-22E5-4CB9-9466-E7F23A864EB6}">
      <dgm:prSet/>
      <dgm:spPr/>
      <dgm:t>
        <a:bodyPr/>
        <a:lstStyle/>
        <a:p>
          <a:pPr>
            <a:lnSpc>
              <a:spcPct val="100000"/>
            </a:lnSpc>
          </a:pPr>
          <a:r>
            <a:rPr lang="en-US"/>
            <a:t>4 units of International Focus courses</a:t>
          </a:r>
        </a:p>
      </dgm:t>
    </dgm:pt>
    <dgm:pt modelId="{0A0103F9-D10B-4F9F-A773-28EEB5F3E3E3}" type="parTrans" cxnId="{A68FC767-21E9-4219-9621-42B66E879E99}">
      <dgm:prSet/>
      <dgm:spPr/>
      <dgm:t>
        <a:bodyPr/>
        <a:lstStyle/>
        <a:p>
          <a:endParaRPr lang="en-US"/>
        </a:p>
      </dgm:t>
    </dgm:pt>
    <dgm:pt modelId="{7444ADD8-8E54-48F2-B07D-0920F105E302}" type="sibTrans" cxnId="{A68FC767-21E9-4219-9621-42B66E879E99}">
      <dgm:prSet/>
      <dgm:spPr/>
      <dgm:t>
        <a:bodyPr/>
        <a:lstStyle/>
        <a:p>
          <a:endParaRPr lang="en-US"/>
        </a:p>
      </dgm:t>
    </dgm:pt>
    <dgm:pt modelId="{6E6C924A-C1C5-47EF-B484-3C40C6CB39A0}" type="pres">
      <dgm:prSet presAssocID="{8403C835-F5BB-4ACE-87AD-94F7C4438760}" presName="root" presStyleCnt="0">
        <dgm:presLayoutVars>
          <dgm:dir/>
          <dgm:resizeHandles val="exact"/>
        </dgm:presLayoutVars>
      </dgm:prSet>
      <dgm:spPr/>
    </dgm:pt>
    <dgm:pt modelId="{CD7951FC-2F59-402F-8384-17AC4FE3A07A}" type="pres">
      <dgm:prSet presAssocID="{8403C835-F5BB-4ACE-87AD-94F7C4438760}" presName="container" presStyleCnt="0">
        <dgm:presLayoutVars>
          <dgm:dir/>
          <dgm:resizeHandles val="exact"/>
        </dgm:presLayoutVars>
      </dgm:prSet>
      <dgm:spPr/>
    </dgm:pt>
    <dgm:pt modelId="{C33679CE-4DB8-4B89-9823-A64BF5BF2AC4}" type="pres">
      <dgm:prSet presAssocID="{53EF6939-7CEB-47D2-85B7-2AEAADFAFA2E}" presName="compNode" presStyleCnt="0"/>
      <dgm:spPr/>
    </dgm:pt>
    <dgm:pt modelId="{A5AD30B2-FB0B-43D2-BA37-0B6836BF5825}" type="pres">
      <dgm:prSet presAssocID="{53EF6939-7CEB-47D2-85B7-2AEAADFAFA2E}" presName="iconBgRect" presStyleLbl="bgShp" presStyleIdx="0" presStyleCnt="2"/>
      <dgm:spPr/>
    </dgm:pt>
    <dgm:pt modelId="{6AB7A5D5-6549-46B9-A8A4-F3A1CE57236A}" type="pres">
      <dgm:prSet presAssocID="{53EF6939-7CEB-47D2-85B7-2AEAADFAFA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7CA21BB6-F861-4516-B78E-FF976953C61F}" type="pres">
      <dgm:prSet presAssocID="{53EF6939-7CEB-47D2-85B7-2AEAADFAFA2E}" presName="spaceRect" presStyleCnt="0"/>
      <dgm:spPr/>
    </dgm:pt>
    <dgm:pt modelId="{59E5645D-FBE7-4CBB-9E51-3BFD82DA44FE}" type="pres">
      <dgm:prSet presAssocID="{53EF6939-7CEB-47D2-85B7-2AEAADFAFA2E}" presName="textRect" presStyleLbl="revTx" presStyleIdx="0" presStyleCnt="2">
        <dgm:presLayoutVars>
          <dgm:chMax val="1"/>
          <dgm:chPref val="1"/>
        </dgm:presLayoutVars>
      </dgm:prSet>
      <dgm:spPr/>
    </dgm:pt>
    <dgm:pt modelId="{AD455487-2B43-4FA5-825F-AEB84872FC6B}" type="pres">
      <dgm:prSet presAssocID="{2F8A865A-717F-4FF8-8EBB-F354691C4A6F}" presName="sibTrans" presStyleLbl="sibTrans2D1" presStyleIdx="0" presStyleCnt="0"/>
      <dgm:spPr/>
    </dgm:pt>
    <dgm:pt modelId="{CA2CB7DF-384B-4498-B837-6CC83DC7666C}" type="pres">
      <dgm:prSet presAssocID="{FB9C965F-22E5-4CB9-9466-E7F23A864EB6}" presName="compNode" presStyleCnt="0"/>
      <dgm:spPr/>
    </dgm:pt>
    <dgm:pt modelId="{C70DCDB1-725A-4600-A105-82799C90E797}" type="pres">
      <dgm:prSet presAssocID="{FB9C965F-22E5-4CB9-9466-E7F23A864EB6}" presName="iconBgRect" presStyleLbl="bgShp" presStyleIdx="1" presStyleCnt="2"/>
      <dgm:spPr/>
    </dgm:pt>
    <dgm:pt modelId="{5519CFB0-127D-4A64-A3F0-41BD84D522F8}" type="pres">
      <dgm:prSet presAssocID="{FB9C965F-22E5-4CB9-9466-E7F23A864E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54DE37DA-FD9B-4601-B8F4-485F69897698}" type="pres">
      <dgm:prSet presAssocID="{FB9C965F-22E5-4CB9-9466-E7F23A864EB6}" presName="spaceRect" presStyleCnt="0"/>
      <dgm:spPr/>
    </dgm:pt>
    <dgm:pt modelId="{300E6E60-D0D1-4EE8-A7B0-ABFBBE79C55A}" type="pres">
      <dgm:prSet presAssocID="{FB9C965F-22E5-4CB9-9466-E7F23A864EB6}" presName="textRect" presStyleLbl="revTx" presStyleIdx="1" presStyleCnt="2">
        <dgm:presLayoutVars>
          <dgm:chMax val="1"/>
          <dgm:chPref val="1"/>
        </dgm:presLayoutVars>
      </dgm:prSet>
      <dgm:spPr/>
    </dgm:pt>
  </dgm:ptLst>
  <dgm:cxnLst>
    <dgm:cxn modelId="{CD1DBE3B-DDDD-4F2F-8AE7-D3E2C2D5B79E}" type="presOf" srcId="{8403C835-F5BB-4ACE-87AD-94F7C4438760}" destId="{6E6C924A-C1C5-47EF-B484-3C40C6CB39A0}" srcOrd="0" destOrd="0" presId="urn:microsoft.com/office/officeart/2018/2/layout/IconCircleList"/>
    <dgm:cxn modelId="{A68FC767-21E9-4219-9621-42B66E879E99}" srcId="{8403C835-F5BB-4ACE-87AD-94F7C4438760}" destId="{FB9C965F-22E5-4CB9-9466-E7F23A864EB6}" srcOrd="1" destOrd="0" parTransId="{0A0103F9-D10B-4F9F-A773-28EEB5F3E3E3}" sibTransId="{7444ADD8-8E54-48F2-B07D-0920F105E302}"/>
    <dgm:cxn modelId="{F4ACA34D-00BF-4033-B26E-D892DD21235B}" type="presOf" srcId="{FB9C965F-22E5-4CB9-9466-E7F23A864EB6}" destId="{300E6E60-D0D1-4EE8-A7B0-ABFBBE79C55A}" srcOrd="0" destOrd="0" presId="urn:microsoft.com/office/officeart/2018/2/layout/IconCircleList"/>
    <dgm:cxn modelId="{0D26019C-C802-4B08-AEDB-19ACFB6A479B}" srcId="{8403C835-F5BB-4ACE-87AD-94F7C4438760}" destId="{53EF6939-7CEB-47D2-85B7-2AEAADFAFA2E}" srcOrd="0" destOrd="0" parTransId="{A249A84C-B846-4621-B5A9-23C786ED1CE6}" sibTransId="{2F8A865A-717F-4FF8-8EBB-F354691C4A6F}"/>
    <dgm:cxn modelId="{293C25AC-1155-4173-9EF3-2E08718BB9AC}" type="presOf" srcId="{53EF6939-7CEB-47D2-85B7-2AEAADFAFA2E}" destId="{59E5645D-FBE7-4CBB-9E51-3BFD82DA44FE}" srcOrd="0" destOrd="0" presId="urn:microsoft.com/office/officeart/2018/2/layout/IconCircleList"/>
    <dgm:cxn modelId="{4C86C8E8-823A-4720-A3EE-B8F49BE1B160}" type="presOf" srcId="{2F8A865A-717F-4FF8-8EBB-F354691C4A6F}" destId="{AD455487-2B43-4FA5-825F-AEB84872FC6B}" srcOrd="0" destOrd="0" presId="urn:microsoft.com/office/officeart/2018/2/layout/IconCircleList"/>
    <dgm:cxn modelId="{108D77E1-B60F-4166-921F-42E98A494253}" type="presParOf" srcId="{6E6C924A-C1C5-47EF-B484-3C40C6CB39A0}" destId="{CD7951FC-2F59-402F-8384-17AC4FE3A07A}" srcOrd="0" destOrd="0" presId="urn:microsoft.com/office/officeart/2018/2/layout/IconCircleList"/>
    <dgm:cxn modelId="{26A4CB35-1736-4BD9-9CC7-422564155563}" type="presParOf" srcId="{CD7951FC-2F59-402F-8384-17AC4FE3A07A}" destId="{C33679CE-4DB8-4B89-9823-A64BF5BF2AC4}" srcOrd="0" destOrd="0" presId="urn:microsoft.com/office/officeart/2018/2/layout/IconCircleList"/>
    <dgm:cxn modelId="{D3ECB05D-F4F1-49D0-9C07-D930AEF8DF9A}" type="presParOf" srcId="{C33679CE-4DB8-4B89-9823-A64BF5BF2AC4}" destId="{A5AD30B2-FB0B-43D2-BA37-0B6836BF5825}" srcOrd="0" destOrd="0" presId="urn:microsoft.com/office/officeart/2018/2/layout/IconCircleList"/>
    <dgm:cxn modelId="{5D4101AF-EFC3-4AD6-B858-580304966CAD}" type="presParOf" srcId="{C33679CE-4DB8-4B89-9823-A64BF5BF2AC4}" destId="{6AB7A5D5-6549-46B9-A8A4-F3A1CE57236A}" srcOrd="1" destOrd="0" presId="urn:microsoft.com/office/officeart/2018/2/layout/IconCircleList"/>
    <dgm:cxn modelId="{DF95C617-DC7D-453C-82F8-FA7CF570B1EA}" type="presParOf" srcId="{C33679CE-4DB8-4B89-9823-A64BF5BF2AC4}" destId="{7CA21BB6-F861-4516-B78E-FF976953C61F}" srcOrd="2" destOrd="0" presId="urn:microsoft.com/office/officeart/2018/2/layout/IconCircleList"/>
    <dgm:cxn modelId="{AAEEF5AF-07D6-4718-9B6D-C0070E0F028F}" type="presParOf" srcId="{C33679CE-4DB8-4B89-9823-A64BF5BF2AC4}" destId="{59E5645D-FBE7-4CBB-9E51-3BFD82DA44FE}" srcOrd="3" destOrd="0" presId="urn:microsoft.com/office/officeart/2018/2/layout/IconCircleList"/>
    <dgm:cxn modelId="{21A83784-60FB-4188-8A9C-E36D4393F96B}" type="presParOf" srcId="{CD7951FC-2F59-402F-8384-17AC4FE3A07A}" destId="{AD455487-2B43-4FA5-825F-AEB84872FC6B}" srcOrd="1" destOrd="0" presId="urn:microsoft.com/office/officeart/2018/2/layout/IconCircleList"/>
    <dgm:cxn modelId="{8A3771A7-986B-44F8-A45B-8D971E91B610}" type="presParOf" srcId="{CD7951FC-2F59-402F-8384-17AC4FE3A07A}" destId="{CA2CB7DF-384B-4498-B837-6CC83DC7666C}" srcOrd="2" destOrd="0" presId="urn:microsoft.com/office/officeart/2018/2/layout/IconCircleList"/>
    <dgm:cxn modelId="{26356EEB-8B51-49E1-8BFA-A2B751EBD99B}" type="presParOf" srcId="{CA2CB7DF-384B-4498-B837-6CC83DC7666C}" destId="{C70DCDB1-725A-4600-A105-82799C90E797}" srcOrd="0" destOrd="0" presId="urn:microsoft.com/office/officeart/2018/2/layout/IconCircleList"/>
    <dgm:cxn modelId="{94D82DFA-3314-49AD-9D7E-FF170CFE7C81}" type="presParOf" srcId="{CA2CB7DF-384B-4498-B837-6CC83DC7666C}" destId="{5519CFB0-127D-4A64-A3F0-41BD84D522F8}" srcOrd="1" destOrd="0" presId="urn:microsoft.com/office/officeart/2018/2/layout/IconCircleList"/>
    <dgm:cxn modelId="{B11E6A51-07EB-41E2-B5FC-BFF662E5FC59}" type="presParOf" srcId="{CA2CB7DF-384B-4498-B837-6CC83DC7666C}" destId="{54DE37DA-FD9B-4601-B8F4-485F69897698}" srcOrd="2" destOrd="0" presId="urn:microsoft.com/office/officeart/2018/2/layout/IconCircleList"/>
    <dgm:cxn modelId="{169C9E7D-BD19-4BC5-ADD6-403CE10D9784}" type="presParOf" srcId="{CA2CB7DF-384B-4498-B837-6CC83DC7666C}" destId="{300E6E60-D0D1-4EE8-A7B0-ABFBBE79C55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D51F2-27BD-4845-96EA-D88F34E65FE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7F03B7F-8444-419F-A079-1E3BDAB28BB1}">
      <dgm:prSet/>
      <dgm:spPr/>
      <dgm:t>
        <a:bodyPr/>
        <a:lstStyle/>
        <a:p>
          <a:r>
            <a:rPr lang="en-US"/>
            <a:t>The Capstone Project must include an international focus and demonstrate connections between the international course work, the extracurricular activities, the service project, and product developed during the senior project.</a:t>
          </a:r>
        </a:p>
      </dgm:t>
    </dgm:pt>
    <dgm:pt modelId="{566A574A-5E1A-4929-A5BF-D17585C701C5}" type="parTrans" cxnId="{E13AF546-69B1-4C90-B897-BF60072DB1C9}">
      <dgm:prSet/>
      <dgm:spPr/>
      <dgm:t>
        <a:bodyPr/>
        <a:lstStyle/>
        <a:p>
          <a:endParaRPr lang="en-US"/>
        </a:p>
      </dgm:t>
    </dgm:pt>
    <dgm:pt modelId="{8BE1A64E-DB91-437E-8073-A9DC2AB8EBD5}" type="sibTrans" cxnId="{E13AF546-69B1-4C90-B897-BF60072DB1C9}">
      <dgm:prSet/>
      <dgm:spPr/>
      <dgm:t>
        <a:bodyPr/>
        <a:lstStyle/>
        <a:p>
          <a:endParaRPr lang="en-US"/>
        </a:p>
      </dgm:t>
    </dgm:pt>
    <dgm:pt modelId="{93ED43FE-70ED-4606-99E5-95538025BF4A}">
      <dgm:prSet/>
      <dgm:spPr/>
      <dgm:t>
        <a:bodyPr/>
        <a:lstStyle/>
        <a:p>
          <a:r>
            <a:rPr lang="en-US"/>
            <a:t>Product Log will include additional work composed of documentation of Global Community Service and Extracurricular Activities along with a written reflection </a:t>
          </a:r>
        </a:p>
      </dgm:t>
    </dgm:pt>
    <dgm:pt modelId="{C656998B-6DF2-4494-B60C-C2A5BC6C744B}" type="parTrans" cxnId="{E0E57458-EA57-45B9-8C35-D9880AA1B6D8}">
      <dgm:prSet/>
      <dgm:spPr/>
      <dgm:t>
        <a:bodyPr/>
        <a:lstStyle/>
        <a:p>
          <a:endParaRPr lang="en-US"/>
        </a:p>
      </dgm:t>
    </dgm:pt>
    <dgm:pt modelId="{F46EDD80-66FF-4788-A0C9-8D9699D58C7F}" type="sibTrans" cxnId="{E0E57458-EA57-45B9-8C35-D9880AA1B6D8}">
      <dgm:prSet/>
      <dgm:spPr/>
      <dgm:t>
        <a:bodyPr/>
        <a:lstStyle/>
        <a:p>
          <a:endParaRPr lang="en-US"/>
        </a:p>
      </dgm:t>
    </dgm:pt>
    <dgm:pt modelId="{63A58B06-EE3F-486F-9C6E-030A0CB9C6E7}" type="pres">
      <dgm:prSet presAssocID="{4E1D51F2-27BD-4845-96EA-D88F34E65FE8}" presName="vert0" presStyleCnt="0">
        <dgm:presLayoutVars>
          <dgm:dir/>
          <dgm:animOne val="branch"/>
          <dgm:animLvl val="lvl"/>
        </dgm:presLayoutVars>
      </dgm:prSet>
      <dgm:spPr/>
    </dgm:pt>
    <dgm:pt modelId="{B30B4657-93B2-4C2E-BAFD-50B7EFDEBB1A}" type="pres">
      <dgm:prSet presAssocID="{C7F03B7F-8444-419F-A079-1E3BDAB28BB1}" presName="thickLine" presStyleLbl="alignNode1" presStyleIdx="0" presStyleCnt="2"/>
      <dgm:spPr/>
    </dgm:pt>
    <dgm:pt modelId="{BE728A92-06C4-4A05-8A01-9F7053A4C6D4}" type="pres">
      <dgm:prSet presAssocID="{C7F03B7F-8444-419F-A079-1E3BDAB28BB1}" presName="horz1" presStyleCnt="0"/>
      <dgm:spPr/>
    </dgm:pt>
    <dgm:pt modelId="{882A72FB-0DD9-4F59-A241-8359BC2CBC1E}" type="pres">
      <dgm:prSet presAssocID="{C7F03B7F-8444-419F-A079-1E3BDAB28BB1}" presName="tx1" presStyleLbl="revTx" presStyleIdx="0" presStyleCnt="2"/>
      <dgm:spPr/>
    </dgm:pt>
    <dgm:pt modelId="{F0C8E058-29AF-4E24-B76F-11DE05191F5E}" type="pres">
      <dgm:prSet presAssocID="{C7F03B7F-8444-419F-A079-1E3BDAB28BB1}" presName="vert1" presStyleCnt="0"/>
      <dgm:spPr/>
    </dgm:pt>
    <dgm:pt modelId="{BA78ED0E-1FE7-41B6-BD89-42E3C4BA20E0}" type="pres">
      <dgm:prSet presAssocID="{93ED43FE-70ED-4606-99E5-95538025BF4A}" presName="thickLine" presStyleLbl="alignNode1" presStyleIdx="1" presStyleCnt="2"/>
      <dgm:spPr/>
    </dgm:pt>
    <dgm:pt modelId="{94BAC352-0BEF-48BA-BC31-FDBF9C215C33}" type="pres">
      <dgm:prSet presAssocID="{93ED43FE-70ED-4606-99E5-95538025BF4A}" presName="horz1" presStyleCnt="0"/>
      <dgm:spPr/>
    </dgm:pt>
    <dgm:pt modelId="{F6A195A3-6A32-4BD5-BD17-570C82A27217}" type="pres">
      <dgm:prSet presAssocID="{93ED43FE-70ED-4606-99E5-95538025BF4A}" presName="tx1" presStyleLbl="revTx" presStyleIdx="1" presStyleCnt="2"/>
      <dgm:spPr/>
    </dgm:pt>
    <dgm:pt modelId="{4999C088-6560-4C9D-8361-D1E03CB5F34C}" type="pres">
      <dgm:prSet presAssocID="{93ED43FE-70ED-4606-99E5-95538025BF4A}" presName="vert1" presStyleCnt="0"/>
      <dgm:spPr/>
    </dgm:pt>
  </dgm:ptLst>
  <dgm:cxnLst>
    <dgm:cxn modelId="{812D8C63-0988-456E-92A4-05148B6C8851}" type="presOf" srcId="{4E1D51F2-27BD-4845-96EA-D88F34E65FE8}" destId="{63A58B06-EE3F-486F-9C6E-030A0CB9C6E7}" srcOrd="0" destOrd="0" presId="urn:microsoft.com/office/officeart/2008/layout/LinedList"/>
    <dgm:cxn modelId="{E13AF546-69B1-4C90-B897-BF60072DB1C9}" srcId="{4E1D51F2-27BD-4845-96EA-D88F34E65FE8}" destId="{C7F03B7F-8444-419F-A079-1E3BDAB28BB1}" srcOrd="0" destOrd="0" parTransId="{566A574A-5E1A-4929-A5BF-D17585C701C5}" sibTransId="{8BE1A64E-DB91-437E-8073-A9DC2AB8EBD5}"/>
    <dgm:cxn modelId="{E0E57458-EA57-45B9-8C35-D9880AA1B6D8}" srcId="{4E1D51F2-27BD-4845-96EA-D88F34E65FE8}" destId="{93ED43FE-70ED-4606-99E5-95538025BF4A}" srcOrd="1" destOrd="0" parTransId="{C656998B-6DF2-4494-B60C-C2A5BC6C744B}" sibTransId="{F46EDD80-66FF-4788-A0C9-8D9699D58C7F}"/>
    <dgm:cxn modelId="{668DF0CA-B32B-4215-8C05-44438CF80B69}" type="presOf" srcId="{93ED43FE-70ED-4606-99E5-95538025BF4A}" destId="{F6A195A3-6A32-4BD5-BD17-570C82A27217}" srcOrd="0" destOrd="0" presId="urn:microsoft.com/office/officeart/2008/layout/LinedList"/>
    <dgm:cxn modelId="{01BF1DFB-410A-45BD-BACA-9E2DE653667E}" type="presOf" srcId="{C7F03B7F-8444-419F-A079-1E3BDAB28BB1}" destId="{882A72FB-0DD9-4F59-A241-8359BC2CBC1E}" srcOrd="0" destOrd="0" presId="urn:microsoft.com/office/officeart/2008/layout/LinedList"/>
    <dgm:cxn modelId="{9684C259-CB78-4129-A24F-30945F3EBB96}" type="presParOf" srcId="{63A58B06-EE3F-486F-9C6E-030A0CB9C6E7}" destId="{B30B4657-93B2-4C2E-BAFD-50B7EFDEBB1A}" srcOrd="0" destOrd="0" presId="urn:microsoft.com/office/officeart/2008/layout/LinedList"/>
    <dgm:cxn modelId="{302FF3A3-6F0F-42E7-B856-7F38B291E02B}" type="presParOf" srcId="{63A58B06-EE3F-486F-9C6E-030A0CB9C6E7}" destId="{BE728A92-06C4-4A05-8A01-9F7053A4C6D4}" srcOrd="1" destOrd="0" presId="urn:microsoft.com/office/officeart/2008/layout/LinedList"/>
    <dgm:cxn modelId="{7420EFEC-2CAD-47A7-81B9-0C1FD474E77B}" type="presParOf" srcId="{BE728A92-06C4-4A05-8A01-9F7053A4C6D4}" destId="{882A72FB-0DD9-4F59-A241-8359BC2CBC1E}" srcOrd="0" destOrd="0" presId="urn:microsoft.com/office/officeart/2008/layout/LinedList"/>
    <dgm:cxn modelId="{632D04E1-5770-4D6B-A0C4-6F0181C5FFC1}" type="presParOf" srcId="{BE728A92-06C4-4A05-8A01-9F7053A4C6D4}" destId="{F0C8E058-29AF-4E24-B76F-11DE05191F5E}" srcOrd="1" destOrd="0" presId="urn:microsoft.com/office/officeart/2008/layout/LinedList"/>
    <dgm:cxn modelId="{23E40392-FCF8-4F7D-A9AE-AC33EADC0759}" type="presParOf" srcId="{63A58B06-EE3F-486F-9C6E-030A0CB9C6E7}" destId="{BA78ED0E-1FE7-41B6-BD89-42E3C4BA20E0}" srcOrd="2" destOrd="0" presId="urn:microsoft.com/office/officeart/2008/layout/LinedList"/>
    <dgm:cxn modelId="{A3A75507-C936-46E6-B5E6-136B4DEB5688}" type="presParOf" srcId="{63A58B06-EE3F-486F-9C6E-030A0CB9C6E7}" destId="{94BAC352-0BEF-48BA-BC31-FDBF9C215C33}" srcOrd="3" destOrd="0" presId="urn:microsoft.com/office/officeart/2008/layout/LinedList"/>
    <dgm:cxn modelId="{83060B70-C679-4F2F-9232-A4FC6A6706B6}" type="presParOf" srcId="{94BAC352-0BEF-48BA-BC31-FDBF9C215C33}" destId="{F6A195A3-6A32-4BD5-BD17-570C82A27217}" srcOrd="0" destOrd="0" presId="urn:microsoft.com/office/officeart/2008/layout/LinedList"/>
    <dgm:cxn modelId="{D1D3A260-D13F-4DC2-9CB8-500CF1A15464}" type="presParOf" srcId="{94BAC352-0BEF-48BA-BC31-FDBF9C215C33}" destId="{4999C088-6560-4C9D-8361-D1E03CB5F3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33D55E-EBE0-438D-AE2F-6F1191360AB2}"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F0B0D3C-3ABD-45E6-9B61-D4AFF9DACDE7}">
      <dgm:prSet/>
      <dgm:spPr/>
      <dgm:t>
        <a:bodyPr/>
        <a:lstStyle/>
        <a:p>
          <a:pPr>
            <a:lnSpc>
              <a:spcPct val="100000"/>
            </a:lnSpc>
          </a:pPr>
          <a:r>
            <a:rPr lang="en-US"/>
            <a:t>It’s fun! It’s Easy! </a:t>
          </a:r>
        </a:p>
      </dgm:t>
    </dgm:pt>
    <dgm:pt modelId="{CC93EEB4-9846-41CF-AB34-85816D9E2E69}" type="parTrans" cxnId="{22E59155-895E-47E3-88C2-D2B66B7BE118}">
      <dgm:prSet/>
      <dgm:spPr/>
      <dgm:t>
        <a:bodyPr/>
        <a:lstStyle/>
        <a:p>
          <a:endParaRPr lang="en-US"/>
        </a:p>
      </dgm:t>
    </dgm:pt>
    <dgm:pt modelId="{6FD94113-DC50-4C2A-8FC1-554E5927A369}" type="sibTrans" cxnId="{22E59155-895E-47E3-88C2-D2B66B7BE118}">
      <dgm:prSet/>
      <dgm:spPr/>
      <dgm:t>
        <a:bodyPr/>
        <a:lstStyle/>
        <a:p>
          <a:endParaRPr lang="en-US"/>
        </a:p>
      </dgm:t>
    </dgm:pt>
    <dgm:pt modelId="{9FE7D72C-C53D-44E2-A774-5530503DCD52}">
      <dgm:prSet/>
      <dgm:spPr/>
      <dgm:t>
        <a:bodyPr/>
        <a:lstStyle/>
        <a:p>
          <a:pPr>
            <a:lnSpc>
              <a:spcPct val="100000"/>
            </a:lnSpc>
          </a:pPr>
          <a:r>
            <a:rPr lang="en-US"/>
            <a:t>“It is a signal to employers and higher education institutions that a student is prepared to participate in the creative economy.”</a:t>
          </a:r>
        </a:p>
      </dgm:t>
    </dgm:pt>
    <dgm:pt modelId="{F4DCBBBA-88A1-473A-A36B-59F4CB98832D}" type="parTrans" cxnId="{52C5B986-2095-4C63-9C6E-7D30DE574BCE}">
      <dgm:prSet/>
      <dgm:spPr/>
      <dgm:t>
        <a:bodyPr/>
        <a:lstStyle/>
        <a:p>
          <a:endParaRPr lang="en-US"/>
        </a:p>
      </dgm:t>
    </dgm:pt>
    <dgm:pt modelId="{4461764C-7217-4216-A7DA-991C76BC6CCA}" type="sibTrans" cxnId="{52C5B986-2095-4C63-9C6E-7D30DE574BCE}">
      <dgm:prSet/>
      <dgm:spPr/>
      <dgm:t>
        <a:bodyPr/>
        <a:lstStyle/>
        <a:p>
          <a:endParaRPr lang="en-US"/>
        </a:p>
      </dgm:t>
    </dgm:pt>
    <dgm:pt modelId="{0A532E14-9002-4A55-AD47-B8629AEE7261}">
      <dgm:prSet/>
      <dgm:spPr/>
      <dgm:t>
        <a:bodyPr/>
        <a:lstStyle/>
        <a:p>
          <a:pPr>
            <a:lnSpc>
              <a:spcPct val="100000"/>
            </a:lnSpc>
          </a:pPr>
          <a:r>
            <a:rPr lang="en-US"/>
            <a:t>Honorees will receive a seal on their diploma, a cord to wear at graduation, and will be recognized at Honors Night.</a:t>
          </a:r>
        </a:p>
      </dgm:t>
    </dgm:pt>
    <dgm:pt modelId="{B0DEBF97-AACE-493D-894C-795BCB5450D7}" type="parTrans" cxnId="{722E2E0A-0C5D-4A0D-91F0-E2055F98286D}">
      <dgm:prSet/>
      <dgm:spPr/>
      <dgm:t>
        <a:bodyPr/>
        <a:lstStyle/>
        <a:p>
          <a:endParaRPr lang="en-US"/>
        </a:p>
      </dgm:t>
    </dgm:pt>
    <dgm:pt modelId="{907467DC-A62F-45FE-8DF7-EDEFB2EC6DC0}" type="sibTrans" cxnId="{722E2E0A-0C5D-4A0D-91F0-E2055F98286D}">
      <dgm:prSet/>
      <dgm:spPr/>
      <dgm:t>
        <a:bodyPr/>
        <a:lstStyle/>
        <a:p>
          <a:endParaRPr lang="en-US"/>
        </a:p>
      </dgm:t>
    </dgm:pt>
    <dgm:pt modelId="{06AFE658-EB3B-4187-AAE2-FD92D47CC54B}" type="pres">
      <dgm:prSet presAssocID="{BB33D55E-EBE0-438D-AE2F-6F1191360AB2}" presName="root" presStyleCnt="0">
        <dgm:presLayoutVars>
          <dgm:dir/>
          <dgm:resizeHandles val="exact"/>
        </dgm:presLayoutVars>
      </dgm:prSet>
      <dgm:spPr/>
    </dgm:pt>
    <dgm:pt modelId="{C37B24F1-3497-4A59-B484-1B2D85894ADB}" type="pres">
      <dgm:prSet presAssocID="{7F0B0D3C-3ABD-45E6-9B61-D4AFF9DACDE7}" presName="compNode" presStyleCnt="0"/>
      <dgm:spPr/>
    </dgm:pt>
    <dgm:pt modelId="{32381409-B930-4406-B27F-55B46F5AE0A2}" type="pres">
      <dgm:prSet presAssocID="{7F0B0D3C-3ABD-45E6-9B61-D4AFF9DACD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ch ball"/>
        </a:ext>
      </dgm:extLst>
    </dgm:pt>
    <dgm:pt modelId="{1F0A161E-13F9-4697-ADD5-7B6CAE5B9AD9}" type="pres">
      <dgm:prSet presAssocID="{7F0B0D3C-3ABD-45E6-9B61-D4AFF9DACDE7}" presName="spaceRect" presStyleCnt="0"/>
      <dgm:spPr/>
    </dgm:pt>
    <dgm:pt modelId="{2A72669B-43D2-46D5-AE6B-3FBFE758DA26}" type="pres">
      <dgm:prSet presAssocID="{7F0B0D3C-3ABD-45E6-9B61-D4AFF9DACDE7}" presName="textRect" presStyleLbl="revTx" presStyleIdx="0" presStyleCnt="3">
        <dgm:presLayoutVars>
          <dgm:chMax val="1"/>
          <dgm:chPref val="1"/>
        </dgm:presLayoutVars>
      </dgm:prSet>
      <dgm:spPr/>
    </dgm:pt>
    <dgm:pt modelId="{6D9008A6-F210-4B6F-BAA5-27DA5F0F8B20}" type="pres">
      <dgm:prSet presAssocID="{6FD94113-DC50-4C2A-8FC1-554E5927A369}" presName="sibTrans" presStyleCnt="0"/>
      <dgm:spPr/>
    </dgm:pt>
    <dgm:pt modelId="{C9091044-31C5-4C8E-B07E-AFD79E4FBD8C}" type="pres">
      <dgm:prSet presAssocID="{9FE7D72C-C53D-44E2-A774-5530503DCD52}" presName="compNode" presStyleCnt="0"/>
      <dgm:spPr/>
    </dgm:pt>
    <dgm:pt modelId="{C584B315-81CF-44A1-9C45-808C6D9ACFF1}" type="pres">
      <dgm:prSet presAssocID="{9FE7D72C-C53D-44E2-A774-5530503DCD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633E23A-9411-4F9E-BDD1-A14A762A7C78}" type="pres">
      <dgm:prSet presAssocID="{9FE7D72C-C53D-44E2-A774-5530503DCD52}" presName="spaceRect" presStyleCnt="0"/>
      <dgm:spPr/>
    </dgm:pt>
    <dgm:pt modelId="{0A6AEE3F-C37E-4D1E-AE2C-6BC4E5AF684E}" type="pres">
      <dgm:prSet presAssocID="{9FE7D72C-C53D-44E2-A774-5530503DCD52}" presName="textRect" presStyleLbl="revTx" presStyleIdx="1" presStyleCnt="3">
        <dgm:presLayoutVars>
          <dgm:chMax val="1"/>
          <dgm:chPref val="1"/>
        </dgm:presLayoutVars>
      </dgm:prSet>
      <dgm:spPr/>
    </dgm:pt>
    <dgm:pt modelId="{FA3C2DE0-2E6B-4EDD-A2A2-42C3ED65D4FC}" type="pres">
      <dgm:prSet presAssocID="{4461764C-7217-4216-A7DA-991C76BC6CCA}" presName="sibTrans" presStyleCnt="0"/>
      <dgm:spPr/>
    </dgm:pt>
    <dgm:pt modelId="{D609BC16-CFA3-4148-BA1E-72CDDA71F43F}" type="pres">
      <dgm:prSet presAssocID="{0A532E14-9002-4A55-AD47-B8629AEE7261}" presName="compNode" presStyleCnt="0"/>
      <dgm:spPr/>
    </dgm:pt>
    <dgm:pt modelId="{925E11BE-1117-471D-808E-090515533078}" type="pres">
      <dgm:prSet presAssocID="{0A532E14-9002-4A55-AD47-B8629AEE72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A3BDDD8D-3781-40C8-BB4C-CE43CA454224}" type="pres">
      <dgm:prSet presAssocID="{0A532E14-9002-4A55-AD47-B8629AEE7261}" presName="spaceRect" presStyleCnt="0"/>
      <dgm:spPr/>
    </dgm:pt>
    <dgm:pt modelId="{EE92BA41-8379-4709-B134-8F3AFA51D3F0}" type="pres">
      <dgm:prSet presAssocID="{0A532E14-9002-4A55-AD47-B8629AEE7261}" presName="textRect" presStyleLbl="revTx" presStyleIdx="2" presStyleCnt="3">
        <dgm:presLayoutVars>
          <dgm:chMax val="1"/>
          <dgm:chPref val="1"/>
        </dgm:presLayoutVars>
      </dgm:prSet>
      <dgm:spPr/>
    </dgm:pt>
  </dgm:ptLst>
  <dgm:cxnLst>
    <dgm:cxn modelId="{722E2E0A-0C5D-4A0D-91F0-E2055F98286D}" srcId="{BB33D55E-EBE0-438D-AE2F-6F1191360AB2}" destId="{0A532E14-9002-4A55-AD47-B8629AEE7261}" srcOrd="2" destOrd="0" parTransId="{B0DEBF97-AACE-493D-894C-795BCB5450D7}" sibTransId="{907467DC-A62F-45FE-8DF7-EDEFB2EC6DC0}"/>
    <dgm:cxn modelId="{E14AE33C-375D-4314-9274-0FB5A5B8D15F}" type="presOf" srcId="{7F0B0D3C-3ABD-45E6-9B61-D4AFF9DACDE7}" destId="{2A72669B-43D2-46D5-AE6B-3FBFE758DA26}" srcOrd="0" destOrd="0" presId="urn:microsoft.com/office/officeart/2018/2/layout/IconLabelList"/>
    <dgm:cxn modelId="{0FA34B71-425C-445E-9302-AF321385E5F5}" type="presOf" srcId="{9FE7D72C-C53D-44E2-A774-5530503DCD52}" destId="{0A6AEE3F-C37E-4D1E-AE2C-6BC4E5AF684E}" srcOrd="0" destOrd="0" presId="urn:microsoft.com/office/officeart/2018/2/layout/IconLabelList"/>
    <dgm:cxn modelId="{22E59155-895E-47E3-88C2-D2B66B7BE118}" srcId="{BB33D55E-EBE0-438D-AE2F-6F1191360AB2}" destId="{7F0B0D3C-3ABD-45E6-9B61-D4AFF9DACDE7}" srcOrd="0" destOrd="0" parTransId="{CC93EEB4-9846-41CF-AB34-85816D9E2E69}" sibTransId="{6FD94113-DC50-4C2A-8FC1-554E5927A369}"/>
    <dgm:cxn modelId="{F7CC2F78-818D-4AAC-B2FB-C78AFB61782D}" type="presOf" srcId="{BB33D55E-EBE0-438D-AE2F-6F1191360AB2}" destId="{06AFE658-EB3B-4187-AAE2-FD92D47CC54B}" srcOrd="0" destOrd="0" presId="urn:microsoft.com/office/officeart/2018/2/layout/IconLabelList"/>
    <dgm:cxn modelId="{52C5B986-2095-4C63-9C6E-7D30DE574BCE}" srcId="{BB33D55E-EBE0-438D-AE2F-6F1191360AB2}" destId="{9FE7D72C-C53D-44E2-A774-5530503DCD52}" srcOrd="1" destOrd="0" parTransId="{F4DCBBBA-88A1-473A-A36B-59F4CB98832D}" sibTransId="{4461764C-7217-4216-A7DA-991C76BC6CCA}"/>
    <dgm:cxn modelId="{F82B77C2-DBEC-4A83-9CC2-8B54EF97C485}" type="presOf" srcId="{0A532E14-9002-4A55-AD47-B8629AEE7261}" destId="{EE92BA41-8379-4709-B134-8F3AFA51D3F0}" srcOrd="0" destOrd="0" presId="urn:microsoft.com/office/officeart/2018/2/layout/IconLabelList"/>
    <dgm:cxn modelId="{20E3DF61-5CA5-495C-99FC-B0DA0A384490}" type="presParOf" srcId="{06AFE658-EB3B-4187-AAE2-FD92D47CC54B}" destId="{C37B24F1-3497-4A59-B484-1B2D85894ADB}" srcOrd="0" destOrd="0" presId="urn:microsoft.com/office/officeart/2018/2/layout/IconLabelList"/>
    <dgm:cxn modelId="{A56C5C87-6EBC-4122-8292-DB6579AA5E4D}" type="presParOf" srcId="{C37B24F1-3497-4A59-B484-1B2D85894ADB}" destId="{32381409-B930-4406-B27F-55B46F5AE0A2}" srcOrd="0" destOrd="0" presId="urn:microsoft.com/office/officeart/2018/2/layout/IconLabelList"/>
    <dgm:cxn modelId="{76A4AB42-92D2-4D0D-842C-1B597504F7ED}" type="presParOf" srcId="{C37B24F1-3497-4A59-B484-1B2D85894ADB}" destId="{1F0A161E-13F9-4697-ADD5-7B6CAE5B9AD9}" srcOrd="1" destOrd="0" presId="urn:microsoft.com/office/officeart/2018/2/layout/IconLabelList"/>
    <dgm:cxn modelId="{FA005BFF-9597-4A52-A6AA-2664B6211409}" type="presParOf" srcId="{C37B24F1-3497-4A59-B484-1B2D85894ADB}" destId="{2A72669B-43D2-46D5-AE6B-3FBFE758DA26}" srcOrd="2" destOrd="0" presId="urn:microsoft.com/office/officeart/2018/2/layout/IconLabelList"/>
    <dgm:cxn modelId="{FFE99D89-5E87-4EEF-AA34-C35EB08D02C4}" type="presParOf" srcId="{06AFE658-EB3B-4187-AAE2-FD92D47CC54B}" destId="{6D9008A6-F210-4B6F-BAA5-27DA5F0F8B20}" srcOrd="1" destOrd="0" presId="urn:microsoft.com/office/officeart/2018/2/layout/IconLabelList"/>
    <dgm:cxn modelId="{160DA693-4492-4A32-AFEF-1CC3E0C339AF}" type="presParOf" srcId="{06AFE658-EB3B-4187-AAE2-FD92D47CC54B}" destId="{C9091044-31C5-4C8E-B07E-AFD79E4FBD8C}" srcOrd="2" destOrd="0" presId="urn:microsoft.com/office/officeart/2018/2/layout/IconLabelList"/>
    <dgm:cxn modelId="{E5A730CA-2688-4716-B566-FE71937924FF}" type="presParOf" srcId="{C9091044-31C5-4C8E-B07E-AFD79E4FBD8C}" destId="{C584B315-81CF-44A1-9C45-808C6D9ACFF1}" srcOrd="0" destOrd="0" presId="urn:microsoft.com/office/officeart/2018/2/layout/IconLabelList"/>
    <dgm:cxn modelId="{99A49B3B-4219-4A3F-BA6F-FAE86398DEDC}" type="presParOf" srcId="{C9091044-31C5-4C8E-B07E-AFD79E4FBD8C}" destId="{E633E23A-9411-4F9E-BDD1-A14A762A7C78}" srcOrd="1" destOrd="0" presId="urn:microsoft.com/office/officeart/2018/2/layout/IconLabelList"/>
    <dgm:cxn modelId="{BC9E02CF-C20A-4DFE-B01A-5A006D81F975}" type="presParOf" srcId="{C9091044-31C5-4C8E-B07E-AFD79E4FBD8C}" destId="{0A6AEE3F-C37E-4D1E-AE2C-6BC4E5AF684E}" srcOrd="2" destOrd="0" presId="urn:microsoft.com/office/officeart/2018/2/layout/IconLabelList"/>
    <dgm:cxn modelId="{90F6576F-4BB0-40E5-B607-92DA68347769}" type="presParOf" srcId="{06AFE658-EB3B-4187-AAE2-FD92D47CC54B}" destId="{FA3C2DE0-2E6B-4EDD-A2A2-42C3ED65D4FC}" srcOrd="3" destOrd="0" presId="urn:microsoft.com/office/officeart/2018/2/layout/IconLabelList"/>
    <dgm:cxn modelId="{0429CF62-5DC2-449E-8E7E-AAC8024D18D0}" type="presParOf" srcId="{06AFE658-EB3B-4187-AAE2-FD92D47CC54B}" destId="{D609BC16-CFA3-4148-BA1E-72CDDA71F43F}" srcOrd="4" destOrd="0" presId="urn:microsoft.com/office/officeart/2018/2/layout/IconLabelList"/>
    <dgm:cxn modelId="{4FE8E94A-8E89-45AB-983C-48E0AD745C7A}" type="presParOf" srcId="{D609BC16-CFA3-4148-BA1E-72CDDA71F43F}" destId="{925E11BE-1117-471D-808E-090515533078}" srcOrd="0" destOrd="0" presId="urn:microsoft.com/office/officeart/2018/2/layout/IconLabelList"/>
    <dgm:cxn modelId="{62164AD8-F3A6-4871-88EE-492FB4108803}" type="presParOf" srcId="{D609BC16-CFA3-4148-BA1E-72CDDA71F43F}" destId="{A3BDDD8D-3781-40C8-BB4C-CE43CA454224}" srcOrd="1" destOrd="0" presId="urn:microsoft.com/office/officeart/2018/2/layout/IconLabelList"/>
    <dgm:cxn modelId="{275B3D8B-D613-4BB1-9F7B-F444B511E25D}" type="presParOf" srcId="{D609BC16-CFA3-4148-BA1E-72CDDA71F43F}" destId="{EE92BA41-8379-4709-B134-8F3AFA51D3F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C00BBB-2B6F-4FCB-BCD7-B275F0FB3534}" type="doc">
      <dgm:prSet loTypeId="urn:microsoft.com/office/officeart/2008/layout/LinedList" loCatId="list" qsTypeId="urn:microsoft.com/office/officeart/2005/8/quickstyle/simple2" qsCatId="simple" csTypeId="urn:microsoft.com/office/officeart/2005/8/colors/colorful1" csCatId="colorful"/>
      <dgm:spPr/>
      <dgm:t>
        <a:bodyPr/>
        <a:lstStyle/>
        <a:p>
          <a:endParaRPr lang="en-US"/>
        </a:p>
      </dgm:t>
    </dgm:pt>
    <dgm:pt modelId="{B35FC5ED-619E-4D63-9A79-D038923CAB38}">
      <dgm:prSet/>
      <dgm:spPr/>
      <dgm:t>
        <a:bodyPr/>
        <a:lstStyle/>
        <a:p>
          <a:r>
            <a:rPr lang="en-US"/>
            <a:t>Examples: </a:t>
          </a:r>
        </a:p>
      </dgm:t>
    </dgm:pt>
    <dgm:pt modelId="{FBC85843-F46D-4774-95C0-88E48D9B9895}" type="parTrans" cxnId="{D6A2DCDC-9A56-410E-96DB-D539B236D0BB}">
      <dgm:prSet/>
      <dgm:spPr/>
      <dgm:t>
        <a:bodyPr/>
        <a:lstStyle/>
        <a:p>
          <a:endParaRPr lang="en-US"/>
        </a:p>
      </dgm:t>
    </dgm:pt>
    <dgm:pt modelId="{6167C435-D93A-438F-BE39-6F49F63579E2}" type="sibTrans" cxnId="{D6A2DCDC-9A56-410E-96DB-D539B236D0BB}">
      <dgm:prSet/>
      <dgm:spPr/>
      <dgm:t>
        <a:bodyPr/>
        <a:lstStyle/>
        <a:p>
          <a:endParaRPr lang="en-US"/>
        </a:p>
      </dgm:t>
    </dgm:pt>
    <dgm:pt modelId="{32498441-4319-4AC5-BCDB-681C7E658F81}">
      <dgm:prSet/>
      <dgm:spPr/>
      <dgm:t>
        <a:bodyPr/>
        <a:lstStyle/>
        <a:p>
          <a:r>
            <a:rPr lang="en-US"/>
            <a:t>Face painting at a school or community event</a:t>
          </a:r>
        </a:p>
      </dgm:t>
    </dgm:pt>
    <dgm:pt modelId="{0BF3F512-F340-4956-B477-D9FE85EF9603}" type="parTrans" cxnId="{A14E86A3-3F81-4FA3-8A58-DBC0777DE05A}">
      <dgm:prSet/>
      <dgm:spPr/>
      <dgm:t>
        <a:bodyPr/>
        <a:lstStyle/>
        <a:p>
          <a:endParaRPr lang="en-US"/>
        </a:p>
      </dgm:t>
    </dgm:pt>
    <dgm:pt modelId="{DA2B54C7-C538-4596-AA9C-F5028D3A708B}" type="sibTrans" cxnId="{A14E86A3-3F81-4FA3-8A58-DBC0777DE05A}">
      <dgm:prSet/>
      <dgm:spPr/>
      <dgm:t>
        <a:bodyPr/>
        <a:lstStyle/>
        <a:p>
          <a:endParaRPr lang="en-US"/>
        </a:p>
      </dgm:t>
    </dgm:pt>
    <dgm:pt modelId="{36C765B0-C83F-4799-877D-6EC5EFC428E8}">
      <dgm:prSet/>
      <dgm:spPr/>
      <dgm:t>
        <a:bodyPr/>
        <a:lstStyle/>
        <a:p>
          <a:r>
            <a:rPr lang="en-US"/>
            <a:t>Preparing/participating in community haunted houses/zombie fests for charity</a:t>
          </a:r>
        </a:p>
      </dgm:t>
    </dgm:pt>
    <dgm:pt modelId="{A6DD7ED1-952D-4753-8CD5-ED20CB1BBF9E}" type="parTrans" cxnId="{5409F80F-407A-4C70-98AC-6D278B21DF37}">
      <dgm:prSet/>
      <dgm:spPr/>
      <dgm:t>
        <a:bodyPr/>
        <a:lstStyle/>
        <a:p>
          <a:endParaRPr lang="en-US"/>
        </a:p>
      </dgm:t>
    </dgm:pt>
    <dgm:pt modelId="{4129DDDF-BF53-4F1E-8DF4-B041ABC83904}" type="sibTrans" cxnId="{5409F80F-407A-4C70-98AC-6D278B21DF37}">
      <dgm:prSet/>
      <dgm:spPr/>
      <dgm:t>
        <a:bodyPr/>
        <a:lstStyle/>
        <a:p>
          <a:endParaRPr lang="en-US"/>
        </a:p>
      </dgm:t>
    </dgm:pt>
    <dgm:pt modelId="{A51FDDB8-F813-480F-811B-BD05E9031291}">
      <dgm:prSet/>
      <dgm:spPr/>
      <dgm:t>
        <a:bodyPr/>
        <a:lstStyle/>
        <a:p>
          <a:r>
            <a:rPr lang="en-US"/>
            <a:t>Caroling for cans (food drive)</a:t>
          </a:r>
        </a:p>
      </dgm:t>
    </dgm:pt>
    <dgm:pt modelId="{18902FDE-E963-4F92-A4F5-AB83947AB5E9}" type="parTrans" cxnId="{1495F4B7-0861-41EE-92D1-A7428871E604}">
      <dgm:prSet/>
      <dgm:spPr/>
      <dgm:t>
        <a:bodyPr/>
        <a:lstStyle/>
        <a:p>
          <a:endParaRPr lang="en-US"/>
        </a:p>
      </dgm:t>
    </dgm:pt>
    <dgm:pt modelId="{F6AE3F7D-2C7D-47EB-B6DA-019588CF4F50}" type="sibTrans" cxnId="{1495F4B7-0861-41EE-92D1-A7428871E604}">
      <dgm:prSet/>
      <dgm:spPr/>
      <dgm:t>
        <a:bodyPr/>
        <a:lstStyle/>
        <a:p>
          <a:endParaRPr lang="en-US"/>
        </a:p>
      </dgm:t>
    </dgm:pt>
    <dgm:pt modelId="{EECA78B1-8A58-4B99-A78B-D450E0C466A0}">
      <dgm:prSet/>
      <dgm:spPr/>
      <dgm:t>
        <a:bodyPr/>
        <a:lstStyle/>
        <a:p>
          <a:r>
            <a:rPr lang="en-US"/>
            <a:t>Operation Graduation</a:t>
          </a:r>
        </a:p>
      </dgm:t>
    </dgm:pt>
    <dgm:pt modelId="{47267D55-71CE-4B0A-97D6-3689F6CFB91C}" type="parTrans" cxnId="{5BAAEFE3-B5D2-4A6E-B148-034042BD591E}">
      <dgm:prSet/>
      <dgm:spPr/>
      <dgm:t>
        <a:bodyPr/>
        <a:lstStyle/>
        <a:p>
          <a:endParaRPr lang="en-US"/>
        </a:p>
      </dgm:t>
    </dgm:pt>
    <dgm:pt modelId="{DDB457FF-2DCC-4E84-A705-1AB8E2F26CE2}" type="sibTrans" cxnId="{5BAAEFE3-B5D2-4A6E-B148-034042BD591E}">
      <dgm:prSet/>
      <dgm:spPr/>
      <dgm:t>
        <a:bodyPr/>
        <a:lstStyle/>
        <a:p>
          <a:endParaRPr lang="en-US"/>
        </a:p>
      </dgm:t>
    </dgm:pt>
    <dgm:pt modelId="{79C61FA6-9121-425F-AF75-47E98C6034A0}">
      <dgm:prSet/>
      <dgm:spPr/>
      <dgm:t>
        <a:bodyPr/>
        <a:lstStyle/>
        <a:p>
          <a:r>
            <a:rPr lang="en-US"/>
            <a:t>Helping to re-design your neighbor’s kitchen</a:t>
          </a:r>
        </a:p>
      </dgm:t>
    </dgm:pt>
    <dgm:pt modelId="{A7B5E8C4-02A5-46F7-8209-F33975C604BA}" type="parTrans" cxnId="{A99A7DBA-3F18-4C37-B750-CD2F937665E1}">
      <dgm:prSet/>
      <dgm:spPr/>
      <dgm:t>
        <a:bodyPr/>
        <a:lstStyle/>
        <a:p>
          <a:endParaRPr lang="en-US"/>
        </a:p>
      </dgm:t>
    </dgm:pt>
    <dgm:pt modelId="{FA51901D-65DC-462D-B91A-81E509FEC35E}" type="sibTrans" cxnId="{A99A7DBA-3F18-4C37-B750-CD2F937665E1}">
      <dgm:prSet/>
      <dgm:spPr/>
      <dgm:t>
        <a:bodyPr/>
        <a:lstStyle/>
        <a:p>
          <a:endParaRPr lang="en-US"/>
        </a:p>
      </dgm:t>
    </dgm:pt>
    <dgm:pt modelId="{26A557EE-700D-43D9-A1D0-94B432D32C81}" type="pres">
      <dgm:prSet presAssocID="{19C00BBB-2B6F-4FCB-BCD7-B275F0FB3534}" presName="vert0" presStyleCnt="0">
        <dgm:presLayoutVars>
          <dgm:dir/>
          <dgm:animOne val="branch"/>
          <dgm:animLvl val="lvl"/>
        </dgm:presLayoutVars>
      </dgm:prSet>
      <dgm:spPr/>
    </dgm:pt>
    <dgm:pt modelId="{F2630788-CCCA-4EC6-AA3B-2CE98BD4E763}" type="pres">
      <dgm:prSet presAssocID="{B35FC5ED-619E-4D63-9A79-D038923CAB38}" presName="thickLine" presStyleLbl="alignNode1" presStyleIdx="0" presStyleCnt="6"/>
      <dgm:spPr/>
    </dgm:pt>
    <dgm:pt modelId="{5CF4B647-8DD2-483A-9D53-4B870005DA9F}" type="pres">
      <dgm:prSet presAssocID="{B35FC5ED-619E-4D63-9A79-D038923CAB38}" presName="horz1" presStyleCnt="0"/>
      <dgm:spPr/>
    </dgm:pt>
    <dgm:pt modelId="{0FA947BD-2356-467A-A7A0-7097BA3BAF7B}" type="pres">
      <dgm:prSet presAssocID="{B35FC5ED-619E-4D63-9A79-D038923CAB38}" presName="tx1" presStyleLbl="revTx" presStyleIdx="0" presStyleCnt="6"/>
      <dgm:spPr/>
    </dgm:pt>
    <dgm:pt modelId="{7E1BA529-E796-4A54-B427-01C947951F87}" type="pres">
      <dgm:prSet presAssocID="{B35FC5ED-619E-4D63-9A79-D038923CAB38}" presName="vert1" presStyleCnt="0"/>
      <dgm:spPr/>
    </dgm:pt>
    <dgm:pt modelId="{894877FC-417F-4054-969A-726302C423F8}" type="pres">
      <dgm:prSet presAssocID="{32498441-4319-4AC5-BCDB-681C7E658F81}" presName="thickLine" presStyleLbl="alignNode1" presStyleIdx="1" presStyleCnt="6"/>
      <dgm:spPr/>
    </dgm:pt>
    <dgm:pt modelId="{8579BFE7-980A-4830-97F0-1072370C9D40}" type="pres">
      <dgm:prSet presAssocID="{32498441-4319-4AC5-BCDB-681C7E658F81}" presName="horz1" presStyleCnt="0"/>
      <dgm:spPr/>
    </dgm:pt>
    <dgm:pt modelId="{DC0CD876-0950-4806-9711-CD0575DDFB30}" type="pres">
      <dgm:prSet presAssocID="{32498441-4319-4AC5-BCDB-681C7E658F81}" presName="tx1" presStyleLbl="revTx" presStyleIdx="1" presStyleCnt="6"/>
      <dgm:spPr/>
    </dgm:pt>
    <dgm:pt modelId="{FF2F02B9-4CC4-44BA-8E45-F1C6C9EE09C0}" type="pres">
      <dgm:prSet presAssocID="{32498441-4319-4AC5-BCDB-681C7E658F81}" presName="vert1" presStyleCnt="0"/>
      <dgm:spPr/>
    </dgm:pt>
    <dgm:pt modelId="{AE7DF472-3040-4AE4-971E-30E22D40C546}" type="pres">
      <dgm:prSet presAssocID="{36C765B0-C83F-4799-877D-6EC5EFC428E8}" presName="thickLine" presStyleLbl="alignNode1" presStyleIdx="2" presStyleCnt="6"/>
      <dgm:spPr/>
    </dgm:pt>
    <dgm:pt modelId="{348BA9C9-470D-4C78-9114-7F6FD96239AA}" type="pres">
      <dgm:prSet presAssocID="{36C765B0-C83F-4799-877D-6EC5EFC428E8}" presName="horz1" presStyleCnt="0"/>
      <dgm:spPr/>
    </dgm:pt>
    <dgm:pt modelId="{2FC7D484-70AE-41F7-82C7-DA3B1E06B763}" type="pres">
      <dgm:prSet presAssocID="{36C765B0-C83F-4799-877D-6EC5EFC428E8}" presName="tx1" presStyleLbl="revTx" presStyleIdx="2" presStyleCnt="6"/>
      <dgm:spPr/>
    </dgm:pt>
    <dgm:pt modelId="{026C2F89-74DF-423E-8D8C-48D8A77FA83E}" type="pres">
      <dgm:prSet presAssocID="{36C765B0-C83F-4799-877D-6EC5EFC428E8}" presName="vert1" presStyleCnt="0"/>
      <dgm:spPr/>
    </dgm:pt>
    <dgm:pt modelId="{D9560777-F67F-49A9-B16C-6EC36C2B6328}" type="pres">
      <dgm:prSet presAssocID="{A51FDDB8-F813-480F-811B-BD05E9031291}" presName="thickLine" presStyleLbl="alignNode1" presStyleIdx="3" presStyleCnt="6"/>
      <dgm:spPr/>
    </dgm:pt>
    <dgm:pt modelId="{B5E47D5D-6AE3-4247-8064-8A4AE8E5656A}" type="pres">
      <dgm:prSet presAssocID="{A51FDDB8-F813-480F-811B-BD05E9031291}" presName="horz1" presStyleCnt="0"/>
      <dgm:spPr/>
    </dgm:pt>
    <dgm:pt modelId="{23F857DE-1152-4D1C-8A4F-F7222D20D3EC}" type="pres">
      <dgm:prSet presAssocID="{A51FDDB8-F813-480F-811B-BD05E9031291}" presName="tx1" presStyleLbl="revTx" presStyleIdx="3" presStyleCnt="6"/>
      <dgm:spPr/>
    </dgm:pt>
    <dgm:pt modelId="{548A0171-443E-42A9-8DB9-93BCD2667B51}" type="pres">
      <dgm:prSet presAssocID="{A51FDDB8-F813-480F-811B-BD05E9031291}" presName="vert1" presStyleCnt="0"/>
      <dgm:spPr/>
    </dgm:pt>
    <dgm:pt modelId="{7F6915DE-6C51-4A19-AA39-A2BACF2E4BF2}" type="pres">
      <dgm:prSet presAssocID="{EECA78B1-8A58-4B99-A78B-D450E0C466A0}" presName="thickLine" presStyleLbl="alignNode1" presStyleIdx="4" presStyleCnt="6"/>
      <dgm:spPr/>
    </dgm:pt>
    <dgm:pt modelId="{309A688B-3223-43A5-8161-BBA84F013D48}" type="pres">
      <dgm:prSet presAssocID="{EECA78B1-8A58-4B99-A78B-D450E0C466A0}" presName="horz1" presStyleCnt="0"/>
      <dgm:spPr/>
    </dgm:pt>
    <dgm:pt modelId="{933CE6AC-BC53-400A-B959-42A27F8D94D4}" type="pres">
      <dgm:prSet presAssocID="{EECA78B1-8A58-4B99-A78B-D450E0C466A0}" presName="tx1" presStyleLbl="revTx" presStyleIdx="4" presStyleCnt="6"/>
      <dgm:spPr/>
    </dgm:pt>
    <dgm:pt modelId="{D675BE4F-129F-482D-B227-58DF9B3F858A}" type="pres">
      <dgm:prSet presAssocID="{EECA78B1-8A58-4B99-A78B-D450E0C466A0}" presName="vert1" presStyleCnt="0"/>
      <dgm:spPr/>
    </dgm:pt>
    <dgm:pt modelId="{8FBC6360-9D76-44D6-909D-64A3204379F4}" type="pres">
      <dgm:prSet presAssocID="{79C61FA6-9121-425F-AF75-47E98C6034A0}" presName="thickLine" presStyleLbl="alignNode1" presStyleIdx="5" presStyleCnt="6"/>
      <dgm:spPr/>
    </dgm:pt>
    <dgm:pt modelId="{4FB706A7-B540-4861-918C-D7C7EBF2FF05}" type="pres">
      <dgm:prSet presAssocID="{79C61FA6-9121-425F-AF75-47E98C6034A0}" presName="horz1" presStyleCnt="0"/>
      <dgm:spPr/>
    </dgm:pt>
    <dgm:pt modelId="{6D6FFC7A-506F-4B4B-A644-20B367BC2FC7}" type="pres">
      <dgm:prSet presAssocID="{79C61FA6-9121-425F-AF75-47E98C6034A0}" presName="tx1" presStyleLbl="revTx" presStyleIdx="5" presStyleCnt="6"/>
      <dgm:spPr/>
    </dgm:pt>
    <dgm:pt modelId="{8131B58B-D2F4-496D-94F6-14055CA3CB26}" type="pres">
      <dgm:prSet presAssocID="{79C61FA6-9121-425F-AF75-47E98C6034A0}" presName="vert1" presStyleCnt="0"/>
      <dgm:spPr/>
    </dgm:pt>
  </dgm:ptLst>
  <dgm:cxnLst>
    <dgm:cxn modelId="{5409F80F-407A-4C70-98AC-6D278B21DF37}" srcId="{19C00BBB-2B6F-4FCB-BCD7-B275F0FB3534}" destId="{36C765B0-C83F-4799-877D-6EC5EFC428E8}" srcOrd="2" destOrd="0" parTransId="{A6DD7ED1-952D-4753-8CD5-ED20CB1BBF9E}" sibTransId="{4129DDDF-BF53-4F1E-8DF4-B041ABC83904}"/>
    <dgm:cxn modelId="{6459F414-B4C7-4CEB-B36E-D5E1FEB495B0}" type="presOf" srcId="{79C61FA6-9121-425F-AF75-47E98C6034A0}" destId="{6D6FFC7A-506F-4B4B-A644-20B367BC2FC7}" srcOrd="0" destOrd="0" presId="urn:microsoft.com/office/officeart/2008/layout/LinedList"/>
    <dgm:cxn modelId="{767CD827-179E-4A52-A794-424E7BE10E0A}" type="presOf" srcId="{36C765B0-C83F-4799-877D-6EC5EFC428E8}" destId="{2FC7D484-70AE-41F7-82C7-DA3B1E06B763}" srcOrd="0" destOrd="0" presId="urn:microsoft.com/office/officeart/2008/layout/LinedList"/>
    <dgm:cxn modelId="{8E870287-8F5E-4152-8F00-850DAFD56D1D}" type="presOf" srcId="{32498441-4319-4AC5-BCDB-681C7E658F81}" destId="{DC0CD876-0950-4806-9711-CD0575DDFB30}" srcOrd="0" destOrd="0" presId="urn:microsoft.com/office/officeart/2008/layout/LinedList"/>
    <dgm:cxn modelId="{659DB693-68A7-41EA-AB63-29CFF0BC0A55}" type="presOf" srcId="{B35FC5ED-619E-4D63-9A79-D038923CAB38}" destId="{0FA947BD-2356-467A-A7A0-7097BA3BAF7B}" srcOrd="0" destOrd="0" presId="urn:microsoft.com/office/officeart/2008/layout/LinedList"/>
    <dgm:cxn modelId="{A14E86A3-3F81-4FA3-8A58-DBC0777DE05A}" srcId="{19C00BBB-2B6F-4FCB-BCD7-B275F0FB3534}" destId="{32498441-4319-4AC5-BCDB-681C7E658F81}" srcOrd="1" destOrd="0" parTransId="{0BF3F512-F340-4956-B477-D9FE85EF9603}" sibTransId="{DA2B54C7-C538-4596-AA9C-F5028D3A708B}"/>
    <dgm:cxn modelId="{1495F4B7-0861-41EE-92D1-A7428871E604}" srcId="{19C00BBB-2B6F-4FCB-BCD7-B275F0FB3534}" destId="{A51FDDB8-F813-480F-811B-BD05E9031291}" srcOrd="3" destOrd="0" parTransId="{18902FDE-E963-4F92-A4F5-AB83947AB5E9}" sibTransId="{F6AE3F7D-2C7D-47EB-B6DA-019588CF4F50}"/>
    <dgm:cxn modelId="{A99A7DBA-3F18-4C37-B750-CD2F937665E1}" srcId="{19C00BBB-2B6F-4FCB-BCD7-B275F0FB3534}" destId="{79C61FA6-9121-425F-AF75-47E98C6034A0}" srcOrd="5" destOrd="0" parTransId="{A7B5E8C4-02A5-46F7-8209-F33975C604BA}" sibTransId="{FA51901D-65DC-462D-B91A-81E509FEC35E}"/>
    <dgm:cxn modelId="{7D4DD9D0-2E16-4A19-B5B9-A8AEF32F17B6}" type="presOf" srcId="{19C00BBB-2B6F-4FCB-BCD7-B275F0FB3534}" destId="{26A557EE-700D-43D9-A1D0-94B432D32C81}" srcOrd="0" destOrd="0" presId="urn:microsoft.com/office/officeart/2008/layout/LinedList"/>
    <dgm:cxn modelId="{D6A2DCDC-9A56-410E-96DB-D539B236D0BB}" srcId="{19C00BBB-2B6F-4FCB-BCD7-B275F0FB3534}" destId="{B35FC5ED-619E-4D63-9A79-D038923CAB38}" srcOrd="0" destOrd="0" parTransId="{FBC85843-F46D-4774-95C0-88E48D9B9895}" sibTransId="{6167C435-D93A-438F-BE39-6F49F63579E2}"/>
    <dgm:cxn modelId="{5053CDDF-B926-45A7-8543-57F7B3E3C2B9}" type="presOf" srcId="{A51FDDB8-F813-480F-811B-BD05E9031291}" destId="{23F857DE-1152-4D1C-8A4F-F7222D20D3EC}" srcOrd="0" destOrd="0" presId="urn:microsoft.com/office/officeart/2008/layout/LinedList"/>
    <dgm:cxn modelId="{5BAAEFE3-B5D2-4A6E-B148-034042BD591E}" srcId="{19C00BBB-2B6F-4FCB-BCD7-B275F0FB3534}" destId="{EECA78B1-8A58-4B99-A78B-D450E0C466A0}" srcOrd="4" destOrd="0" parTransId="{47267D55-71CE-4B0A-97D6-3689F6CFB91C}" sibTransId="{DDB457FF-2DCC-4E84-A705-1AB8E2F26CE2}"/>
    <dgm:cxn modelId="{79E21BEC-5081-4EB5-AEC6-A9383F81FC48}" type="presOf" srcId="{EECA78B1-8A58-4B99-A78B-D450E0C466A0}" destId="{933CE6AC-BC53-400A-B959-42A27F8D94D4}" srcOrd="0" destOrd="0" presId="urn:microsoft.com/office/officeart/2008/layout/LinedList"/>
    <dgm:cxn modelId="{25572C10-C4FE-49EA-AA82-C2A5850ED360}" type="presParOf" srcId="{26A557EE-700D-43D9-A1D0-94B432D32C81}" destId="{F2630788-CCCA-4EC6-AA3B-2CE98BD4E763}" srcOrd="0" destOrd="0" presId="urn:microsoft.com/office/officeart/2008/layout/LinedList"/>
    <dgm:cxn modelId="{AA4C038F-FD5B-4CEA-8C2A-ABCEF7A310B8}" type="presParOf" srcId="{26A557EE-700D-43D9-A1D0-94B432D32C81}" destId="{5CF4B647-8DD2-483A-9D53-4B870005DA9F}" srcOrd="1" destOrd="0" presId="urn:microsoft.com/office/officeart/2008/layout/LinedList"/>
    <dgm:cxn modelId="{DA37EC1A-EDDA-4CF6-B82D-ADA641148606}" type="presParOf" srcId="{5CF4B647-8DD2-483A-9D53-4B870005DA9F}" destId="{0FA947BD-2356-467A-A7A0-7097BA3BAF7B}" srcOrd="0" destOrd="0" presId="urn:microsoft.com/office/officeart/2008/layout/LinedList"/>
    <dgm:cxn modelId="{67C82AAA-AED1-498E-8B2B-96DFED003CE9}" type="presParOf" srcId="{5CF4B647-8DD2-483A-9D53-4B870005DA9F}" destId="{7E1BA529-E796-4A54-B427-01C947951F87}" srcOrd="1" destOrd="0" presId="urn:microsoft.com/office/officeart/2008/layout/LinedList"/>
    <dgm:cxn modelId="{06090D68-95CF-4041-B77B-7F6513119A1E}" type="presParOf" srcId="{26A557EE-700D-43D9-A1D0-94B432D32C81}" destId="{894877FC-417F-4054-969A-726302C423F8}" srcOrd="2" destOrd="0" presId="urn:microsoft.com/office/officeart/2008/layout/LinedList"/>
    <dgm:cxn modelId="{727C8670-DC00-49D9-9DA7-8C4D332C37E3}" type="presParOf" srcId="{26A557EE-700D-43D9-A1D0-94B432D32C81}" destId="{8579BFE7-980A-4830-97F0-1072370C9D40}" srcOrd="3" destOrd="0" presId="urn:microsoft.com/office/officeart/2008/layout/LinedList"/>
    <dgm:cxn modelId="{1E6474FA-EB9B-4F8D-9EB2-474DDB76B90A}" type="presParOf" srcId="{8579BFE7-980A-4830-97F0-1072370C9D40}" destId="{DC0CD876-0950-4806-9711-CD0575DDFB30}" srcOrd="0" destOrd="0" presId="urn:microsoft.com/office/officeart/2008/layout/LinedList"/>
    <dgm:cxn modelId="{5EC020F4-0B2E-4428-B461-CA206B792671}" type="presParOf" srcId="{8579BFE7-980A-4830-97F0-1072370C9D40}" destId="{FF2F02B9-4CC4-44BA-8E45-F1C6C9EE09C0}" srcOrd="1" destOrd="0" presId="urn:microsoft.com/office/officeart/2008/layout/LinedList"/>
    <dgm:cxn modelId="{9F81E232-925E-4CC4-836A-A496A829EE94}" type="presParOf" srcId="{26A557EE-700D-43D9-A1D0-94B432D32C81}" destId="{AE7DF472-3040-4AE4-971E-30E22D40C546}" srcOrd="4" destOrd="0" presId="urn:microsoft.com/office/officeart/2008/layout/LinedList"/>
    <dgm:cxn modelId="{EAEACA5A-C172-4F0B-812A-697C4E1FAA29}" type="presParOf" srcId="{26A557EE-700D-43D9-A1D0-94B432D32C81}" destId="{348BA9C9-470D-4C78-9114-7F6FD96239AA}" srcOrd="5" destOrd="0" presId="urn:microsoft.com/office/officeart/2008/layout/LinedList"/>
    <dgm:cxn modelId="{6A0B3DBC-6D93-439A-A6AC-2460C921494F}" type="presParOf" srcId="{348BA9C9-470D-4C78-9114-7F6FD96239AA}" destId="{2FC7D484-70AE-41F7-82C7-DA3B1E06B763}" srcOrd="0" destOrd="0" presId="urn:microsoft.com/office/officeart/2008/layout/LinedList"/>
    <dgm:cxn modelId="{622437F4-93CA-4D20-B86F-35C6C192EE59}" type="presParOf" srcId="{348BA9C9-470D-4C78-9114-7F6FD96239AA}" destId="{026C2F89-74DF-423E-8D8C-48D8A77FA83E}" srcOrd="1" destOrd="0" presId="urn:microsoft.com/office/officeart/2008/layout/LinedList"/>
    <dgm:cxn modelId="{FBF0564D-506F-4163-8E01-20D2B8CEDBA6}" type="presParOf" srcId="{26A557EE-700D-43D9-A1D0-94B432D32C81}" destId="{D9560777-F67F-49A9-B16C-6EC36C2B6328}" srcOrd="6" destOrd="0" presId="urn:microsoft.com/office/officeart/2008/layout/LinedList"/>
    <dgm:cxn modelId="{898A5B36-84AE-4512-B208-D721BFBE3A14}" type="presParOf" srcId="{26A557EE-700D-43D9-A1D0-94B432D32C81}" destId="{B5E47D5D-6AE3-4247-8064-8A4AE8E5656A}" srcOrd="7" destOrd="0" presId="urn:microsoft.com/office/officeart/2008/layout/LinedList"/>
    <dgm:cxn modelId="{7DECF377-0C50-4CDC-95F2-F1FE61D49255}" type="presParOf" srcId="{B5E47D5D-6AE3-4247-8064-8A4AE8E5656A}" destId="{23F857DE-1152-4D1C-8A4F-F7222D20D3EC}" srcOrd="0" destOrd="0" presId="urn:microsoft.com/office/officeart/2008/layout/LinedList"/>
    <dgm:cxn modelId="{87F50758-F9CD-4654-B077-3E7DDD6DECDF}" type="presParOf" srcId="{B5E47D5D-6AE3-4247-8064-8A4AE8E5656A}" destId="{548A0171-443E-42A9-8DB9-93BCD2667B51}" srcOrd="1" destOrd="0" presId="urn:microsoft.com/office/officeart/2008/layout/LinedList"/>
    <dgm:cxn modelId="{E7DE6C09-8739-453E-9044-54DDCFB76837}" type="presParOf" srcId="{26A557EE-700D-43D9-A1D0-94B432D32C81}" destId="{7F6915DE-6C51-4A19-AA39-A2BACF2E4BF2}" srcOrd="8" destOrd="0" presId="urn:microsoft.com/office/officeart/2008/layout/LinedList"/>
    <dgm:cxn modelId="{EEB21E69-C508-4D3D-9B48-EA83238A09CE}" type="presParOf" srcId="{26A557EE-700D-43D9-A1D0-94B432D32C81}" destId="{309A688B-3223-43A5-8161-BBA84F013D48}" srcOrd="9" destOrd="0" presId="urn:microsoft.com/office/officeart/2008/layout/LinedList"/>
    <dgm:cxn modelId="{E816A879-B35C-45D2-902D-6AC58758A25B}" type="presParOf" srcId="{309A688B-3223-43A5-8161-BBA84F013D48}" destId="{933CE6AC-BC53-400A-B959-42A27F8D94D4}" srcOrd="0" destOrd="0" presId="urn:microsoft.com/office/officeart/2008/layout/LinedList"/>
    <dgm:cxn modelId="{50E3E55C-F713-468D-B945-64CBD41297CE}" type="presParOf" srcId="{309A688B-3223-43A5-8161-BBA84F013D48}" destId="{D675BE4F-129F-482D-B227-58DF9B3F858A}" srcOrd="1" destOrd="0" presId="urn:microsoft.com/office/officeart/2008/layout/LinedList"/>
    <dgm:cxn modelId="{C23DFA7B-F5CF-4036-8E8A-199160646B75}" type="presParOf" srcId="{26A557EE-700D-43D9-A1D0-94B432D32C81}" destId="{8FBC6360-9D76-44D6-909D-64A3204379F4}" srcOrd="10" destOrd="0" presId="urn:microsoft.com/office/officeart/2008/layout/LinedList"/>
    <dgm:cxn modelId="{C5F704BD-7CEB-4F4D-AA5D-D9CC4753C994}" type="presParOf" srcId="{26A557EE-700D-43D9-A1D0-94B432D32C81}" destId="{4FB706A7-B540-4861-918C-D7C7EBF2FF05}" srcOrd="11" destOrd="0" presId="urn:microsoft.com/office/officeart/2008/layout/LinedList"/>
    <dgm:cxn modelId="{F32D49C4-6883-4178-B52F-C574E6EB36C7}" type="presParOf" srcId="{4FB706A7-B540-4861-918C-D7C7EBF2FF05}" destId="{6D6FFC7A-506F-4B4B-A644-20B367BC2FC7}" srcOrd="0" destOrd="0" presId="urn:microsoft.com/office/officeart/2008/layout/LinedList"/>
    <dgm:cxn modelId="{95887A1B-4D33-4D09-A63E-7027BBEB5D08}" type="presParOf" srcId="{4FB706A7-B540-4861-918C-D7C7EBF2FF05}" destId="{8131B58B-D2F4-496D-94F6-14055CA3CB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4971ED-25EC-4E7B-A987-308A1B43F12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697326C-6704-4290-9262-8CFEA2D05BBB}">
      <dgm:prSet/>
      <dgm:spPr/>
      <dgm:t>
        <a:bodyPr/>
        <a:lstStyle/>
        <a:p>
          <a:r>
            <a:rPr lang="en-US"/>
            <a:t>Military service</a:t>
          </a:r>
        </a:p>
      </dgm:t>
    </dgm:pt>
    <dgm:pt modelId="{2AEDB1AF-78DD-4D4D-A3E5-16D736842C4A}" type="parTrans" cxnId="{5279280A-A8F0-42AD-A430-4981E3C32A10}">
      <dgm:prSet/>
      <dgm:spPr/>
      <dgm:t>
        <a:bodyPr/>
        <a:lstStyle/>
        <a:p>
          <a:endParaRPr lang="en-US"/>
        </a:p>
      </dgm:t>
    </dgm:pt>
    <dgm:pt modelId="{66BA7D40-0219-4398-91F4-798319F039B9}" type="sibTrans" cxnId="{5279280A-A8F0-42AD-A430-4981E3C32A10}">
      <dgm:prSet/>
      <dgm:spPr/>
      <dgm:t>
        <a:bodyPr/>
        <a:lstStyle/>
        <a:p>
          <a:endParaRPr lang="en-US"/>
        </a:p>
      </dgm:t>
    </dgm:pt>
    <dgm:pt modelId="{B923B960-3FA2-4DAB-95F9-AEC32B7FF462}">
      <dgm:prSet/>
      <dgm:spPr/>
      <dgm:t>
        <a:bodyPr/>
        <a:lstStyle/>
        <a:p>
          <a:r>
            <a:rPr lang="en-US"/>
            <a:t>Workforce</a:t>
          </a:r>
        </a:p>
      </dgm:t>
    </dgm:pt>
    <dgm:pt modelId="{DF8F649E-8450-4200-BE5A-2982A7DE79B7}" type="parTrans" cxnId="{E78E908A-A050-4777-A9E7-FF976CC1C735}">
      <dgm:prSet/>
      <dgm:spPr/>
      <dgm:t>
        <a:bodyPr/>
        <a:lstStyle/>
        <a:p>
          <a:endParaRPr lang="en-US"/>
        </a:p>
      </dgm:t>
    </dgm:pt>
    <dgm:pt modelId="{BC700426-1758-4B24-900D-DE304823BCA2}" type="sibTrans" cxnId="{E78E908A-A050-4777-A9E7-FF976CC1C735}">
      <dgm:prSet/>
      <dgm:spPr/>
      <dgm:t>
        <a:bodyPr/>
        <a:lstStyle/>
        <a:p>
          <a:endParaRPr lang="en-US"/>
        </a:p>
      </dgm:t>
    </dgm:pt>
    <dgm:pt modelId="{B7098973-8473-45F7-9C77-3AE62FE393ED}">
      <dgm:prSet/>
      <dgm:spPr/>
      <dgm:t>
        <a:bodyPr/>
        <a:lstStyle/>
        <a:p>
          <a:r>
            <a:rPr lang="en-US"/>
            <a:t>Technical College</a:t>
          </a:r>
        </a:p>
      </dgm:t>
    </dgm:pt>
    <dgm:pt modelId="{0B406810-CEC4-40E9-A891-CC5A8211A3F4}" type="parTrans" cxnId="{59D9DADC-1EB5-461F-96BD-84B44D2F22DD}">
      <dgm:prSet/>
      <dgm:spPr/>
      <dgm:t>
        <a:bodyPr/>
        <a:lstStyle/>
        <a:p>
          <a:endParaRPr lang="en-US"/>
        </a:p>
      </dgm:t>
    </dgm:pt>
    <dgm:pt modelId="{4230C16E-AF4E-459E-802D-4A93CCBB5613}" type="sibTrans" cxnId="{59D9DADC-1EB5-461F-96BD-84B44D2F22DD}">
      <dgm:prSet/>
      <dgm:spPr/>
      <dgm:t>
        <a:bodyPr/>
        <a:lstStyle/>
        <a:p>
          <a:endParaRPr lang="en-US"/>
        </a:p>
      </dgm:t>
    </dgm:pt>
    <dgm:pt modelId="{1B2B009F-4863-43D1-9A0D-136A97F0C43D}">
      <dgm:prSet/>
      <dgm:spPr/>
      <dgm:t>
        <a:bodyPr/>
        <a:lstStyle/>
        <a:p>
          <a:r>
            <a:rPr lang="en-US"/>
            <a:t>Two-year college</a:t>
          </a:r>
        </a:p>
      </dgm:t>
    </dgm:pt>
    <dgm:pt modelId="{34DAF068-CC7C-4E1C-B7D3-E1EE7F0547EB}" type="parTrans" cxnId="{59612449-DA13-4AF3-8C79-717747DCA39D}">
      <dgm:prSet/>
      <dgm:spPr/>
      <dgm:t>
        <a:bodyPr/>
        <a:lstStyle/>
        <a:p>
          <a:endParaRPr lang="en-US"/>
        </a:p>
      </dgm:t>
    </dgm:pt>
    <dgm:pt modelId="{37B30A07-7B13-4245-B6A9-76059452BB2C}" type="sibTrans" cxnId="{59612449-DA13-4AF3-8C79-717747DCA39D}">
      <dgm:prSet/>
      <dgm:spPr/>
      <dgm:t>
        <a:bodyPr/>
        <a:lstStyle/>
        <a:p>
          <a:endParaRPr lang="en-US"/>
        </a:p>
      </dgm:t>
    </dgm:pt>
    <dgm:pt modelId="{AD6126AF-F203-48FC-8DF9-FEC5E109C235}">
      <dgm:prSet/>
      <dgm:spPr/>
      <dgm:t>
        <a:bodyPr/>
        <a:lstStyle/>
        <a:p>
          <a:r>
            <a:rPr lang="en-US"/>
            <a:t>Four-year college</a:t>
          </a:r>
        </a:p>
      </dgm:t>
    </dgm:pt>
    <dgm:pt modelId="{39A7A1D0-905B-479B-A109-0C0BD07A8730}" type="parTrans" cxnId="{C3875DC0-FE63-4919-A1DB-25D01885D7B7}">
      <dgm:prSet/>
      <dgm:spPr/>
      <dgm:t>
        <a:bodyPr/>
        <a:lstStyle/>
        <a:p>
          <a:endParaRPr lang="en-US"/>
        </a:p>
      </dgm:t>
    </dgm:pt>
    <dgm:pt modelId="{E692F9ED-BE0B-4FF3-A75A-713FFB67086D}" type="sibTrans" cxnId="{C3875DC0-FE63-4919-A1DB-25D01885D7B7}">
      <dgm:prSet/>
      <dgm:spPr/>
      <dgm:t>
        <a:bodyPr/>
        <a:lstStyle/>
        <a:p>
          <a:endParaRPr lang="en-US"/>
        </a:p>
      </dgm:t>
    </dgm:pt>
    <dgm:pt modelId="{1A435DCC-9896-47EA-8A2A-1EA66D209D69}">
      <dgm:prSet/>
      <dgm:spPr/>
      <dgm:t>
        <a:bodyPr/>
        <a:lstStyle/>
        <a:p>
          <a:r>
            <a:rPr lang="en-US"/>
            <a:t>Other …..</a:t>
          </a:r>
        </a:p>
      </dgm:t>
    </dgm:pt>
    <dgm:pt modelId="{AD610566-E988-4DE8-9E0E-552C5F6AB30A}" type="parTrans" cxnId="{F5D4D9C6-844B-4598-8C54-89ADAC12366C}">
      <dgm:prSet/>
      <dgm:spPr/>
      <dgm:t>
        <a:bodyPr/>
        <a:lstStyle/>
        <a:p>
          <a:endParaRPr lang="en-US"/>
        </a:p>
      </dgm:t>
    </dgm:pt>
    <dgm:pt modelId="{AF6B4018-151E-4005-A286-8CC386284DFF}" type="sibTrans" cxnId="{F5D4D9C6-844B-4598-8C54-89ADAC12366C}">
      <dgm:prSet/>
      <dgm:spPr/>
      <dgm:t>
        <a:bodyPr/>
        <a:lstStyle/>
        <a:p>
          <a:endParaRPr lang="en-US"/>
        </a:p>
      </dgm:t>
    </dgm:pt>
    <dgm:pt modelId="{BBA2AE38-2143-4033-8901-4AC9F34706F3}" type="pres">
      <dgm:prSet presAssocID="{BC4971ED-25EC-4E7B-A987-308A1B43F120}" presName="linear" presStyleCnt="0">
        <dgm:presLayoutVars>
          <dgm:animLvl val="lvl"/>
          <dgm:resizeHandles val="exact"/>
        </dgm:presLayoutVars>
      </dgm:prSet>
      <dgm:spPr/>
    </dgm:pt>
    <dgm:pt modelId="{ADABF735-B1CB-4E32-8F29-F7F872252D78}" type="pres">
      <dgm:prSet presAssocID="{E697326C-6704-4290-9262-8CFEA2D05BBB}" presName="parentText" presStyleLbl="node1" presStyleIdx="0" presStyleCnt="6">
        <dgm:presLayoutVars>
          <dgm:chMax val="0"/>
          <dgm:bulletEnabled val="1"/>
        </dgm:presLayoutVars>
      </dgm:prSet>
      <dgm:spPr/>
    </dgm:pt>
    <dgm:pt modelId="{19A28002-FA76-42C3-BDD2-E74310DC29DD}" type="pres">
      <dgm:prSet presAssocID="{66BA7D40-0219-4398-91F4-798319F039B9}" presName="spacer" presStyleCnt="0"/>
      <dgm:spPr/>
    </dgm:pt>
    <dgm:pt modelId="{069271C1-91C1-4044-A323-3FF956D00B3B}" type="pres">
      <dgm:prSet presAssocID="{B923B960-3FA2-4DAB-95F9-AEC32B7FF462}" presName="parentText" presStyleLbl="node1" presStyleIdx="1" presStyleCnt="6">
        <dgm:presLayoutVars>
          <dgm:chMax val="0"/>
          <dgm:bulletEnabled val="1"/>
        </dgm:presLayoutVars>
      </dgm:prSet>
      <dgm:spPr/>
    </dgm:pt>
    <dgm:pt modelId="{EE245FD7-50F9-42E6-8C2D-E057D9FAC754}" type="pres">
      <dgm:prSet presAssocID="{BC700426-1758-4B24-900D-DE304823BCA2}" presName="spacer" presStyleCnt="0"/>
      <dgm:spPr/>
    </dgm:pt>
    <dgm:pt modelId="{49010A1B-07CB-43A9-AADE-EE65D2192131}" type="pres">
      <dgm:prSet presAssocID="{B7098973-8473-45F7-9C77-3AE62FE393ED}" presName="parentText" presStyleLbl="node1" presStyleIdx="2" presStyleCnt="6">
        <dgm:presLayoutVars>
          <dgm:chMax val="0"/>
          <dgm:bulletEnabled val="1"/>
        </dgm:presLayoutVars>
      </dgm:prSet>
      <dgm:spPr/>
    </dgm:pt>
    <dgm:pt modelId="{D0321E65-629F-4085-9EA6-DE2D0DB96F0E}" type="pres">
      <dgm:prSet presAssocID="{4230C16E-AF4E-459E-802D-4A93CCBB5613}" presName="spacer" presStyleCnt="0"/>
      <dgm:spPr/>
    </dgm:pt>
    <dgm:pt modelId="{55202BC2-1A24-4C84-AC8F-1B0FBB497E44}" type="pres">
      <dgm:prSet presAssocID="{1B2B009F-4863-43D1-9A0D-136A97F0C43D}" presName="parentText" presStyleLbl="node1" presStyleIdx="3" presStyleCnt="6">
        <dgm:presLayoutVars>
          <dgm:chMax val="0"/>
          <dgm:bulletEnabled val="1"/>
        </dgm:presLayoutVars>
      </dgm:prSet>
      <dgm:spPr/>
    </dgm:pt>
    <dgm:pt modelId="{FDEB5645-5C51-42C6-A72A-6ABB26E2AB81}" type="pres">
      <dgm:prSet presAssocID="{37B30A07-7B13-4245-B6A9-76059452BB2C}" presName="spacer" presStyleCnt="0"/>
      <dgm:spPr/>
    </dgm:pt>
    <dgm:pt modelId="{567395D0-BF2A-4278-AE4B-7E7F9F223A3E}" type="pres">
      <dgm:prSet presAssocID="{AD6126AF-F203-48FC-8DF9-FEC5E109C235}" presName="parentText" presStyleLbl="node1" presStyleIdx="4" presStyleCnt="6">
        <dgm:presLayoutVars>
          <dgm:chMax val="0"/>
          <dgm:bulletEnabled val="1"/>
        </dgm:presLayoutVars>
      </dgm:prSet>
      <dgm:spPr/>
    </dgm:pt>
    <dgm:pt modelId="{46CF5CFF-F7A4-46EC-A2A5-C8F5F649871E}" type="pres">
      <dgm:prSet presAssocID="{E692F9ED-BE0B-4FF3-A75A-713FFB67086D}" presName="spacer" presStyleCnt="0"/>
      <dgm:spPr/>
    </dgm:pt>
    <dgm:pt modelId="{3C7E87FA-3631-4350-926B-80CD4A20C7D2}" type="pres">
      <dgm:prSet presAssocID="{1A435DCC-9896-47EA-8A2A-1EA66D209D69}" presName="parentText" presStyleLbl="node1" presStyleIdx="5" presStyleCnt="6">
        <dgm:presLayoutVars>
          <dgm:chMax val="0"/>
          <dgm:bulletEnabled val="1"/>
        </dgm:presLayoutVars>
      </dgm:prSet>
      <dgm:spPr/>
    </dgm:pt>
  </dgm:ptLst>
  <dgm:cxnLst>
    <dgm:cxn modelId="{5279280A-A8F0-42AD-A430-4981E3C32A10}" srcId="{BC4971ED-25EC-4E7B-A987-308A1B43F120}" destId="{E697326C-6704-4290-9262-8CFEA2D05BBB}" srcOrd="0" destOrd="0" parTransId="{2AEDB1AF-78DD-4D4D-A3E5-16D736842C4A}" sibTransId="{66BA7D40-0219-4398-91F4-798319F039B9}"/>
    <dgm:cxn modelId="{67C84212-7247-451E-9B78-38A609FDDD27}" type="presOf" srcId="{E697326C-6704-4290-9262-8CFEA2D05BBB}" destId="{ADABF735-B1CB-4E32-8F29-F7F872252D78}" srcOrd="0" destOrd="0" presId="urn:microsoft.com/office/officeart/2005/8/layout/vList2"/>
    <dgm:cxn modelId="{D4511B31-5DA5-451F-827B-9F97E80D63F4}" type="presOf" srcId="{B7098973-8473-45F7-9C77-3AE62FE393ED}" destId="{49010A1B-07CB-43A9-AADE-EE65D2192131}" srcOrd="0" destOrd="0" presId="urn:microsoft.com/office/officeart/2005/8/layout/vList2"/>
    <dgm:cxn modelId="{34004345-E8F9-40C6-9773-FB2AC42EC0FC}" type="presOf" srcId="{1A435DCC-9896-47EA-8A2A-1EA66D209D69}" destId="{3C7E87FA-3631-4350-926B-80CD4A20C7D2}" srcOrd="0" destOrd="0" presId="urn:microsoft.com/office/officeart/2005/8/layout/vList2"/>
    <dgm:cxn modelId="{59612449-DA13-4AF3-8C79-717747DCA39D}" srcId="{BC4971ED-25EC-4E7B-A987-308A1B43F120}" destId="{1B2B009F-4863-43D1-9A0D-136A97F0C43D}" srcOrd="3" destOrd="0" parTransId="{34DAF068-CC7C-4E1C-B7D3-E1EE7F0547EB}" sibTransId="{37B30A07-7B13-4245-B6A9-76059452BB2C}"/>
    <dgm:cxn modelId="{68BE955A-028E-4D3F-A4F1-70ADE9FCD726}" type="presOf" srcId="{B923B960-3FA2-4DAB-95F9-AEC32B7FF462}" destId="{069271C1-91C1-4044-A323-3FF956D00B3B}" srcOrd="0" destOrd="0" presId="urn:microsoft.com/office/officeart/2005/8/layout/vList2"/>
    <dgm:cxn modelId="{E78E908A-A050-4777-A9E7-FF976CC1C735}" srcId="{BC4971ED-25EC-4E7B-A987-308A1B43F120}" destId="{B923B960-3FA2-4DAB-95F9-AEC32B7FF462}" srcOrd="1" destOrd="0" parTransId="{DF8F649E-8450-4200-BE5A-2982A7DE79B7}" sibTransId="{BC700426-1758-4B24-900D-DE304823BCA2}"/>
    <dgm:cxn modelId="{92057BB6-C76F-4498-A914-85F7587D512F}" type="presOf" srcId="{AD6126AF-F203-48FC-8DF9-FEC5E109C235}" destId="{567395D0-BF2A-4278-AE4B-7E7F9F223A3E}" srcOrd="0" destOrd="0" presId="urn:microsoft.com/office/officeart/2005/8/layout/vList2"/>
    <dgm:cxn modelId="{C3875DC0-FE63-4919-A1DB-25D01885D7B7}" srcId="{BC4971ED-25EC-4E7B-A987-308A1B43F120}" destId="{AD6126AF-F203-48FC-8DF9-FEC5E109C235}" srcOrd="4" destOrd="0" parTransId="{39A7A1D0-905B-479B-A109-0C0BD07A8730}" sibTransId="{E692F9ED-BE0B-4FF3-A75A-713FFB67086D}"/>
    <dgm:cxn modelId="{F5D4D9C6-844B-4598-8C54-89ADAC12366C}" srcId="{BC4971ED-25EC-4E7B-A987-308A1B43F120}" destId="{1A435DCC-9896-47EA-8A2A-1EA66D209D69}" srcOrd="5" destOrd="0" parTransId="{AD610566-E988-4DE8-9E0E-552C5F6AB30A}" sibTransId="{AF6B4018-151E-4005-A286-8CC386284DFF}"/>
    <dgm:cxn modelId="{6071CAD3-4E6B-427A-A028-7563C62B94C8}" type="presOf" srcId="{1B2B009F-4863-43D1-9A0D-136A97F0C43D}" destId="{55202BC2-1A24-4C84-AC8F-1B0FBB497E44}" srcOrd="0" destOrd="0" presId="urn:microsoft.com/office/officeart/2005/8/layout/vList2"/>
    <dgm:cxn modelId="{59D9DADC-1EB5-461F-96BD-84B44D2F22DD}" srcId="{BC4971ED-25EC-4E7B-A987-308A1B43F120}" destId="{B7098973-8473-45F7-9C77-3AE62FE393ED}" srcOrd="2" destOrd="0" parTransId="{0B406810-CEC4-40E9-A891-CC5A8211A3F4}" sibTransId="{4230C16E-AF4E-459E-802D-4A93CCBB5613}"/>
    <dgm:cxn modelId="{2E126AE1-7990-4D53-9387-35A7132A59D5}" type="presOf" srcId="{BC4971ED-25EC-4E7B-A987-308A1B43F120}" destId="{BBA2AE38-2143-4033-8901-4AC9F34706F3}" srcOrd="0" destOrd="0" presId="urn:microsoft.com/office/officeart/2005/8/layout/vList2"/>
    <dgm:cxn modelId="{BC352E40-B561-4C4E-BF29-C564DC2575A3}" type="presParOf" srcId="{BBA2AE38-2143-4033-8901-4AC9F34706F3}" destId="{ADABF735-B1CB-4E32-8F29-F7F872252D78}" srcOrd="0" destOrd="0" presId="urn:microsoft.com/office/officeart/2005/8/layout/vList2"/>
    <dgm:cxn modelId="{9D8DC5AD-B0AB-4B97-9028-8191DCB1F7E9}" type="presParOf" srcId="{BBA2AE38-2143-4033-8901-4AC9F34706F3}" destId="{19A28002-FA76-42C3-BDD2-E74310DC29DD}" srcOrd="1" destOrd="0" presId="urn:microsoft.com/office/officeart/2005/8/layout/vList2"/>
    <dgm:cxn modelId="{9CD11E9F-5840-46F9-A395-BE5421352938}" type="presParOf" srcId="{BBA2AE38-2143-4033-8901-4AC9F34706F3}" destId="{069271C1-91C1-4044-A323-3FF956D00B3B}" srcOrd="2" destOrd="0" presId="urn:microsoft.com/office/officeart/2005/8/layout/vList2"/>
    <dgm:cxn modelId="{3594AD85-B2AC-486F-9038-5745BBEF78E6}" type="presParOf" srcId="{BBA2AE38-2143-4033-8901-4AC9F34706F3}" destId="{EE245FD7-50F9-42E6-8C2D-E057D9FAC754}" srcOrd="3" destOrd="0" presId="urn:microsoft.com/office/officeart/2005/8/layout/vList2"/>
    <dgm:cxn modelId="{FE60E053-CFA4-4644-B393-611AC9DC14A8}" type="presParOf" srcId="{BBA2AE38-2143-4033-8901-4AC9F34706F3}" destId="{49010A1B-07CB-43A9-AADE-EE65D2192131}" srcOrd="4" destOrd="0" presId="urn:microsoft.com/office/officeart/2005/8/layout/vList2"/>
    <dgm:cxn modelId="{478EF815-98F0-4361-A531-69DADC571E32}" type="presParOf" srcId="{BBA2AE38-2143-4033-8901-4AC9F34706F3}" destId="{D0321E65-629F-4085-9EA6-DE2D0DB96F0E}" srcOrd="5" destOrd="0" presId="urn:microsoft.com/office/officeart/2005/8/layout/vList2"/>
    <dgm:cxn modelId="{FD44CD7C-E73A-4DEB-87DA-56A31B3A6DA1}" type="presParOf" srcId="{BBA2AE38-2143-4033-8901-4AC9F34706F3}" destId="{55202BC2-1A24-4C84-AC8F-1B0FBB497E44}" srcOrd="6" destOrd="0" presId="urn:microsoft.com/office/officeart/2005/8/layout/vList2"/>
    <dgm:cxn modelId="{5A121005-3020-4AEF-BEC5-AB065F23F24B}" type="presParOf" srcId="{BBA2AE38-2143-4033-8901-4AC9F34706F3}" destId="{FDEB5645-5C51-42C6-A72A-6ABB26E2AB81}" srcOrd="7" destOrd="0" presId="urn:microsoft.com/office/officeart/2005/8/layout/vList2"/>
    <dgm:cxn modelId="{653B10DA-0FA4-475C-9780-55618711D526}" type="presParOf" srcId="{BBA2AE38-2143-4033-8901-4AC9F34706F3}" destId="{567395D0-BF2A-4278-AE4B-7E7F9F223A3E}" srcOrd="8" destOrd="0" presId="urn:microsoft.com/office/officeart/2005/8/layout/vList2"/>
    <dgm:cxn modelId="{F3C6DB70-071B-4B74-8ED9-BCC0F03DA05B}" type="presParOf" srcId="{BBA2AE38-2143-4033-8901-4AC9F34706F3}" destId="{46CF5CFF-F7A4-46EC-A2A5-C8F5F649871E}" srcOrd="9" destOrd="0" presId="urn:microsoft.com/office/officeart/2005/8/layout/vList2"/>
    <dgm:cxn modelId="{75FFC1BD-6D21-40CA-BD1A-8B30F0FEB4D2}" type="presParOf" srcId="{BBA2AE38-2143-4033-8901-4AC9F34706F3}" destId="{3C7E87FA-3631-4350-926B-80CD4A20C7D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5653E0-E7E6-4D90-AB94-22B852DC76BC}"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94D95354-21DB-49E9-ABBA-B12CF9AA97D0}">
      <dgm:prSet/>
      <dgm:spPr/>
      <dgm:t>
        <a:bodyPr/>
        <a:lstStyle/>
        <a:p>
          <a:r>
            <a:rPr lang="en-US"/>
            <a:t>High school diploma critically important</a:t>
          </a:r>
        </a:p>
      </dgm:t>
    </dgm:pt>
    <dgm:pt modelId="{77D0E6F4-FDED-470B-9B7D-B02950180CBE}" type="parTrans" cxnId="{4A5F68FF-1EE8-491E-AC30-EC8D9F538052}">
      <dgm:prSet/>
      <dgm:spPr/>
      <dgm:t>
        <a:bodyPr/>
        <a:lstStyle/>
        <a:p>
          <a:endParaRPr lang="en-US"/>
        </a:p>
      </dgm:t>
    </dgm:pt>
    <dgm:pt modelId="{92796D66-F9AA-4132-8416-9589DA4B37BD}" type="sibTrans" cxnId="{4A5F68FF-1EE8-491E-AC30-EC8D9F538052}">
      <dgm:prSet/>
      <dgm:spPr/>
      <dgm:t>
        <a:bodyPr/>
        <a:lstStyle/>
        <a:p>
          <a:endParaRPr lang="en-US"/>
        </a:p>
      </dgm:t>
    </dgm:pt>
    <dgm:pt modelId="{F95A802D-542C-4605-A752-A0FA6DBD2C85}">
      <dgm:prSet/>
      <dgm:spPr/>
      <dgm:t>
        <a:bodyPr/>
        <a:lstStyle/>
        <a:p>
          <a:r>
            <a:rPr lang="en-US"/>
            <a:t>Very few spots are open for students without a high school diploma.</a:t>
          </a:r>
        </a:p>
      </dgm:t>
    </dgm:pt>
    <dgm:pt modelId="{72538C57-8B53-49F5-8E6B-58BB2FB709BB}" type="parTrans" cxnId="{400B0EBD-48DC-409D-9DD3-F83BEEF0B84B}">
      <dgm:prSet/>
      <dgm:spPr/>
      <dgm:t>
        <a:bodyPr/>
        <a:lstStyle/>
        <a:p>
          <a:endParaRPr lang="en-US"/>
        </a:p>
      </dgm:t>
    </dgm:pt>
    <dgm:pt modelId="{64D767B6-28E3-4D2F-BB07-7E31BF8383E9}" type="sibTrans" cxnId="{400B0EBD-48DC-409D-9DD3-F83BEEF0B84B}">
      <dgm:prSet/>
      <dgm:spPr/>
      <dgm:t>
        <a:bodyPr/>
        <a:lstStyle/>
        <a:p>
          <a:endParaRPr lang="en-US"/>
        </a:p>
      </dgm:t>
    </dgm:pt>
    <dgm:pt modelId="{55DBBC3D-0F35-42A7-92BC-1E4203451798}">
      <dgm:prSet/>
      <dgm:spPr/>
      <dgm:t>
        <a:bodyPr/>
        <a:lstStyle/>
        <a:p>
          <a:r>
            <a:rPr lang="en-US"/>
            <a:t>To even be considered, recruits with a GED must have much higher scores on the ASVAB than recruits with diplomas.</a:t>
          </a:r>
        </a:p>
      </dgm:t>
    </dgm:pt>
    <dgm:pt modelId="{A15A9B52-CB04-4B4D-9490-2AC6E9429312}" type="parTrans" cxnId="{FE56A916-177D-4E19-AB0F-9818881E90B2}">
      <dgm:prSet/>
      <dgm:spPr/>
      <dgm:t>
        <a:bodyPr/>
        <a:lstStyle/>
        <a:p>
          <a:endParaRPr lang="en-US"/>
        </a:p>
      </dgm:t>
    </dgm:pt>
    <dgm:pt modelId="{E6E7A31D-E8D2-43CA-B57C-8CB9E6210CBC}" type="sibTrans" cxnId="{FE56A916-177D-4E19-AB0F-9818881E90B2}">
      <dgm:prSet/>
      <dgm:spPr/>
      <dgm:t>
        <a:bodyPr/>
        <a:lstStyle/>
        <a:p>
          <a:endParaRPr lang="en-US"/>
        </a:p>
      </dgm:t>
    </dgm:pt>
    <dgm:pt modelId="{964C2B18-3B45-47F9-B4A7-904274975C8B}">
      <dgm:prSet/>
      <dgm:spPr/>
      <dgm:t>
        <a:bodyPr/>
        <a:lstStyle/>
        <a:p>
          <a:r>
            <a:rPr lang="en-US"/>
            <a:t>ASVAB testing at EHS is scheduled for November 14th, at 8:15 am in the Pod 2. Register online and email </a:t>
          </a:r>
          <a:r>
            <a:rPr lang="en-US">
              <a:hlinkClick xmlns:r="http://schemas.openxmlformats.org/officeDocument/2006/relationships" r:id="rId1"/>
            </a:rPr>
            <a:t>Ciarra.Malto@cherokeek12.net</a:t>
          </a:r>
          <a:r>
            <a:rPr lang="en-US"/>
            <a:t> for questions. </a:t>
          </a:r>
          <a:r>
            <a:rPr lang="en-US">
              <a:hlinkClick xmlns:r="http://schemas.openxmlformats.org/officeDocument/2006/relationships" r:id="rId2"/>
            </a:rPr>
            <a:t>ASVAB Registration </a:t>
          </a:r>
          <a:endParaRPr lang="en-US"/>
        </a:p>
      </dgm:t>
    </dgm:pt>
    <dgm:pt modelId="{D2D24CD1-5245-4678-8418-35434E824CF3}" type="parTrans" cxnId="{1EB9ACA0-9114-46A2-8EE1-8177CBEE8A1B}">
      <dgm:prSet/>
      <dgm:spPr/>
      <dgm:t>
        <a:bodyPr/>
        <a:lstStyle/>
        <a:p>
          <a:endParaRPr lang="en-US"/>
        </a:p>
      </dgm:t>
    </dgm:pt>
    <dgm:pt modelId="{4D4EE542-B973-44F9-B943-F13659DE1846}" type="sibTrans" cxnId="{1EB9ACA0-9114-46A2-8EE1-8177CBEE8A1B}">
      <dgm:prSet/>
      <dgm:spPr/>
      <dgm:t>
        <a:bodyPr/>
        <a:lstStyle/>
        <a:p>
          <a:endParaRPr lang="en-US"/>
        </a:p>
      </dgm:t>
    </dgm:pt>
    <dgm:pt modelId="{F7A63D59-0A13-465E-8DCC-0E95FDB5BB10}">
      <dgm:prSet/>
      <dgm:spPr/>
      <dgm:t>
        <a:bodyPr/>
        <a:lstStyle/>
        <a:p>
          <a:r>
            <a:rPr lang="en-US"/>
            <a:t>For other requirements, see a recruiter from the branch of service in which you’re interested.</a:t>
          </a:r>
        </a:p>
      </dgm:t>
    </dgm:pt>
    <dgm:pt modelId="{BE9D8342-34D5-4EFF-8EA1-C57C0AD13EBA}" type="parTrans" cxnId="{52DCC0E5-1DB2-4DC5-B214-EED57CEBB69C}">
      <dgm:prSet/>
      <dgm:spPr/>
      <dgm:t>
        <a:bodyPr/>
        <a:lstStyle/>
        <a:p>
          <a:endParaRPr lang="en-US"/>
        </a:p>
      </dgm:t>
    </dgm:pt>
    <dgm:pt modelId="{B4BE8D8A-037F-4B1B-AD43-D6D1A946610A}" type="sibTrans" cxnId="{52DCC0E5-1DB2-4DC5-B214-EED57CEBB69C}">
      <dgm:prSet/>
      <dgm:spPr/>
      <dgm:t>
        <a:bodyPr/>
        <a:lstStyle/>
        <a:p>
          <a:endParaRPr lang="en-US"/>
        </a:p>
      </dgm:t>
    </dgm:pt>
    <dgm:pt modelId="{92D1795C-71E0-43D7-95D0-8E55E4892071}" type="pres">
      <dgm:prSet presAssocID="{EE5653E0-E7E6-4D90-AB94-22B852DC76BC}" presName="linear" presStyleCnt="0">
        <dgm:presLayoutVars>
          <dgm:animLvl val="lvl"/>
          <dgm:resizeHandles val="exact"/>
        </dgm:presLayoutVars>
      </dgm:prSet>
      <dgm:spPr/>
    </dgm:pt>
    <dgm:pt modelId="{568D4F03-50F7-4E8B-B089-504B8C959FE3}" type="pres">
      <dgm:prSet presAssocID="{94D95354-21DB-49E9-ABBA-B12CF9AA97D0}" presName="parentText" presStyleLbl="node1" presStyleIdx="0" presStyleCnt="2">
        <dgm:presLayoutVars>
          <dgm:chMax val="0"/>
          <dgm:bulletEnabled val="1"/>
        </dgm:presLayoutVars>
      </dgm:prSet>
      <dgm:spPr/>
    </dgm:pt>
    <dgm:pt modelId="{2D19534E-A5F3-44D9-8877-B2B2E9F64138}" type="pres">
      <dgm:prSet presAssocID="{94D95354-21DB-49E9-ABBA-B12CF9AA97D0}" presName="childText" presStyleLbl="revTx" presStyleIdx="0" presStyleCnt="1">
        <dgm:presLayoutVars>
          <dgm:bulletEnabled val="1"/>
        </dgm:presLayoutVars>
      </dgm:prSet>
      <dgm:spPr/>
    </dgm:pt>
    <dgm:pt modelId="{304DB3F2-BDA7-4E74-86D1-5E3DE7B7D8E8}" type="pres">
      <dgm:prSet presAssocID="{F7A63D59-0A13-465E-8DCC-0E95FDB5BB10}" presName="parentText" presStyleLbl="node1" presStyleIdx="1" presStyleCnt="2">
        <dgm:presLayoutVars>
          <dgm:chMax val="0"/>
          <dgm:bulletEnabled val="1"/>
        </dgm:presLayoutVars>
      </dgm:prSet>
      <dgm:spPr/>
    </dgm:pt>
  </dgm:ptLst>
  <dgm:cxnLst>
    <dgm:cxn modelId="{B465DC0F-9F23-45C4-B5DC-2F3C9B6AB812}" type="presOf" srcId="{55DBBC3D-0F35-42A7-92BC-1E4203451798}" destId="{2D19534E-A5F3-44D9-8877-B2B2E9F64138}" srcOrd="0" destOrd="1" presId="urn:microsoft.com/office/officeart/2005/8/layout/vList2"/>
    <dgm:cxn modelId="{ED323713-30A1-43D9-B712-2D7EC3860766}" type="presOf" srcId="{F95A802D-542C-4605-A752-A0FA6DBD2C85}" destId="{2D19534E-A5F3-44D9-8877-B2B2E9F64138}" srcOrd="0" destOrd="0" presId="urn:microsoft.com/office/officeart/2005/8/layout/vList2"/>
    <dgm:cxn modelId="{FE56A916-177D-4E19-AB0F-9818881E90B2}" srcId="{94D95354-21DB-49E9-ABBA-B12CF9AA97D0}" destId="{55DBBC3D-0F35-42A7-92BC-1E4203451798}" srcOrd="1" destOrd="0" parTransId="{A15A9B52-CB04-4B4D-9490-2AC6E9429312}" sibTransId="{E6E7A31D-E8D2-43CA-B57C-8CB9E6210CBC}"/>
    <dgm:cxn modelId="{B3229E50-D35E-4ABE-9698-D20E7EC164CB}" type="presOf" srcId="{EE5653E0-E7E6-4D90-AB94-22B852DC76BC}" destId="{92D1795C-71E0-43D7-95D0-8E55E4892071}" srcOrd="0" destOrd="0" presId="urn:microsoft.com/office/officeart/2005/8/layout/vList2"/>
    <dgm:cxn modelId="{1EB9ACA0-9114-46A2-8EE1-8177CBEE8A1B}" srcId="{94D95354-21DB-49E9-ABBA-B12CF9AA97D0}" destId="{964C2B18-3B45-47F9-B4A7-904274975C8B}" srcOrd="2" destOrd="0" parTransId="{D2D24CD1-5245-4678-8418-35434E824CF3}" sibTransId="{4D4EE542-B973-44F9-B943-F13659DE1846}"/>
    <dgm:cxn modelId="{400B0EBD-48DC-409D-9DD3-F83BEEF0B84B}" srcId="{94D95354-21DB-49E9-ABBA-B12CF9AA97D0}" destId="{F95A802D-542C-4605-A752-A0FA6DBD2C85}" srcOrd="0" destOrd="0" parTransId="{72538C57-8B53-49F5-8E6B-58BB2FB709BB}" sibTransId="{64D767B6-28E3-4D2F-BB07-7E31BF8383E9}"/>
    <dgm:cxn modelId="{0F2E9AD6-6B16-47F3-AED1-49D70D51B456}" type="presOf" srcId="{94D95354-21DB-49E9-ABBA-B12CF9AA97D0}" destId="{568D4F03-50F7-4E8B-B089-504B8C959FE3}" srcOrd="0" destOrd="0" presId="urn:microsoft.com/office/officeart/2005/8/layout/vList2"/>
    <dgm:cxn modelId="{D0B6A1D6-7AD0-4B42-81AA-FC8741720D61}" type="presOf" srcId="{F7A63D59-0A13-465E-8DCC-0E95FDB5BB10}" destId="{304DB3F2-BDA7-4E74-86D1-5E3DE7B7D8E8}" srcOrd="0" destOrd="0" presId="urn:microsoft.com/office/officeart/2005/8/layout/vList2"/>
    <dgm:cxn modelId="{52BBA5E0-F889-4E1E-8AA5-59ACE7939638}" type="presOf" srcId="{964C2B18-3B45-47F9-B4A7-904274975C8B}" destId="{2D19534E-A5F3-44D9-8877-B2B2E9F64138}" srcOrd="0" destOrd="2" presId="urn:microsoft.com/office/officeart/2005/8/layout/vList2"/>
    <dgm:cxn modelId="{52DCC0E5-1DB2-4DC5-B214-EED57CEBB69C}" srcId="{EE5653E0-E7E6-4D90-AB94-22B852DC76BC}" destId="{F7A63D59-0A13-465E-8DCC-0E95FDB5BB10}" srcOrd="1" destOrd="0" parTransId="{BE9D8342-34D5-4EFF-8EA1-C57C0AD13EBA}" sibTransId="{B4BE8D8A-037F-4B1B-AD43-D6D1A946610A}"/>
    <dgm:cxn modelId="{4A5F68FF-1EE8-491E-AC30-EC8D9F538052}" srcId="{EE5653E0-E7E6-4D90-AB94-22B852DC76BC}" destId="{94D95354-21DB-49E9-ABBA-B12CF9AA97D0}" srcOrd="0" destOrd="0" parTransId="{77D0E6F4-FDED-470B-9B7D-B02950180CBE}" sibTransId="{92796D66-F9AA-4132-8416-9589DA4B37BD}"/>
    <dgm:cxn modelId="{D4828D25-DE86-4043-A4FB-85A32C370955}" type="presParOf" srcId="{92D1795C-71E0-43D7-95D0-8E55E4892071}" destId="{568D4F03-50F7-4E8B-B089-504B8C959FE3}" srcOrd="0" destOrd="0" presId="urn:microsoft.com/office/officeart/2005/8/layout/vList2"/>
    <dgm:cxn modelId="{BD4797DB-82A0-4B07-B4F0-9CD313A9E117}" type="presParOf" srcId="{92D1795C-71E0-43D7-95D0-8E55E4892071}" destId="{2D19534E-A5F3-44D9-8877-B2B2E9F64138}" srcOrd="1" destOrd="0" presId="urn:microsoft.com/office/officeart/2005/8/layout/vList2"/>
    <dgm:cxn modelId="{4A881118-F3D4-4946-8A8E-FB6A22666504}" type="presParOf" srcId="{92D1795C-71E0-43D7-95D0-8E55E4892071}" destId="{304DB3F2-BDA7-4E74-86D1-5E3DE7B7D8E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26BBDC-FEE0-4C80-A572-B52A8E8A909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EFAA336-A3DF-476C-BB8F-DD8E2A9041F1}">
      <dgm:prSet/>
      <dgm:spPr/>
      <dgm:t>
        <a:bodyPr/>
        <a:lstStyle/>
        <a:p>
          <a:r>
            <a:rPr lang="en-US"/>
            <a:t>Prepare</a:t>
          </a:r>
        </a:p>
      </dgm:t>
    </dgm:pt>
    <dgm:pt modelId="{C40DF6A7-D049-40F5-9395-24CFDF1B0EDB}" type="parTrans" cxnId="{6AE9F775-94FE-4D15-9207-DC4C6D0DEB54}">
      <dgm:prSet/>
      <dgm:spPr/>
      <dgm:t>
        <a:bodyPr/>
        <a:lstStyle/>
        <a:p>
          <a:endParaRPr lang="en-US"/>
        </a:p>
      </dgm:t>
    </dgm:pt>
    <dgm:pt modelId="{A29C25EC-97CB-4408-92BD-EFA8E5B74AB2}" type="sibTrans" cxnId="{6AE9F775-94FE-4D15-9207-DC4C6D0DEB54}">
      <dgm:prSet/>
      <dgm:spPr/>
      <dgm:t>
        <a:bodyPr/>
        <a:lstStyle/>
        <a:p>
          <a:endParaRPr lang="en-US"/>
        </a:p>
      </dgm:t>
    </dgm:pt>
    <dgm:pt modelId="{3047857E-E124-4914-AE4A-6271F01DAA82}">
      <dgm:prSet/>
      <dgm:spPr/>
      <dgm:t>
        <a:bodyPr/>
        <a:lstStyle/>
        <a:p>
          <a:r>
            <a:rPr lang="en-US"/>
            <a:t>Reflect a Job Posting’s exact phrasing </a:t>
          </a:r>
        </a:p>
      </dgm:t>
    </dgm:pt>
    <dgm:pt modelId="{F7A0A1CF-5A4B-420F-9B25-4EC185B9F309}" type="parTrans" cxnId="{7FAD4C24-CC20-4583-828C-4E5BAC925502}">
      <dgm:prSet/>
      <dgm:spPr/>
      <dgm:t>
        <a:bodyPr/>
        <a:lstStyle/>
        <a:p>
          <a:endParaRPr lang="en-US"/>
        </a:p>
      </dgm:t>
    </dgm:pt>
    <dgm:pt modelId="{F2B12548-63D2-4A56-85C3-5F4C31203CF6}" type="sibTrans" cxnId="{7FAD4C24-CC20-4583-828C-4E5BAC925502}">
      <dgm:prSet/>
      <dgm:spPr/>
      <dgm:t>
        <a:bodyPr/>
        <a:lstStyle/>
        <a:p>
          <a:endParaRPr lang="en-US"/>
        </a:p>
      </dgm:t>
    </dgm:pt>
    <dgm:pt modelId="{D1989E62-E134-4A95-9D81-FBED2E791ACF}">
      <dgm:prSet/>
      <dgm:spPr/>
      <dgm:t>
        <a:bodyPr/>
        <a:lstStyle/>
        <a:p>
          <a:r>
            <a:rPr lang="en-US"/>
            <a:t>Create an attention-grabbing objective statement or professional summary</a:t>
          </a:r>
        </a:p>
      </dgm:t>
    </dgm:pt>
    <dgm:pt modelId="{71BD7DBF-7C8F-48FD-8692-3B7B7DB50665}" type="parTrans" cxnId="{35B0BDE2-30FD-47CE-8B5F-0E2C80D22DC8}">
      <dgm:prSet/>
      <dgm:spPr/>
      <dgm:t>
        <a:bodyPr/>
        <a:lstStyle/>
        <a:p>
          <a:endParaRPr lang="en-US"/>
        </a:p>
      </dgm:t>
    </dgm:pt>
    <dgm:pt modelId="{58A30EC7-D865-433E-B167-AC87A5958DEE}" type="sibTrans" cxnId="{35B0BDE2-30FD-47CE-8B5F-0E2C80D22DC8}">
      <dgm:prSet/>
      <dgm:spPr/>
      <dgm:t>
        <a:bodyPr/>
        <a:lstStyle/>
        <a:p>
          <a:endParaRPr lang="en-US"/>
        </a:p>
      </dgm:t>
    </dgm:pt>
    <dgm:pt modelId="{7FF119FB-26E2-4C5C-8C28-E9E13565D00A}">
      <dgm:prSet/>
      <dgm:spPr/>
      <dgm:t>
        <a:bodyPr/>
        <a:lstStyle/>
        <a:p>
          <a:r>
            <a:rPr lang="en-US"/>
            <a:t>List your Top Skills</a:t>
          </a:r>
        </a:p>
      </dgm:t>
    </dgm:pt>
    <dgm:pt modelId="{81BAFC86-C2B0-414C-A6D2-5ED8FD9D7905}" type="parTrans" cxnId="{C33C2870-158A-4F36-8F46-960BC2F3EE27}">
      <dgm:prSet/>
      <dgm:spPr/>
      <dgm:t>
        <a:bodyPr/>
        <a:lstStyle/>
        <a:p>
          <a:endParaRPr lang="en-US"/>
        </a:p>
      </dgm:t>
    </dgm:pt>
    <dgm:pt modelId="{FDAC3AEE-D29C-4802-84EE-F2BC17A1D20E}" type="sibTrans" cxnId="{C33C2870-158A-4F36-8F46-960BC2F3EE27}">
      <dgm:prSet/>
      <dgm:spPr/>
      <dgm:t>
        <a:bodyPr/>
        <a:lstStyle/>
        <a:p>
          <a:endParaRPr lang="en-US"/>
        </a:p>
      </dgm:t>
    </dgm:pt>
    <dgm:pt modelId="{5A4C1990-0C46-4FB3-80C6-87144BA43518}">
      <dgm:prSet/>
      <dgm:spPr/>
      <dgm:t>
        <a:bodyPr/>
        <a:lstStyle/>
        <a:p>
          <a:r>
            <a:rPr lang="en-US"/>
            <a:t>List Work History in reverse chronological order</a:t>
          </a:r>
        </a:p>
      </dgm:t>
    </dgm:pt>
    <dgm:pt modelId="{83F61FC4-4F30-462E-805A-43BC1E6F6EF6}" type="parTrans" cxnId="{D6A46EDB-6B15-476E-B8EE-893C2CFF280B}">
      <dgm:prSet/>
      <dgm:spPr/>
      <dgm:t>
        <a:bodyPr/>
        <a:lstStyle/>
        <a:p>
          <a:endParaRPr lang="en-US"/>
        </a:p>
      </dgm:t>
    </dgm:pt>
    <dgm:pt modelId="{360E8676-EB8F-4A18-BF06-9E2D43899129}" type="sibTrans" cxnId="{D6A46EDB-6B15-476E-B8EE-893C2CFF280B}">
      <dgm:prSet/>
      <dgm:spPr/>
      <dgm:t>
        <a:bodyPr/>
        <a:lstStyle/>
        <a:p>
          <a:endParaRPr lang="en-US"/>
        </a:p>
      </dgm:t>
    </dgm:pt>
    <dgm:pt modelId="{FBD81BE1-181C-4E63-A9DA-F1AAC97A1A38}">
      <dgm:prSet/>
      <dgm:spPr/>
      <dgm:t>
        <a:bodyPr/>
        <a:lstStyle/>
        <a:p>
          <a:r>
            <a:rPr lang="en-US">
              <a:hlinkClick xmlns:r="http://schemas.openxmlformats.org/officeDocument/2006/relationships" r:id="rId1"/>
            </a:rPr>
            <a:t>https://www.jobhero.com/resume/formats</a:t>
          </a:r>
          <a:r>
            <a:rPr lang="en-US"/>
            <a:t> </a:t>
          </a:r>
        </a:p>
      </dgm:t>
    </dgm:pt>
    <dgm:pt modelId="{E4284AD1-EC44-4ED2-B661-952242987902}" type="parTrans" cxnId="{92838048-F290-46EA-909D-1586C8A44DFC}">
      <dgm:prSet/>
      <dgm:spPr/>
      <dgm:t>
        <a:bodyPr/>
        <a:lstStyle/>
        <a:p>
          <a:endParaRPr lang="en-US"/>
        </a:p>
      </dgm:t>
    </dgm:pt>
    <dgm:pt modelId="{E43CF4D3-5084-4AE4-ACFF-D9B875C8CC80}" type="sibTrans" cxnId="{92838048-F290-46EA-909D-1586C8A44DFC}">
      <dgm:prSet/>
      <dgm:spPr/>
      <dgm:t>
        <a:bodyPr/>
        <a:lstStyle/>
        <a:p>
          <a:endParaRPr lang="en-US"/>
        </a:p>
      </dgm:t>
    </dgm:pt>
    <dgm:pt modelId="{05CB6CC7-D8E6-4A14-A237-011FD094E861}" type="pres">
      <dgm:prSet presAssocID="{DF26BBDC-FEE0-4C80-A572-B52A8E8A9095}" presName="linear" presStyleCnt="0">
        <dgm:presLayoutVars>
          <dgm:animLvl val="lvl"/>
          <dgm:resizeHandles val="exact"/>
        </dgm:presLayoutVars>
      </dgm:prSet>
      <dgm:spPr/>
    </dgm:pt>
    <dgm:pt modelId="{762DED6E-8B29-4B2E-AE84-B816F895F6D7}" type="pres">
      <dgm:prSet presAssocID="{9EFAA336-A3DF-476C-BB8F-DD8E2A9041F1}" presName="parentText" presStyleLbl="node1" presStyleIdx="0" presStyleCnt="5">
        <dgm:presLayoutVars>
          <dgm:chMax val="0"/>
          <dgm:bulletEnabled val="1"/>
        </dgm:presLayoutVars>
      </dgm:prSet>
      <dgm:spPr/>
    </dgm:pt>
    <dgm:pt modelId="{260344A3-E66C-457D-B9DA-ADBF1D8E8A34}" type="pres">
      <dgm:prSet presAssocID="{A29C25EC-97CB-4408-92BD-EFA8E5B74AB2}" presName="spacer" presStyleCnt="0"/>
      <dgm:spPr/>
    </dgm:pt>
    <dgm:pt modelId="{57E4C9BC-6C61-471E-BE82-5B35E80B0D62}" type="pres">
      <dgm:prSet presAssocID="{3047857E-E124-4914-AE4A-6271F01DAA82}" presName="parentText" presStyleLbl="node1" presStyleIdx="1" presStyleCnt="5">
        <dgm:presLayoutVars>
          <dgm:chMax val="0"/>
          <dgm:bulletEnabled val="1"/>
        </dgm:presLayoutVars>
      </dgm:prSet>
      <dgm:spPr/>
    </dgm:pt>
    <dgm:pt modelId="{AEA3F097-ACA4-4D99-8444-25C9ABE4B053}" type="pres">
      <dgm:prSet presAssocID="{F2B12548-63D2-4A56-85C3-5F4C31203CF6}" presName="spacer" presStyleCnt="0"/>
      <dgm:spPr/>
    </dgm:pt>
    <dgm:pt modelId="{4EA6C439-5DD5-4083-9606-E9AB6AA5158B}" type="pres">
      <dgm:prSet presAssocID="{D1989E62-E134-4A95-9D81-FBED2E791ACF}" presName="parentText" presStyleLbl="node1" presStyleIdx="2" presStyleCnt="5">
        <dgm:presLayoutVars>
          <dgm:chMax val="0"/>
          <dgm:bulletEnabled val="1"/>
        </dgm:presLayoutVars>
      </dgm:prSet>
      <dgm:spPr/>
    </dgm:pt>
    <dgm:pt modelId="{E9E15205-D6FF-48E7-A5E5-D1B2653B5F1F}" type="pres">
      <dgm:prSet presAssocID="{58A30EC7-D865-433E-B167-AC87A5958DEE}" presName="spacer" presStyleCnt="0"/>
      <dgm:spPr/>
    </dgm:pt>
    <dgm:pt modelId="{93661244-08A2-443D-8A42-08E50A4EDC90}" type="pres">
      <dgm:prSet presAssocID="{7FF119FB-26E2-4C5C-8C28-E9E13565D00A}" presName="parentText" presStyleLbl="node1" presStyleIdx="3" presStyleCnt="5">
        <dgm:presLayoutVars>
          <dgm:chMax val="0"/>
          <dgm:bulletEnabled val="1"/>
        </dgm:presLayoutVars>
      </dgm:prSet>
      <dgm:spPr/>
    </dgm:pt>
    <dgm:pt modelId="{E21323A2-BA0C-4164-AE7A-525E84DBDB9D}" type="pres">
      <dgm:prSet presAssocID="{FDAC3AEE-D29C-4802-84EE-F2BC17A1D20E}" presName="spacer" presStyleCnt="0"/>
      <dgm:spPr/>
    </dgm:pt>
    <dgm:pt modelId="{CD3C187B-74CF-4FA7-B73A-53F43A182258}" type="pres">
      <dgm:prSet presAssocID="{5A4C1990-0C46-4FB3-80C6-87144BA43518}" presName="parentText" presStyleLbl="node1" presStyleIdx="4" presStyleCnt="5">
        <dgm:presLayoutVars>
          <dgm:chMax val="0"/>
          <dgm:bulletEnabled val="1"/>
        </dgm:presLayoutVars>
      </dgm:prSet>
      <dgm:spPr/>
    </dgm:pt>
    <dgm:pt modelId="{62E9619B-13D4-45D8-A22E-631C8E53DB0F}" type="pres">
      <dgm:prSet presAssocID="{5A4C1990-0C46-4FB3-80C6-87144BA43518}" presName="childText" presStyleLbl="revTx" presStyleIdx="0" presStyleCnt="1">
        <dgm:presLayoutVars>
          <dgm:bulletEnabled val="1"/>
        </dgm:presLayoutVars>
      </dgm:prSet>
      <dgm:spPr/>
    </dgm:pt>
  </dgm:ptLst>
  <dgm:cxnLst>
    <dgm:cxn modelId="{0C89D207-3042-4245-AD01-7CF803DE448B}" type="presOf" srcId="{D1989E62-E134-4A95-9D81-FBED2E791ACF}" destId="{4EA6C439-5DD5-4083-9606-E9AB6AA5158B}" srcOrd="0" destOrd="0" presId="urn:microsoft.com/office/officeart/2005/8/layout/vList2"/>
    <dgm:cxn modelId="{9A83BB14-9830-4695-82E8-E346E7A06494}" type="presOf" srcId="{9EFAA336-A3DF-476C-BB8F-DD8E2A9041F1}" destId="{762DED6E-8B29-4B2E-AE84-B816F895F6D7}" srcOrd="0" destOrd="0" presId="urn:microsoft.com/office/officeart/2005/8/layout/vList2"/>
    <dgm:cxn modelId="{8005D918-FCBE-47B1-A9A4-EBA784C530E3}" type="presOf" srcId="{DF26BBDC-FEE0-4C80-A572-B52A8E8A9095}" destId="{05CB6CC7-D8E6-4A14-A237-011FD094E861}" srcOrd="0" destOrd="0" presId="urn:microsoft.com/office/officeart/2005/8/layout/vList2"/>
    <dgm:cxn modelId="{7FAD4C24-CC20-4583-828C-4E5BAC925502}" srcId="{DF26BBDC-FEE0-4C80-A572-B52A8E8A9095}" destId="{3047857E-E124-4914-AE4A-6271F01DAA82}" srcOrd="1" destOrd="0" parTransId="{F7A0A1CF-5A4B-420F-9B25-4EC185B9F309}" sibTransId="{F2B12548-63D2-4A56-85C3-5F4C31203CF6}"/>
    <dgm:cxn modelId="{92838048-F290-46EA-909D-1586C8A44DFC}" srcId="{5A4C1990-0C46-4FB3-80C6-87144BA43518}" destId="{FBD81BE1-181C-4E63-A9DA-F1AAC97A1A38}" srcOrd="0" destOrd="0" parTransId="{E4284AD1-EC44-4ED2-B661-952242987902}" sibTransId="{E43CF4D3-5084-4AE4-ACFF-D9B875C8CC80}"/>
    <dgm:cxn modelId="{C33C2870-158A-4F36-8F46-960BC2F3EE27}" srcId="{DF26BBDC-FEE0-4C80-A572-B52A8E8A9095}" destId="{7FF119FB-26E2-4C5C-8C28-E9E13565D00A}" srcOrd="3" destOrd="0" parTransId="{81BAFC86-C2B0-414C-A6D2-5ED8FD9D7905}" sibTransId="{FDAC3AEE-D29C-4802-84EE-F2BC17A1D20E}"/>
    <dgm:cxn modelId="{6AE9F775-94FE-4D15-9207-DC4C6D0DEB54}" srcId="{DF26BBDC-FEE0-4C80-A572-B52A8E8A9095}" destId="{9EFAA336-A3DF-476C-BB8F-DD8E2A9041F1}" srcOrd="0" destOrd="0" parTransId="{C40DF6A7-D049-40F5-9395-24CFDF1B0EDB}" sibTransId="{A29C25EC-97CB-4408-92BD-EFA8E5B74AB2}"/>
    <dgm:cxn modelId="{79284176-22D5-4A8D-9673-D5863156FF46}" type="presOf" srcId="{7FF119FB-26E2-4C5C-8C28-E9E13565D00A}" destId="{93661244-08A2-443D-8A42-08E50A4EDC90}" srcOrd="0" destOrd="0" presId="urn:microsoft.com/office/officeart/2005/8/layout/vList2"/>
    <dgm:cxn modelId="{D6A46EDB-6B15-476E-B8EE-893C2CFF280B}" srcId="{DF26BBDC-FEE0-4C80-A572-B52A8E8A9095}" destId="{5A4C1990-0C46-4FB3-80C6-87144BA43518}" srcOrd="4" destOrd="0" parTransId="{83F61FC4-4F30-462E-805A-43BC1E6F6EF6}" sibTransId="{360E8676-EB8F-4A18-BF06-9E2D43899129}"/>
    <dgm:cxn modelId="{66B888E2-8B6B-4CF1-9913-10650B31466D}" type="presOf" srcId="{5A4C1990-0C46-4FB3-80C6-87144BA43518}" destId="{CD3C187B-74CF-4FA7-B73A-53F43A182258}" srcOrd="0" destOrd="0" presId="urn:microsoft.com/office/officeart/2005/8/layout/vList2"/>
    <dgm:cxn modelId="{35B0BDE2-30FD-47CE-8B5F-0E2C80D22DC8}" srcId="{DF26BBDC-FEE0-4C80-A572-B52A8E8A9095}" destId="{D1989E62-E134-4A95-9D81-FBED2E791ACF}" srcOrd="2" destOrd="0" parTransId="{71BD7DBF-7C8F-48FD-8692-3B7B7DB50665}" sibTransId="{58A30EC7-D865-433E-B167-AC87A5958DEE}"/>
    <dgm:cxn modelId="{18BCBAF7-4044-4BB1-891B-FD1AE5233587}" type="presOf" srcId="{FBD81BE1-181C-4E63-A9DA-F1AAC97A1A38}" destId="{62E9619B-13D4-45D8-A22E-631C8E53DB0F}" srcOrd="0" destOrd="0" presId="urn:microsoft.com/office/officeart/2005/8/layout/vList2"/>
    <dgm:cxn modelId="{AED8E6FA-1069-4D6C-B1BF-4BFB1BA05B27}" type="presOf" srcId="{3047857E-E124-4914-AE4A-6271F01DAA82}" destId="{57E4C9BC-6C61-471E-BE82-5B35E80B0D62}" srcOrd="0" destOrd="0" presId="urn:microsoft.com/office/officeart/2005/8/layout/vList2"/>
    <dgm:cxn modelId="{7A0C6163-04B1-46F6-A7A4-A61B4CE00272}" type="presParOf" srcId="{05CB6CC7-D8E6-4A14-A237-011FD094E861}" destId="{762DED6E-8B29-4B2E-AE84-B816F895F6D7}" srcOrd="0" destOrd="0" presId="urn:microsoft.com/office/officeart/2005/8/layout/vList2"/>
    <dgm:cxn modelId="{3970ECD0-2EBA-49AD-9335-33AF1A0791BB}" type="presParOf" srcId="{05CB6CC7-D8E6-4A14-A237-011FD094E861}" destId="{260344A3-E66C-457D-B9DA-ADBF1D8E8A34}" srcOrd="1" destOrd="0" presId="urn:microsoft.com/office/officeart/2005/8/layout/vList2"/>
    <dgm:cxn modelId="{00E81942-BC19-4A3B-A9E9-9B69D113A125}" type="presParOf" srcId="{05CB6CC7-D8E6-4A14-A237-011FD094E861}" destId="{57E4C9BC-6C61-471E-BE82-5B35E80B0D62}" srcOrd="2" destOrd="0" presId="urn:microsoft.com/office/officeart/2005/8/layout/vList2"/>
    <dgm:cxn modelId="{180628FC-90BE-4CAB-95DC-EF4786DEFEE6}" type="presParOf" srcId="{05CB6CC7-D8E6-4A14-A237-011FD094E861}" destId="{AEA3F097-ACA4-4D99-8444-25C9ABE4B053}" srcOrd="3" destOrd="0" presId="urn:microsoft.com/office/officeart/2005/8/layout/vList2"/>
    <dgm:cxn modelId="{BB549BFB-07F6-455D-A6AC-DB802A3FFC45}" type="presParOf" srcId="{05CB6CC7-D8E6-4A14-A237-011FD094E861}" destId="{4EA6C439-5DD5-4083-9606-E9AB6AA5158B}" srcOrd="4" destOrd="0" presId="urn:microsoft.com/office/officeart/2005/8/layout/vList2"/>
    <dgm:cxn modelId="{FDA60CB1-0E6A-4CBD-A608-953B841715B0}" type="presParOf" srcId="{05CB6CC7-D8E6-4A14-A237-011FD094E861}" destId="{E9E15205-D6FF-48E7-A5E5-D1B2653B5F1F}" srcOrd="5" destOrd="0" presId="urn:microsoft.com/office/officeart/2005/8/layout/vList2"/>
    <dgm:cxn modelId="{68C5FD85-D092-431C-96C6-814B7CD914CF}" type="presParOf" srcId="{05CB6CC7-D8E6-4A14-A237-011FD094E861}" destId="{93661244-08A2-443D-8A42-08E50A4EDC90}" srcOrd="6" destOrd="0" presId="urn:microsoft.com/office/officeart/2005/8/layout/vList2"/>
    <dgm:cxn modelId="{5626690E-331C-49EF-96B7-3DCB3F760400}" type="presParOf" srcId="{05CB6CC7-D8E6-4A14-A237-011FD094E861}" destId="{E21323A2-BA0C-4164-AE7A-525E84DBDB9D}" srcOrd="7" destOrd="0" presId="urn:microsoft.com/office/officeart/2005/8/layout/vList2"/>
    <dgm:cxn modelId="{07843FF8-8E19-40D6-A4AC-49B45640B6FE}" type="presParOf" srcId="{05CB6CC7-D8E6-4A14-A237-011FD094E861}" destId="{CD3C187B-74CF-4FA7-B73A-53F43A182258}" srcOrd="8" destOrd="0" presId="urn:microsoft.com/office/officeart/2005/8/layout/vList2"/>
    <dgm:cxn modelId="{2C8F4D2E-2957-45EA-9FA5-C89A2C6CFB9C}" type="presParOf" srcId="{05CB6CC7-D8E6-4A14-A237-011FD094E861}" destId="{62E9619B-13D4-45D8-A22E-631C8E53DB0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6A7FA-DA31-492F-8346-0E8CB638ECBD}">
      <dsp:nvSpPr>
        <dsp:cNvPr id="0" name=""/>
        <dsp:cNvSpPr/>
      </dsp:nvSpPr>
      <dsp:spPr>
        <a:xfrm>
          <a:off x="0" y="309876"/>
          <a:ext cx="4411660" cy="14962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394" tIns="395732" rIns="342394" bIns="135128" numCol="1" spcCol="1270" anchor="t" anchorCtr="0">
          <a:noAutofit/>
        </a:bodyPr>
        <a:lstStyle/>
        <a:p>
          <a:pPr marL="171450" lvl="1" indent="-171450" algn="l" defTabSz="844550" rtl="0">
            <a:lnSpc>
              <a:spcPct val="90000"/>
            </a:lnSpc>
            <a:spcBef>
              <a:spcPct val="0"/>
            </a:spcBef>
            <a:spcAft>
              <a:spcPct val="15000"/>
            </a:spcAft>
            <a:buChar char="•"/>
          </a:pPr>
          <a:r>
            <a:rPr lang="en-US" sz="1900" b="1" kern="1200"/>
            <a:t>Make sure you accept your </a:t>
          </a:r>
          <a:r>
            <a:rPr lang="en-US" sz="1900" b="1" kern="1200">
              <a:latin typeface="Tw Cen MT Condensed" panose="020B0606020104020203"/>
            </a:rPr>
            <a:t>2025 EHS Student</a:t>
          </a:r>
          <a:r>
            <a:rPr lang="en-US" sz="1900" b="1" kern="1200"/>
            <a:t> </a:t>
          </a:r>
          <a:r>
            <a:rPr lang="en-US" sz="1900" b="1" kern="1200">
              <a:latin typeface="Tw Cen MT Condensed" panose="020B0606020104020203"/>
            </a:rPr>
            <a:t>Services </a:t>
          </a:r>
          <a:r>
            <a:rPr lang="en-US" sz="1900" b="1" kern="1200"/>
            <a:t>Course on Canvas for important announcements. </a:t>
          </a:r>
          <a:endParaRPr lang="en-US" sz="1900" kern="1200"/>
        </a:p>
      </dsp:txBody>
      <dsp:txXfrm>
        <a:off x="0" y="309876"/>
        <a:ext cx="4411660" cy="1496250"/>
      </dsp:txXfrm>
    </dsp:sp>
    <dsp:sp modelId="{6B06CD37-8BFE-4CA9-8DA9-22B0FE285239}">
      <dsp:nvSpPr>
        <dsp:cNvPr id="0" name=""/>
        <dsp:cNvSpPr/>
      </dsp:nvSpPr>
      <dsp:spPr>
        <a:xfrm>
          <a:off x="220583" y="29436"/>
          <a:ext cx="3088162" cy="56088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725" tIns="0" rIns="116725" bIns="0" numCol="1" spcCol="1270" anchor="ctr" anchorCtr="0">
          <a:noAutofit/>
        </a:bodyPr>
        <a:lstStyle/>
        <a:p>
          <a:pPr marL="0" lvl="0" indent="0" algn="l" defTabSz="844550">
            <a:lnSpc>
              <a:spcPct val="90000"/>
            </a:lnSpc>
            <a:spcBef>
              <a:spcPct val="0"/>
            </a:spcBef>
            <a:spcAft>
              <a:spcPct val="35000"/>
            </a:spcAft>
            <a:buNone/>
            <a:defRPr b="1"/>
          </a:pPr>
          <a:r>
            <a:rPr lang="en-US" sz="1900" kern="1200"/>
            <a:t>Counseling Office information</a:t>
          </a:r>
        </a:p>
      </dsp:txBody>
      <dsp:txXfrm>
        <a:off x="247963" y="56816"/>
        <a:ext cx="3033402" cy="506120"/>
      </dsp:txXfrm>
    </dsp:sp>
    <dsp:sp modelId="{BA7E70AC-6488-4B21-B7FE-0C391143B1B1}">
      <dsp:nvSpPr>
        <dsp:cNvPr id="0" name=""/>
        <dsp:cNvSpPr/>
      </dsp:nvSpPr>
      <dsp:spPr>
        <a:xfrm>
          <a:off x="0" y="2189166"/>
          <a:ext cx="4411660" cy="2394000"/>
        </a:xfrm>
        <a:prstGeom prst="rect">
          <a:avLst/>
        </a:prstGeom>
        <a:solidFill>
          <a:schemeClr val="lt1">
            <a:alpha val="90000"/>
            <a:hueOff val="0"/>
            <a:satOff val="0"/>
            <a:lumOff val="0"/>
            <a:alphaOff val="0"/>
          </a:schemeClr>
        </a:solidFill>
        <a:ln w="9525" cap="flat" cmpd="sng" algn="ctr">
          <a:solidFill>
            <a:schemeClr val="accent2">
              <a:hueOff val="-1323373"/>
              <a:satOff val="1492"/>
              <a:lumOff val="35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394" tIns="395732" rIns="34239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Gain knowledge in next steps toward post-secondary plans:</a:t>
          </a:r>
        </a:p>
        <a:p>
          <a:pPr marL="342900" lvl="2" indent="-171450" algn="l" defTabSz="844550">
            <a:lnSpc>
              <a:spcPct val="90000"/>
            </a:lnSpc>
            <a:spcBef>
              <a:spcPct val="0"/>
            </a:spcBef>
            <a:spcAft>
              <a:spcPct val="15000"/>
            </a:spcAft>
            <a:buChar char="•"/>
          </a:pPr>
          <a:r>
            <a:rPr lang="en-US" sz="1900" kern="1200"/>
            <a:t>Military service</a:t>
          </a:r>
        </a:p>
        <a:p>
          <a:pPr marL="342900" lvl="2" indent="-171450" algn="l" defTabSz="844550">
            <a:lnSpc>
              <a:spcPct val="90000"/>
            </a:lnSpc>
            <a:spcBef>
              <a:spcPct val="0"/>
            </a:spcBef>
            <a:spcAft>
              <a:spcPct val="15000"/>
            </a:spcAft>
            <a:buChar char="•"/>
          </a:pPr>
          <a:r>
            <a:rPr lang="en-US" sz="1900" kern="1200"/>
            <a:t>Workforce</a:t>
          </a:r>
        </a:p>
        <a:p>
          <a:pPr marL="342900" lvl="2" indent="-171450" algn="l" defTabSz="844550">
            <a:lnSpc>
              <a:spcPct val="90000"/>
            </a:lnSpc>
            <a:spcBef>
              <a:spcPct val="0"/>
            </a:spcBef>
            <a:spcAft>
              <a:spcPct val="15000"/>
            </a:spcAft>
            <a:buChar char="•"/>
          </a:pPr>
          <a:r>
            <a:rPr lang="en-US" sz="1900" kern="1200"/>
            <a:t>Apprenticeships </a:t>
          </a:r>
        </a:p>
        <a:p>
          <a:pPr marL="342900" lvl="2" indent="-171450" algn="l" defTabSz="844550">
            <a:lnSpc>
              <a:spcPct val="90000"/>
            </a:lnSpc>
            <a:spcBef>
              <a:spcPct val="0"/>
            </a:spcBef>
            <a:spcAft>
              <a:spcPct val="15000"/>
            </a:spcAft>
            <a:buChar char="•"/>
          </a:pPr>
          <a:r>
            <a:rPr lang="en-US" sz="1900" kern="1200"/>
            <a:t>College Admissions</a:t>
          </a:r>
        </a:p>
        <a:p>
          <a:pPr marL="342900" lvl="2" indent="-171450" algn="l" defTabSz="844550">
            <a:lnSpc>
              <a:spcPct val="90000"/>
            </a:lnSpc>
            <a:spcBef>
              <a:spcPct val="0"/>
            </a:spcBef>
            <a:spcAft>
              <a:spcPct val="15000"/>
            </a:spcAft>
            <a:buChar char="•"/>
          </a:pPr>
          <a:r>
            <a:rPr lang="en-US" sz="1900" kern="1200"/>
            <a:t>Other</a:t>
          </a:r>
        </a:p>
      </dsp:txBody>
      <dsp:txXfrm>
        <a:off x="0" y="2189166"/>
        <a:ext cx="4411660" cy="2394000"/>
      </dsp:txXfrm>
    </dsp:sp>
    <dsp:sp modelId="{0ADFFD22-73E0-4913-93C3-59B887621DF1}">
      <dsp:nvSpPr>
        <dsp:cNvPr id="0" name=""/>
        <dsp:cNvSpPr/>
      </dsp:nvSpPr>
      <dsp:spPr>
        <a:xfrm>
          <a:off x="220583" y="1908726"/>
          <a:ext cx="3088162" cy="560880"/>
        </a:xfrm>
        <a:prstGeom prst="roundRect">
          <a:avLst/>
        </a:prstGeom>
        <a:gradFill rotWithShape="0">
          <a:gsLst>
            <a:gs pos="0">
              <a:schemeClr val="accent2">
                <a:hueOff val="-1323373"/>
                <a:satOff val="1492"/>
                <a:lumOff val="3530"/>
                <a:alphaOff val="0"/>
                <a:tint val="100000"/>
                <a:shade val="85000"/>
                <a:satMod val="100000"/>
                <a:lumMod val="100000"/>
              </a:schemeClr>
            </a:gs>
            <a:gs pos="100000">
              <a:schemeClr val="accent2">
                <a:hueOff val="-1323373"/>
                <a:satOff val="1492"/>
                <a:lumOff val="353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725" tIns="0" rIns="116725" bIns="0" numCol="1" spcCol="1270" anchor="ctr" anchorCtr="0">
          <a:noAutofit/>
        </a:bodyPr>
        <a:lstStyle/>
        <a:p>
          <a:pPr marL="0" lvl="0" indent="0" algn="l" defTabSz="844550">
            <a:lnSpc>
              <a:spcPct val="90000"/>
            </a:lnSpc>
            <a:spcBef>
              <a:spcPct val="0"/>
            </a:spcBef>
            <a:spcAft>
              <a:spcPct val="35000"/>
            </a:spcAft>
            <a:buNone/>
            <a:defRPr b="1"/>
          </a:pPr>
          <a:r>
            <a:rPr lang="en-US" sz="1900" kern="1200"/>
            <a:t>Post-secondary planning</a:t>
          </a:r>
        </a:p>
      </dsp:txBody>
      <dsp:txXfrm>
        <a:off x="247963" y="1936106"/>
        <a:ext cx="3033402"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4FE1-EB38-4395-9BB8-75C9B4BA2C90}">
      <dsp:nvSpPr>
        <dsp:cNvPr id="0" name=""/>
        <dsp:cNvSpPr/>
      </dsp:nvSpPr>
      <dsp:spPr>
        <a:xfrm>
          <a:off x="0" y="60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87682-ECBD-4073-835C-8792E6805177}">
      <dsp:nvSpPr>
        <dsp:cNvPr id="0" name=""/>
        <dsp:cNvSpPr/>
      </dsp:nvSpPr>
      <dsp:spPr>
        <a:xfrm>
          <a:off x="0" y="60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Make your name and contact information stand out</a:t>
          </a:r>
        </a:p>
      </dsp:txBody>
      <dsp:txXfrm>
        <a:off x="0" y="600"/>
        <a:ext cx="4231481" cy="984009"/>
      </dsp:txXfrm>
    </dsp:sp>
    <dsp:sp modelId="{65E8A9F9-FE2B-4362-A0D7-5C5F6A6BE962}">
      <dsp:nvSpPr>
        <dsp:cNvPr id="0" name=""/>
        <dsp:cNvSpPr/>
      </dsp:nvSpPr>
      <dsp:spPr>
        <a:xfrm>
          <a:off x="0" y="984610"/>
          <a:ext cx="4231481" cy="0"/>
        </a:xfrm>
        <a:prstGeom prst="line">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CC0A4-ACFB-47B4-A8DE-4E6293D4A715}">
      <dsp:nvSpPr>
        <dsp:cNvPr id="0" name=""/>
        <dsp:cNvSpPr/>
      </dsp:nvSpPr>
      <dsp:spPr>
        <a:xfrm>
          <a:off x="0" y="98461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Write an Impactful Objective</a:t>
          </a:r>
        </a:p>
      </dsp:txBody>
      <dsp:txXfrm>
        <a:off x="0" y="984610"/>
        <a:ext cx="4231481" cy="984009"/>
      </dsp:txXfrm>
    </dsp:sp>
    <dsp:sp modelId="{C69FEEB6-D2B0-49F9-91E1-EA6CF4205BC6}">
      <dsp:nvSpPr>
        <dsp:cNvPr id="0" name=""/>
        <dsp:cNvSpPr/>
      </dsp:nvSpPr>
      <dsp:spPr>
        <a:xfrm>
          <a:off x="0" y="1968620"/>
          <a:ext cx="4231481"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BE06F-70A5-4C40-8774-2816B689210C}">
      <dsp:nvSpPr>
        <dsp:cNvPr id="0" name=""/>
        <dsp:cNvSpPr/>
      </dsp:nvSpPr>
      <dsp:spPr>
        <a:xfrm>
          <a:off x="0" y="1968620"/>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Keep it under 2 pages</a:t>
          </a:r>
        </a:p>
      </dsp:txBody>
      <dsp:txXfrm>
        <a:off x="0" y="1968620"/>
        <a:ext cx="4231481" cy="984009"/>
      </dsp:txXfrm>
    </dsp:sp>
    <dsp:sp modelId="{9BFA3CCE-0135-4BED-A6A0-8B94FB77BADE}">
      <dsp:nvSpPr>
        <dsp:cNvPr id="0" name=""/>
        <dsp:cNvSpPr/>
      </dsp:nvSpPr>
      <dsp:spPr>
        <a:xfrm>
          <a:off x="0" y="2952629"/>
          <a:ext cx="4231481" cy="0"/>
        </a:xfrm>
        <a:prstGeom prst="line">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2B292-E5D0-40B9-A21D-0B33EBFBF1CB}">
      <dsp:nvSpPr>
        <dsp:cNvPr id="0" name=""/>
        <dsp:cNvSpPr/>
      </dsp:nvSpPr>
      <dsp:spPr>
        <a:xfrm>
          <a:off x="0" y="2952629"/>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Keep it professional </a:t>
          </a:r>
        </a:p>
      </dsp:txBody>
      <dsp:txXfrm>
        <a:off x="0" y="2952629"/>
        <a:ext cx="4231481" cy="984009"/>
      </dsp:txXfrm>
    </dsp:sp>
    <dsp:sp modelId="{B6F454D5-5EAB-4A56-BF13-B4B6E5171431}">
      <dsp:nvSpPr>
        <dsp:cNvPr id="0" name=""/>
        <dsp:cNvSpPr/>
      </dsp:nvSpPr>
      <dsp:spPr>
        <a:xfrm>
          <a:off x="0" y="3936639"/>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688D1-9EAA-43E6-8724-11B6EB9E53F1}">
      <dsp:nvSpPr>
        <dsp:cNvPr id="0" name=""/>
        <dsp:cNvSpPr/>
      </dsp:nvSpPr>
      <dsp:spPr>
        <a:xfrm>
          <a:off x="0" y="3936639"/>
          <a:ext cx="4231481" cy="98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hlinkClick xmlns:r="http://schemas.openxmlformats.org/officeDocument/2006/relationships" r:id="rId1"/>
            </a:rPr>
            <a:t>https://www.jobhero.com/resume/formats</a:t>
          </a:r>
          <a:r>
            <a:rPr lang="en-US" sz="1900" kern="1200"/>
            <a:t> </a:t>
          </a:r>
        </a:p>
      </dsp:txBody>
      <dsp:txXfrm>
        <a:off x="0" y="3936639"/>
        <a:ext cx="4231481" cy="9840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E11D1-08FC-4CC8-9EA1-A74D1C05774A}">
      <dsp:nvSpPr>
        <dsp:cNvPr id="0" name=""/>
        <dsp:cNvSpPr/>
      </dsp:nvSpPr>
      <dsp:spPr>
        <a:xfrm>
          <a:off x="397080" y="684"/>
          <a:ext cx="3093350" cy="185601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The Common Application: Fill out one form for multiple participating colleges </a:t>
          </a:r>
        </a:p>
        <a:p>
          <a:pPr marL="171450" lvl="1" indent="-171450" algn="l" defTabSz="711200">
            <a:lnSpc>
              <a:spcPct val="90000"/>
            </a:lnSpc>
            <a:spcBef>
              <a:spcPct val="0"/>
            </a:spcBef>
            <a:spcAft>
              <a:spcPct val="15000"/>
            </a:spcAft>
            <a:buChar char="•"/>
          </a:pPr>
          <a:r>
            <a:rPr lang="en-US" sz="1600" kern="1200"/>
            <a:t>Check to see if your schools are available</a:t>
          </a:r>
        </a:p>
        <a:p>
          <a:pPr marL="171450" lvl="1" indent="-171450" algn="l" defTabSz="711200">
            <a:lnSpc>
              <a:spcPct val="90000"/>
            </a:lnSpc>
            <a:spcBef>
              <a:spcPct val="0"/>
            </a:spcBef>
            <a:spcAft>
              <a:spcPct val="15000"/>
            </a:spcAft>
            <a:buChar char="•"/>
          </a:pPr>
          <a:r>
            <a:rPr lang="en-US" sz="1600" kern="1200">
              <a:hlinkClick xmlns:r="http://schemas.openxmlformats.org/officeDocument/2006/relationships" r:id="rId1"/>
            </a:rPr>
            <a:t>www.commonapp.org</a:t>
          </a:r>
          <a:r>
            <a:rPr lang="en-US" sz="1600" kern="1200"/>
            <a:t>  </a:t>
          </a:r>
        </a:p>
      </dsp:txBody>
      <dsp:txXfrm>
        <a:off x="397080" y="684"/>
        <a:ext cx="3093350" cy="1856010"/>
      </dsp:txXfrm>
    </dsp:sp>
    <dsp:sp modelId="{8510ABDE-AD10-48CC-87AA-676FC6FE8BF5}">
      <dsp:nvSpPr>
        <dsp:cNvPr id="0" name=""/>
        <dsp:cNvSpPr/>
      </dsp:nvSpPr>
      <dsp:spPr>
        <a:xfrm>
          <a:off x="3799766" y="684"/>
          <a:ext cx="3093350" cy="1856010"/>
        </a:xfrm>
        <a:prstGeom prst="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Through GAfutures.org</a:t>
          </a:r>
        </a:p>
      </dsp:txBody>
      <dsp:txXfrm>
        <a:off x="3799766" y="684"/>
        <a:ext cx="3093350" cy="1856010"/>
      </dsp:txXfrm>
    </dsp:sp>
    <dsp:sp modelId="{FD010CB4-8215-4FAD-9D6B-141359981EDE}">
      <dsp:nvSpPr>
        <dsp:cNvPr id="0" name=""/>
        <dsp:cNvSpPr/>
      </dsp:nvSpPr>
      <dsp:spPr>
        <a:xfrm>
          <a:off x="2098423" y="2166030"/>
          <a:ext cx="3093350" cy="1856010"/>
        </a:xfrm>
        <a:prstGeom prst="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Through the individual college website</a:t>
          </a:r>
        </a:p>
      </dsp:txBody>
      <dsp:txXfrm>
        <a:off x="2098423" y="2166030"/>
        <a:ext cx="3093350" cy="18560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B6077-0514-4FA3-9603-6DC8E2938924}">
      <dsp:nvSpPr>
        <dsp:cNvPr id="0" name=""/>
        <dsp:cNvSpPr/>
      </dsp:nvSpPr>
      <dsp:spPr>
        <a:xfrm>
          <a:off x="0" y="0"/>
          <a:ext cx="4204989" cy="148256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Submit a Counselor Recommendation: Located on the Senior Canvas Page and Student Services Webpage</a:t>
          </a:r>
        </a:p>
      </dsp:txBody>
      <dsp:txXfrm>
        <a:off x="43423" y="43423"/>
        <a:ext cx="2605184" cy="1395720"/>
      </dsp:txXfrm>
    </dsp:sp>
    <dsp:sp modelId="{FBEF6A86-1DA1-4304-BCC3-7F0DFF477044}">
      <dsp:nvSpPr>
        <dsp:cNvPr id="0" name=""/>
        <dsp:cNvSpPr/>
      </dsp:nvSpPr>
      <dsp:spPr>
        <a:xfrm>
          <a:off x="371028" y="1729660"/>
          <a:ext cx="4204989" cy="148256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Not required for all college applications</a:t>
          </a:r>
        </a:p>
      </dsp:txBody>
      <dsp:txXfrm>
        <a:off x="414451" y="1773083"/>
        <a:ext cx="2783447" cy="1395720"/>
      </dsp:txXfrm>
    </dsp:sp>
    <dsp:sp modelId="{8E1B520E-05D9-456E-A946-051D0C7DC4B7}">
      <dsp:nvSpPr>
        <dsp:cNvPr id="0" name=""/>
        <dsp:cNvSpPr/>
      </dsp:nvSpPr>
      <dsp:spPr>
        <a:xfrm>
          <a:off x="742057" y="3459321"/>
          <a:ext cx="4204989" cy="1482566"/>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Counselor Recommendation Request packets must be dropped off or emailed to your counselor two working weeks prior to due date.</a:t>
          </a:r>
        </a:p>
      </dsp:txBody>
      <dsp:txXfrm>
        <a:off x="785480" y="3502744"/>
        <a:ext cx="2783447" cy="1395720"/>
      </dsp:txXfrm>
    </dsp:sp>
    <dsp:sp modelId="{AF4605AB-F73E-4704-8272-E81240CE4F39}">
      <dsp:nvSpPr>
        <dsp:cNvPr id="0" name=""/>
        <dsp:cNvSpPr/>
      </dsp:nvSpPr>
      <dsp:spPr>
        <a:xfrm>
          <a:off x="3241321" y="1124279"/>
          <a:ext cx="963668" cy="963668"/>
        </a:xfrm>
        <a:prstGeom prst="downArrow">
          <a:avLst>
            <a:gd name="adj1" fmla="val 55000"/>
            <a:gd name="adj2" fmla="val 45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458146" y="1124279"/>
        <a:ext cx="530018" cy="725160"/>
      </dsp:txXfrm>
    </dsp:sp>
    <dsp:sp modelId="{976D5FDA-F305-4559-8DDB-0AEC00EC1220}">
      <dsp:nvSpPr>
        <dsp:cNvPr id="0" name=""/>
        <dsp:cNvSpPr/>
      </dsp:nvSpPr>
      <dsp:spPr>
        <a:xfrm>
          <a:off x="3612350" y="2844056"/>
          <a:ext cx="963668" cy="963668"/>
        </a:xfrm>
        <a:prstGeom prst="downArrow">
          <a:avLst>
            <a:gd name="adj1" fmla="val 55000"/>
            <a:gd name="adj2" fmla="val 45000"/>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829175" y="2844056"/>
        <a:ext cx="530018" cy="725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F2368-2ED4-4CD2-A785-38AD9E6D5047}">
      <dsp:nvSpPr>
        <dsp:cNvPr id="0" name=""/>
        <dsp:cNvSpPr/>
      </dsp:nvSpPr>
      <dsp:spPr>
        <a:xfrm>
          <a:off x="3107" y="318303"/>
          <a:ext cx="1868769"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a:t>SSN Verification: </a:t>
          </a:r>
          <a:endParaRPr lang="en-US" sz="1100" kern="1200"/>
        </a:p>
      </dsp:txBody>
      <dsp:txXfrm>
        <a:off x="3107" y="318303"/>
        <a:ext cx="1868769" cy="316800"/>
      </dsp:txXfrm>
    </dsp:sp>
    <dsp:sp modelId="{8473E00F-0A03-48AD-B2BD-FC5DBC11F354}">
      <dsp:nvSpPr>
        <dsp:cNvPr id="0" name=""/>
        <dsp:cNvSpPr/>
      </dsp:nvSpPr>
      <dsp:spPr>
        <a:xfrm>
          <a:off x="3107" y="635103"/>
          <a:ext cx="1868769" cy="33896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Social Security numbers are required to be in ASPEN for a student to be HOPE eligible. </a:t>
          </a:r>
        </a:p>
      </dsp:txBody>
      <dsp:txXfrm>
        <a:off x="3107" y="635103"/>
        <a:ext cx="1868769" cy="3389683"/>
      </dsp:txXfrm>
    </dsp:sp>
    <dsp:sp modelId="{0B542924-53AF-4376-9D4A-F3F3B07645AB}">
      <dsp:nvSpPr>
        <dsp:cNvPr id="0" name=""/>
        <dsp:cNvSpPr/>
      </dsp:nvSpPr>
      <dsp:spPr>
        <a:xfrm>
          <a:off x="2133505" y="318303"/>
          <a:ext cx="1868769"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a:t>Rigor Requirement</a:t>
          </a:r>
          <a:endParaRPr lang="en-US" sz="1100" kern="1200"/>
        </a:p>
      </dsp:txBody>
      <dsp:txXfrm>
        <a:off x="2133505" y="318303"/>
        <a:ext cx="1868769" cy="316800"/>
      </dsp:txXfrm>
    </dsp:sp>
    <dsp:sp modelId="{20C98340-FD1D-4EF2-BA63-FDBC99734545}">
      <dsp:nvSpPr>
        <dsp:cNvPr id="0" name=""/>
        <dsp:cNvSpPr/>
      </dsp:nvSpPr>
      <dsp:spPr>
        <a:xfrm>
          <a:off x="2133505" y="635103"/>
          <a:ext cx="1868769" cy="33896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4 courses complete prior to graduation (examples: Advanced Algebra or higher, Chemistry, Physics, Astronomy, Zoology, 2</a:t>
          </a:r>
          <a:r>
            <a:rPr lang="en-US" sz="1100" kern="1200" baseline="30000"/>
            <a:t>nd</a:t>
          </a:r>
          <a:r>
            <a:rPr lang="en-US" sz="1100" kern="1200"/>
            <a:t> year of Foreign Language or higher, AP Courses</a:t>
          </a:r>
          <a:r>
            <a:rPr lang="en-US" sz="1100" b="1" kern="1200"/>
            <a:t>)</a:t>
          </a:r>
          <a:endParaRPr lang="en-US" sz="1100" kern="1200"/>
        </a:p>
      </dsp:txBody>
      <dsp:txXfrm>
        <a:off x="2133505" y="635103"/>
        <a:ext cx="1868769" cy="3389683"/>
      </dsp:txXfrm>
    </dsp:sp>
    <dsp:sp modelId="{E538DA62-00B7-49D7-84BF-9C8983B61CC1}">
      <dsp:nvSpPr>
        <dsp:cNvPr id="0" name=""/>
        <dsp:cNvSpPr/>
      </dsp:nvSpPr>
      <dsp:spPr>
        <a:xfrm>
          <a:off x="4263902" y="318303"/>
          <a:ext cx="1868769"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a:t>HOPE Scholarship:</a:t>
          </a:r>
          <a:endParaRPr lang="en-US" sz="1100" kern="1200"/>
        </a:p>
      </dsp:txBody>
      <dsp:txXfrm>
        <a:off x="4263902" y="318303"/>
        <a:ext cx="1868769" cy="316800"/>
      </dsp:txXfrm>
    </dsp:sp>
    <dsp:sp modelId="{8F131C11-8316-4632-8C1C-A2F28449D17A}">
      <dsp:nvSpPr>
        <dsp:cNvPr id="0" name=""/>
        <dsp:cNvSpPr/>
      </dsp:nvSpPr>
      <dsp:spPr>
        <a:xfrm>
          <a:off x="4263902" y="635103"/>
          <a:ext cx="1868769" cy="33896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3.0 academic GPA, covers The new rule states that HOPE will cover “100%” of tuition, but there are caveats.</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This is the information that was shared with us:</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HOPE will cover the current year at 100% of the </a:t>
          </a:r>
          <a:r>
            <a:rPr lang="en-US" sz="1100" i="1" kern="1200"/>
            <a:t>prior year</a:t>
          </a:r>
          <a:r>
            <a:rPr lang="en-US" sz="1100" kern="1200"/>
            <a:t> tuition amount. Example: the 2024 year of college gets covered at 2023 tuition rate under HOPE, the 2025 year gets covered at the 2024 rate. If the rates are the same from one year to the next, HOPE funds at 100%; if the rates change from one year to the next then HOPE only covers the amount equal to the </a:t>
          </a:r>
          <a:r>
            <a:rPr lang="en-US" sz="1100" i="1" kern="1200"/>
            <a:t>prior</a:t>
          </a:r>
          <a:r>
            <a:rPr lang="en-US" sz="1100" kern="1200"/>
            <a:t> year.</a:t>
          </a:r>
        </a:p>
      </dsp:txBody>
      <dsp:txXfrm>
        <a:off x="4263902" y="635103"/>
        <a:ext cx="1868769" cy="3389683"/>
      </dsp:txXfrm>
    </dsp:sp>
    <dsp:sp modelId="{FF81D7AB-58A5-48FB-99DF-25A500C8672F}">
      <dsp:nvSpPr>
        <dsp:cNvPr id="0" name=""/>
        <dsp:cNvSpPr/>
      </dsp:nvSpPr>
      <dsp:spPr>
        <a:xfrm>
          <a:off x="6394299" y="318303"/>
          <a:ext cx="1868769" cy="316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a:t>Zell Miller scholarship:</a:t>
          </a:r>
          <a:endParaRPr lang="en-US" sz="1100" kern="1200"/>
        </a:p>
      </dsp:txBody>
      <dsp:txXfrm>
        <a:off x="6394299" y="318303"/>
        <a:ext cx="1868769" cy="316800"/>
      </dsp:txXfrm>
    </dsp:sp>
    <dsp:sp modelId="{622EF27E-7A98-4535-8903-369621048A75}">
      <dsp:nvSpPr>
        <dsp:cNvPr id="0" name=""/>
        <dsp:cNvSpPr/>
      </dsp:nvSpPr>
      <dsp:spPr>
        <a:xfrm>
          <a:off x="6394299" y="635103"/>
          <a:ext cx="1868769" cy="338968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3.7 academic GPA—covers 100% of tuition </a:t>
          </a:r>
        </a:p>
        <a:p>
          <a:pPr marL="57150" lvl="1" indent="-57150" algn="l" defTabSz="488950">
            <a:lnSpc>
              <a:spcPct val="90000"/>
            </a:lnSpc>
            <a:spcBef>
              <a:spcPct val="0"/>
            </a:spcBef>
            <a:spcAft>
              <a:spcPct val="15000"/>
            </a:spcAft>
            <a:buChar char="•"/>
          </a:pPr>
          <a:r>
            <a:rPr lang="en-US" sz="1100" kern="1200"/>
            <a:t>SAT 1200 combined CR and Math or 25 ACT composite</a:t>
          </a:r>
        </a:p>
      </dsp:txBody>
      <dsp:txXfrm>
        <a:off x="6394299" y="635103"/>
        <a:ext cx="1868769" cy="33896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05F32-C721-4499-AB34-95636FC55919}">
      <dsp:nvSpPr>
        <dsp:cNvPr id="0" name=""/>
        <dsp:cNvSpPr/>
      </dsp:nvSpPr>
      <dsp:spPr>
        <a:xfrm>
          <a:off x="0" y="410486"/>
          <a:ext cx="8153400" cy="87267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DON’T PAY TO SEARCH OR VIEW SCHOLARSHIPS</a:t>
          </a:r>
        </a:p>
      </dsp:txBody>
      <dsp:txXfrm>
        <a:off x="42600" y="453086"/>
        <a:ext cx="8068200" cy="787473"/>
      </dsp:txXfrm>
    </dsp:sp>
    <dsp:sp modelId="{C5839211-68C6-4DCA-A319-03266864FA9F}">
      <dsp:nvSpPr>
        <dsp:cNvPr id="0" name=""/>
        <dsp:cNvSpPr/>
      </dsp:nvSpPr>
      <dsp:spPr>
        <a:xfrm>
          <a:off x="0" y="1283160"/>
          <a:ext cx="8153400"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hlinkClick xmlns:r="http://schemas.openxmlformats.org/officeDocument/2006/relationships" r:id="rId1"/>
            </a:rPr>
            <a:t>www.fastweb.com</a:t>
          </a:r>
          <a:endParaRPr lang="en-US" sz="1900" kern="1200"/>
        </a:p>
        <a:p>
          <a:pPr marL="171450" lvl="1" indent="-171450" algn="l" defTabSz="844550">
            <a:lnSpc>
              <a:spcPct val="90000"/>
            </a:lnSpc>
            <a:spcBef>
              <a:spcPct val="0"/>
            </a:spcBef>
            <a:spcAft>
              <a:spcPct val="20000"/>
            </a:spcAft>
            <a:buChar char="•"/>
          </a:pPr>
          <a:r>
            <a:rPr lang="en-US" sz="1900" kern="1200">
              <a:hlinkClick xmlns:r="http://schemas.openxmlformats.org/officeDocument/2006/relationships" r:id="rId2"/>
            </a:rPr>
            <a:t>www.collegescholarships.com</a:t>
          </a:r>
          <a:endParaRPr lang="en-US" sz="1900" kern="1200"/>
        </a:p>
        <a:p>
          <a:pPr marL="171450" lvl="1" indent="-171450" algn="l" defTabSz="844550">
            <a:lnSpc>
              <a:spcPct val="90000"/>
            </a:lnSpc>
            <a:spcBef>
              <a:spcPct val="0"/>
            </a:spcBef>
            <a:spcAft>
              <a:spcPct val="20000"/>
            </a:spcAft>
            <a:buChar char="•"/>
          </a:pPr>
          <a:r>
            <a:rPr lang="en-US" sz="1900" kern="1200">
              <a:hlinkClick xmlns:r="http://schemas.openxmlformats.org/officeDocument/2006/relationships" r:id="rId3"/>
            </a:rPr>
            <a:t>www.gafutures.org</a:t>
          </a:r>
          <a:endParaRPr lang="en-US" sz="1900" kern="1200"/>
        </a:p>
        <a:p>
          <a:pPr marL="171450" lvl="1" indent="-171450" algn="l" defTabSz="844550">
            <a:lnSpc>
              <a:spcPct val="90000"/>
            </a:lnSpc>
            <a:spcBef>
              <a:spcPct val="0"/>
            </a:spcBef>
            <a:spcAft>
              <a:spcPct val="20000"/>
            </a:spcAft>
            <a:buChar char="•"/>
          </a:pPr>
          <a:r>
            <a:rPr lang="en-US" sz="1900" kern="1200"/>
            <a:t>and MANY OTHERS</a:t>
          </a:r>
        </a:p>
      </dsp:txBody>
      <dsp:txXfrm>
        <a:off x="0" y="1283160"/>
        <a:ext cx="8153400" cy="1167480"/>
      </dsp:txXfrm>
    </dsp:sp>
    <dsp:sp modelId="{5D85A82E-FF00-481D-8E8C-945DEA370913}">
      <dsp:nvSpPr>
        <dsp:cNvPr id="0" name=""/>
        <dsp:cNvSpPr/>
      </dsp:nvSpPr>
      <dsp:spPr>
        <a:xfrm>
          <a:off x="0" y="2450640"/>
          <a:ext cx="8153400" cy="87267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u="sng" kern="1200"/>
            <a:t>The amount of scholarship money awarded is directly proportional to the amount of time spent searching and applying</a:t>
          </a:r>
          <a:endParaRPr lang="en-US" sz="2400" kern="1200"/>
        </a:p>
      </dsp:txBody>
      <dsp:txXfrm>
        <a:off x="42600" y="2493240"/>
        <a:ext cx="8068200" cy="787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4B181-3104-4E3A-9C2A-FED6EA3C622B}">
      <dsp:nvSpPr>
        <dsp:cNvPr id="0" name=""/>
        <dsp:cNvSpPr/>
      </dsp:nvSpPr>
      <dsp:spPr>
        <a:xfrm>
          <a:off x="291329" y="726237"/>
          <a:ext cx="312292" cy="312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A1AD64-1EDF-45EA-A659-3A6FD432A692}">
      <dsp:nvSpPr>
        <dsp:cNvPr id="0" name=""/>
        <dsp:cNvSpPr/>
      </dsp:nvSpPr>
      <dsp:spPr>
        <a:xfrm>
          <a:off x="1343" y="1120134"/>
          <a:ext cx="892265" cy="58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4 Units of Literature </a:t>
          </a:r>
        </a:p>
      </dsp:txBody>
      <dsp:txXfrm>
        <a:off x="1343" y="1120134"/>
        <a:ext cx="892265" cy="583588"/>
      </dsp:txXfrm>
    </dsp:sp>
    <dsp:sp modelId="{59BEA42D-CEA8-4A7E-860E-BC5FEDBEFC3E}">
      <dsp:nvSpPr>
        <dsp:cNvPr id="0" name=""/>
        <dsp:cNvSpPr/>
      </dsp:nvSpPr>
      <dsp:spPr>
        <a:xfrm>
          <a:off x="1343" y="1741677"/>
          <a:ext cx="892265" cy="882314"/>
        </a:xfrm>
        <a:prstGeom prst="rect">
          <a:avLst/>
        </a:prstGeom>
        <a:noFill/>
        <a:ln>
          <a:noFill/>
        </a:ln>
        <a:effectLst/>
      </dsp:spPr>
      <dsp:style>
        <a:lnRef idx="0">
          <a:scrgbClr r="0" g="0" b="0"/>
        </a:lnRef>
        <a:fillRef idx="0">
          <a:scrgbClr r="0" g="0" b="0"/>
        </a:fillRef>
        <a:effectRef idx="0">
          <a:scrgbClr r="0" g="0" b="0"/>
        </a:effectRef>
        <a:fontRef idx="minor"/>
      </dsp:style>
    </dsp:sp>
    <dsp:sp modelId="{681C6C99-99AB-4665-AE7D-D6E9B4D24ACC}">
      <dsp:nvSpPr>
        <dsp:cNvPr id="0" name=""/>
        <dsp:cNvSpPr/>
      </dsp:nvSpPr>
      <dsp:spPr>
        <a:xfrm>
          <a:off x="1339741" y="726237"/>
          <a:ext cx="312292" cy="312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EA03B-53A0-4BB4-8225-77B22066D610}">
      <dsp:nvSpPr>
        <dsp:cNvPr id="0" name=""/>
        <dsp:cNvSpPr/>
      </dsp:nvSpPr>
      <dsp:spPr>
        <a:xfrm>
          <a:off x="1049755" y="1120134"/>
          <a:ext cx="892265" cy="58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4 Units of Math</a:t>
          </a:r>
        </a:p>
      </dsp:txBody>
      <dsp:txXfrm>
        <a:off x="1049755" y="1120134"/>
        <a:ext cx="892265" cy="583588"/>
      </dsp:txXfrm>
    </dsp:sp>
    <dsp:sp modelId="{E5A81A1A-6B48-4C4B-8C4A-155FB7783EAF}">
      <dsp:nvSpPr>
        <dsp:cNvPr id="0" name=""/>
        <dsp:cNvSpPr/>
      </dsp:nvSpPr>
      <dsp:spPr>
        <a:xfrm>
          <a:off x="1049755" y="1741677"/>
          <a:ext cx="892265" cy="882314"/>
        </a:xfrm>
        <a:prstGeom prst="rect">
          <a:avLst/>
        </a:prstGeom>
        <a:noFill/>
        <a:ln>
          <a:noFill/>
        </a:ln>
        <a:effectLst/>
      </dsp:spPr>
      <dsp:style>
        <a:lnRef idx="0">
          <a:scrgbClr r="0" g="0" b="0"/>
        </a:lnRef>
        <a:fillRef idx="0">
          <a:scrgbClr r="0" g="0" b="0"/>
        </a:fillRef>
        <a:effectRef idx="0">
          <a:scrgbClr r="0" g="0" b="0"/>
        </a:effectRef>
        <a:fontRef idx="minor"/>
      </dsp:style>
    </dsp:sp>
    <dsp:sp modelId="{4E24E792-3C8F-4E80-AEC6-3EA197DEA48E}">
      <dsp:nvSpPr>
        <dsp:cNvPr id="0" name=""/>
        <dsp:cNvSpPr/>
      </dsp:nvSpPr>
      <dsp:spPr>
        <a:xfrm>
          <a:off x="2388153" y="613783"/>
          <a:ext cx="312292" cy="312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70E630-39B1-44A0-8A1F-4EE983D46F05}">
      <dsp:nvSpPr>
        <dsp:cNvPr id="0" name=""/>
        <dsp:cNvSpPr/>
      </dsp:nvSpPr>
      <dsp:spPr>
        <a:xfrm>
          <a:off x="2098167" y="1017351"/>
          <a:ext cx="892265" cy="58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4 Units of Science</a:t>
          </a:r>
        </a:p>
      </dsp:txBody>
      <dsp:txXfrm>
        <a:off x="2098167" y="1017351"/>
        <a:ext cx="892265" cy="583588"/>
      </dsp:txXfrm>
    </dsp:sp>
    <dsp:sp modelId="{ACB844B7-AC5D-4232-BE3C-454DF6BA11F9}">
      <dsp:nvSpPr>
        <dsp:cNvPr id="0" name=""/>
        <dsp:cNvSpPr/>
      </dsp:nvSpPr>
      <dsp:spPr>
        <a:xfrm>
          <a:off x="2098167" y="1643393"/>
          <a:ext cx="892265" cy="1093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Must include Biology, Physical Science or Physics, and Earth, Environmental, or Chemistry</a:t>
          </a:r>
        </a:p>
      </dsp:txBody>
      <dsp:txXfrm>
        <a:off x="2098167" y="1643393"/>
        <a:ext cx="892265" cy="1093053"/>
      </dsp:txXfrm>
    </dsp:sp>
    <dsp:sp modelId="{16C65A4D-6BF2-415B-A819-15013FB9E23E}">
      <dsp:nvSpPr>
        <dsp:cNvPr id="0" name=""/>
        <dsp:cNvSpPr/>
      </dsp:nvSpPr>
      <dsp:spPr>
        <a:xfrm>
          <a:off x="3436565" y="613783"/>
          <a:ext cx="312292" cy="3122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86575-C9F9-4450-8ECA-96CD40B7891C}">
      <dsp:nvSpPr>
        <dsp:cNvPr id="0" name=""/>
        <dsp:cNvSpPr/>
      </dsp:nvSpPr>
      <dsp:spPr>
        <a:xfrm>
          <a:off x="3146579" y="1017351"/>
          <a:ext cx="892265" cy="58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3 Units of Social Studies</a:t>
          </a:r>
        </a:p>
      </dsp:txBody>
      <dsp:txXfrm>
        <a:off x="3146579" y="1017351"/>
        <a:ext cx="892265" cy="583588"/>
      </dsp:txXfrm>
    </dsp:sp>
    <dsp:sp modelId="{8B6E9D68-061B-4AAF-B15F-D23E6612D0F1}">
      <dsp:nvSpPr>
        <dsp:cNvPr id="0" name=""/>
        <dsp:cNvSpPr/>
      </dsp:nvSpPr>
      <dsp:spPr>
        <a:xfrm>
          <a:off x="3146579" y="1643393"/>
          <a:ext cx="892265" cy="109305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D30B2-FB0B-43D2-BA37-0B6836BF5825}">
      <dsp:nvSpPr>
        <dsp:cNvPr id="0" name=""/>
        <dsp:cNvSpPr/>
      </dsp:nvSpPr>
      <dsp:spPr>
        <a:xfrm>
          <a:off x="989632" y="1389560"/>
          <a:ext cx="759974" cy="7599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7A5D5-6549-46B9-A8A4-F3A1CE57236A}">
      <dsp:nvSpPr>
        <dsp:cNvPr id="0" name=""/>
        <dsp:cNvSpPr/>
      </dsp:nvSpPr>
      <dsp:spPr>
        <a:xfrm>
          <a:off x="1149226" y="1549155"/>
          <a:ext cx="440785" cy="440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5645D-FBE7-4CBB-9E51-3BFD82DA44FE}">
      <dsp:nvSpPr>
        <dsp:cNvPr id="0" name=""/>
        <dsp:cNvSpPr/>
      </dsp:nvSpPr>
      <dsp:spPr>
        <a:xfrm>
          <a:off x="1912457" y="1389560"/>
          <a:ext cx="1791367" cy="759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Three years of the same World Language</a:t>
          </a:r>
        </a:p>
      </dsp:txBody>
      <dsp:txXfrm>
        <a:off x="1912457" y="1389560"/>
        <a:ext cx="1791367" cy="759974"/>
      </dsp:txXfrm>
    </dsp:sp>
    <dsp:sp modelId="{C70DCDB1-725A-4600-A105-82799C90E797}">
      <dsp:nvSpPr>
        <dsp:cNvPr id="0" name=""/>
        <dsp:cNvSpPr/>
      </dsp:nvSpPr>
      <dsp:spPr>
        <a:xfrm>
          <a:off x="989632" y="2463201"/>
          <a:ext cx="759974" cy="7599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9CFB0-127D-4A64-A3F0-41BD84D522F8}">
      <dsp:nvSpPr>
        <dsp:cNvPr id="0" name=""/>
        <dsp:cNvSpPr/>
      </dsp:nvSpPr>
      <dsp:spPr>
        <a:xfrm>
          <a:off x="1149226" y="2622795"/>
          <a:ext cx="440785" cy="440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E6E60-D0D1-4EE8-A7B0-ABFBBE79C55A}">
      <dsp:nvSpPr>
        <dsp:cNvPr id="0" name=""/>
        <dsp:cNvSpPr/>
      </dsp:nvSpPr>
      <dsp:spPr>
        <a:xfrm>
          <a:off x="1912457" y="2463201"/>
          <a:ext cx="1791367" cy="759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4 units of International Focus courses</a:t>
          </a:r>
        </a:p>
      </dsp:txBody>
      <dsp:txXfrm>
        <a:off x="1912457" y="2463201"/>
        <a:ext cx="1791367" cy="759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B4657-93B2-4C2E-BAFD-50B7EFDEBB1A}">
      <dsp:nvSpPr>
        <dsp:cNvPr id="0" name=""/>
        <dsp:cNvSpPr/>
      </dsp:nvSpPr>
      <dsp:spPr>
        <a:xfrm>
          <a:off x="0" y="0"/>
          <a:ext cx="4231481"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A72FB-0DD9-4F59-A241-8359BC2CBC1E}">
      <dsp:nvSpPr>
        <dsp:cNvPr id="0" name=""/>
        <dsp:cNvSpPr/>
      </dsp:nvSpPr>
      <dsp:spPr>
        <a:xfrm>
          <a:off x="0" y="0"/>
          <a:ext cx="4231481"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Capstone Project must include an international focus and demonstrate connections between the international course work, the extracurricular activities, the service project, and product developed during the senior project.</a:t>
          </a:r>
        </a:p>
      </dsp:txBody>
      <dsp:txXfrm>
        <a:off x="0" y="0"/>
        <a:ext cx="4231481" cy="2460625"/>
      </dsp:txXfrm>
    </dsp:sp>
    <dsp:sp modelId="{BA78ED0E-1FE7-41B6-BD89-42E3C4BA20E0}">
      <dsp:nvSpPr>
        <dsp:cNvPr id="0" name=""/>
        <dsp:cNvSpPr/>
      </dsp:nvSpPr>
      <dsp:spPr>
        <a:xfrm>
          <a:off x="0" y="2460625"/>
          <a:ext cx="4231481"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195A3-6A32-4BD5-BD17-570C82A27217}">
      <dsp:nvSpPr>
        <dsp:cNvPr id="0" name=""/>
        <dsp:cNvSpPr/>
      </dsp:nvSpPr>
      <dsp:spPr>
        <a:xfrm>
          <a:off x="0" y="2460625"/>
          <a:ext cx="4231481" cy="246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Product Log will include additional work composed of documentation of Global Community Service and Extracurricular Activities along with a written reflection </a:t>
          </a:r>
        </a:p>
      </dsp:txBody>
      <dsp:txXfrm>
        <a:off x="0" y="2460625"/>
        <a:ext cx="4231481" cy="2460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81409-B930-4406-B27F-55B46F5AE0A2}">
      <dsp:nvSpPr>
        <dsp:cNvPr id="0" name=""/>
        <dsp:cNvSpPr/>
      </dsp:nvSpPr>
      <dsp:spPr>
        <a:xfrm>
          <a:off x="560788" y="310009"/>
          <a:ext cx="880327" cy="880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72669B-43D2-46D5-AE6B-3FBFE758DA26}">
      <dsp:nvSpPr>
        <dsp:cNvPr id="0" name=""/>
        <dsp:cNvSpPr/>
      </dsp:nvSpPr>
      <dsp:spPr>
        <a:xfrm>
          <a:off x="22810" y="1484183"/>
          <a:ext cx="19562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It’s fun! It’s Easy! </a:t>
          </a:r>
        </a:p>
      </dsp:txBody>
      <dsp:txXfrm>
        <a:off x="22810" y="1484183"/>
        <a:ext cx="1956283" cy="720000"/>
      </dsp:txXfrm>
    </dsp:sp>
    <dsp:sp modelId="{C584B315-81CF-44A1-9C45-808C6D9ACFF1}">
      <dsp:nvSpPr>
        <dsp:cNvPr id="0" name=""/>
        <dsp:cNvSpPr/>
      </dsp:nvSpPr>
      <dsp:spPr>
        <a:xfrm>
          <a:off x="2859421" y="310009"/>
          <a:ext cx="880327" cy="880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6AEE3F-C37E-4D1E-AE2C-6BC4E5AF684E}">
      <dsp:nvSpPr>
        <dsp:cNvPr id="0" name=""/>
        <dsp:cNvSpPr/>
      </dsp:nvSpPr>
      <dsp:spPr>
        <a:xfrm>
          <a:off x="2321443" y="1484183"/>
          <a:ext cx="19562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“It is a signal to employers and higher education institutions that a student is prepared to participate in the creative economy.”</a:t>
          </a:r>
        </a:p>
      </dsp:txBody>
      <dsp:txXfrm>
        <a:off x="2321443" y="1484183"/>
        <a:ext cx="1956283" cy="720000"/>
      </dsp:txXfrm>
    </dsp:sp>
    <dsp:sp modelId="{925E11BE-1117-471D-808E-090515533078}">
      <dsp:nvSpPr>
        <dsp:cNvPr id="0" name=""/>
        <dsp:cNvSpPr/>
      </dsp:nvSpPr>
      <dsp:spPr>
        <a:xfrm>
          <a:off x="1710104" y="2693253"/>
          <a:ext cx="880327" cy="880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2BA41-8379-4709-B134-8F3AFA51D3F0}">
      <dsp:nvSpPr>
        <dsp:cNvPr id="0" name=""/>
        <dsp:cNvSpPr/>
      </dsp:nvSpPr>
      <dsp:spPr>
        <a:xfrm>
          <a:off x="1172126" y="3867427"/>
          <a:ext cx="195628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Honorees will receive a seal on their diploma, a cord to wear at graduation, and will be recognized at Honors Night.</a:t>
          </a:r>
        </a:p>
      </dsp:txBody>
      <dsp:txXfrm>
        <a:off x="1172126" y="3867427"/>
        <a:ext cx="1956283"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30788-CCCA-4EC6-AA3B-2CE98BD4E763}">
      <dsp:nvSpPr>
        <dsp:cNvPr id="0" name=""/>
        <dsp:cNvSpPr/>
      </dsp:nvSpPr>
      <dsp:spPr>
        <a:xfrm>
          <a:off x="0" y="2294"/>
          <a:ext cx="456381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FA947BD-2356-467A-A7A0-7097BA3BAF7B}">
      <dsp:nvSpPr>
        <dsp:cNvPr id="0" name=""/>
        <dsp:cNvSpPr/>
      </dsp:nvSpPr>
      <dsp:spPr>
        <a:xfrm>
          <a:off x="0" y="2294"/>
          <a:ext cx="4563818" cy="78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Examples: </a:t>
          </a:r>
        </a:p>
      </dsp:txBody>
      <dsp:txXfrm>
        <a:off x="0" y="2294"/>
        <a:ext cx="4563818" cy="782401"/>
      </dsp:txXfrm>
    </dsp:sp>
    <dsp:sp modelId="{894877FC-417F-4054-969A-726302C423F8}">
      <dsp:nvSpPr>
        <dsp:cNvPr id="0" name=""/>
        <dsp:cNvSpPr/>
      </dsp:nvSpPr>
      <dsp:spPr>
        <a:xfrm>
          <a:off x="0" y="784696"/>
          <a:ext cx="456381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C0CD876-0950-4806-9711-CD0575DDFB30}">
      <dsp:nvSpPr>
        <dsp:cNvPr id="0" name=""/>
        <dsp:cNvSpPr/>
      </dsp:nvSpPr>
      <dsp:spPr>
        <a:xfrm>
          <a:off x="0" y="784696"/>
          <a:ext cx="4563818" cy="78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Face painting at a school or community event</a:t>
          </a:r>
        </a:p>
      </dsp:txBody>
      <dsp:txXfrm>
        <a:off x="0" y="784696"/>
        <a:ext cx="4563818" cy="782401"/>
      </dsp:txXfrm>
    </dsp:sp>
    <dsp:sp modelId="{AE7DF472-3040-4AE4-971E-30E22D40C546}">
      <dsp:nvSpPr>
        <dsp:cNvPr id="0" name=""/>
        <dsp:cNvSpPr/>
      </dsp:nvSpPr>
      <dsp:spPr>
        <a:xfrm>
          <a:off x="0" y="1567098"/>
          <a:ext cx="456381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FC7D484-70AE-41F7-82C7-DA3B1E06B763}">
      <dsp:nvSpPr>
        <dsp:cNvPr id="0" name=""/>
        <dsp:cNvSpPr/>
      </dsp:nvSpPr>
      <dsp:spPr>
        <a:xfrm>
          <a:off x="0" y="1567098"/>
          <a:ext cx="4563818" cy="78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Preparing/participating in community haunted houses/zombie fests for charity</a:t>
          </a:r>
        </a:p>
      </dsp:txBody>
      <dsp:txXfrm>
        <a:off x="0" y="1567098"/>
        <a:ext cx="4563818" cy="782401"/>
      </dsp:txXfrm>
    </dsp:sp>
    <dsp:sp modelId="{D9560777-F67F-49A9-B16C-6EC36C2B6328}">
      <dsp:nvSpPr>
        <dsp:cNvPr id="0" name=""/>
        <dsp:cNvSpPr/>
      </dsp:nvSpPr>
      <dsp:spPr>
        <a:xfrm>
          <a:off x="0" y="2349500"/>
          <a:ext cx="456381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3F857DE-1152-4D1C-8A4F-F7222D20D3EC}">
      <dsp:nvSpPr>
        <dsp:cNvPr id="0" name=""/>
        <dsp:cNvSpPr/>
      </dsp:nvSpPr>
      <dsp:spPr>
        <a:xfrm>
          <a:off x="0" y="2349500"/>
          <a:ext cx="4563818" cy="78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Caroling for cans (food drive)</a:t>
          </a:r>
        </a:p>
      </dsp:txBody>
      <dsp:txXfrm>
        <a:off x="0" y="2349500"/>
        <a:ext cx="4563818" cy="782401"/>
      </dsp:txXfrm>
    </dsp:sp>
    <dsp:sp modelId="{7F6915DE-6C51-4A19-AA39-A2BACF2E4BF2}">
      <dsp:nvSpPr>
        <dsp:cNvPr id="0" name=""/>
        <dsp:cNvSpPr/>
      </dsp:nvSpPr>
      <dsp:spPr>
        <a:xfrm>
          <a:off x="0" y="3131901"/>
          <a:ext cx="456381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33CE6AC-BC53-400A-B959-42A27F8D94D4}">
      <dsp:nvSpPr>
        <dsp:cNvPr id="0" name=""/>
        <dsp:cNvSpPr/>
      </dsp:nvSpPr>
      <dsp:spPr>
        <a:xfrm>
          <a:off x="0" y="3131901"/>
          <a:ext cx="4563818" cy="78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Operation Graduation</a:t>
          </a:r>
        </a:p>
      </dsp:txBody>
      <dsp:txXfrm>
        <a:off x="0" y="3131901"/>
        <a:ext cx="4563818" cy="782401"/>
      </dsp:txXfrm>
    </dsp:sp>
    <dsp:sp modelId="{8FBC6360-9D76-44D6-909D-64A3204379F4}">
      <dsp:nvSpPr>
        <dsp:cNvPr id="0" name=""/>
        <dsp:cNvSpPr/>
      </dsp:nvSpPr>
      <dsp:spPr>
        <a:xfrm>
          <a:off x="0" y="3914303"/>
          <a:ext cx="456381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D6FFC7A-506F-4B4B-A644-20B367BC2FC7}">
      <dsp:nvSpPr>
        <dsp:cNvPr id="0" name=""/>
        <dsp:cNvSpPr/>
      </dsp:nvSpPr>
      <dsp:spPr>
        <a:xfrm>
          <a:off x="0" y="3914303"/>
          <a:ext cx="4563818" cy="782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Helping to re-design your neighbor’s kitchen</a:t>
          </a:r>
        </a:p>
      </dsp:txBody>
      <dsp:txXfrm>
        <a:off x="0" y="3914303"/>
        <a:ext cx="4563818" cy="782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F735-B1CB-4E32-8F29-F7F872252D78}">
      <dsp:nvSpPr>
        <dsp:cNvPr id="0" name=""/>
        <dsp:cNvSpPr/>
      </dsp:nvSpPr>
      <dsp:spPr>
        <a:xfrm>
          <a:off x="0" y="39985"/>
          <a:ext cx="4231481" cy="73007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Military service</a:t>
          </a:r>
        </a:p>
      </dsp:txBody>
      <dsp:txXfrm>
        <a:off x="35640" y="75625"/>
        <a:ext cx="4160201" cy="658799"/>
      </dsp:txXfrm>
    </dsp:sp>
    <dsp:sp modelId="{069271C1-91C1-4044-A323-3FF956D00B3B}">
      <dsp:nvSpPr>
        <dsp:cNvPr id="0" name=""/>
        <dsp:cNvSpPr/>
      </dsp:nvSpPr>
      <dsp:spPr>
        <a:xfrm>
          <a:off x="0" y="862225"/>
          <a:ext cx="4231481" cy="730079"/>
        </a:xfrm>
        <a:prstGeom prst="round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Workforce</a:t>
          </a:r>
        </a:p>
      </dsp:txBody>
      <dsp:txXfrm>
        <a:off x="35640" y="897865"/>
        <a:ext cx="4160201" cy="658799"/>
      </dsp:txXfrm>
    </dsp:sp>
    <dsp:sp modelId="{49010A1B-07CB-43A9-AADE-EE65D2192131}">
      <dsp:nvSpPr>
        <dsp:cNvPr id="0" name=""/>
        <dsp:cNvSpPr/>
      </dsp:nvSpPr>
      <dsp:spPr>
        <a:xfrm>
          <a:off x="0" y="1684465"/>
          <a:ext cx="4231481" cy="730079"/>
        </a:xfrm>
        <a:prstGeom prst="round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Technical College</a:t>
          </a:r>
        </a:p>
      </dsp:txBody>
      <dsp:txXfrm>
        <a:off x="35640" y="1720105"/>
        <a:ext cx="4160201" cy="658799"/>
      </dsp:txXfrm>
    </dsp:sp>
    <dsp:sp modelId="{55202BC2-1A24-4C84-AC8F-1B0FBB497E44}">
      <dsp:nvSpPr>
        <dsp:cNvPr id="0" name=""/>
        <dsp:cNvSpPr/>
      </dsp:nvSpPr>
      <dsp:spPr>
        <a:xfrm>
          <a:off x="0" y="2506705"/>
          <a:ext cx="4231481" cy="730079"/>
        </a:xfrm>
        <a:prstGeom prst="round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Two-year college</a:t>
          </a:r>
        </a:p>
      </dsp:txBody>
      <dsp:txXfrm>
        <a:off x="35640" y="2542345"/>
        <a:ext cx="4160201" cy="658799"/>
      </dsp:txXfrm>
    </dsp:sp>
    <dsp:sp modelId="{567395D0-BF2A-4278-AE4B-7E7F9F223A3E}">
      <dsp:nvSpPr>
        <dsp:cNvPr id="0" name=""/>
        <dsp:cNvSpPr/>
      </dsp:nvSpPr>
      <dsp:spPr>
        <a:xfrm>
          <a:off x="0" y="3328945"/>
          <a:ext cx="4231481" cy="730079"/>
        </a:xfrm>
        <a:prstGeom prst="round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Four-year college</a:t>
          </a:r>
        </a:p>
      </dsp:txBody>
      <dsp:txXfrm>
        <a:off x="35640" y="3364585"/>
        <a:ext cx="4160201" cy="658799"/>
      </dsp:txXfrm>
    </dsp:sp>
    <dsp:sp modelId="{3C7E87FA-3631-4350-926B-80CD4A20C7D2}">
      <dsp:nvSpPr>
        <dsp:cNvPr id="0" name=""/>
        <dsp:cNvSpPr/>
      </dsp:nvSpPr>
      <dsp:spPr>
        <a:xfrm>
          <a:off x="0" y="4151185"/>
          <a:ext cx="4231481" cy="730079"/>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Other …..</a:t>
          </a:r>
        </a:p>
      </dsp:txBody>
      <dsp:txXfrm>
        <a:off x="35640" y="4186825"/>
        <a:ext cx="4160201" cy="6587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D4F03-50F7-4E8B-B089-504B8C959FE3}">
      <dsp:nvSpPr>
        <dsp:cNvPr id="0" name=""/>
        <dsp:cNvSpPr/>
      </dsp:nvSpPr>
      <dsp:spPr>
        <a:xfrm>
          <a:off x="0" y="140592"/>
          <a:ext cx="7290197" cy="87267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High school diploma critically important</a:t>
          </a:r>
        </a:p>
      </dsp:txBody>
      <dsp:txXfrm>
        <a:off x="42600" y="183192"/>
        <a:ext cx="7204997" cy="787473"/>
      </dsp:txXfrm>
    </dsp:sp>
    <dsp:sp modelId="{2D19534E-A5F3-44D9-8877-B2B2E9F64138}">
      <dsp:nvSpPr>
        <dsp:cNvPr id="0" name=""/>
        <dsp:cNvSpPr/>
      </dsp:nvSpPr>
      <dsp:spPr>
        <a:xfrm>
          <a:off x="0" y="1013265"/>
          <a:ext cx="7290197" cy="158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Very few spots are open for students without a high school diploma.</a:t>
          </a:r>
        </a:p>
        <a:p>
          <a:pPr marL="171450" lvl="1" indent="-171450" algn="l" defTabSz="844550">
            <a:lnSpc>
              <a:spcPct val="90000"/>
            </a:lnSpc>
            <a:spcBef>
              <a:spcPct val="0"/>
            </a:spcBef>
            <a:spcAft>
              <a:spcPct val="20000"/>
            </a:spcAft>
            <a:buChar char="•"/>
          </a:pPr>
          <a:r>
            <a:rPr lang="en-US" sz="1900" kern="1200"/>
            <a:t>To even be considered, recruits with a GED must have much higher scores on the ASVAB than recruits with diplomas.</a:t>
          </a:r>
        </a:p>
        <a:p>
          <a:pPr marL="171450" lvl="1" indent="-171450" algn="l" defTabSz="844550">
            <a:lnSpc>
              <a:spcPct val="90000"/>
            </a:lnSpc>
            <a:spcBef>
              <a:spcPct val="0"/>
            </a:spcBef>
            <a:spcAft>
              <a:spcPct val="20000"/>
            </a:spcAft>
            <a:buChar char="•"/>
          </a:pPr>
          <a:r>
            <a:rPr lang="en-US" sz="1900" kern="1200"/>
            <a:t>ASVAB testing at EHS is scheduled for November 14th, at 8:15 am in the Pod 2. Register online and email </a:t>
          </a:r>
          <a:r>
            <a:rPr lang="en-US" sz="1900" kern="1200">
              <a:hlinkClick xmlns:r="http://schemas.openxmlformats.org/officeDocument/2006/relationships" r:id="rId1"/>
            </a:rPr>
            <a:t>Ciarra.Malto@cherokeek12.net</a:t>
          </a:r>
          <a:r>
            <a:rPr lang="en-US" sz="1900" kern="1200"/>
            <a:t> for questions. </a:t>
          </a:r>
          <a:r>
            <a:rPr lang="en-US" sz="1900" kern="1200">
              <a:hlinkClick xmlns:r="http://schemas.openxmlformats.org/officeDocument/2006/relationships" r:id="rId2"/>
            </a:rPr>
            <a:t>ASVAB Registration </a:t>
          </a:r>
          <a:endParaRPr lang="en-US" sz="1900" kern="1200"/>
        </a:p>
      </dsp:txBody>
      <dsp:txXfrm>
        <a:off x="0" y="1013265"/>
        <a:ext cx="7290197" cy="1589760"/>
      </dsp:txXfrm>
    </dsp:sp>
    <dsp:sp modelId="{304DB3F2-BDA7-4E74-86D1-5E3DE7B7D8E8}">
      <dsp:nvSpPr>
        <dsp:cNvPr id="0" name=""/>
        <dsp:cNvSpPr/>
      </dsp:nvSpPr>
      <dsp:spPr>
        <a:xfrm>
          <a:off x="0" y="2603026"/>
          <a:ext cx="7290197" cy="87267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For other requirements, see a recruiter from the branch of service in which you’re interested.</a:t>
          </a:r>
        </a:p>
      </dsp:txBody>
      <dsp:txXfrm>
        <a:off x="42600" y="2645626"/>
        <a:ext cx="7204997" cy="7874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DED6E-8B29-4B2E-AE84-B816F895F6D7}">
      <dsp:nvSpPr>
        <dsp:cNvPr id="0" name=""/>
        <dsp:cNvSpPr/>
      </dsp:nvSpPr>
      <dsp:spPr>
        <a:xfrm>
          <a:off x="0" y="184937"/>
          <a:ext cx="8172450" cy="47911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Prepare</a:t>
          </a:r>
        </a:p>
      </dsp:txBody>
      <dsp:txXfrm>
        <a:off x="23388" y="208325"/>
        <a:ext cx="8125674" cy="432338"/>
      </dsp:txXfrm>
    </dsp:sp>
    <dsp:sp modelId="{57E4C9BC-6C61-471E-BE82-5B35E80B0D62}">
      <dsp:nvSpPr>
        <dsp:cNvPr id="0" name=""/>
        <dsp:cNvSpPr/>
      </dsp:nvSpPr>
      <dsp:spPr>
        <a:xfrm>
          <a:off x="0" y="724532"/>
          <a:ext cx="8172450" cy="479114"/>
        </a:xfrm>
        <a:prstGeom prst="roundRect">
          <a:avLst/>
        </a:prstGeom>
        <a:solidFill>
          <a:schemeClr val="accent5">
            <a:hueOff val="589196"/>
            <a:satOff val="-2817"/>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Reflect a Job Posting’s exact phrasing </a:t>
          </a:r>
        </a:p>
      </dsp:txBody>
      <dsp:txXfrm>
        <a:off x="23388" y="747920"/>
        <a:ext cx="8125674" cy="432338"/>
      </dsp:txXfrm>
    </dsp:sp>
    <dsp:sp modelId="{4EA6C439-5DD5-4083-9606-E9AB6AA5158B}">
      <dsp:nvSpPr>
        <dsp:cNvPr id="0" name=""/>
        <dsp:cNvSpPr/>
      </dsp:nvSpPr>
      <dsp:spPr>
        <a:xfrm>
          <a:off x="0" y="1264127"/>
          <a:ext cx="8172450" cy="479114"/>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Create an attention-grabbing objective statement or professional summary</a:t>
          </a:r>
        </a:p>
      </dsp:txBody>
      <dsp:txXfrm>
        <a:off x="23388" y="1287515"/>
        <a:ext cx="8125674" cy="432338"/>
      </dsp:txXfrm>
    </dsp:sp>
    <dsp:sp modelId="{93661244-08A2-443D-8A42-08E50A4EDC90}">
      <dsp:nvSpPr>
        <dsp:cNvPr id="0" name=""/>
        <dsp:cNvSpPr/>
      </dsp:nvSpPr>
      <dsp:spPr>
        <a:xfrm>
          <a:off x="0" y="1803722"/>
          <a:ext cx="8172450" cy="479114"/>
        </a:xfrm>
        <a:prstGeom prst="roundRect">
          <a:avLst/>
        </a:prstGeom>
        <a:solidFill>
          <a:schemeClr val="accent5">
            <a:hueOff val="1767588"/>
            <a:satOff val="-8452"/>
            <a:lumOff val="9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List your Top Skills</a:t>
          </a:r>
        </a:p>
      </dsp:txBody>
      <dsp:txXfrm>
        <a:off x="23388" y="1827110"/>
        <a:ext cx="8125674" cy="432338"/>
      </dsp:txXfrm>
    </dsp:sp>
    <dsp:sp modelId="{CD3C187B-74CF-4FA7-B73A-53F43A182258}">
      <dsp:nvSpPr>
        <dsp:cNvPr id="0" name=""/>
        <dsp:cNvSpPr/>
      </dsp:nvSpPr>
      <dsp:spPr>
        <a:xfrm>
          <a:off x="0" y="2343317"/>
          <a:ext cx="8172450" cy="479114"/>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List Work History in reverse chronological order</a:t>
          </a:r>
        </a:p>
      </dsp:txBody>
      <dsp:txXfrm>
        <a:off x="23388" y="2366705"/>
        <a:ext cx="8125674" cy="432338"/>
      </dsp:txXfrm>
    </dsp:sp>
    <dsp:sp modelId="{62E9619B-13D4-45D8-A22E-631C8E53DB0F}">
      <dsp:nvSpPr>
        <dsp:cNvPr id="0" name=""/>
        <dsp:cNvSpPr/>
      </dsp:nvSpPr>
      <dsp:spPr>
        <a:xfrm>
          <a:off x="0" y="2822432"/>
          <a:ext cx="817245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47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hlinkClick xmlns:r="http://schemas.openxmlformats.org/officeDocument/2006/relationships" r:id="rId1"/>
            </a:rPr>
            <a:t>https://www.jobhero.com/resume/formats</a:t>
          </a:r>
          <a:r>
            <a:rPr lang="en-US" sz="1600" kern="1200"/>
            <a:t> </a:t>
          </a:r>
        </a:p>
      </dsp:txBody>
      <dsp:txXfrm>
        <a:off x="0" y="2822432"/>
        <a:ext cx="8172450" cy="3477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968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50725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ecure.gacollege411.org/College_Planning/Prepare_for_College/Entrance_Requirements/USG_College_Entrance_Requirements/Freshman_Student/Accredited_High_School_Student/High_School_Curriculum_Requirements/Graduating_in_2012_or_Later.aspx"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secure.gacollege411.org/College_Planning/Prepare_for_College/Entrance_Requirements/USG_College_Entrance_Requirements/University_System_of_Georgia_s_Colleges_and_Universities.asp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4294967295"/>
          </p:nvPr>
        </p:nvSpPr>
        <p:spPr bwMode="auto">
          <a:xfrm>
            <a:off x="4059181" y="8772669"/>
            <a:ext cx="3105348" cy="461804"/>
          </a:xfrm>
          <a:prstGeom prst="rect">
            <a:avLst/>
          </a:prstGeom>
          <a:noFill/>
          <a:ln>
            <a:miter lim="800000"/>
            <a:headEnd/>
            <a:tailEnd/>
          </a:ln>
        </p:spPr>
        <p:txBody>
          <a:bodyPr lIns="93177" tIns="46589" rIns="93177" bIns="46589"/>
          <a:lstStyle/>
          <a:p>
            <a:fld id="{22E4D7DE-9ED7-4687-A1F8-FDA3B568A6AD}" type="slidenum">
              <a:rPr lang="en-US"/>
              <a:pPr/>
              <a:t>1</a:t>
            </a:fld>
            <a:endParaRPr lang="en-US"/>
          </a:p>
        </p:txBody>
      </p:sp>
    </p:spTree>
    <p:extLst>
      <p:ext uri="{BB962C8B-B14F-4D97-AF65-F5344CB8AC3E}">
        <p14:creationId xmlns:p14="http://schemas.microsoft.com/office/powerpoint/2010/main" val="63465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419367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Pleasure</a:t>
            </a:r>
            <a:r>
              <a:rPr lang="en-US" baseline="0"/>
              <a:t> vacations will not count unless there was a service or an exchange component.</a:t>
            </a: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394906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will need to provide documentation either signed by a supervisor with a brochure or picture.  A parent signature may be accepted with a</a:t>
            </a:r>
            <a:r>
              <a:rPr lang="en-US" baseline="0"/>
              <a:t> brochure or picture documenting service.  Complete the EHS Community Service Log.</a:t>
            </a: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102845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 Lit students will present the</a:t>
            </a:r>
            <a:r>
              <a:rPr lang="en-US" baseline="0"/>
              <a:t> fine arts portion of their project at a later date.</a:t>
            </a:r>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7668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4FB3C1-D044-4C08-A50F-17AB6BF55BC3}" type="slidenum">
              <a:rPr lang="en-US" smtClean="0"/>
              <a:pPr>
                <a:defRPr/>
              </a:pPr>
              <a:t>24</a:t>
            </a:fld>
            <a:endParaRPr lang="en-US"/>
          </a:p>
        </p:txBody>
      </p:sp>
    </p:spTree>
    <p:extLst>
      <p:ext uri="{BB962C8B-B14F-4D97-AF65-F5344CB8AC3E}">
        <p14:creationId xmlns:p14="http://schemas.microsoft.com/office/powerpoint/2010/main" val="147758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4FB3C1-D044-4C08-A50F-17AB6BF55BC3}" type="slidenum">
              <a:rPr lang="en-US" smtClean="0"/>
              <a:pPr>
                <a:defRPr/>
              </a:pPr>
              <a:t>25</a:t>
            </a:fld>
            <a:endParaRPr lang="en-US"/>
          </a:p>
        </p:txBody>
      </p:sp>
    </p:spTree>
    <p:extLst>
      <p:ext uri="{BB962C8B-B14F-4D97-AF65-F5344CB8AC3E}">
        <p14:creationId xmlns:p14="http://schemas.microsoft.com/office/powerpoint/2010/main" val="21346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b="1" u="sng"/>
              <a:t>FRESHMAN INDEX NUMBER:</a:t>
            </a:r>
            <a:r>
              <a:rPr lang="en-US" b="1"/>
              <a:t>  </a:t>
            </a:r>
            <a:r>
              <a:rPr lang="en-US"/>
              <a:t>The University System of Georgia colleges and universities use a standardized calculation to determine appropriate college placement for students in the state of Georgia.  This is known as the Freshman Index Number.  The Freshman Index is calculated by combining the </a:t>
            </a:r>
            <a:r>
              <a:rPr lang="en-US" b="1" u="sng"/>
              <a:t>core</a:t>
            </a:r>
            <a:r>
              <a:rPr lang="en-US"/>
              <a:t> high school grade point average (GPA on a 4.0 scale) with the highest earned SAT or ACT test scores. The high school GPA is calculated from the grades earned in the 17 </a:t>
            </a:r>
            <a:r>
              <a:rPr lang="en-US">
                <a:hlinkClick r:id="rId3"/>
              </a:rPr>
              <a:t>Required High School Curriculum (RHSC)</a:t>
            </a:r>
            <a:r>
              <a:rPr lang="en-US"/>
              <a:t> courses for those students graduating 2012 or later.</a:t>
            </a:r>
          </a:p>
          <a:p>
            <a:r>
              <a:rPr lang="en-US"/>
              <a:t> </a:t>
            </a:r>
          </a:p>
          <a:p>
            <a:r>
              <a:rPr lang="en-US"/>
              <a:t>The following formulas are used to calculate a student's freshman index:</a:t>
            </a:r>
          </a:p>
          <a:p>
            <a:r>
              <a:rPr lang="en-US"/>
              <a:t> </a:t>
            </a:r>
          </a:p>
          <a:p>
            <a:r>
              <a:rPr lang="en-US" b="1"/>
              <a:t>Formula for SAT Test Takers</a:t>
            </a:r>
            <a:endParaRPr lang="en-US"/>
          </a:p>
          <a:p>
            <a:r>
              <a:rPr lang="en-US" b="1"/>
              <a:t>Freshman Index =</a:t>
            </a:r>
            <a:r>
              <a:rPr lang="en-US"/>
              <a:t> </a:t>
            </a:r>
            <a:br>
              <a:rPr lang="en-US"/>
            </a:br>
            <a:r>
              <a:rPr lang="en-US"/>
              <a:t>(500 x High School GPA)</a:t>
            </a:r>
            <a:br>
              <a:rPr lang="en-US"/>
            </a:br>
            <a:r>
              <a:rPr lang="en-US"/>
              <a:t>+ SAT Critical Reading + SAT Math</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a:t>Formula for ACT Test Takers</a:t>
            </a:r>
            <a:endParaRPr lang="en-US"/>
          </a:p>
          <a:p>
            <a:r>
              <a:rPr lang="en-US" b="1"/>
              <a:t>Freshman Index =</a:t>
            </a:r>
            <a:r>
              <a:rPr lang="en-US"/>
              <a:t> </a:t>
            </a:r>
            <a:br>
              <a:rPr lang="en-US"/>
            </a:br>
            <a:r>
              <a:rPr lang="en-US"/>
              <a:t>(500 x High School GPA)</a:t>
            </a:r>
            <a:br>
              <a:rPr lang="en-US"/>
            </a:br>
            <a:r>
              <a:rPr lang="en-US"/>
              <a:t>+ (ACT Composite score x 42) + 88</a:t>
            </a:r>
          </a:p>
          <a:p>
            <a:r>
              <a:rPr lang="en-US"/>
              <a:t> </a:t>
            </a:r>
          </a:p>
          <a:p>
            <a:r>
              <a:rPr lang="en-US" b="1"/>
              <a:t>Type of Institution</a:t>
            </a:r>
            <a:endParaRPr lang="en-US"/>
          </a:p>
          <a:p>
            <a:r>
              <a:rPr lang="en-US" b="1"/>
              <a:t>Minimum Freshman Index (FI)</a:t>
            </a:r>
            <a:endParaRPr lang="en-US"/>
          </a:p>
          <a:p>
            <a:r>
              <a:rPr lang="en-US" u="sng">
                <a:hlinkClick r:id="rId4"/>
              </a:rPr>
              <a:t>Research Institutions</a:t>
            </a:r>
            <a:endParaRPr lang="en-US"/>
          </a:p>
          <a:p>
            <a:r>
              <a:rPr lang="en-US"/>
              <a:t>Georgia Tech, UGA , GA State, Emory</a:t>
            </a:r>
          </a:p>
          <a:p>
            <a:r>
              <a:rPr lang="en-US"/>
              <a:t>2500</a:t>
            </a:r>
          </a:p>
          <a:p>
            <a:r>
              <a:rPr lang="en-US" u="sng">
                <a:hlinkClick r:id="rId4"/>
              </a:rPr>
              <a:t>Regional Universities</a:t>
            </a:r>
            <a:endParaRPr lang="en-US"/>
          </a:p>
          <a:p>
            <a:r>
              <a:rPr lang="en-US"/>
              <a:t>Georgia Southern, Valdosta State</a:t>
            </a:r>
          </a:p>
          <a:p>
            <a:r>
              <a:rPr lang="en-US"/>
              <a:t>2040</a:t>
            </a:r>
          </a:p>
          <a:p>
            <a:r>
              <a:rPr lang="en-US" u="sng">
                <a:hlinkClick r:id="rId4"/>
              </a:rPr>
              <a:t>State Universities</a:t>
            </a:r>
            <a:endParaRPr lang="en-US"/>
          </a:p>
          <a:p>
            <a:r>
              <a:rPr lang="en-US"/>
              <a:t>GCSU, KSU, SPSU, UWG, NGCSU</a:t>
            </a:r>
          </a:p>
          <a:p>
            <a:r>
              <a:rPr lang="en-US"/>
              <a:t>1940</a:t>
            </a:r>
          </a:p>
          <a:p>
            <a:r>
              <a:rPr lang="en-US" u="sng">
                <a:hlinkClick r:id="rId4"/>
              </a:rPr>
              <a:t>State Colleges</a:t>
            </a:r>
            <a:endParaRPr lang="en-US"/>
          </a:p>
          <a:p>
            <a:r>
              <a:rPr lang="en-US"/>
              <a:t>Gainesville State, Georgia Gwinnett College</a:t>
            </a:r>
          </a:p>
          <a:p>
            <a:r>
              <a:rPr lang="en-US"/>
              <a:t>1830</a:t>
            </a:r>
          </a:p>
          <a:p>
            <a:r>
              <a:rPr lang="en-US" u="sng">
                <a:hlinkClick r:id="rId4"/>
              </a:rPr>
              <a:t>Two-Year Colleges</a:t>
            </a:r>
            <a:endParaRPr lang="en-US"/>
          </a:p>
          <a:p>
            <a:r>
              <a:rPr lang="en-US"/>
              <a:t>No FI Requirement</a:t>
            </a:r>
          </a:p>
          <a:p>
            <a:r>
              <a:rPr lang="en-US"/>
              <a:t> </a:t>
            </a:r>
          </a:p>
          <a:p>
            <a:r>
              <a:rPr lang="en-US" b="1"/>
              <a:t> </a:t>
            </a:r>
            <a:endParaRPr lang="en-US"/>
          </a:p>
          <a:p>
            <a:endParaRPr lang="en-US"/>
          </a:p>
        </p:txBody>
      </p:sp>
      <p:sp>
        <p:nvSpPr>
          <p:cNvPr id="4" name="Slide Number Placeholder 3"/>
          <p:cNvSpPr>
            <a:spLocks noGrp="1"/>
          </p:cNvSpPr>
          <p:nvPr>
            <p:ph type="sldNum" sz="quarter" idx="10"/>
          </p:nvPr>
        </p:nvSpPr>
        <p:spPr/>
        <p:txBody>
          <a:bodyPr/>
          <a:lstStyle/>
          <a:p>
            <a:pPr>
              <a:defRPr/>
            </a:pPr>
            <a:fld id="{014FB3C1-D044-4C08-A50F-17AB6BF55BC3}" type="slidenum">
              <a:rPr lang="en-US" smtClean="0"/>
              <a:pPr>
                <a:defRPr/>
              </a:pPr>
              <a:t>26</a:t>
            </a:fld>
            <a:endParaRPr lang="en-US"/>
          </a:p>
        </p:txBody>
      </p:sp>
    </p:spTree>
    <p:extLst>
      <p:ext uri="{BB962C8B-B14F-4D97-AF65-F5344CB8AC3E}">
        <p14:creationId xmlns:p14="http://schemas.microsoft.com/office/powerpoint/2010/main" val="2496146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March</a:t>
            </a:r>
            <a:r>
              <a:rPr lang="en-US" baseline="0"/>
              <a:t> 5 is the first administration of the newly redesigned SAT.</a:t>
            </a:r>
            <a:endParaRPr lang="en-US"/>
          </a:p>
        </p:txBody>
      </p:sp>
    </p:spTree>
    <p:extLst>
      <p:ext uri="{BB962C8B-B14F-4D97-AF65-F5344CB8AC3E}">
        <p14:creationId xmlns:p14="http://schemas.microsoft.com/office/powerpoint/2010/main" val="416668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March</a:t>
            </a:r>
            <a:r>
              <a:rPr lang="en-US" baseline="0"/>
              <a:t> 5 is the first administration of the newly redesigned SAT.</a:t>
            </a:r>
            <a:endParaRPr lang="en-US"/>
          </a:p>
        </p:txBody>
      </p:sp>
    </p:spTree>
    <p:extLst>
      <p:ext uri="{BB962C8B-B14F-4D97-AF65-F5344CB8AC3E}">
        <p14:creationId xmlns:p14="http://schemas.microsoft.com/office/powerpoint/2010/main" val="2569614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Log</a:t>
            </a:r>
            <a:r>
              <a:rPr lang="en-US" baseline="0"/>
              <a:t> on to gaprobe.org select high school students and you can register for a barcode that colleges can scan to automatically get your information and be able to send you information without you having to fill out their info cards all night.</a:t>
            </a:r>
            <a:endParaRPr lang="en-US"/>
          </a:p>
        </p:txBody>
      </p:sp>
    </p:spTree>
    <p:extLst>
      <p:ext uri="{BB962C8B-B14F-4D97-AF65-F5344CB8AC3E}">
        <p14:creationId xmlns:p14="http://schemas.microsoft.com/office/powerpoint/2010/main" val="52846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659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Log</a:t>
            </a:r>
            <a:r>
              <a:rPr lang="en-US" baseline="0"/>
              <a:t> on to gaprobe.org select high school students and you can register for a barcode that colleges can scan to automatically get your information and be able to send you information without you having to fill out their info cards all night.</a:t>
            </a:r>
            <a:endParaRPr lang="en-US"/>
          </a:p>
        </p:txBody>
      </p:sp>
    </p:spTree>
    <p:extLst>
      <p:ext uri="{BB962C8B-B14F-4D97-AF65-F5344CB8AC3E}">
        <p14:creationId xmlns:p14="http://schemas.microsoft.com/office/powerpoint/2010/main" val="108939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9037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7884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21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3769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7072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7534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350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238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FB667E1-E601-4AAF-B95C-B25720D70A60}"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3033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 require more than one slide</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FB667E1-E601-4AAF-B95C-B25720D70A60}"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2118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Pleasure</a:t>
            </a:r>
            <a:r>
              <a:rPr lang="en-US" baseline="0"/>
              <a:t> vacations will not count unless there was a service or an exchange component.</a:t>
            </a: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FB667E1-E601-4AAF-B95C-B25720D70A60}"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7716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will need to provide documentation either signed by a supervisor with a brochure or picture.  A parent signature may be accepted with a</a:t>
            </a:r>
            <a:r>
              <a:rPr lang="en-US" baseline="0"/>
              <a:t> brochure or picture documenting service.</a:t>
            </a: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FB667E1-E601-4AAF-B95C-B25720D70A60}"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7543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 Lit students will present the</a:t>
            </a:r>
            <a:r>
              <a:rPr lang="en-US" baseline="0"/>
              <a:t> international portion of their project at a later date.</a:t>
            </a: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FB667E1-E601-4AAF-B95C-B25720D70A60}"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8375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73207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3/4/2026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101728"/>
      </p:ext>
    </p:extLst>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44D13E-208D-44B9-A7F6-0588C7509ABD}" type="slidenum">
              <a:rPr lang="en-US" smtClean="0"/>
              <a:pPr>
                <a:defRPr/>
              </a:pPr>
              <a:t>‹#›</a:t>
            </a:fld>
            <a:endParaRPr lang="en-US"/>
          </a:p>
        </p:txBody>
      </p:sp>
    </p:spTree>
    <p:extLst>
      <p:ext uri="{BB962C8B-B14F-4D97-AF65-F5344CB8AC3E}">
        <p14:creationId xmlns:p14="http://schemas.microsoft.com/office/powerpoint/2010/main" val="758465011"/>
      </p:ext>
    </p:extLst>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0472B3-4C57-4E68-86B8-3725E7CB109B}" type="slidenum">
              <a:rPr lang="en-US" smtClean="0"/>
              <a:pPr>
                <a:defRPr/>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39545"/>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1585042241"/>
      </p:ext>
    </p:extLst>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B7257B-3495-4D6C-9CBF-A951722261B6}"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082119"/>
      </p:ext>
    </p:extLst>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2EA3335-1484-4031-8F06-C9D918900A65}" type="slidenum">
              <a:rPr lang="en-US" smtClean="0"/>
              <a:pPr>
                <a:defRPr/>
              </a:pPr>
              <a:t>‹#›</a:t>
            </a:fld>
            <a:endParaRPr lang="en-US"/>
          </a:p>
        </p:txBody>
      </p:sp>
    </p:spTree>
    <p:extLst>
      <p:ext uri="{BB962C8B-B14F-4D97-AF65-F5344CB8AC3E}">
        <p14:creationId xmlns:p14="http://schemas.microsoft.com/office/powerpoint/2010/main" val="1990701877"/>
      </p:ext>
    </p:extLst>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A8BD1D-DC3C-42A7-A2C3-BA1C671A3181}" type="slidenum">
              <a:rPr lang="en-US" smtClean="0"/>
              <a:pPr>
                <a:defRPr/>
              </a:pPr>
              <a:t>‹#›</a:t>
            </a:fld>
            <a:endParaRPr lang="en-US"/>
          </a:p>
        </p:txBody>
      </p:sp>
    </p:spTree>
    <p:extLst>
      <p:ext uri="{BB962C8B-B14F-4D97-AF65-F5344CB8AC3E}">
        <p14:creationId xmlns:p14="http://schemas.microsoft.com/office/powerpoint/2010/main" val="2257559884"/>
      </p:ext>
    </p:extLst>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B43F32B-BAFE-4677-BB7B-3F6F8F208A0B}" type="slidenum">
              <a:rPr lang="en-US" smtClean="0"/>
              <a:pPr>
                <a:defRPr/>
              </a:pPr>
              <a:t>‹#›</a:t>
            </a:fld>
            <a:endParaRPr lang="en-US"/>
          </a:p>
        </p:txBody>
      </p:sp>
    </p:spTree>
    <p:extLst>
      <p:ext uri="{BB962C8B-B14F-4D97-AF65-F5344CB8AC3E}">
        <p14:creationId xmlns:p14="http://schemas.microsoft.com/office/powerpoint/2010/main" val="3638460706"/>
      </p:ext>
    </p:extLst>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pic>
        <p:nvPicPr>
          <p:cNvPr id="5" name="Picture 4">
            <a:extLst>
              <a:ext uri="{FF2B5EF4-FFF2-40B4-BE49-F238E27FC236}">
                <a16:creationId xmlns:a16="http://schemas.microsoft.com/office/drawing/2014/main" id="{36CB54D2-7F33-4776-3BD3-278E98593784}"/>
              </a:ext>
            </a:extLst>
          </p:cNvPr>
          <p:cNvPicPr>
            <a:picLocks noChangeAspect="1"/>
          </p:cNvPicPr>
          <p:nvPr userDrawn="1"/>
        </p:nvPicPr>
        <p:blipFill>
          <a:blip r:embed="rId2"/>
          <a:stretch>
            <a:fillRect/>
          </a:stretch>
        </p:blipFill>
        <p:spPr>
          <a:xfrm>
            <a:off x="0" y="6172200"/>
            <a:ext cx="651933" cy="533400"/>
          </a:xfrm>
          <a:prstGeom prst="rect">
            <a:avLst/>
          </a:prstGeom>
        </p:spPr>
      </p:pic>
    </p:spTree>
    <p:extLst>
      <p:ext uri="{BB962C8B-B14F-4D97-AF65-F5344CB8AC3E}">
        <p14:creationId xmlns:p14="http://schemas.microsoft.com/office/powerpoint/2010/main" val="3860067828"/>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050443983"/>
      </p:ext>
    </p:extLst>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94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3/4/2026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4757BE9-B601-9060-6D24-8BB66E8092A9}"/>
              </a:ext>
            </a:extLst>
          </p:cNvPr>
          <p:cNvPicPr>
            <a:picLocks noChangeAspect="1"/>
          </p:cNvPicPr>
          <p:nvPr userDrawn="1"/>
        </p:nvPicPr>
        <p:blipFill>
          <a:blip r:embed="rId13"/>
          <a:stretch>
            <a:fillRect/>
          </a:stretch>
        </p:blipFill>
        <p:spPr>
          <a:xfrm>
            <a:off x="0" y="5341002"/>
            <a:ext cx="2209800" cy="1516998"/>
          </a:xfrm>
          <a:prstGeom prst="rect">
            <a:avLst/>
          </a:prstGeom>
        </p:spPr>
      </p:pic>
    </p:spTree>
    <p:extLst>
      <p:ext uri="{BB962C8B-B14F-4D97-AF65-F5344CB8AC3E}">
        <p14:creationId xmlns:p14="http://schemas.microsoft.com/office/powerpoint/2010/main" val="24951852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p:pull/>
  </p:transition>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mailto:Michelle.mcgowan@cherokeek12.net"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hyperlink" Target="https://www.bls.gov/oo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cag-wd.com/?fbclid=IwAR2F1m6cIPvEn2FDPmgtR9n5aGlyYoP9cvnhbz_SvfpPgO_cx7KUKItfiZs_aem_AYKT3EIGbVD8hDRnFEsDKQqDRto-mdRna3izvhlc00lqUpXepHO5qvUmSn4M9wmKnTs" TargetMode="External"/><Relationship Id="rId2" Type="http://schemas.openxmlformats.org/officeDocument/2006/relationships/hyperlink" Target="https://www.apprenticeship.gov/career-seeke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jobhero.com/resume/forma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tcsg.edu/free-tuition/"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s://admissions.gsu.edu/bachelors-degree/apply/#transition"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www.peachstatetour.org/students.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gaprobe.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s://www.gmc.edu/admissions-requirements/" TargetMode="External"/><Relationship Id="rId3" Type="http://schemas.openxmlformats.org/officeDocument/2006/relationships/image" Target="../media/image47.png"/><Relationship Id="rId7" Type="http://schemas.openxmlformats.org/officeDocument/2006/relationships/hyperlink" Target="https://www.asurams.edu/enrollment-management/admissions/how-to-apply.php" TargetMode="Externa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s://admissions.georgiasouthern.edu/requirements/freshmen/" TargetMode="External"/><Relationship Id="rId11" Type="http://schemas.openxmlformats.org/officeDocument/2006/relationships/image" Target="../media/image50.png"/><Relationship Id="rId5" Type="http://schemas.openxmlformats.org/officeDocument/2006/relationships/hyperlink" Target="https://admissions.gsu.edu/bachelors-degree/apply/high-school/" TargetMode="External"/><Relationship Id="rId10" Type="http://schemas.openxmlformats.org/officeDocument/2006/relationships/image" Target="../media/image49.png"/><Relationship Id="rId4" Type="http://schemas.openxmlformats.org/officeDocument/2006/relationships/hyperlink" Target="https://www.usg.edu/student_affairs/assets/student_affairs/documents/USG_FR_Admission_Requirements.pdf" TargetMode="External"/><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ctstudent.org/" TargetMode="Externa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hyperlink" Target="https://www.collegeessayguy.com/college-essay-resources"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archment.com/"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studentaid.gov/"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studentaid.gov/complete-aid-process/comparing-aid-offer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teams.microsoft.com/l/meetup-join/19%3ameeting_NmNlMDI4MDYtMTE3YS00NDg3LTg3ZjktZTA5MjgzYWFlYjI2%40thread.v2/0?context=%7b%22Tid%22%3a%22afc04b26-089b-4cd6-b9f0-2a3f280913be%22%2c%22Oid%22%3a%2206fc53c2-d87c-4d24-88ff-ec33126a0062%22%7d" TargetMode="Externa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https://www.gafutures.org/hope-state-aid-programs/hope-zell-miller-scholarships/hope-scholarship/student-document-upload/" TargetMode="External"/><Relationship Id="rId2" Type="http://schemas.openxmlformats.org/officeDocument/2006/relationships/hyperlink" Target="https://www.gafutures.org/hope-state-aid-programs/hope-zell-miller-scholarships/hope-scholarship/application-and-deadlin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63.png"/><Relationship Id="rId4" Type="http://schemas.openxmlformats.org/officeDocument/2006/relationships/diagramLayout" Target="../diagrams/layout14.xml"/><Relationship Id="rId9"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mailcherokeek12ga-my.sharepoint.com/:x:/g/personal/9943507_cherokeek12_net/EYMiY0zx891HsoUSHiz9_-UBoZher7w9wpJQJinufg6iCg" TargetMode="External"/><Relationship Id="rId4" Type="http://schemas.openxmlformats.org/officeDocument/2006/relationships/image" Target="cid:image001.png@01DAF95B.B7B0AC00"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gafutures.org/college-planning/georgia-match?utm_source=Georgia+Match+Hompage+Slider+Link+&amp;utm_medium=Georgia+Match+Link+Click+&amp;utm_campaign=Georgia+Match+#main" TargetMode="External"/><Relationship Id="rId2" Type="http://schemas.openxmlformats.org/officeDocument/2006/relationships/hyperlink" Target="https://bigfuture.collegeboard.org/" TargetMode="Externa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hyperlink" Target="https://ehs.cherokeek12.net/student-service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SuBxSWQ6A3c" TargetMode="External"/><Relationship Id="rId2" Type="http://schemas.openxmlformats.org/officeDocument/2006/relationships/hyperlink" Target="https://youtu.be/COuQLe5xmHw" TargetMode="External"/><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gadoe.org/grants-awards-diploma-seals/international-skills-diploma-se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3093" y="4995862"/>
            <a:ext cx="6197812" cy="696383"/>
          </a:xfrm>
        </p:spPr>
        <p:txBody>
          <a:bodyPr>
            <a:normAutofit/>
          </a:bodyPr>
          <a:lstStyle/>
          <a:p>
            <a:pPr algn="ctr" defTabSz="832104"/>
            <a:r>
              <a:rPr lang="en-US" sz="1800" kern="1200" cap="all" spc="182" baseline="0">
                <a:solidFill>
                  <a:schemeClr val="tx1"/>
                </a:solidFill>
                <a:latin typeface="+mj-lt"/>
                <a:ea typeface="+mj-ea"/>
                <a:cs typeface="+mj-cs"/>
              </a:rPr>
              <a:t>Class of </a:t>
            </a:r>
            <a:r>
              <a:rPr lang="en-US" sz="1800" spc="182">
                <a:solidFill>
                  <a:schemeClr val="tx1"/>
                </a:solidFill>
              </a:rPr>
              <a:t>2026</a:t>
            </a:r>
            <a:endParaRPr lang="en-US" sz="1800">
              <a:solidFill>
                <a:schemeClr val="tx1"/>
              </a:solidFill>
            </a:endParaRPr>
          </a:p>
        </p:txBody>
      </p:sp>
      <p:sp>
        <p:nvSpPr>
          <p:cNvPr id="5" name="Rectangle 3"/>
          <p:cNvSpPr txBox="1">
            <a:spLocks noChangeArrowheads="1"/>
          </p:cNvSpPr>
          <p:nvPr/>
        </p:nvSpPr>
        <p:spPr>
          <a:xfrm>
            <a:off x="1473093" y="5518150"/>
            <a:ext cx="6197812" cy="696383"/>
          </a:xfrm>
          <a:prstGeom prst="rect">
            <a:avLst/>
          </a:prstGeom>
          <a:ln>
            <a:noFill/>
          </a:ln>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defTabSz="416052">
              <a:spcBef>
                <a:spcPts val="637"/>
              </a:spcBef>
            </a:pPr>
            <a:r>
              <a:rPr kumimoji="0" lang="en-US" sz="3640" kern="1200">
                <a:solidFill>
                  <a:srgbClr val="FFFFFF"/>
                </a:solidFill>
                <a:latin typeface="Angsana New" panose="02020603050405020304" pitchFamily="18" charset="-34"/>
                <a:ea typeface="+mn-ea"/>
                <a:cs typeface="Angsana New" panose="02020603050405020304" pitchFamily="18" charset="-34"/>
              </a:rPr>
              <a:t>Post-Secondary Planning</a:t>
            </a:r>
            <a:endParaRPr lang="en-US" sz="4000">
              <a:latin typeface="Angsana New" panose="02020603050405020304" pitchFamily="18" charset="-34"/>
              <a:cs typeface="Angsana New" panose="02020603050405020304" pitchFamily="18" charset="-34"/>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030" y="643466"/>
            <a:ext cx="4039024" cy="4039024"/>
          </a:xfrm>
          <a:prstGeom prst="rect">
            <a:avLst/>
          </a:prstGeom>
        </p:spPr>
      </p:pic>
    </p:spTree>
    <p:extLst>
      <p:ext uri="{BB962C8B-B14F-4D97-AF65-F5344CB8AC3E}">
        <p14:creationId xmlns:p14="http://schemas.microsoft.com/office/powerpoint/2010/main" val="4011075804"/>
      </p:ext>
    </p:extLst>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200" b="1"/>
              <a:t>20 Hours of Documented Global Community Service</a:t>
            </a:r>
          </a:p>
        </p:txBody>
      </p:sp>
      <p:sp>
        <p:nvSpPr>
          <p:cNvPr id="3" name="Content Placeholder 2"/>
          <p:cNvSpPr>
            <a:spLocks noGrp="1"/>
          </p:cNvSpPr>
          <p:nvPr>
            <p:ph sz="half" idx="1"/>
          </p:nvPr>
        </p:nvSpPr>
        <p:spPr>
          <a:xfrm>
            <a:off x="768096" y="1719303"/>
            <a:ext cx="3566160" cy="3975335"/>
          </a:xfrm>
        </p:spPr>
        <p:txBody>
          <a:bodyPr anchor="ctr">
            <a:normAutofit/>
          </a:bodyPr>
          <a:lstStyle/>
          <a:p>
            <a:pPr marL="25400" indent="0">
              <a:lnSpc>
                <a:spcPct val="110000"/>
              </a:lnSpc>
              <a:buNone/>
            </a:pPr>
            <a:r>
              <a:rPr lang="en-US" sz="1700">
                <a:latin typeface="+mj-lt"/>
              </a:rPr>
              <a:t>Examples:</a:t>
            </a:r>
            <a:endParaRPr lang="en-US"/>
          </a:p>
          <a:p>
            <a:pPr marL="264795" lvl="1">
              <a:lnSpc>
                <a:spcPct val="110000"/>
              </a:lnSpc>
              <a:buFont typeface="Wingdings" panose="05000000000000000000" pitchFamily="2" charset="2"/>
              <a:buChar char="§"/>
            </a:pPr>
            <a:r>
              <a:rPr lang="en-US" sz="1700">
                <a:latin typeface="+mj-lt"/>
              </a:rPr>
              <a:t>Raising Money for Hands and Feet Ministries</a:t>
            </a:r>
          </a:p>
          <a:p>
            <a:pPr marL="264795" lvl="1">
              <a:lnSpc>
                <a:spcPct val="110000"/>
              </a:lnSpc>
              <a:buFont typeface="Wingdings" panose="05000000000000000000" pitchFamily="2" charset="2"/>
              <a:buChar char="§"/>
            </a:pPr>
            <a:r>
              <a:rPr lang="en-US" sz="1700">
                <a:latin typeface="+mj-lt"/>
              </a:rPr>
              <a:t>Providing activities for children of Spanish speaking parents that come to school for informational evening seminars</a:t>
            </a:r>
          </a:p>
          <a:p>
            <a:pPr marL="264795" lvl="1">
              <a:lnSpc>
                <a:spcPct val="110000"/>
              </a:lnSpc>
              <a:buFont typeface="Wingdings" panose="05000000000000000000" pitchFamily="2" charset="2"/>
              <a:buChar char="§"/>
            </a:pPr>
            <a:r>
              <a:rPr lang="en-US" sz="1700">
                <a:latin typeface="+mj-lt"/>
              </a:rPr>
              <a:t>Providing translation services in school-based events</a:t>
            </a:r>
          </a:p>
          <a:p>
            <a:pPr marL="264795" lvl="1">
              <a:lnSpc>
                <a:spcPct val="110000"/>
              </a:lnSpc>
              <a:buFont typeface="Wingdings" panose="05000000000000000000" pitchFamily="2" charset="2"/>
              <a:buChar char="§"/>
            </a:pPr>
            <a:endParaRPr lang="en-US" sz="1700">
              <a:latin typeface="+mj-lt"/>
            </a:endParaRPr>
          </a:p>
          <a:p>
            <a:pPr marL="264795" lvl="1">
              <a:lnSpc>
                <a:spcPct val="110000"/>
              </a:lnSpc>
              <a:buFont typeface="Wingdings" panose="05000000000000000000" pitchFamily="2" charset="2"/>
              <a:buChar char="§"/>
            </a:pPr>
            <a:endParaRPr lang="en-US" sz="1700">
              <a:latin typeface="+mj-lt"/>
            </a:endParaRPr>
          </a:p>
        </p:txBody>
      </p:sp>
      <p:sp>
        <p:nvSpPr>
          <p:cNvPr id="4" name="Content Placeholder 3">
            <a:extLst>
              <a:ext uri="{FF2B5EF4-FFF2-40B4-BE49-F238E27FC236}">
                <a16:creationId xmlns:a16="http://schemas.microsoft.com/office/drawing/2014/main" id="{D5752B88-A162-302B-42BA-BBD2D5329E3F}"/>
              </a:ext>
            </a:extLst>
          </p:cNvPr>
          <p:cNvSpPr>
            <a:spLocks noGrp="1"/>
          </p:cNvSpPr>
          <p:nvPr>
            <p:ph sz="half" idx="2"/>
          </p:nvPr>
        </p:nvSpPr>
        <p:spPr>
          <a:xfrm>
            <a:off x="4501595" y="2574151"/>
            <a:ext cx="3556555" cy="3120486"/>
          </a:xfrm>
        </p:spPr>
        <p:txBody>
          <a:bodyPr vert="horz" lIns="45720" tIns="45720" rIns="45720" bIns="45720" rtlCol="0" anchor="t">
            <a:normAutofit/>
          </a:bodyPr>
          <a:lstStyle/>
          <a:p>
            <a:pPr marL="264795" lvl="1">
              <a:lnSpc>
                <a:spcPct val="110000"/>
              </a:lnSpc>
              <a:buFont typeface="Wingdings,Sans-Serif" panose="020B0602020104020603" pitchFamily="34" charset="0"/>
              <a:buChar char="§"/>
            </a:pPr>
            <a:r>
              <a:rPr lang="en-US" sz="1700">
                <a:latin typeface="Tw Cen MT Condensed"/>
              </a:rPr>
              <a:t>Any approved school-based cross cultural /global community service activity</a:t>
            </a:r>
          </a:p>
          <a:p>
            <a:pPr marL="264795" lvl="1">
              <a:lnSpc>
                <a:spcPct val="110000"/>
              </a:lnSpc>
              <a:buFont typeface="Wingdings,Sans-Serif" panose="020B0602020104020603" pitchFamily="34" charset="0"/>
              <a:buChar char="§"/>
            </a:pPr>
            <a:r>
              <a:rPr lang="en-US" sz="1700">
                <a:latin typeface="Tw Cen MT Condensed"/>
              </a:rPr>
              <a:t>Faith-based mission trips</a:t>
            </a:r>
            <a:endParaRPr lang="en-US"/>
          </a:p>
          <a:p>
            <a:pPr marL="264795" lvl="1">
              <a:lnSpc>
                <a:spcPct val="110000"/>
              </a:lnSpc>
              <a:buFont typeface="Wingdings,Sans-Serif" panose="020B0602020104020603" pitchFamily="34" charset="0"/>
              <a:buChar char="§"/>
            </a:pPr>
            <a:r>
              <a:rPr lang="en-US" sz="1700">
                <a:latin typeface="Tw Cen MT Condensed"/>
              </a:rPr>
              <a:t>Volunteering in Citizenship classes</a:t>
            </a:r>
          </a:p>
          <a:p>
            <a:pPr marL="264795" lvl="1">
              <a:lnSpc>
                <a:spcPct val="110000"/>
              </a:lnSpc>
              <a:buFont typeface="Wingdings,Sans-Serif" panose="020B0602020104020603" pitchFamily="34" charset="0"/>
              <a:buChar char="§"/>
            </a:pPr>
            <a:r>
              <a:rPr lang="en-US" sz="1700">
                <a:latin typeface="Tw Cen MT Condensed"/>
              </a:rPr>
              <a:t>Volunteering in English classes</a:t>
            </a:r>
          </a:p>
          <a:p>
            <a:pPr marL="264795" lvl="1">
              <a:lnSpc>
                <a:spcPct val="110000"/>
              </a:lnSpc>
              <a:buFont typeface="Wingdings,Sans-Serif" panose="020B0602020104020603" pitchFamily="34" charset="0"/>
              <a:buChar char="§"/>
            </a:pPr>
            <a:r>
              <a:rPr lang="en-US" sz="1700">
                <a:latin typeface="Tw Cen MT Condensed"/>
              </a:rPr>
              <a:t>Shoeboxes for Christmas</a:t>
            </a:r>
            <a:endParaRPr lang="en-US"/>
          </a:p>
        </p:txBody>
      </p:sp>
    </p:spTree>
    <p:extLst>
      <p:ext uri="{BB962C8B-B14F-4D97-AF65-F5344CB8AC3E}">
        <p14:creationId xmlns:p14="http://schemas.microsoft.com/office/powerpoint/2010/main" val="179007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1" y="643467"/>
            <a:ext cx="2561709" cy="5571066"/>
          </a:xfrm>
        </p:spPr>
        <p:txBody>
          <a:bodyPr>
            <a:normAutofit/>
          </a:bodyPr>
          <a:lstStyle/>
          <a:p>
            <a:r>
              <a:rPr lang="en-US" b="1">
                <a:solidFill>
                  <a:srgbClr val="FFFFFF"/>
                </a:solidFill>
              </a:rPr>
              <a:t>Capstone Project</a:t>
            </a:r>
          </a:p>
        </p:txBody>
      </p:sp>
      <p:graphicFrame>
        <p:nvGraphicFramePr>
          <p:cNvPr id="10" name="Content Placeholder 5">
            <a:extLst>
              <a:ext uri="{FF2B5EF4-FFF2-40B4-BE49-F238E27FC236}">
                <a16:creationId xmlns:a16="http://schemas.microsoft.com/office/drawing/2014/main" id="{B155CC90-0124-0D7E-000D-35991DC28DE8}"/>
              </a:ext>
            </a:extLst>
          </p:cNvPr>
          <p:cNvGraphicFramePr>
            <a:graphicFrameLocks noGrp="1"/>
          </p:cNvGraphicFramePr>
          <p:nvPr>
            <p:ph idx="1"/>
            <p:extLst>
              <p:ext uri="{D42A27DB-BD31-4B8C-83A1-F6EECF244321}">
                <p14:modId xmlns:p14="http://schemas.microsoft.com/office/powerpoint/2010/main" val="2445356152"/>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6593BD7-D5EA-7E32-9FDD-3018F7173E76}"/>
              </a:ext>
            </a:extLst>
          </p:cNvPr>
          <p:cNvSpPr txBox="1"/>
          <p:nvPr/>
        </p:nvSpPr>
        <p:spPr>
          <a:xfrm>
            <a:off x="4419600" y="5552172"/>
            <a:ext cx="5410200" cy="646331"/>
          </a:xfrm>
          <a:prstGeom prst="rect">
            <a:avLst/>
          </a:prstGeom>
          <a:noFill/>
        </p:spPr>
        <p:txBody>
          <a:bodyPr wrap="square" rtlCol="0">
            <a:spAutoFit/>
          </a:bodyPr>
          <a:lstStyle/>
          <a:p>
            <a:r>
              <a:rPr lang="en-US"/>
              <a:t>Contact </a:t>
            </a:r>
            <a:r>
              <a:rPr lang="en-US">
                <a:hlinkClick r:id="rId8"/>
              </a:rPr>
              <a:t>Michelle.mcgowan@cherokeek12.net</a:t>
            </a:r>
            <a:endParaRPr lang="en-US"/>
          </a:p>
          <a:p>
            <a:r>
              <a:rPr lang="en-US"/>
              <a:t>To apply</a:t>
            </a:r>
          </a:p>
        </p:txBody>
      </p:sp>
    </p:spTree>
    <p:extLst>
      <p:ext uri="{BB962C8B-B14F-4D97-AF65-F5344CB8AC3E}">
        <p14:creationId xmlns:p14="http://schemas.microsoft.com/office/powerpoint/2010/main" val="1510294629"/>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0"/>
            <a:ext cx="3486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40451" y="643467"/>
            <a:ext cx="2561709" cy="5571066"/>
          </a:xfrm>
        </p:spPr>
        <p:txBody>
          <a:bodyPr>
            <a:normAutofit/>
          </a:bodyPr>
          <a:lstStyle/>
          <a:p>
            <a:r>
              <a:rPr lang="en-US" b="1">
                <a:solidFill>
                  <a:srgbClr val="FFFFFF"/>
                </a:solidFill>
              </a:rPr>
              <a:t>Fine Arts Skills Diploma </a:t>
            </a:r>
          </a:p>
        </p:txBody>
      </p:sp>
      <p:graphicFrame>
        <p:nvGraphicFramePr>
          <p:cNvPr id="5" name="Content Placeholder 2">
            <a:extLst>
              <a:ext uri="{FF2B5EF4-FFF2-40B4-BE49-F238E27FC236}">
                <a16:creationId xmlns:a16="http://schemas.microsoft.com/office/drawing/2014/main" id="{1B8244FC-3405-7CF9-5696-F993A1E05966}"/>
              </a:ext>
            </a:extLst>
          </p:cNvPr>
          <p:cNvGraphicFramePr>
            <a:graphicFrameLocks noGrp="1"/>
          </p:cNvGraphicFramePr>
          <p:nvPr>
            <p:ph idx="1"/>
            <p:extLst>
              <p:ext uri="{D42A27DB-BD31-4B8C-83A1-F6EECF244321}">
                <p14:modId xmlns:p14="http://schemas.microsoft.com/office/powerpoint/2010/main" val="2905415267"/>
              </p:ext>
            </p:extLst>
          </p:nvPr>
        </p:nvGraphicFramePr>
        <p:xfrm>
          <a:off x="678656" y="976313"/>
          <a:ext cx="4300537"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0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122376"/>
            <a:ext cx="3718717" cy="5931291"/>
          </a:xfrm>
        </p:spPr>
        <p:txBody>
          <a:bodyPr>
            <a:normAutofit/>
          </a:bodyPr>
          <a:lstStyle/>
          <a:p>
            <a:pPr algn="r"/>
            <a:r>
              <a:rPr lang="en-US" b="1">
                <a:solidFill>
                  <a:schemeClr val="bg1"/>
                </a:solidFill>
              </a:rPr>
              <a:t>Preliminary Selection </a:t>
            </a:r>
          </a:p>
        </p:txBody>
      </p:sp>
      <p:sp>
        <p:nvSpPr>
          <p:cNvPr id="11"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33950" y="2139433"/>
            <a:ext cx="3848100" cy="3914234"/>
          </a:xfrm>
        </p:spPr>
        <p:txBody>
          <a:bodyPr anchor="ctr">
            <a:normAutofit/>
          </a:bodyPr>
          <a:lstStyle/>
          <a:p>
            <a:r>
              <a:rPr lang="en-US">
                <a:solidFill>
                  <a:srgbClr val="FFFFFF"/>
                </a:solidFill>
              </a:rPr>
              <a:t>You must have completed a Fine Arts Pathway and one more Fine Arts elective or CTAE elective.  </a:t>
            </a:r>
          </a:p>
          <a:p>
            <a:pPr marL="0" indent="0">
              <a:buNone/>
            </a:pPr>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a:p>
            <a:endParaRPr lang="en-US">
              <a:solidFill>
                <a:srgbClr val="FFFFFF"/>
              </a:solidFill>
            </a:endParaRPr>
          </a:p>
        </p:txBody>
      </p:sp>
    </p:spTree>
    <p:extLst>
      <p:ext uri="{BB962C8B-B14F-4D97-AF65-F5344CB8AC3E}">
        <p14:creationId xmlns:p14="http://schemas.microsoft.com/office/powerpoint/2010/main" val="16612206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142" y="804519"/>
            <a:ext cx="2370376" cy="1023927"/>
          </a:xfrm>
        </p:spPr>
        <p:txBody>
          <a:bodyPr anchor="ctr">
            <a:normAutofit/>
          </a:bodyPr>
          <a:lstStyle/>
          <a:p>
            <a:r>
              <a:rPr lang="en-US" sz="1500" b="1"/>
              <a:t>2 Fine Arts Related </a:t>
            </a:r>
            <a:br>
              <a:rPr lang="en-US" sz="1500" b="1"/>
            </a:br>
            <a:r>
              <a:rPr lang="en-US" sz="1500" b="1"/>
              <a:t>Extracurricular Activities or Experiences: </a:t>
            </a:r>
          </a:p>
        </p:txBody>
      </p:sp>
      <p:sp>
        <p:nvSpPr>
          <p:cNvPr id="3" name="Content Placeholder 2"/>
          <p:cNvSpPr>
            <a:spLocks noGrp="1"/>
          </p:cNvSpPr>
          <p:nvPr>
            <p:ph idx="1"/>
          </p:nvPr>
        </p:nvSpPr>
        <p:spPr>
          <a:xfrm>
            <a:off x="3478397" y="804520"/>
            <a:ext cx="4576919" cy="4431359"/>
          </a:xfrm>
        </p:spPr>
        <p:txBody>
          <a:bodyPr anchor="ctr">
            <a:normAutofit/>
          </a:bodyPr>
          <a:lstStyle/>
          <a:p>
            <a:r>
              <a:rPr lang="en-US"/>
              <a:t>Activities that are fine arts related could be - </a:t>
            </a:r>
          </a:p>
          <a:p>
            <a:pPr marL="274320" lvl="1" indent="0">
              <a:buNone/>
            </a:pPr>
            <a:r>
              <a:rPr lang="en-US"/>
              <a:t>Examples:</a:t>
            </a:r>
          </a:p>
          <a:p>
            <a:pPr lvl="1"/>
            <a:r>
              <a:rPr lang="en-US"/>
              <a:t>One Act Play</a:t>
            </a:r>
          </a:p>
          <a:p>
            <a:pPr lvl="1"/>
            <a:r>
              <a:rPr lang="en-US"/>
              <a:t>School Musical</a:t>
            </a:r>
          </a:p>
          <a:p>
            <a:pPr lvl="1"/>
            <a:r>
              <a:rPr lang="en-US"/>
              <a:t>Marching Band</a:t>
            </a:r>
          </a:p>
          <a:p>
            <a:pPr lvl="1"/>
            <a:r>
              <a:rPr lang="en-US"/>
              <a:t>Jazz ensemble or other musical ensemble</a:t>
            </a:r>
          </a:p>
          <a:p>
            <a:pPr lvl="1"/>
            <a:r>
              <a:rPr lang="en-US"/>
              <a:t>FFA or Agricultural competition</a:t>
            </a:r>
          </a:p>
          <a:p>
            <a:pPr lvl="1"/>
            <a:r>
              <a:rPr lang="en-US"/>
              <a:t>Photography portfolio</a:t>
            </a:r>
          </a:p>
          <a:p>
            <a:pPr lvl="1"/>
            <a:r>
              <a:rPr lang="en-US"/>
              <a:t>Fashion Design portfolio</a:t>
            </a:r>
          </a:p>
          <a:p>
            <a:pPr lvl="1"/>
            <a:r>
              <a:rPr lang="en-US"/>
              <a:t>Interior Design project</a:t>
            </a:r>
          </a:p>
        </p:txBody>
      </p:sp>
    </p:spTree>
    <p:extLst>
      <p:ext uri="{BB962C8B-B14F-4D97-AF65-F5344CB8AC3E}">
        <p14:creationId xmlns:p14="http://schemas.microsoft.com/office/powerpoint/2010/main" val="349896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7703" y="1193800"/>
            <a:ext cx="2394787" cy="486434"/>
          </a:xfrm>
        </p:spPr>
        <p:txBody>
          <a:bodyPr anchor="ctr">
            <a:normAutofit fontScale="90000"/>
          </a:bodyPr>
          <a:lstStyle/>
          <a:p>
            <a:r>
              <a:rPr lang="en-US" sz="2200" b="1"/>
              <a:t>20 Hours of Documented </a:t>
            </a:r>
            <a:br>
              <a:rPr lang="en-US" sz="2200" b="1"/>
            </a:br>
            <a:r>
              <a:rPr lang="en-US" sz="2200" b="1" u="sng"/>
              <a:t>Arts Related</a:t>
            </a:r>
            <a:r>
              <a:rPr lang="en-US" sz="2200" b="1"/>
              <a:t> Community Service</a:t>
            </a:r>
            <a:br>
              <a:rPr lang="en-US" sz="2200" b="1"/>
            </a:br>
            <a:endParaRPr lang="en-US" sz="2200" b="1"/>
          </a:p>
        </p:txBody>
      </p:sp>
      <p:graphicFrame>
        <p:nvGraphicFramePr>
          <p:cNvPr id="11" name="Content Placeholder 2">
            <a:extLst>
              <a:ext uri="{FF2B5EF4-FFF2-40B4-BE49-F238E27FC236}">
                <a16:creationId xmlns:a16="http://schemas.microsoft.com/office/drawing/2014/main" id="{96D40756-4212-07C8-A800-8DC5EE6235B1}"/>
              </a:ext>
            </a:extLst>
          </p:cNvPr>
          <p:cNvGraphicFramePr>
            <a:graphicFrameLocks noGrp="1"/>
          </p:cNvGraphicFramePr>
          <p:nvPr>
            <p:ph idx="1"/>
            <p:extLst>
              <p:ext uri="{D42A27DB-BD31-4B8C-83A1-F6EECF244321}">
                <p14:modId xmlns:p14="http://schemas.microsoft.com/office/powerpoint/2010/main" val="1770086119"/>
              </p:ext>
            </p:extLst>
          </p:nvPr>
        </p:nvGraphicFramePr>
        <p:xfrm>
          <a:off x="3732477" y="1193800"/>
          <a:ext cx="4563818"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9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ain brush and palette">
            <a:extLst>
              <a:ext uri="{FF2B5EF4-FFF2-40B4-BE49-F238E27FC236}">
                <a16:creationId xmlns:a16="http://schemas.microsoft.com/office/drawing/2014/main" id="{0B523F46-1853-905C-BFBA-71F99CB2FA28}"/>
              </a:ext>
            </a:extLst>
          </p:cNvPr>
          <p:cNvPicPr>
            <a:picLocks noChangeAspect="1"/>
          </p:cNvPicPr>
          <p:nvPr/>
        </p:nvPicPr>
        <p:blipFill rotWithShape="1">
          <a:blip r:embed="rId3">
            <a:alphaModFix amt="50000"/>
            <a:grayscl/>
          </a:blip>
          <a:srcRect r="11001" b="-1"/>
          <a:stretch/>
        </p:blipFill>
        <p:spPr>
          <a:xfrm>
            <a:off x="228" y="10"/>
            <a:ext cx="9143772" cy="6857990"/>
          </a:xfrm>
          <a:prstGeom prst="rect">
            <a:avLst/>
          </a:prstGeom>
        </p:spPr>
      </p:pic>
      <p:sp>
        <p:nvSpPr>
          <p:cNvPr id="2" name="Title 1"/>
          <p:cNvSpPr>
            <a:spLocks noGrp="1"/>
          </p:cNvSpPr>
          <p:nvPr>
            <p:ph type="title"/>
          </p:nvPr>
        </p:nvSpPr>
        <p:spPr>
          <a:xfrm>
            <a:off x="847703" y="1193800"/>
            <a:ext cx="2394787" cy="242019"/>
          </a:xfrm>
        </p:spPr>
        <p:txBody>
          <a:bodyPr vert="horz" lIns="91440" tIns="45720" rIns="91440" bIns="45720" rtlCol="0" anchor="ctr">
            <a:normAutofit fontScale="90000"/>
          </a:bodyPr>
          <a:lstStyle/>
          <a:p>
            <a:pPr defTabSz="914400"/>
            <a:br>
              <a:rPr lang="en-US"/>
            </a:br>
            <a:r>
              <a:rPr lang="en-US"/>
              <a:t>Capstone Project </a:t>
            </a:r>
            <a:br>
              <a:rPr lang="en-US"/>
            </a:br>
            <a:endParaRPr lang="en-US"/>
          </a:p>
        </p:txBody>
      </p:sp>
      <p:sp>
        <p:nvSpPr>
          <p:cNvPr id="3" name="TextBox 2"/>
          <p:cNvSpPr txBox="1"/>
          <p:nvPr/>
        </p:nvSpPr>
        <p:spPr>
          <a:xfrm>
            <a:off x="3732477" y="1193800"/>
            <a:ext cx="4563818" cy="4699000"/>
          </a:xfrm>
          <a:prstGeom prst="rect">
            <a:avLst/>
          </a:prstGeom>
        </p:spPr>
        <p:txBody>
          <a:bodyPr vert="horz" lIns="91440" tIns="45720" rIns="91440" bIns="45720" rtlCol="0" anchor="ctr">
            <a:normAutofit/>
          </a:bodyPr>
          <a:lstStyle/>
          <a:p>
            <a:pPr indent="-228600" algn="just" defTabSz="914400">
              <a:lnSpc>
                <a:spcPct val="120000"/>
              </a:lnSpc>
              <a:spcAft>
                <a:spcPts val="600"/>
              </a:spcAft>
              <a:buClr>
                <a:schemeClr val="accent1"/>
              </a:buClr>
              <a:buSzPct val="100000"/>
              <a:buFont typeface="Arial" panose="020B0604020202020204" pitchFamily="34" charset="0"/>
              <a:buChar char="•"/>
            </a:pPr>
            <a:r>
              <a:rPr lang="en-US" sz="3600"/>
              <a:t>Your Capstone Project should include a Fine Arts focus.</a:t>
            </a:r>
          </a:p>
          <a:p>
            <a:pPr indent="-228600" defTabSz="914400">
              <a:lnSpc>
                <a:spcPct val="120000"/>
              </a:lnSpc>
              <a:spcAft>
                <a:spcPts val="600"/>
              </a:spcAft>
              <a:buClr>
                <a:schemeClr val="accent1"/>
              </a:buClr>
              <a:buSzPct val="100000"/>
              <a:buFont typeface="Arial" panose="020B0604020202020204" pitchFamily="34" charset="0"/>
              <a:buChar char="•"/>
            </a:pPr>
            <a:endParaRPr lang="en-US"/>
          </a:p>
          <a:p>
            <a:pPr indent="-228600" defTabSz="914400">
              <a:lnSpc>
                <a:spcPct val="120000"/>
              </a:lnSpc>
              <a:spcAft>
                <a:spcPts val="600"/>
              </a:spcAft>
              <a:buClr>
                <a:schemeClr val="accent1"/>
              </a:buClr>
              <a:buSzPct val="100000"/>
              <a:buFont typeface="Arial" panose="020B0604020202020204" pitchFamily="34" charset="0"/>
              <a:buChar char="•"/>
            </a:pPr>
            <a:endParaRPr lang="en-US"/>
          </a:p>
          <a:p>
            <a:pPr indent="-228600" defTabSz="914400">
              <a:lnSpc>
                <a:spcPct val="120000"/>
              </a:lnSpc>
              <a:spcAft>
                <a:spcPts val="600"/>
              </a:spcAft>
              <a:buClr>
                <a:schemeClr val="accent1"/>
              </a:buClr>
              <a:buSzPct val="100000"/>
              <a:buFont typeface="Arial" panose="020B0604020202020204" pitchFamily="34" charset="0"/>
              <a:buChar char="•"/>
            </a:pPr>
            <a:endParaRPr lang="en-US"/>
          </a:p>
        </p:txBody>
      </p:sp>
    </p:spTree>
    <p:extLst>
      <p:ext uri="{BB962C8B-B14F-4D97-AF65-F5344CB8AC3E}">
        <p14:creationId xmlns:p14="http://schemas.microsoft.com/office/powerpoint/2010/main" val="386855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61" name="Rectangle 3585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p:cNvSpPr>
            <a:spLocks noGrp="1"/>
          </p:cNvSpPr>
          <p:nvPr>
            <p:ph type="title"/>
          </p:nvPr>
        </p:nvSpPr>
        <p:spPr>
          <a:xfrm>
            <a:off x="482601" y="643467"/>
            <a:ext cx="2561709" cy="5571066"/>
          </a:xfrm>
        </p:spPr>
        <p:txBody>
          <a:bodyPr>
            <a:normAutofit/>
          </a:bodyPr>
          <a:lstStyle/>
          <a:p>
            <a:r>
              <a:rPr lang="en-US" sz="4100" b="1">
                <a:solidFill>
                  <a:srgbClr val="FFFFFF"/>
                </a:solidFill>
              </a:rPr>
              <a:t>Your post-secondary goal?</a:t>
            </a:r>
          </a:p>
        </p:txBody>
      </p:sp>
      <p:graphicFrame>
        <p:nvGraphicFramePr>
          <p:cNvPr id="35855" name="Content Placeholder 2">
            <a:extLst>
              <a:ext uri="{FF2B5EF4-FFF2-40B4-BE49-F238E27FC236}">
                <a16:creationId xmlns:a16="http://schemas.microsoft.com/office/drawing/2014/main" id="{103D09F8-4A4F-AAB7-9944-3EC1B5BAC380}"/>
              </a:ext>
            </a:extLst>
          </p:cNvPr>
          <p:cNvGraphicFramePr>
            <a:graphicFrameLocks noGrp="1"/>
          </p:cNvGraphicFramePr>
          <p:nvPr>
            <p:ph idx="1"/>
            <p:extLst>
              <p:ext uri="{D42A27DB-BD31-4B8C-83A1-F6EECF244321}">
                <p14:modId xmlns:p14="http://schemas.microsoft.com/office/powerpoint/2010/main" val="461928017"/>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104267"/>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4" name="Rectangle 36873">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p:cNvSpPr>
            <a:spLocks noGrp="1"/>
          </p:cNvSpPr>
          <p:nvPr>
            <p:ph type="title"/>
          </p:nvPr>
        </p:nvSpPr>
        <p:spPr>
          <a:xfrm>
            <a:off x="768096" y="4952954"/>
            <a:ext cx="7290054" cy="1499616"/>
          </a:xfrm>
        </p:spPr>
        <p:txBody>
          <a:bodyPr>
            <a:normAutofit/>
          </a:bodyPr>
          <a:lstStyle/>
          <a:p>
            <a:r>
              <a:rPr lang="en-US" b="1"/>
              <a:t>Armed Forces</a:t>
            </a:r>
          </a:p>
        </p:txBody>
      </p:sp>
      <p:cxnSp>
        <p:nvCxnSpPr>
          <p:cNvPr id="36876" name="Straight Connector 36875">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6869" name="Content Placeholder 2">
            <a:extLst>
              <a:ext uri="{FF2B5EF4-FFF2-40B4-BE49-F238E27FC236}">
                <a16:creationId xmlns:a16="http://schemas.microsoft.com/office/drawing/2014/main" id="{88A34487-D44A-CE9C-1A66-DD3B187CF514}"/>
              </a:ext>
            </a:extLst>
          </p:cNvPr>
          <p:cNvGraphicFramePr>
            <a:graphicFrameLocks noGrp="1"/>
          </p:cNvGraphicFramePr>
          <p:nvPr>
            <p:ph idx="1"/>
            <p:extLst>
              <p:ext uri="{D42A27DB-BD31-4B8C-83A1-F6EECF244321}">
                <p14:modId xmlns:p14="http://schemas.microsoft.com/office/powerpoint/2010/main" val="107181594"/>
              </p:ext>
            </p:extLst>
          </p:nvPr>
        </p:nvGraphicFramePr>
        <p:xfrm>
          <a:off x="767953" y="992221"/>
          <a:ext cx="7290197" cy="3616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764115"/>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908" name="Rectangle 37907">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10" name="Rectangle 37909">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p:cNvSpPr>
            <a:spLocks noGrp="1"/>
          </p:cNvSpPr>
          <p:nvPr>
            <p:ph type="title"/>
          </p:nvPr>
        </p:nvSpPr>
        <p:spPr>
          <a:xfrm>
            <a:off x="2601995" y="788416"/>
            <a:ext cx="5942448" cy="1499616"/>
          </a:xfrm>
        </p:spPr>
        <p:txBody>
          <a:bodyPr>
            <a:normAutofit/>
          </a:bodyPr>
          <a:lstStyle/>
          <a:p>
            <a:r>
              <a:rPr lang="en-US" b="1">
                <a:solidFill>
                  <a:srgbClr val="FFFFFF"/>
                </a:solidFill>
              </a:rPr>
              <a:t>Work Force</a:t>
            </a:r>
          </a:p>
        </p:txBody>
      </p:sp>
      <p:sp>
        <p:nvSpPr>
          <p:cNvPr id="37912" name="Rectangle 37911">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914" name="Straight Connector 37913">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7903" name="Content Placeholder 2"/>
          <p:cNvSpPr>
            <a:spLocks noGrp="1"/>
          </p:cNvSpPr>
          <p:nvPr>
            <p:ph idx="1"/>
          </p:nvPr>
        </p:nvSpPr>
        <p:spPr>
          <a:xfrm>
            <a:off x="2601995" y="2489202"/>
            <a:ext cx="5942448" cy="3554614"/>
          </a:xfrm>
        </p:spPr>
        <p:txBody>
          <a:bodyPr>
            <a:normAutofit/>
          </a:bodyPr>
          <a:lstStyle/>
          <a:p>
            <a:pPr lvl="1"/>
            <a:r>
              <a:rPr lang="en-US">
                <a:solidFill>
                  <a:srgbClr val="FFFFFF"/>
                </a:solidFill>
              </a:rPr>
              <a:t>What type of industry do you want to work in?</a:t>
            </a:r>
          </a:p>
          <a:p>
            <a:pPr lvl="1"/>
            <a:r>
              <a:rPr lang="en-US">
                <a:solidFill>
                  <a:srgbClr val="FFFFFF"/>
                </a:solidFill>
              </a:rPr>
              <a:t>Do they have special training that’s required for entry?</a:t>
            </a:r>
          </a:p>
          <a:p>
            <a:pPr lvl="1"/>
            <a:r>
              <a:rPr lang="en-US">
                <a:solidFill>
                  <a:srgbClr val="FFFFFF"/>
                </a:solidFill>
              </a:rPr>
              <a:t>Is there a specific company you want to work for?</a:t>
            </a:r>
          </a:p>
          <a:p>
            <a:pPr lvl="1"/>
            <a:r>
              <a:rPr lang="en-US">
                <a:solidFill>
                  <a:srgbClr val="FFFFFF"/>
                </a:solidFill>
              </a:rPr>
              <a:t>Do they have an application online?</a:t>
            </a:r>
          </a:p>
          <a:p>
            <a:pPr lvl="1"/>
            <a:r>
              <a:rPr lang="en-US">
                <a:solidFill>
                  <a:srgbClr val="FFFFFF"/>
                </a:solidFill>
              </a:rPr>
              <a:t>Do they require a resume?</a:t>
            </a:r>
          </a:p>
          <a:p>
            <a:pPr lvl="1"/>
            <a:r>
              <a:rPr lang="en-US">
                <a:solidFill>
                  <a:srgbClr val="FFFFFF"/>
                </a:solidFill>
              </a:rPr>
              <a:t>What is the long-term growth potential for this industry?</a:t>
            </a:r>
          </a:p>
          <a:p>
            <a:pPr lvl="1"/>
            <a:endParaRPr lang="en-US">
              <a:solidFill>
                <a:srgbClr val="FFFFFF"/>
              </a:solidFill>
            </a:endParaRPr>
          </a:p>
          <a:p>
            <a:pPr lvl="1"/>
            <a:r>
              <a:rPr lang="en-US">
                <a:solidFill>
                  <a:srgbClr val="FFFFFF"/>
                </a:solidFill>
              </a:rPr>
              <a:t>Bureau of Labor Statistics Occupational Outlook handbook </a:t>
            </a:r>
            <a:r>
              <a:rPr lang="en-US">
                <a:solidFill>
                  <a:srgbClr val="FFFFFF"/>
                </a:solidFill>
                <a:hlinkClick r:id="rId2"/>
              </a:rPr>
              <a:t>https://www.bls.gov/ooh/</a:t>
            </a:r>
            <a:r>
              <a:rPr lang="en-US">
                <a:solidFill>
                  <a:srgbClr val="FFFFFF"/>
                </a:solidFill>
              </a:rPr>
              <a:t> </a:t>
            </a:r>
          </a:p>
          <a:p>
            <a:pPr lvl="1"/>
            <a:endParaRPr lang="en-US">
              <a:solidFill>
                <a:srgbClr val="FFFFFF"/>
              </a:solidFill>
            </a:endParaRPr>
          </a:p>
        </p:txBody>
      </p:sp>
    </p:spTree>
    <p:extLst>
      <p:ext uri="{BB962C8B-B14F-4D97-AF65-F5344CB8AC3E}">
        <p14:creationId xmlns:p14="http://schemas.microsoft.com/office/powerpoint/2010/main" val="4180484163"/>
      </p:ext>
    </p:extLst>
  </p:cSld>
  <p:clrMapOvr>
    <a:overrideClrMapping bg1="dk1" tx1="lt1" bg2="dk2" tx2="lt2" accent1="accent1" accent2="accent2" accent3="accent3" accent4="accent4" accent5="accent5" accent6="accent6" hlink="hlink" folHlink="folHlink"/>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591" y="804333"/>
            <a:ext cx="2543925" cy="5249334"/>
          </a:xfrm>
        </p:spPr>
        <p:txBody>
          <a:bodyPr>
            <a:normAutofit/>
          </a:bodyPr>
          <a:lstStyle/>
          <a:p>
            <a:pPr algn="r"/>
            <a:r>
              <a:rPr lang="en-US" sz="2400" b="1">
                <a:solidFill>
                  <a:srgbClr val="FFFFFF"/>
                </a:solidFill>
              </a:rPr>
              <a:t>Etowah Administration</a:t>
            </a:r>
          </a:p>
        </p:txBody>
      </p:sp>
      <p:sp>
        <p:nvSpPr>
          <p:cNvPr id="3" name="Subtitle 2"/>
          <p:cNvSpPr>
            <a:spLocks noGrp="1"/>
          </p:cNvSpPr>
          <p:nvPr>
            <p:ph idx="1"/>
          </p:nvPr>
        </p:nvSpPr>
        <p:spPr>
          <a:xfrm>
            <a:off x="3713286" y="804333"/>
            <a:ext cx="4729502" cy="5249334"/>
          </a:xfrm>
        </p:spPr>
        <p:txBody>
          <a:bodyPr anchor="ctr">
            <a:normAutofit/>
          </a:bodyPr>
          <a:lstStyle/>
          <a:p>
            <a:pPr marL="0" indent="0">
              <a:buNone/>
            </a:pPr>
            <a:r>
              <a:rPr lang="en-US" b="1" u="sng"/>
              <a:t>Principal</a:t>
            </a:r>
            <a:r>
              <a:rPr lang="en-US"/>
              <a:t> </a:t>
            </a:r>
          </a:p>
          <a:p>
            <a:pPr marL="0" indent="0">
              <a:buNone/>
            </a:pPr>
            <a:r>
              <a:rPr lang="en-US"/>
              <a:t>Mr. Robert Horn</a:t>
            </a:r>
          </a:p>
          <a:p>
            <a:pPr marL="0" indent="0">
              <a:buNone/>
            </a:pPr>
            <a:endParaRPr lang="en-US"/>
          </a:p>
          <a:p>
            <a:pPr marL="0" indent="0">
              <a:buNone/>
            </a:pPr>
            <a:r>
              <a:rPr lang="en-US" b="1" u="sng"/>
              <a:t>Assistant Principals</a:t>
            </a:r>
          </a:p>
          <a:p>
            <a:pPr marL="0" indent="0">
              <a:buNone/>
            </a:pPr>
            <a:r>
              <a:rPr lang="en-US"/>
              <a:t>Mr. Scott Bradley (A-C)</a:t>
            </a:r>
          </a:p>
          <a:p>
            <a:pPr marL="0" indent="0">
              <a:buNone/>
            </a:pPr>
            <a:r>
              <a:rPr lang="en-US"/>
              <a:t>Ms. Janet Baggett (D-Hog)</a:t>
            </a:r>
          </a:p>
          <a:p>
            <a:pPr marL="0" indent="0">
              <a:buNone/>
            </a:pPr>
            <a:r>
              <a:rPr lang="en-US"/>
              <a:t>Dr. Brett Pinckard (Hol-Mit)</a:t>
            </a:r>
          </a:p>
          <a:p>
            <a:pPr marL="0" indent="0">
              <a:buNone/>
            </a:pPr>
            <a:r>
              <a:rPr lang="en-US"/>
              <a:t>Mr. Matthew Renney (Mix-Rub)</a:t>
            </a:r>
          </a:p>
          <a:p>
            <a:pPr marL="0" indent="0">
              <a:buNone/>
            </a:pPr>
            <a:r>
              <a:rPr lang="en-US"/>
              <a:t>Ms. Kelly Flatt (Rud-Z)</a:t>
            </a:r>
          </a:p>
          <a:p>
            <a:pPr marL="0" indent="0">
              <a:buNone/>
            </a:pPr>
            <a:r>
              <a:rPr lang="en-US"/>
              <a:t>Dr. Curt Ashley </a:t>
            </a:r>
          </a:p>
          <a:p>
            <a:pPr marL="0" indent="0">
              <a:buNone/>
            </a:pPr>
            <a:r>
              <a:rPr lang="en-US"/>
              <a:t>	</a:t>
            </a:r>
          </a:p>
          <a:p>
            <a:endParaRPr lang="en-US"/>
          </a:p>
        </p:txBody>
      </p:sp>
    </p:spTree>
    <p:extLst>
      <p:ext uri="{BB962C8B-B14F-4D97-AF65-F5344CB8AC3E}">
        <p14:creationId xmlns:p14="http://schemas.microsoft.com/office/powerpoint/2010/main" val="3397665018"/>
      </p:ext>
    </p:extLst>
  </p:cSld>
  <p:clrMapOvr>
    <a:masterClrMapping/>
  </p:clrMapOvr>
  <p:transition>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F1F21-EC9C-4E95-926B-A41C8AA21B35}"/>
              </a:ext>
            </a:extLst>
          </p:cNvPr>
          <p:cNvSpPr>
            <a:spLocks noGrp="1"/>
          </p:cNvSpPr>
          <p:nvPr>
            <p:ph type="title"/>
          </p:nvPr>
        </p:nvSpPr>
        <p:spPr>
          <a:xfrm>
            <a:off x="2601995" y="788416"/>
            <a:ext cx="5942448" cy="1499616"/>
          </a:xfrm>
        </p:spPr>
        <p:txBody>
          <a:bodyPr>
            <a:normAutofit/>
          </a:bodyPr>
          <a:lstStyle/>
          <a:p>
            <a:r>
              <a:rPr lang="en-US" b="1">
                <a:solidFill>
                  <a:srgbClr val="FFFFFF"/>
                </a:solidFill>
              </a:rPr>
              <a:t>Work Force</a:t>
            </a:r>
            <a:endParaRPr lang="en-US">
              <a:solidFill>
                <a:srgbClr val="FFFFFF"/>
              </a:solidFill>
            </a:endParaRPr>
          </a:p>
        </p:txBody>
      </p:sp>
      <p:sp>
        <p:nvSpPr>
          <p:cNvPr id="12" name="Rectangle 11">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679425C2-026F-42A4-9A63-58A6F1253302}"/>
              </a:ext>
            </a:extLst>
          </p:cNvPr>
          <p:cNvSpPr>
            <a:spLocks noGrp="1"/>
          </p:cNvSpPr>
          <p:nvPr>
            <p:ph idx="1"/>
          </p:nvPr>
        </p:nvSpPr>
        <p:spPr>
          <a:xfrm>
            <a:off x="2601995" y="2489202"/>
            <a:ext cx="5942448" cy="3554614"/>
          </a:xfrm>
        </p:spPr>
        <p:txBody>
          <a:bodyPr>
            <a:normAutofit/>
          </a:bodyPr>
          <a:lstStyle/>
          <a:p>
            <a:r>
              <a:rPr lang="en-US">
                <a:solidFill>
                  <a:srgbClr val="FFFFFF"/>
                </a:solidFill>
              </a:rPr>
              <a:t>Opportunities for Apprenticeships</a:t>
            </a:r>
          </a:p>
          <a:p>
            <a:r>
              <a:rPr lang="en-US">
                <a:solidFill>
                  <a:srgbClr val="FFFFFF"/>
                </a:solidFill>
              </a:rPr>
              <a:t>Research trade jobs, manufacturing, and industries for benefits, training, and unions.  </a:t>
            </a:r>
          </a:p>
          <a:p>
            <a:pPr marL="0" indent="0">
              <a:buNone/>
            </a:pPr>
            <a:r>
              <a:rPr lang="en-US">
                <a:solidFill>
                  <a:srgbClr val="FFFFFF"/>
                </a:solidFill>
                <a:hlinkClick r:id="rId2"/>
              </a:rPr>
              <a:t>https://www.apprenticeship.gov/career-seekers</a:t>
            </a:r>
            <a:r>
              <a:rPr lang="en-US">
                <a:solidFill>
                  <a:srgbClr val="FFFFFF"/>
                </a:solidFill>
              </a:rPr>
              <a:t> </a:t>
            </a:r>
          </a:p>
          <a:p>
            <a:pPr marL="0" indent="0">
              <a:buNone/>
            </a:pPr>
            <a:r>
              <a:rPr lang="en-US" b="1" u="sng">
                <a:solidFill>
                  <a:srgbClr val="FFFFFF"/>
                </a:solidFill>
                <a:effectLst/>
                <a:latin typeface="Georgia" panose="02040502050405020303" pitchFamily="18" charset="0"/>
                <a:ea typeface="Times New Roman" panose="02020603050405020304" pitchFamily="18" charset="0"/>
                <a:cs typeface="Arial" panose="020B0604020202020204" pitchFamily="34" charset="0"/>
                <a:hlinkClick r:id="rId3"/>
              </a:rPr>
              <a:t>Paid Apprenticeships in Mechanical Trades</a:t>
            </a:r>
            <a:endParaRPr lang="en-US">
              <a:solidFill>
                <a:srgbClr val="FFFFFF"/>
              </a:solidFill>
            </a:endParaRPr>
          </a:p>
        </p:txBody>
      </p:sp>
    </p:spTree>
    <p:extLst>
      <p:ext uri="{BB962C8B-B14F-4D97-AF65-F5344CB8AC3E}">
        <p14:creationId xmlns:p14="http://schemas.microsoft.com/office/powerpoint/2010/main" val="3954406542"/>
      </p:ext>
    </p:extLst>
  </p:cSld>
  <p:clrMapOvr>
    <a:overrideClrMapping bg1="dk1" tx1="lt1" bg2="dk2" tx2="lt2" accent1="accent1" accent2="accent2" accent3="accent3" accent4="accent4" accent5="accent5" accent6="accent6" hlink="hlink" folHlink="folHlink"/>
  </p:clrMapOvr>
  <p:transition>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03C253B-F257-4EAC-A0BE-51258436DBC8}"/>
              </a:ext>
            </a:extLst>
          </p:cNvPr>
          <p:cNvSpPr>
            <a:spLocks noGrp="1"/>
          </p:cNvSpPr>
          <p:nvPr>
            <p:ph type="title"/>
          </p:nvPr>
        </p:nvSpPr>
        <p:spPr>
          <a:xfrm>
            <a:off x="2601995" y="788416"/>
            <a:ext cx="5942448" cy="1499616"/>
          </a:xfrm>
        </p:spPr>
        <p:txBody>
          <a:bodyPr>
            <a:normAutofit/>
          </a:bodyPr>
          <a:lstStyle/>
          <a:p>
            <a:r>
              <a:rPr lang="en-US" b="1">
                <a:solidFill>
                  <a:srgbClr val="FFFFFF"/>
                </a:solidFill>
              </a:rPr>
              <a:t>Types of Resumes</a:t>
            </a:r>
          </a:p>
        </p:txBody>
      </p:sp>
      <p:sp>
        <p:nvSpPr>
          <p:cNvPr id="23" name="Rectangle 22">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74C2E51B-8D69-4E3C-8403-D0ACBDDBE56A}"/>
              </a:ext>
            </a:extLst>
          </p:cNvPr>
          <p:cNvSpPr>
            <a:spLocks noGrp="1"/>
          </p:cNvSpPr>
          <p:nvPr>
            <p:ph idx="1"/>
          </p:nvPr>
        </p:nvSpPr>
        <p:spPr>
          <a:xfrm>
            <a:off x="2601995" y="2489202"/>
            <a:ext cx="5942448" cy="3554614"/>
          </a:xfrm>
        </p:spPr>
        <p:txBody>
          <a:bodyPr>
            <a:normAutofit/>
          </a:bodyPr>
          <a:lstStyle/>
          <a:p>
            <a:r>
              <a:rPr lang="en-US">
                <a:solidFill>
                  <a:srgbClr val="FFFFFF"/>
                </a:solidFill>
              </a:rPr>
              <a:t>Chronological – Use when you have consistent career progression.</a:t>
            </a:r>
          </a:p>
          <a:p>
            <a:r>
              <a:rPr lang="en-US" b="1">
                <a:solidFill>
                  <a:srgbClr val="FFFFFF"/>
                </a:solidFill>
              </a:rPr>
              <a:t>Functional – Use with little experience (less than 2 years), employment gaps, or </a:t>
            </a:r>
            <a:r>
              <a:rPr lang="en-US" b="1" i="1">
                <a:solidFill>
                  <a:srgbClr val="FFFFFF"/>
                </a:solidFill>
              </a:rPr>
              <a:t>recent grads</a:t>
            </a:r>
            <a:r>
              <a:rPr lang="en-US" b="1">
                <a:solidFill>
                  <a:srgbClr val="FFFFFF"/>
                </a:solidFill>
              </a:rPr>
              <a:t>. Focus on skills rather than lack of experience. </a:t>
            </a:r>
          </a:p>
          <a:p>
            <a:r>
              <a:rPr lang="en-US">
                <a:solidFill>
                  <a:srgbClr val="FFFFFF"/>
                </a:solidFill>
              </a:rPr>
              <a:t>Hybrid – Use when you have more than 2 years of work experience, but less than 5, or are applying for a position in another industry. </a:t>
            </a:r>
          </a:p>
          <a:p>
            <a:pPr marL="0" indent="0">
              <a:buNone/>
            </a:pPr>
            <a:endParaRPr lang="en-US">
              <a:solidFill>
                <a:srgbClr val="FFFFFF"/>
              </a:solidFill>
            </a:endParaRPr>
          </a:p>
          <a:p>
            <a:pPr marL="0" indent="0">
              <a:buNone/>
            </a:pPr>
            <a:r>
              <a:rPr lang="en-US">
                <a:solidFill>
                  <a:srgbClr val="FFFFFF"/>
                </a:solidFill>
                <a:hlinkClick r:id="rId2">
                  <a:extLst>
                    <a:ext uri="{A12FA001-AC4F-418D-AE19-62706E023703}">
                      <ahyp:hlinkClr xmlns:ahyp="http://schemas.microsoft.com/office/drawing/2018/hyperlinkcolor" val="tx"/>
                    </a:ext>
                  </a:extLst>
                </a:hlinkClick>
              </a:rPr>
              <a:t>https://www.jobhero.com/resume/formats</a:t>
            </a:r>
            <a:r>
              <a:rPr lang="en-US">
                <a:solidFill>
                  <a:srgbClr val="FFFFFF"/>
                </a:solidFill>
              </a:rPr>
              <a:t> </a:t>
            </a:r>
          </a:p>
        </p:txBody>
      </p:sp>
    </p:spTree>
    <p:extLst>
      <p:ext uri="{BB962C8B-B14F-4D97-AF65-F5344CB8AC3E}">
        <p14:creationId xmlns:p14="http://schemas.microsoft.com/office/powerpoint/2010/main" val="446416995"/>
      </p:ext>
    </p:extLst>
  </p:cSld>
  <p:clrMapOvr>
    <a:overrideClrMapping bg1="dk1" tx1="lt1" bg2="dk2" tx2="lt2" accent1="accent1" accent2="accent2" accent3="accent3" accent4="accent4" accent5="accent5" accent6="accent6" hlink="hlink" folHlink="folHlink"/>
  </p:clrMapOvr>
  <p:transition>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2BA4E4B7-CDD6-4927-960B-DF76D1ADF28C}"/>
              </a:ext>
            </a:extLst>
          </p:cNvPr>
          <p:cNvSpPr>
            <a:spLocks noGrp="1" noChangeAspect="1" noChangeArrowheads="1"/>
          </p:cNvSpPr>
          <p:nvPr>
            <p:ph type="title"/>
          </p:nvPr>
        </p:nvSpPr>
        <p:spPr bwMode="auto">
          <a:xfrm>
            <a:off x="768096" y="4971088"/>
            <a:ext cx="7290054" cy="149961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en-US" b="1">
                <a:solidFill>
                  <a:srgbClr val="FFFFFF"/>
                </a:solidFill>
              </a:rPr>
              <a:t>Functional Resume Items </a:t>
            </a:r>
            <a:endParaRPr lang="en-US">
              <a:solidFill>
                <a:srgbClr val="FFFFFF"/>
              </a:solidFill>
            </a:endParaRPr>
          </a:p>
        </p:txBody>
      </p:sp>
      <p:cxnSp>
        <p:nvCxnSpPr>
          <p:cNvPr id="15" name="Straight Connector 14">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1">
            <a:extLst>
              <a:ext uri="{FF2B5EF4-FFF2-40B4-BE49-F238E27FC236}">
                <a16:creationId xmlns:a16="http://schemas.microsoft.com/office/drawing/2014/main" id="{EAEE09BC-BD71-797B-C72D-8E909A57A609}"/>
              </a:ext>
            </a:extLst>
          </p:cNvPr>
          <p:cNvGraphicFramePr>
            <a:graphicFrameLocks noGrp="1"/>
          </p:cNvGraphicFramePr>
          <p:nvPr>
            <p:ph idx="1"/>
            <p:extLst>
              <p:ext uri="{D42A27DB-BD31-4B8C-83A1-F6EECF244321}">
                <p14:modId xmlns:p14="http://schemas.microsoft.com/office/powerpoint/2010/main" val="307547831"/>
              </p:ext>
            </p:extLst>
          </p:nvPr>
        </p:nvGraphicFramePr>
        <p:xfrm>
          <a:off x="482203" y="642938"/>
          <a:ext cx="817245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047277"/>
      </p:ext>
    </p:extLst>
  </p:cSld>
  <p:clrMapOvr>
    <a:masterClrMapping/>
  </p:clrMapOvr>
  <p:transition>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2BA4E4B7-CDD6-4927-960B-DF76D1ADF28C}"/>
              </a:ext>
            </a:extLst>
          </p:cNvPr>
          <p:cNvSpPr>
            <a:spLocks noGrp="1" noChangeAspect="1" noChangeArrowheads="1"/>
          </p:cNvSpPr>
          <p:nvPr>
            <p:ph type="title"/>
          </p:nvPr>
        </p:nvSpPr>
        <p:spPr bwMode="auto">
          <a:xfrm>
            <a:off x="482601" y="643467"/>
            <a:ext cx="2561709" cy="557106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en-US" b="1">
                <a:solidFill>
                  <a:srgbClr val="FFFFFF"/>
                </a:solidFill>
              </a:rPr>
              <a:t>General Resume Tips </a:t>
            </a:r>
            <a:endParaRPr lang="en-US">
              <a:solidFill>
                <a:srgbClr val="FFFFFF"/>
              </a:solidFill>
            </a:endParaRPr>
          </a:p>
        </p:txBody>
      </p:sp>
      <p:graphicFrame>
        <p:nvGraphicFramePr>
          <p:cNvPr id="6" name="Content Placeholder 1">
            <a:extLst>
              <a:ext uri="{FF2B5EF4-FFF2-40B4-BE49-F238E27FC236}">
                <a16:creationId xmlns:a16="http://schemas.microsoft.com/office/drawing/2014/main" id="{799A8548-2AC1-674A-05E9-21EF856B4FE3}"/>
              </a:ext>
            </a:extLst>
          </p:cNvPr>
          <p:cNvGraphicFramePr>
            <a:graphicFrameLocks noGrp="1"/>
          </p:cNvGraphicFramePr>
          <p:nvPr>
            <p:ph idx="1"/>
            <p:extLst>
              <p:ext uri="{D42A27DB-BD31-4B8C-83A1-F6EECF244321}">
                <p14:modId xmlns:p14="http://schemas.microsoft.com/office/powerpoint/2010/main" val="1809550431"/>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490564"/>
      </p:ext>
    </p:extLst>
  </p:cSld>
  <p:clrMapOvr>
    <a:masterClrMapping/>
  </p:clrMapOvr>
  <p:transition>
    <p:pull/>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990600" y="228600"/>
            <a:ext cx="8153400" cy="990600"/>
          </a:xfrm>
        </p:spPr>
        <p:txBody>
          <a:bodyPr>
            <a:normAutofit fontScale="90000"/>
          </a:bodyPr>
          <a:lstStyle/>
          <a:p>
            <a:r>
              <a:rPr lang="en-US" b="1">
                <a:solidFill>
                  <a:schemeClr val="tx1"/>
                </a:solidFill>
              </a:rPr>
              <a:t>Work Force: Functional Resume</a:t>
            </a:r>
            <a:br>
              <a:rPr lang="en-US" b="1">
                <a:solidFill>
                  <a:schemeClr val="tx1"/>
                </a:solidFill>
              </a:rPr>
            </a:br>
            <a:r>
              <a:rPr lang="en-US" b="1">
                <a:solidFill>
                  <a:schemeClr val="tx1"/>
                </a:solidFill>
              </a:rPr>
              <a:t> </a:t>
            </a:r>
          </a:p>
        </p:txBody>
      </p:sp>
      <p:sp>
        <p:nvSpPr>
          <p:cNvPr id="3" name="Rectangle 2"/>
          <p:cNvSpPr/>
          <p:nvPr/>
        </p:nvSpPr>
        <p:spPr>
          <a:xfrm>
            <a:off x="2213983" y="1066800"/>
            <a:ext cx="5253618" cy="56744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3492DF-4733-52E7-DB17-E33C3201385A}"/>
              </a:ext>
            </a:extLst>
          </p:cNvPr>
          <p:cNvPicPr>
            <a:picLocks noChangeAspect="1"/>
          </p:cNvPicPr>
          <p:nvPr/>
        </p:nvPicPr>
        <p:blipFill>
          <a:blip r:embed="rId3"/>
          <a:srcRect l="876" r="818" b="816"/>
          <a:stretch>
            <a:fillRect/>
          </a:stretch>
        </p:blipFill>
        <p:spPr>
          <a:xfrm>
            <a:off x="2198032" y="971907"/>
            <a:ext cx="5326645" cy="5793710"/>
          </a:xfrm>
          <a:prstGeom prst="rect">
            <a:avLst/>
          </a:prstGeom>
        </p:spPr>
      </p:pic>
    </p:spTree>
    <p:extLst>
      <p:ext uri="{BB962C8B-B14F-4D97-AF65-F5344CB8AC3E}">
        <p14:creationId xmlns:p14="http://schemas.microsoft.com/office/powerpoint/2010/main" val="3333834746"/>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25" name="Rectangle 38924">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7" name="Rectangle 38926">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0" name="Rectangle 3891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6181" y="643467"/>
            <a:ext cx="2831958" cy="5571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1"/>
          <p:cNvSpPr>
            <a:spLocks noGrp="1"/>
          </p:cNvSpPr>
          <p:nvPr>
            <p:ph type="title"/>
          </p:nvPr>
        </p:nvSpPr>
        <p:spPr>
          <a:xfrm>
            <a:off x="1538220" y="1166185"/>
            <a:ext cx="2080993" cy="4525631"/>
          </a:xfrm>
        </p:spPr>
        <p:txBody>
          <a:bodyPr>
            <a:normAutofit/>
          </a:bodyPr>
          <a:lstStyle/>
          <a:p>
            <a:pPr defTabSz="740664"/>
            <a:r>
              <a:rPr lang="en-US" sz="1944" b="1" kern="1200" cap="all" spc="81" baseline="0">
                <a:solidFill>
                  <a:srgbClr val="FFFFFF"/>
                </a:solidFill>
                <a:latin typeface="+mj-lt"/>
                <a:ea typeface="+mj-ea"/>
                <a:cs typeface="+mj-cs"/>
              </a:rPr>
              <a:t>Technical, 2 year, or 4-year   College? </a:t>
            </a:r>
            <a:r>
              <a:rPr lang="en-US" sz="1944" kern="1200" cap="all" spc="81" baseline="0">
                <a:solidFill>
                  <a:srgbClr val="FFFFFF"/>
                </a:solidFill>
                <a:latin typeface="+mj-lt"/>
                <a:ea typeface="+mj-ea"/>
                <a:cs typeface="+mj-cs"/>
              </a:rPr>
              <a:t>								</a:t>
            </a:r>
            <a:endParaRPr lang="en-US" sz="2400">
              <a:solidFill>
                <a:srgbClr val="FFFFFF"/>
              </a:solidFill>
            </a:endParaRPr>
          </a:p>
        </p:txBody>
      </p:sp>
      <p:sp>
        <p:nvSpPr>
          <p:cNvPr id="38915" name="Content Placeholder 2"/>
          <p:cNvSpPr>
            <a:spLocks noGrp="1"/>
          </p:cNvSpPr>
          <p:nvPr>
            <p:ph idx="1"/>
          </p:nvPr>
        </p:nvSpPr>
        <p:spPr>
          <a:xfrm>
            <a:off x="4366617" y="906509"/>
            <a:ext cx="3611602" cy="3282306"/>
          </a:xfrm>
        </p:spPr>
        <p:txBody>
          <a:bodyPr vert="horz" lIns="45720" tIns="45720" rIns="45720" bIns="45720" numCol="1" rtlCol="0" anchor="t">
            <a:noAutofit/>
          </a:bodyPr>
          <a:lstStyle/>
          <a:p>
            <a:pPr marL="14605" indent="0" defTabSz="399959">
              <a:spcBef>
                <a:spcPts val="525"/>
              </a:spcBef>
              <a:spcAft>
                <a:spcPts val="87"/>
              </a:spcAft>
              <a:buNone/>
            </a:pPr>
            <a:r>
              <a:rPr lang="en-US" sz="1800" kern="1200">
                <a:latin typeface="+mn-lt"/>
                <a:ea typeface="+mn-ea"/>
                <a:cs typeface="+mn-cs"/>
              </a:rPr>
              <a:t>How do you decide which college is right for you?</a:t>
            </a:r>
            <a:br>
              <a:rPr lang="en-US" sz="1800"/>
            </a:br>
            <a:endParaRPr lang="en-US" sz="1800" kern="1200">
              <a:latin typeface="+mn-lt"/>
            </a:endParaRPr>
          </a:p>
          <a:p>
            <a:pPr marL="115570" lvl="1" indent="-59690" defTabSz="399959">
              <a:spcBef>
                <a:spcPts val="87"/>
              </a:spcBef>
              <a:spcAft>
                <a:spcPts val="175"/>
              </a:spcAft>
            </a:pPr>
            <a:r>
              <a:rPr lang="en-US" kern="1200">
                <a:latin typeface="+mn-lt"/>
                <a:ea typeface="+mn-ea"/>
                <a:cs typeface="+mn-cs"/>
              </a:rPr>
              <a:t>Who are you?</a:t>
            </a:r>
            <a:endParaRPr lang="en-US" kern="1200">
              <a:latin typeface="+mn-lt"/>
            </a:endParaRPr>
          </a:p>
          <a:p>
            <a:pPr marL="115570" lvl="1" indent="-59690" defTabSz="399959">
              <a:spcBef>
                <a:spcPts val="87"/>
              </a:spcBef>
              <a:spcAft>
                <a:spcPts val="175"/>
              </a:spcAft>
            </a:pPr>
            <a:r>
              <a:rPr lang="en-US" kern="1200">
                <a:latin typeface="+mn-lt"/>
                <a:ea typeface="+mn-ea"/>
                <a:cs typeface="+mn-cs"/>
              </a:rPr>
              <a:t>What do you need to succeed?</a:t>
            </a:r>
            <a:endParaRPr lang="en-US" kern="1200">
              <a:latin typeface="+mn-lt"/>
            </a:endParaRPr>
          </a:p>
          <a:p>
            <a:pPr marL="115570" lvl="1" indent="-59690" defTabSz="399959">
              <a:spcBef>
                <a:spcPts val="87"/>
              </a:spcBef>
              <a:spcAft>
                <a:spcPts val="175"/>
              </a:spcAft>
            </a:pPr>
            <a:r>
              <a:rPr lang="en-US" kern="1200">
                <a:latin typeface="+mn-lt"/>
                <a:ea typeface="+mn-ea"/>
                <a:cs typeface="+mn-cs"/>
              </a:rPr>
              <a:t>What’s your admissions profile?</a:t>
            </a:r>
            <a:endParaRPr lang="en-US" kern="1200">
              <a:latin typeface="+mn-lt"/>
            </a:endParaRPr>
          </a:p>
          <a:p>
            <a:pPr marL="115570" lvl="1" indent="-59690" defTabSz="399959">
              <a:spcBef>
                <a:spcPts val="87"/>
              </a:spcBef>
              <a:spcAft>
                <a:spcPts val="175"/>
              </a:spcAft>
            </a:pPr>
            <a:r>
              <a:rPr lang="en-US" kern="1200">
                <a:latin typeface="+mn-lt"/>
                <a:ea typeface="+mn-ea"/>
                <a:cs typeface="+mn-cs"/>
              </a:rPr>
              <a:t>How far from home do you want to be?</a:t>
            </a:r>
            <a:endParaRPr lang="en-US" kern="1200">
              <a:latin typeface="+mn-lt"/>
            </a:endParaRPr>
          </a:p>
          <a:p>
            <a:pPr marL="115570" lvl="1" indent="-59690" defTabSz="399959">
              <a:spcBef>
                <a:spcPts val="87"/>
              </a:spcBef>
              <a:spcAft>
                <a:spcPts val="175"/>
              </a:spcAft>
            </a:pPr>
            <a:r>
              <a:rPr lang="en-US" kern="1200">
                <a:latin typeface="+mn-lt"/>
                <a:ea typeface="+mn-ea"/>
                <a:cs typeface="+mn-cs"/>
              </a:rPr>
              <a:t>How large a college do you want?</a:t>
            </a:r>
            <a:endParaRPr lang="en-US" kern="1200">
              <a:latin typeface="+mn-lt"/>
            </a:endParaRPr>
          </a:p>
          <a:p>
            <a:pPr marL="115570" lvl="1" indent="-59690" defTabSz="399959">
              <a:spcBef>
                <a:spcPts val="87"/>
              </a:spcBef>
              <a:spcAft>
                <a:spcPts val="175"/>
              </a:spcAft>
            </a:pPr>
            <a:r>
              <a:rPr lang="en-US" kern="1200">
                <a:latin typeface="+mn-lt"/>
                <a:ea typeface="+mn-ea"/>
                <a:cs typeface="+mn-cs"/>
              </a:rPr>
              <a:t>What activities are available?</a:t>
            </a:r>
            <a:endParaRPr lang="en-US" kern="1200">
              <a:latin typeface="+mn-lt"/>
            </a:endParaRPr>
          </a:p>
          <a:p>
            <a:pPr marL="115570" lvl="1" indent="-59690" defTabSz="399959">
              <a:spcBef>
                <a:spcPts val="87"/>
              </a:spcBef>
              <a:spcAft>
                <a:spcPts val="175"/>
              </a:spcAft>
            </a:pPr>
            <a:r>
              <a:rPr lang="en-US" kern="1200">
                <a:latin typeface="+mn-lt"/>
                <a:ea typeface="+mn-ea"/>
                <a:cs typeface="+mn-cs"/>
              </a:rPr>
              <a:t>What else is important to you?</a:t>
            </a:r>
            <a:endParaRPr lang="en-US" kern="1200">
              <a:latin typeface="+mn-lt"/>
            </a:endParaRPr>
          </a:p>
          <a:p>
            <a:pPr marL="115570" lvl="1" indent="-59690" defTabSz="399959">
              <a:spcBef>
                <a:spcPts val="87"/>
              </a:spcBef>
              <a:spcAft>
                <a:spcPts val="175"/>
              </a:spcAft>
            </a:pPr>
            <a:r>
              <a:rPr lang="en-US" kern="1200">
                <a:latin typeface="+mn-lt"/>
                <a:ea typeface="+mn-ea"/>
                <a:cs typeface="+mn-cs"/>
              </a:rPr>
              <a:t>VISIT THE CAMPUS!</a:t>
            </a:r>
            <a:endParaRPr lang="en-US" kern="1200">
              <a:latin typeface="+mn-lt"/>
            </a:endParaRPr>
          </a:p>
          <a:p>
            <a:pPr marL="195580" lvl="2" indent="-59690" defTabSz="399959">
              <a:spcBef>
                <a:spcPts val="87"/>
              </a:spcBef>
              <a:spcAft>
                <a:spcPts val="175"/>
              </a:spcAft>
            </a:pPr>
            <a:endParaRPr lang="en-US" sz="875" kern="1200">
              <a:solidFill>
                <a:schemeClr val="tx1"/>
              </a:solidFill>
              <a:latin typeface="+mn-lt"/>
            </a:endParaRPr>
          </a:p>
          <a:p>
            <a:pPr marL="115570" lvl="1" indent="-59690" defTabSz="399959">
              <a:spcBef>
                <a:spcPts val="87"/>
              </a:spcBef>
              <a:spcAft>
                <a:spcPts val="175"/>
              </a:spcAft>
            </a:pPr>
            <a:endParaRPr lang="en-US" sz="875" kern="1200">
              <a:solidFill>
                <a:schemeClr val="tx1"/>
              </a:solidFill>
              <a:latin typeface="+mn-lt"/>
            </a:endParaRPr>
          </a:p>
          <a:p>
            <a:pPr>
              <a:buFont typeface="Wingdings" pitchFamily="2" charset="2"/>
              <a:buNone/>
            </a:pPr>
            <a:endParaRPr lang="en-US"/>
          </a:p>
        </p:txBody>
      </p:sp>
      <p:sp>
        <p:nvSpPr>
          <p:cNvPr id="4" name="TextBox 3"/>
          <p:cNvSpPr txBox="1"/>
          <p:nvPr/>
        </p:nvSpPr>
        <p:spPr>
          <a:xfrm>
            <a:off x="4456982" y="4313847"/>
            <a:ext cx="3425818" cy="1077218"/>
          </a:xfrm>
          <a:prstGeom prst="rect">
            <a:avLst/>
          </a:prstGeom>
          <a:noFill/>
        </p:spPr>
        <p:txBody>
          <a:bodyPr wrap="square" rtlCol="0">
            <a:spAutoFit/>
          </a:bodyPr>
          <a:lstStyle/>
          <a:p>
            <a:pPr defTabSz="199979">
              <a:spcAft>
                <a:spcPts val="486"/>
              </a:spcAft>
            </a:pPr>
            <a:r>
              <a:rPr lang="en-US" sz="1600" kern="1200">
                <a:solidFill>
                  <a:schemeClr val="tx1"/>
                </a:solidFill>
                <a:latin typeface="+mn-lt"/>
                <a:ea typeface="+mn-ea"/>
                <a:cs typeface="+mn-cs"/>
              </a:rPr>
              <a:t>*Seniors can take two days for a college visit. The absences will be excused with a dated letter on letterhead from the college visited.</a:t>
            </a:r>
            <a:endParaRPr lang="en-US" sz="1600"/>
          </a:p>
        </p:txBody>
      </p:sp>
    </p:spTree>
    <p:extLst>
      <p:ext uri="{BB962C8B-B14F-4D97-AF65-F5344CB8AC3E}">
        <p14:creationId xmlns:p14="http://schemas.microsoft.com/office/powerpoint/2010/main" val="98609265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 y="152400"/>
            <a:ext cx="8686800" cy="1356360"/>
          </a:xfrm>
        </p:spPr>
        <p:txBody>
          <a:bodyPr>
            <a:normAutofit/>
          </a:bodyPr>
          <a:lstStyle/>
          <a:p>
            <a:r>
              <a:rPr lang="en-US" b="1">
                <a:solidFill>
                  <a:schemeClr val="tx1"/>
                </a:solidFill>
              </a:rPr>
              <a:t>Technical, 2 year, or 4-year College? </a:t>
            </a:r>
          </a:p>
        </p:txBody>
      </p:sp>
      <p:sp>
        <p:nvSpPr>
          <p:cNvPr id="47107" name="Content Placeholder 2"/>
          <p:cNvSpPr>
            <a:spLocks noGrp="1"/>
          </p:cNvSpPr>
          <p:nvPr>
            <p:ph idx="1"/>
          </p:nvPr>
        </p:nvSpPr>
        <p:spPr>
          <a:xfrm>
            <a:off x="4724400" y="1593925"/>
            <a:ext cx="4267200" cy="4578275"/>
          </a:xfrm>
        </p:spPr>
        <p:txBody>
          <a:bodyPr>
            <a:noAutofit/>
          </a:bodyPr>
          <a:lstStyle/>
          <a:p>
            <a:pPr marL="34290" indent="0">
              <a:lnSpc>
                <a:spcPct val="100000"/>
              </a:lnSpc>
              <a:buNone/>
            </a:pPr>
            <a:r>
              <a:rPr lang="en-US" sz="2400"/>
              <a:t>4 Year College:</a:t>
            </a:r>
          </a:p>
          <a:p>
            <a:pPr marL="34290" indent="0">
              <a:lnSpc>
                <a:spcPct val="100000"/>
              </a:lnSpc>
              <a:buNone/>
            </a:pPr>
            <a:r>
              <a:rPr lang="en-US" sz="2400"/>
              <a:t>Each college determines their minimum entrance requirements</a:t>
            </a:r>
          </a:p>
          <a:p>
            <a:pPr>
              <a:lnSpc>
                <a:spcPct val="100000"/>
              </a:lnSpc>
            </a:pPr>
            <a:r>
              <a:rPr lang="en-US" sz="2400"/>
              <a:t>Minimum GPA</a:t>
            </a:r>
          </a:p>
          <a:p>
            <a:pPr>
              <a:lnSpc>
                <a:spcPct val="100000"/>
              </a:lnSpc>
            </a:pPr>
            <a:r>
              <a:rPr lang="en-US" sz="2400"/>
              <a:t>ACT or SAT scores</a:t>
            </a:r>
          </a:p>
          <a:p>
            <a:pPr marL="34290" indent="0">
              <a:lnSpc>
                <a:spcPct val="100000"/>
              </a:lnSpc>
              <a:buNone/>
            </a:pPr>
            <a:r>
              <a:rPr lang="en-US" sz="2400"/>
              <a:t>Georgia 4-year colleges require:</a:t>
            </a:r>
          </a:p>
          <a:p>
            <a:pPr lvl="1">
              <a:lnSpc>
                <a:spcPct val="100000"/>
              </a:lnSpc>
            </a:pPr>
            <a:r>
              <a:rPr lang="en-US" sz="1600"/>
              <a:t>College Preparatory Curriculum requirements (2 years world language)</a:t>
            </a:r>
          </a:p>
          <a:p>
            <a:pPr lvl="1">
              <a:lnSpc>
                <a:spcPct val="100000"/>
              </a:lnSpc>
            </a:pPr>
            <a:r>
              <a:rPr lang="en-US" sz="1600"/>
              <a:t>Freshman Index requirement</a:t>
            </a:r>
          </a:p>
          <a:p>
            <a:pPr lvl="1">
              <a:lnSpc>
                <a:spcPct val="100000"/>
              </a:lnSpc>
            </a:pPr>
            <a:r>
              <a:rPr lang="en-US" sz="1600"/>
              <a:t>Minimum results on Test Scores </a:t>
            </a:r>
          </a:p>
        </p:txBody>
      </p:sp>
      <p:sp>
        <p:nvSpPr>
          <p:cNvPr id="2" name="Rectangle 1"/>
          <p:cNvSpPr/>
          <p:nvPr/>
        </p:nvSpPr>
        <p:spPr>
          <a:xfrm>
            <a:off x="228600" y="1598474"/>
            <a:ext cx="4572000" cy="2031325"/>
          </a:xfrm>
          <a:prstGeom prst="rect">
            <a:avLst/>
          </a:prstGeom>
        </p:spPr>
        <p:txBody>
          <a:bodyPr lIns="91440" tIns="45720" rIns="91440" bIns="45720" anchor="t">
            <a:spAutoFit/>
          </a:bodyPr>
          <a:lstStyle/>
          <a:p>
            <a:r>
              <a:rPr lang="en-US">
                <a:solidFill>
                  <a:schemeClr val="accent1"/>
                </a:solidFill>
                <a:latin typeface="+mn-lt"/>
              </a:rPr>
              <a:t>Technical College:</a:t>
            </a:r>
          </a:p>
          <a:p>
            <a:pPr marL="285750" indent="-285750">
              <a:buFont typeface="Arial" panose="020B0604020202020204" pitchFamily="34" charset="0"/>
              <a:buChar char="•"/>
            </a:pPr>
            <a:r>
              <a:rPr lang="en-US">
                <a:solidFill>
                  <a:schemeClr val="accent1"/>
                </a:solidFill>
                <a:latin typeface="+mn-lt"/>
              </a:rPr>
              <a:t>SAT/ACT not required. </a:t>
            </a:r>
            <a:endParaRPr lang="en-US">
              <a:solidFill>
                <a:schemeClr val="accent1"/>
              </a:solidFill>
            </a:endParaRPr>
          </a:p>
          <a:p>
            <a:pPr marL="742950" lvl="1" indent="-285750">
              <a:buFont typeface="Courier New" panose="020B0604020202020204" pitchFamily="34" charset="0"/>
              <a:buChar char="o"/>
            </a:pPr>
            <a:r>
              <a:rPr lang="en-US">
                <a:solidFill>
                  <a:schemeClr val="accent1"/>
                </a:solidFill>
                <a:latin typeface="+mn-lt"/>
              </a:rPr>
              <a:t>Use Accuplacer exam to determine placement</a:t>
            </a:r>
            <a:endParaRPr lang="en-US">
              <a:solidFill>
                <a:schemeClr val="accent1"/>
              </a:solidFill>
            </a:endParaRPr>
          </a:p>
          <a:p>
            <a:pPr marL="285750" indent="-285750">
              <a:buFont typeface="Arial" panose="020B0604020202020204" pitchFamily="34" charset="0"/>
              <a:buChar char="•"/>
            </a:pPr>
            <a:r>
              <a:rPr lang="en-US">
                <a:solidFill>
                  <a:schemeClr val="accent1"/>
                </a:solidFill>
                <a:latin typeface="+mn-lt"/>
              </a:rPr>
              <a:t>Qualifies for HOPE Grant</a:t>
            </a:r>
          </a:p>
          <a:p>
            <a:pPr marL="285750" indent="-285750">
              <a:buFont typeface="Arial" panose="020B0604020202020204" pitchFamily="34" charset="0"/>
              <a:buChar char="•"/>
            </a:pPr>
            <a:r>
              <a:rPr lang="en-US">
                <a:solidFill>
                  <a:schemeClr val="accent1"/>
                </a:solidFill>
                <a:latin typeface="+mn-lt"/>
              </a:rPr>
              <a:t>Chattahoochee Tech is nearby</a:t>
            </a:r>
          </a:p>
          <a:p>
            <a:endParaRPr lang="en-US">
              <a:solidFill>
                <a:schemeClr val="accent1"/>
              </a:solidFill>
              <a:latin typeface="+mn-lt"/>
            </a:endParaRPr>
          </a:p>
        </p:txBody>
      </p:sp>
      <p:sp>
        <p:nvSpPr>
          <p:cNvPr id="3" name="Rectangle 2"/>
          <p:cNvSpPr/>
          <p:nvPr/>
        </p:nvSpPr>
        <p:spPr>
          <a:xfrm>
            <a:off x="228600" y="3531275"/>
            <a:ext cx="4572000" cy="2031325"/>
          </a:xfrm>
          <a:prstGeom prst="rect">
            <a:avLst/>
          </a:prstGeom>
        </p:spPr>
        <p:txBody>
          <a:bodyPr>
            <a:spAutoFit/>
          </a:bodyPr>
          <a:lstStyle/>
          <a:p>
            <a:r>
              <a:rPr lang="en-US">
                <a:solidFill>
                  <a:schemeClr val="accent1"/>
                </a:solidFill>
                <a:latin typeface="+mn-lt"/>
              </a:rPr>
              <a:t>2 Year Community College:</a:t>
            </a:r>
          </a:p>
          <a:p>
            <a:pPr marL="285750" indent="-285750">
              <a:buFont typeface="Arial" panose="020B0604020202020204" pitchFamily="34" charset="0"/>
              <a:buChar char="•"/>
            </a:pPr>
            <a:r>
              <a:rPr lang="en-US">
                <a:solidFill>
                  <a:schemeClr val="accent1"/>
                </a:solidFill>
                <a:latin typeface="+mn-lt"/>
              </a:rPr>
              <a:t>SAT/ACT may not be required: could use Accuplacer exam for placement</a:t>
            </a:r>
          </a:p>
          <a:p>
            <a:pPr marL="285750" indent="-285750">
              <a:buFont typeface="Arial" panose="020B0604020202020204" pitchFamily="34" charset="0"/>
              <a:buChar char="•"/>
            </a:pPr>
            <a:r>
              <a:rPr lang="en-US">
                <a:solidFill>
                  <a:schemeClr val="accent1"/>
                </a:solidFill>
                <a:latin typeface="+mn-lt"/>
              </a:rPr>
              <a:t>School determines minimum GPA</a:t>
            </a:r>
          </a:p>
          <a:p>
            <a:pPr marL="285750" indent="-285750">
              <a:buFont typeface="Arial" panose="020B0604020202020204" pitchFamily="34" charset="0"/>
              <a:buChar char="•"/>
            </a:pPr>
            <a:r>
              <a:rPr lang="en-US">
                <a:solidFill>
                  <a:schemeClr val="accent1"/>
                </a:solidFill>
                <a:latin typeface="+mn-lt"/>
              </a:rPr>
              <a:t>Nearby 2-year schools: Georgia Highlands &amp; GSU Perimeter College</a:t>
            </a:r>
          </a:p>
          <a:p>
            <a:endParaRPr lang="en-US">
              <a:solidFill>
                <a:schemeClr val="accent1"/>
              </a:solidFill>
              <a:latin typeface="+mj-lt"/>
            </a:endParaRPr>
          </a:p>
        </p:txBody>
      </p:sp>
      <p:sp>
        <p:nvSpPr>
          <p:cNvPr id="4" name="Rectangle 3"/>
          <p:cNvSpPr/>
          <p:nvPr/>
        </p:nvSpPr>
        <p:spPr>
          <a:xfrm>
            <a:off x="228600" y="1600200"/>
            <a:ext cx="4419600" cy="1691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3462992"/>
            <a:ext cx="4419600" cy="18710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1595984"/>
            <a:ext cx="4267200" cy="4892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60584"/>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543220-CE6F-4C97-AA44-AEE68EE91B1F}"/>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1ACDCD8B-1227-4650-B59C-73DD280BADDB}"/>
              </a:ext>
            </a:extLst>
          </p:cNvPr>
          <p:cNvSpPr txBox="1"/>
          <p:nvPr/>
        </p:nvSpPr>
        <p:spPr>
          <a:xfrm>
            <a:off x="2284079" y="5782363"/>
            <a:ext cx="5029200" cy="646331"/>
          </a:xfrm>
          <a:prstGeom prst="rect">
            <a:avLst/>
          </a:prstGeom>
          <a:noFill/>
        </p:spPr>
        <p:txBody>
          <a:bodyPr wrap="square" lIns="91440" tIns="45720" rIns="91440" bIns="45720" rtlCol="0" anchor="t">
            <a:spAutoFit/>
          </a:bodyPr>
          <a:lstStyle/>
          <a:p>
            <a:pPr algn="ctr"/>
            <a:r>
              <a:rPr lang="en-US"/>
              <a:t>*Must maintain a 2.0 once admitted</a:t>
            </a:r>
          </a:p>
          <a:p>
            <a:pPr algn="ctr"/>
            <a:r>
              <a:rPr lang="en-US">
                <a:hlinkClick r:id="rId2"/>
              </a:rPr>
              <a:t>https://tcsg.edu/free-tuition/</a:t>
            </a:r>
            <a:r>
              <a:rPr lang="en-US"/>
              <a:t>  </a:t>
            </a:r>
          </a:p>
        </p:txBody>
      </p:sp>
      <p:pic>
        <p:nvPicPr>
          <p:cNvPr id="8" name="Picture 7">
            <a:extLst>
              <a:ext uri="{FF2B5EF4-FFF2-40B4-BE49-F238E27FC236}">
                <a16:creationId xmlns:a16="http://schemas.microsoft.com/office/drawing/2014/main" id="{0C397BB4-2784-BB02-11CF-D9FE9EA801C4}"/>
              </a:ext>
            </a:extLst>
          </p:cNvPr>
          <p:cNvPicPr>
            <a:picLocks noChangeAspect="1"/>
          </p:cNvPicPr>
          <p:nvPr/>
        </p:nvPicPr>
        <p:blipFill>
          <a:blip r:embed="rId3"/>
          <a:stretch>
            <a:fillRect/>
          </a:stretch>
        </p:blipFill>
        <p:spPr>
          <a:xfrm>
            <a:off x="752395" y="3220250"/>
            <a:ext cx="7305631" cy="2377473"/>
          </a:xfrm>
          <a:prstGeom prst="rect">
            <a:avLst/>
          </a:prstGeom>
        </p:spPr>
      </p:pic>
      <p:pic>
        <p:nvPicPr>
          <p:cNvPr id="10" name="Picture 9">
            <a:extLst>
              <a:ext uri="{FF2B5EF4-FFF2-40B4-BE49-F238E27FC236}">
                <a16:creationId xmlns:a16="http://schemas.microsoft.com/office/drawing/2014/main" id="{48E641D3-1688-3F87-BFBB-B753441F9777}"/>
              </a:ext>
            </a:extLst>
          </p:cNvPr>
          <p:cNvPicPr>
            <a:picLocks noChangeAspect="1"/>
          </p:cNvPicPr>
          <p:nvPr/>
        </p:nvPicPr>
        <p:blipFill>
          <a:blip r:embed="rId4"/>
          <a:stretch>
            <a:fillRect/>
          </a:stretch>
        </p:blipFill>
        <p:spPr>
          <a:xfrm>
            <a:off x="301668" y="658999"/>
            <a:ext cx="8839200" cy="2362565"/>
          </a:xfrm>
          <a:prstGeom prst="rect">
            <a:avLst/>
          </a:prstGeom>
        </p:spPr>
      </p:pic>
    </p:spTree>
    <p:extLst>
      <p:ext uri="{BB962C8B-B14F-4D97-AF65-F5344CB8AC3E}">
        <p14:creationId xmlns:p14="http://schemas.microsoft.com/office/powerpoint/2010/main" val="420882018"/>
      </p:ext>
    </p:extLst>
  </p:cSld>
  <p:clrMapOvr>
    <a:masterClrMapping/>
  </p:clrMapOvr>
  <p:transition>
    <p:pull/>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05B0DA1-6D6E-45F0-9B63-E03B85EEE38B}"/>
              </a:ext>
            </a:extLst>
          </p:cNvPr>
          <p:cNvSpPr>
            <a:spLocks noGrp="1"/>
          </p:cNvSpPr>
          <p:nvPr>
            <p:ph type="title"/>
          </p:nvPr>
        </p:nvSpPr>
        <p:spPr>
          <a:xfrm>
            <a:off x="6097404" y="643467"/>
            <a:ext cx="2604756" cy="5571066"/>
          </a:xfrm>
        </p:spPr>
        <p:txBody>
          <a:bodyPr>
            <a:normAutofit/>
          </a:bodyPr>
          <a:lstStyle/>
          <a:p>
            <a:r>
              <a:rPr lang="en-US" b="1"/>
              <a:t>2 Year Colleges </a:t>
            </a:r>
            <a:endParaRPr lang="en-US"/>
          </a:p>
        </p:txBody>
      </p:sp>
      <p:cxnSp>
        <p:nvCxnSpPr>
          <p:cNvPr id="14" name="Straight Connector 13">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524C5EE3-CA3B-44AA-8D67-5778F2EB67FE}"/>
              </a:ext>
            </a:extLst>
          </p:cNvPr>
          <p:cNvSpPr>
            <a:spLocks noGrp="1"/>
          </p:cNvSpPr>
          <p:nvPr>
            <p:ph idx="1"/>
          </p:nvPr>
        </p:nvSpPr>
        <p:spPr>
          <a:xfrm>
            <a:off x="441840" y="767867"/>
            <a:ext cx="4883244" cy="2695048"/>
          </a:xfrm>
        </p:spPr>
        <p:txBody>
          <a:bodyPr/>
          <a:lstStyle/>
          <a:p>
            <a:pPr marL="0" indent="0" defTabSz="603504">
              <a:spcBef>
                <a:spcPts val="792"/>
              </a:spcBef>
              <a:spcAft>
                <a:spcPts val="132"/>
              </a:spcAft>
              <a:buNone/>
            </a:pPr>
            <a:r>
              <a:rPr lang="en-US" sz="2800" kern="1200">
                <a:solidFill>
                  <a:schemeClr val="tx1"/>
                </a:solidFill>
                <a:latin typeface="+mn-lt"/>
                <a:ea typeface="+mn-ea"/>
                <a:cs typeface="+mn-cs"/>
              </a:rPr>
              <a:t>Transferring to 4 Year Colleges:</a:t>
            </a:r>
          </a:p>
          <a:p>
            <a:pPr marL="0" indent="0" defTabSz="603504">
              <a:spcBef>
                <a:spcPts val="792"/>
              </a:spcBef>
              <a:spcAft>
                <a:spcPts val="132"/>
              </a:spcAft>
              <a:buNone/>
            </a:pPr>
            <a:r>
              <a:rPr lang="en-US" sz="2800" kern="1200">
                <a:solidFill>
                  <a:schemeClr val="tx1"/>
                </a:solidFill>
                <a:latin typeface="+mn-lt"/>
                <a:ea typeface="+mn-ea"/>
                <a:cs typeface="+mn-cs"/>
              </a:rPr>
              <a:t>Georgia Perimeter to Georgia State University</a:t>
            </a:r>
          </a:p>
          <a:p>
            <a:pPr marL="0" indent="0" defTabSz="603504">
              <a:spcBef>
                <a:spcPts val="792"/>
              </a:spcBef>
              <a:spcAft>
                <a:spcPts val="132"/>
              </a:spcAft>
              <a:buNone/>
            </a:pPr>
            <a:endParaRPr lang="en-US" sz="1320" kern="1200">
              <a:solidFill>
                <a:schemeClr val="tx1"/>
              </a:solidFill>
              <a:latin typeface="+mn-lt"/>
              <a:ea typeface="+mn-ea"/>
              <a:cs typeface="+mn-cs"/>
            </a:endParaRPr>
          </a:p>
          <a:p>
            <a:pPr marL="60350" indent="-60350" defTabSz="603504">
              <a:spcBef>
                <a:spcPts val="792"/>
              </a:spcBef>
              <a:spcAft>
                <a:spcPts val="132"/>
              </a:spcAft>
            </a:pPr>
            <a:endParaRPr lang="en-US" sz="1320" kern="1200">
              <a:solidFill>
                <a:schemeClr val="tx1"/>
              </a:solidFill>
              <a:latin typeface="+mn-lt"/>
              <a:ea typeface="+mn-ea"/>
              <a:cs typeface="+mn-cs"/>
            </a:endParaRPr>
          </a:p>
          <a:p>
            <a:pPr marL="60350" indent="-60350" defTabSz="603504">
              <a:spcBef>
                <a:spcPts val="792"/>
              </a:spcBef>
              <a:spcAft>
                <a:spcPts val="132"/>
              </a:spcAft>
            </a:pPr>
            <a:endParaRPr lang="en-US" sz="1320" kern="1200">
              <a:solidFill>
                <a:schemeClr val="tx1"/>
              </a:solidFill>
              <a:latin typeface="+mn-lt"/>
              <a:ea typeface="+mn-ea"/>
              <a:cs typeface="+mn-cs"/>
            </a:endParaRPr>
          </a:p>
          <a:p>
            <a:endParaRPr lang="en-US"/>
          </a:p>
        </p:txBody>
      </p:sp>
      <p:pic>
        <p:nvPicPr>
          <p:cNvPr id="5" name="Picture 4">
            <a:extLst>
              <a:ext uri="{FF2B5EF4-FFF2-40B4-BE49-F238E27FC236}">
                <a16:creationId xmlns:a16="http://schemas.microsoft.com/office/drawing/2014/main" id="{A3489ADC-4AD1-430B-BF54-042FB6AE4D17}"/>
              </a:ext>
            </a:extLst>
          </p:cNvPr>
          <p:cNvPicPr>
            <a:picLocks noChangeAspect="1"/>
          </p:cNvPicPr>
          <p:nvPr/>
        </p:nvPicPr>
        <p:blipFill>
          <a:blip r:embed="rId2"/>
          <a:stretch>
            <a:fillRect/>
          </a:stretch>
        </p:blipFill>
        <p:spPr>
          <a:xfrm>
            <a:off x="442018" y="2270246"/>
            <a:ext cx="3841813" cy="2063083"/>
          </a:xfrm>
          <a:prstGeom prst="rect">
            <a:avLst/>
          </a:prstGeom>
        </p:spPr>
      </p:pic>
      <p:sp>
        <p:nvSpPr>
          <p:cNvPr id="7" name="TextBox 6">
            <a:extLst>
              <a:ext uri="{FF2B5EF4-FFF2-40B4-BE49-F238E27FC236}">
                <a16:creationId xmlns:a16="http://schemas.microsoft.com/office/drawing/2014/main" id="{8FFC8AA0-83B4-4A71-9648-875E5D19C73B}"/>
              </a:ext>
            </a:extLst>
          </p:cNvPr>
          <p:cNvSpPr txBox="1"/>
          <p:nvPr/>
        </p:nvSpPr>
        <p:spPr>
          <a:xfrm>
            <a:off x="643428" y="4606905"/>
            <a:ext cx="3828194" cy="457946"/>
          </a:xfrm>
          <a:prstGeom prst="rect">
            <a:avLst/>
          </a:prstGeom>
          <a:noFill/>
        </p:spPr>
        <p:txBody>
          <a:bodyPr wrap="square" rtlCol="0">
            <a:spAutoFit/>
          </a:bodyPr>
          <a:lstStyle/>
          <a:p>
            <a:pPr defTabSz="301752">
              <a:spcAft>
                <a:spcPts val="600"/>
              </a:spcAft>
            </a:pPr>
            <a:r>
              <a:rPr lang="en-US" sz="1188" kern="1200">
                <a:solidFill>
                  <a:schemeClr val="tx1"/>
                </a:solidFill>
                <a:latin typeface="+mn-lt"/>
                <a:ea typeface="+mn-ea"/>
                <a:cs typeface="+mn-cs"/>
                <a:hlinkClick r:id="rId3"/>
              </a:rPr>
              <a:t>https://admissions.gsu.edu/bachelors-degree/apply/#transition</a:t>
            </a:r>
            <a:r>
              <a:rPr lang="en-US" sz="1188" kern="1200">
                <a:solidFill>
                  <a:schemeClr val="tx1"/>
                </a:solidFill>
                <a:latin typeface="+mn-lt"/>
                <a:ea typeface="+mn-ea"/>
                <a:cs typeface="+mn-cs"/>
              </a:rPr>
              <a:t> </a:t>
            </a:r>
            <a:endParaRPr lang="en-US"/>
          </a:p>
        </p:txBody>
      </p:sp>
    </p:spTree>
    <p:extLst>
      <p:ext uri="{BB962C8B-B14F-4D97-AF65-F5344CB8AC3E}">
        <p14:creationId xmlns:p14="http://schemas.microsoft.com/office/powerpoint/2010/main" val="4025374180"/>
      </p:ext>
    </p:extLst>
  </p:cSld>
  <p:clrMapOvr>
    <a:masterClrMapping/>
  </p:clrMapOvr>
  <p:transition>
    <p:pull/>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5" name="Picture 44" descr="Back shot of a row of graduates">
            <a:extLst>
              <a:ext uri="{FF2B5EF4-FFF2-40B4-BE49-F238E27FC236}">
                <a16:creationId xmlns:a16="http://schemas.microsoft.com/office/drawing/2014/main" id="{A3107820-AF0E-729D-C320-7D9E94D7A901}"/>
              </a:ext>
            </a:extLst>
          </p:cNvPr>
          <p:cNvPicPr>
            <a:picLocks noChangeAspect="1"/>
          </p:cNvPicPr>
          <p:nvPr/>
        </p:nvPicPr>
        <p:blipFill>
          <a:blip r:embed="rId2"/>
          <a:srcRect t="3016" r="19091" b="6075"/>
          <a:stretch>
            <a:fillRect/>
          </a:stretch>
        </p:blipFill>
        <p:spPr>
          <a:xfrm>
            <a:off x="20" y="10"/>
            <a:ext cx="9143980" cy="6857990"/>
          </a:xfrm>
          <a:prstGeom prst="rect">
            <a:avLst/>
          </a:prstGeom>
        </p:spPr>
      </p:pic>
      <p:sp>
        <p:nvSpPr>
          <p:cNvPr id="61" name="Rectangle 60">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62" name="Straight Connector 61">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0A4CE28-416A-5179-9040-1E9E175135EC}"/>
              </a:ext>
            </a:extLst>
          </p:cNvPr>
          <p:cNvSpPr txBox="1"/>
          <p:nvPr/>
        </p:nvSpPr>
        <p:spPr>
          <a:xfrm>
            <a:off x="768096" y="2286000"/>
            <a:ext cx="4550113" cy="4023360"/>
          </a:xfrm>
          <a:prstGeom prst="rect">
            <a:avLst/>
          </a:prstGeom>
        </p:spPr>
        <p:txBody>
          <a:bodyPr vert="horz" lIns="45720" tIns="45720" rIns="45720" bIns="45720" rtlCol="0">
            <a:normAutofit/>
          </a:bodyPr>
          <a:lstStyle/>
          <a:p>
            <a:pPr lvl="0" defTabSz="914400">
              <a:lnSpc>
                <a:spcPct val="90000"/>
              </a:lnSpc>
              <a:spcAft>
                <a:spcPts val="600"/>
              </a:spcAft>
              <a:buClr>
                <a:schemeClr val="accent1"/>
              </a:buClr>
            </a:pPr>
            <a:r>
              <a:rPr lang="en-US" b="0" i="0" baseline="0">
                <a:solidFill>
                  <a:srgbClr val="000000"/>
                </a:solidFill>
              </a:rPr>
              <a:t>SAT/ACT can be taken multiple times </a:t>
            </a:r>
            <a:endParaRPr lang="en-US">
              <a:solidFill>
                <a:srgbClr val="000000"/>
              </a:solidFill>
            </a:endParaRPr>
          </a:p>
          <a:p>
            <a:pPr lvl="0" defTabSz="914400">
              <a:lnSpc>
                <a:spcPct val="90000"/>
              </a:lnSpc>
              <a:spcAft>
                <a:spcPts val="600"/>
              </a:spcAft>
              <a:buClr>
                <a:schemeClr val="accent1"/>
              </a:buClr>
            </a:pPr>
            <a:endParaRPr lang="en-US" b="0" i="0" baseline="0">
              <a:solidFill>
                <a:srgbClr val="000000"/>
              </a:solidFill>
            </a:endParaRPr>
          </a:p>
          <a:p>
            <a:pPr lvl="0" defTabSz="914400">
              <a:lnSpc>
                <a:spcPct val="90000"/>
              </a:lnSpc>
              <a:spcAft>
                <a:spcPts val="600"/>
              </a:spcAft>
              <a:buClr>
                <a:schemeClr val="accent1"/>
              </a:buClr>
            </a:pPr>
            <a:r>
              <a:rPr lang="en-US" b="0" i="0" baseline="0">
                <a:solidFill>
                  <a:srgbClr val="000000"/>
                </a:solidFill>
              </a:rPr>
              <a:t>Usually required to apply to colleges and universities (not required for technical colleges) </a:t>
            </a:r>
            <a:endParaRPr lang="en-US">
              <a:solidFill>
                <a:srgbClr val="000000"/>
              </a:solidFill>
            </a:endParaRPr>
          </a:p>
          <a:p>
            <a:pPr lvl="0" defTabSz="914400">
              <a:lnSpc>
                <a:spcPct val="90000"/>
              </a:lnSpc>
              <a:spcAft>
                <a:spcPts val="600"/>
              </a:spcAft>
              <a:buClr>
                <a:schemeClr val="accent1"/>
              </a:buClr>
            </a:pPr>
            <a:endParaRPr lang="en-US" b="0" i="0" baseline="0">
              <a:solidFill>
                <a:srgbClr val="000000"/>
              </a:solidFill>
            </a:endParaRPr>
          </a:p>
          <a:p>
            <a:pPr lvl="0" defTabSz="914400">
              <a:lnSpc>
                <a:spcPct val="90000"/>
              </a:lnSpc>
              <a:spcAft>
                <a:spcPts val="600"/>
              </a:spcAft>
              <a:buClr>
                <a:schemeClr val="accent1"/>
              </a:buClr>
            </a:pPr>
            <a:r>
              <a:rPr lang="en-US" b="0" i="0" baseline="0">
                <a:solidFill>
                  <a:srgbClr val="000000"/>
                </a:solidFill>
              </a:rPr>
              <a:t>College-bound Seniors should try to take fall semester, if possible, to meet application deadlines </a:t>
            </a:r>
            <a:endParaRPr lang="en-US">
              <a:solidFill>
                <a:srgbClr val="000000"/>
              </a:solidFill>
            </a:endParaRPr>
          </a:p>
          <a:p>
            <a:pPr lvl="0" defTabSz="914400">
              <a:lnSpc>
                <a:spcPct val="90000"/>
              </a:lnSpc>
              <a:spcAft>
                <a:spcPts val="600"/>
              </a:spcAft>
              <a:buClr>
                <a:schemeClr val="accent1"/>
              </a:buClr>
            </a:pPr>
            <a:endParaRPr lang="en-US" b="0" i="0" baseline="0">
              <a:solidFill>
                <a:srgbClr val="000000"/>
              </a:solidFill>
            </a:endParaRPr>
          </a:p>
          <a:p>
            <a:pPr lvl="0" defTabSz="914400">
              <a:lnSpc>
                <a:spcPct val="90000"/>
              </a:lnSpc>
              <a:spcAft>
                <a:spcPts val="600"/>
              </a:spcAft>
              <a:buClr>
                <a:schemeClr val="accent1"/>
              </a:buClr>
            </a:pPr>
            <a:r>
              <a:rPr lang="en-US" b="0" i="0" baseline="0">
                <a:solidFill>
                  <a:srgbClr val="000000"/>
                </a:solidFill>
              </a:rPr>
              <a:t>SAT vs. ACT:  both are recognized at MOST colleges and universities </a:t>
            </a:r>
            <a:endParaRPr lang="en-US">
              <a:solidFill>
                <a:srgbClr val="000000"/>
              </a:solidFill>
            </a:endParaRPr>
          </a:p>
        </p:txBody>
      </p:sp>
      <p:sp>
        <p:nvSpPr>
          <p:cNvPr id="6" name="TextBox 5">
            <a:extLst>
              <a:ext uri="{FF2B5EF4-FFF2-40B4-BE49-F238E27FC236}">
                <a16:creationId xmlns:a16="http://schemas.microsoft.com/office/drawing/2014/main" id="{56833770-D97D-83D4-22E1-E5A06BCEED99}"/>
              </a:ext>
            </a:extLst>
          </p:cNvPr>
          <p:cNvSpPr txBox="1"/>
          <p:nvPr/>
        </p:nvSpPr>
        <p:spPr>
          <a:xfrm>
            <a:off x="1142981" y="826324"/>
            <a:ext cx="2952860" cy="1015663"/>
          </a:xfrm>
          <a:prstGeom prst="rect">
            <a:avLst/>
          </a:prstGeom>
          <a:noFill/>
        </p:spPr>
        <p:txBody>
          <a:bodyPr wrap="none" rtlCol="0">
            <a:spAutoFit/>
          </a:bodyPr>
          <a:lstStyle/>
          <a:p>
            <a:r>
              <a:rPr lang="en-US" sz="6000">
                <a:solidFill>
                  <a:schemeClr val="accent1"/>
                </a:solidFill>
              </a:rPr>
              <a:t>SAT/ACT</a:t>
            </a:r>
          </a:p>
        </p:txBody>
      </p:sp>
    </p:spTree>
    <p:extLst>
      <p:ext uri="{BB962C8B-B14F-4D97-AF65-F5344CB8AC3E}">
        <p14:creationId xmlns:p14="http://schemas.microsoft.com/office/powerpoint/2010/main" val="2796786521"/>
      </p:ext>
    </p:extLst>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50" b="1">
                <a:solidFill>
                  <a:schemeClr val="tx1"/>
                </a:solidFill>
              </a:rPr>
              <a:t>Counseling Staff</a:t>
            </a:r>
          </a:p>
        </p:txBody>
      </p:sp>
      <p:pic>
        <p:nvPicPr>
          <p:cNvPr id="10" name="Content Placeholder 9" descr="A person smiling at camera&#10;&#10;Description automatically generated">
            <a:extLst>
              <a:ext uri="{FF2B5EF4-FFF2-40B4-BE49-F238E27FC236}">
                <a16:creationId xmlns:a16="http://schemas.microsoft.com/office/drawing/2014/main" id="{A4780F79-2D31-94B3-496C-F7DE7BB72B4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69938" y="2139499"/>
            <a:ext cx="1981200" cy="2441256"/>
          </a:xfrm>
        </p:spPr>
      </p:pic>
      <p:sp>
        <p:nvSpPr>
          <p:cNvPr id="13" name="TextBox 12"/>
          <p:cNvSpPr txBox="1"/>
          <p:nvPr/>
        </p:nvSpPr>
        <p:spPr>
          <a:xfrm>
            <a:off x="6282812" y="4663439"/>
            <a:ext cx="210312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rtlCol="0" anchor="t">
            <a:spAutoFit/>
          </a:bodyPr>
          <a:lstStyle/>
          <a:p>
            <a:pPr algn="ctr" defTabSz="914400" fontAlgn="base">
              <a:spcBef>
                <a:spcPct val="0"/>
              </a:spcBef>
              <a:spcAft>
                <a:spcPct val="0"/>
              </a:spcAft>
              <a:defRPr/>
            </a:pPr>
            <a:r>
              <a:rPr lang="en-US">
                <a:solidFill>
                  <a:srgbClr val="FFFFFE"/>
                </a:solidFill>
                <a:latin typeface="Arial"/>
                <a:cs typeface="Arial"/>
              </a:rPr>
              <a:t>Sharon Gustafson</a:t>
            </a:r>
            <a:endParaRPr lang="en-US" sz="1800" b="0" i="0" u="none" strike="noStrike" kern="1200" cap="none" spc="0" normalizeH="0" baseline="0" noProof="0">
              <a:ln>
                <a:noFill/>
              </a:ln>
              <a:solidFill>
                <a:srgbClr val="FFFFFE"/>
              </a:solidFill>
              <a:effectLst/>
              <a:uLnTx/>
              <a:uFillTx/>
              <a:latin typeface="Arial"/>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solidFill>
                  <a:srgbClr val="FFFFFE"/>
                </a:solidFill>
                <a:latin typeface="Arial"/>
              </a:rPr>
              <a:t>Hol-Mit</a:t>
            </a:r>
            <a:r>
              <a:rPr kumimoji="0" lang="en-US" sz="1800" b="0" i="0" u="none" strike="noStrike" kern="1200" cap="none" spc="0" normalizeH="0" baseline="0" noProof="0">
                <a:ln>
                  <a:noFill/>
                </a:ln>
                <a:solidFill>
                  <a:srgbClr val="FFFFFE"/>
                </a:solidFill>
                <a:effectLst/>
                <a:uLnTx/>
                <a:uFillTx/>
                <a:latin typeface="Arial"/>
                <a:ea typeface="+mn-ea"/>
                <a:cs typeface="+mn-cs"/>
              </a:rPr>
              <a:t>  </a:t>
            </a:r>
            <a:endParaRPr lang="en-US" sz="1800" b="0" i="0" u="none" strike="noStrike" kern="1200" cap="none" spc="0" normalizeH="0" baseline="0" noProof="0">
              <a:ln>
                <a:noFill/>
              </a:ln>
              <a:solidFill>
                <a:srgbClr val="FFFFFE"/>
              </a:solidFill>
              <a:effectLst/>
              <a:uLnTx/>
              <a:uFillTx/>
              <a:latin typeface="Arial"/>
              <a:cs typeface="Arial"/>
            </a:endParaRPr>
          </a:p>
        </p:txBody>
      </p:sp>
      <p:sp>
        <p:nvSpPr>
          <p:cNvPr id="14" name="TextBox 13"/>
          <p:cNvSpPr txBox="1"/>
          <p:nvPr/>
        </p:nvSpPr>
        <p:spPr>
          <a:xfrm>
            <a:off x="800674" y="4663440"/>
            <a:ext cx="210312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E"/>
                </a:solidFill>
                <a:effectLst/>
                <a:uLnTx/>
                <a:uFillTx/>
                <a:latin typeface="Arial"/>
                <a:ea typeface="+mn-ea"/>
                <a:cs typeface="+mn-cs"/>
              </a:rPr>
              <a:t>Whitney Morberg </a:t>
            </a:r>
            <a:r>
              <a:rPr lang="en-US">
                <a:solidFill>
                  <a:srgbClr val="FFFFFE"/>
                </a:solidFill>
                <a:latin typeface="Arial"/>
              </a:rPr>
              <a:t>A-C</a:t>
            </a:r>
            <a:r>
              <a:rPr kumimoji="0" lang="en-US" sz="1800" b="0" i="0" u="none" strike="noStrike" kern="1200" cap="none" spc="0" normalizeH="0" baseline="0" noProof="0">
                <a:ln>
                  <a:noFill/>
                </a:ln>
                <a:solidFill>
                  <a:srgbClr val="FFFFFE"/>
                </a:solidFill>
                <a:effectLst/>
                <a:uLnTx/>
                <a:uFillTx/>
                <a:latin typeface="Arial"/>
                <a:ea typeface="+mn-ea"/>
                <a:cs typeface="+mn-cs"/>
              </a:rPr>
              <a:t> </a:t>
            </a:r>
          </a:p>
        </p:txBody>
      </p:sp>
      <p:sp>
        <p:nvSpPr>
          <p:cNvPr id="12" name="TextBox 11"/>
          <p:cNvSpPr txBox="1"/>
          <p:nvPr/>
        </p:nvSpPr>
        <p:spPr>
          <a:xfrm>
            <a:off x="3537646" y="4663439"/>
            <a:ext cx="211131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solidFill>
                  <a:srgbClr val="FFFFFE"/>
                </a:solidFill>
                <a:latin typeface="Arial"/>
              </a:rPr>
              <a:t>Alayna Petersen</a:t>
            </a:r>
            <a:r>
              <a:rPr kumimoji="0" lang="en-US" sz="1800" b="0" i="0" u="none" strike="noStrike" kern="1200" cap="none" spc="0" normalizeH="0" baseline="0" noProof="0">
                <a:ln>
                  <a:noFill/>
                </a:ln>
                <a:solidFill>
                  <a:srgbClr val="FFFFFE"/>
                </a:solidFill>
                <a:effectLst/>
                <a:uLnTx/>
                <a:uFillTx/>
                <a:latin typeface="Arial"/>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solidFill>
                  <a:srgbClr val="FFFFFE"/>
                </a:solidFill>
                <a:latin typeface="Arial"/>
              </a:rPr>
              <a:t>D-Hog</a:t>
            </a:r>
            <a:endParaRPr lang="en-US" sz="1800" b="0" i="0" u="none" strike="noStrike" kern="1200" cap="none" spc="0" normalizeH="0" baseline="0" noProof="0">
              <a:ln>
                <a:noFill/>
              </a:ln>
              <a:solidFill>
                <a:srgbClr val="FFFFFE"/>
              </a:solidFill>
              <a:effectLst/>
              <a:uLnTx/>
              <a:uFillTx/>
              <a:latin typeface="Arial"/>
              <a:cs typeface="Arial"/>
            </a:endParaRPr>
          </a:p>
        </p:txBody>
      </p:sp>
      <p:pic>
        <p:nvPicPr>
          <p:cNvPr id="1026" name="Picture 2">
            <a:extLst>
              <a:ext uri="{FF2B5EF4-FFF2-40B4-BE49-F238E27FC236}">
                <a16:creationId xmlns:a16="http://schemas.microsoft.com/office/drawing/2014/main" id="{BB037E8D-68D7-37EC-456F-53EA55A279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104" y="2137445"/>
            <a:ext cx="1978642" cy="244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AA3156A-25D3-4C26-5CC5-ED041FAEDC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226" y="2149277"/>
            <a:ext cx="1828799" cy="24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472838"/>
      </p:ext>
    </p:extLst>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335620-037A-1CFB-ABFD-63AA7A94BE8E}"/>
              </a:ext>
            </a:extLst>
          </p:cNvPr>
          <p:cNvPicPr>
            <a:picLocks noChangeAspect="1"/>
          </p:cNvPicPr>
          <p:nvPr/>
        </p:nvPicPr>
        <p:blipFill>
          <a:blip r:embed="rId2"/>
          <a:stretch>
            <a:fillRect/>
          </a:stretch>
        </p:blipFill>
        <p:spPr>
          <a:xfrm>
            <a:off x="1786466" y="643467"/>
            <a:ext cx="5571066" cy="5571066"/>
          </a:xfrm>
          <a:prstGeom prst="rect">
            <a:avLst/>
          </a:prstGeom>
        </p:spPr>
      </p:pic>
    </p:spTree>
    <p:extLst>
      <p:ext uri="{BB962C8B-B14F-4D97-AF65-F5344CB8AC3E}">
        <p14:creationId xmlns:p14="http://schemas.microsoft.com/office/powerpoint/2010/main" val="366343650"/>
      </p:ext>
    </p:extLst>
  </p:cSld>
  <p:clrMapOvr>
    <a:masterClrMapping/>
  </p:clrMapOvr>
  <p:transition>
    <p:pull/>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B375D5-729B-4A50-7626-7388417073CB}"/>
              </a:ext>
            </a:extLst>
          </p:cNvPr>
          <p:cNvPicPr>
            <a:picLocks noChangeAspect="1"/>
          </p:cNvPicPr>
          <p:nvPr/>
        </p:nvPicPr>
        <p:blipFill>
          <a:blip r:embed="rId3"/>
          <a:stretch>
            <a:fillRect/>
          </a:stretch>
        </p:blipFill>
        <p:spPr>
          <a:xfrm>
            <a:off x="3860716" y="243840"/>
            <a:ext cx="1181100" cy="609600"/>
          </a:xfrm>
          <a:prstGeom prst="rect">
            <a:avLst/>
          </a:prstGeom>
        </p:spPr>
      </p:pic>
      <p:pic>
        <p:nvPicPr>
          <p:cNvPr id="8" name="Picture 7">
            <a:extLst>
              <a:ext uri="{FF2B5EF4-FFF2-40B4-BE49-F238E27FC236}">
                <a16:creationId xmlns:a16="http://schemas.microsoft.com/office/drawing/2014/main" id="{2037F828-BFD7-AD80-A1E9-D8A17C96C276}"/>
              </a:ext>
            </a:extLst>
          </p:cNvPr>
          <p:cNvPicPr>
            <a:picLocks noChangeAspect="1"/>
          </p:cNvPicPr>
          <p:nvPr/>
        </p:nvPicPr>
        <p:blipFill>
          <a:blip r:embed="rId4"/>
          <a:stretch>
            <a:fillRect/>
          </a:stretch>
        </p:blipFill>
        <p:spPr>
          <a:xfrm>
            <a:off x="371302" y="1008611"/>
            <a:ext cx="8159929" cy="4840778"/>
          </a:xfrm>
          <a:prstGeom prst="rect">
            <a:avLst/>
          </a:prstGeom>
        </p:spPr>
      </p:pic>
    </p:spTree>
    <p:extLst>
      <p:ext uri="{BB962C8B-B14F-4D97-AF65-F5344CB8AC3E}">
        <p14:creationId xmlns:p14="http://schemas.microsoft.com/office/powerpoint/2010/main" val="2662485667"/>
      </p:ext>
    </p:extLst>
  </p:cSld>
  <p:clrMapOvr>
    <a:masterClrMapping/>
  </p:clrMapOvr>
  <p:transition>
    <p:pull/>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A90BEC42-8F0A-4CE5-2685-3F188F4C729D}"/>
              </a:ext>
            </a:extLst>
          </p:cNvPr>
          <p:cNvSpPr>
            <a:spLocks noGrp="1"/>
          </p:cNvSpPr>
          <p:nvPr>
            <p:ph type="title"/>
          </p:nvPr>
        </p:nvSpPr>
        <p:spPr>
          <a:xfrm>
            <a:off x="768096" y="585216"/>
            <a:ext cx="2834314" cy="1499616"/>
          </a:xfrm>
        </p:spPr>
        <p:txBody>
          <a:bodyPr vert="horz" lIns="91440" tIns="45720" rIns="91440" bIns="45720" rtlCol="0" anchor="ctr">
            <a:normAutofit/>
          </a:bodyPr>
          <a:lstStyle/>
          <a:p>
            <a:r>
              <a:rPr lang="en-US" sz="5000">
                <a:solidFill>
                  <a:srgbClr val="FFFFFF"/>
                </a:solidFill>
              </a:rPr>
              <a:t>SAT Dates</a:t>
            </a:r>
          </a:p>
        </p:txBody>
      </p:sp>
      <p:cxnSp>
        <p:nvCxnSpPr>
          <p:cNvPr id="37" name="Straight Connector 36">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4"/>
          </p:nvPr>
        </p:nvSpPr>
        <p:spPr>
          <a:xfrm>
            <a:off x="768096" y="2286000"/>
            <a:ext cx="2843784" cy="3931920"/>
          </a:xfrm>
        </p:spPr>
        <p:txBody>
          <a:bodyPr vert="horz" lIns="45720" tIns="45720" rIns="45720" bIns="45720" rtlCol="0">
            <a:normAutofit/>
          </a:bodyPr>
          <a:lstStyle/>
          <a:p>
            <a:pPr marL="365760" lvl="1" indent="0">
              <a:buNone/>
            </a:pPr>
            <a:endParaRPr lang="en-US" b="1">
              <a:solidFill>
                <a:srgbClr val="FFFFFF"/>
              </a:solidFill>
            </a:endParaRPr>
          </a:p>
          <a:p>
            <a:pPr marL="365760" lvl="1" indent="0">
              <a:buNone/>
            </a:pPr>
            <a:r>
              <a:rPr lang="en-US" b="1">
                <a:solidFill>
                  <a:srgbClr val="FFFFFF"/>
                </a:solidFill>
              </a:rPr>
              <a:t>EHS DATE</a:t>
            </a:r>
          </a:p>
          <a:p>
            <a:pPr marL="365760" lvl="1" indent="0">
              <a:buNone/>
            </a:pPr>
            <a:r>
              <a:rPr lang="en-US" b="1">
                <a:solidFill>
                  <a:srgbClr val="FFFFFF"/>
                </a:solidFill>
              </a:rPr>
              <a:t>10/29 School Day</a:t>
            </a:r>
          </a:p>
          <a:p>
            <a:pPr marL="365760" lvl="1" indent="0">
              <a:buNone/>
            </a:pPr>
            <a:r>
              <a:rPr lang="en-US" b="1">
                <a:solidFill>
                  <a:srgbClr val="FFFFFF"/>
                </a:solidFill>
              </a:rPr>
              <a:t>12</a:t>
            </a:r>
            <a:r>
              <a:rPr lang="en-US" b="1" baseline="30000">
                <a:solidFill>
                  <a:srgbClr val="FFFFFF"/>
                </a:solidFill>
              </a:rPr>
              <a:t>th</a:t>
            </a:r>
            <a:r>
              <a:rPr lang="en-US" b="1">
                <a:solidFill>
                  <a:srgbClr val="FFFFFF"/>
                </a:solidFill>
              </a:rPr>
              <a:t> Grade Only</a:t>
            </a:r>
          </a:p>
          <a:p>
            <a:pPr marL="365760" lvl="1" indent="0">
              <a:buNone/>
            </a:pPr>
            <a:endParaRPr lang="en-US" b="1">
              <a:solidFill>
                <a:srgbClr val="FFFFFF"/>
              </a:solidFill>
            </a:endParaRPr>
          </a:p>
          <a:p>
            <a:pPr marL="365760" lvl="1" indent="0">
              <a:buNone/>
            </a:pPr>
            <a:r>
              <a:rPr lang="en-US" b="1">
                <a:solidFill>
                  <a:schemeClr val="bg2"/>
                </a:solidFill>
                <a:hlinkClick r:id="rId3">
                  <a:extLst>
                    <a:ext uri="{A12FA001-AC4F-418D-AE19-62706E023703}">
                      <ahyp:hlinkClr xmlns:ahyp="http://schemas.microsoft.com/office/drawing/2018/hyperlinkcolor" val="tx"/>
                    </a:ext>
                  </a:extLst>
                </a:hlinkClick>
              </a:rPr>
              <a:t>www.collegeboard.org</a:t>
            </a:r>
            <a:endParaRPr lang="en-US" b="1">
              <a:solidFill>
                <a:schemeClr val="bg2"/>
              </a:solidFill>
            </a:endParaRPr>
          </a:p>
          <a:p>
            <a:pPr marL="365760" lvl="1" indent="0">
              <a:buNone/>
            </a:pPr>
            <a:r>
              <a:rPr lang="en-US" b="1">
                <a:solidFill>
                  <a:srgbClr val="FFFFFF"/>
                </a:solidFill>
              </a:rPr>
              <a:t> </a:t>
            </a:r>
          </a:p>
        </p:txBody>
      </p:sp>
      <p:pic>
        <p:nvPicPr>
          <p:cNvPr id="3" name="Picture 2">
            <a:extLst>
              <a:ext uri="{FF2B5EF4-FFF2-40B4-BE49-F238E27FC236}">
                <a16:creationId xmlns:a16="http://schemas.microsoft.com/office/drawing/2014/main" id="{F70BDA73-69D7-A3B4-C957-69BF70DE3932}"/>
              </a:ext>
            </a:extLst>
          </p:cNvPr>
          <p:cNvPicPr>
            <a:picLocks noChangeAspect="1"/>
          </p:cNvPicPr>
          <p:nvPr/>
        </p:nvPicPr>
        <p:blipFill>
          <a:blip r:embed="rId4"/>
          <a:stretch>
            <a:fillRect/>
          </a:stretch>
        </p:blipFill>
        <p:spPr>
          <a:xfrm>
            <a:off x="4572000" y="841072"/>
            <a:ext cx="4091940" cy="3897573"/>
          </a:xfrm>
          <a:prstGeom prst="rect">
            <a:avLst/>
          </a:prstGeom>
        </p:spPr>
      </p:pic>
      <p:pic>
        <p:nvPicPr>
          <p:cNvPr id="7" name="Picture 6">
            <a:extLst>
              <a:ext uri="{FF2B5EF4-FFF2-40B4-BE49-F238E27FC236}">
                <a16:creationId xmlns:a16="http://schemas.microsoft.com/office/drawing/2014/main" id="{D496BCF1-C9A5-5C21-67FF-93E04B94004D}"/>
              </a:ext>
            </a:extLst>
          </p:cNvPr>
          <p:cNvPicPr>
            <a:picLocks noChangeAspect="1"/>
          </p:cNvPicPr>
          <p:nvPr/>
        </p:nvPicPr>
        <p:blipFill>
          <a:blip r:embed="rId5"/>
          <a:stretch>
            <a:fillRect/>
          </a:stretch>
        </p:blipFill>
        <p:spPr>
          <a:xfrm>
            <a:off x="4379976" y="5287919"/>
            <a:ext cx="4764024" cy="930001"/>
          </a:xfrm>
          <a:prstGeom prst="rect">
            <a:avLst/>
          </a:prstGeom>
        </p:spPr>
      </p:pic>
    </p:spTree>
    <p:extLst>
      <p:ext uri="{BB962C8B-B14F-4D97-AF65-F5344CB8AC3E}">
        <p14:creationId xmlns:p14="http://schemas.microsoft.com/office/powerpoint/2010/main" val="1755701276"/>
      </p:ext>
    </p:extLst>
  </p:cSld>
  <p:clrMapOvr>
    <a:masterClrMapping/>
  </p:clrMapOvr>
  <p:transition>
    <p:pull/>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D2AEAFA-BC94-4F04-9F46-93FECD417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72175"/>
            <a:ext cx="6515100" cy="181344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1B17BB5-FC94-4B0C-984F-08A627405224}"/>
              </a:ext>
            </a:extLst>
          </p:cNvPr>
          <p:cNvSpPr txBox="1"/>
          <p:nvPr/>
        </p:nvSpPr>
        <p:spPr>
          <a:xfrm>
            <a:off x="2279650" y="6222916"/>
            <a:ext cx="5257800" cy="646331"/>
          </a:xfrm>
          <a:prstGeom prst="rect">
            <a:avLst/>
          </a:prstGeom>
          <a:noFill/>
        </p:spPr>
        <p:txBody>
          <a:bodyPr wrap="square">
            <a:spAutoFit/>
          </a:bodyPr>
          <a:lstStyle/>
          <a:p>
            <a:r>
              <a:rPr lang="en-US">
                <a:hlinkClick r:id="rId4"/>
              </a:rPr>
              <a:t>http://www.peachstatetour.org/students.html</a:t>
            </a:r>
            <a:endParaRPr lang="en-US"/>
          </a:p>
          <a:p>
            <a:endParaRPr lang="en-US"/>
          </a:p>
        </p:txBody>
      </p:sp>
      <p:pic>
        <p:nvPicPr>
          <p:cNvPr id="3" name="Picture 2">
            <a:extLst>
              <a:ext uri="{FF2B5EF4-FFF2-40B4-BE49-F238E27FC236}">
                <a16:creationId xmlns:a16="http://schemas.microsoft.com/office/drawing/2014/main" id="{AED976F6-95BA-E3F6-142A-92A4B67004A7}"/>
              </a:ext>
            </a:extLst>
          </p:cNvPr>
          <p:cNvPicPr>
            <a:picLocks noChangeAspect="1"/>
          </p:cNvPicPr>
          <p:nvPr/>
        </p:nvPicPr>
        <p:blipFill>
          <a:blip r:embed="rId5"/>
          <a:stretch>
            <a:fillRect/>
          </a:stretch>
        </p:blipFill>
        <p:spPr>
          <a:xfrm>
            <a:off x="912023" y="1997535"/>
            <a:ext cx="3850477" cy="4113469"/>
          </a:xfrm>
          <a:prstGeom prst="rect">
            <a:avLst/>
          </a:prstGeom>
        </p:spPr>
      </p:pic>
      <p:pic>
        <p:nvPicPr>
          <p:cNvPr id="6" name="Picture 5">
            <a:extLst>
              <a:ext uri="{FF2B5EF4-FFF2-40B4-BE49-F238E27FC236}">
                <a16:creationId xmlns:a16="http://schemas.microsoft.com/office/drawing/2014/main" id="{144D1F46-9420-3FE3-2698-390423B5C481}"/>
              </a:ext>
            </a:extLst>
          </p:cNvPr>
          <p:cNvPicPr>
            <a:picLocks noChangeAspect="1"/>
          </p:cNvPicPr>
          <p:nvPr/>
        </p:nvPicPr>
        <p:blipFill>
          <a:blip r:embed="rId6"/>
          <a:stretch>
            <a:fillRect/>
          </a:stretch>
        </p:blipFill>
        <p:spPr>
          <a:xfrm>
            <a:off x="4908550" y="2971849"/>
            <a:ext cx="3850477" cy="2000529"/>
          </a:xfrm>
          <a:prstGeom prst="rect">
            <a:avLst/>
          </a:prstGeom>
        </p:spPr>
      </p:pic>
    </p:spTree>
    <p:extLst>
      <p:ext uri="{BB962C8B-B14F-4D97-AF65-F5344CB8AC3E}">
        <p14:creationId xmlns:p14="http://schemas.microsoft.com/office/powerpoint/2010/main" val="2210294101"/>
      </p:ext>
    </p:extLst>
  </p:cSld>
  <p:clrMapOvr>
    <a:masterClrMapping/>
  </p:clrMapOvr>
  <p:transition>
    <p:pull/>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sz="quarter" idx="4294967295"/>
          </p:nvPr>
        </p:nvSpPr>
        <p:spPr>
          <a:xfrm>
            <a:off x="961103" y="5556885"/>
            <a:ext cx="6654236" cy="785407"/>
          </a:xfrm>
        </p:spPr>
        <p:txBody>
          <a:bodyPr vert="horz" anchor="t">
            <a:normAutofit/>
          </a:bodyPr>
          <a:lstStyle/>
          <a:p>
            <a:pPr marL="264262" lvl="1" indent="-90526" defTabSz="905256">
              <a:spcBef>
                <a:spcPts val="1188"/>
              </a:spcBef>
              <a:spcAft>
                <a:spcPts val="198"/>
              </a:spcAft>
              <a:buFont typeface="Wingdings" charset="2"/>
              <a:buChar char="q"/>
            </a:pPr>
            <a:endParaRPr lang="en-US" sz="1300" baseline="30000">
              <a:hlinkClick r:id="rId3"/>
            </a:endParaRPr>
          </a:p>
          <a:p>
            <a:pPr marL="356616" lvl="2" indent="0" algn="ctr" defTabSz="905256">
              <a:spcBef>
                <a:spcPts val="1188"/>
              </a:spcBef>
              <a:spcAft>
                <a:spcPts val="198"/>
              </a:spcAft>
              <a:buNone/>
            </a:pPr>
            <a:r>
              <a:rPr lang="en-US" sz="2800" baseline="30000">
                <a:solidFill>
                  <a:schemeClr val="tx2"/>
                </a:solidFill>
                <a:hlinkClick r:id="rId3"/>
              </a:rPr>
              <a:t> </a:t>
            </a:r>
            <a:r>
              <a:rPr lang="en-US" sz="2800" kern="1200">
                <a:solidFill>
                  <a:schemeClr val="tx2"/>
                </a:solidFill>
                <a:latin typeface="+mn-lt"/>
                <a:ea typeface="+mn-ea"/>
                <a:cs typeface="+mn-cs"/>
                <a:hlinkClick r:id="rId3"/>
              </a:rPr>
              <a:t>www.gaprobe.org</a:t>
            </a:r>
            <a:endParaRPr lang="en-US" sz="2800"/>
          </a:p>
        </p:txBody>
      </p:sp>
      <p:pic>
        <p:nvPicPr>
          <p:cNvPr id="3" name="Picture 2">
            <a:extLst>
              <a:ext uri="{FF2B5EF4-FFF2-40B4-BE49-F238E27FC236}">
                <a16:creationId xmlns:a16="http://schemas.microsoft.com/office/drawing/2014/main" id="{0F100332-4D17-D770-CE88-826DA0EC53B7}"/>
              </a:ext>
            </a:extLst>
          </p:cNvPr>
          <p:cNvPicPr>
            <a:picLocks noChangeAspect="1"/>
          </p:cNvPicPr>
          <p:nvPr/>
        </p:nvPicPr>
        <p:blipFill>
          <a:blip r:embed="rId4"/>
          <a:stretch>
            <a:fillRect/>
          </a:stretch>
        </p:blipFill>
        <p:spPr>
          <a:xfrm>
            <a:off x="1410964" y="582613"/>
            <a:ext cx="6322072" cy="5300070"/>
          </a:xfrm>
          <a:prstGeom prst="rect">
            <a:avLst/>
          </a:prstGeom>
        </p:spPr>
      </p:pic>
    </p:spTree>
    <p:extLst>
      <p:ext uri="{BB962C8B-B14F-4D97-AF65-F5344CB8AC3E}">
        <p14:creationId xmlns:p14="http://schemas.microsoft.com/office/powerpoint/2010/main" val="3324631939"/>
      </p:ext>
    </p:extLst>
  </p:cSld>
  <p:clrMapOvr>
    <a:masterClrMapping/>
  </p:clrMapOvr>
  <p:transition>
    <p:pull/>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14">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Rectangle 16">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FECF422-6262-553B-471B-A66DBB364002}"/>
              </a:ext>
            </a:extLst>
          </p:cNvPr>
          <p:cNvSpPr txBox="1"/>
          <p:nvPr/>
        </p:nvSpPr>
        <p:spPr>
          <a:xfrm>
            <a:off x="232529" y="640080"/>
            <a:ext cx="2572391" cy="561323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b="0" i="0" cap="all" spc="100">
                <a:solidFill>
                  <a:srgbClr val="FFFFFF"/>
                </a:solidFill>
                <a:effectLst/>
                <a:latin typeface="+mj-lt"/>
                <a:ea typeface="+mj-ea"/>
                <a:cs typeface="+mj-cs"/>
              </a:rPr>
              <a:t>2025 Freshman Admits</a:t>
            </a:r>
          </a:p>
        </p:txBody>
      </p:sp>
      <p:pic>
        <p:nvPicPr>
          <p:cNvPr id="10" name="Picture 9">
            <a:extLst>
              <a:ext uri="{FF2B5EF4-FFF2-40B4-BE49-F238E27FC236}">
                <a16:creationId xmlns:a16="http://schemas.microsoft.com/office/drawing/2014/main" id="{0BCB2546-F2F7-F19D-F6A4-3772FBA24A7C}"/>
              </a:ext>
            </a:extLst>
          </p:cNvPr>
          <p:cNvPicPr>
            <a:picLocks noChangeAspect="1"/>
          </p:cNvPicPr>
          <p:nvPr/>
        </p:nvPicPr>
        <p:blipFill>
          <a:blip r:embed="rId2"/>
          <a:stretch>
            <a:fillRect/>
          </a:stretch>
        </p:blipFill>
        <p:spPr>
          <a:xfrm>
            <a:off x="3530870" y="4762596"/>
            <a:ext cx="5373098" cy="1266952"/>
          </a:xfrm>
          <a:prstGeom prst="rect">
            <a:avLst/>
          </a:prstGeom>
        </p:spPr>
      </p:pic>
      <p:pic>
        <p:nvPicPr>
          <p:cNvPr id="3074" name="Picture 2">
            <a:extLst>
              <a:ext uri="{FF2B5EF4-FFF2-40B4-BE49-F238E27FC236}">
                <a16:creationId xmlns:a16="http://schemas.microsoft.com/office/drawing/2014/main" id="{D2C6A8DF-F196-A7BA-DCE0-C7512CE2F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812" y="481014"/>
            <a:ext cx="6070187" cy="391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75882"/>
      </p:ext>
    </p:extLst>
  </p:cSld>
  <p:clrMapOvr>
    <a:masterClrMapping/>
  </p:clrMapOvr>
  <p:transition>
    <p:pull/>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4E5C4D6-395B-447F-ACBE-79432135410C}"/>
              </a:ext>
            </a:extLst>
          </p:cNvPr>
          <p:cNvPicPr>
            <a:picLocks noChangeAspect="1"/>
          </p:cNvPicPr>
          <p:nvPr/>
        </p:nvPicPr>
        <p:blipFill>
          <a:blip r:embed="rId2"/>
          <a:stretch>
            <a:fillRect/>
          </a:stretch>
        </p:blipFill>
        <p:spPr>
          <a:xfrm>
            <a:off x="722891" y="643467"/>
            <a:ext cx="3697497" cy="2215836"/>
          </a:xfrm>
          <a:prstGeom prst="rect">
            <a:avLst/>
          </a:prstGeom>
        </p:spPr>
      </p:pic>
      <p:pic>
        <p:nvPicPr>
          <p:cNvPr id="8" name="Picture 7">
            <a:extLst>
              <a:ext uri="{FF2B5EF4-FFF2-40B4-BE49-F238E27FC236}">
                <a16:creationId xmlns:a16="http://schemas.microsoft.com/office/drawing/2014/main" id="{DCB7321B-89FC-45CF-A3E8-202C1401FCB6}"/>
              </a:ext>
            </a:extLst>
          </p:cNvPr>
          <p:cNvPicPr>
            <a:picLocks noChangeAspect="1"/>
          </p:cNvPicPr>
          <p:nvPr/>
        </p:nvPicPr>
        <p:blipFill>
          <a:blip r:embed="rId3"/>
          <a:stretch>
            <a:fillRect/>
          </a:stretch>
        </p:blipFill>
        <p:spPr>
          <a:xfrm>
            <a:off x="1423778" y="2950535"/>
            <a:ext cx="2037362" cy="472668"/>
          </a:xfrm>
          <a:prstGeom prst="rect">
            <a:avLst/>
          </a:prstGeom>
        </p:spPr>
      </p:pic>
      <p:sp>
        <p:nvSpPr>
          <p:cNvPr id="13" name="TextBox 12">
            <a:extLst>
              <a:ext uri="{FF2B5EF4-FFF2-40B4-BE49-F238E27FC236}">
                <a16:creationId xmlns:a16="http://schemas.microsoft.com/office/drawing/2014/main" id="{E6EED31D-1229-F411-5F2A-232A33BE3373}"/>
              </a:ext>
            </a:extLst>
          </p:cNvPr>
          <p:cNvSpPr txBox="1"/>
          <p:nvPr/>
        </p:nvSpPr>
        <p:spPr>
          <a:xfrm>
            <a:off x="2515988" y="5573454"/>
            <a:ext cx="4116076" cy="611706"/>
          </a:xfrm>
          <a:prstGeom prst="rect">
            <a:avLst/>
          </a:prstGeom>
          <a:noFill/>
        </p:spPr>
        <p:txBody>
          <a:bodyPr wrap="square">
            <a:spAutoFit/>
          </a:bodyPr>
          <a:lstStyle/>
          <a:p>
            <a:pPr algn="ctr" defTabSz="411480">
              <a:lnSpc>
                <a:spcPct val="107000"/>
              </a:lnSpc>
              <a:spcAft>
                <a:spcPts val="720"/>
              </a:spcAft>
            </a:pPr>
            <a:r>
              <a:rPr lang="en-US" sz="1620" u="sng" kern="1200">
                <a:solidFill>
                  <a:srgbClr val="0000FF"/>
                </a:solidFill>
                <a:latin typeface="Lato" panose="020F0502020204030203" pitchFamily="34" charset="0"/>
                <a:ea typeface="+mn-ea"/>
                <a:cs typeface="Arial" panose="020B0604020202020204" pitchFamily="34" charset="0"/>
                <a:hlinkClick r:id="rId4"/>
              </a:rPr>
              <a:t>Click here to find Georgia's College and University Admissions Requirements</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4CC5A64-D1F8-CB66-74D3-5C5806870FE0}"/>
              </a:ext>
            </a:extLst>
          </p:cNvPr>
          <p:cNvSpPr txBox="1"/>
          <p:nvPr/>
        </p:nvSpPr>
        <p:spPr>
          <a:xfrm>
            <a:off x="4792303" y="2108585"/>
            <a:ext cx="4116076" cy="695575"/>
          </a:xfrm>
          <a:prstGeom prst="rect">
            <a:avLst/>
          </a:prstGeom>
          <a:noFill/>
        </p:spPr>
        <p:txBody>
          <a:bodyPr wrap="square">
            <a:spAutoFit/>
          </a:bodyPr>
          <a:lstStyle/>
          <a:p>
            <a:pPr defTabSz="411480">
              <a:spcAft>
                <a:spcPts val="600"/>
              </a:spcAft>
            </a:pPr>
            <a:r>
              <a:rPr lang="en-US" sz="1620" kern="1200">
                <a:solidFill>
                  <a:schemeClr val="tx1"/>
                </a:solidFill>
                <a:latin typeface="+mn-lt"/>
                <a:ea typeface="+mn-ea"/>
                <a:cs typeface="+mn-cs"/>
                <a:hlinkClick r:id="rId5"/>
              </a:rPr>
              <a:t>Georgia State University Admissions Info</a:t>
            </a:r>
            <a:endParaRPr lang="en-US" sz="1620" kern="1200">
              <a:solidFill>
                <a:schemeClr val="tx1"/>
              </a:solidFill>
              <a:latin typeface="+mn-lt"/>
              <a:ea typeface="+mn-ea"/>
              <a:cs typeface="+mn-cs"/>
            </a:endParaRPr>
          </a:p>
          <a:p>
            <a:pPr>
              <a:spcAft>
                <a:spcPts val="600"/>
              </a:spcAft>
            </a:pPr>
            <a:endParaRPr lang="en-US"/>
          </a:p>
        </p:txBody>
      </p:sp>
      <p:sp>
        <p:nvSpPr>
          <p:cNvPr id="17" name="TextBox 16">
            <a:extLst>
              <a:ext uri="{FF2B5EF4-FFF2-40B4-BE49-F238E27FC236}">
                <a16:creationId xmlns:a16="http://schemas.microsoft.com/office/drawing/2014/main" id="{CDA1ED69-D1EC-215F-3A81-ACCDE4CD0E3C}"/>
              </a:ext>
            </a:extLst>
          </p:cNvPr>
          <p:cNvSpPr txBox="1"/>
          <p:nvPr/>
        </p:nvSpPr>
        <p:spPr>
          <a:xfrm>
            <a:off x="4795053" y="1405603"/>
            <a:ext cx="4116076" cy="695575"/>
          </a:xfrm>
          <a:prstGeom prst="rect">
            <a:avLst/>
          </a:prstGeom>
          <a:noFill/>
        </p:spPr>
        <p:txBody>
          <a:bodyPr wrap="square">
            <a:spAutoFit/>
          </a:bodyPr>
          <a:lstStyle/>
          <a:p>
            <a:pPr defTabSz="411480">
              <a:spcAft>
                <a:spcPts val="600"/>
              </a:spcAft>
            </a:pPr>
            <a:r>
              <a:rPr lang="en-US" sz="1620" kern="1200">
                <a:solidFill>
                  <a:schemeClr val="tx1"/>
                </a:solidFill>
                <a:latin typeface="+mn-lt"/>
                <a:ea typeface="+mn-ea"/>
                <a:cs typeface="+mn-cs"/>
                <a:hlinkClick r:id="rId6"/>
              </a:rPr>
              <a:t>Georgia Southern University Admissions Info</a:t>
            </a:r>
            <a:endParaRPr lang="en-US" sz="1620" kern="1200">
              <a:solidFill>
                <a:schemeClr val="tx1"/>
              </a:solidFill>
              <a:latin typeface="+mn-lt"/>
              <a:ea typeface="+mn-ea"/>
              <a:cs typeface="+mn-cs"/>
            </a:endParaRPr>
          </a:p>
          <a:p>
            <a:pPr>
              <a:spcAft>
                <a:spcPts val="600"/>
              </a:spcAft>
            </a:pPr>
            <a:endParaRPr lang="en-US"/>
          </a:p>
        </p:txBody>
      </p:sp>
      <p:sp>
        <p:nvSpPr>
          <p:cNvPr id="19" name="TextBox 18">
            <a:extLst>
              <a:ext uri="{FF2B5EF4-FFF2-40B4-BE49-F238E27FC236}">
                <a16:creationId xmlns:a16="http://schemas.microsoft.com/office/drawing/2014/main" id="{3F95C503-10B2-43EC-4219-76708B8B3FB9}"/>
              </a:ext>
            </a:extLst>
          </p:cNvPr>
          <p:cNvSpPr txBox="1"/>
          <p:nvPr/>
        </p:nvSpPr>
        <p:spPr>
          <a:xfrm>
            <a:off x="4795053" y="2802471"/>
            <a:ext cx="4572000" cy="646331"/>
          </a:xfrm>
          <a:prstGeom prst="rect">
            <a:avLst/>
          </a:prstGeom>
          <a:noFill/>
        </p:spPr>
        <p:txBody>
          <a:bodyPr wrap="square">
            <a:spAutoFit/>
          </a:bodyPr>
          <a:lstStyle/>
          <a:p>
            <a:r>
              <a:rPr lang="en-US">
                <a:hlinkClick r:id="rId7"/>
              </a:rPr>
              <a:t>Albany State University Admissions Info</a:t>
            </a:r>
            <a:endParaRPr lang="en-US"/>
          </a:p>
          <a:p>
            <a:endParaRPr lang="en-US"/>
          </a:p>
        </p:txBody>
      </p:sp>
      <p:sp>
        <p:nvSpPr>
          <p:cNvPr id="21" name="TextBox 20">
            <a:extLst>
              <a:ext uri="{FF2B5EF4-FFF2-40B4-BE49-F238E27FC236}">
                <a16:creationId xmlns:a16="http://schemas.microsoft.com/office/drawing/2014/main" id="{6716BFF1-342B-E7B7-3286-231E2CA891CB}"/>
              </a:ext>
            </a:extLst>
          </p:cNvPr>
          <p:cNvSpPr txBox="1"/>
          <p:nvPr/>
        </p:nvSpPr>
        <p:spPr>
          <a:xfrm>
            <a:off x="4797426" y="3187863"/>
            <a:ext cx="4684888" cy="923330"/>
          </a:xfrm>
          <a:prstGeom prst="rect">
            <a:avLst/>
          </a:prstGeom>
          <a:noFill/>
        </p:spPr>
        <p:txBody>
          <a:bodyPr wrap="square">
            <a:spAutoFit/>
          </a:bodyPr>
          <a:lstStyle/>
          <a:p>
            <a:endParaRPr lang="en-US"/>
          </a:p>
          <a:p>
            <a:r>
              <a:rPr lang="en-US">
                <a:hlinkClick r:id="rId8"/>
              </a:rPr>
              <a:t>Georgia Military College Admissions Info</a:t>
            </a:r>
            <a:endParaRPr lang="en-US"/>
          </a:p>
          <a:p>
            <a:endParaRPr lang="en-US"/>
          </a:p>
        </p:txBody>
      </p:sp>
      <p:pic>
        <p:nvPicPr>
          <p:cNvPr id="25" name="Picture 24">
            <a:extLst>
              <a:ext uri="{FF2B5EF4-FFF2-40B4-BE49-F238E27FC236}">
                <a16:creationId xmlns:a16="http://schemas.microsoft.com/office/drawing/2014/main" id="{189F7ED9-6248-1370-8824-E10B0BAF6FEA}"/>
              </a:ext>
            </a:extLst>
          </p:cNvPr>
          <p:cNvPicPr>
            <a:picLocks noChangeAspect="1"/>
          </p:cNvPicPr>
          <p:nvPr/>
        </p:nvPicPr>
        <p:blipFill>
          <a:blip r:embed="rId9"/>
          <a:stretch>
            <a:fillRect/>
          </a:stretch>
        </p:blipFill>
        <p:spPr>
          <a:xfrm rot="20234085">
            <a:off x="652373" y="3787994"/>
            <a:ext cx="1628117" cy="1184539"/>
          </a:xfrm>
          <a:prstGeom prst="rect">
            <a:avLst/>
          </a:prstGeom>
        </p:spPr>
      </p:pic>
      <p:pic>
        <p:nvPicPr>
          <p:cNvPr id="27" name="Picture 26">
            <a:extLst>
              <a:ext uri="{FF2B5EF4-FFF2-40B4-BE49-F238E27FC236}">
                <a16:creationId xmlns:a16="http://schemas.microsoft.com/office/drawing/2014/main" id="{53954C35-7587-122B-154E-EE592BEE158A}"/>
              </a:ext>
            </a:extLst>
          </p:cNvPr>
          <p:cNvPicPr>
            <a:picLocks noChangeAspect="1"/>
          </p:cNvPicPr>
          <p:nvPr/>
        </p:nvPicPr>
        <p:blipFill>
          <a:blip r:embed="rId10"/>
          <a:stretch>
            <a:fillRect/>
          </a:stretch>
        </p:blipFill>
        <p:spPr>
          <a:xfrm rot="1817279">
            <a:off x="2953543" y="3728642"/>
            <a:ext cx="1252541" cy="1216059"/>
          </a:xfrm>
          <a:prstGeom prst="rect">
            <a:avLst/>
          </a:prstGeom>
        </p:spPr>
      </p:pic>
      <p:pic>
        <p:nvPicPr>
          <p:cNvPr id="29" name="Picture 28">
            <a:extLst>
              <a:ext uri="{FF2B5EF4-FFF2-40B4-BE49-F238E27FC236}">
                <a16:creationId xmlns:a16="http://schemas.microsoft.com/office/drawing/2014/main" id="{585CF27F-BED7-64AC-5FCE-941C6D5E4D23}"/>
              </a:ext>
            </a:extLst>
          </p:cNvPr>
          <p:cNvPicPr>
            <a:picLocks noChangeAspect="1"/>
          </p:cNvPicPr>
          <p:nvPr/>
        </p:nvPicPr>
        <p:blipFill>
          <a:blip r:embed="rId11"/>
          <a:stretch>
            <a:fillRect/>
          </a:stretch>
        </p:blipFill>
        <p:spPr>
          <a:xfrm rot="1083980">
            <a:off x="6996680" y="4498241"/>
            <a:ext cx="1484514" cy="1492369"/>
          </a:xfrm>
          <a:prstGeom prst="rect">
            <a:avLst/>
          </a:prstGeom>
        </p:spPr>
      </p:pic>
    </p:spTree>
    <p:extLst>
      <p:ext uri="{BB962C8B-B14F-4D97-AF65-F5344CB8AC3E}">
        <p14:creationId xmlns:p14="http://schemas.microsoft.com/office/powerpoint/2010/main" val="1204943931"/>
      </p:ext>
    </p:extLst>
  </p:cSld>
  <p:clrMapOvr>
    <a:masterClrMapping/>
  </p:clrMapOvr>
  <p:transition>
    <p:pull/>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61" name="Rectangle 53260">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63" name="Rectangle 53262">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6" name="Rectangle 53255">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6181" y="643467"/>
            <a:ext cx="2831958" cy="5571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Title 1"/>
          <p:cNvSpPr>
            <a:spLocks noGrp="1"/>
          </p:cNvSpPr>
          <p:nvPr>
            <p:ph type="title"/>
          </p:nvPr>
        </p:nvSpPr>
        <p:spPr>
          <a:xfrm>
            <a:off x="1538220" y="1166185"/>
            <a:ext cx="2080993" cy="4525631"/>
          </a:xfrm>
        </p:spPr>
        <p:txBody>
          <a:bodyPr>
            <a:normAutofit/>
          </a:bodyPr>
          <a:lstStyle/>
          <a:p>
            <a:pPr defTabSz="740664"/>
            <a:r>
              <a:rPr lang="en-US" sz="3564" b="1" kern="1200" cap="all" spc="81" baseline="0">
                <a:solidFill>
                  <a:srgbClr val="FFFFFF"/>
                </a:solidFill>
                <a:latin typeface="+mj-lt"/>
                <a:ea typeface="+mj-ea"/>
                <a:cs typeface="+mj-cs"/>
              </a:rPr>
              <a:t>I’ve got my list of colleges – what’s next</a:t>
            </a:r>
            <a:br>
              <a:rPr lang="en-US" sz="3564" b="1" kern="1200" cap="all" spc="81" baseline="0">
                <a:solidFill>
                  <a:srgbClr val="FFFFFF"/>
                </a:solidFill>
                <a:latin typeface="+mj-lt"/>
                <a:ea typeface="+mj-ea"/>
                <a:cs typeface="+mj-cs"/>
              </a:rPr>
            </a:br>
            <a:r>
              <a:rPr lang="en-US" sz="1400" b="1" kern="1200" cap="all" spc="81" baseline="0">
                <a:solidFill>
                  <a:srgbClr val="FFFFFF"/>
                </a:solidFill>
                <a:latin typeface="+mj-lt"/>
                <a:ea typeface="+mj-ea"/>
                <a:cs typeface="+mj-cs"/>
              </a:rPr>
              <a:t>(Stretch School, I think I Have this School, In the Bag school)</a:t>
            </a:r>
            <a:endParaRPr lang="en-US" b="1">
              <a:solidFill>
                <a:srgbClr val="FFFFFF"/>
              </a:solidFill>
            </a:endParaRPr>
          </a:p>
        </p:txBody>
      </p:sp>
      <p:sp>
        <p:nvSpPr>
          <p:cNvPr id="53251" name="Content Placeholder 2"/>
          <p:cNvSpPr>
            <a:spLocks noGrp="1"/>
          </p:cNvSpPr>
          <p:nvPr>
            <p:ph idx="1"/>
          </p:nvPr>
        </p:nvSpPr>
        <p:spPr>
          <a:xfrm>
            <a:off x="4441786" y="1162670"/>
            <a:ext cx="3437425" cy="1668745"/>
          </a:xfrm>
        </p:spPr>
        <p:txBody>
          <a:bodyPr>
            <a:noAutofit/>
          </a:bodyPr>
          <a:lstStyle/>
          <a:p>
            <a:pPr marL="13887" indent="0" defTabSz="370332">
              <a:spcBef>
                <a:spcPts val="486"/>
              </a:spcBef>
              <a:spcAft>
                <a:spcPts val="81"/>
              </a:spcAft>
              <a:buNone/>
            </a:pPr>
            <a:r>
              <a:rPr lang="en-US" sz="1400" b="1" kern="1200">
                <a:solidFill>
                  <a:schemeClr val="tx1"/>
                </a:solidFill>
                <a:latin typeface="+mn-lt"/>
                <a:ea typeface="+mn-ea"/>
                <a:cs typeface="+mn-cs"/>
              </a:rPr>
              <a:t>Before you apply make sure you’re eligible.</a:t>
            </a:r>
          </a:p>
          <a:p>
            <a:pPr marL="37033" indent="-37033" defTabSz="370332">
              <a:spcBef>
                <a:spcPts val="486"/>
              </a:spcBef>
              <a:spcAft>
                <a:spcPts val="81"/>
              </a:spcAft>
            </a:pPr>
            <a:r>
              <a:rPr lang="en-US" sz="1400" kern="1200">
                <a:solidFill>
                  <a:schemeClr val="tx1"/>
                </a:solidFill>
                <a:latin typeface="+mn-lt"/>
                <a:ea typeface="+mn-ea"/>
                <a:cs typeface="+mn-cs"/>
              </a:rPr>
              <a:t>Have you taken the ACT or SAT?</a:t>
            </a:r>
          </a:p>
          <a:p>
            <a:pPr marL="107396" lvl="1" indent="-55550" defTabSz="370332">
              <a:spcBef>
                <a:spcPts val="81"/>
              </a:spcBef>
              <a:spcAft>
                <a:spcPts val="162"/>
              </a:spcAft>
            </a:pPr>
            <a:r>
              <a:rPr lang="en-US" sz="1400" kern="1200">
                <a:solidFill>
                  <a:schemeClr val="tx1"/>
                </a:solidFill>
                <a:latin typeface="+mn-lt"/>
                <a:ea typeface="+mn-ea"/>
                <a:cs typeface="+mn-cs"/>
              </a:rPr>
              <a:t> Register directly with the testing agencies!</a:t>
            </a:r>
          </a:p>
          <a:p>
            <a:pPr marL="107396" lvl="1" indent="-55550" defTabSz="370332">
              <a:spcBef>
                <a:spcPts val="81"/>
              </a:spcBef>
              <a:spcAft>
                <a:spcPts val="162"/>
              </a:spcAft>
            </a:pPr>
            <a:r>
              <a:rPr lang="en-US" sz="1400" kern="1200">
                <a:solidFill>
                  <a:schemeClr val="tx1"/>
                </a:solidFill>
                <a:latin typeface="+mn-lt"/>
                <a:ea typeface="+mn-ea"/>
                <a:cs typeface="+mn-cs"/>
                <a:hlinkClick r:id="rId3"/>
              </a:rPr>
              <a:t>www.collegeboard.org</a:t>
            </a:r>
            <a:r>
              <a:rPr lang="en-US" sz="1400" kern="1200">
                <a:solidFill>
                  <a:schemeClr val="tx1"/>
                </a:solidFill>
                <a:latin typeface="+mn-lt"/>
                <a:ea typeface="+mn-ea"/>
                <a:cs typeface="+mn-cs"/>
              </a:rPr>
              <a:t> &amp; </a:t>
            </a:r>
            <a:r>
              <a:rPr lang="en-US" sz="1400" kern="1200">
                <a:solidFill>
                  <a:schemeClr val="tx1"/>
                </a:solidFill>
                <a:latin typeface="+mn-lt"/>
                <a:ea typeface="+mn-ea"/>
                <a:cs typeface="+mn-cs"/>
                <a:hlinkClick r:id="rId4"/>
              </a:rPr>
              <a:t>www.actstudent.org</a:t>
            </a:r>
            <a:endParaRPr lang="en-US" sz="1400" kern="1200">
              <a:solidFill>
                <a:schemeClr val="tx1"/>
              </a:solidFill>
              <a:latin typeface="+mn-lt"/>
              <a:ea typeface="+mn-ea"/>
              <a:cs typeface="+mn-cs"/>
            </a:endParaRPr>
          </a:p>
          <a:p>
            <a:pPr marL="107396" lvl="1" indent="-55550" defTabSz="370332">
              <a:spcBef>
                <a:spcPts val="81"/>
              </a:spcBef>
              <a:spcAft>
                <a:spcPts val="162"/>
              </a:spcAft>
            </a:pPr>
            <a:r>
              <a:rPr lang="en-US" sz="1400" kern="1200">
                <a:solidFill>
                  <a:schemeClr val="tx1"/>
                </a:solidFill>
                <a:latin typeface="+mn-lt"/>
                <a:ea typeface="+mn-ea"/>
                <a:cs typeface="+mn-cs"/>
              </a:rPr>
              <a:t>Check with the colleges to which you are interested in applying to determine the final test date accepted for admissions.</a:t>
            </a:r>
          </a:p>
          <a:p>
            <a:pPr marL="37033" indent="-37033" defTabSz="370332">
              <a:spcBef>
                <a:spcPts val="486"/>
              </a:spcBef>
              <a:spcAft>
                <a:spcPts val="81"/>
              </a:spcAft>
            </a:pPr>
            <a:r>
              <a:rPr lang="en-US" sz="1400" kern="1200">
                <a:solidFill>
                  <a:schemeClr val="tx1"/>
                </a:solidFill>
                <a:latin typeface="+mn-lt"/>
                <a:ea typeface="+mn-ea"/>
                <a:cs typeface="+mn-cs"/>
              </a:rPr>
              <a:t>Do you meet the grade requirements? What is your Academic GPA?</a:t>
            </a:r>
          </a:p>
          <a:p>
            <a:pPr marL="107396" lvl="1" indent="-55550" defTabSz="370332">
              <a:spcBef>
                <a:spcPts val="81"/>
              </a:spcBef>
              <a:spcAft>
                <a:spcPts val="162"/>
              </a:spcAft>
            </a:pPr>
            <a:r>
              <a:rPr lang="en-US" sz="1400" kern="1200">
                <a:solidFill>
                  <a:schemeClr val="tx1"/>
                </a:solidFill>
                <a:latin typeface="+mn-lt"/>
                <a:ea typeface="+mn-ea"/>
                <a:cs typeface="+mn-cs"/>
              </a:rPr>
              <a:t>Colleges individually decide how they calculate their admissions academic GPA. </a:t>
            </a:r>
          </a:p>
          <a:p>
            <a:pPr marL="107396" lvl="1" indent="-55550" defTabSz="370332">
              <a:spcBef>
                <a:spcPts val="81"/>
              </a:spcBef>
              <a:spcAft>
                <a:spcPts val="162"/>
              </a:spcAft>
            </a:pPr>
            <a:r>
              <a:rPr lang="en-US" sz="1400" kern="1200">
                <a:solidFill>
                  <a:schemeClr val="tx1"/>
                </a:solidFill>
                <a:latin typeface="+mn-lt"/>
                <a:ea typeface="+mn-ea"/>
                <a:cs typeface="+mn-cs"/>
              </a:rPr>
              <a:t>Typically, basis is English, Math, Science, Social Studies, and World Language courses.</a:t>
            </a:r>
          </a:p>
          <a:p>
            <a:pPr marL="107396" lvl="1" indent="-55550" defTabSz="370332">
              <a:spcBef>
                <a:spcPts val="81"/>
              </a:spcBef>
              <a:spcAft>
                <a:spcPts val="162"/>
              </a:spcAft>
            </a:pPr>
            <a:r>
              <a:rPr lang="en-US" sz="1400" kern="1200">
                <a:solidFill>
                  <a:schemeClr val="tx1"/>
                </a:solidFill>
                <a:latin typeface="+mn-lt"/>
                <a:ea typeface="+mn-ea"/>
                <a:cs typeface="+mn-cs"/>
              </a:rPr>
              <a:t>Most will calculate an unweighted GPA on a 4.0 scale</a:t>
            </a:r>
            <a:endParaRPr lang="en-US" sz="1400"/>
          </a:p>
        </p:txBody>
      </p:sp>
      <p:sp>
        <p:nvSpPr>
          <p:cNvPr id="2" name="TextBox 1"/>
          <p:cNvSpPr txBox="1"/>
          <p:nvPr/>
        </p:nvSpPr>
        <p:spPr>
          <a:xfrm>
            <a:off x="4909172" y="4550735"/>
            <a:ext cx="2739262" cy="1143903"/>
          </a:xfrm>
          <a:prstGeom prst="rect">
            <a:avLst/>
          </a:prstGeom>
          <a:noFill/>
        </p:spPr>
        <p:txBody>
          <a:bodyPr wrap="square" rtlCol="0">
            <a:spAutoFit/>
          </a:bodyPr>
          <a:lstStyle/>
          <a:p>
            <a:pPr marL="185166" indent="-185166" defTabSz="185166">
              <a:spcAft>
                <a:spcPts val="486"/>
              </a:spcAft>
              <a:buClr>
                <a:schemeClr val="tx1"/>
              </a:buClr>
              <a:buSzPct val="60000"/>
              <a:buFont typeface="Wingdings" panose="05000000000000000000" pitchFamily="2" charset="2"/>
              <a:buChar char="q"/>
            </a:pPr>
            <a:r>
              <a:rPr lang="en-US" sz="1200" kern="1200">
                <a:solidFill>
                  <a:schemeClr val="tx1"/>
                </a:solidFill>
                <a:latin typeface="+mn-lt"/>
                <a:ea typeface="+mn-ea"/>
                <a:cs typeface="+mn-cs"/>
              </a:rPr>
              <a:t>Determine the additional requirements of the application:</a:t>
            </a:r>
          </a:p>
          <a:p>
            <a:pPr marL="370332" lvl="1" indent="-185166" defTabSz="185166">
              <a:spcAft>
                <a:spcPts val="486"/>
              </a:spcAft>
              <a:buClr>
                <a:schemeClr val="tx1"/>
              </a:buClr>
              <a:buSzPct val="70000"/>
              <a:buFont typeface="Wingdings" panose="05000000000000000000" pitchFamily="2" charset="2"/>
              <a:buChar char="q"/>
            </a:pPr>
            <a:r>
              <a:rPr lang="en-US" sz="1200" kern="1200">
                <a:solidFill>
                  <a:schemeClr val="tx1"/>
                </a:solidFill>
                <a:latin typeface="+mn-lt"/>
                <a:ea typeface="+mn-ea"/>
                <a:cs typeface="+mn-cs"/>
              </a:rPr>
              <a:t>Counselor or Teacher recommendation?</a:t>
            </a:r>
          </a:p>
          <a:p>
            <a:pPr marL="370332" lvl="1" indent="-185166" defTabSz="185166">
              <a:spcAft>
                <a:spcPts val="486"/>
              </a:spcAft>
              <a:buClr>
                <a:schemeClr val="tx1"/>
              </a:buClr>
              <a:buSzPct val="70000"/>
              <a:buFont typeface="Wingdings" panose="05000000000000000000" pitchFamily="2" charset="2"/>
              <a:buChar char="q"/>
            </a:pPr>
            <a:r>
              <a:rPr lang="en-US" sz="1200" kern="1200">
                <a:solidFill>
                  <a:schemeClr val="tx1"/>
                </a:solidFill>
                <a:latin typeface="+mn-lt"/>
                <a:ea typeface="+mn-ea"/>
                <a:cs typeface="+mn-cs"/>
              </a:rPr>
              <a:t>Essay?</a:t>
            </a:r>
            <a:endParaRPr lang="en-US" sz="1200"/>
          </a:p>
        </p:txBody>
      </p:sp>
    </p:spTree>
    <p:extLst>
      <p:ext uri="{BB962C8B-B14F-4D97-AF65-F5344CB8AC3E}">
        <p14:creationId xmlns:p14="http://schemas.microsoft.com/office/powerpoint/2010/main" val="2801479177"/>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768096" y="585216"/>
            <a:ext cx="7290054" cy="1499616"/>
          </a:xfrm>
        </p:spPr>
        <p:txBody>
          <a:bodyPr>
            <a:normAutofit/>
          </a:bodyPr>
          <a:lstStyle/>
          <a:p>
            <a:r>
              <a:rPr lang="en-US" b="1"/>
              <a:t>NOW APPLY!</a:t>
            </a:r>
          </a:p>
        </p:txBody>
      </p:sp>
      <p:graphicFrame>
        <p:nvGraphicFramePr>
          <p:cNvPr id="54277" name="Content Placeholder 2">
            <a:extLst>
              <a:ext uri="{FF2B5EF4-FFF2-40B4-BE49-F238E27FC236}">
                <a16:creationId xmlns:a16="http://schemas.microsoft.com/office/drawing/2014/main" id="{FA7B77E7-88AD-EB98-4E0F-105C08A0AA8F}"/>
              </a:ext>
            </a:extLst>
          </p:cNvPr>
          <p:cNvGraphicFramePr>
            <a:graphicFrameLocks noGrp="1"/>
          </p:cNvGraphicFramePr>
          <p:nvPr>
            <p:ph idx="1"/>
            <p:extLst>
              <p:ext uri="{D42A27DB-BD31-4B8C-83A1-F6EECF244321}">
                <p14:modId xmlns:p14="http://schemas.microsoft.com/office/powerpoint/2010/main" val="3097972394"/>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789268"/>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5" name="Picture 46084" descr="A hand holding a pen and shading circles on a sheet">
            <a:extLst>
              <a:ext uri="{FF2B5EF4-FFF2-40B4-BE49-F238E27FC236}">
                <a16:creationId xmlns:a16="http://schemas.microsoft.com/office/drawing/2014/main" id="{18535748-AC6F-B05C-AC62-03613E8FC808}"/>
              </a:ext>
            </a:extLst>
          </p:cNvPr>
          <p:cNvPicPr>
            <a:picLocks noChangeAspect="1"/>
          </p:cNvPicPr>
          <p:nvPr/>
        </p:nvPicPr>
        <p:blipFill rotWithShape="1">
          <a:blip r:embed="rId2">
            <a:alphaModFix amt="50000"/>
            <a:grayscl/>
          </a:blip>
          <a:srcRect l="22335" r="-1" b="-1"/>
          <a:stretch/>
        </p:blipFill>
        <p:spPr>
          <a:xfrm>
            <a:off x="228" y="10"/>
            <a:ext cx="9143772" cy="6857990"/>
          </a:xfrm>
          <a:prstGeom prst="rect">
            <a:avLst/>
          </a:prstGeom>
        </p:spPr>
      </p:pic>
      <p:sp>
        <p:nvSpPr>
          <p:cNvPr id="46082" name="Title 1"/>
          <p:cNvSpPr>
            <a:spLocks noGrp="1"/>
          </p:cNvSpPr>
          <p:nvPr>
            <p:ph type="title"/>
          </p:nvPr>
        </p:nvSpPr>
        <p:spPr>
          <a:xfrm>
            <a:off x="847703" y="1193800"/>
            <a:ext cx="2394787" cy="4699000"/>
          </a:xfrm>
        </p:spPr>
        <p:txBody>
          <a:bodyPr anchor="ctr">
            <a:normAutofit/>
          </a:bodyPr>
          <a:lstStyle/>
          <a:p>
            <a:r>
              <a:rPr lang="en-US" b="1"/>
              <a:t>You may be asked to…</a:t>
            </a:r>
          </a:p>
        </p:txBody>
      </p:sp>
      <p:sp>
        <p:nvSpPr>
          <p:cNvPr id="46083" name="Content Placeholder 2"/>
          <p:cNvSpPr>
            <a:spLocks noGrp="1"/>
          </p:cNvSpPr>
          <p:nvPr>
            <p:ph idx="1"/>
          </p:nvPr>
        </p:nvSpPr>
        <p:spPr>
          <a:xfrm>
            <a:off x="3732477" y="1193800"/>
            <a:ext cx="4563818" cy="4699000"/>
          </a:xfrm>
        </p:spPr>
        <p:txBody>
          <a:bodyPr anchor="ctr">
            <a:normAutofit/>
          </a:bodyPr>
          <a:lstStyle/>
          <a:p>
            <a:r>
              <a:rPr lang="en-US"/>
              <a:t>Submit an essay:</a:t>
            </a:r>
          </a:p>
          <a:p>
            <a:pPr lvl="1"/>
            <a:r>
              <a:rPr lang="en-US"/>
              <a:t>Not every college application requires an essay.</a:t>
            </a:r>
          </a:p>
          <a:p>
            <a:pPr lvl="1"/>
            <a:r>
              <a:rPr lang="en-US"/>
              <a:t>Number one rule from college admissions officers – PROOFREAD and FOLLOW DIRECTIONS.</a:t>
            </a:r>
          </a:p>
          <a:p>
            <a:pPr lvl="1"/>
            <a:r>
              <a:rPr lang="en-US"/>
              <a:t>Be yourself in your essay!</a:t>
            </a:r>
          </a:p>
          <a:p>
            <a:pPr marL="365760" lvl="1" indent="0">
              <a:buNone/>
            </a:pPr>
            <a:r>
              <a:rPr lang="en-US">
                <a:hlinkClick r:id="rId3"/>
              </a:rPr>
              <a:t>https://www.collegeessayguy.com/college-essay-resources</a:t>
            </a:r>
            <a:r>
              <a:rPr lang="en-US"/>
              <a:t> </a:t>
            </a:r>
            <a:r>
              <a:rPr lang="en-US" b="1"/>
              <a:t>FREE ESSAY RESOURCES </a:t>
            </a:r>
          </a:p>
          <a:p>
            <a:pPr lvl="1"/>
            <a:endParaRPr lang="en-US"/>
          </a:p>
          <a:p>
            <a:pPr lvl="1"/>
            <a:endParaRPr lang="en-US"/>
          </a:p>
        </p:txBody>
      </p:sp>
    </p:spTree>
    <p:extLst>
      <p:ext uri="{BB962C8B-B14F-4D97-AF65-F5344CB8AC3E}">
        <p14:creationId xmlns:p14="http://schemas.microsoft.com/office/powerpoint/2010/main" val="26407537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50" b="1">
                <a:solidFill>
                  <a:schemeClr val="tx1"/>
                </a:solidFill>
              </a:rPr>
              <a:t>Counseling Staff</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1665643" y="1981200"/>
            <a:ext cx="1951964" cy="2596896"/>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5526395" y="1981200"/>
            <a:ext cx="1845031" cy="2596896"/>
          </a:xfrm>
        </p:spPr>
      </p:pic>
      <p:sp>
        <p:nvSpPr>
          <p:cNvPr id="11" name="TextBox 10"/>
          <p:cNvSpPr txBox="1"/>
          <p:nvPr/>
        </p:nvSpPr>
        <p:spPr>
          <a:xfrm>
            <a:off x="1540386" y="4774294"/>
            <a:ext cx="222885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solidFill>
                  <a:srgbClr val="FFFFFE"/>
                </a:solidFill>
                <a:latin typeface="Arial"/>
              </a:rPr>
              <a:t>Taylor Herman</a:t>
            </a:r>
            <a:endParaRPr kumimoji="0" lang="en-US" sz="1800" b="0" i="0" u="none" strike="noStrike" kern="1200" cap="none" spc="0" normalizeH="0" baseline="0" noProof="0">
              <a:ln>
                <a:noFill/>
              </a:ln>
              <a:solidFill>
                <a:srgbClr val="FFFFFE"/>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solidFill>
                  <a:srgbClr val="FFFFFE"/>
                </a:solidFill>
                <a:latin typeface="Arial"/>
              </a:rPr>
              <a:t>Mix-Rub</a:t>
            </a:r>
            <a:r>
              <a:rPr kumimoji="0" lang="en-US" sz="1800" b="0" i="0" u="none" strike="noStrike" kern="1200" cap="none" spc="0" normalizeH="0" baseline="0" noProof="0">
                <a:ln>
                  <a:noFill/>
                </a:ln>
                <a:solidFill>
                  <a:srgbClr val="FFFFFE"/>
                </a:solidFill>
                <a:effectLst/>
                <a:uLnTx/>
                <a:uFillTx/>
                <a:latin typeface="Arial"/>
                <a:ea typeface="+mn-ea"/>
                <a:cs typeface="+mn-cs"/>
              </a:rPr>
              <a:t> </a:t>
            </a:r>
            <a:endParaRPr lang="en-US" sz="1800" b="0" i="0" u="none" strike="noStrike" kern="1200" cap="none" spc="0" normalizeH="0" baseline="0" noProof="0">
              <a:ln>
                <a:noFill/>
              </a:ln>
              <a:solidFill>
                <a:srgbClr val="FFFFFE"/>
              </a:solidFill>
              <a:effectLst/>
              <a:uLnTx/>
              <a:uFillTx/>
              <a:latin typeface="Arial"/>
              <a:cs typeface="Arial"/>
            </a:endParaRPr>
          </a:p>
        </p:txBody>
      </p:sp>
      <p:sp>
        <p:nvSpPr>
          <p:cNvPr id="12" name="TextBox 11"/>
          <p:cNvSpPr txBox="1"/>
          <p:nvPr/>
        </p:nvSpPr>
        <p:spPr>
          <a:xfrm>
            <a:off x="5354309" y="4803878"/>
            <a:ext cx="234048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solidFill>
                  <a:srgbClr val="FFFFFE"/>
                </a:solidFill>
                <a:latin typeface="Arial"/>
              </a:rPr>
              <a:t>Lauren Watkins</a:t>
            </a:r>
            <a:endParaRPr kumimoji="0" lang="en-US" sz="1800" b="0" i="0" u="none" strike="noStrike" kern="1200" cap="none" spc="0" normalizeH="0" baseline="0" noProof="0">
              <a:ln>
                <a:noFill/>
              </a:ln>
              <a:solidFill>
                <a:srgbClr val="FFFFFE"/>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solidFill>
                  <a:srgbClr val="FFFFFE"/>
                </a:solidFill>
                <a:latin typeface="Arial"/>
              </a:rPr>
              <a:t>Rud-Z</a:t>
            </a:r>
            <a:endParaRPr lang="en-US" sz="1800" b="0" i="0" u="none" strike="noStrike" kern="1200" cap="none" spc="0" normalizeH="0" baseline="0" noProof="0">
              <a:ln>
                <a:noFill/>
              </a:ln>
              <a:solidFill>
                <a:srgbClr val="FFFFFE"/>
              </a:solidFill>
              <a:effectLst/>
              <a:uLnTx/>
              <a:uFillTx/>
              <a:latin typeface="Arial"/>
              <a:cs typeface="Arial"/>
            </a:endParaRPr>
          </a:p>
        </p:txBody>
      </p:sp>
    </p:spTree>
    <p:extLst>
      <p:ext uri="{BB962C8B-B14F-4D97-AF65-F5344CB8AC3E}">
        <p14:creationId xmlns:p14="http://schemas.microsoft.com/office/powerpoint/2010/main" val="3133993676"/>
      </p:ext>
    </p:extLst>
  </p:cSld>
  <p:clrMapOvr>
    <a:masterClrMapping/>
  </p:clrMapOvr>
  <p:transition>
    <p:pull/>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93" name="Rectangle 46092">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095" name="Rectangle 46094">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8" name="Rectangle 46087">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704" y="804333"/>
            <a:ext cx="2607821" cy="51301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Title 1"/>
          <p:cNvSpPr>
            <a:spLocks noGrp="1"/>
          </p:cNvSpPr>
          <p:nvPr>
            <p:ph type="title"/>
          </p:nvPr>
        </p:nvSpPr>
        <p:spPr>
          <a:xfrm>
            <a:off x="1898715" y="1285680"/>
            <a:ext cx="1916291" cy="4167447"/>
          </a:xfrm>
        </p:spPr>
        <p:txBody>
          <a:bodyPr>
            <a:normAutofit/>
          </a:bodyPr>
          <a:lstStyle/>
          <a:p>
            <a:pPr defTabSz="676656"/>
            <a:r>
              <a:rPr lang="en-US" sz="3256" b="1" kern="1200" cap="all" spc="74" baseline="0">
                <a:solidFill>
                  <a:srgbClr val="FFFFFF"/>
                </a:solidFill>
                <a:latin typeface="+mj-lt"/>
                <a:ea typeface="+mj-ea"/>
                <a:cs typeface="+mj-cs"/>
              </a:rPr>
              <a:t>You may be asked to…</a:t>
            </a:r>
            <a:endParaRPr lang="en-US" b="1">
              <a:solidFill>
                <a:srgbClr val="FFFFFF"/>
              </a:solidFill>
            </a:endParaRPr>
          </a:p>
        </p:txBody>
      </p:sp>
      <p:sp>
        <p:nvSpPr>
          <p:cNvPr id="46083" name="Content Placeholder 2"/>
          <p:cNvSpPr>
            <a:spLocks noGrp="1"/>
          </p:cNvSpPr>
          <p:nvPr>
            <p:ph idx="1"/>
          </p:nvPr>
        </p:nvSpPr>
        <p:spPr>
          <a:xfrm>
            <a:off x="4506535" y="1374349"/>
            <a:ext cx="3099757" cy="2475128"/>
          </a:xfrm>
        </p:spPr>
        <p:txBody>
          <a:bodyPr>
            <a:normAutofit/>
          </a:bodyPr>
          <a:lstStyle/>
          <a:p>
            <a:pPr marL="13195" indent="0" defTabSz="351861">
              <a:spcBef>
                <a:spcPts val="462"/>
              </a:spcBef>
              <a:spcAft>
                <a:spcPts val="77"/>
              </a:spcAft>
              <a:buNone/>
            </a:pPr>
            <a:r>
              <a:rPr lang="en-US" sz="1480" kern="1200">
                <a:solidFill>
                  <a:schemeClr val="tx1"/>
                </a:solidFill>
                <a:latin typeface="+mn-lt"/>
                <a:ea typeface="+mn-ea"/>
                <a:cs typeface="+mn-cs"/>
              </a:rPr>
              <a:t>Submit a Transcript</a:t>
            </a:r>
          </a:p>
          <a:p>
            <a:pPr marL="13195" indent="0" defTabSz="351861">
              <a:spcBef>
                <a:spcPts val="462"/>
              </a:spcBef>
              <a:spcAft>
                <a:spcPts val="77"/>
              </a:spcAft>
              <a:buNone/>
            </a:pPr>
            <a:r>
              <a:rPr lang="en-US" sz="1480" kern="1200">
                <a:solidFill>
                  <a:schemeClr val="tx1"/>
                </a:solidFill>
                <a:latin typeface="+mn-lt"/>
                <a:ea typeface="+mn-ea"/>
                <a:cs typeface="+mn-cs"/>
              </a:rPr>
              <a:t>Transcripts can be requested: </a:t>
            </a:r>
          </a:p>
          <a:p>
            <a:pPr marL="189126" indent="-175931" defTabSz="351861">
              <a:spcBef>
                <a:spcPts val="462"/>
              </a:spcBef>
              <a:spcAft>
                <a:spcPts val="77"/>
              </a:spcAft>
            </a:pPr>
            <a:r>
              <a:rPr lang="en-US" sz="1480" b="1" kern="1200">
                <a:solidFill>
                  <a:schemeClr val="tx1"/>
                </a:solidFill>
                <a:latin typeface="+mn-lt"/>
                <a:ea typeface="+mn-ea"/>
                <a:cs typeface="+mn-cs"/>
                <a:hlinkClick r:id="rId3"/>
              </a:rPr>
              <a:t>www.gafutures.org</a:t>
            </a:r>
            <a:r>
              <a:rPr lang="en-US" sz="1480" b="1" kern="1200">
                <a:solidFill>
                  <a:schemeClr val="tx1"/>
                </a:solidFill>
                <a:latin typeface="+mn-lt"/>
                <a:ea typeface="+mn-ea"/>
                <a:cs typeface="+mn-cs"/>
              </a:rPr>
              <a:t> </a:t>
            </a:r>
          </a:p>
          <a:p>
            <a:pPr marL="312277" lvl="1" indent="-175931" defTabSz="351861">
              <a:spcBef>
                <a:spcPts val="77"/>
              </a:spcBef>
              <a:spcAft>
                <a:spcPts val="154"/>
              </a:spcAft>
            </a:pPr>
            <a:r>
              <a:rPr lang="en-US" sz="1480" kern="1200">
                <a:solidFill>
                  <a:schemeClr val="tx1"/>
                </a:solidFill>
                <a:latin typeface="+mn-lt"/>
                <a:ea typeface="+mn-ea"/>
                <a:cs typeface="+mn-cs"/>
              </a:rPr>
              <a:t>In-State participating schools only </a:t>
            </a:r>
          </a:p>
          <a:p>
            <a:pPr marL="312277" lvl="1" indent="-175931" defTabSz="351861">
              <a:spcBef>
                <a:spcPts val="77"/>
              </a:spcBef>
              <a:spcAft>
                <a:spcPts val="154"/>
              </a:spcAft>
            </a:pPr>
            <a:r>
              <a:rPr lang="en-US" sz="1480" kern="1200">
                <a:solidFill>
                  <a:schemeClr val="tx1"/>
                </a:solidFill>
                <a:latin typeface="+mn-lt"/>
                <a:ea typeface="+mn-ea"/>
                <a:cs typeface="+mn-cs"/>
              </a:rPr>
              <a:t>FREE!!!</a:t>
            </a:r>
          </a:p>
          <a:p>
            <a:pPr marL="189126" indent="-175931" defTabSz="351861">
              <a:spcBef>
                <a:spcPts val="462"/>
              </a:spcBef>
              <a:spcAft>
                <a:spcPts val="77"/>
              </a:spcAft>
            </a:pPr>
            <a:r>
              <a:rPr lang="en-US" sz="1480" b="1" kern="1200">
                <a:solidFill>
                  <a:schemeClr val="tx1"/>
                </a:solidFill>
                <a:latin typeface="+mn-lt"/>
                <a:ea typeface="+mn-ea"/>
                <a:cs typeface="+mn-cs"/>
                <a:hlinkClick r:id="rId4"/>
              </a:rPr>
              <a:t>www.parchment.com</a:t>
            </a:r>
            <a:endParaRPr lang="en-US" sz="1480" b="1" kern="1200">
              <a:solidFill>
                <a:schemeClr val="tx1"/>
              </a:solidFill>
              <a:latin typeface="+mn-lt"/>
              <a:ea typeface="+mn-ea"/>
              <a:cs typeface="+mn-cs"/>
            </a:endParaRPr>
          </a:p>
          <a:p>
            <a:pPr marL="312277" lvl="1" indent="-175931" defTabSz="351861">
              <a:spcBef>
                <a:spcPts val="77"/>
              </a:spcBef>
              <a:spcAft>
                <a:spcPts val="154"/>
              </a:spcAft>
            </a:pPr>
            <a:r>
              <a:rPr lang="en-US" sz="1480" kern="1200">
                <a:solidFill>
                  <a:schemeClr val="tx1"/>
                </a:solidFill>
                <a:latin typeface="+mn-lt"/>
                <a:ea typeface="+mn-ea"/>
                <a:cs typeface="+mn-cs"/>
              </a:rPr>
              <a:t>In or Out of State Colleges</a:t>
            </a:r>
          </a:p>
          <a:p>
            <a:pPr marL="312277" lvl="1" indent="-175931" defTabSz="351861">
              <a:spcBef>
                <a:spcPts val="77"/>
              </a:spcBef>
              <a:spcAft>
                <a:spcPts val="154"/>
              </a:spcAft>
            </a:pPr>
            <a:r>
              <a:rPr lang="en-US" sz="1480" kern="1200">
                <a:solidFill>
                  <a:schemeClr val="tx1"/>
                </a:solidFill>
                <a:latin typeface="+mn-lt"/>
                <a:ea typeface="+mn-ea"/>
                <a:cs typeface="+mn-cs"/>
              </a:rPr>
              <a:t>Around $5.90 per request</a:t>
            </a:r>
          </a:p>
          <a:p>
            <a:pPr marL="34290" indent="0">
              <a:buNone/>
            </a:pPr>
            <a:endParaRPr lang="en-US"/>
          </a:p>
        </p:txBody>
      </p:sp>
      <p:sp>
        <p:nvSpPr>
          <p:cNvPr id="2" name="TextBox 1"/>
          <p:cNvSpPr txBox="1"/>
          <p:nvPr/>
        </p:nvSpPr>
        <p:spPr>
          <a:xfrm>
            <a:off x="4851409" y="4109975"/>
            <a:ext cx="2618396" cy="1787028"/>
          </a:xfrm>
          <a:prstGeom prst="rect">
            <a:avLst/>
          </a:prstGeom>
          <a:noFill/>
        </p:spPr>
        <p:txBody>
          <a:bodyPr wrap="square" rtlCol="0">
            <a:spAutoFit/>
          </a:bodyPr>
          <a:lstStyle/>
          <a:p>
            <a:pPr algn="ctr" defTabSz="175931">
              <a:spcAft>
                <a:spcPts val="444"/>
              </a:spcAft>
              <a:defRPr/>
            </a:pPr>
            <a:r>
              <a:rPr lang="en-US" sz="1776" kern="1200">
                <a:solidFill>
                  <a:schemeClr val="tx1"/>
                </a:solidFill>
                <a:latin typeface="+mn-lt"/>
                <a:ea typeface="+mn-ea"/>
                <a:cs typeface="+mn-cs"/>
              </a:rPr>
              <a:t>Before submitting your transcript check it for accuracy. VERY IMPORTANT FOR HOPE ELIGIBILITY</a:t>
            </a:r>
            <a:endParaRPr lang="en-US" sz="924" kern="1200">
              <a:solidFill>
                <a:schemeClr val="tx1"/>
              </a:solidFill>
              <a:latin typeface="+mn-lt"/>
              <a:ea typeface="+mn-ea"/>
              <a:cs typeface="+mn-cs"/>
            </a:endParaRPr>
          </a:p>
          <a:p>
            <a:pPr>
              <a:spcAft>
                <a:spcPts val="600"/>
              </a:spcAft>
            </a:pPr>
            <a:endParaRPr lang="en-US"/>
          </a:p>
        </p:txBody>
      </p:sp>
    </p:spTree>
    <p:extLst>
      <p:ext uri="{BB962C8B-B14F-4D97-AF65-F5344CB8AC3E}">
        <p14:creationId xmlns:p14="http://schemas.microsoft.com/office/powerpoint/2010/main" val="2497686326"/>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089" name="Rectangle 4608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Title 1"/>
          <p:cNvSpPr>
            <a:spLocks noGrp="1"/>
          </p:cNvSpPr>
          <p:nvPr>
            <p:ph type="title"/>
          </p:nvPr>
        </p:nvSpPr>
        <p:spPr>
          <a:xfrm>
            <a:off x="6097404" y="643467"/>
            <a:ext cx="2604756" cy="5571066"/>
          </a:xfrm>
        </p:spPr>
        <p:txBody>
          <a:bodyPr>
            <a:normAutofit/>
          </a:bodyPr>
          <a:lstStyle/>
          <a:p>
            <a:r>
              <a:rPr lang="en-US" b="1"/>
              <a:t>You may be asked to…</a:t>
            </a:r>
          </a:p>
        </p:txBody>
      </p:sp>
      <p:cxnSp>
        <p:nvCxnSpPr>
          <p:cNvPr id="46091" name="Straight Connector 4609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6085" name="Content Placeholder 2">
            <a:extLst>
              <a:ext uri="{FF2B5EF4-FFF2-40B4-BE49-F238E27FC236}">
                <a16:creationId xmlns:a16="http://schemas.microsoft.com/office/drawing/2014/main" id="{DAD465C4-5531-BE95-97BD-47DB2C61D79D}"/>
              </a:ext>
            </a:extLst>
          </p:cNvPr>
          <p:cNvGraphicFramePr>
            <a:graphicFrameLocks noGrp="1"/>
          </p:cNvGraphicFramePr>
          <p:nvPr>
            <p:ph idx="1"/>
            <p:extLst>
              <p:ext uri="{D42A27DB-BD31-4B8C-83A1-F6EECF244321}">
                <p14:modId xmlns:p14="http://schemas.microsoft.com/office/powerpoint/2010/main" val="742050298"/>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251771"/>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4911819"/>
            <a:ext cx="7290054" cy="1499616"/>
          </a:xfrm>
        </p:spPr>
        <p:txBody>
          <a:bodyPr>
            <a:normAutofit/>
          </a:bodyPr>
          <a:lstStyle/>
          <a:p>
            <a:r>
              <a:rPr lang="en-US" b="1">
                <a:solidFill>
                  <a:srgbClr val="FFFFFF"/>
                </a:solidFill>
              </a:rPr>
              <a:t>Counselor Recommendation</a:t>
            </a:r>
          </a:p>
        </p:txBody>
      </p:sp>
      <p:sp>
        <p:nvSpPr>
          <p:cNvPr id="4" name="Content Placeholder 4"/>
          <p:cNvSpPr>
            <a:spLocks noGrp="1"/>
          </p:cNvSpPr>
          <p:nvPr>
            <p:ph idx="1"/>
          </p:nvPr>
        </p:nvSpPr>
        <p:spPr>
          <a:xfrm>
            <a:off x="768096" y="643467"/>
            <a:ext cx="3562604" cy="3606798"/>
          </a:xfrm>
        </p:spPr>
        <p:txBody>
          <a:bodyPr anchor="ctr">
            <a:normAutofit/>
          </a:bodyPr>
          <a:lstStyle/>
          <a:p>
            <a:pPr marL="0" indent="0">
              <a:buNone/>
            </a:pPr>
            <a:r>
              <a:rPr lang="en-US" sz="1400" b="1"/>
              <a:t>There is a Counselor Recommendation Request packet under senior info on the EHS website that is required to be submitted to your counselor’s email before a recommendation will/can be written.</a:t>
            </a:r>
          </a:p>
          <a:p>
            <a:pPr marL="0" indent="0">
              <a:buNone/>
            </a:pPr>
            <a:r>
              <a:rPr lang="en-US" sz="1400" b="1"/>
              <a:t>Counselor Recommendation Form </a:t>
            </a:r>
          </a:p>
          <a:p>
            <a:pPr marL="0" indent="0">
              <a:buNone/>
            </a:pPr>
            <a:r>
              <a:rPr lang="en-US" sz="1400"/>
              <a:t>List each application requiring a recommendation with due dates</a:t>
            </a:r>
          </a:p>
          <a:p>
            <a:pPr>
              <a:buFont typeface="Courier New" panose="02070309020205020404" pitchFamily="49" charset="0"/>
              <a:buChar char="o"/>
            </a:pPr>
            <a:r>
              <a:rPr lang="en-US" sz="1400"/>
              <a:t>Make sure you link your counselor</a:t>
            </a:r>
          </a:p>
          <a:p>
            <a:pPr>
              <a:buFont typeface="Courier New" panose="02070309020205020404" pitchFamily="49" charset="0"/>
              <a:buChar char="o"/>
            </a:pPr>
            <a:r>
              <a:rPr lang="en-US" sz="1400"/>
              <a:t>Need another recommendation later?  </a:t>
            </a:r>
          </a:p>
          <a:p>
            <a:pPr marL="0" indent="0">
              <a:buNone/>
            </a:pPr>
            <a:r>
              <a:rPr lang="en-US" sz="1400"/>
              <a:t>This is the only form you need to turn in again.</a:t>
            </a:r>
          </a:p>
          <a:p>
            <a:pPr marL="0" indent="0">
              <a:buNone/>
            </a:pPr>
            <a:endParaRPr lang="en-US" sz="1400"/>
          </a:p>
        </p:txBody>
      </p:sp>
      <p:pic>
        <p:nvPicPr>
          <p:cNvPr id="3" name="Picture 2">
            <a:extLst>
              <a:ext uri="{FF2B5EF4-FFF2-40B4-BE49-F238E27FC236}">
                <a16:creationId xmlns:a16="http://schemas.microsoft.com/office/drawing/2014/main" id="{3BABC240-0AB5-4CF9-BB56-C4328AD14818}"/>
              </a:ext>
            </a:extLst>
          </p:cNvPr>
          <p:cNvPicPr>
            <a:picLocks noChangeAspect="1"/>
          </p:cNvPicPr>
          <p:nvPr/>
        </p:nvPicPr>
        <p:blipFill>
          <a:blip r:embed="rId2"/>
          <a:stretch>
            <a:fillRect/>
          </a:stretch>
        </p:blipFill>
        <p:spPr>
          <a:xfrm>
            <a:off x="4813300" y="1730352"/>
            <a:ext cx="3560318" cy="1433027"/>
          </a:xfrm>
          <a:prstGeom prst="rect">
            <a:avLst/>
          </a:prstGeom>
        </p:spPr>
      </p:pic>
      <p:cxnSp>
        <p:nvCxnSpPr>
          <p:cNvPr id="13" name="Straight Connector 12">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44316"/>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4911819"/>
            <a:ext cx="7290054" cy="1499616"/>
          </a:xfrm>
        </p:spPr>
        <p:txBody>
          <a:bodyPr>
            <a:normAutofit/>
          </a:bodyPr>
          <a:lstStyle/>
          <a:p>
            <a:r>
              <a:rPr lang="en-US" b="1">
                <a:solidFill>
                  <a:srgbClr val="FFFFFF"/>
                </a:solidFill>
              </a:rPr>
              <a:t>Counselor Recommendation</a:t>
            </a:r>
          </a:p>
        </p:txBody>
      </p:sp>
      <p:sp>
        <p:nvSpPr>
          <p:cNvPr id="4" name="Content Placeholder 4"/>
          <p:cNvSpPr>
            <a:spLocks noGrp="1"/>
          </p:cNvSpPr>
          <p:nvPr>
            <p:ph idx="1"/>
          </p:nvPr>
        </p:nvSpPr>
        <p:spPr>
          <a:xfrm>
            <a:off x="768096" y="643467"/>
            <a:ext cx="3562604" cy="3606798"/>
          </a:xfrm>
        </p:spPr>
        <p:txBody>
          <a:bodyPr anchor="ctr">
            <a:normAutofit/>
          </a:bodyPr>
          <a:lstStyle/>
          <a:p>
            <a:pPr marL="0" indent="0">
              <a:buNone/>
            </a:pPr>
            <a:r>
              <a:rPr lang="en-US" sz="1700" b="1"/>
              <a:t>Self-Assessment Form (REQUIRED)</a:t>
            </a:r>
          </a:p>
          <a:p>
            <a:r>
              <a:rPr lang="en-US" sz="1700"/>
              <a:t>Answer questions and tell us all about yourself!</a:t>
            </a:r>
          </a:p>
          <a:p>
            <a:r>
              <a:rPr lang="en-US" sz="1700"/>
              <a:t>Use this information to create your resume</a:t>
            </a:r>
          </a:p>
          <a:p>
            <a:endParaRPr lang="en-US" sz="1700"/>
          </a:p>
        </p:txBody>
      </p:sp>
      <p:pic>
        <p:nvPicPr>
          <p:cNvPr id="9" name="Picture 8">
            <a:extLst>
              <a:ext uri="{FF2B5EF4-FFF2-40B4-BE49-F238E27FC236}">
                <a16:creationId xmlns:a16="http://schemas.microsoft.com/office/drawing/2014/main" id="{C421D42D-ADE0-4171-A680-0F5C39BBCD39}"/>
              </a:ext>
            </a:extLst>
          </p:cNvPr>
          <p:cNvPicPr>
            <a:picLocks noChangeAspect="1"/>
          </p:cNvPicPr>
          <p:nvPr/>
        </p:nvPicPr>
        <p:blipFill>
          <a:blip r:embed="rId2"/>
          <a:stretch>
            <a:fillRect/>
          </a:stretch>
        </p:blipFill>
        <p:spPr>
          <a:xfrm>
            <a:off x="4813300" y="1654695"/>
            <a:ext cx="3560318" cy="1584341"/>
          </a:xfrm>
          <a:prstGeom prst="rect">
            <a:avLst/>
          </a:prstGeom>
        </p:spPr>
      </p:pic>
      <p:cxnSp>
        <p:nvCxnSpPr>
          <p:cNvPr id="18" name="Straight Connector 17">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158970"/>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8096" y="4911819"/>
            <a:ext cx="7290054" cy="1499616"/>
          </a:xfrm>
        </p:spPr>
        <p:txBody>
          <a:bodyPr>
            <a:normAutofit/>
          </a:bodyPr>
          <a:lstStyle/>
          <a:p>
            <a:r>
              <a:rPr lang="en-US" b="1">
                <a:solidFill>
                  <a:srgbClr val="FFFFFF"/>
                </a:solidFill>
              </a:rPr>
              <a:t>Counselor Recommendation</a:t>
            </a:r>
          </a:p>
        </p:txBody>
      </p:sp>
      <p:sp>
        <p:nvSpPr>
          <p:cNvPr id="4" name="Content Placeholder 4"/>
          <p:cNvSpPr>
            <a:spLocks noGrp="1"/>
          </p:cNvSpPr>
          <p:nvPr>
            <p:ph idx="1"/>
          </p:nvPr>
        </p:nvSpPr>
        <p:spPr>
          <a:xfrm>
            <a:off x="768096" y="643467"/>
            <a:ext cx="3562604" cy="3606798"/>
          </a:xfrm>
        </p:spPr>
        <p:txBody>
          <a:bodyPr anchor="ctr">
            <a:normAutofit/>
          </a:bodyPr>
          <a:lstStyle/>
          <a:p>
            <a:pPr marL="0" indent="0">
              <a:buNone/>
            </a:pPr>
            <a:r>
              <a:rPr lang="en-US" sz="1700" b="1"/>
              <a:t>Parent Rating Form</a:t>
            </a:r>
            <a:endParaRPr lang="en-US" sz="1700"/>
          </a:p>
          <a:p>
            <a:r>
              <a:rPr lang="en-US" sz="1700"/>
              <a:t>RECOMMENDED, but will not delay recommendation if not turned in. Parents can email the form directly to your school counselor. </a:t>
            </a:r>
          </a:p>
        </p:txBody>
      </p:sp>
      <p:pic>
        <p:nvPicPr>
          <p:cNvPr id="6" name="Picture 5">
            <a:extLst>
              <a:ext uri="{FF2B5EF4-FFF2-40B4-BE49-F238E27FC236}">
                <a16:creationId xmlns:a16="http://schemas.microsoft.com/office/drawing/2014/main" id="{EF62533A-018F-43C1-B7E1-9E941F249A11}"/>
              </a:ext>
            </a:extLst>
          </p:cNvPr>
          <p:cNvPicPr>
            <a:picLocks noChangeAspect="1"/>
          </p:cNvPicPr>
          <p:nvPr/>
        </p:nvPicPr>
        <p:blipFill>
          <a:blip r:embed="rId2"/>
          <a:stretch>
            <a:fillRect/>
          </a:stretch>
        </p:blipFill>
        <p:spPr>
          <a:xfrm>
            <a:off x="4813300" y="1743703"/>
            <a:ext cx="3560318" cy="1406325"/>
          </a:xfrm>
          <a:prstGeom prst="rect">
            <a:avLst/>
          </a:prstGeom>
        </p:spPr>
      </p:pic>
      <p:cxnSp>
        <p:nvCxnSpPr>
          <p:cNvPr id="15" name="Straight Connector 14">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778383"/>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493" name="Rectangle 63497">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00" name="Rectangle 63499">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0" name="Title 1"/>
          <p:cNvSpPr>
            <a:spLocks noGrp="1"/>
          </p:cNvSpPr>
          <p:nvPr>
            <p:ph type="title"/>
          </p:nvPr>
        </p:nvSpPr>
        <p:spPr>
          <a:xfrm>
            <a:off x="768096" y="4911819"/>
            <a:ext cx="7290054" cy="1499616"/>
          </a:xfrm>
        </p:spPr>
        <p:txBody>
          <a:bodyPr>
            <a:normAutofit/>
          </a:bodyPr>
          <a:lstStyle/>
          <a:p>
            <a:r>
              <a:rPr lang="en-US" b="1">
                <a:solidFill>
                  <a:srgbClr val="FFFFFF"/>
                </a:solidFill>
              </a:rPr>
              <a:t>Teacher Recommendation</a:t>
            </a:r>
          </a:p>
        </p:txBody>
      </p:sp>
      <p:sp>
        <p:nvSpPr>
          <p:cNvPr id="63491" name="Content Placeholder 2"/>
          <p:cNvSpPr>
            <a:spLocks noGrp="1"/>
          </p:cNvSpPr>
          <p:nvPr>
            <p:ph idx="1"/>
          </p:nvPr>
        </p:nvSpPr>
        <p:spPr>
          <a:xfrm>
            <a:off x="768096" y="643467"/>
            <a:ext cx="3562604" cy="3606798"/>
          </a:xfrm>
        </p:spPr>
        <p:txBody>
          <a:bodyPr anchor="ctr">
            <a:normAutofit/>
          </a:bodyPr>
          <a:lstStyle/>
          <a:p>
            <a:pPr marL="34290" indent="0">
              <a:buNone/>
            </a:pPr>
            <a:r>
              <a:rPr lang="en-US" sz="1600"/>
              <a:t>To receive a teacher recommendation, you will need to ask a teacher who knows you well enough to write about you.</a:t>
            </a:r>
          </a:p>
          <a:p>
            <a:r>
              <a:rPr lang="en-US" sz="1600"/>
              <a:t>Deal directly with the teacher!</a:t>
            </a:r>
          </a:p>
          <a:p>
            <a:pPr lvl="1"/>
            <a:r>
              <a:rPr lang="en-US"/>
              <a:t>Talk with the teacher to see what he/she requires from you in order to write a recommendation and let your teacher know that they will be receiving a link to upload your recommendation. </a:t>
            </a:r>
          </a:p>
          <a:p>
            <a:pPr lvl="1"/>
            <a:r>
              <a:rPr lang="en-US"/>
              <a:t>Follow-up with a thank-you note!</a:t>
            </a:r>
          </a:p>
        </p:txBody>
      </p:sp>
      <p:pic>
        <p:nvPicPr>
          <p:cNvPr id="63495" name="Graphic 63494" descr="Classroom">
            <a:extLst>
              <a:ext uri="{FF2B5EF4-FFF2-40B4-BE49-F238E27FC236}">
                <a16:creationId xmlns:a16="http://schemas.microsoft.com/office/drawing/2014/main" id="{73F8EF0A-99C7-89A9-B2F1-3235296664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3300" y="666707"/>
            <a:ext cx="3560318" cy="3560318"/>
          </a:xfrm>
          <a:prstGeom prst="rect">
            <a:avLst/>
          </a:prstGeom>
        </p:spPr>
      </p:pic>
      <p:cxnSp>
        <p:nvCxnSpPr>
          <p:cNvPr id="63502" name="Straight Connector 63501">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969429"/>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670142" y="804519"/>
            <a:ext cx="2370376" cy="4431360"/>
          </a:xfrm>
        </p:spPr>
        <p:txBody>
          <a:bodyPr anchor="ctr">
            <a:normAutofit/>
          </a:bodyPr>
          <a:lstStyle/>
          <a:p>
            <a:r>
              <a:rPr lang="en-US" b="1"/>
              <a:t>I’ve applied. What Now?</a:t>
            </a:r>
          </a:p>
        </p:txBody>
      </p:sp>
      <p:sp>
        <p:nvSpPr>
          <p:cNvPr id="64515" name="Content Placeholder 2"/>
          <p:cNvSpPr>
            <a:spLocks noGrp="1"/>
          </p:cNvSpPr>
          <p:nvPr>
            <p:ph idx="1"/>
          </p:nvPr>
        </p:nvSpPr>
        <p:spPr>
          <a:xfrm>
            <a:off x="3478397" y="804520"/>
            <a:ext cx="4576919" cy="4431359"/>
          </a:xfrm>
        </p:spPr>
        <p:txBody>
          <a:bodyPr anchor="ctr">
            <a:normAutofit/>
          </a:bodyPr>
          <a:lstStyle/>
          <a:p>
            <a:pPr marL="0" indent="0">
              <a:lnSpc>
                <a:spcPct val="110000"/>
              </a:lnSpc>
              <a:buNone/>
            </a:pPr>
            <a:r>
              <a:rPr lang="en-US" sz="1400"/>
              <a:t>Once you are notified of acceptance by letter or email to your dream college, you’ll be expected to pay for it. The college will communicate with you directly on deadlines for housing, meal plans, financial aid and orientation.</a:t>
            </a:r>
          </a:p>
          <a:p>
            <a:pPr marL="0" indent="0">
              <a:lnSpc>
                <a:spcPct val="110000"/>
              </a:lnSpc>
              <a:buNone/>
            </a:pPr>
            <a:r>
              <a:rPr lang="en-US" sz="1400"/>
              <a:t>Funding Sources:</a:t>
            </a:r>
          </a:p>
          <a:p>
            <a:pPr marL="171450" lvl="1">
              <a:lnSpc>
                <a:spcPct val="110000"/>
              </a:lnSpc>
              <a:spcBef>
                <a:spcPts val="1000"/>
              </a:spcBef>
              <a:spcAft>
                <a:spcPts val="0"/>
              </a:spcAft>
            </a:pPr>
            <a:r>
              <a:rPr lang="en-US" sz="1400"/>
              <a:t>Federal - FAFSA: </a:t>
            </a:r>
            <a:r>
              <a:rPr lang="en-US" sz="1400">
                <a:hlinkClick r:id="rId2"/>
              </a:rPr>
              <a:t>https://studentaid.gov/</a:t>
            </a:r>
            <a:endParaRPr lang="en-US" sz="1400"/>
          </a:p>
          <a:p>
            <a:pPr marL="354330" lvl="2">
              <a:lnSpc>
                <a:spcPct val="110000"/>
              </a:lnSpc>
              <a:spcBef>
                <a:spcPts val="1000"/>
              </a:spcBef>
              <a:spcAft>
                <a:spcPts val="0"/>
              </a:spcAft>
            </a:pPr>
            <a:r>
              <a:rPr lang="en-US"/>
              <a:t>Application for 26-27 is not open yet. It should open Oct 1</a:t>
            </a:r>
            <a:r>
              <a:rPr lang="en-US" baseline="30000"/>
              <a:t>st</a:t>
            </a:r>
            <a:r>
              <a:rPr lang="en-US"/>
              <a:t>.</a:t>
            </a:r>
          </a:p>
          <a:p>
            <a:pPr>
              <a:lnSpc>
                <a:spcPct val="110000"/>
              </a:lnSpc>
            </a:pPr>
            <a:r>
              <a:rPr lang="en-US" sz="1400"/>
              <a:t>Institutional</a:t>
            </a:r>
          </a:p>
          <a:p>
            <a:pPr marL="264795" lvl="1">
              <a:lnSpc>
                <a:spcPct val="110000"/>
              </a:lnSpc>
            </a:pPr>
            <a:r>
              <a:rPr lang="en-US" sz="1400"/>
              <a:t>Specific college Financial Aid website</a:t>
            </a:r>
          </a:p>
          <a:p>
            <a:pPr marL="264795" lvl="1">
              <a:lnSpc>
                <a:spcPct val="110000"/>
              </a:lnSpc>
            </a:pPr>
            <a:r>
              <a:rPr lang="en-US" sz="1400"/>
              <a:t>Departmental </a:t>
            </a:r>
          </a:p>
          <a:p>
            <a:pPr marL="264795" lvl="1">
              <a:lnSpc>
                <a:spcPct val="110000"/>
              </a:lnSpc>
            </a:pPr>
            <a:r>
              <a:rPr lang="en-US" sz="1400"/>
              <a:t>Business school, Music Department, etc.</a:t>
            </a:r>
          </a:p>
          <a:p>
            <a:pPr marL="264795" lvl="1">
              <a:lnSpc>
                <a:spcPct val="110000"/>
              </a:lnSpc>
            </a:pPr>
            <a:r>
              <a:rPr lang="en-US" sz="1400"/>
              <a:t>Private-Etowah High School/ Student Services/ Scholarships</a:t>
            </a:r>
          </a:p>
          <a:p>
            <a:pPr marL="264795" lvl="1">
              <a:lnSpc>
                <a:spcPct val="110000"/>
              </a:lnSpc>
            </a:pPr>
            <a:endParaRPr lang="en-US" sz="1400"/>
          </a:p>
          <a:p>
            <a:pPr marL="264795" lvl="1">
              <a:lnSpc>
                <a:spcPct val="110000"/>
              </a:lnSpc>
              <a:buFont typeface="Wingdings" pitchFamily="2" charset="2"/>
              <a:buNone/>
            </a:pPr>
            <a:endParaRPr lang="en-US" sz="1400"/>
          </a:p>
          <a:p>
            <a:pPr marL="264795" lvl="1">
              <a:lnSpc>
                <a:spcPct val="110000"/>
              </a:lnSpc>
            </a:pPr>
            <a:endParaRPr lang="en-US" sz="1400"/>
          </a:p>
        </p:txBody>
      </p:sp>
    </p:spTree>
    <p:extLst>
      <p:ext uri="{BB962C8B-B14F-4D97-AF65-F5344CB8AC3E}">
        <p14:creationId xmlns:p14="http://schemas.microsoft.com/office/powerpoint/2010/main" val="3020780687"/>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937470" y="1600199"/>
            <a:ext cx="2380112" cy="4297680"/>
          </a:xfrm>
        </p:spPr>
        <p:txBody>
          <a:bodyPr anchor="ctr">
            <a:normAutofit/>
          </a:bodyPr>
          <a:lstStyle/>
          <a:p>
            <a:r>
              <a:rPr lang="en-US" sz="2700" b="1"/>
              <a:t>Financial Aid</a:t>
            </a:r>
          </a:p>
        </p:txBody>
      </p:sp>
      <p:sp>
        <p:nvSpPr>
          <p:cNvPr id="67587" name="Content Placeholder 2"/>
          <p:cNvSpPr>
            <a:spLocks noGrp="1"/>
          </p:cNvSpPr>
          <p:nvPr>
            <p:ph idx="1"/>
          </p:nvPr>
        </p:nvSpPr>
        <p:spPr>
          <a:xfrm>
            <a:off x="3663863" y="457200"/>
            <a:ext cx="4627277" cy="5440679"/>
          </a:xfrm>
        </p:spPr>
        <p:txBody>
          <a:bodyPr anchor="ctr">
            <a:normAutofit fontScale="92500" lnSpcReduction="20000"/>
          </a:bodyPr>
          <a:lstStyle/>
          <a:p>
            <a:pPr algn="l"/>
            <a:r>
              <a:rPr lang="en-US" sz="1600" b="0" i="0">
                <a:solidFill>
                  <a:srgbClr val="212529"/>
                </a:solidFill>
                <a:effectLst/>
                <a:latin typeface="Noto Serif" panose="02020600060500020200" pitchFamily="18" charset="0"/>
              </a:rPr>
              <a:t>Because your </a:t>
            </a:r>
            <a:r>
              <a:rPr lang="en-US" sz="1600" b="0" i="0">
                <a:solidFill>
                  <a:srgbClr val="277F60"/>
                </a:solidFill>
                <a:effectLst/>
                <a:latin typeface="Noto Serif" panose="02020600060500020200" pitchFamily="18" charset="0"/>
              </a:rPr>
              <a:t>financial aid package</a:t>
            </a:r>
            <a:r>
              <a:rPr lang="en-US" sz="1600" b="0" i="0">
                <a:solidFill>
                  <a:srgbClr val="212529"/>
                </a:solidFill>
                <a:effectLst/>
                <a:latin typeface="Noto Serif" panose="02020600060500020200" pitchFamily="18" charset="0"/>
              </a:rPr>
              <a:t> is created for you and is based on the cost of attending a particular school, your aid amounts will vary from school to school.</a:t>
            </a:r>
          </a:p>
          <a:p>
            <a:pPr algn="l"/>
            <a:r>
              <a:rPr lang="en-US" sz="1600" b="1" i="0">
                <a:solidFill>
                  <a:srgbClr val="040E13"/>
                </a:solidFill>
                <a:effectLst/>
                <a:latin typeface="News Cycle"/>
              </a:rPr>
              <a:t>Figuring Out Net Price</a:t>
            </a:r>
          </a:p>
          <a:p>
            <a:pPr algn="l"/>
            <a:r>
              <a:rPr lang="en-US" sz="1600" b="0" i="0">
                <a:solidFill>
                  <a:srgbClr val="212529"/>
                </a:solidFill>
                <a:effectLst/>
                <a:latin typeface="Noto Serif" panose="02020600060500020200" pitchFamily="18" charset="0"/>
              </a:rPr>
              <a:t>Follow these easy steps to figure out your </a:t>
            </a:r>
            <a:r>
              <a:rPr lang="en-US" sz="1600" b="0" i="0">
                <a:solidFill>
                  <a:srgbClr val="277F60"/>
                </a:solidFill>
                <a:effectLst/>
                <a:latin typeface="Noto Serif" panose="02020600060500020200" pitchFamily="18" charset="0"/>
              </a:rPr>
              <a:t>net price</a:t>
            </a:r>
            <a:r>
              <a:rPr lang="en-US" sz="1600" b="0" i="0">
                <a:solidFill>
                  <a:srgbClr val="212529"/>
                </a:solidFill>
                <a:effectLst/>
                <a:latin typeface="Noto Serif" panose="02020600060500020200" pitchFamily="18" charset="0"/>
              </a:rPr>
              <a:t>, or net cost, for each school, and find out which school will be most affordable for you.</a:t>
            </a:r>
          </a:p>
          <a:p>
            <a:pPr algn="l">
              <a:buFont typeface="Arial" panose="020B0604020202020204" pitchFamily="34" charset="0"/>
              <a:buChar char="•"/>
            </a:pPr>
            <a:r>
              <a:rPr lang="en-US" sz="1600" b="0" i="0">
                <a:solidFill>
                  <a:srgbClr val="212529"/>
                </a:solidFill>
                <a:effectLst/>
                <a:latin typeface="Noto Serif" panose="02020600060500020200" pitchFamily="18" charset="0"/>
              </a:rPr>
              <a:t>First, find the cost of attendance for your program on the aid offer. If the school doesn’t list the cost of attendance on the aid offer, ask the </a:t>
            </a:r>
            <a:r>
              <a:rPr lang="en-US" sz="1600" b="0" i="0">
                <a:solidFill>
                  <a:srgbClr val="277F60"/>
                </a:solidFill>
                <a:effectLst/>
                <a:latin typeface="Noto Serif" panose="02020600060500020200" pitchFamily="18" charset="0"/>
              </a:rPr>
              <a:t>financial aid office</a:t>
            </a:r>
            <a:r>
              <a:rPr lang="en-US" sz="1600" b="0" i="0">
                <a:solidFill>
                  <a:srgbClr val="212529"/>
                </a:solidFill>
                <a:effectLst/>
                <a:latin typeface="Noto Serif" panose="02020600060500020200" pitchFamily="18" charset="0"/>
              </a:rPr>
              <a:t> for this figure. Make sure it includes amounts you will pay to the school directly (such as tuition and fees) as well as other costs (such as living expenses, books and supplies, and transportation).</a:t>
            </a:r>
          </a:p>
          <a:p>
            <a:pPr algn="l">
              <a:buFont typeface="Arial" panose="020B0604020202020204" pitchFamily="34" charset="0"/>
              <a:buChar char="•"/>
            </a:pPr>
            <a:r>
              <a:rPr lang="en-US" sz="1600" b="0" i="0">
                <a:solidFill>
                  <a:srgbClr val="212529"/>
                </a:solidFill>
                <a:effectLst/>
                <a:latin typeface="Noto Serif" panose="02020600060500020200" pitchFamily="18" charset="0"/>
              </a:rPr>
              <a:t>Next, subtract the grant and scholarship amounts on your aid offer from the cost of attendance amount. Also subtract any savings you have available to put toward your school costs for the school year. The </a:t>
            </a:r>
            <a:r>
              <a:rPr lang="en-US" sz="1600" b="0" i="0">
                <a:solidFill>
                  <a:srgbClr val="277F60"/>
                </a:solidFill>
                <a:effectLst/>
                <a:latin typeface="Noto Serif" panose="02020600060500020200" pitchFamily="18" charset="0"/>
              </a:rPr>
              <a:t>remaining amount</a:t>
            </a:r>
            <a:r>
              <a:rPr lang="en-US" sz="1600" b="0" i="0">
                <a:solidFill>
                  <a:srgbClr val="212529"/>
                </a:solidFill>
                <a:effectLst/>
                <a:latin typeface="Noto Serif" panose="02020600060500020200" pitchFamily="18" charset="0"/>
              </a:rPr>
              <a:t> is your net or out-of-pocket cost.</a:t>
            </a:r>
          </a:p>
          <a:p>
            <a:pPr algn="l">
              <a:buFont typeface="Arial" panose="020B0604020202020204" pitchFamily="34" charset="0"/>
              <a:buChar char="•"/>
            </a:pPr>
            <a:r>
              <a:rPr lang="en-US" sz="1600" b="0" i="0">
                <a:solidFill>
                  <a:srgbClr val="212529"/>
                </a:solidFill>
                <a:effectLst/>
                <a:latin typeface="Noto Serif" panose="02020600060500020200" pitchFamily="18" charset="0"/>
              </a:rPr>
              <a:t>Compare the net costs for the schools you are considering. The net cost is the amount you will have to pay out of your pocket, using earnings from work or </a:t>
            </a:r>
            <a:r>
              <a:rPr lang="en-US" sz="1600" b="0" i="0">
                <a:solidFill>
                  <a:srgbClr val="277F60"/>
                </a:solidFill>
                <a:effectLst/>
                <a:latin typeface="Noto Serif" panose="02020600060500020200" pitchFamily="18" charset="0"/>
              </a:rPr>
              <a:t>loan</a:t>
            </a:r>
            <a:r>
              <a:rPr lang="en-US" sz="1600" b="0" i="0">
                <a:solidFill>
                  <a:srgbClr val="212529"/>
                </a:solidFill>
                <a:effectLst/>
                <a:latin typeface="Noto Serif" panose="02020600060500020200" pitchFamily="18" charset="0"/>
              </a:rPr>
              <a:t> funds that you borrow.</a:t>
            </a:r>
          </a:p>
        </p:txBody>
      </p:sp>
      <p:sp>
        <p:nvSpPr>
          <p:cNvPr id="3" name="TextBox 2">
            <a:extLst>
              <a:ext uri="{FF2B5EF4-FFF2-40B4-BE49-F238E27FC236}">
                <a16:creationId xmlns:a16="http://schemas.microsoft.com/office/drawing/2014/main" id="{A9442241-FBBD-621E-808C-E73A70E63D58}"/>
              </a:ext>
            </a:extLst>
          </p:cNvPr>
          <p:cNvSpPr txBox="1"/>
          <p:nvPr/>
        </p:nvSpPr>
        <p:spPr>
          <a:xfrm>
            <a:off x="3810000" y="5875301"/>
            <a:ext cx="4572000" cy="923330"/>
          </a:xfrm>
          <a:prstGeom prst="rect">
            <a:avLst/>
          </a:prstGeom>
          <a:noFill/>
        </p:spPr>
        <p:txBody>
          <a:bodyPr wrap="square">
            <a:spAutoFit/>
          </a:bodyPr>
          <a:lstStyle/>
          <a:p>
            <a:r>
              <a:rPr lang="en-US">
                <a:hlinkClick r:id="rId2"/>
              </a:rPr>
              <a:t>https://studentaid.gov/complete-aid-process/comparing-aid-offers</a:t>
            </a:r>
            <a:endParaRPr lang="en-US"/>
          </a:p>
          <a:p>
            <a:endParaRPr lang="en-US"/>
          </a:p>
        </p:txBody>
      </p:sp>
    </p:spTree>
    <p:extLst>
      <p:ext uri="{BB962C8B-B14F-4D97-AF65-F5344CB8AC3E}">
        <p14:creationId xmlns:p14="http://schemas.microsoft.com/office/powerpoint/2010/main" val="706098804"/>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ED1C168-E3EF-49B5-988F-27E5FC390003}"/>
              </a:ext>
            </a:extLst>
          </p:cNvPr>
          <p:cNvSpPr>
            <a:spLocks noGrp="1"/>
          </p:cNvSpPr>
          <p:nvPr>
            <p:ph type="title"/>
          </p:nvPr>
        </p:nvSpPr>
        <p:spPr>
          <a:xfrm>
            <a:off x="768096" y="4911819"/>
            <a:ext cx="7290054" cy="1499616"/>
          </a:xfrm>
        </p:spPr>
        <p:txBody>
          <a:bodyPr>
            <a:normAutofit/>
          </a:bodyPr>
          <a:lstStyle/>
          <a:p>
            <a:r>
              <a:rPr lang="en-US" b="1">
                <a:solidFill>
                  <a:srgbClr val="FFFFFF"/>
                </a:solidFill>
              </a:rPr>
              <a:t>FINANCIAL AID NIGHT </a:t>
            </a:r>
            <a:endParaRPr lang="en-US">
              <a:solidFill>
                <a:srgbClr val="FFFFFF"/>
              </a:solidFill>
            </a:endParaRPr>
          </a:p>
        </p:txBody>
      </p:sp>
      <p:sp>
        <p:nvSpPr>
          <p:cNvPr id="2" name="Content Placeholder 1">
            <a:extLst>
              <a:ext uri="{FF2B5EF4-FFF2-40B4-BE49-F238E27FC236}">
                <a16:creationId xmlns:a16="http://schemas.microsoft.com/office/drawing/2014/main" id="{06B27537-C409-42AE-8636-A7BE1AF77CD8}"/>
              </a:ext>
            </a:extLst>
          </p:cNvPr>
          <p:cNvSpPr>
            <a:spLocks noGrp="1"/>
          </p:cNvSpPr>
          <p:nvPr>
            <p:ph idx="1"/>
          </p:nvPr>
        </p:nvSpPr>
        <p:spPr>
          <a:xfrm>
            <a:off x="768097" y="1132535"/>
            <a:ext cx="3562604" cy="3606798"/>
          </a:xfrm>
        </p:spPr>
        <p:txBody>
          <a:bodyPr anchor="ctr">
            <a:normAutofit fontScale="92500" lnSpcReduction="20000"/>
          </a:bodyPr>
          <a:lstStyle/>
          <a:p>
            <a:r>
              <a:rPr lang="en-US" sz="1700"/>
              <a:t>Virtual Financial Aid Night </a:t>
            </a:r>
            <a:endParaRPr lang="en-US" sz="1700" baseline="30000"/>
          </a:p>
          <a:p>
            <a:r>
              <a:rPr lang="en-US" sz="1700"/>
              <a:t>October 15</a:t>
            </a:r>
            <a:r>
              <a:rPr lang="en-US" sz="1700" baseline="30000"/>
              <a:t>th</a:t>
            </a:r>
            <a:r>
              <a:rPr lang="en-US" sz="1700"/>
              <a:t>, 2025</a:t>
            </a:r>
          </a:p>
          <a:p>
            <a:r>
              <a:rPr lang="en-US" sz="1700"/>
              <a:t>A representative from the Georgia Student Finance Commission will answer questions related to FAFSA, HOPE, LOANS, GRANTS, etc. </a:t>
            </a:r>
          </a:p>
          <a:p>
            <a:pPr marL="0" marR="0">
              <a:spcBef>
                <a:spcPts val="0"/>
              </a:spcBef>
              <a:spcAft>
                <a:spcPts val="0"/>
              </a:spcAft>
            </a:pPr>
            <a:endParaRPr lang="en-US" sz="1800" b="1">
              <a:solidFill>
                <a:srgbClr val="252424"/>
              </a:solidFill>
              <a:effectLst/>
              <a:latin typeface="Segoe UI" panose="020B0502040204020203" pitchFamily="34" charset="0"/>
              <a:ea typeface="Calibri" panose="020F0502020204030204" pitchFamily="34" charset="0"/>
            </a:endParaRPr>
          </a:p>
          <a:p>
            <a:pPr marL="0" marR="0" indent="0">
              <a:spcBef>
                <a:spcPts val="0"/>
              </a:spcBef>
              <a:spcAft>
                <a:spcPts val="0"/>
              </a:spcAft>
              <a:buNone/>
            </a:pPr>
            <a:endParaRPr lang="en-US" sz="1800" b="1">
              <a:solidFill>
                <a:srgbClr val="252424"/>
              </a:solidFill>
              <a:latin typeface="Segoe UI" panose="020B0502040204020203" pitchFamily="34" charset="0"/>
              <a:ea typeface="Calibri" panose="020F0502020204030204" pitchFamily="34" charset="0"/>
            </a:endParaRPr>
          </a:p>
          <a:p>
            <a:pPr marL="0" marR="0" indent="0">
              <a:spcBef>
                <a:spcPts val="0"/>
              </a:spcBef>
              <a:spcAft>
                <a:spcPts val="0"/>
              </a:spcAft>
              <a:buNone/>
            </a:pPr>
            <a:r>
              <a:rPr lang="en-US" sz="1800" b="1">
                <a:solidFill>
                  <a:srgbClr val="252424"/>
                </a:solidFill>
                <a:effectLst/>
                <a:latin typeface="Segoe UI" panose="020B0502040204020203" pitchFamily="34" charset="0"/>
                <a:ea typeface="Calibri" panose="020F0502020204030204" pitchFamily="34" charset="0"/>
              </a:rPr>
              <a:t>Join on your computer, mobile app or room device </a:t>
            </a:r>
          </a:p>
          <a:p>
            <a:pPr>
              <a:spcAft>
                <a:spcPts val="450"/>
              </a:spcAft>
              <a:buNone/>
            </a:pPr>
            <a:r>
              <a:rPr lang="en-US" sz="1600" b="1" u="sng">
                <a:solidFill>
                  <a:srgbClr val="5B5FC7"/>
                </a:solidFill>
                <a:effectLst/>
                <a:latin typeface="Segoe UI" panose="020B0502040204020203" pitchFamily="34" charset="0"/>
                <a:hlinkClick r:id="rId2" tooltip="Meeting join link"/>
              </a:rPr>
              <a:t>Join the meeting now</a:t>
            </a:r>
            <a:endParaRPr lang="en-US" sz="1600">
              <a:solidFill>
                <a:srgbClr val="5B5FC7"/>
              </a:solidFill>
              <a:effectLst/>
              <a:latin typeface="Segoe UI" panose="020B0502040204020203" pitchFamily="34" charset="0"/>
            </a:endParaRPr>
          </a:p>
          <a:p>
            <a:pPr>
              <a:spcAft>
                <a:spcPts val="450"/>
              </a:spcAft>
              <a:buNone/>
            </a:pPr>
            <a:r>
              <a:rPr lang="en-US" sz="1600">
                <a:solidFill>
                  <a:srgbClr val="616161"/>
                </a:solidFill>
                <a:effectLst/>
                <a:latin typeface="Segoe UI" panose="020B0502040204020203" pitchFamily="34" charset="0"/>
              </a:rPr>
              <a:t>Meeting ID: </a:t>
            </a:r>
            <a:r>
              <a:rPr lang="en-US" sz="1600">
                <a:solidFill>
                  <a:srgbClr val="242424"/>
                </a:solidFill>
                <a:effectLst/>
                <a:latin typeface="Segoe UI" panose="020B0502040204020203" pitchFamily="34" charset="0"/>
              </a:rPr>
              <a:t>255 481 045 167 4 </a:t>
            </a:r>
            <a:endParaRPr lang="en-US" sz="1600">
              <a:effectLst/>
              <a:latin typeface="Segoe UI" panose="020B0502040204020203" pitchFamily="34" charset="0"/>
            </a:endParaRPr>
          </a:p>
          <a:p>
            <a:pPr marL="0" indent="0">
              <a:spcAft>
                <a:spcPts val="1800"/>
              </a:spcAft>
              <a:buNone/>
            </a:pPr>
            <a:r>
              <a:rPr lang="en-US" sz="1600">
                <a:solidFill>
                  <a:srgbClr val="616161"/>
                </a:solidFill>
                <a:effectLst/>
                <a:latin typeface="Segoe UI" panose="020B0502040204020203" pitchFamily="34" charset="0"/>
              </a:rPr>
              <a:t>Passcode: </a:t>
            </a:r>
            <a:r>
              <a:rPr lang="en-US" sz="1600">
                <a:solidFill>
                  <a:srgbClr val="242424"/>
                </a:solidFill>
                <a:effectLst/>
                <a:latin typeface="Segoe UI" panose="020B0502040204020203" pitchFamily="34" charset="0"/>
              </a:rPr>
              <a:t>8ks6Rv3N</a:t>
            </a:r>
            <a:endParaRPr lang="en-US" sz="1600">
              <a:effectLst/>
              <a:latin typeface="Segoe UI" panose="020B0502040204020203" pitchFamily="34" charset="0"/>
            </a:endParaRPr>
          </a:p>
          <a:p>
            <a:pPr marL="0" marR="0" indent="0">
              <a:spcBef>
                <a:spcPts val="0"/>
              </a:spcBef>
              <a:spcAft>
                <a:spcPts val="0"/>
              </a:spcAft>
              <a:buNone/>
            </a:pPr>
            <a:endParaRPr lang="en-US" sz="1800" b="1">
              <a:solidFill>
                <a:srgbClr val="252424"/>
              </a:solidFill>
              <a:effectLst/>
              <a:latin typeface="Segoe UI" panose="020B0502040204020203" pitchFamily="34" charset="0"/>
              <a:ea typeface="Calibri" panose="020F0502020204030204" pitchFamily="34" charset="0"/>
            </a:endParaRPr>
          </a:p>
          <a:p>
            <a:pPr marL="0" marR="0" indent="0">
              <a:spcBef>
                <a:spcPts val="0"/>
              </a:spcBef>
              <a:spcAft>
                <a:spcPts val="0"/>
              </a:spcAft>
              <a:buNone/>
            </a:pPr>
            <a:endParaRPr lang="en-US" sz="1800">
              <a:effectLst/>
              <a:latin typeface="Calibri" panose="020F0502020204030204" pitchFamily="34" charset="0"/>
              <a:ea typeface="Calibri" panose="020F0502020204030204" pitchFamily="34" charset="0"/>
            </a:endParaRPr>
          </a:p>
          <a:p>
            <a:endParaRPr lang="en-US" sz="1700"/>
          </a:p>
          <a:p>
            <a:pPr marL="0" indent="0">
              <a:buNone/>
            </a:pPr>
            <a:endParaRPr lang="en-US" sz="1700"/>
          </a:p>
        </p:txBody>
      </p:sp>
      <p:pic>
        <p:nvPicPr>
          <p:cNvPr id="11" name="Graphic 6" descr="Dollar">
            <a:extLst>
              <a:ext uri="{FF2B5EF4-FFF2-40B4-BE49-F238E27FC236}">
                <a16:creationId xmlns:a16="http://schemas.microsoft.com/office/drawing/2014/main" id="{A371340F-6EF0-8631-139F-D151FA6E3D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3300" y="666707"/>
            <a:ext cx="3560318" cy="3560318"/>
          </a:xfrm>
          <a:prstGeom prst="rect">
            <a:avLst/>
          </a:prstGeom>
        </p:spPr>
      </p:pic>
      <p:cxnSp>
        <p:nvCxnSpPr>
          <p:cNvPr id="14" name="Straight Connector 13">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421580"/>
      </p:ext>
    </p:extLst>
  </p:cSld>
  <p:clrMapOvr>
    <a:masterClrMapping/>
  </p:clrMapOvr>
  <p:transition>
    <p:pull/>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157579"/>
            <a:ext cx="8613648" cy="990600"/>
          </a:xfrm>
        </p:spPr>
        <p:txBody>
          <a:bodyPr>
            <a:noAutofit/>
          </a:bodyPr>
          <a:lstStyle/>
          <a:p>
            <a:r>
              <a:rPr lang="en-US" sz="4800" b="1">
                <a:solidFill>
                  <a:schemeClr val="tx1"/>
                </a:solidFill>
              </a:rPr>
              <a:t>HOPE and Zell Miller Scholarship</a:t>
            </a:r>
          </a:p>
        </p:txBody>
      </p:sp>
      <p:graphicFrame>
        <p:nvGraphicFramePr>
          <p:cNvPr id="9" name="Subtitle 2">
            <a:extLst>
              <a:ext uri="{FF2B5EF4-FFF2-40B4-BE49-F238E27FC236}">
                <a16:creationId xmlns:a16="http://schemas.microsoft.com/office/drawing/2014/main" id="{ACEF962A-CCF2-D034-3EB1-7A20E7680758}"/>
              </a:ext>
            </a:extLst>
          </p:cNvPr>
          <p:cNvGraphicFramePr>
            <a:graphicFrameLocks noGrp="1"/>
          </p:cNvGraphicFramePr>
          <p:nvPr>
            <p:ph idx="1"/>
            <p:extLst>
              <p:ext uri="{D42A27DB-BD31-4B8C-83A1-F6EECF244321}">
                <p14:modId xmlns:p14="http://schemas.microsoft.com/office/powerpoint/2010/main" val="2389354688"/>
              </p:ext>
            </p:extLst>
          </p:nvPr>
        </p:nvGraphicFramePr>
        <p:xfrm>
          <a:off x="612647" y="1600199"/>
          <a:ext cx="8266177" cy="4343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590800" y="5943291"/>
            <a:ext cx="3675185" cy="757130"/>
          </a:xfrm>
          <a:prstGeom prst="rect">
            <a:avLst/>
          </a:prstGeom>
        </p:spPr>
        <p:txBody>
          <a:bodyPr wrap="square" rtlCol="0">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800" b="1" i="0" u="sng" strike="noStrike" kern="1200" cap="none" spc="0" normalizeH="0" baseline="0" noProof="0">
                <a:ln>
                  <a:noFill/>
                </a:ln>
                <a:effectLst/>
                <a:uLnTx/>
                <a:uFillTx/>
                <a:latin typeface="Arial" charset="0"/>
                <a:ea typeface="+mn-ea"/>
                <a:cs typeface="+mn-cs"/>
              </a:rPr>
              <a:t>www.GAFutures.org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latin typeface="Arial" charset="0"/>
              <a:ea typeface="+mn-ea"/>
              <a:cs typeface="+mn-cs"/>
            </a:endParaRPr>
          </a:p>
        </p:txBody>
      </p:sp>
    </p:spTree>
    <p:extLst>
      <p:ext uri="{BB962C8B-B14F-4D97-AF65-F5344CB8AC3E}">
        <p14:creationId xmlns:p14="http://schemas.microsoft.com/office/powerpoint/2010/main" val="4288293962"/>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8" name="Rectangle 27657">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0" name="Rectangle 27659">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p:cNvSpPr>
            <a:spLocks noGrp="1"/>
          </p:cNvSpPr>
          <p:nvPr>
            <p:ph type="title"/>
          </p:nvPr>
        </p:nvSpPr>
        <p:spPr>
          <a:xfrm>
            <a:off x="886711" y="1272678"/>
            <a:ext cx="2441112" cy="2660077"/>
          </a:xfrm>
        </p:spPr>
        <p:txBody>
          <a:bodyPr anchor="t">
            <a:normAutofit/>
          </a:bodyPr>
          <a:lstStyle/>
          <a:p>
            <a:pPr defTabSz="905256"/>
            <a:r>
              <a:rPr lang="en-US" sz="2178" b="1" kern="1200" cap="all" spc="99" baseline="0">
                <a:solidFill>
                  <a:schemeClr val="tx1">
                    <a:lumMod val="95000"/>
                    <a:lumOff val="5000"/>
                  </a:schemeClr>
                </a:solidFill>
                <a:latin typeface="+mj-lt"/>
                <a:ea typeface="+mj-ea"/>
                <a:cs typeface="+mj-cs"/>
              </a:rPr>
              <a:t>Planning Information</a:t>
            </a:r>
            <a:endParaRPr lang="en-US" sz="2200" b="1"/>
          </a:p>
        </p:txBody>
      </p:sp>
      <p:graphicFrame>
        <p:nvGraphicFramePr>
          <p:cNvPr id="27653" name="Content Placeholder 2">
            <a:extLst>
              <a:ext uri="{FF2B5EF4-FFF2-40B4-BE49-F238E27FC236}">
                <a16:creationId xmlns:a16="http://schemas.microsoft.com/office/drawing/2014/main" id="{3E35F86B-9201-CBB3-C070-605636844FF7}"/>
              </a:ext>
            </a:extLst>
          </p:cNvPr>
          <p:cNvGraphicFramePr>
            <a:graphicFrameLocks noGrp="1"/>
          </p:cNvGraphicFramePr>
          <p:nvPr>
            <p:ph idx="1"/>
            <p:extLst>
              <p:ext uri="{D42A27DB-BD31-4B8C-83A1-F6EECF244321}">
                <p14:modId xmlns:p14="http://schemas.microsoft.com/office/powerpoint/2010/main" val="2613470628"/>
              </p:ext>
            </p:extLst>
          </p:nvPr>
        </p:nvGraphicFramePr>
        <p:xfrm>
          <a:off x="3970525" y="643467"/>
          <a:ext cx="4411660" cy="4612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D0895ED-C26B-0F60-56CA-0BCA73F7F439}"/>
              </a:ext>
            </a:extLst>
          </p:cNvPr>
          <p:cNvSpPr txBox="1"/>
          <p:nvPr/>
        </p:nvSpPr>
        <p:spPr>
          <a:xfrm>
            <a:off x="357759" y="5355340"/>
            <a:ext cx="4631204" cy="923330"/>
          </a:xfrm>
          <a:prstGeom prst="rect">
            <a:avLst/>
          </a:prstGeom>
          <a:noFill/>
        </p:spPr>
        <p:txBody>
          <a:bodyPr wrap="none" rtlCol="0">
            <a:spAutoFit/>
          </a:bodyPr>
          <a:lstStyle/>
          <a:p>
            <a:r>
              <a:rPr lang="en-US">
                <a:highlight>
                  <a:srgbClr val="FFFF00"/>
                </a:highlight>
              </a:rPr>
              <a:t>Probe Fair August 26</a:t>
            </a:r>
            <a:r>
              <a:rPr lang="en-US" baseline="30000">
                <a:highlight>
                  <a:srgbClr val="FFFF00"/>
                </a:highlight>
              </a:rPr>
              <a:t>th</a:t>
            </a:r>
            <a:r>
              <a:rPr lang="en-US">
                <a:highlight>
                  <a:srgbClr val="FFFF00"/>
                </a:highlight>
              </a:rPr>
              <a:t> 6-8pm Cherokee HS</a:t>
            </a:r>
          </a:p>
          <a:p>
            <a:r>
              <a:rPr lang="en-US">
                <a:highlight>
                  <a:srgbClr val="FFFF00"/>
                </a:highlight>
              </a:rPr>
              <a:t>Curriculum Night September 10th 6pm</a:t>
            </a:r>
          </a:p>
          <a:p>
            <a:r>
              <a:rPr lang="en-US">
                <a:highlight>
                  <a:srgbClr val="FFFF00"/>
                </a:highlight>
              </a:rPr>
              <a:t>Financial Aid Night October 15</a:t>
            </a:r>
            <a:r>
              <a:rPr lang="en-US" baseline="30000">
                <a:highlight>
                  <a:srgbClr val="FFFF00"/>
                </a:highlight>
              </a:rPr>
              <a:t>th</a:t>
            </a:r>
            <a:r>
              <a:rPr lang="en-US">
                <a:highlight>
                  <a:srgbClr val="FFFF00"/>
                </a:highlight>
              </a:rPr>
              <a:t> 6:30pm Virtual</a:t>
            </a:r>
          </a:p>
        </p:txBody>
      </p:sp>
    </p:spTree>
    <p:extLst>
      <p:ext uri="{BB962C8B-B14F-4D97-AF65-F5344CB8AC3E}">
        <p14:creationId xmlns:p14="http://schemas.microsoft.com/office/powerpoint/2010/main" val="3703180262"/>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Title 1"/>
          <p:cNvSpPr>
            <a:spLocks noGrp="1"/>
          </p:cNvSpPr>
          <p:nvPr>
            <p:ph type="title"/>
          </p:nvPr>
        </p:nvSpPr>
        <p:spPr>
          <a:xfrm>
            <a:off x="768096" y="585216"/>
            <a:ext cx="7290054" cy="1499616"/>
          </a:xfrm>
        </p:spPr>
        <p:txBody>
          <a:bodyPr>
            <a:normAutofit/>
          </a:bodyPr>
          <a:lstStyle/>
          <a:p>
            <a:r>
              <a:rPr lang="en-US" b="1"/>
              <a:t>HOPE and Zell Miller Scholarship</a:t>
            </a:r>
          </a:p>
        </p:txBody>
      </p:sp>
      <p:sp>
        <p:nvSpPr>
          <p:cNvPr id="37891" name="Content Placeholder 2"/>
          <p:cNvSpPr>
            <a:spLocks noGrp="1"/>
          </p:cNvSpPr>
          <p:nvPr>
            <p:ph idx="1"/>
          </p:nvPr>
        </p:nvSpPr>
        <p:spPr>
          <a:xfrm>
            <a:off x="887974" y="2298072"/>
            <a:ext cx="3018046" cy="2909396"/>
          </a:xfrm>
        </p:spPr>
        <p:txBody>
          <a:bodyPr>
            <a:normAutofit lnSpcReduction="10000"/>
          </a:bodyPr>
          <a:lstStyle/>
          <a:p>
            <a:pPr marL="0" indent="0" defTabSz="722376">
              <a:spcBef>
                <a:spcPts val="948"/>
              </a:spcBef>
              <a:spcAft>
                <a:spcPts val="158"/>
              </a:spcAft>
              <a:buNone/>
              <a:defRPr/>
            </a:pPr>
            <a:r>
              <a:rPr lang="en-US" sz="1700" b="1" kern="1200">
                <a:solidFill>
                  <a:schemeClr val="tx1"/>
                </a:solidFill>
                <a:latin typeface="+mn-lt"/>
                <a:ea typeface="+mn-ea"/>
                <a:cs typeface="+mn-cs"/>
              </a:rPr>
              <a:t>1. </a:t>
            </a:r>
            <a:r>
              <a:rPr lang="en-US" sz="1700" kern="1200">
                <a:solidFill>
                  <a:schemeClr val="tx1"/>
                </a:solidFill>
                <a:latin typeface="+mn-lt"/>
                <a:ea typeface="+mn-ea"/>
                <a:cs typeface="+mn-cs"/>
              </a:rPr>
              <a:t>HOPE:</a:t>
            </a:r>
          </a:p>
          <a:p>
            <a:pPr marL="72238" indent="-72238" defTabSz="722376">
              <a:spcBef>
                <a:spcPts val="948"/>
              </a:spcBef>
              <a:spcAft>
                <a:spcPts val="158"/>
              </a:spcAft>
              <a:defRPr/>
            </a:pPr>
            <a:r>
              <a:rPr lang="en-US" sz="1700" kern="1200">
                <a:solidFill>
                  <a:schemeClr val="tx1"/>
                </a:solidFill>
                <a:latin typeface="+mn-lt"/>
                <a:ea typeface="+mn-ea"/>
                <a:cs typeface="+mn-cs"/>
              </a:rPr>
              <a:t>3.0 Core GPA (AP classes weighted +.5 up to 4.0)</a:t>
            </a:r>
          </a:p>
          <a:p>
            <a:pPr marL="72238" indent="-72238" defTabSz="722376">
              <a:spcBef>
                <a:spcPts val="948"/>
              </a:spcBef>
              <a:spcAft>
                <a:spcPts val="158"/>
              </a:spcAft>
              <a:defRPr/>
            </a:pPr>
            <a:r>
              <a:rPr lang="en-US" sz="1700" kern="1200">
                <a:solidFill>
                  <a:schemeClr val="tx1"/>
                </a:solidFill>
                <a:latin typeface="+mn-lt"/>
                <a:ea typeface="+mn-ea"/>
                <a:cs typeface="+mn-cs"/>
              </a:rPr>
              <a:t>Students must maintain a 3.0 GPA in college</a:t>
            </a:r>
          </a:p>
          <a:p>
            <a:pPr marL="72238" indent="-72238" defTabSz="722376">
              <a:spcBef>
                <a:spcPts val="948"/>
              </a:spcBef>
              <a:spcAft>
                <a:spcPts val="158"/>
              </a:spcAft>
              <a:defRPr/>
            </a:pPr>
            <a:r>
              <a:rPr lang="en-US" sz="1700" b="1" kern="1200">
                <a:solidFill>
                  <a:schemeClr val="tx1"/>
                </a:solidFill>
                <a:latin typeface="+mn-lt"/>
                <a:ea typeface="+mn-ea"/>
                <a:cs typeface="+mn-cs"/>
              </a:rPr>
              <a:t>HOPE GPA IS NOT ROUNDED!  2.9999 is ineligible!!!</a:t>
            </a:r>
          </a:p>
          <a:p>
            <a:pPr marL="72238" indent="-72238" defTabSz="722376">
              <a:spcBef>
                <a:spcPts val="948"/>
              </a:spcBef>
              <a:spcAft>
                <a:spcPts val="158"/>
              </a:spcAft>
              <a:defRPr/>
            </a:pPr>
            <a:r>
              <a:rPr lang="en-US" sz="1700" b="1" kern="1200">
                <a:solidFill>
                  <a:schemeClr val="tx1"/>
                </a:solidFill>
                <a:latin typeface="+mn-lt"/>
                <a:ea typeface="+mn-ea"/>
                <a:cs typeface="+mn-cs"/>
              </a:rPr>
              <a:t>To apply for HOPE/Zell, FAFSA or GSFAPP</a:t>
            </a:r>
          </a:p>
          <a:p>
            <a:pPr marL="0" indent="0" defTabSz="722376">
              <a:spcBef>
                <a:spcPts val="948"/>
              </a:spcBef>
              <a:spcAft>
                <a:spcPts val="158"/>
              </a:spcAft>
              <a:buNone/>
              <a:defRPr/>
            </a:pPr>
            <a:r>
              <a:rPr lang="en-US" sz="1700" b="1" kern="1200">
                <a:solidFill>
                  <a:schemeClr val="tx1"/>
                </a:solidFill>
                <a:latin typeface="+mn-lt"/>
                <a:ea typeface="+mn-ea"/>
                <a:cs typeface="+mn-cs"/>
                <a:hlinkClick r:id="rId2"/>
              </a:rPr>
              <a:t>*HOPE/Zell Application</a:t>
            </a:r>
            <a:r>
              <a:rPr lang="en-US" sz="1700" b="1" kern="1200">
                <a:solidFill>
                  <a:schemeClr val="tx1"/>
                </a:solidFill>
                <a:latin typeface="+mn-lt"/>
                <a:ea typeface="+mn-ea"/>
                <a:cs typeface="+mn-cs"/>
              </a:rPr>
              <a:t> </a:t>
            </a:r>
          </a:p>
          <a:p>
            <a:pPr marL="72238" indent="-72238" defTabSz="722376">
              <a:spcBef>
                <a:spcPts val="948"/>
              </a:spcBef>
              <a:spcAft>
                <a:spcPts val="158"/>
              </a:spcAft>
              <a:defRPr/>
            </a:pPr>
            <a:endParaRPr lang="en-US" sz="1700" b="1" kern="1200">
              <a:solidFill>
                <a:schemeClr val="tx1"/>
              </a:solidFill>
              <a:latin typeface="+mn-lt"/>
              <a:ea typeface="+mn-ea"/>
              <a:cs typeface="+mn-cs"/>
            </a:endParaRPr>
          </a:p>
          <a:p>
            <a:pPr>
              <a:defRPr/>
            </a:pPr>
            <a:endParaRPr lang="en-US" sz="1700"/>
          </a:p>
        </p:txBody>
      </p:sp>
      <p:sp>
        <p:nvSpPr>
          <p:cNvPr id="2" name="Rectangle 1"/>
          <p:cNvSpPr/>
          <p:nvPr/>
        </p:nvSpPr>
        <p:spPr>
          <a:xfrm>
            <a:off x="3833587" y="2286000"/>
            <a:ext cx="4104542" cy="4468274"/>
          </a:xfrm>
          <a:prstGeom prst="rect">
            <a:avLst/>
          </a:prstGeom>
        </p:spPr>
        <p:txBody>
          <a:bodyPr wrap="square">
            <a:spAutoFit/>
          </a:bodyPr>
          <a:lstStyle/>
          <a:p>
            <a:pPr defTabSz="361188">
              <a:spcAft>
                <a:spcPts val="600"/>
              </a:spcAft>
            </a:pPr>
            <a:r>
              <a:rPr lang="en-US" sz="1896" b="1" kern="1200">
                <a:solidFill>
                  <a:schemeClr val="accent1"/>
                </a:solidFill>
                <a:latin typeface="+mn-lt"/>
                <a:ea typeface="+mn-ea"/>
                <a:cs typeface="+mn-cs"/>
              </a:rPr>
              <a:t>2. </a:t>
            </a:r>
            <a:r>
              <a:rPr lang="en-US" sz="1896" kern="1200">
                <a:solidFill>
                  <a:schemeClr val="accent1"/>
                </a:solidFill>
                <a:latin typeface="+mn-lt"/>
                <a:ea typeface="+mn-ea"/>
                <a:cs typeface="+mn-cs"/>
              </a:rPr>
              <a:t>Zell Miller:</a:t>
            </a:r>
          </a:p>
          <a:p>
            <a:pPr marL="270891" indent="-270891" defTabSz="361188">
              <a:spcAft>
                <a:spcPts val="600"/>
              </a:spcAft>
              <a:buFont typeface="Arial" panose="020B0604020202020204" pitchFamily="34" charset="0"/>
              <a:buChar char="•"/>
            </a:pPr>
            <a:r>
              <a:rPr lang="en-US" sz="1580" kern="1200">
                <a:solidFill>
                  <a:schemeClr val="accent1"/>
                </a:solidFill>
                <a:latin typeface="+mn-lt"/>
                <a:ea typeface="+mn-ea"/>
                <a:cs typeface="+mn-cs"/>
              </a:rPr>
              <a:t>3.7 Core GPA (add .5 weighting for AP courses up to 4.0)</a:t>
            </a:r>
          </a:p>
          <a:p>
            <a:pPr marL="270891" indent="-270891" defTabSz="361188">
              <a:spcAft>
                <a:spcPts val="600"/>
              </a:spcAft>
              <a:buFont typeface="Arial" panose="020B0604020202020204" pitchFamily="34" charset="0"/>
              <a:buChar char="•"/>
            </a:pPr>
            <a:r>
              <a:rPr lang="en-US" sz="1580" kern="1200">
                <a:solidFill>
                  <a:schemeClr val="accent1"/>
                </a:solidFill>
                <a:latin typeface="+mn-lt"/>
                <a:ea typeface="+mn-ea"/>
                <a:cs typeface="+mn-cs"/>
              </a:rPr>
              <a:t>Students must maintain a 3.3 GPA in college</a:t>
            </a:r>
          </a:p>
          <a:p>
            <a:pPr marL="270891" indent="-270891" defTabSz="361188">
              <a:spcAft>
                <a:spcPts val="600"/>
              </a:spcAft>
              <a:buFont typeface="Arial" panose="020B0604020202020204" pitchFamily="34" charset="0"/>
              <a:buChar char="•"/>
            </a:pPr>
            <a:r>
              <a:rPr lang="en-US" sz="1580" kern="1200">
                <a:solidFill>
                  <a:schemeClr val="accent1"/>
                </a:solidFill>
                <a:latin typeface="+mn-lt"/>
                <a:ea typeface="+mn-ea"/>
                <a:cs typeface="+mn-cs"/>
              </a:rPr>
              <a:t>Students who drop below the college 3.3 GPA can earn Regular HOPE if their college GPA remains above 3.0</a:t>
            </a:r>
          </a:p>
          <a:p>
            <a:pPr marL="270891" indent="-270891" defTabSz="361188">
              <a:spcAft>
                <a:spcPts val="600"/>
              </a:spcAft>
              <a:buFont typeface="Arial" panose="020B0604020202020204" pitchFamily="34" charset="0"/>
              <a:buChar char="•"/>
            </a:pPr>
            <a:r>
              <a:rPr lang="en-US" sz="1580" b="1" kern="1200">
                <a:solidFill>
                  <a:schemeClr val="accent1"/>
                </a:solidFill>
                <a:latin typeface="+mn-lt"/>
                <a:ea typeface="+mn-ea"/>
                <a:cs typeface="+mn-cs"/>
              </a:rPr>
              <a:t>NOT ROUNDED:  3.6999 will receive HOPE, not Zell Miller</a:t>
            </a:r>
          </a:p>
          <a:p>
            <a:pPr marL="270891" indent="-270891" defTabSz="361188">
              <a:spcAft>
                <a:spcPts val="600"/>
              </a:spcAft>
              <a:buFont typeface="Arial" panose="020B0604020202020204" pitchFamily="34" charset="0"/>
              <a:buChar char="•"/>
            </a:pPr>
            <a:r>
              <a:rPr lang="en-US" sz="1580" b="1" kern="1200">
                <a:solidFill>
                  <a:schemeClr val="accent1"/>
                </a:solidFill>
                <a:latin typeface="+mn-lt"/>
                <a:ea typeface="+mn-ea"/>
                <a:cs typeface="+mn-cs"/>
              </a:rPr>
              <a:t>You must submit your SAT or ACT scores to the GA Student Finance Commission for Zell</a:t>
            </a:r>
          </a:p>
          <a:p>
            <a:pPr defTabSz="361188">
              <a:spcAft>
                <a:spcPts val="600"/>
              </a:spcAft>
            </a:pPr>
            <a:endParaRPr lang="en-US" sz="1580" b="1" kern="1200">
              <a:solidFill>
                <a:schemeClr val="accent1"/>
              </a:solidFill>
              <a:latin typeface="+mn-lt"/>
              <a:ea typeface="+mn-ea"/>
              <a:cs typeface="+mn-cs"/>
              <a:hlinkClick r:id="rId3"/>
            </a:endParaRPr>
          </a:p>
          <a:p>
            <a:pPr defTabSz="361188">
              <a:spcAft>
                <a:spcPts val="600"/>
              </a:spcAft>
            </a:pPr>
            <a:r>
              <a:rPr lang="en-US" sz="1580" b="1" kern="1200">
                <a:solidFill>
                  <a:schemeClr val="accent1"/>
                </a:solidFill>
                <a:latin typeface="+mn-lt"/>
                <a:ea typeface="+mn-ea"/>
                <a:cs typeface="+mn-cs"/>
                <a:hlinkClick r:id="rId3"/>
              </a:rPr>
              <a:t>*Test Score Submission Information </a:t>
            </a:r>
            <a:r>
              <a:rPr lang="en-US" sz="1580" b="1" kern="1200">
                <a:solidFill>
                  <a:schemeClr val="accent1"/>
                </a:solidFill>
                <a:latin typeface="+mn-lt"/>
                <a:ea typeface="+mn-ea"/>
                <a:cs typeface="+mn-cs"/>
              </a:rPr>
              <a:t> </a:t>
            </a:r>
          </a:p>
          <a:p>
            <a:pPr>
              <a:spcAft>
                <a:spcPts val="600"/>
              </a:spcAft>
            </a:pPr>
            <a:endParaRPr lang="en-US" sz="2000">
              <a:solidFill>
                <a:schemeClr val="accent1"/>
              </a:solidFill>
              <a:latin typeface="+mn-lt"/>
            </a:endParaRPr>
          </a:p>
        </p:txBody>
      </p:sp>
    </p:spTree>
    <p:extLst>
      <p:ext uri="{BB962C8B-B14F-4D97-AF65-F5344CB8AC3E}">
        <p14:creationId xmlns:p14="http://schemas.microsoft.com/office/powerpoint/2010/main" val="3204107465"/>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2">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creen Shot 2016-08-02 at 10.04.06 PM.png"/>
          <p:cNvPicPr>
            <a:picLocks noGrp="1" noChangeAspect="1"/>
          </p:cNvPicPr>
          <p:nvPr>
            <p:ph idx="1"/>
          </p:nvPr>
        </p:nvPicPr>
        <p:blipFill>
          <a:blip r:embed="rId3"/>
          <a:stretch>
            <a:fillRect/>
          </a:stretch>
        </p:blipFill>
        <p:spPr>
          <a:xfrm>
            <a:off x="1210685" y="643467"/>
            <a:ext cx="6576671" cy="559891"/>
          </a:xfrm>
        </p:spPr>
      </p:pic>
      <p:sp>
        <p:nvSpPr>
          <p:cNvPr id="8" name="TextBox 7"/>
          <p:cNvSpPr txBox="1"/>
          <p:nvPr/>
        </p:nvSpPr>
        <p:spPr>
          <a:xfrm>
            <a:off x="747501" y="1802153"/>
            <a:ext cx="7648997" cy="417358"/>
          </a:xfrm>
          <a:prstGeom prst="rect">
            <a:avLst/>
          </a:prstGeom>
        </p:spPr>
        <p:txBody>
          <a:bodyPr wrap="square" rtlCol="0" anchor="t">
            <a:spAutoFit/>
          </a:bodyPr>
          <a:lstStyle/>
          <a:p>
            <a:pPr algn="ctr" defTabSz="804672" fontAlgn="base">
              <a:spcBef>
                <a:spcPct val="0"/>
              </a:spcBef>
              <a:spcAft>
                <a:spcPts val="600"/>
              </a:spcAft>
              <a:defRPr/>
            </a:pPr>
            <a:r>
              <a:rPr lang="en-US" sz="2112" kern="1200">
                <a:solidFill>
                  <a:srgbClr val="0C377B"/>
                </a:solidFill>
                <a:latin typeface="Arial" charset="0"/>
                <a:ea typeface="+mn-ea"/>
                <a:cs typeface="+mn-cs"/>
              </a:rPr>
              <a:t>Four of these courses required prior to graduation </a:t>
            </a:r>
            <a:endParaRPr kumimoji="0" lang="en-US" sz="2400" b="0" i="0" u="none" strike="noStrike" kern="1200" cap="none" spc="0" normalizeH="0" baseline="0" noProof="0">
              <a:ln>
                <a:noFill/>
              </a:ln>
              <a:solidFill>
                <a:srgbClr val="0C377B"/>
              </a:solidFill>
              <a:effectLst/>
              <a:uLnTx/>
              <a:uFillTx/>
              <a:latin typeface="Arial" charset="0"/>
              <a:ea typeface="+mn-ea"/>
              <a:cs typeface="+mn-cs"/>
            </a:endParaRPr>
          </a:p>
        </p:txBody>
      </p:sp>
      <p:pic>
        <p:nvPicPr>
          <p:cNvPr id="6" name="Picture 5" descr="Screen Shot 2016-08-02 at 9.56.01 PM.png"/>
          <p:cNvPicPr>
            <a:picLocks noChangeAspect="1"/>
          </p:cNvPicPr>
          <p:nvPr/>
        </p:nvPicPr>
        <p:blipFill>
          <a:blip r:embed="rId4"/>
          <a:stretch>
            <a:fillRect/>
          </a:stretch>
        </p:blipFill>
        <p:spPr>
          <a:xfrm>
            <a:off x="6816802" y="4993870"/>
            <a:ext cx="1542438" cy="12206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25749245"/>
              </p:ext>
            </p:extLst>
          </p:nvPr>
        </p:nvGraphicFramePr>
        <p:xfrm>
          <a:off x="418528" y="2219511"/>
          <a:ext cx="8367713" cy="3131302"/>
        </p:xfrm>
        <a:graphic>
          <a:graphicData uri="http://schemas.openxmlformats.org/drawingml/2006/table">
            <a:tbl>
              <a:tblPr firstRow="1" bandRow="1">
                <a:tableStyleId>{5C22544A-7EE6-4342-B048-85BDC9FD1C3A}</a:tableStyleId>
              </a:tblPr>
              <a:tblGrid>
                <a:gridCol w="2584777">
                  <a:extLst>
                    <a:ext uri="{9D8B030D-6E8A-4147-A177-3AD203B41FA5}">
                      <a16:colId xmlns:a16="http://schemas.microsoft.com/office/drawing/2014/main" val="3305310249"/>
                    </a:ext>
                  </a:extLst>
                </a:gridCol>
                <a:gridCol w="5782936">
                  <a:extLst>
                    <a:ext uri="{9D8B030D-6E8A-4147-A177-3AD203B41FA5}">
                      <a16:colId xmlns:a16="http://schemas.microsoft.com/office/drawing/2014/main" val="1811427803"/>
                    </a:ext>
                  </a:extLst>
                </a:gridCol>
              </a:tblGrid>
              <a:tr h="379552">
                <a:tc>
                  <a:txBody>
                    <a:bodyPr/>
                    <a:lstStyle/>
                    <a:p>
                      <a:r>
                        <a:rPr lang="en-US"/>
                        <a:t>Requirement</a:t>
                      </a:r>
                      <a:r>
                        <a:rPr lang="en-US" baseline="0"/>
                        <a:t> </a:t>
                      </a:r>
                      <a:endParaRPr lang="en-US"/>
                    </a:p>
                  </a:txBody>
                  <a:tcPr/>
                </a:tc>
                <a:tc>
                  <a:txBody>
                    <a:bodyPr/>
                    <a:lstStyle/>
                    <a:p>
                      <a:r>
                        <a:rPr lang="en-US"/>
                        <a:t>Examples </a:t>
                      </a:r>
                    </a:p>
                  </a:txBody>
                  <a:tcPr/>
                </a:tc>
                <a:extLst>
                  <a:ext uri="{0D108BD9-81ED-4DB2-BD59-A6C34878D82A}">
                    <a16:rowId xmlns:a16="http://schemas.microsoft.com/office/drawing/2014/main" val="287713353"/>
                  </a:ext>
                </a:extLst>
              </a:tr>
              <a:tr h="948879">
                <a:tc>
                  <a:txBody>
                    <a:bodyPr/>
                    <a:lstStyle/>
                    <a:p>
                      <a:r>
                        <a:rPr lang="en-US"/>
                        <a:t>Advanced</a:t>
                      </a:r>
                      <a:r>
                        <a:rPr lang="en-US" baseline="0"/>
                        <a:t> Math </a:t>
                      </a:r>
                      <a:endParaRPr lang="en-US"/>
                    </a:p>
                  </a:txBody>
                  <a:tcPr/>
                </a:tc>
                <a:tc>
                  <a:txBody>
                    <a:bodyPr/>
                    <a:lstStyle/>
                    <a:p>
                      <a:r>
                        <a:rPr lang="en-US"/>
                        <a:t>Advanced Algebra</a:t>
                      </a:r>
                      <a:r>
                        <a:rPr lang="en-US" baseline="0"/>
                        <a:t>, Adv. Financial Algebra, Statistical Reasoning, Pre-Calc, Calculus, Honors Multi Variable Calculus</a:t>
                      </a:r>
                      <a:endParaRPr lang="en-US"/>
                    </a:p>
                  </a:txBody>
                  <a:tcPr/>
                </a:tc>
                <a:extLst>
                  <a:ext uri="{0D108BD9-81ED-4DB2-BD59-A6C34878D82A}">
                    <a16:rowId xmlns:a16="http://schemas.microsoft.com/office/drawing/2014/main" val="1768764498"/>
                  </a:ext>
                </a:extLst>
              </a:tr>
              <a:tr h="379552">
                <a:tc>
                  <a:txBody>
                    <a:bodyPr/>
                    <a:lstStyle/>
                    <a:p>
                      <a:r>
                        <a:rPr lang="en-US"/>
                        <a:t>Advanced</a:t>
                      </a:r>
                      <a:r>
                        <a:rPr lang="en-US" baseline="0"/>
                        <a:t> Science </a:t>
                      </a:r>
                      <a:endParaRPr lang="en-US"/>
                    </a:p>
                  </a:txBody>
                  <a:tcPr/>
                </a:tc>
                <a:tc>
                  <a:txBody>
                    <a:bodyPr/>
                    <a:lstStyle/>
                    <a:p>
                      <a:r>
                        <a:rPr lang="en-US"/>
                        <a:t>Chemistry,</a:t>
                      </a:r>
                      <a:r>
                        <a:rPr lang="en-US" baseline="0"/>
                        <a:t> Physics, Forensics, Anatomy, Astronomy, Zoology   </a:t>
                      </a:r>
                      <a:endParaRPr lang="en-US"/>
                    </a:p>
                  </a:txBody>
                  <a:tcPr/>
                </a:tc>
                <a:extLst>
                  <a:ext uri="{0D108BD9-81ED-4DB2-BD59-A6C34878D82A}">
                    <a16:rowId xmlns:a16="http://schemas.microsoft.com/office/drawing/2014/main" val="3297721094"/>
                  </a:ext>
                </a:extLst>
              </a:tr>
              <a:tr h="664215">
                <a:tc>
                  <a:txBody>
                    <a:bodyPr/>
                    <a:lstStyle/>
                    <a:p>
                      <a:r>
                        <a:rPr lang="en-US"/>
                        <a:t>AP Core</a:t>
                      </a:r>
                      <a:r>
                        <a:rPr lang="en-US" baseline="0"/>
                        <a:t> </a:t>
                      </a:r>
                      <a:r>
                        <a:rPr lang="en-US"/>
                        <a:t>Courses</a:t>
                      </a:r>
                      <a:r>
                        <a:rPr lang="en-US" baseline="0"/>
                        <a:t> </a:t>
                      </a:r>
                      <a:endParaRPr lang="en-US"/>
                    </a:p>
                  </a:txBody>
                  <a:tcPr/>
                </a:tc>
                <a:tc>
                  <a:txBody>
                    <a:bodyPr/>
                    <a:lstStyle/>
                    <a:p>
                      <a:r>
                        <a:rPr lang="en-US"/>
                        <a:t>AP English, AP Math, AP Science, AP Social Studies, A</a:t>
                      </a:r>
                      <a:r>
                        <a:rPr lang="en-US" baseline="0"/>
                        <a:t>P Computer Science,  AP Psychology</a:t>
                      </a:r>
                      <a:endParaRPr lang="en-US"/>
                    </a:p>
                  </a:txBody>
                  <a:tcPr/>
                </a:tc>
                <a:extLst>
                  <a:ext uri="{0D108BD9-81ED-4DB2-BD59-A6C34878D82A}">
                    <a16:rowId xmlns:a16="http://schemas.microsoft.com/office/drawing/2014/main" val="3050683483"/>
                  </a:ext>
                </a:extLst>
              </a:tr>
              <a:tr h="379552">
                <a:tc>
                  <a:txBody>
                    <a:bodyPr/>
                    <a:lstStyle/>
                    <a:p>
                      <a:r>
                        <a:rPr lang="en-US"/>
                        <a:t>Dual Core Courses </a:t>
                      </a:r>
                    </a:p>
                  </a:txBody>
                  <a:tcPr/>
                </a:tc>
                <a:tc>
                  <a:txBody>
                    <a:bodyPr/>
                    <a:lstStyle/>
                    <a:p>
                      <a:r>
                        <a:rPr lang="en-US"/>
                        <a:t>Various Courses</a:t>
                      </a:r>
                    </a:p>
                  </a:txBody>
                  <a:tcPr/>
                </a:tc>
                <a:extLst>
                  <a:ext uri="{0D108BD9-81ED-4DB2-BD59-A6C34878D82A}">
                    <a16:rowId xmlns:a16="http://schemas.microsoft.com/office/drawing/2014/main" val="1679283975"/>
                  </a:ext>
                </a:extLst>
              </a:tr>
              <a:tr h="379552">
                <a:tc>
                  <a:txBody>
                    <a:bodyPr/>
                    <a:lstStyle/>
                    <a:p>
                      <a:r>
                        <a:rPr lang="en-US"/>
                        <a:t>Advanced World Lang</a:t>
                      </a:r>
                    </a:p>
                  </a:txBody>
                  <a:tcPr/>
                </a:tc>
                <a:tc>
                  <a:txBody>
                    <a:bodyPr/>
                    <a:lstStyle/>
                    <a:p>
                      <a:r>
                        <a:rPr lang="en-US" baseline="0"/>
                        <a:t>Spanish, French, German, (2,3,4 and AP) </a:t>
                      </a:r>
                      <a:endParaRPr lang="en-US"/>
                    </a:p>
                  </a:txBody>
                  <a:tcPr/>
                </a:tc>
                <a:extLst>
                  <a:ext uri="{0D108BD9-81ED-4DB2-BD59-A6C34878D82A}">
                    <a16:rowId xmlns:a16="http://schemas.microsoft.com/office/drawing/2014/main" val="2762274729"/>
                  </a:ext>
                </a:extLst>
              </a:tr>
            </a:tbl>
          </a:graphicData>
        </a:graphic>
      </p:graphicFrame>
    </p:spTree>
    <p:extLst>
      <p:ext uri="{BB962C8B-B14F-4D97-AF65-F5344CB8AC3E}">
        <p14:creationId xmlns:p14="http://schemas.microsoft.com/office/powerpoint/2010/main" val="3181977100"/>
      </p:ext>
    </p:extLst>
  </p:cSld>
  <p:clrMapOvr>
    <a:masterClrMapping/>
  </p:clrMapOvr>
  <p:transition>
    <p:pull/>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a:solidFill>
                  <a:schemeClr val="tx1"/>
                </a:solidFill>
              </a:rPr>
              <a:t>Scholarships</a:t>
            </a:r>
          </a:p>
        </p:txBody>
      </p:sp>
      <p:graphicFrame>
        <p:nvGraphicFramePr>
          <p:cNvPr id="10" name="Subtitle 2">
            <a:extLst>
              <a:ext uri="{FF2B5EF4-FFF2-40B4-BE49-F238E27FC236}">
                <a16:creationId xmlns:a16="http://schemas.microsoft.com/office/drawing/2014/main" id="{717982F5-080D-C0E1-B686-AA455FDAD34E}"/>
              </a:ext>
            </a:extLst>
          </p:cNvPr>
          <p:cNvGraphicFramePr>
            <a:graphicFrameLocks noGrp="1"/>
          </p:cNvGraphicFramePr>
          <p:nvPr>
            <p:ph idx="1"/>
            <p:extLst>
              <p:ext uri="{D42A27DB-BD31-4B8C-83A1-F6EECF244321}">
                <p14:modId xmlns:p14="http://schemas.microsoft.com/office/powerpoint/2010/main" val="1094948936"/>
              </p:ext>
            </p:extLst>
          </p:nvPr>
        </p:nvGraphicFramePr>
        <p:xfrm>
          <a:off x="612648" y="1600200"/>
          <a:ext cx="8153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Screen Shot 2016-08-02 at 9.58.43 PM.png"/>
          <p:cNvPicPr>
            <a:picLocks noChangeAspect="1"/>
          </p:cNvPicPr>
          <p:nvPr/>
        </p:nvPicPr>
        <p:blipFill>
          <a:blip r:embed="rId8"/>
          <a:stretch>
            <a:fillRect/>
          </a:stretch>
        </p:blipFill>
        <p:spPr>
          <a:xfrm>
            <a:off x="304610" y="6028766"/>
            <a:ext cx="1143000" cy="409575"/>
          </a:xfrm>
          <a:prstGeom prst="rect">
            <a:avLst/>
          </a:prstGeom>
        </p:spPr>
      </p:pic>
      <p:pic>
        <p:nvPicPr>
          <p:cNvPr id="5" name="Picture 4" descr="Screen Shot 2016-08-02 at 9.59.30 PM.png"/>
          <p:cNvPicPr>
            <a:picLocks noChangeAspect="1"/>
          </p:cNvPicPr>
          <p:nvPr/>
        </p:nvPicPr>
        <p:blipFill>
          <a:blip r:embed="rId9"/>
          <a:stretch>
            <a:fillRect/>
          </a:stretch>
        </p:blipFill>
        <p:spPr>
          <a:xfrm>
            <a:off x="1531113" y="5867199"/>
            <a:ext cx="2743200" cy="761999"/>
          </a:xfrm>
          <a:prstGeom prst="rect">
            <a:avLst/>
          </a:prstGeom>
        </p:spPr>
      </p:pic>
      <p:pic>
        <p:nvPicPr>
          <p:cNvPr id="6" name="Picture 5" descr="Screen Shot 2016-08-02 at 10.00.09 PM.png"/>
          <p:cNvPicPr>
            <a:picLocks noChangeAspect="1"/>
          </p:cNvPicPr>
          <p:nvPr/>
        </p:nvPicPr>
        <p:blipFill>
          <a:blip r:embed="rId10"/>
          <a:stretch>
            <a:fillRect/>
          </a:stretch>
        </p:blipFill>
        <p:spPr>
          <a:xfrm>
            <a:off x="4419600" y="5970094"/>
            <a:ext cx="4499496" cy="659104"/>
          </a:xfrm>
          <a:prstGeom prst="rect">
            <a:avLst/>
          </a:prstGeom>
        </p:spPr>
      </p:pic>
    </p:spTree>
    <p:extLst>
      <p:ext uri="{BB962C8B-B14F-4D97-AF65-F5344CB8AC3E}">
        <p14:creationId xmlns:p14="http://schemas.microsoft.com/office/powerpoint/2010/main" val="417429442"/>
      </p:ext>
    </p:extLst>
  </p:cSld>
  <p:clrMapOvr>
    <a:masterClrMapping/>
  </p:clrMapOvr>
  <p:transition>
    <p:pull/>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4852" y="4735775"/>
            <a:ext cx="5255248" cy="1245732"/>
          </a:xfrm>
        </p:spPr>
        <p:txBody>
          <a:bodyPr anchor="t">
            <a:normAutofit/>
          </a:bodyPr>
          <a:lstStyle/>
          <a:p>
            <a:r>
              <a:rPr lang="en-US" b="1">
                <a:solidFill>
                  <a:srgbClr val="FFFFFF"/>
                </a:solidFill>
              </a:rPr>
              <a:t>Scholarships</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3434" y="2290355"/>
            <a:ext cx="5571069" cy="2277283"/>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p:cNvSpPr>
            <a:spLocks noGrp="1"/>
          </p:cNvSpPr>
          <p:nvPr>
            <p:ph idx="1"/>
          </p:nvPr>
        </p:nvSpPr>
        <p:spPr>
          <a:xfrm>
            <a:off x="3164851" y="965864"/>
            <a:ext cx="5255249" cy="3450370"/>
          </a:xfrm>
        </p:spPr>
        <p:txBody>
          <a:bodyPr vert="horz" anchor="b">
            <a:normAutofit/>
          </a:bodyPr>
          <a:lstStyle/>
          <a:p>
            <a:pPr lvl="1">
              <a:buFont typeface="Arial" pitchFamily="34" charset="0"/>
              <a:buChar char="•"/>
            </a:pPr>
            <a:r>
              <a:rPr lang="en-US" sz="1700">
                <a:solidFill>
                  <a:srgbClr val="FFFFFF"/>
                </a:solidFill>
                <a:effectLst/>
                <a:latin typeface="Arial" panose="020B0604020202020204" pitchFamily="34" charset="0"/>
                <a:ea typeface="Times New Roman" panose="02020603050405020304" pitchFamily="18" charset="0"/>
                <a:cs typeface="Arial" panose="020B0604020202020204" pitchFamily="34" charset="0"/>
              </a:rPr>
              <a:t>Electronic Scholarship Library </a:t>
            </a:r>
          </a:p>
          <a:p>
            <a:pPr lvl="1">
              <a:buFont typeface="Arial" pitchFamily="34" charset="0"/>
              <a:buChar char="•"/>
            </a:pPr>
            <a:r>
              <a:rPr lang="en-US" sz="1700">
                <a:solidFill>
                  <a:schemeClr val="accent2">
                    <a:lumMod val="40000"/>
                    <a:lumOff val="60000"/>
                  </a:schemeClr>
                </a:solidFill>
              </a:rPr>
              <a:t> </a:t>
            </a:r>
          </a:p>
          <a:p>
            <a:pPr lvl="1">
              <a:buFont typeface="Arial" pitchFamily="34" charset="0"/>
              <a:buChar char="•"/>
            </a:pPr>
            <a:endParaRPr lang="en-US" sz="1700">
              <a:solidFill>
                <a:schemeClr val="accent2">
                  <a:lumMod val="40000"/>
                  <a:lumOff val="60000"/>
                </a:schemeClr>
              </a:solidFill>
            </a:endParaRPr>
          </a:p>
          <a:p>
            <a:pPr lvl="1">
              <a:buFont typeface="Arial" pitchFamily="34" charset="0"/>
              <a:buChar char="•"/>
            </a:pPr>
            <a:r>
              <a:rPr lang="en-US" sz="1700">
                <a:solidFill>
                  <a:srgbClr val="FFFFFF"/>
                </a:solidFill>
              </a:rPr>
              <a:t>Weekly student newsletter sent on Fridays through parent square</a:t>
            </a:r>
          </a:p>
          <a:p>
            <a:pPr marL="457200" lvl="1" indent="0">
              <a:buNone/>
            </a:pPr>
            <a:endParaRPr lang="en-US" sz="1700">
              <a:solidFill>
                <a:srgbClr val="FFFFFF"/>
              </a:solidFill>
            </a:endParaRPr>
          </a:p>
          <a:p>
            <a:pPr>
              <a:buFont typeface="Wingdings" pitchFamily="2" charset="2"/>
              <a:buChar char="Ø"/>
            </a:pPr>
            <a:endParaRPr lang="en-US" sz="170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3667D89-B89F-B5F8-92C0-DE7EFDA1888B}"/>
              </a:ext>
            </a:extLst>
          </p:cNvPr>
          <p:cNvSpPr txBox="1"/>
          <p:nvPr/>
        </p:nvSpPr>
        <p:spPr>
          <a:xfrm flipV="1">
            <a:off x="6691965" y="3499727"/>
            <a:ext cx="59930" cy="80322"/>
          </a:xfrm>
          <a:prstGeom prst="rect">
            <a:avLst/>
          </a:prstGeom>
          <a:noFill/>
        </p:spPr>
        <p:txBody>
          <a:bodyPr wrap="square" rtlCol="0">
            <a:spAutoFit/>
          </a:bodyPr>
          <a:lstStyle/>
          <a:p>
            <a:endParaRPr lang="en-US"/>
          </a:p>
        </p:txBody>
      </p:sp>
      <p:sp>
        <p:nvSpPr>
          <p:cNvPr id="21" name="Rectangle 20">
            <a:extLst>
              <a:ext uri="{FF2B5EF4-FFF2-40B4-BE49-F238E27FC236}">
                <a16:creationId xmlns:a16="http://schemas.microsoft.com/office/drawing/2014/main" id="{31A8922F-1E01-7AE4-6E59-ED2E4900B329}"/>
              </a:ext>
            </a:extLst>
          </p:cNvPr>
          <p:cNvSpPr>
            <a:spLocks noChangeArrowheads="1"/>
          </p:cNvSpPr>
          <p:nvPr/>
        </p:nvSpPr>
        <p:spPr bwMode="auto">
          <a:xfrm flipV="1">
            <a:off x="3309572" y="1662049"/>
            <a:ext cx="1759578" cy="8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43" name="Picture 2" descr="​xlsx icon">
            <a:extLst>
              <a:ext uri="{FF2B5EF4-FFF2-40B4-BE49-F238E27FC236}">
                <a16:creationId xmlns:a16="http://schemas.microsoft.com/office/drawing/2014/main" id="{76C93053-8D95-996C-FC7A-2DA726B7CE26}"/>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V="1">
            <a:off x="3309573" y="1570609"/>
            <a:ext cx="85617" cy="856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3B9702BC-0866-6D73-6278-A8DAB4B24242}"/>
              </a:ext>
            </a:extLst>
          </p:cNvPr>
          <p:cNvSpPr>
            <a:spLocks noChangeArrowheads="1"/>
          </p:cNvSpPr>
          <p:nvPr/>
        </p:nvSpPr>
        <p:spPr bwMode="auto">
          <a:xfrm>
            <a:off x="3499820" y="2517023"/>
            <a:ext cx="2537186" cy="584775"/>
          </a:xfrm>
          <a:prstGeom prst="rect">
            <a:avLst/>
          </a:prstGeom>
          <a:solidFill>
            <a:srgbClr val="F3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1400">
                <a:solidFill>
                  <a:schemeClr val="bg2"/>
                </a:solidFill>
                <a:latin typeface="Arial" panose="020B0604020202020204" pitchFamily="34" charset="0"/>
                <a:hlinkClick r:id="rId5"/>
              </a:rPr>
              <a:t>Etowah</a:t>
            </a:r>
            <a:r>
              <a:rPr lang="en-US" altLang="en-US" sz="600">
                <a:solidFill>
                  <a:schemeClr val="bg2"/>
                </a:solidFill>
                <a:latin typeface="Arial" panose="020B0604020202020204" pitchFamily="34" charset="0"/>
                <a:hlinkClick r:id="rId5"/>
              </a:rPr>
              <a:t> </a:t>
            </a:r>
            <a:r>
              <a:rPr lang="en-US" altLang="en-US" sz="1400">
                <a:solidFill>
                  <a:schemeClr val="bg2"/>
                </a:solidFill>
                <a:latin typeface="Arial" panose="020B0604020202020204" pitchFamily="34" charset="0"/>
                <a:hlinkClick r:id="rId5"/>
              </a:rPr>
              <a:t>Scholarship</a:t>
            </a:r>
            <a:r>
              <a:rPr lang="en-US" altLang="en-US" sz="600">
                <a:solidFill>
                  <a:schemeClr val="bg2"/>
                </a:solidFill>
                <a:latin typeface="Arial" panose="020B0604020202020204" pitchFamily="34" charset="0"/>
                <a:hlinkClick r:id="rId5"/>
              </a:rPr>
              <a:t> </a:t>
            </a:r>
            <a:r>
              <a:rPr lang="en-US" altLang="en-US" sz="1400">
                <a:solidFill>
                  <a:schemeClr val="bg2"/>
                </a:solidFill>
                <a:latin typeface="Arial" panose="020B0604020202020204" pitchFamily="34" charset="0"/>
                <a:hlinkClick r:id="rId5"/>
              </a:rPr>
              <a:t>Page</a:t>
            </a:r>
            <a:endParaRPr lang="en-US" altLang="en-US" sz="1400">
              <a:solidFill>
                <a:schemeClr val="bg2"/>
              </a:solidFill>
              <a:latin typeface="Arial" panose="020B0604020202020204" pitchFamily="34" charset="0"/>
            </a:endParaRPr>
          </a:p>
          <a:p>
            <a:pPr lvl="0" defTabSz="914400" eaLnBrk="0" fontAlgn="base" hangingPunct="0">
              <a:spcBef>
                <a:spcPct val="0"/>
              </a:spcBef>
              <a:spcAft>
                <a:spcPct val="0"/>
              </a:spcAft>
            </a:pPr>
            <a:endParaRPr kumimoji="0" lang="en-US" altLang="en-US" sz="1800" b="0" i="0" u="none" strike="noStrike" cap="none" normalizeH="0" baseline="0">
              <a:ln>
                <a:noFill/>
              </a:ln>
              <a:solidFill>
                <a:schemeClr val="bg2"/>
              </a:solidFill>
              <a:effectLst/>
              <a:latin typeface="Arial" panose="020B0604020202020204" pitchFamily="34" charset="0"/>
            </a:endParaRPr>
          </a:p>
        </p:txBody>
      </p:sp>
    </p:spTree>
    <p:extLst>
      <p:ext uri="{BB962C8B-B14F-4D97-AF65-F5344CB8AC3E}">
        <p14:creationId xmlns:p14="http://schemas.microsoft.com/office/powerpoint/2010/main" val="2401443660"/>
      </p:ext>
    </p:extLst>
  </p:cSld>
  <p:clrMapOvr>
    <a:overrideClrMapping bg1="dk1" tx1="lt1" bg2="dk2" tx2="lt2" accent1="accent1" accent2="accent2" accent3="accent3" accent4="accent4" accent5="accent5" accent6="accent6" hlink="hlink" folHlink="folHlink"/>
  </p:clrMapOvr>
  <p:transition>
    <p:pull/>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p:nvPr>
        </p:nvSpPr>
        <p:spPr>
          <a:xfrm>
            <a:off x="228600" y="228600"/>
            <a:ext cx="8763000" cy="1356360"/>
          </a:xfrm>
        </p:spPr>
        <p:txBody>
          <a:bodyPr>
            <a:normAutofit fontScale="90000"/>
          </a:bodyPr>
          <a:lstStyle/>
          <a:p>
            <a:pPr algn="ctr"/>
            <a:r>
              <a:rPr lang="en-US" b="1">
                <a:solidFill>
                  <a:schemeClr val="tx1"/>
                </a:solidFill>
              </a:rPr>
              <a:t>Resources:</a:t>
            </a:r>
            <a:br>
              <a:rPr lang="en-US" b="1">
                <a:solidFill>
                  <a:schemeClr val="tx1"/>
                </a:solidFill>
              </a:rPr>
            </a:br>
            <a:r>
              <a:rPr lang="en-US" b="1">
                <a:solidFill>
                  <a:schemeClr val="tx1"/>
                </a:solidFill>
              </a:rPr>
              <a:t> EHS Senior Info on the counselor Canvas Page</a:t>
            </a:r>
          </a:p>
        </p:txBody>
      </p:sp>
      <p:sp>
        <p:nvSpPr>
          <p:cNvPr id="68611" name="Content Placeholder 2"/>
          <p:cNvSpPr>
            <a:spLocks noGrp="1"/>
          </p:cNvSpPr>
          <p:nvPr>
            <p:ph idx="1"/>
          </p:nvPr>
        </p:nvSpPr>
        <p:spPr>
          <a:xfrm>
            <a:off x="533400" y="1905000"/>
            <a:ext cx="7404653" cy="4038600"/>
          </a:xfrm>
        </p:spPr>
        <p:txBody>
          <a:bodyPr/>
          <a:lstStyle/>
          <a:p>
            <a:r>
              <a:rPr lang="en-US"/>
              <a:t>A-Z Senior Reference Guide</a:t>
            </a:r>
          </a:p>
          <a:p>
            <a:r>
              <a:rPr lang="en-US"/>
              <a:t>Counselor Rec Packet</a:t>
            </a:r>
          </a:p>
          <a:p>
            <a:r>
              <a:rPr lang="en-US"/>
              <a:t>This classroom presentation</a:t>
            </a:r>
          </a:p>
        </p:txBody>
      </p:sp>
      <p:sp>
        <p:nvSpPr>
          <p:cNvPr id="4" name="Arrow: Right 3">
            <a:extLst>
              <a:ext uri="{FF2B5EF4-FFF2-40B4-BE49-F238E27FC236}">
                <a16:creationId xmlns:a16="http://schemas.microsoft.com/office/drawing/2014/main" id="{85910833-F647-4911-883A-9CAA57CF2829}"/>
              </a:ext>
            </a:extLst>
          </p:cNvPr>
          <p:cNvSpPr/>
          <p:nvPr/>
        </p:nvSpPr>
        <p:spPr>
          <a:xfrm>
            <a:off x="2025575" y="3810000"/>
            <a:ext cx="2590800" cy="7620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E67AB8-9FBE-C241-DC11-AB1CCD77332C}"/>
              </a:ext>
            </a:extLst>
          </p:cNvPr>
          <p:cNvSpPr txBox="1"/>
          <p:nvPr/>
        </p:nvSpPr>
        <p:spPr>
          <a:xfrm>
            <a:off x="609600" y="5553670"/>
            <a:ext cx="4572000" cy="1200329"/>
          </a:xfrm>
          <a:prstGeom prst="rect">
            <a:avLst/>
          </a:prstGeom>
          <a:noFill/>
        </p:spPr>
        <p:txBody>
          <a:bodyPr wrap="square">
            <a:spAutoFit/>
          </a:bodyPr>
          <a:lstStyle/>
          <a:p>
            <a:r>
              <a:rPr lang="en-US">
                <a:hlinkClick r:id="rId2"/>
              </a:rPr>
              <a:t>https://bigfuture.collegeboard.org/</a:t>
            </a:r>
            <a:endParaRPr lang="en-US"/>
          </a:p>
          <a:p>
            <a:endParaRPr lang="en-US"/>
          </a:p>
          <a:p>
            <a:r>
              <a:rPr lang="en-US">
                <a:hlinkClick r:id="rId3"/>
              </a:rPr>
              <a:t>Georgia Match</a:t>
            </a:r>
            <a:endParaRPr lang="en-US"/>
          </a:p>
          <a:p>
            <a:endParaRPr lang="en-US"/>
          </a:p>
        </p:txBody>
      </p:sp>
      <p:sp>
        <p:nvSpPr>
          <p:cNvPr id="5" name="TextBox 4">
            <a:extLst>
              <a:ext uri="{FF2B5EF4-FFF2-40B4-BE49-F238E27FC236}">
                <a16:creationId xmlns:a16="http://schemas.microsoft.com/office/drawing/2014/main" id="{7361FCB9-BD9B-4E45-1CF6-E13E8850A82F}"/>
              </a:ext>
            </a:extLst>
          </p:cNvPr>
          <p:cNvSpPr txBox="1"/>
          <p:nvPr/>
        </p:nvSpPr>
        <p:spPr>
          <a:xfrm>
            <a:off x="609600" y="4630340"/>
            <a:ext cx="4572000" cy="923330"/>
          </a:xfrm>
          <a:prstGeom prst="rect">
            <a:avLst/>
          </a:prstGeom>
          <a:noFill/>
        </p:spPr>
        <p:txBody>
          <a:bodyPr wrap="square">
            <a:spAutoFit/>
          </a:bodyPr>
          <a:lstStyle/>
          <a:p>
            <a:endParaRPr lang="en-US"/>
          </a:p>
          <a:p>
            <a:r>
              <a:rPr lang="en-US">
                <a:hlinkClick r:id="rId4"/>
              </a:rPr>
              <a:t>https://ehs.cherokeek12.net/student-services</a:t>
            </a:r>
            <a:endParaRPr lang="en-US"/>
          </a:p>
          <a:p>
            <a:endParaRPr lang="en-US"/>
          </a:p>
        </p:txBody>
      </p:sp>
      <p:pic>
        <p:nvPicPr>
          <p:cNvPr id="8" name="Picture 7">
            <a:extLst>
              <a:ext uri="{FF2B5EF4-FFF2-40B4-BE49-F238E27FC236}">
                <a16:creationId xmlns:a16="http://schemas.microsoft.com/office/drawing/2014/main" id="{6DF14693-465C-AF7D-EF16-FF2BF7D84878}"/>
              </a:ext>
            </a:extLst>
          </p:cNvPr>
          <p:cNvPicPr>
            <a:picLocks noChangeAspect="1"/>
          </p:cNvPicPr>
          <p:nvPr/>
        </p:nvPicPr>
        <p:blipFill>
          <a:blip r:embed="rId5"/>
          <a:stretch>
            <a:fillRect/>
          </a:stretch>
        </p:blipFill>
        <p:spPr>
          <a:xfrm>
            <a:off x="5181600" y="2019103"/>
            <a:ext cx="2867425" cy="2819794"/>
          </a:xfrm>
          <a:prstGeom prst="rect">
            <a:avLst/>
          </a:prstGeom>
        </p:spPr>
      </p:pic>
    </p:spTree>
    <p:extLst>
      <p:ext uri="{BB962C8B-B14F-4D97-AF65-F5344CB8AC3E}">
        <p14:creationId xmlns:p14="http://schemas.microsoft.com/office/powerpoint/2010/main" val="1032667856"/>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3522" y="804520"/>
            <a:ext cx="2640275" cy="1049235"/>
          </a:xfrm>
        </p:spPr>
        <p:txBody>
          <a:bodyPr>
            <a:normAutofit/>
          </a:bodyPr>
          <a:lstStyle/>
          <a:p>
            <a:r>
              <a:rPr lang="en-US" sz="2700" b="1"/>
              <a:t>Graduation </a:t>
            </a:r>
          </a:p>
        </p:txBody>
      </p:sp>
      <p:sp>
        <p:nvSpPr>
          <p:cNvPr id="3" name="Content Placeholder 2"/>
          <p:cNvSpPr>
            <a:spLocks noGrp="1"/>
          </p:cNvSpPr>
          <p:nvPr>
            <p:ph idx="1"/>
          </p:nvPr>
        </p:nvSpPr>
        <p:spPr>
          <a:xfrm>
            <a:off x="5413521" y="2015732"/>
            <a:ext cx="2640276" cy="3450613"/>
          </a:xfrm>
        </p:spPr>
        <p:txBody>
          <a:bodyPr vert="horz">
            <a:normAutofit/>
          </a:bodyPr>
          <a:lstStyle/>
          <a:p>
            <a:pPr marL="0" indent="0">
              <a:buNone/>
            </a:pPr>
            <a:r>
              <a:rPr lang="en-US"/>
              <a:t>TBD</a:t>
            </a:r>
          </a:p>
          <a:p>
            <a:pPr marL="0" indent="0">
              <a:buNone/>
            </a:pPr>
            <a:r>
              <a:rPr lang="en-US"/>
              <a:t>First Baptist Church of Woodstock</a:t>
            </a:r>
          </a:p>
          <a:p>
            <a:pPr marL="0" indent="0">
              <a:buNone/>
            </a:pPr>
            <a:r>
              <a:rPr lang="en-US"/>
              <a:t>Ceremony live streamed https://fbcw.org/ </a:t>
            </a:r>
          </a:p>
        </p:txBody>
      </p:sp>
      <p:pic>
        <p:nvPicPr>
          <p:cNvPr id="5" name="Picture 4" descr="A picture containing person, academic costume&#10;&#10;Description automatically generated">
            <a:extLst>
              <a:ext uri="{FF2B5EF4-FFF2-40B4-BE49-F238E27FC236}">
                <a16:creationId xmlns:a16="http://schemas.microsoft.com/office/drawing/2014/main" id="{B9E36EF0-5FAE-42DB-901F-D3507C768A09}"/>
              </a:ext>
            </a:extLst>
          </p:cNvPr>
          <p:cNvPicPr>
            <a:picLocks noChangeAspect="1"/>
          </p:cNvPicPr>
          <p:nvPr/>
        </p:nvPicPr>
        <p:blipFill rotWithShape="1">
          <a:blip r:embed="rId3">
            <a:extLst>
              <a:ext uri="{28A0092B-C50C-407E-A947-70E740481C1C}">
                <a14:useLocalDpi xmlns:a14="http://schemas.microsoft.com/office/drawing/2010/main" val="0"/>
              </a:ext>
            </a:extLst>
          </a:blip>
          <a:srcRect l="25584" r="12014" b="1"/>
          <a:stretch/>
        </p:blipFill>
        <p:spPr>
          <a:xfrm>
            <a:off x="953417" y="1116345"/>
            <a:ext cx="3618861" cy="3866172"/>
          </a:xfrm>
          <a:prstGeom prst="rect">
            <a:avLst/>
          </a:prstGeom>
        </p:spPr>
      </p:pic>
    </p:spTree>
    <p:extLst>
      <p:ext uri="{BB962C8B-B14F-4D97-AF65-F5344CB8AC3E}">
        <p14:creationId xmlns:p14="http://schemas.microsoft.com/office/powerpoint/2010/main" val="3817546498"/>
      </p:ext>
    </p:extLst>
  </p:cSld>
  <p:clrMapOvr>
    <a:masterClrMapping/>
  </p:clrMapOvr>
  <p:transition>
    <p:pull/>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EFFE-50C2-420E-976C-17860FD3FAD2}"/>
              </a:ext>
            </a:extLst>
          </p:cNvPr>
          <p:cNvSpPr>
            <a:spLocks noGrp="1"/>
          </p:cNvSpPr>
          <p:nvPr>
            <p:ph type="title"/>
          </p:nvPr>
        </p:nvSpPr>
        <p:spPr/>
        <p:txBody>
          <a:bodyPr/>
          <a:lstStyle/>
          <a:p>
            <a:r>
              <a:rPr lang="en-US"/>
              <a:t>Smart Money Choices </a:t>
            </a:r>
          </a:p>
        </p:txBody>
      </p:sp>
      <p:sp>
        <p:nvSpPr>
          <p:cNvPr id="5" name="TextBox 4">
            <a:extLst>
              <a:ext uri="{FF2B5EF4-FFF2-40B4-BE49-F238E27FC236}">
                <a16:creationId xmlns:a16="http://schemas.microsoft.com/office/drawing/2014/main" id="{34223634-F6F2-4076-AAE0-DBC7176AC8CF}"/>
              </a:ext>
            </a:extLst>
          </p:cNvPr>
          <p:cNvSpPr txBox="1"/>
          <p:nvPr/>
        </p:nvSpPr>
        <p:spPr>
          <a:xfrm>
            <a:off x="3810000" y="3733800"/>
            <a:ext cx="5921652" cy="461665"/>
          </a:xfrm>
          <a:prstGeom prst="rect">
            <a:avLst/>
          </a:prstGeom>
          <a:noFill/>
        </p:spPr>
        <p:txBody>
          <a:bodyPr wrap="square">
            <a:spAutoFit/>
          </a:bodyPr>
          <a:lstStyle/>
          <a:p>
            <a:r>
              <a:rPr lang="en-US" sz="2400">
                <a:hlinkClick r:id="rId2"/>
              </a:rPr>
              <a:t>After College Loan Debt</a:t>
            </a:r>
            <a:endParaRPr lang="en-US" sz="2400"/>
          </a:p>
        </p:txBody>
      </p:sp>
      <p:sp>
        <p:nvSpPr>
          <p:cNvPr id="7" name="TextBox 6">
            <a:extLst>
              <a:ext uri="{FF2B5EF4-FFF2-40B4-BE49-F238E27FC236}">
                <a16:creationId xmlns:a16="http://schemas.microsoft.com/office/drawing/2014/main" id="{897F184E-0D1E-4E70-98E3-E214778A41BB}"/>
              </a:ext>
            </a:extLst>
          </p:cNvPr>
          <p:cNvSpPr txBox="1"/>
          <p:nvPr/>
        </p:nvSpPr>
        <p:spPr>
          <a:xfrm>
            <a:off x="3810000" y="2514597"/>
            <a:ext cx="5921652" cy="954107"/>
          </a:xfrm>
          <a:prstGeom prst="rect">
            <a:avLst/>
          </a:prstGeom>
          <a:noFill/>
        </p:spPr>
        <p:txBody>
          <a:bodyPr wrap="square">
            <a:spAutoFit/>
          </a:bodyPr>
          <a:lstStyle/>
          <a:p>
            <a:r>
              <a:rPr lang="en-US" sz="2800">
                <a:hlinkClick r:id="rId3"/>
              </a:rPr>
              <a:t>Student Loan Trouble</a:t>
            </a:r>
            <a:endParaRPr lang="en-US" sz="2800"/>
          </a:p>
          <a:p>
            <a:endParaRPr lang="en-US" sz="2800"/>
          </a:p>
        </p:txBody>
      </p:sp>
      <p:pic>
        <p:nvPicPr>
          <p:cNvPr id="1026" name="Picture 2" descr="Dave Ramsey - 1340 WJOL">
            <a:extLst>
              <a:ext uri="{FF2B5EF4-FFF2-40B4-BE49-F238E27FC236}">
                <a16:creationId xmlns:a16="http://schemas.microsoft.com/office/drawing/2014/main" id="{85500FD6-7425-412B-B194-EAC55851A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31932"/>
            <a:ext cx="32766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85171"/>
      </p:ext>
    </p:extLst>
  </p:cSld>
  <p:clrMapOvr>
    <a:masterClrMapping/>
  </p:clrMapOvr>
  <p:transition>
    <p:pull/>
  </p:transition>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1922" name="Title 1"/>
          <p:cNvSpPr>
            <a:spLocks noGrp="1"/>
          </p:cNvSpPr>
          <p:nvPr>
            <p:ph type="title"/>
          </p:nvPr>
        </p:nvSpPr>
        <p:spPr>
          <a:xfrm>
            <a:off x="1089462" y="963699"/>
            <a:ext cx="3720291" cy="2470307"/>
          </a:xfrm>
        </p:spPr>
        <p:txBody>
          <a:bodyPr vert="horz" lIns="91440" tIns="45720" rIns="91440" bIns="0" rtlCol="0" anchor="b">
            <a:normAutofit/>
          </a:bodyPr>
          <a:lstStyle/>
          <a:p>
            <a:pPr defTabSz="914400"/>
            <a:r>
              <a:rPr lang="en-US" sz="4300"/>
              <a:t>Your questions?</a:t>
            </a:r>
          </a:p>
        </p:txBody>
      </p:sp>
      <p:pic>
        <p:nvPicPr>
          <p:cNvPr id="81923" name="Content Placeholder 3" descr="ask.jpg"/>
          <p:cNvPicPr>
            <a:picLocks noGrp="1" noChangeAspect="1"/>
          </p:cNvPicPr>
          <p:nvPr>
            <p:ph idx="1"/>
          </p:nvPr>
        </p:nvPicPr>
        <p:blipFill rotWithShape="1">
          <a:blip r:embed="rId2">
            <a:extLst>
              <a:ext uri="{28A0092B-C50C-407E-A947-70E740481C1C}">
                <a14:useLocalDpi xmlns:a14="http://schemas.microsoft.com/office/drawing/2010/main" val="0"/>
              </a:ext>
            </a:extLst>
          </a:blip>
          <a:srcRect l="7336" r="12318" b="1"/>
          <a:stretch/>
        </p:blipFill>
        <p:spPr>
          <a:xfrm>
            <a:off x="5666587" y="1116345"/>
            <a:ext cx="2520019" cy="3866172"/>
          </a:xfrm>
          <a:prstGeom prst="rect">
            <a:avLst/>
          </a:prstGeom>
        </p:spPr>
      </p:pic>
    </p:spTree>
    <p:extLst>
      <p:ext uri="{BB962C8B-B14F-4D97-AF65-F5344CB8AC3E}">
        <p14:creationId xmlns:p14="http://schemas.microsoft.com/office/powerpoint/2010/main" val="145821103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0578" y="269243"/>
            <a:ext cx="6491429" cy="1056319"/>
          </a:xfrm>
        </p:spPr>
        <p:txBody>
          <a:bodyPr>
            <a:noAutofit/>
          </a:bodyPr>
          <a:lstStyle/>
          <a:p>
            <a:r>
              <a:rPr lang="en-US" b="1">
                <a:solidFill>
                  <a:schemeClr val="accent6">
                    <a:lumMod val="75000"/>
                  </a:schemeClr>
                </a:solidFill>
              </a:rPr>
              <a:t>Requirements for 2026</a:t>
            </a:r>
            <a:br>
              <a:rPr lang="en-US" b="1">
                <a:solidFill>
                  <a:schemeClr val="accent6">
                    <a:lumMod val="75000"/>
                  </a:schemeClr>
                </a:solidFill>
              </a:rPr>
            </a:br>
            <a:r>
              <a:rPr lang="en-US" b="1">
                <a:solidFill>
                  <a:schemeClr val="accent6">
                    <a:lumMod val="75000"/>
                  </a:schemeClr>
                </a:solidFill>
              </a:rPr>
              <a:t>Graduates </a:t>
            </a:r>
          </a:p>
        </p:txBody>
      </p:sp>
      <p:sp>
        <p:nvSpPr>
          <p:cNvPr id="6" name="Text Placeholder 5"/>
          <p:cNvSpPr>
            <a:spLocks noGrp="1"/>
          </p:cNvSpPr>
          <p:nvPr>
            <p:ph type="body" idx="1"/>
          </p:nvPr>
        </p:nvSpPr>
        <p:spPr>
          <a:xfrm>
            <a:off x="426042" y="1219200"/>
            <a:ext cx="4040188" cy="639762"/>
          </a:xfrm>
        </p:spPr>
        <p:txBody>
          <a:bodyPr>
            <a:normAutofit/>
          </a:bodyPr>
          <a:lstStyle/>
          <a:p>
            <a:r>
              <a:rPr lang="en-US" u="sng"/>
              <a:t>Core Course Requirements</a:t>
            </a:r>
          </a:p>
        </p:txBody>
      </p:sp>
      <p:graphicFrame>
        <p:nvGraphicFramePr>
          <p:cNvPr id="12" name="Content Placeholder 3">
            <a:extLst>
              <a:ext uri="{FF2B5EF4-FFF2-40B4-BE49-F238E27FC236}">
                <a16:creationId xmlns:a16="http://schemas.microsoft.com/office/drawing/2014/main" id="{FB74037D-DAEB-C27E-7391-F30B83291241}"/>
              </a:ext>
            </a:extLst>
          </p:cNvPr>
          <p:cNvGraphicFramePr>
            <a:graphicFrameLocks noGrp="1"/>
          </p:cNvGraphicFramePr>
          <p:nvPr>
            <p:ph sz="half" idx="2"/>
            <p:extLst>
              <p:ext uri="{D42A27DB-BD31-4B8C-83A1-F6EECF244321}">
                <p14:modId xmlns:p14="http://schemas.microsoft.com/office/powerpoint/2010/main" val="3029834988"/>
              </p:ext>
            </p:extLst>
          </p:nvPr>
        </p:nvGraphicFramePr>
        <p:xfrm>
          <a:off x="152400" y="2057400"/>
          <a:ext cx="4040188" cy="3350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3"/>
          </p:nvPr>
        </p:nvSpPr>
        <p:spPr>
          <a:xfrm>
            <a:off x="4648200" y="1219200"/>
            <a:ext cx="4041775" cy="639762"/>
          </a:xfrm>
        </p:spPr>
        <p:txBody>
          <a:bodyPr>
            <a:normAutofit/>
          </a:bodyPr>
          <a:lstStyle/>
          <a:p>
            <a:r>
              <a:rPr lang="en-US" u="sng"/>
              <a:t>Elective Requirements</a:t>
            </a:r>
          </a:p>
        </p:txBody>
      </p:sp>
      <p:sp>
        <p:nvSpPr>
          <p:cNvPr id="5" name="Content Placeholder 4"/>
          <p:cNvSpPr>
            <a:spLocks noGrp="1"/>
          </p:cNvSpPr>
          <p:nvPr>
            <p:ph sz="quarter" idx="4"/>
          </p:nvPr>
        </p:nvSpPr>
        <p:spPr>
          <a:xfrm>
            <a:off x="4572000" y="1600200"/>
            <a:ext cx="4041775" cy="3657600"/>
          </a:xfrm>
        </p:spPr>
        <p:txBody>
          <a:bodyPr anchor="ctr" anchorCtr="0">
            <a:normAutofit/>
          </a:bodyPr>
          <a:lstStyle/>
          <a:p>
            <a:endParaRPr lang="en-US"/>
          </a:p>
          <a:p>
            <a:r>
              <a:rPr lang="en-US"/>
              <a:t>1 Unit of Health (.5) and Personal Fitness (.5)</a:t>
            </a:r>
          </a:p>
          <a:p>
            <a:r>
              <a:rPr lang="en-US"/>
              <a:t>3 Units of required electives</a:t>
            </a:r>
          </a:p>
          <a:p>
            <a:pPr lvl="1"/>
            <a:r>
              <a:rPr lang="en-US"/>
              <a:t>World Language, Fine Arts and/or Career/Technical</a:t>
            </a:r>
          </a:p>
          <a:p>
            <a:r>
              <a:rPr lang="en-US"/>
              <a:t>4 Units of miscellaneous electives</a:t>
            </a:r>
          </a:p>
          <a:p>
            <a:r>
              <a:rPr lang="en-US"/>
              <a:t>TAA provides potential .5 credit Pass or Fail grade</a:t>
            </a:r>
          </a:p>
        </p:txBody>
      </p:sp>
      <p:sp>
        <p:nvSpPr>
          <p:cNvPr id="8" name="TextBox 7"/>
          <p:cNvSpPr txBox="1"/>
          <p:nvPr/>
        </p:nvSpPr>
        <p:spPr>
          <a:xfrm>
            <a:off x="1103314" y="5301049"/>
            <a:ext cx="7086600" cy="1384995"/>
          </a:xfrm>
          <a:prstGeom prst="rect">
            <a:avLst/>
          </a:prstGeom>
          <a:noFill/>
        </p:spPr>
        <p:txBody>
          <a:bodyPr wrap="square" rtlCol="0">
            <a:spAutoFit/>
          </a:bodyPr>
          <a:lstStyle/>
          <a:p>
            <a:pPr algn="ctr"/>
            <a:r>
              <a:rPr lang="en-US" sz="2800" b="1" i="1">
                <a:latin typeface="+mn-lt"/>
              </a:rPr>
              <a:t>23 total units are required for graduation</a:t>
            </a:r>
          </a:p>
          <a:p>
            <a:pPr algn="ctr"/>
            <a:r>
              <a:rPr lang="en-US" sz="2800">
                <a:latin typeface="+mn-lt"/>
              </a:rPr>
              <a:t>Honor Graduates: </a:t>
            </a:r>
            <a:r>
              <a:rPr lang="en-US" sz="2800" i="1">
                <a:latin typeface="+mn-lt"/>
              </a:rPr>
              <a:t>cumulative weighted NGA of 90 or above</a:t>
            </a:r>
            <a:endParaRPr lang="en-US" sz="2800" b="1" i="1">
              <a:solidFill>
                <a:srgbClr val="002060"/>
              </a:solidFill>
              <a:latin typeface="+mn-lt"/>
            </a:endParaRPr>
          </a:p>
        </p:txBody>
      </p:sp>
    </p:spTree>
    <p:extLst>
      <p:ext uri="{BB962C8B-B14F-4D97-AF65-F5344CB8AC3E}">
        <p14:creationId xmlns:p14="http://schemas.microsoft.com/office/powerpoint/2010/main" val="3043096723"/>
      </p:ext>
    </p:extLst>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White bulbs with a yellow one standing out">
            <a:extLst>
              <a:ext uri="{FF2B5EF4-FFF2-40B4-BE49-F238E27FC236}">
                <a16:creationId xmlns:a16="http://schemas.microsoft.com/office/drawing/2014/main" id="{162E64CC-473D-EF9B-2BEF-4D53FE3D85D0}"/>
              </a:ext>
            </a:extLst>
          </p:cNvPr>
          <p:cNvPicPr>
            <a:picLocks noChangeAspect="1"/>
          </p:cNvPicPr>
          <p:nvPr/>
        </p:nvPicPr>
        <p:blipFill rotWithShape="1">
          <a:blip r:embed="rId3">
            <a:duotone>
              <a:prstClr val="black"/>
              <a:schemeClr val="tx2">
                <a:tint val="45000"/>
                <a:satMod val="400000"/>
              </a:schemeClr>
            </a:duotone>
            <a:alphaModFix amt="25000"/>
          </a:blip>
          <a:srcRect r="10999" b="-1"/>
          <a:stretch/>
        </p:blipFill>
        <p:spPr>
          <a:xfrm>
            <a:off x="20" y="10"/>
            <a:ext cx="9143980" cy="6857990"/>
          </a:xfrm>
          <a:prstGeom prst="rect">
            <a:avLst/>
          </a:prstGeom>
        </p:spPr>
      </p:pic>
      <p:sp>
        <p:nvSpPr>
          <p:cNvPr id="2" name="Title 1"/>
          <p:cNvSpPr>
            <a:spLocks noGrp="1"/>
          </p:cNvSpPr>
          <p:nvPr>
            <p:ph type="title"/>
          </p:nvPr>
        </p:nvSpPr>
        <p:spPr>
          <a:xfrm>
            <a:off x="768096" y="585216"/>
            <a:ext cx="7290054" cy="1499616"/>
          </a:xfrm>
        </p:spPr>
        <p:txBody>
          <a:bodyPr>
            <a:normAutofit/>
          </a:bodyPr>
          <a:lstStyle/>
          <a:p>
            <a:r>
              <a:rPr lang="en-US" b="1" i="1">
                <a:solidFill>
                  <a:schemeClr val="tx1"/>
                </a:solidFill>
              </a:rPr>
              <a:t>International Skills Diploma Seal (ISDS) </a:t>
            </a:r>
            <a:endParaRPr lang="en-US" b="1">
              <a:solidFill>
                <a:schemeClr val="tx1"/>
              </a:solidFill>
            </a:endParaRPr>
          </a:p>
        </p:txBody>
      </p:sp>
      <p:cxnSp>
        <p:nvCxnSpPr>
          <p:cNvPr id="9" name="Straight Connector 8">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8096" y="2286000"/>
            <a:ext cx="7290054" cy="4023360"/>
          </a:xfrm>
        </p:spPr>
        <p:txBody>
          <a:bodyPr>
            <a:normAutofit/>
          </a:bodyPr>
          <a:lstStyle/>
          <a:p>
            <a:pPr>
              <a:buFont typeface="Wingdings" panose="05000000000000000000" pitchFamily="2" charset="2"/>
              <a:buChar char="§"/>
            </a:pPr>
            <a:r>
              <a:rPr lang="en-US"/>
              <a:t>“The International Skills Diploma Seal is awarded to graduating high school students who complete an international education curriculum and engage in extracurricular activities and experiences that foster the achievement of global competencies.”</a:t>
            </a:r>
          </a:p>
          <a:p>
            <a:pPr>
              <a:buFont typeface="Wingdings" panose="05000000000000000000" pitchFamily="2" charset="2"/>
              <a:buChar char="§"/>
            </a:pPr>
            <a:endParaRPr lang="en-US"/>
          </a:p>
          <a:p>
            <a:pPr>
              <a:buFont typeface="Wingdings" panose="05000000000000000000" pitchFamily="2" charset="2"/>
              <a:buChar char="§"/>
            </a:pPr>
            <a:r>
              <a:rPr lang="en-US"/>
              <a:t>“It is a signal to employers and higher education institutions that a student is prepared to participate in the global economy.”</a:t>
            </a:r>
          </a:p>
          <a:p>
            <a:pPr>
              <a:buFont typeface="Wingdings" panose="05000000000000000000" pitchFamily="2" charset="2"/>
              <a:buChar char="§"/>
            </a:pPr>
            <a:endParaRPr lang="en-US"/>
          </a:p>
        </p:txBody>
      </p:sp>
    </p:spTree>
    <p:extLst>
      <p:ext uri="{BB962C8B-B14F-4D97-AF65-F5344CB8AC3E}">
        <p14:creationId xmlns:p14="http://schemas.microsoft.com/office/powerpoint/2010/main" val="14797399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person holding a globe">
            <a:extLst>
              <a:ext uri="{FF2B5EF4-FFF2-40B4-BE49-F238E27FC236}">
                <a16:creationId xmlns:a16="http://schemas.microsoft.com/office/drawing/2014/main" id="{7203C0B4-0486-D149-A95A-7B8DAB5061DF}"/>
              </a:ext>
            </a:extLst>
          </p:cNvPr>
          <p:cNvPicPr>
            <a:picLocks noChangeAspect="1"/>
          </p:cNvPicPr>
          <p:nvPr/>
        </p:nvPicPr>
        <p:blipFill rotWithShape="1">
          <a:blip r:embed="rId3">
            <a:alphaModFix amt="50000"/>
          </a:blip>
          <a:srcRect l="10500" r="10168"/>
          <a:stretch/>
        </p:blipFill>
        <p:spPr>
          <a:xfrm>
            <a:off x="22806" y="10"/>
            <a:ext cx="9143772" cy="6857990"/>
          </a:xfrm>
          <a:prstGeom prst="rect">
            <a:avLst/>
          </a:prstGeom>
        </p:spPr>
      </p:pic>
      <p:sp>
        <p:nvSpPr>
          <p:cNvPr id="2" name="Title 1"/>
          <p:cNvSpPr>
            <a:spLocks noGrp="1"/>
          </p:cNvSpPr>
          <p:nvPr>
            <p:ph type="title"/>
          </p:nvPr>
        </p:nvSpPr>
        <p:spPr>
          <a:xfrm>
            <a:off x="847703" y="834367"/>
            <a:ext cx="2394787" cy="874622"/>
          </a:xfrm>
        </p:spPr>
        <p:txBody>
          <a:bodyPr vert="horz" lIns="91440" tIns="45720" rIns="91440" bIns="45720" rtlCol="0" anchor="ctr">
            <a:normAutofit/>
          </a:bodyPr>
          <a:lstStyle/>
          <a:p>
            <a:pPr defTabSz="914400"/>
            <a:r>
              <a:rPr lang="en-US" sz="2500">
                <a:solidFill>
                  <a:schemeClr val="tx1"/>
                </a:solidFill>
              </a:rPr>
              <a:t>Preliminary Selection</a:t>
            </a:r>
          </a:p>
        </p:txBody>
      </p:sp>
      <p:graphicFrame>
        <p:nvGraphicFramePr>
          <p:cNvPr id="37" name="Content Placeholder 2">
            <a:extLst>
              <a:ext uri="{FF2B5EF4-FFF2-40B4-BE49-F238E27FC236}">
                <a16:creationId xmlns:a16="http://schemas.microsoft.com/office/drawing/2014/main" id="{B5D151E8-168B-3496-A292-B287F782C1EF}"/>
              </a:ext>
            </a:extLst>
          </p:cNvPr>
          <p:cNvGraphicFramePr>
            <a:graphicFrameLocks noGrp="1"/>
          </p:cNvGraphicFramePr>
          <p:nvPr>
            <p:ph idx="4294967295"/>
            <p:extLst>
              <p:ext uri="{D42A27DB-BD31-4B8C-83A1-F6EECF244321}">
                <p14:modId xmlns:p14="http://schemas.microsoft.com/office/powerpoint/2010/main" val="2572330434"/>
              </p:ext>
            </p:extLst>
          </p:nvPr>
        </p:nvGraphicFramePr>
        <p:xfrm>
          <a:off x="1560693" y="1294441"/>
          <a:ext cx="4693458" cy="4612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2362200" y="5906345"/>
            <a:ext cx="6002301" cy="265457"/>
          </a:xfrm>
          <a:prstGeom prst="rect">
            <a:avLst/>
          </a:prstGeom>
          <a:noFill/>
        </p:spPr>
        <p:txBody>
          <a:bodyPr wrap="square" rtlCol="0">
            <a:spAutoFit/>
          </a:bodyPr>
          <a:lstStyle/>
          <a:p>
            <a:pPr marL="160735" indent="-160735">
              <a:spcAft>
                <a:spcPts val="600"/>
              </a:spcAft>
              <a:buFont typeface="Wingdings" panose="05000000000000000000" pitchFamily="2" charset="2"/>
              <a:buChar char="§"/>
              <a:defRPr/>
            </a:pPr>
            <a:r>
              <a:rPr lang="en-US" sz="1125" b="1"/>
              <a:t>Total of World Language Units and International Focus Units must equal at least 8</a:t>
            </a:r>
          </a:p>
        </p:txBody>
      </p:sp>
      <p:sp>
        <p:nvSpPr>
          <p:cNvPr id="4" name="TextBox 3">
            <a:extLst>
              <a:ext uri="{FF2B5EF4-FFF2-40B4-BE49-F238E27FC236}">
                <a16:creationId xmlns:a16="http://schemas.microsoft.com/office/drawing/2014/main" id="{6BCD6CFF-233B-5F0D-1A9E-958D73CD7A44}"/>
              </a:ext>
            </a:extLst>
          </p:cNvPr>
          <p:cNvSpPr txBox="1"/>
          <p:nvPr/>
        </p:nvSpPr>
        <p:spPr>
          <a:xfrm>
            <a:off x="2448047" y="5590196"/>
            <a:ext cx="6565907" cy="584775"/>
          </a:xfrm>
          <a:prstGeom prst="rect">
            <a:avLst/>
          </a:prstGeom>
          <a:noFill/>
        </p:spPr>
        <p:txBody>
          <a:bodyPr wrap="square" lIns="91440" tIns="45720" rIns="91440" bIns="45720" anchor="t">
            <a:spAutoFit/>
          </a:bodyPr>
          <a:lstStyle/>
          <a:p>
            <a:r>
              <a:rPr lang="en-US" sz="1400">
                <a:solidFill>
                  <a:srgbClr val="000099"/>
                </a:solidFill>
                <a:hlinkClick r:id="rId9">
                  <a:extLst>
                    <a:ext uri="{A12FA001-AC4F-418D-AE19-62706E023703}">
                      <ahyp:hlinkClr xmlns:ahyp="http://schemas.microsoft.com/office/drawing/2018/hyperlinkcolor" val="tx"/>
                    </a:ext>
                  </a:extLst>
                </a:hlinkClick>
              </a:rPr>
              <a:t>https://gadoe.org/grants-awards-diploma-seals/international-skills-diploma-seal/</a:t>
            </a:r>
            <a:endParaRPr lang="en-US" sz="1400">
              <a:solidFill>
                <a:srgbClr val="000099"/>
              </a:solidFill>
            </a:endParaRPr>
          </a:p>
          <a:p>
            <a:endParaRPr lang="en-US"/>
          </a:p>
        </p:txBody>
      </p:sp>
    </p:spTree>
    <p:extLst>
      <p:ext uri="{BB962C8B-B14F-4D97-AF65-F5344CB8AC3E}">
        <p14:creationId xmlns:p14="http://schemas.microsoft.com/office/powerpoint/2010/main" val="98185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globe">
            <a:extLst>
              <a:ext uri="{FF2B5EF4-FFF2-40B4-BE49-F238E27FC236}">
                <a16:creationId xmlns:a16="http://schemas.microsoft.com/office/drawing/2014/main" id="{84AD1712-43B8-BCA1-A03D-FA58A78673B6}"/>
              </a:ext>
            </a:extLst>
          </p:cNvPr>
          <p:cNvPicPr>
            <a:picLocks noChangeAspect="1"/>
          </p:cNvPicPr>
          <p:nvPr/>
        </p:nvPicPr>
        <p:blipFill rotWithShape="1">
          <a:blip r:embed="rId3">
            <a:alphaModFix amt="50000"/>
          </a:blip>
          <a:srcRect l="10500" r="10168"/>
          <a:stretch/>
        </p:blipFill>
        <p:spPr>
          <a:xfrm>
            <a:off x="228" y="10"/>
            <a:ext cx="9143772" cy="6857990"/>
          </a:xfrm>
          <a:prstGeom prst="rect">
            <a:avLst/>
          </a:prstGeom>
        </p:spPr>
      </p:pic>
      <p:sp>
        <p:nvSpPr>
          <p:cNvPr id="2" name="Title 1"/>
          <p:cNvSpPr>
            <a:spLocks noGrp="1"/>
          </p:cNvSpPr>
          <p:nvPr>
            <p:ph type="title"/>
          </p:nvPr>
        </p:nvSpPr>
        <p:spPr>
          <a:xfrm>
            <a:off x="632043" y="690592"/>
            <a:ext cx="2955503" cy="788359"/>
          </a:xfrm>
        </p:spPr>
        <p:txBody>
          <a:bodyPr anchor="ctr">
            <a:normAutofit/>
          </a:bodyPr>
          <a:lstStyle/>
          <a:p>
            <a:r>
              <a:rPr lang="en-US" sz="1800" b="1">
                <a:solidFill>
                  <a:schemeClr val="tx1"/>
                </a:solidFill>
              </a:rPr>
              <a:t>4 Extracurricular Activities or Experiences</a:t>
            </a:r>
            <a:r>
              <a:rPr lang="en-US" sz="1500" b="1">
                <a:solidFill>
                  <a:schemeClr val="tx1"/>
                </a:solidFill>
              </a:rPr>
              <a:t> </a:t>
            </a:r>
          </a:p>
        </p:txBody>
      </p:sp>
      <p:sp>
        <p:nvSpPr>
          <p:cNvPr id="3" name="Content Placeholder 2"/>
          <p:cNvSpPr>
            <a:spLocks noGrp="1"/>
          </p:cNvSpPr>
          <p:nvPr>
            <p:ph idx="1"/>
          </p:nvPr>
        </p:nvSpPr>
        <p:spPr>
          <a:xfrm>
            <a:off x="3732477" y="1193800"/>
            <a:ext cx="4563818" cy="4699000"/>
          </a:xfrm>
        </p:spPr>
        <p:txBody>
          <a:bodyPr vert="horz" anchor="ctr">
            <a:normAutofit/>
          </a:bodyPr>
          <a:lstStyle/>
          <a:p>
            <a:pPr marL="0" indent="0">
              <a:buNone/>
            </a:pPr>
            <a:r>
              <a:rPr lang="en-US" sz="3200">
                <a:latin typeface="+mj-lt"/>
              </a:rPr>
              <a:t>Activities with Global Themes or in a Global Context</a:t>
            </a:r>
          </a:p>
          <a:p>
            <a:pPr marL="205740" lvl="1" indent="0">
              <a:buNone/>
            </a:pPr>
            <a:r>
              <a:rPr lang="en-US" sz="3200">
                <a:latin typeface="+mj-lt"/>
              </a:rPr>
              <a:t>Examples:</a:t>
            </a:r>
          </a:p>
          <a:p>
            <a:pPr lvl="1">
              <a:buFont typeface="Arial" panose="020B0604020202020204" pitchFamily="34" charset="0"/>
              <a:buChar char="•"/>
            </a:pPr>
            <a:r>
              <a:rPr lang="en-US" sz="3200">
                <a:latin typeface="+mj-lt"/>
              </a:rPr>
              <a:t>Exchange programs</a:t>
            </a:r>
          </a:p>
          <a:p>
            <a:pPr lvl="1">
              <a:buFont typeface="Arial" panose="020B0604020202020204" pitchFamily="34" charset="0"/>
              <a:buChar char="•"/>
            </a:pPr>
            <a:r>
              <a:rPr lang="en-US" sz="3200">
                <a:latin typeface="+mj-lt"/>
              </a:rPr>
              <a:t>International and language clubs</a:t>
            </a:r>
          </a:p>
          <a:p>
            <a:pPr lvl="1">
              <a:buFont typeface="Arial" panose="020B0604020202020204" pitchFamily="34" charset="0"/>
              <a:buChar char="•"/>
            </a:pPr>
            <a:r>
              <a:rPr lang="en-US" sz="3200">
                <a:latin typeface="+mj-lt"/>
              </a:rPr>
              <a:t>Travel abroad</a:t>
            </a:r>
          </a:p>
          <a:p>
            <a:pPr lvl="1">
              <a:buFont typeface="Arial" panose="020B0604020202020204" pitchFamily="34" charset="0"/>
              <a:buChar char="•"/>
            </a:pPr>
            <a:r>
              <a:rPr lang="en-US" sz="3200">
                <a:latin typeface="+mj-lt"/>
              </a:rPr>
              <a:t>Science and social studies fairs</a:t>
            </a:r>
          </a:p>
          <a:p>
            <a:pPr lvl="1">
              <a:buFont typeface="Arial" panose="020B0604020202020204" pitchFamily="34" charset="0"/>
              <a:buChar char="•"/>
            </a:pPr>
            <a:r>
              <a:rPr lang="en-US" sz="3200">
                <a:latin typeface="+mj-lt"/>
              </a:rPr>
              <a:t>Model UN</a:t>
            </a:r>
          </a:p>
          <a:p>
            <a:pPr lvl="1">
              <a:buFont typeface="Arial" panose="020B0604020202020204" pitchFamily="34" charset="0"/>
              <a:buChar char="•"/>
            </a:pPr>
            <a:r>
              <a:rPr lang="en-US" sz="3200">
                <a:latin typeface="+mj-lt"/>
              </a:rPr>
              <a:t>Global classroom projects</a:t>
            </a:r>
          </a:p>
        </p:txBody>
      </p:sp>
    </p:spTree>
    <p:extLst>
      <p:ext uri="{BB962C8B-B14F-4D97-AF65-F5344CB8AC3E}">
        <p14:creationId xmlns:p14="http://schemas.microsoft.com/office/powerpoint/2010/main" val="3109836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45D4430C6F7D42AFFFEB7B694C6C75" ma:contentTypeVersion="11" ma:contentTypeDescription="Create a new document." ma:contentTypeScope="" ma:versionID="112936f5726bdc1c116cd0bffb9a154d">
  <xsd:schema xmlns:xsd="http://www.w3.org/2001/XMLSchema" xmlns:xs="http://www.w3.org/2001/XMLSchema" xmlns:p="http://schemas.microsoft.com/office/2006/metadata/properties" xmlns:ns1="http://schemas.microsoft.com/sharepoint/v3" xmlns:ns3="eec6c8c6-9762-4c84-8cd4-66c9c27365a4" xmlns:ns4="248aec2a-6355-41a0-a1be-dcac776fda60" targetNamespace="http://schemas.microsoft.com/office/2006/metadata/properties" ma:root="true" ma:fieldsID="384492b45de3b3c347d6e7d616cf5e1b" ns1:_="" ns3:_="" ns4:_="">
    <xsd:import namespace="http://schemas.microsoft.com/sharepoint/v3"/>
    <xsd:import namespace="eec6c8c6-9762-4c84-8cd4-66c9c27365a4"/>
    <xsd:import namespace="248aec2a-6355-41a0-a1be-dcac776fda60"/>
    <xsd:element name="properties">
      <xsd:complexType>
        <xsd:sequence>
          <xsd:element name="documentManagement">
            <xsd:complexType>
              <xsd:all>
                <xsd:element ref="ns1:_ip_UnifiedCompliancePolicyProperties" minOccurs="0"/>
                <xsd:element ref="ns1:_ip_UnifiedCompliancePolicyUIAction" minOccurs="0"/>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c6c8c6-9762-4c84-8cd4-66c9c27365a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8aec2a-6355-41a0-a1be-dcac776fda6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76CF6-852B-4B14-BFA0-FFAD692DB65A}">
  <ds:schemaRefs>
    <ds:schemaRef ds:uri="http://schemas.microsoft.com/sharepoint/v3"/>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 ds:uri="248aec2a-6355-41a0-a1be-dcac776fda60"/>
    <ds:schemaRef ds:uri="eec6c8c6-9762-4c84-8cd4-66c9c27365a4"/>
    <ds:schemaRef ds:uri="http://purl.org/dc/dcmitype/"/>
    <ds:schemaRef ds:uri="http://purl.org/dc/elements/1.1/"/>
  </ds:schemaRefs>
</ds:datastoreItem>
</file>

<file path=customXml/itemProps2.xml><?xml version="1.0" encoding="utf-8"?>
<ds:datastoreItem xmlns:ds="http://schemas.openxmlformats.org/officeDocument/2006/customXml" ds:itemID="{135A9468-2177-4D7E-B0D5-626708F3BF20}">
  <ds:schemaRefs>
    <ds:schemaRef ds:uri="http://schemas.microsoft.com/sharepoint/v3/contenttype/forms"/>
  </ds:schemaRefs>
</ds:datastoreItem>
</file>

<file path=customXml/itemProps3.xml><?xml version="1.0" encoding="utf-8"?>
<ds:datastoreItem xmlns:ds="http://schemas.openxmlformats.org/officeDocument/2006/customXml" ds:itemID="{5497A0B6-4752-478B-B130-034F67933FEC}">
  <ds:schemaRefs>
    <ds:schemaRef ds:uri="248aec2a-6355-41a0-a1be-dcac776fda60"/>
    <ds:schemaRef ds:uri="eec6c8c6-9762-4c84-8cd4-66c9c27365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3409</Words>
  <Application>Microsoft Office PowerPoint</Application>
  <PresentationFormat>On-screen Show (4:3)</PresentationFormat>
  <Paragraphs>440</Paragraphs>
  <Slides>57</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57</vt:i4>
      </vt:variant>
    </vt:vector>
  </HeadingPairs>
  <TitlesOfParts>
    <vt:vector size="72" baseType="lpstr">
      <vt:lpstr>Angsana New</vt:lpstr>
      <vt:lpstr>Arial</vt:lpstr>
      <vt:lpstr>Calibri</vt:lpstr>
      <vt:lpstr>Courier New</vt:lpstr>
      <vt:lpstr>Georgia</vt:lpstr>
      <vt:lpstr>Lato</vt:lpstr>
      <vt:lpstr>News Cycle</vt:lpstr>
      <vt:lpstr>Noto Serif</vt:lpstr>
      <vt:lpstr>Segoe UI</vt:lpstr>
      <vt:lpstr>Tw Cen MT</vt:lpstr>
      <vt:lpstr>Tw Cen MT Condensed</vt:lpstr>
      <vt:lpstr>Wingdings</vt:lpstr>
      <vt:lpstr>Wingdings 3</vt:lpstr>
      <vt:lpstr>Wingdings,Sans-Serif</vt:lpstr>
      <vt:lpstr>Integral</vt:lpstr>
      <vt:lpstr>Class of 2026</vt:lpstr>
      <vt:lpstr>Etowah Administration</vt:lpstr>
      <vt:lpstr>Counseling Staff</vt:lpstr>
      <vt:lpstr>Counseling Staff</vt:lpstr>
      <vt:lpstr>Planning Information</vt:lpstr>
      <vt:lpstr>Requirements for 2026 Graduates </vt:lpstr>
      <vt:lpstr>International Skills Diploma Seal (ISDS) </vt:lpstr>
      <vt:lpstr>Preliminary Selection</vt:lpstr>
      <vt:lpstr>4 Extracurricular Activities or Experiences </vt:lpstr>
      <vt:lpstr>20 Hours of Documented Global Community Service</vt:lpstr>
      <vt:lpstr>Capstone Project</vt:lpstr>
      <vt:lpstr>Fine Arts Skills Diploma </vt:lpstr>
      <vt:lpstr>Preliminary Selection </vt:lpstr>
      <vt:lpstr>2 Fine Arts Related  Extracurricular Activities or Experiences: </vt:lpstr>
      <vt:lpstr>20 Hours of Documented  Arts Related Community Service </vt:lpstr>
      <vt:lpstr> Capstone Project  </vt:lpstr>
      <vt:lpstr>Your post-secondary goal?</vt:lpstr>
      <vt:lpstr>Armed Forces</vt:lpstr>
      <vt:lpstr>Work Force</vt:lpstr>
      <vt:lpstr>Work Force</vt:lpstr>
      <vt:lpstr>Types of Resumes</vt:lpstr>
      <vt:lpstr>Functional Resume Items </vt:lpstr>
      <vt:lpstr>General Resume Tips </vt:lpstr>
      <vt:lpstr>Work Force: Functional Resume  </vt:lpstr>
      <vt:lpstr>Technical, 2 year, or 4-year   College?         </vt:lpstr>
      <vt:lpstr>Technical, 2 year, or 4-year College? </vt:lpstr>
      <vt:lpstr>PowerPoint Presentation</vt:lpstr>
      <vt:lpstr>2 Year Colleges </vt:lpstr>
      <vt:lpstr>PowerPoint Presentation</vt:lpstr>
      <vt:lpstr>PowerPoint Presentation</vt:lpstr>
      <vt:lpstr>PowerPoint Presentation</vt:lpstr>
      <vt:lpstr>SAT Dates</vt:lpstr>
      <vt:lpstr>PowerPoint Presentation</vt:lpstr>
      <vt:lpstr>PowerPoint Presentation</vt:lpstr>
      <vt:lpstr>PowerPoint Presentation</vt:lpstr>
      <vt:lpstr>PowerPoint Presentation</vt:lpstr>
      <vt:lpstr>I’ve got my list of colleges – what’s next (Stretch School, I think I Have this School, In the Bag school)</vt:lpstr>
      <vt:lpstr>NOW APPLY!</vt:lpstr>
      <vt:lpstr>You may be asked to…</vt:lpstr>
      <vt:lpstr>You may be asked to…</vt:lpstr>
      <vt:lpstr>You may be asked to…</vt:lpstr>
      <vt:lpstr>Counselor Recommendation</vt:lpstr>
      <vt:lpstr>Counselor Recommendation</vt:lpstr>
      <vt:lpstr>Counselor Recommendation</vt:lpstr>
      <vt:lpstr>Teacher Recommendation</vt:lpstr>
      <vt:lpstr>I’ve applied. What Now?</vt:lpstr>
      <vt:lpstr>Financial Aid</vt:lpstr>
      <vt:lpstr>FINANCIAL AID NIGHT </vt:lpstr>
      <vt:lpstr>HOPE and Zell Miller Scholarship</vt:lpstr>
      <vt:lpstr>HOPE and Zell Miller Scholarship</vt:lpstr>
      <vt:lpstr>PowerPoint Presentation</vt:lpstr>
      <vt:lpstr>Scholarships</vt:lpstr>
      <vt:lpstr>Scholarships</vt:lpstr>
      <vt:lpstr>Resources:  EHS Senior Info on the counselor Canvas Page</vt:lpstr>
      <vt:lpstr>Graduation </vt:lpstr>
      <vt:lpstr>Smart Money Choices </vt:lpstr>
      <vt:lpstr>Your questions?</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Freshman Parent Meeting</dc:title>
  <dc:creator>Sue.Andre</dc:creator>
  <cp:lastModifiedBy>Alayna Petersen</cp:lastModifiedBy>
  <cp:revision>2</cp:revision>
  <cp:lastPrinted>2019-09-10T16:50:54Z</cp:lastPrinted>
  <dcterms:created xsi:type="dcterms:W3CDTF">2007-08-26T12:25:29Z</dcterms:created>
  <dcterms:modified xsi:type="dcterms:W3CDTF">2026-03-04T19:17:08Z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0x0101008145D4430C6F7D42AFFFEB7B694C6C75</vt:lpwstr>
  </property>
</Properties>
</file>