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0"/>
  </p:notesMasterIdLst>
  <p:sldIdLst>
    <p:sldId id="299" r:id="rId4"/>
    <p:sldId id="1394" r:id="rId5"/>
    <p:sldId id="1395" r:id="rId6"/>
    <p:sldId id="1385" r:id="rId7"/>
    <p:sldId id="1397" r:id="rId8"/>
    <p:sldId id="1382" r:id="rId9"/>
    <p:sldId id="1389" r:id="rId10"/>
    <p:sldId id="1369" r:id="rId11"/>
    <p:sldId id="1400" r:id="rId12"/>
    <p:sldId id="1374" r:id="rId13"/>
    <p:sldId id="1393" r:id="rId14"/>
    <p:sldId id="1391" r:id="rId15"/>
    <p:sldId id="1401" r:id="rId16"/>
    <p:sldId id="1381" r:id="rId17"/>
    <p:sldId id="1386" r:id="rId18"/>
    <p:sldId id="370" r:id="rId19"/>
  </p:sldIdLst>
  <p:sldSz cx="18288000" cy="10287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CA97"/>
    <a:srgbClr val="8A3B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66"/>
    <p:restoredTop sz="74842"/>
  </p:normalViewPr>
  <p:slideViewPr>
    <p:cSldViewPr snapToGrid="0">
      <p:cViewPr varScale="1">
        <p:scale>
          <a:sx n="68" d="100"/>
          <a:sy n="68" d="100"/>
        </p:scale>
        <p:origin x="1056"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EEE74DA-4A66-7240-ADA5-583E0E043EF5}" type="datetimeFigureOut">
              <a:rPr lang="en-US" smtClean="0"/>
              <a:t>3/2/26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1A65E68-FF22-0441-B253-36FB62AF3D44}" type="slidenum">
              <a:rPr lang="en-US" smtClean="0"/>
              <a:t>‹#›</a:t>
            </a:fld>
            <a:endParaRPr lang="en-US"/>
          </a:p>
        </p:txBody>
      </p:sp>
    </p:spTree>
    <p:extLst>
      <p:ext uri="{BB962C8B-B14F-4D97-AF65-F5344CB8AC3E}">
        <p14:creationId xmlns:p14="http://schemas.microsoft.com/office/powerpoint/2010/main" val="2398309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Buenos días/</a:t>
            </a:r>
            <a:r>
              <a:rPr lang="en-US" dirty="0" err="1"/>
              <a:t>tardes</a:t>
            </a:r>
            <a:r>
              <a:rPr lang="en-US" dirty="0"/>
              <a:t>/</a:t>
            </a:r>
            <a:r>
              <a:rPr lang="en-US" dirty="0" err="1"/>
              <a:t>noches</a:t>
            </a:r>
            <a:r>
              <a:rPr lang="en-US" dirty="0"/>
              <a:t>:
El 2 de mayo, </a:t>
            </a:r>
            <a:r>
              <a:rPr lang="en-US" dirty="0" err="1"/>
              <a:t>los</a:t>
            </a:r>
            <a:r>
              <a:rPr lang="en-US" dirty="0"/>
              <a:t> </a:t>
            </a:r>
            <a:r>
              <a:rPr lang="en-US" dirty="0" err="1"/>
              <a:t>votantes</a:t>
            </a:r>
            <a:r>
              <a:rPr lang="en-US" dirty="0"/>
              <a:t> </a:t>
            </a:r>
            <a:r>
              <a:rPr lang="en-US" dirty="0" err="1"/>
              <a:t>que</a:t>
            </a:r>
            <a:r>
              <a:rPr lang="en-US" dirty="0"/>
              <a:t> </a:t>
            </a:r>
            <a:r>
              <a:rPr lang="en-US" dirty="0" err="1"/>
              <a:t>viven</a:t>
            </a:r>
            <a:r>
              <a:rPr lang="en-US" dirty="0"/>
              <a:t> </a:t>
            </a:r>
            <a:r>
              <a:rPr lang="en-US" dirty="0" err="1"/>
              <a:t>dentro</a:t>
            </a:r>
            <a:r>
              <a:rPr lang="en-US" dirty="0"/>
              <a:t> de </a:t>
            </a:r>
            <a:r>
              <a:rPr lang="en-US" dirty="0" err="1"/>
              <a:t>los</a:t>
            </a:r>
            <a:r>
              <a:rPr lang="en-US" dirty="0"/>
              <a:t> </a:t>
            </a:r>
            <a:r>
              <a:rPr lang="en-US" dirty="0" err="1"/>
              <a:t>límites</a:t>
            </a:r>
            <a:r>
              <a:rPr lang="en-US" dirty="0"/>
              <a:t> del </a:t>
            </a:r>
            <a:r>
              <a:rPr lang="en-US" dirty="0" err="1"/>
              <a:t>distrito</a:t>
            </a:r>
            <a:r>
              <a:rPr lang="en-US" dirty="0"/>
              <a:t> escolar de Dallas </a:t>
            </a:r>
            <a:r>
              <a:rPr lang="en-US" dirty="0" err="1"/>
              <a:t>votarán</a:t>
            </a:r>
            <a:r>
              <a:rPr lang="en-US" dirty="0"/>
              <a:t> </a:t>
            </a:r>
            <a:r>
              <a:rPr lang="en-US" dirty="0" err="1"/>
              <a:t>en</a:t>
            </a:r>
            <a:r>
              <a:rPr lang="en-US" dirty="0"/>
              <a:t> las </a:t>
            </a:r>
            <a:r>
              <a:rPr lang="en-US" dirty="0" err="1"/>
              <a:t>elecciones</a:t>
            </a:r>
            <a:r>
              <a:rPr lang="en-US" dirty="0"/>
              <a:t> del bono del 2026. Esta </a:t>
            </a:r>
            <a:r>
              <a:rPr lang="en-US" dirty="0" err="1"/>
              <a:t>presentación</a:t>
            </a:r>
            <a:r>
              <a:rPr lang="en-US" dirty="0"/>
              <a:t> </a:t>
            </a:r>
            <a:r>
              <a:rPr lang="en-US" dirty="0" err="1"/>
              <a:t>fue</a:t>
            </a:r>
            <a:r>
              <a:rPr lang="en-US" dirty="0"/>
              <a:t> </a:t>
            </a:r>
            <a:r>
              <a:rPr lang="en-US" dirty="0" err="1"/>
              <a:t>creada</a:t>
            </a:r>
            <a:r>
              <a:rPr lang="en-US" dirty="0"/>
              <a:t> para </a:t>
            </a:r>
            <a:r>
              <a:rPr lang="en-US" dirty="0" err="1"/>
              <a:t>brindar</a:t>
            </a:r>
            <a:r>
              <a:rPr lang="en-US" dirty="0"/>
              <a:t> </a:t>
            </a:r>
            <a:r>
              <a:rPr lang="en-US" dirty="0" err="1"/>
              <a:t>información</a:t>
            </a:r>
            <a:r>
              <a:rPr lang="en-US" dirty="0"/>
              <a:t> </a:t>
            </a:r>
            <a:r>
              <a:rPr lang="en-US" dirty="0" err="1"/>
              <a:t>objetiva</a:t>
            </a:r>
            <a:r>
              <a:rPr lang="en-US" dirty="0"/>
              <a:t> </a:t>
            </a:r>
            <a:r>
              <a:rPr lang="en-US" dirty="0" err="1"/>
              <a:t>sobre</a:t>
            </a:r>
            <a:r>
              <a:rPr lang="en-US" dirty="0"/>
              <a:t> la </a:t>
            </a:r>
            <a:r>
              <a:rPr lang="en-US" dirty="0" err="1"/>
              <a:t>elección</a:t>
            </a:r>
            <a:r>
              <a:rPr lang="en-US" dirty="0"/>
              <a:t> y </a:t>
            </a:r>
            <a:r>
              <a:rPr lang="en-US" dirty="0" err="1"/>
              <a:t>recursos</a:t>
            </a:r>
            <a:r>
              <a:rPr lang="en-US" dirty="0"/>
              <a:t> </a:t>
            </a:r>
            <a:r>
              <a:rPr lang="en-US" dirty="0" err="1"/>
              <a:t>donde</a:t>
            </a:r>
            <a:r>
              <a:rPr lang="en-US" dirty="0"/>
              <a:t> </a:t>
            </a:r>
            <a:r>
              <a:rPr lang="en-US" dirty="0" err="1"/>
              <a:t>puede</a:t>
            </a:r>
            <a:r>
              <a:rPr lang="en-US" dirty="0"/>
              <a:t> </a:t>
            </a:r>
            <a:r>
              <a:rPr lang="en-US" dirty="0" err="1"/>
              <a:t>obtener</a:t>
            </a:r>
            <a:r>
              <a:rPr lang="en-US" dirty="0"/>
              <a:t> </a:t>
            </a:r>
            <a:r>
              <a:rPr lang="en-US" dirty="0" err="1"/>
              <a:t>información</a:t>
            </a:r>
            <a:r>
              <a:rPr lang="en-US" dirty="0"/>
              <a:t> </a:t>
            </a:r>
            <a:r>
              <a:rPr lang="en-US" dirty="0" err="1"/>
              <a:t>más</a:t>
            </a:r>
            <a:r>
              <a:rPr lang="en-US" dirty="0"/>
              <a:t> </a:t>
            </a:r>
            <a:r>
              <a:rPr lang="en-US" dirty="0" err="1"/>
              <a:t>precisa</a:t>
            </a:r>
            <a:r>
              <a:rPr lang="en-US" dirty="0"/>
              <a:t> </a:t>
            </a:r>
            <a:r>
              <a:rPr lang="en-US" dirty="0" err="1"/>
              <a:t>sobre</a:t>
            </a:r>
            <a:r>
              <a:rPr lang="en-US" dirty="0"/>
              <a:t> lo </a:t>
            </a:r>
            <a:r>
              <a:rPr lang="en-US" dirty="0" err="1"/>
              <a:t>que</a:t>
            </a:r>
            <a:r>
              <a:rPr lang="en-US" dirty="0"/>
              <a:t> se </a:t>
            </a:r>
            <a:r>
              <a:rPr lang="en-US" dirty="0" err="1"/>
              <a:t>incluye</a:t>
            </a:r>
            <a:r>
              <a:rPr lang="en-US" dirty="0"/>
              <a:t> </a:t>
            </a:r>
            <a:r>
              <a:rPr lang="en-US" dirty="0" err="1"/>
              <a:t>en</a:t>
            </a:r>
            <a:r>
              <a:rPr lang="en-US" dirty="0"/>
              <a:t> la </a:t>
            </a:r>
            <a:r>
              <a:rPr lang="en-US" dirty="0" err="1"/>
              <a:t>propuesta</a:t>
            </a:r>
            <a:r>
              <a:rPr lang="en-US" dirty="0"/>
              <a:t>. Por ley </a:t>
            </a:r>
            <a:r>
              <a:rPr lang="en-US" dirty="0" err="1"/>
              <a:t>estatal</a:t>
            </a:r>
            <a:r>
              <a:rPr lang="en-US" dirty="0"/>
              <a:t>, nada de lo </a:t>
            </a:r>
            <a:r>
              <a:rPr lang="en-US" dirty="0" err="1"/>
              <a:t>que</a:t>
            </a:r>
            <a:r>
              <a:rPr lang="en-US" dirty="0"/>
              <a:t> </a:t>
            </a:r>
            <a:r>
              <a:rPr lang="en-US" dirty="0" err="1"/>
              <a:t>hable</a:t>
            </a:r>
            <a:r>
              <a:rPr lang="en-US" dirty="0"/>
              <a:t> </a:t>
            </a:r>
            <a:r>
              <a:rPr lang="en-US" dirty="0" err="1"/>
              <a:t>durante</a:t>
            </a:r>
            <a:r>
              <a:rPr lang="en-US" dirty="0"/>
              <a:t> </a:t>
            </a:r>
            <a:r>
              <a:rPr lang="en-US" dirty="0" err="1"/>
              <a:t>esta</a:t>
            </a:r>
            <a:r>
              <a:rPr lang="en-US" dirty="0"/>
              <a:t> </a:t>
            </a:r>
            <a:r>
              <a:rPr lang="en-US" dirty="0" err="1"/>
              <a:t>presentación</a:t>
            </a:r>
            <a:r>
              <a:rPr lang="en-US" dirty="0"/>
              <a:t> </a:t>
            </a:r>
            <a:r>
              <a:rPr lang="en-US" dirty="0" err="1"/>
              <a:t>constituye</a:t>
            </a:r>
            <a:r>
              <a:rPr lang="en-US" dirty="0"/>
              <a:t> </a:t>
            </a:r>
            <a:r>
              <a:rPr lang="en-US" dirty="0" err="1"/>
              <a:t>una</a:t>
            </a:r>
            <a:r>
              <a:rPr lang="en-US" dirty="0"/>
              <a:t> </a:t>
            </a:r>
            <a:r>
              <a:rPr lang="en-US" dirty="0" err="1"/>
              <a:t>defensa</a:t>
            </a:r>
            <a:r>
              <a:rPr lang="en-US" dirty="0"/>
              <a:t> a favor o </a:t>
            </a:r>
            <a:r>
              <a:rPr lang="en-US" dirty="0" err="1"/>
              <a:t>en</a:t>
            </a:r>
            <a:r>
              <a:rPr lang="en-US" dirty="0"/>
              <a:t> contra de </a:t>
            </a:r>
            <a:r>
              <a:rPr lang="en-US" dirty="0" err="1"/>
              <a:t>estas</a:t>
            </a:r>
            <a:r>
              <a:rPr lang="en-US" dirty="0"/>
              <a:t> </a:t>
            </a:r>
            <a:r>
              <a:rPr lang="en-US" dirty="0" err="1"/>
              <a:t>elecciones</a:t>
            </a:r>
            <a:r>
              <a:rPr lang="en-US" dirty="0"/>
              <a:t>.</a:t>
            </a:r>
          </a:p>
        </p:txBody>
      </p:sp>
      <p:sp>
        <p:nvSpPr>
          <p:cNvPr id="4" name="Slide Number Placeholder 3"/>
          <p:cNvSpPr>
            <a:spLocks noGrp="1"/>
          </p:cNvSpPr>
          <p:nvPr>
            <p:ph type="sldNum" sz="quarter" idx="5"/>
          </p:nvPr>
        </p:nvSpPr>
        <p:spPr/>
        <p:txBody>
          <a:bodyPr/>
          <a:lstStyle/>
          <a:p>
            <a:fld id="{11A65E68-FF22-0441-B253-36FB62AF3D44}" type="slidenum">
              <a:rPr lang="en-US" smtClean="0"/>
              <a:t>1</a:t>
            </a:fld>
            <a:endParaRPr lang="en-US"/>
          </a:p>
        </p:txBody>
      </p:sp>
    </p:spTree>
    <p:extLst>
      <p:ext uri="{BB962C8B-B14F-4D97-AF65-F5344CB8AC3E}">
        <p14:creationId xmlns:p14="http://schemas.microsoft.com/office/powerpoint/2010/main" val="1603169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98387-F27C-D532-E926-3217613B5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93FFF-8F81-4F2C-5C05-07F31C0435FD}"/>
              </a:ext>
            </a:extLst>
          </p:cNvPr>
          <p:cNvSpPr>
            <a:spLocks noGrp="1" noRot="1" noChangeAspect="1"/>
          </p:cNvSpPr>
          <p:nvPr>
            <p:ph type="sldImg"/>
          </p:nvPr>
        </p:nvSpPr>
        <p:spPr>
          <a:xfrm>
            <a:off x="512763" y="742950"/>
            <a:ext cx="6616700" cy="3722688"/>
          </a:xfrm>
        </p:spPr>
      </p:sp>
      <p:sp>
        <p:nvSpPr>
          <p:cNvPr id="3" name="Notes Placeholder 2">
            <a:extLst>
              <a:ext uri="{FF2B5EF4-FFF2-40B4-BE49-F238E27FC236}">
                <a16:creationId xmlns:a16="http://schemas.microsoft.com/office/drawing/2014/main" id="{E459EC2A-BDFD-25B5-A707-54BA1DCC335A}"/>
              </a:ext>
            </a:extLst>
          </p:cNvPr>
          <p:cNvSpPr>
            <a:spLocks noGrp="1"/>
          </p:cNvSpPr>
          <p:nvPr>
            <p:ph type="body" idx="1"/>
          </p:nvPr>
        </p:nvSpPr>
        <p:spPr/>
        <p:txBody>
          <a:bodyPr/>
          <a:lstStyle/>
          <a:p>
            <a:pPr marL="174227" defTabSz="1003546">
              <a:buClr>
                <a:srgbClr val="000000"/>
              </a:buClr>
              <a:buSzPts val="1100"/>
              <a:defRPr/>
            </a:pPr>
            <a:r>
              <a:rPr lang="en-US" dirty="0">
                <a:solidFill>
                  <a:schemeClr val="bg1"/>
                </a:solidFill>
              </a:rPr>
              <a:t>Para </a:t>
            </a:r>
            <a:r>
              <a:rPr lang="en-US" dirty="0" err="1">
                <a:solidFill>
                  <a:schemeClr val="bg1"/>
                </a:solidFill>
              </a:rPr>
              <a:t>dar</a:t>
            </a:r>
            <a:r>
              <a:rPr lang="en-US" dirty="0">
                <a:solidFill>
                  <a:schemeClr val="bg1"/>
                </a:solidFill>
              </a:rPr>
              <a:t> </a:t>
            </a:r>
            <a:r>
              <a:rPr lang="en-US" dirty="0" err="1">
                <a:solidFill>
                  <a:schemeClr val="bg1"/>
                </a:solidFill>
              </a:rPr>
              <a:t>una</a:t>
            </a:r>
            <a:r>
              <a:rPr lang="en-US" dirty="0">
                <a:solidFill>
                  <a:schemeClr val="bg1"/>
                </a:solidFill>
              </a:rPr>
              <a:t> </a:t>
            </a:r>
            <a:r>
              <a:rPr lang="en-US" dirty="0" err="1">
                <a:solidFill>
                  <a:schemeClr val="bg1"/>
                </a:solidFill>
              </a:rPr>
              <a:t>perspectiva</a:t>
            </a:r>
            <a:r>
              <a:rPr lang="en-US" dirty="0">
                <a:solidFill>
                  <a:schemeClr val="bg1"/>
                </a:solidFill>
              </a:rPr>
              <a:t>, </a:t>
            </a:r>
            <a:r>
              <a:rPr lang="en-US" dirty="0" err="1">
                <a:solidFill>
                  <a:schemeClr val="bg1"/>
                </a:solidFill>
              </a:rPr>
              <a:t>así</a:t>
            </a:r>
            <a:r>
              <a:rPr lang="en-US" dirty="0">
                <a:solidFill>
                  <a:schemeClr val="bg1"/>
                </a:solidFill>
              </a:rPr>
              <a:t> es </a:t>
            </a:r>
            <a:r>
              <a:rPr lang="en-US" dirty="0" err="1">
                <a:solidFill>
                  <a:schemeClr val="bg1"/>
                </a:solidFill>
              </a:rPr>
              <a:t>como</a:t>
            </a:r>
            <a:r>
              <a:rPr lang="en-US" dirty="0">
                <a:solidFill>
                  <a:schemeClr val="bg1"/>
                </a:solidFill>
              </a:rPr>
              <a:t> la </a:t>
            </a:r>
            <a:r>
              <a:rPr lang="en-US" dirty="0" err="1">
                <a:solidFill>
                  <a:schemeClr val="bg1"/>
                </a:solidFill>
              </a:rPr>
              <a:t>propuesta</a:t>
            </a:r>
            <a:r>
              <a:rPr lang="en-US" dirty="0">
                <a:solidFill>
                  <a:schemeClr val="bg1"/>
                </a:solidFill>
              </a:rPr>
              <a:t> de </a:t>
            </a:r>
            <a:r>
              <a:rPr lang="en-US" dirty="0" err="1">
                <a:solidFill>
                  <a:schemeClr val="bg1"/>
                </a:solidFill>
              </a:rPr>
              <a:t>bonos</a:t>
            </a:r>
            <a:r>
              <a:rPr lang="en-US" dirty="0">
                <a:solidFill>
                  <a:schemeClr val="bg1"/>
                </a:solidFill>
              </a:rPr>
              <a:t> de Dallas ISD  se </a:t>
            </a:r>
            <a:r>
              <a:rPr lang="en-US" dirty="0" err="1">
                <a:solidFill>
                  <a:schemeClr val="bg1"/>
                </a:solidFill>
              </a:rPr>
              <a:t>compara</a:t>
            </a:r>
            <a:r>
              <a:rPr lang="en-US" dirty="0">
                <a:solidFill>
                  <a:schemeClr val="bg1"/>
                </a:solidFill>
              </a:rPr>
              <a:t> con </a:t>
            </a:r>
            <a:r>
              <a:rPr lang="en-US" dirty="0" err="1">
                <a:solidFill>
                  <a:schemeClr val="bg1"/>
                </a:solidFill>
              </a:rPr>
              <a:t>otras</a:t>
            </a:r>
            <a:r>
              <a:rPr lang="en-US" dirty="0">
                <a:solidFill>
                  <a:schemeClr val="bg1"/>
                </a:solidFill>
              </a:rPr>
              <a:t> </a:t>
            </a:r>
            <a:r>
              <a:rPr lang="en-US" dirty="0" err="1">
                <a:solidFill>
                  <a:schemeClr val="bg1"/>
                </a:solidFill>
              </a:rPr>
              <a:t>propuestas</a:t>
            </a:r>
            <a:r>
              <a:rPr lang="en-US" dirty="0">
                <a:solidFill>
                  <a:schemeClr val="bg1"/>
                </a:solidFill>
              </a:rPr>
              <a:t> </a:t>
            </a:r>
            <a:r>
              <a:rPr lang="en-US" dirty="0" err="1">
                <a:solidFill>
                  <a:schemeClr val="bg1"/>
                </a:solidFill>
              </a:rPr>
              <a:t>recientes</a:t>
            </a:r>
            <a:r>
              <a:rPr lang="en-US" dirty="0">
                <a:solidFill>
                  <a:schemeClr val="bg1"/>
                </a:solidFill>
              </a:rPr>
              <a:t> de </a:t>
            </a:r>
            <a:r>
              <a:rPr lang="en-US" dirty="0" err="1">
                <a:solidFill>
                  <a:schemeClr val="bg1"/>
                </a:solidFill>
              </a:rPr>
              <a:t>bonos</a:t>
            </a:r>
            <a:r>
              <a:rPr lang="en-US" dirty="0">
                <a:solidFill>
                  <a:schemeClr val="bg1"/>
                </a:solidFill>
              </a:rPr>
              <a:t> de </a:t>
            </a:r>
            <a:r>
              <a:rPr lang="en-US" dirty="0" err="1">
                <a:solidFill>
                  <a:schemeClr val="bg1"/>
                </a:solidFill>
              </a:rPr>
              <a:t>distritos</a:t>
            </a:r>
            <a:r>
              <a:rPr lang="en-US" dirty="0">
                <a:solidFill>
                  <a:schemeClr val="bg1"/>
                </a:solidFill>
              </a:rPr>
              <a:t> </a:t>
            </a:r>
            <a:r>
              <a:rPr lang="en-US" dirty="0" err="1">
                <a:solidFill>
                  <a:schemeClr val="bg1"/>
                </a:solidFill>
              </a:rPr>
              <a:t>escolares</a:t>
            </a:r>
            <a:r>
              <a:rPr lang="en-US" dirty="0">
                <a:solidFill>
                  <a:schemeClr val="bg1"/>
                </a:solidFill>
              </a:rPr>
              <a:t>.
</a:t>
            </a:r>
            <a:r>
              <a:rPr lang="en-US" dirty="0" err="1">
                <a:solidFill>
                  <a:schemeClr val="bg1"/>
                </a:solidFill>
              </a:rPr>
              <a:t>Aunque</a:t>
            </a:r>
            <a:r>
              <a:rPr lang="en-US" dirty="0">
                <a:solidFill>
                  <a:schemeClr val="bg1"/>
                </a:solidFill>
              </a:rPr>
              <a:t> </a:t>
            </a:r>
            <a:r>
              <a:rPr lang="en-US" dirty="0" err="1">
                <a:solidFill>
                  <a:schemeClr val="bg1"/>
                </a:solidFill>
              </a:rPr>
              <a:t>el</a:t>
            </a:r>
            <a:r>
              <a:rPr lang="en-US" dirty="0">
                <a:solidFill>
                  <a:schemeClr val="bg1"/>
                </a:solidFill>
              </a:rPr>
              <a:t> </a:t>
            </a:r>
            <a:r>
              <a:rPr lang="en-US" dirty="0" err="1">
                <a:solidFill>
                  <a:schemeClr val="bg1"/>
                </a:solidFill>
              </a:rPr>
              <a:t>paquete</a:t>
            </a:r>
            <a:r>
              <a:rPr lang="en-US" dirty="0">
                <a:solidFill>
                  <a:schemeClr val="bg1"/>
                </a:solidFill>
              </a:rPr>
              <a:t> total de </a:t>
            </a:r>
            <a:r>
              <a:rPr lang="en-US" dirty="0" err="1">
                <a:solidFill>
                  <a:schemeClr val="bg1"/>
                </a:solidFill>
              </a:rPr>
              <a:t>bonos</a:t>
            </a:r>
            <a:r>
              <a:rPr lang="en-US" dirty="0">
                <a:solidFill>
                  <a:schemeClr val="bg1"/>
                </a:solidFill>
              </a:rPr>
              <a:t> del Distrito Escolar de Dallas es mayor </a:t>
            </a:r>
            <a:r>
              <a:rPr lang="en-US" dirty="0" err="1">
                <a:solidFill>
                  <a:schemeClr val="bg1"/>
                </a:solidFill>
              </a:rPr>
              <a:t>que</a:t>
            </a:r>
            <a:r>
              <a:rPr lang="en-US" dirty="0">
                <a:solidFill>
                  <a:schemeClr val="bg1"/>
                </a:solidFill>
              </a:rPr>
              <a:t> </a:t>
            </a:r>
            <a:r>
              <a:rPr lang="en-US" dirty="0" err="1">
                <a:solidFill>
                  <a:schemeClr val="bg1"/>
                </a:solidFill>
              </a:rPr>
              <a:t>el</a:t>
            </a:r>
            <a:r>
              <a:rPr lang="en-US" dirty="0">
                <a:solidFill>
                  <a:schemeClr val="bg1"/>
                </a:solidFill>
              </a:rPr>
              <a:t> de </a:t>
            </a:r>
            <a:r>
              <a:rPr lang="en-US" dirty="0" err="1">
                <a:solidFill>
                  <a:schemeClr val="bg1"/>
                </a:solidFill>
              </a:rPr>
              <a:t>otros</a:t>
            </a:r>
            <a:r>
              <a:rPr lang="en-US" dirty="0">
                <a:solidFill>
                  <a:schemeClr val="bg1"/>
                </a:solidFill>
              </a:rPr>
              <a:t> </a:t>
            </a:r>
            <a:r>
              <a:rPr lang="en-US" dirty="0" err="1">
                <a:solidFill>
                  <a:schemeClr val="bg1"/>
                </a:solidFill>
              </a:rPr>
              <a:t>distritos</a:t>
            </a:r>
            <a:r>
              <a:rPr lang="en-US" dirty="0">
                <a:solidFill>
                  <a:schemeClr val="bg1"/>
                </a:solidFill>
              </a:rPr>
              <a:t>, </a:t>
            </a:r>
            <a:r>
              <a:rPr lang="en-US" dirty="0" err="1">
                <a:solidFill>
                  <a:schemeClr val="bg1"/>
                </a:solidFill>
              </a:rPr>
              <a:t>debido</a:t>
            </a:r>
            <a:r>
              <a:rPr lang="en-US" dirty="0">
                <a:solidFill>
                  <a:schemeClr val="bg1"/>
                </a:solidFill>
              </a:rPr>
              <a:t> al </a:t>
            </a:r>
            <a:r>
              <a:rPr lang="en-US" dirty="0" err="1">
                <a:solidFill>
                  <a:schemeClr val="bg1"/>
                </a:solidFill>
              </a:rPr>
              <a:t>número</a:t>
            </a:r>
            <a:r>
              <a:rPr lang="en-US" dirty="0">
                <a:solidFill>
                  <a:schemeClr val="bg1"/>
                </a:solidFill>
              </a:rPr>
              <a:t> de </a:t>
            </a:r>
            <a:r>
              <a:rPr lang="en-US" dirty="0" err="1">
                <a:solidFill>
                  <a:schemeClr val="bg1"/>
                </a:solidFill>
              </a:rPr>
              <a:t>estudiantes</a:t>
            </a:r>
            <a:r>
              <a:rPr lang="en-US" dirty="0">
                <a:solidFill>
                  <a:schemeClr val="bg1"/>
                </a:solidFill>
              </a:rPr>
              <a:t>, </a:t>
            </a:r>
            <a:r>
              <a:rPr lang="en-US" dirty="0" err="1">
                <a:solidFill>
                  <a:schemeClr val="bg1"/>
                </a:solidFill>
              </a:rPr>
              <a:t>el</a:t>
            </a:r>
            <a:r>
              <a:rPr lang="en-US" dirty="0">
                <a:solidFill>
                  <a:schemeClr val="bg1"/>
                </a:solidFill>
              </a:rPr>
              <a:t> </a:t>
            </a:r>
            <a:r>
              <a:rPr lang="en-US" dirty="0" err="1">
                <a:solidFill>
                  <a:schemeClr val="bg1"/>
                </a:solidFill>
              </a:rPr>
              <a:t>impacto</a:t>
            </a:r>
            <a:r>
              <a:rPr lang="en-US" dirty="0">
                <a:solidFill>
                  <a:schemeClr val="bg1"/>
                </a:solidFill>
              </a:rPr>
              <a:t> </a:t>
            </a:r>
            <a:r>
              <a:rPr lang="en-US" dirty="0" err="1">
                <a:solidFill>
                  <a:schemeClr val="bg1"/>
                </a:solidFill>
              </a:rPr>
              <a:t>mensual</a:t>
            </a:r>
            <a:r>
              <a:rPr lang="en-US" dirty="0">
                <a:solidFill>
                  <a:schemeClr val="bg1"/>
                </a:solidFill>
              </a:rPr>
              <a:t> y </a:t>
            </a:r>
            <a:r>
              <a:rPr lang="en-US" dirty="0" err="1">
                <a:solidFill>
                  <a:schemeClr val="bg1"/>
                </a:solidFill>
              </a:rPr>
              <a:t>anual</a:t>
            </a:r>
            <a:r>
              <a:rPr lang="en-US" dirty="0">
                <a:solidFill>
                  <a:schemeClr val="bg1"/>
                </a:solidFill>
              </a:rPr>
              <a:t> es </a:t>
            </a:r>
            <a:r>
              <a:rPr lang="en-US" dirty="0" err="1">
                <a:solidFill>
                  <a:schemeClr val="bg1"/>
                </a:solidFill>
              </a:rPr>
              <a:t>menor</a:t>
            </a:r>
            <a:r>
              <a:rPr lang="en-US" dirty="0">
                <a:solidFill>
                  <a:schemeClr val="bg1"/>
                </a:solidFill>
              </a:rPr>
              <a:t> </a:t>
            </a:r>
            <a:r>
              <a:rPr lang="en-US" dirty="0" err="1">
                <a:solidFill>
                  <a:schemeClr val="bg1"/>
                </a:solidFill>
              </a:rPr>
              <a:t>que</a:t>
            </a:r>
            <a:r>
              <a:rPr lang="en-US" dirty="0">
                <a:solidFill>
                  <a:schemeClr val="bg1"/>
                </a:solidFill>
              </a:rPr>
              <a:t> </a:t>
            </a:r>
            <a:r>
              <a:rPr lang="en-US" dirty="0" err="1">
                <a:solidFill>
                  <a:schemeClr val="bg1"/>
                </a:solidFill>
              </a:rPr>
              <a:t>el</a:t>
            </a:r>
            <a:r>
              <a:rPr lang="en-US" dirty="0">
                <a:solidFill>
                  <a:schemeClr val="bg1"/>
                </a:solidFill>
              </a:rPr>
              <a:t> de </a:t>
            </a:r>
            <a:r>
              <a:rPr lang="en-US" dirty="0" err="1">
                <a:solidFill>
                  <a:schemeClr val="bg1"/>
                </a:solidFill>
              </a:rPr>
              <a:t>otros</a:t>
            </a:r>
            <a:r>
              <a:rPr lang="en-US" dirty="0">
                <a:solidFill>
                  <a:schemeClr val="bg1"/>
                </a:solidFill>
              </a:rPr>
              <a:t> </a:t>
            </a:r>
            <a:r>
              <a:rPr lang="en-US" dirty="0" err="1">
                <a:solidFill>
                  <a:schemeClr val="bg1"/>
                </a:solidFill>
              </a:rPr>
              <a:t>distritos</a:t>
            </a:r>
            <a:r>
              <a:rPr lang="en-US" dirty="0">
                <a:solidFill>
                  <a:schemeClr val="bg1"/>
                </a:solidFill>
              </a:rPr>
              <a:t> </a:t>
            </a:r>
            <a:r>
              <a:rPr lang="en-US" dirty="0" err="1">
                <a:solidFill>
                  <a:schemeClr val="bg1"/>
                </a:solidFill>
              </a:rPr>
              <a:t>escolares</a:t>
            </a:r>
            <a:r>
              <a:rPr lang="en-US" dirty="0">
                <a:solidFill>
                  <a:schemeClr val="bg1"/>
                </a:solidFill>
              </a:rPr>
              <a:t> de Texas </a:t>
            </a:r>
            <a:r>
              <a:rPr lang="en-US" dirty="0" err="1">
                <a:solidFill>
                  <a:schemeClr val="bg1"/>
                </a:solidFill>
              </a:rPr>
              <a:t>que</a:t>
            </a:r>
            <a:r>
              <a:rPr lang="en-US" dirty="0">
                <a:solidFill>
                  <a:schemeClr val="bg1"/>
                </a:solidFill>
              </a:rPr>
              <a:t> </a:t>
            </a:r>
            <a:r>
              <a:rPr lang="en-US" dirty="0" err="1">
                <a:solidFill>
                  <a:schemeClr val="bg1"/>
                </a:solidFill>
              </a:rPr>
              <a:t>recientemente</a:t>
            </a:r>
            <a:r>
              <a:rPr lang="en-US" dirty="0">
                <a:solidFill>
                  <a:schemeClr val="bg1"/>
                </a:solidFill>
              </a:rPr>
              <a:t> </a:t>
            </a:r>
            <a:r>
              <a:rPr lang="en-US" dirty="0" err="1">
                <a:solidFill>
                  <a:schemeClr val="bg1"/>
                </a:solidFill>
              </a:rPr>
              <a:t>aprobaron</a:t>
            </a:r>
            <a:r>
              <a:rPr lang="en-US" dirty="0">
                <a:solidFill>
                  <a:schemeClr val="bg1"/>
                </a:solidFill>
              </a:rPr>
              <a:t> </a:t>
            </a:r>
            <a:r>
              <a:rPr lang="en-US" dirty="0" err="1">
                <a:solidFill>
                  <a:schemeClr val="bg1"/>
                </a:solidFill>
              </a:rPr>
              <a:t>elecciones</a:t>
            </a:r>
            <a:r>
              <a:rPr lang="en-US" dirty="0">
                <a:solidFill>
                  <a:schemeClr val="bg1"/>
                </a:solidFill>
              </a:rPr>
              <a:t> de </a:t>
            </a:r>
            <a:r>
              <a:rPr lang="en-US" dirty="0" err="1">
                <a:solidFill>
                  <a:schemeClr val="bg1"/>
                </a:solidFill>
              </a:rPr>
              <a:t>bonos</a:t>
            </a:r>
            <a:r>
              <a:rPr lang="en-US" dirty="0">
                <a:solidFill>
                  <a:schemeClr val="bg1"/>
                </a:solidFill>
              </a:rPr>
              <a:t>.</a:t>
            </a:r>
          </a:p>
        </p:txBody>
      </p:sp>
    </p:spTree>
    <p:extLst>
      <p:ext uri="{BB962C8B-B14F-4D97-AF65-F5344CB8AC3E}">
        <p14:creationId xmlns:p14="http://schemas.microsoft.com/office/powerpoint/2010/main" val="166685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CECD4-BDE2-C8F7-2D37-80F46DB0F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9AF4E-5EF1-78BE-87C4-DCB85B438B78}"/>
              </a:ext>
            </a:extLst>
          </p:cNvPr>
          <p:cNvSpPr>
            <a:spLocks noGrp="1" noRot="1" noChangeAspect="1"/>
          </p:cNvSpPr>
          <p:nvPr>
            <p:ph type="sldImg"/>
          </p:nvPr>
        </p:nvSpPr>
        <p:spPr>
          <a:xfrm>
            <a:off x="484188" y="731838"/>
            <a:ext cx="6508750" cy="3660775"/>
          </a:xfrm>
        </p:spPr>
      </p:sp>
      <p:sp>
        <p:nvSpPr>
          <p:cNvPr id="3" name="Notes Placeholder 2">
            <a:extLst>
              <a:ext uri="{FF2B5EF4-FFF2-40B4-BE49-F238E27FC236}">
                <a16:creationId xmlns:a16="http://schemas.microsoft.com/office/drawing/2014/main" id="{68695A3F-DE69-DEA4-0FA6-80896D58697C}"/>
              </a:ext>
            </a:extLst>
          </p:cNvPr>
          <p:cNvSpPr>
            <a:spLocks noGrp="1"/>
          </p:cNvSpPr>
          <p:nvPr>
            <p:ph type="body" idx="1"/>
          </p:nvPr>
        </p:nvSpPr>
        <p:spPr/>
        <p:txBody>
          <a:bodyPr/>
          <a:lstStyle/>
          <a:p>
            <a:pPr marL="171003" defTabSz="984978">
              <a:buClr>
                <a:srgbClr val="000000"/>
              </a:buClr>
              <a:buSzPts val="1100"/>
              <a:defRPr/>
            </a:pPr>
            <a:r>
              <a:rPr lang="en-US" dirty="0" err="1">
                <a:solidFill>
                  <a:schemeClr val="bg1"/>
                </a:solidFill>
              </a:rPr>
              <a:t>Estas</a:t>
            </a:r>
            <a:r>
              <a:rPr lang="en-US" dirty="0">
                <a:solidFill>
                  <a:schemeClr val="bg1"/>
                </a:solidFill>
              </a:rPr>
              <a:t> son las 26 </a:t>
            </a:r>
            <a:r>
              <a:rPr lang="en-US" dirty="0" err="1">
                <a:solidFill>
                  <a:schemeClr val="bg1"/>
                </a:solidFill>
              </a:rPr>
              <a:t>escuelas</a:t>
            </a:r>
            <a:r>
              <a:rPr lang="en-US" dirty="0">
                <a:solidFill>
                  <a:schemeClr val="bg1"/>
                </a:solidFill>
              </a:rPr>
              <a:t> </a:t>
            </a:r>
            <a:r>
              <a:rPr lang="en-US" dirty="0" err="1">
                <a:solidFill>
                  <a:schemeClr val="bg1"/>
                </a:solidFill>
              </a:rPr>
              <a:t>que</a:t>
            </a:r>
            <a:r>
              <a:rPr lang="en-US" dirty="0">
                <a:solidFill>
                  <a:schemeClr val="bg1"/>
                </a:solidFill>
              </a:rPr>
              <a:t> </a:t>
            </a:r>
            <a:r>
              <a:rPr lang="en-US" dirty="0" err="1">
                <a:solidFill>
                  <a:schemeClr val="bg1"/>
                </a:solidFill>
              </a:rPr>
              <a:t>recibirían</a:t>
            </a:r>
            <a:r>
              <a:rPr lang="en-US" dirty="0">
                <a:solidFill>
                  <a:schemeClr val="bg1"/>
                </a:solidFill>
              </a:rPr>
              <a:t> </a:t>
            </a:r>
            <a:r>
              <a:rPr lang="en-US" dirty="0" err="1">
                <a:solidFill>
                  <a:schemeClr val="bg1"/>
                </a:solidFill>
              </a:rPr>
              <a:t>nuevos</a:t>
            </a:r>
            <a:r>
              <a:rPr lang="en-US" dirty="0">
                <a:solidFill>
                  <a:schemeClr val="bg1"/>
                </a:solidFill>
              </a:rPr>
              <a:t> </a:t>
            </a:r>
            <a:r>
              <a:rPr lang="en-US" dirty="0" err="1">
                <a:solidFill>
                  <a:schemeClr val="bg1"/>
                </a:solidFill>
              </a:rPr>
              <a:t>edificios</a:t>
            </a:r>
            <a:r>
              <a:rPr lang="en-US" dirty="0">
                <a:solidFill>
                  <a:schemeClr val="bg1"/>
                </a:solidFill>
              </a:rPr>
              <a:t> </a:t>
            </a:r>
            <a:r>
              <a:rPr lang="en-US" dirty="0" err="1">
                <a:solidFill>
                  <a:schemeClr val="bg1"/>
                </a:solidFill>
              </a:rPr>
              <a:t>en</a:t>
            </a:r>
            <a:r>
              <a:rPr lang="en-US" dirty="0">
                <a:solidFill>
                  <a:schemeClr val="bg1"/>
                </a:solidFill>
              </a:rPr>
              <a:t> la </a:t>
            </a:r>
            <a:r>
              <a:rPr lang="en-US" dirty="0" err="1">
                <a:solidFill>
                  <a:schemeClr val="bg1"/>
                </a:solidFill>
              </a:rPr>
              <a:t>propuesta</a:t>
            </a:r>
            <a:r>
              <a:rPr lang="en-US" dirty="0">
                <a:solidFill>
                  <a:schemeClr val="bg1"/>
                </a:solidFill>
              </a:rPr>
              <a:t> de </a:t>
            </a:r>
            <a:r>
              <a:rPr lang="en-US" dirty="0" err="1">
                <a:solidFill>
                  <a:schemeClr val="bg1"/>
                </a:solidFill>
              </a:rPr>
              <a:t>bonos</a:t>
            </a:r>
            <a:r>
              <a:rPr lang="en-US" dirty="0">
                <a:solidFill>
                  <a:schemeClr val="bg1"/>
                </a:solidFill>
              </a:rPr>
              <a:t> de 2026. </a:t>
            </a:r>
            <a:r>
              <a:rPr lang="en-US" dirty="0" err="1">
                <a:solidFill>
                  <a:schemeClr val="bg1"/>
                </a:solidFill>
              </a:rPr>
              <a:t>Están</a:t>
            </a:r>
            <a:r>
              <a:rPr lang="en-US" dirty="0">
                <a:solidFill>
                  <a:schemeClr val="bg1"/>
                </a:solidFill>
              </a:rPr>
              <a:t> </a:t>
            </a:r>
            <a:r>
              <a:rPr lang="en-US" dirty="0" err="1">
                <a:solidFill>
                  <a:schemeClr val="bg1"/>
                </a:solidFill>
              </a:rPr>
              <a:t>ubicadas</a:t>
            </a:r>
            <a:r>
              <a:rPr lang="en-US" dirty="0">
                <a:solidFill>
                  <a:schemeClr val="bg1"/>
                </a:solidFill>
              </a:rPr>
              <a:t> </a:t>
            </a:r>
            <a:r>
              <a:rPr lang="en-US" dirty="0" err="1">
                <a:solidFill>
                  <a:schemeClr val="bg1"/>
                </a:solidFill>
              </a:rPr>
              <a:t>alrededor</a:t>
            </a:r>
            <a:r>
              <a:rPr lang="en-US" dirty="0">
                <a:solidFill>
                  <a:schemeClr val="bg1"/>
                </a:solidFill>
              </a:rPr>
              <a:t> de </a:t>
            </a:r>
            <a:r>
              <a:rPr lang="en-US" dirty="0" err="1">
                <a:solidFill>
                  <a:schemeClr val="bg1"/>
                </a:solidFill>
              </a:rPr>
              <a:t>todo</a:t>
            </a:r>
            <a:r>
              <a:rPr lang="en-US" dirty="0">
                <a:solidFill>
                  <a:schemeClr val="bg1"/>
                </a:solidFill>
              </a:rPr>
              <a:t> </a:t>
            </a:r>
            <a:r>
              <a:rPr lang="en-US" dirty="0" err="1">
                <a:solidFill>
                  <a:schemeClr val="bg1"/>
                </a:solidFill>
              </a:rPr>
              <a:t>el</a:t>
            </a:r>
            <a:r>
              <a:rPr lang="en-US" dirty="0">
                <a:solidFill>
                  <a:schemeClr val="bg1"/>
                </a:solidFill>
              </a:rPr>
              <a:t> </a:t>
            </a:r>
            <a:r>
              <a:rPr lang="en-US" dirty="0" err="1">
                <a:solidFill>
                  <a:schemeClr val="bg1"/>
                </a:solidFill>
              </a:rPr>
              <a:t>distrito</a:t>
            </a:r>
            <a:r>
              <a:rPr lang="en-US" dirty="0">
                <a:solidFill>
                  <a:schemeClr val="bg1"/>
                </a:solidFill>
              </a:rPr>
              <a:t> escolar de Dallas. Dos de las </a:t>
            </a:r>
            <a:r>
              <a:rPr lang="en-US" dirty="0" err="1">
                <a:solidFill>
                  <a:schemeClr val="bg1"/>
                </a:solidFill>
              </a:rPr>
              <a:t>escuelas</a:t>
            </a:r>
            <a:r>
              <a:rPr lang="en-US" dirty="0">
                <a:solidFill>
                  <a:schemeClr val="bg1"/>
                </a:solidFill>
              </a:rPr>
              <a:t> se </a:t>
            </a:r>
            <a:r>
              <a:rPr lang="en-US" dirty="0" err="1">
                <a:solidFill>
                  <a:schemeClr val="bg1"/>
                </a:solidFill>
              </a:rPr>
              <a:t>combinarían</a:t>
            </a:r>
            <a:r>
              <a:rPr lang="en-US" dirty="0">
                <a:solidFill>
                  <a:schemeClr val="bg1"/>
                </a:solidFill>
              </a:rPr>
              <a:t> </a:t>
            </a:r>
            <a:r>
              <a:rPr lang="en-US" dirty="0" err="1">
                <a:solidFill>
                  <a:schemeClr val="bg1"/>
                </a:solidFill>
              </a:rPr>
              <a:t>en</a:t>
            </a:r>
            <a:r>
              <a:rPr lang="en-US" dirty="0">
                <a:solidFill>
                  <a:schemeClr val="bg1"/>
                </a:solidFill>
              </a:rPr>
              <a:t> un solo </a:t>
            </a:r>
            <a:r>
              <a:rPr lang="en-US" dirty="0" err="1">
                <a:solidFill>
                  <a:schemeClr val="bg1"/>
                </a:solidFill>
              </a:rPr>
              <a:t>edificio</a:t>
            </a:r>
            <a:r>
              <a:rPr lang="en-US" dirty="0">
                <a:solidFill>
                  <a:schemeClr val="bg1"/>
                </a:solidFill>
              </a:rPr>
              <a:t> </a:t>
            </a:r>
            <a:r>
              <a:rPr lang="en-US" dirty="0" err="1">
                <a:solidFill>
                  <a:schemeClr val="bg1"/>
                </a:solidFill>
              </a:rPr>
              <a:t>como</a:t>
            </a:r>
            <a:r>
              <a:rPr lang="en-US" dirty="0">
                <a:solidFill>
                  <a:schemeClr val="bg1"/>
                </a:solidFill>
              </a:rPr>
              <a:t> </a:t>
            </a:r>
            <a:r>
              <a:rPr lang="en-US" dirty="0" err="1">
                <a:solidFill>
                  <a:schemeClr val="bg1"/>
                </a:solidFill>
              </a:rPr>
              <a:t>escuela</a:t>
            </a:r>
            <a:r>
              <a:rPr lang="en-US" dirty="0">
                <a:solidFill>
                  <a:schemeClr val="bg1"/>
                </a:solidFill>
              </a:rPr>
              <a:t> </a:t>
            </a:r>
            <a:r>
              <a:rPr lang="en-US" dirty="0" err="1">
                <a:solidFill>
                  <a:schemeClr val="bg1"/>
                </a:solidFill>
              </a:rPr>
              <a:t>primaria</a:t>
            </a:r>
            <a:r>
              <a:rPr lang="en-US" dirty="0">
                <a:solidFill>
                  <a:schemeClr val="bg1"/>
                </a:solidFill>
              </a:rPr>
              <a:t> junto con </a:t>
            </a:r>
            <a:r>
              <a:rPr lang="en-US" dirty="0" err="1">
                <a:solidFill>
                  <a:schemeClr val="bg1"/>
                </a:solidFill>
              </a:rPr>
              <a:t>una</a:t>
            </a:r>
            <a:r>
              <a:rPr lang="en-US" dirty="0">
                <a:solidFill>
                  <a:schemeClr val="bg1"/>
                </a:solidFill>
              </a:rPr>
              <a:t> </a:t>
            </a:r>
            <a:r>
              <a:rPr lang="en-US" dirty="0" err="1">
                <a:solidFill>
                  <a:schemeClr val="bg1"/>
                </a:solidFill>
              </a:rPr>
              <a:t>escuela</a:t>
            </a:r>
            <a:r>
              <a:rPr lang="en-US" dirty="0">
                <a:solidFill>
                  <a:schemeClr val="bg1"/>
                </a:solidFill>
              </a:rPr>
              <a:t> </a:t>
            </a:r>
            <a:r>
              <a:rPr lang="en-US" dirty="0" err="1">
                <a:solidFill>
                  <a:schemeClr val="bg1"/>
                </a:solidFill>
              </a:rPr>
              <a:t>secundaria</a:t>
            </a:r>
            <a:r>
              <a:rPr lang="en-US" dirty="0">
                <a:solidFill>
                  <a:schemeClr val="bg1"/>
                </a:solidFill>
              </a:rPr>
              <a:t> </a:t>
            </a:r>
            <a:r>
              <a:rPr lang="en-US" dirty="0" err="1">
                <a:solidFill>
                  <a:schemeClr val="bg1"/>
                </a:solidFill>
              </a:rPr>
              <a:t>adyacente</a:t>
            </a:r>
            <a:r>
              <a:rPr lang="en-US" dirty="0">
                <a:solidFill>
                  <a:schemeClr val="bg1"/>
                </a:solidFill>
              </a:rPr>
              <a:t>. Esto es similar a Jack Lowe Elementary y Sam Tasby Middle School.</a:t>
            </a:r>
          </a:p>
        </p:txBody>
      </p:sp>
    </p:spTree>
    <p:extLst>
      <p:ext uri="{BB962C8B-B14F-4D97-AF65-F5344CB8AC3E}">
        <p14:creationId xmlns:p14="http://schemas.microsoft.com/office/powerpoint/2010/main" val="456376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C45D496C-C1EF-582B-B364-F85817F7F8A1}"/>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28517F15-30D1-5B0D-F925-AF1447AFA2A3}"/>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CAF71D9F-1BF7-9912-C593-79F52D92A322}"/>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pPr marL="501774" indent="-250886">
              <a:buSzPts val="1400"/>
            </a:pPr>
            <a:r>
              <a:rPr lang="en-US" dirty="0" err="1"/>
              <a:t>Información</a:t>
            </a:r>
            <a:r>
              <a:rPr lang="en-US" dirty="0"/>
              <a:t> </a:t>
            </a:r>
            <a:r>
              <a:rPr lang="en-US" dirty="0" err="1"/>
              <a:t>adicional</a:t>
            </a:r>
            <a:r>
              <a:rPr lang="en-US" dirty="0"/>
              <a:t>, </a:t>
            </a:r>
            <a:r>
              <a:rPr lang="en-US" dirty="0" err="1"/>
              <a:t>incluyendo</a:t>
            </a:r>
            <a:r>
              <a:rPr lang="en-US" dirty="0"/>
              <a:t> un </a:t>
            </a:r>
            <a:r>
              <a:rPr lang="en-US" dirty="0" err="1"/>
              <a:t>resumen</a:t>
            </a:r>
            <a:r>
              <a:rPr lang="en-US" dirty="0"/>
              <a:t> </a:t>
            </a:r>
            <a:r>
              <a:rPr lang="en-US" dirty="0" err="1"/>
              <a:t>en</a:t>
            </a:r>
            <a:r>
              <a:rPr lang="en-US" dirty="0"/>
              <a:t> </a:t>
            </a:r>
            <a:r>
              <a:rPr lang="en-US" dirty="0" err="1"/>
              <a:t>inglés</a:t>
            </a:r>
            <a:r>
              <a:rPr lang="en-US" dirty="0"/>
              <a:t> y </a:t>
            </a:r>
            <a:r>
              <a:rPr lang="en-US" dirty="0" err="1"/>
              <a:t>español</a:t>
            </a:r>
            <a:r>
              <a:rPr lang="en-US" dirty="0"/>
              <a:t> y un video, </a:t>
            </a:r>
            <a:r>
              <a:rPr lang="en-US" dirty="0" err="1"/>
              <a:t>está</a:t>
            </a:r>
            <a:r>
              <a:rPr lang="en-US" dirty="0"/>
              <a:t> disponible </a:t>
            </a:r>
            <a:r>
              <a:rPr lang="en-US" dirty="0" err="1"/>
              <a:t>en</a:t>
            </a:r>
            <a:r>
              <a:rPr lang="en-US" dirty="0"/>
              <a:t> la </a:t>
            </a:r>
            <a:r>
              <a:rPr lang="en-US" dirty="0" err="1"/>
              <a:t>página</a:t>
            </a:r>
            <a:r>
              <a:rPr lang="en-US" dirty="0"/>
              <a:t> web de </a:t>
            </a:r>
            <a:r>
              <a:rPr lang="en-US" dirty="0" err="1"/>
              <a:t>bonos</a:t>
            </a:r>
            <a:r>
              <a:rPr lang="en-US" dirty="0"/>
              <a:t> del </a:t>
            </a:r>
            <a:r>
              <a:rPr lang="en-US" dirty="0" err="1"/>
              <a:t>distrito</a:t>
            </a:r>
            <a:r>
              <a:rPr lang="en-US" dirty="0"/>
              <a:t>, </a:t>
            </a:r>
            <a:r>
              <a:rPr lang="en-US" dirty="0" err="1"/>
              <a:t>que</a:t>
            </a:r>
            <a:r>
              <a:rPr lang="en-US" dirty="0"/>
              <a:t> se </a:t>
            </a:r>
            <a:r>
              <a:rPr lang="en-US" dirty="0" err="1"/>
              <a:t>puede</a:t>
            </a:r>
            <a:r>
              <a:rPr lang="en-US" dirty="0"/>
              <a:t> </a:t>
            </a:r>
            <a:r>
              <a:rPr lang="en-US" dirty="0" err="1"/>
              <a:t>consultar</a:t>
            </a:r>
            <a:r>
              <a:rPr lang="en-US" dirty="0"/>
              <a:t> </a:t>
            </a:r>
            <a:r>
              <a:rPr lang="en-US" dirty="0" err="1"/>
              <a:t>en</a:t>
            </a:r>
            <a:r>
              <a:rPr lang="en-US" dirty="0"/>
              <a:t> </a:t>
            </a:r>
            <a:r>
              <a:rPr lang="en-US" dirty="0" err="1"/>
              <a:t>dallasisd.org</a:t>
            </a:r>
            <a:r>
              <a:rPr lang="en-US" dirty="0"/>
              <a:t>. En </a:t>
            </a:r>
            <a:r>
              <a:rPr lang="en-US" dirty="0" err="1"/>
              <a:t>esa</a:t>
            </a:r>
            <a:r>
              <a:rPr lang="en-US" dirty="0"/>
              <a:t> </a:t>
            </a:r>
            <a:r>
              <a:rPr lang="en-US" dirty="0" err="1"/>
              <a:t>página</a:t>
            </a:r>
            <a:r>
              <a:rPr lang="en-US" dirty="0"/>
              <a:t> hay </a:t>
            </a:r>
            <a:r>
              <a:rPr lang="en-US" dirty="0" err="1"/>
              <a:t>una</a:t>
            </a:r>
            <a:r>
              <a:rPr lang="en-US" dirty="0"/>
              <a:t> </a:t>
            </a:r>
            <a:r>
              <a:rPr lang="en-US" dirty="0" err="1"/>
              <a:t>sección</a:t>
            </a:r>
            <a:r>
              <a:rPr lang="en-US" dirty="0"/>
              <a:t> </a:t>
            </a:r>
            <a:r>
              <a:rPr lang="en-US" dirty="0" err="1"/>
              <a:t>que</a:t>
            </a:r>
            <a:r>
              <a:rPr lang="en-US" dirty="0"/>
              <a:t> le </a:t>
            </a:r>
            <a:r>
              <a:rPr lang="en-US" dirty="0" err="1"/>
              <a:t>permite</a:t>
            </a:r>
            <a:r>
              <a:rPr lang="en-US" dirty="0"/>
              <a:t> </a:t>
            </a:r>
            <a:r>
              <a:rPr lang="en-US" dirty="0" err="1"/>
              <a:t>ver</a:t>
            </a:r>
            <a:r>
              <a:rPr lang="en-US" dirty="0"/>
              <a:t> </a:t>
            </a:r>
            <a:r>
              <a:rPr lang="en-US" dirty="0" err="1"/>
              <a:t>qué</a:t>
            </a:r>
            <a:r>
              <a:rPr lang="en-US" dirty="0"/>
              <a:t> </a:t>
            </a:r>
            <a:r>
              <a:rPr lang="en-US" dirty="0" err="1"/>
              <a:t>está</a:t>
            </a:r>
            <a:r>
              <a:rPr lang="en-US" dirty="0"/>
              <a:t> </a:t>
            </a:r>
            <a:r>
              <a:rPr lang="en-US" dirty="0" err="1"/>
              <a:t>previsto</a:t>
            </a:r>
            <a:r>
              <a:rPr lang="en-US" dirty="0"/>
              <a:t> para </a:t>
            </a:r>
            <a:r>
              <a:rPr lang="en-US" dirty="0" err="1"/>
              <a:t>cada</a:t>
            </a:r>
            <a:r>
              <a:rPr lang="en-US" dirty="0"/>
              <a:t> </a:t>
            </a:r>
            <a:r>
              <a:rPr lang="en-US" dirty="0" err="1"/>
              <a:t>escuela</a:t>
            </a:r>
            <a:r>
              <a:rPr lang="en-US" dirty="0"/>
              <a:t> del </a:t>
            </a:r>
            <a:r>
              <a:rPr lang="en-US" dirty="0" err="1"/>
              <a:t>distrito</a:t>
            </a:r>
            <a:r>
              <a:rPr lang="en-US" dirty="0"/>
              <a:t>.</a:t>
            </a:r>
          </a:p>
        </p:txBody>
      </p:sp>
      <p:sp>
        <p:nvSpPr>
          <p:cNvPr id="574" name="Google Shape;574;g38bf7ab0509_0_21:notes">
            <a:extLst>
              <a:ext uri="{FF2B5EF4-FFF2-40B4-BE49-F238E27FC236}">
                <a16:creationId xmlns:a16="http://schemas.microsoft.com/office/drawing/2014/main" id="{45862D12-0047-5197-D6F1-FF0ACD3FFBF4}"/>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12</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315678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B974304F-32D9-45A5-0D9B-1A95560292AF}"/>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20699E8C-4FDC-5A6F-7609-66FC73AEAFDB}"/>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8488BC17-8507-F5FF-3547-3D8F7293A981}"/>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pPr marL="501774" indent="-250886">
              <a:buSzPts val="1400"/>
            </a:pPr>
            <a:r>
              <a:rPr lang="en-US" dirty="0" err="1"/>
              <a:t>Aquí</a:t>
            </a:r>
            <a:r>
              <a:rPr lang="en-US" dirty="0"/>
              <a:t> </a:t>
            </a:r>
            <a:r>
              <a:rPr lang="en-US" dirty="0" err="1"/>
              <a:t>están</a:t>
            </a:r>
            <a:r>
              <a:rPr lang="en-US" dirty="0"/>
              <a:t> las </a:t>
            </a:r>
            <a:r>
              <a:rPr lang="en-US" dirty="0" err="1"/>
              <a:t>páginas</a:t>
            </a:r>
            <a:r>
              <a:rPr lang="en-US" dirty="0"/>
              <a:t> de </a:t>
            </a:r>
            <a:r>
              <a:rPr lang="en-US" dirty="0" err="1"/>
              <a:t>muestra</a:t>
            </a:r>
            <a:r>
              <a:rPr lang="en-US" dirty="0"/>
              <a:t> de lo </a:t>
            </a:r>
            <a:r>
              <a:rPr lang="en-US" dirty="0" err="1"/>
              <a:t>que</a:t>
            </a:r>
            <a:r>
              <a:rPr lang="en-US" dirty="0"/>
              <a:t> se </a:t>
            </a:r>
            <a:r>
              <a:rPr lang="en-US" dirty="0" err="1"/>
              <a:t>propondría</a:t>
            </a:r>
            <a:r>
              <a:rPr lang="en-US" dirty="0"/>
              <a:t> para </a:t>
            </a:r>
            <a:r>
              <a:rPr lang="en-US" dirty="0" err="1"/>
              <a:t>cada</a:t>
            </a:r>
            <a:r>
              <a:rPr lang="en-US" dirty="0"/>
              <a:t> </a:t>
            </a:r>
            <a:r>
              <a:rPr lang="en-US" dirty="0" err="1"/>
              <a:t>escuela</a:t>
            </a:r>
            <a:r>
              <a:rPr lang="en-US" dirty="0"/>
              <a:t>.</a:t>
            </a:r>
          </a:p>
        </p:txBody>
      </p:sp>
      <p:sp>
        <p:nvSpPr>
          <p:cNvPr id="574" name="Google Shape;574;g38bf7ab0509_0_21:notes">
            <a:extLst>
              <a:ext uri="{FF2B5EF4-FFF2-40B4-BE49-F238E27FC236}">
                <a16:creationId xmlns:a16="http://schemas.microsoft.com/office/drawing/2014/main" id="{883186EB-D1F0-28B6-AB14-CE83AF39D4D0}"/>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13</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12995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820CDA50-3200-9740-701B-30D52B585E4E}"/>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E93DD252-842B-D34A-E702-70359741C805}"/>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7A329B2C-447B-4F83-A152-31C65C5BB075}"/>
              </a:ext>
            </a:extLst>
          </p:cNvPr>
          <p:cNvSpPr txBox="1">
            <a:spLocks noGrp="1"/>
          </p:cNvSpPr>
          <p:nvPr>
            <p:ph type="body" idx="1"/>
          </p:nvPr>
        </p:nvSpPr>
        <p:spPr>
          <a:xfrm>
            <a:off x="731520" y="4620578"/>
            <a:ext cx="5852160" cy="3780630"/>
          </a:xfrm>
          <a:prstGeom prst="rect">
            <a:avLst/>
          </a:prstGeom>
          <a:noFill/>
          <a:ln>
            <a:noFill/>
          </a:ln>
        </p:spPr>
        <p:txBody>
          <a:bodyPr spcFirstLastPara="1" wrap="square" lIns="96645" tIns="48309" rIns="96645" bIns="48309" anchor="t" anchorCtr="0">
            <a:noAutofit/>
          </a:bodyPr>
          <a:lstStyle/>
          <a:p>
            <a:pPr marL="483306" indent="-241653">
              <a:buSzPts val="1400"/>
            </a:pPr>
            <a:r>
              <a:rPr lang="en-US" dirty="0"/>
              <a:t>El personal del Dallas ISD solo </a:t>
            </a:r>
            <a:r>
              <a:rPr lang="en-US" dirty="0" err="1"/>
              <a:t>puede</a:t>
            </a:r>
            <a:r>
              <a:rPr lang="en-US" dirty="0"/>
              <a:t> </a:t>
            </a:r>
            <a:r>
              <a:rPr lang="en-US" dirty="0" err="1"/>
              <a:t>compartir</a:t>
            </a:r>
            <a:r>
              <a:rPr lang="en-US" dirty="0"/>
              <a:t> </a:t>
            </a:r>
            <a:r>
              <a:rPr lang="en-US" dirty="0" err="1"/>
              <a:t>información</a:t>
            </a:r>
            <a:r>
              <a:rPr lang="en-US" dirty="0"/>
              <a:t> </a:t>
            </a:r>
            <a:r>
              <a:rPr lang="en-US" dirty="0" err="1"/>
              <a:t>sobre</a:t>
            </a:r>
            <a:r>
              <a:rPr lang="en-US" dirty="0"/>
              <a:t> la </a:t>
            </a:r>
            <a:r>
              <a:rPr lang="en-US" dirty="0" err="1"/>
              <a:t>elección</a:t>
            </a:r>
            <a:r>
              <a:rPr lang="en-US" dirty="0"/>
              <a:t> de </a:t>
            </a:r>
            <a:r>
              <a:rPr lang="en-US" dirty="0" err="1"/>
              <a:t>bonos</a:t>
            </a:r>
            <a:r>
              <a:rPr lang="en-US" dirty="0"/>
              <a:t> y no </a:t>
            </a:r>
            <a:r>
              <a:rPr lang="en-US" dirty="0" err="1"/>
              <a:t>puede</a:t>
            </a:r>
            <a:r>
              <a:rPr lang="en-US" dirty="0"/>
              <a:t> </a:t>
            </a:r>
            <a:r>
              <a:rPr lang="en-US" dirty="0" err="1"/>
              <a:t>gastar</a:t>
            </a:r>
            <a:r>
              <a:rPr lang="en-US" dirty="0"/>
              <a:t> </a:t>
            </a:r>
            <a:r>
              <a:rPr lang="en-US" dirty="0" err="1"/>
              <a:t>ni</a:t>
            </a:r>
            <a:r>
              <a:rPr lang="en-US" dirty="0"/>
              <a:t> </a:t>
            </a:r>
            <a:r>
              <a:rPr lang="en-US" dirty="0" err="1"/>
              <a:t>autorizar</a:t>
            </a:r>
            <a:r>
              <a:rPr lang="en-US" dirty="0"/>
              <a:t> </a:t>
            </a:r>
            <a:r>
              <a:rPr lang="en-US" dirty="0" err="1"/>
              <a:t>el</a:t>
            </a:r>
            <a:r>
              <a:rPr lang="en-US" dirty="0"/>
              <a:t> </a:t>
            </a:r>
            <a:r>
              <a:rPr lang="en-US" dirty="0" err="1"/>
              <a:t>uso</a:t>
            </a:r>
            <a:r>
              <a:rPr lang="en-US" dirty="0"/>
              <a:t> de </a:t>
            </a:r>
            <a:r>
              <a:rPr lang="en-US" dirty="0" err="1"/>
              <a:t>fondos</a:t>
            </a:r>
            <a:r>
              <a:rPr lang="en-US" dirty="0"/>
              <a:t> o </a:t>
            </a:r>
            <a:r>
              <a:rPr lang="en-US" dirty="0" err="1"/>
              <a:t>recursos</a:t>
            </a:r>
            <a:r>
              <a:rPr lang="en-US" dirty="0"/>
              <a:t> del </a:t>
            </a:r>
            <a:r>
              <a:rPr lang="en-US" dirty="0" err="1"/>
              <a:t>distrito</a:t>
            </a:r>
            <a:r>
              <a:rPr lang="en-US" dirty="0"/>
              <a:t> para </a:t>
            </a:r>
            <a:r>
              <a:rPr lang="en-US" dirty="0" err="1"/>
              <a:t>publicidad</a:t>
            </a:r>
            <a:r>
              <a:rPr lang="en-US" dirty="0"/>
              <a:t> </a:t>
            </a:r>
            <a:r>
              <a:rPr lang="en-US" dirty="0" err="1"/>
              <a:t>política</a:t>
            </a:r>
            <a:r>
              <a:rPr lang="en-US" dirty="0"/>
              <a:t>. Sin embargo, </a:t>
            </a:r>
            <a:r>
              <a:rPr lang="en-US" dirty="0" err="1"/>
              <a:t>podemos</a:t>
            </a:r>
            <a:r>
              <a:rPr lang="en-US" dirty="0"/>
              <a:t> </a:t>
            </a:r>
            <a:r>
              <a:rPr lang="en-US" dirty="0" err="1"/>
              <a:t>animar</a:t>
            </a:r>
            <a:r>
              <a:rPr lang="en-US" dirty="0"/>
              <a:t> a la </a:t>
            </a:r>
            <a:r>
              <a:rPr lang="en-US" dirty="0" err="1"/>
              <a:t>gente</a:t>
            </a:r>
            <a:r>
              <a:rPr lang="en-US" dirty="0"/>
              <a:t> a </a:t>
            </a:r>
            <a:r>
              <a:rPr lang="en-US" dirty="0" err="1"/>
              <a:t>votar</a:t>
            </a:r>
            <a:r>
              <a:rPr lang="en-US" dirty="0"/>
              <a:t>. </a:t>
            </a:r>
            <a:r>
              <a:rPr lang="en-US" dirty="0" err="1"/>
              <a:t>Estas</a:t>
            </a:r>
            <a:r>
              <a:rPr lang="en-US" dirty="0"/>
              <a:t> </a:t>
            </a:r>
            <a:r>
              <a:rPr lang="en-US" dirty="0" err="1"/>
              <a:t>recomendaciones</a:t>
            </a:r>
            <a:r>
              <a:rPr lang="en-US" dirty="0"/>
              <a:t> </a:t>
            </a:r>
            <a:r>
              <a:rPr lang="en-US" dirty="0" err="1"/>
              <a:t>sobre</a:t>
            </a:r>
            <a:r>
              <a:rPr lang="en-US" dirty="0"/>
              <a:t> lo </a:t>
            </a:r>
            <a:r>
              <a:rPr lang="en-US" dirty="0" err="1"/>
              <a:t>que</a:t>
            </a:r>
            <a:r>
              <a:rPr lang="en-US" dirty="0"/>
              <a:t> se </a:t>
            </a:r>
            <a:r>
              <a:rPr lang="en-US" dirty="0" err="1"/>
              <a:t>puede</a:t>
            </a:r>
            <a:r>
              <a:rPr lang="en-US" dirty="0"/>
              <a:t> y no se </a:t>
            </a:r>
            <a:r>
              <a:rPr lang="en-US" dirty="0" err="1"/>
              <a:t>puede</a:t>
            </a:r>
            <a:r>
              <a:rPr lang="en-US" dirty="0"/>
              <a:t> </a:t>
            </a:r>
            <a:r>
              <a:rPr lang="en-US" dirty="0" err="1"/>
              <a:t>hacer</a:t>
            </a:r>
            <a:r>
              <a:rPr lang="en-US" dirty="0"/>
              <a:t> </a:t>
            </a:r>
            <a:r>
              <a:rPr lang="en-US" dirty="0" err="1"/>
              <a:t>sobre</a:t>
            </a:r>
            <a:r>
              <a:rPr lang="en-US" dirty="0"/>
              <a:t> la </a:t>
            </a:r>
            <a:r>
              <a:rPr lang="en-US" dirty="0" err="1"/>
              <a:t>elección</a:t>
            </a:r>
            <a:r>
              <a:rPr lang="en-US" dirty="0"/>
              <a:t> de </a:t>
            </a:r>
            <a:r>
              <a:rPr lang="en-US" dirty="0" err="1"/>
              <a:t>bonos</a:t>
            </a:r>
            <a:r>
              <a:rPr lang="en-US" dirty="0"/>
              <a:t> </a:t>
            </a:r>
            <a:r>
              <a:rPr lang="en-US" dirty="0" err="1"/>
              <a:t>ya</a:t>
            </a:r>
            <a:r>
              <a:rPr lang="en-US" dirty="0"/>
              <a:t> se </a:t>
            </a:r>
            <a:r>
              <a:rPr lang="en-US" dirty="0" err="1"/>
              <a:t>han</a:t>
            </a:r>
            <a:r>
              <a:rPr lang="en-US" dirty="0"/>
              <a:t> </a:t>
            </a:r>
            <a:r>
              <a:rPr lang="en-US" dirty="0" err="1"/>
              <a:t>proporcionado</a:t>
            </a:r>
            <a:r>
              <a:rPr lang="en-US" dirty="0"/>
              <a:t> al personal de las </a:t>
            </a:r>
            <a:r>
              <a:rPr lang="en-US" dirty="0" err="1"/>
              <a:t>escuelas</a:t>
            </a:r>
            <a:r>
              <a:rPr lang="en-US" dirty="0"/>
              <a:t>.</a:t>
            </a:r>
          </a:p>
        </p:txBody>
      </p:sp>
      <p:sp>
        <p:nvSpPr>
          <p:cNvPr id="574" name="Google Shape;574;g38bf7ab0509_0_21:notes">
            <a:extLst>
              <a:ext uri="{FF2B5EF4-FFF2-40B4-BE49-F238E27FC236}">
                <a16:creationId xmlns:a16="http://schemas.microsoft.com/office/drawing/2014/main" id="{E484C477-DC4A-8A55-BF49-FF1E7ACAD19A}"/>
              </a:ext>
            </a:extLst>
          </p:cNvPr>
          <p:cNvSpPr txBox="1">
            <a:spLocks noGrp="1"/>
          </p:cNvSpPr>
          <p:nvPr>
            <p:ph type="sldNum" idx="12"/>
          </p:nvPr>
        </p:nvSpPr>
        <p:spPr>
          <a:xfrm>
            <a:off x="4143587" y="9119474"/>
            <a:ext cx="3169920" cy="481635"/>
          </a:xfrm>
          <a:prstGeom prst="rect">
            <a:avLst/>
          </a:prstGeom>
          <a:noFill/>
          <a:ln>
            <a:noFill/>
          </a:ln>
        </p:spPr>
        <p:txBody>
          <a:bodyPr spcFirstLastPara="1" wrap="square" lIns="96645" tIns="48309" rIns="96645" bIns="48309" anchor="b" anchorCtr="0">
            <a:noAutofit/>
          </a:bodyPr>
          <a:lstStyle/>
          <a:p>
            <a:pPr defTabSz="966612">
              <a:buClr>
                <a:srgbClr val="000000"/>
              </a:buClr>
              <a:buSzPts val="1200"/>
              <a:defRPr/>
            </a:pPr>
            <a:fld id="{00000000-1234-1234-1234-123412341234}" type="slidenum">
              <a:rPr lang="en" kern="0">
                <a:solidFill>
                  <a:srgbClr val="000000"/>
                </a:solidFill>
                <a:latin typeface="Arial"/>
                <a:ea typeface="Arial"/>
                <a:cs typeface="Arial"/>
                <a:sym typeface="Arial"/>
              </a:rPr>
              <a:pPr defTabSz="966612">
                <a:buClr>
                  <a:srgbClr val="000000"/>
                </a:buClr>
                <a:buSzPts val="1200"/>
                <a:defRPr/>
              </a:pPr>
              <a:t>14</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552586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F9337E73-06DA-7321-6431-FD256EDA71A7}"/>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80D12C02-D60D-A5FA-3B6F-C9CD761E5A2C}"/>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CA9A0B0F-09B5-4357-D756-475901F25320}"/>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r>
              <a:rPr lang="en-US" sz="1400" dirty="0" err="1">
                <a:solidFill>
                  <a:schemeClr val="bg1"/>
                </a:solidFill>
              </a:rPr>
              <a:t>Estas</a:t>
            </a:r>
            <a:r>
              <a:rPr lang="en-US" sz="1400" dirty="0">
                <a:solidFill>
                  <a:schemeClr val="bg1"/>
                </a:solidFill>
              </a:rPr>
              <a:t> son las </a:t>
            </a:r>
            <a:r>
              <a:rPr lang="en-US" sz="1400" dirty="0" err="1">
                <a:solidFill>
                  <a:schemeClr val="bg1"/>
                </a:solidFill>
              </a:rPr>
              <a:t>fechas</a:t>
            </a:r>
            <a:r>
              <a:rPr lang="en-US" sz="1400" dirty="0">
                <a:solidFill>
                  <a:schemeClr val="bg1"/>
                </a:solidFill>
              </a:rPr>
              <a:t> clave de la </a:t>
            </a:r>
            <a:r>
              <a:rPr lang="en-US" sz="1400" dirty="0" err="1">
                <a:solidFill>
                  <a:schemeClr val="bg1"/>
                </a:solidFill>
              </a:rPr>
              <a:t>elección</a:t>
            </a:r>
            <a:r>
              <a:rPr lang="en-US" sz="1400" dirty="0">
                <a:solidFill>
                  <a:schemeClr val="bg1"/>
                </a:solidFill>
              </a:rPr>
              <a:t> del bono:
El 2 de </a:t>
            </a:r>
            <a:r>
              <a:rPr lang="en-US" sz="1400" dirty="0" err="1">
                <a:solidFill>
                  <a:schemeClr val="bg1"/>
                </a:solidFill>
              </a:rPr>
              <a:t>abril</a:t>
            </a:r>
            <a:r>
              <a:rPr lang="en-US" sz="1400" dirty="0">
                <a:solidFill>
                  <a:schemeClr val="bg1"/>
                </a:solidFill>
              </a:rPr>
              <a:t> es la </a:t>
            </a:r>
            <a:r>
              <a:rPr lang="en-US" sz="1400" dirty="0" err="1">
                <a:solidFill>
                  <a:schemeClr val="bg1"/>
                </a:solidFill>
              </a:rPr>
              <a:t>fecha</a:t>
            </a:r>
            <a:r>
              <a:rPr lang="en-US" sz="1400" dirty="0">
                <a:solidFill>
                  <a:schemeClr val="bg1"/>
                </a:solidFill>
              </a:rPr>
              <a:t> </a:t>
            </a:r>
            <a:r>
              <a:rPr lang="en-US" sz="1400" dirty="0" err="1">
                <a:solidFill>
                  <a:schemeClr val="bg1"/>
                </a:solidFill>
              </a:rPr>
              <a:t>límite</a:t>
            </a:r>
            <a:r>
              <a:rPr lang="en-US" sz="1400" dirty="0">
                <a:solidFill>
                  <a:schemeClr val="bg1"/>
                </a:solidFill>
              </a:rPr>
              <a:t> para </a:t>
            </a:r>
            <a:r>
              <a:rPr lang="en-US" sz="1400" dirty="0" err="1">
                <a:solidFill>
                  <a:schemeClr val="bg1"/>
                </a:solidFill>
              </a:rPr>
              <a:t>registrarse</a:t>
            </a:r>
            <a:r>
              <a:rPr lang="en-US" sz="1400" dirty="0">
                <a:solidFill>
                  <a:schemeClr val="bg1"/>
                </a:solidFill>
              </a:rPr>
              <a:t> y </a:t>
            </a:r>
            <a:r>
              <a:rPr lang="en-US" sz="1400" dirty="0" err="1">
                <a:solidFill>
                  <a:schemeClr val="bg1"/>
                </a:solidFill>
              </a:rPr>
              <a:t>votar</a:t>
            </a:r>
            <a:r>
              <a:rPr lang="en-US" sz="1400" dirty="0">
                <a:solidFill>
                  <a:schemeClr val="bg1"/>
                </a:solidFill>
              </a:rPr>
              <a:t> </a:t>
            </a:r>
            <a:r>
              <a:rPr lang="en-US" sz="1400" dirty="0" err="1">
                <a:solidFill>
                  <a:schemeClr val="bg1"/>
                </a:solidFill>
              </a:rPr>
              <a:t>en</a:t>
            </a:r>
            <a:r>
              <a:rPr lang="en-US" sz="1400" dirty="0">
                <a:solidFill>
                  <a:schemeClr val="bg1"/>
                </a:solidFill>
              </a:rPr>
              <a:t> las </a:t>
            </a:r>
            <a:r>
              <a:rPr lang="en-US" sz="1400" dirty="0" err="1">
                <a:solidFill>
                  <a:schemeClr val="bg1"/>
                </a:solidFill>
              </a:rPr>
              <a:t>elecciones</a:t>
            </a:r>
            <a:r>
              <a:rPr lang="en-US" sz="1400" dirty="0">
                <a:solidFill>
                  <a:schemeClr val="bg1"/>
                </a:solidFill>
              </a:rPr>
              <a:t>; Si </a:t>
            </a:r>
            <a:r>
              <a:rPr lang="en-US" sz="1400" dirty="0" err="1">
                <a:solidFill>
                  <a:schemeClr val="bg1"/>
                </a:solidFill>
              </a:rPr>
              <a:t>ya</a:t>
            </a:r>
            <a:r>
              <a:rPr lang="en-US" sz="1400" dirty="0">
                <a:solidFill>
                  <a:schemeClr val="bg1"/>
                </a:solidFill>
              </a:rPr>
              <a:t> </a:t>
            </a:r>
            <a:r>
              <a:rPr lang="en-US" sz="1400" dirty="0" err="1">
                <a:solidFill>
                  <a:schemeClr val="bg1"/>
                </a:solidFill>
              </a:rPr>
              <a:t>estás</a:t>
            </a:r>
            <a:r>
              <a:rPr lang="en-US" sz="1400" dirty="0">
                <a:solidFill>
                  <a:schemeClr val="bg1"/>
                </a:solidFill>
              </a:rPr>
              <a:t> </a:t>
            </a:r>
            <a:r>
              <a:rPr lang="en-US" sz="1400" dirty="0" err="1">
                <a:solidFill>
                  <a:schemeClr val="bg1"/>
                </a:solidFill>
              </a:rPr>
              <a:t>registrado</a:t>
            </a:r>
            <a:r>
              <a:rPr lang="en-US" sz="1400" dirty="0">
                <a:solidFill>
                  <a:schemeClr val="bg1"/>
                </a:solidFill>
              </a:rPr>
              <a:t> </a:t>
            </a:r>
            <a:r>
              <a:rPr lang="en-US" sz="1400" dirty="0" err="1">
                <a:solidFill>
                  <a:schemeClr val="bg1"/>
                </a:solidFill>
              </a:rPr>
              <a:t>en</a:t>
            </a:r>
            <a:r>
              <a:rPr lang="en-US" sz="1400" dirty="0">
                <a:solidFill>
                  <a:schemeClr val="bg1"/>
                </a:solidFill>
              </a:rPr>
              <a:t> </a:t>
            </a:r>
            <a:r>
              <a:rPr lang="en-US" sz="1400" dirty="0" err="1">
                <a:solidFill>
                  <a:schemeClr val="bg1"/>
                </a:solidFill>
              </a:rPr>
              <a:t>tu</a:t>
            </a:r>
            <a:r>
              <a:rPr lang="en-US" sz="1400" dirty="0">
                <a:solidFill>
                  <a:schemeClr val="bg1"/>
                </a:solidFill>
              </a:rPr>
              <a:t> </a:t>
            </a:r>
            <a:r>
              <a:rPr lang="en-US" sz="1400" dirty="0" err="1">
                <a:solidFill>
                  <a:schemeClr val="bg1"/>
                </a:solidFill>
              </a:rPr>
              <a:t>dirección</a:t>
            </a:r>
            <a:r>
              <a:rPr lang="en-US" sz="1400" dirty="0">
                <a:solidFill>
                  <a:schemeClr val="bg1"/>
                </a:solidFill>
              </a:rPr>
              <a:t> actual, no </a:t>
            </a:r>
            <a:r>
              <a:rPr lang="en-US" sz="1400" dirty="0" err="1">
                <a:solidFill>
                  <a:schemeClr val="bg1"/>
                </a:solidFill>
              </a:rPr>
              <a:t>necesitas</a:t>
            </a:r>
            <a:r>
              <a:rPr lang="en-US" sz="1400" dirty="0">
                <a:solidFill>
                  <a:schemeClr val="bg1"/>
                </a:solidFill>
              </a:rPr>
              <a:t> </a:t>
            </a:r>
            <a:r>
              <a:rPr lang="en-US" sz="1400" dirty="0" err="1">
                <a:solidFill>
                  <a:schemeClr val="bg1"/>
                </a:solidFill>
              </a:rPr>
              <a:t>volver</a:t>
            </a:r>
            <a:r>
              <a:rPr lang="en-US" sz="1400" dirty="0">
                <a:solidFill>
                  <a:schemeClr val="bg1"/>
                </a:solidFill>
              </a:rPr>
              <a:t> a </a:t>
            </a:r>
            <a:r>
              <a:rPr lang="en-US" sz="1400" dirty="0" err="1">
                <a:solidFill>
                  <a:schemeClr val="bg1"/>
                </a:solidFill>
              </a:rPr>
              <a:t>registrarte</a:t>
            </a:r>
            <a:r>
              <a:rPr lang="en-US" sz="1400" dirty="0">
                <a:solidFill>
                  <a:schemeClr val="bg1"/>
                </a:solidFill>
              </a:rPr>
              <a:t>.
La </a:t>
            </a:r>
            <a:r>
              <a:rPr lang="en-US" sz="1400" dirty="0" err="1">
                <a:solidFill>
                  <a:schemeClr val="bg1"/>
                </a:solidFill>
              </a:rPr>
              <a:t>votación</a:t>
            </a:r>
            <a:r>
              <a:rPr lang="en-US" sz="1400" dirty="0">
                <a:solidFill>
                  <a:schemeClr val="bg1"/>
                </a:solidFill>
              </a:rPr>
              <a:t> </a:t>
            </a:r>
            <a:r>
              <a:rPr lang="en-US" sz="1400" dirty="0" err="1">
                <a:solidFill>
                  <a:schemeClr val="bg1"/>
                </a:solidFill>
              </a:rPr>
              <a:t>temprana</a:t>
            </a:r>
            <a:r>
              <a:rPr lang="en-US" sz="1400" dirty="0">
                <a:solidFill>
                  <a:schemeClr val="bg1"/>
                </a:solidFill>
              </a:rPr>
              <a:t> </a:t>
            </a:r>
            <a:r>
              <a:rPr lang="en-US" sz="1400" dirty="0" err="1">
                <a:solidFill>
                  <a:schemeClr val="bg1"/>
                </a:solidFill>
              </a:rPr>
              <a:t>comienza</a:t>
            </a:r>
            <a:r>
              <a:rPr lang="en-US" sz="1400" dirty="0">
                <a:solidFill>
                  <a:schemeClr val="bg1"/>
                </a:solidFill>
              </a:rPr>
              <a:t> </a:t>
            </a:r>
            <a:r>
              <a:rPr lang="en-US" sz="1400" dirty="0" err="1">
                <a:solidFill>
                  <a:schemeClr val="bg1"/>
                </a:solidFill>
              </a:rPr>
              <a:t>el</a:t>
            </a:r>
            <a:r>
              <a:rPr lang="en-US" sz="1400" dirty="0">
                <a:solidFill>
                  <a:schemeClr val="bg1"/>
                </a:solidFill>
              </a:rPr>
              <a:t> 20 de </a:t>
            </a:r>
            <a:r>
              <a:rPr lang="en-US" sz="1400" dirty="0" err="1">
                <a:solidFill>
                  <a:schemeClr val="bg1"/>
                </a:solidFill>
              </a:rPr>
              <a:t>abril</a:t>
            </a:r>
            <a:r>
              <a:rPr lang="en-US" sz="1400" dirty="0">
                <a:solidFill>
                  <a:schemeClr val="bg1"/>
                </a:solidFill>
              </a:rPr>
              <a:t> y se </a:t>
            </a:r>
            <a:r>
              <a:rPr lang="en-US" sz="1400" dirty="0" err="1">
                <a:solidFill>
                  <a:schemeClr val="bg1"/>
                </a:solidFill>
              </a:rPr>
              <a:t>extiende</a:t>
            </a:r>
            <a:r>
              <a:rPr lang="en-US" sz="1400" dirty="0">
                <a:solidFill>
                  <a:schemeClr val="bg1"/>
                </a:solidFill>
              </a:rPr>
              <a:t> hasta </a:t>
            </a:r>
            <a:r>
              <a:rPr lang="en-US" sz="1400" dirty="0" err="1">
                <a:solidFill>
                  <a:schemeClr val="bg1"/>
                </a:solidFill>
              </a:rPr>
              <a:t>el</a:t>
            </a:r>
            <a:r>
              <a:rPr lang="en-US" sz="1400" dirty="0">
                <a:solidFill>
                  <a:schemeClr val="bg1"/>
                </a:solidFill>
              </a:rPr>
              <a:t> 28 de </a:t>
            </a:r>
            <a:r>
              <a:rPr lang="en-US" sz="1400" dirty="0" err="1">
                <a:solidFill>
                  <a:schemeClr val="bg1"/>
                </a:solidFill>
              </a:rPr>
              <a:t>abril</a:t>
            </a:r>
            <a:r>
              <a:rPr lang="en-US" sz="1400" dirty="0">
                <a:solidFill>
                  <a:schemeClr val="bg1"/>
                </a:solidFill>
              </a:rPr>
              <a:t>.
El </a:t>
            </a:r>
            <a:r>
              <a:rPr lang="en-US" sz="1400" dirty="0" err="1">
                <a:solidFill>
                  <a:schemeClr val="bg1"/>
                </a:solidFill>
              </a:rPr>
              <a:t>sábado</a:t>
            </a:r>
            <a:r>
              <a:rPr lang="en-US" sz="1400" dirty="0">
                <a:solidFill>
                  <a:schemeClr val="bg1"/>
                </a:solidFill>
              </a:rPr>
              <a:t> 2 de mayo es </a:t>
            </a:r>
            <a:r>
              <a:rPr lang="en-US" sz="1400" dirty="0" err="1">
                <a:solidFill>
                  <a:schemeClr val="bg1"/>
                </a:solidFill>
              </a:rPr>
              <a:t>el</a:t>
            </a:r>
            <a:r>
              <a:rPr lang="en-US" sz="1400" dirty="0">
                <a:solidFill>
                  <a:schemeClr val="bg1"/>
                </a:solidFill>
              </a:rPr>
              <a:t> día de las </a:t>
            </a:r>
            <a:r>
              <a:rPr lang="en-US" sz="1400" dirty="0" err="1">
                <a:solidFill>
                  <a:schemeClr val="bg1"/>
                </a:solidFill>
              </a:rPr>
              <a:t>elecciones</a:t>
            </a:r>
            <a:r>
              <a:rPr lang="en-US" sz="1400" dirty="0">
                <a:solidFill>
                  <a:schemeClr val="bg1"/>
                </a:solidFill>
              </a:rPr>
              <a:t>. Las </a:t>
            </a:r>
            <a:r>
              <a:rPr lang="en-US" sz="1400" dirty="0" err="1">
                <a:solidFill>
                  <a:schemeClr val="bg1"/>
                </a:solidFill>
              </a:rPr>
              <a:t>urnas</a:t>
            </a:r>
            <a:r>
              <a:rPr lang="en-US" sz="1400" dirty="0">
                <a:solidFill>
                  <a:schemeClr val="bg1"/>
                </a:solidFill>
              </a:rPr>
              <a:t> </a:t>
            </a:r>
            <a:r>
              <a:rPr lang="en-US" sz="1400" dirty="0" err="1">
                <a:solidFill>
                  <a:schemeClr val="bg1"/>
                </a:solidFill>
              </a:rPr>
              <a:t>estarán</a:t>
            </a:r>
            <a:r>
              <a:rPr lang="en-US" sz="1400" dirty="0">
                <a:solidFill>
                  <a:schemeClr val="bg1"/>
                </a:solidFill>
              </a:rPr>
              <a:t> </a:t>
            </a:r>
            <a:r>
              <a:rPr lang="en-US" sz="1400" dirty="0" err="1">
                <a:solidFill>
                  <a:schemeClr val="bg1"/>
                </a:solidFill>
              </a:rPr>
              <a:t>abiertas</a:t>
            </a:r>
            <a:r>
              <a:rPr lang="en-US" sz="1400" dirty="0">
                <a:solidFill>
                  <a:schemeClr val="bg1"/>
                </a:solidFill>
              </a:rPr>
              <a:t> hasta las 7 pm.</a:t>
            </a:r>
            <a:endParaRPr lang="en-US" dirty="0"/>
          </a:p>
        </p:txBody>
      </p:sp>
      <p:sp>
        <p:nvSpPr>
          <p:cNvPr id="574" name="Google Shape;574;g38bf7ab0509_0_21:notes">
            <a:extLst>
              <a:ext uri="{FF2B5EF4-FFF2-40B4-BE49-F238E27FC236}">
                <a16:creationId xmlns:a16="http://schemas.microsoft.com/office/drawing/2014/main" id="{360704D3-5AD0-8FFD-669D-16565AB54D9A}"/>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15</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679238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Gracias. De nuevo, </a:t>
            </a:r>
            <a:r>
              <a:rPr lang="en-US" dirty="0" err="1"/>
              <a:t>si</a:t>
            </a:r>
            <a:r>
              <a:rPr lang="en-US" dirty="0"/>
              <a:t> </a:t>
            </a:r>
            <a:r>
              <a:rPr lang="en-US" dirty="0" err="1"/>
              <a:t>tiene</a:t>
            </a:r>
            <a:r>
              <a:rPr lang="en-US" dirty="0"/>
              <a:t> </a:t>
            </a:r>
            <a:r>
              <a:rPr lang="en-US" dirty="0" err="1"/>
              <a:t>más</a:t>
            </a:r>
            <a:r>
              <a:rPr lang="en-US" dirty="0"/>
              <a:t> </a:t>
            </a:r>
            <a:r>
              <a:rPr lang="en-US" dirty="0" err="1"/>
              <a:t>preguntas</a:t>
            </a:r>
            <a:r>
              <a:rPr lang="en-US" dirty="0"/>
              <a:t>, </a:t>
            </a:r>
            <a:r>
              <a:rPr lang="en-US" dirty="0" err="1"/>
              <a:t>consulte</a:t>
            </a:r>
            <a:r>
              <a:rPr lang="en-US" dirty="0"/>
              <a:t> la </a:t>
            </a:r>
            <a:r>
              <a:rPr lang="en-US" dirty="0" err="1"/>
              <a:t>página</a:t>
            </a:r>
            <a:r>
              <a:rPr lang="en-US" dirty="0"/>
              <a:t> web del </a:t>
            </a:r>
            <a:r>
              <a:rPr lang="en-US" dirty="0" err="1"/>
              <a:t>distrito</a:t>
            </a:r>
            <a:r>
              <a:rPr lang="en-US" dirty="0"/>
              <a:t> o </a:t>
            </a:r>
            <a:r>
              <a:rPr lang="en-US" dirty="0" err="1"/>
              <a:t>el</a:t>
            </a:r>
            <a:r>
              <a:rPr lang="en-US" dirty="0"/>
              <a:t> </a:t>
            </a:r>
            <a:r>
              <a:rPr lang="en-US" dirty="0" err="1"/>
              <a:t>código</a:t>
            </a:r>
            <a:r>
              <a:rPr lang="en-US" dirty="0"/>
              <a:t> QR </a:t>
            </a:r>
            <a:r>
              <a:rPr lang="en-US" dirty="0" err="1"/>
              <a:t>en</a:t>
            </a:r>
            <a:r>
              <a:rPr lang="en-US" dirty="0"/>
              <a:t> la </a:t>
            </a:r>
            <a:r>
              <a:rPr lang="en-US" dirty="0" err="1"/>
              <a:t>pantalla</a:t>
            </a:r>
            <a:r>
              <a:rPr lang="en-US" dirty="0"/>
              <a:t>.</a:t>
            </a:r>
          </a:p>
        </p:txBody>
      </p:sp>
      <p:sp>
        <p:nvSpPr>
          <p:cNvPr id="4" name="Slide Number Placeholder 3"/>
          <p:cNvSpPr>
            <a:spLocks noGrp="1"/>
          </p:cNvSpPr>
          <p:nvPr>
            <p:ph type="sldNum" sz="quarter" idx="5"/>
          </p:nvPr>
        </p:nvSpPr>
        <p:spPr/>
        <p:txBody>
          <a:bodyPr/>
          <a:lstStyle/>
          <a:p>
            <a:fld id="{11A65E68-FF22-0441-B253-36FB62AF3D44}" type="slidenum">
              <a:rPr lang="en-US" smtClean="0"/>
              <a:t>16</a:t>
            </a:fld>
            <a:endParaRPr lang="en-US"/>
          </a:p>
        </p:txBody>
      </p:sp>
    </p:spTree>
    <p:extLst>
      <p:ext uri="{BB962C8B-B14F-4D97-AF65-F5344CB8AC3E}">
        <p14:creationId xmlns:p14="http://schemas.microsoft.com/office/powerpoint/2010/main" val="944192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680A30A3-4FD4-FDBE-355A-C637014DC01A}"/>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D1681105-E73A-7543-A0E3-F4BC6DCC61C1}"/>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8E7C54B9-D61B-DF72-40D7-2A6DA83E0853}"/>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pPr>
              <a:lnSpc>
                <a:spcPct val="115000"/>
              </a:lnSpc>
              <a:spcAft>
                <a:spcPts val="846"/>
              </a:spcAft>
            </a:pPr>
            <a:r>
              <a:rPr lang="en-US" sz="1300" b="0" kern="100" dirty="0">
                <a:latin typeface="Aptos" panose="020B0004020202020204" pitchFamily="34" charset="0"/>
                <a:ea typeface="Aptos" panose="020B0004020202020204" pitchFamily="34" charset="0"/>
                <a:cs typeface="Arial" panose="020B0604020202020204" pitchFamily="34" charset="0"/>
              </a:rPr>
              <a:t>En </a:t>
            </a:r>
            <a:r>
              <a:rPr lang="en-US" sz="1300" b="0" kern="100" dirty="0" err="1">
                <a:latin typeface="Aptos" panose="020B0004020202020204" pitchFamily="34" charset="0"/>
                <a:ea typeface="Aptos" panose="020B0004020202020204" pitchFamily="34" charset="0"/>
                <a:cs typeface="Arial" panose="020B0604020202020204" pitchFamily="34" charset="0"/>
              </a:rPr>
              <a:t>febrero</a:t>
            </a:r>
            <a:r>
              <a:rPr lang="en-US" sz="1300" b="0" kern="100" dirty="0">
                <a:latin typeface="Aptos" panose="020B0004020202020204" pitchFamily="34" charset="0"/>
                <a:ea typeface="Aptos" panose="020B0004020202020204" pitchFamily="34" charset="0"/>
                <a:cs typeface="Arial" panose="020B0604020202020204" pitchFamily="34" charset="0"/>
              </a:rPr>
              <a:t>, la junta </a:t>
            </a:r>
            <a:r>
              <a:rPr lang="en-US" sz="1300" b="0" kern="100" dirty="0" err="1">
                <a:latin typeface="Aptos" panose="020B0004020202020204" pitchFamily="34" charset="0"/>
                <a:ea typeface="Aptos" panose="020B0004020202020204" pitchFamily="34" charset="0"/>
                <a:cs typeface="Arial" panose="020B0604020202020204" pitchFamily="34" charset="0"/>
              </a:rPr>
              <a:t>votó</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unánimemente</a:t>
            </a:r>
            <a:r>
              <a:rPr lang="en-US" sz="1300" b="0" kern="100" dirty="0">
                <a:latin typeface="Aptos" panose="020B0004020202020204" pitchFamily="34" charset="0"/>
                <a:ea typeface="Aptos" panose="020B0004020202020204" pitchFamily="34" charset="0"/>
                <a:cs typeface="Arial" panose="020B0604020202020204" pitchFamily="34" charset="0"/>
              </a:rPr>
              <a:t> para </a:t>
            </a:r>
            <a:r>
              <a:rPr lang="en-US" sz="1300" b="0" kern="100" dirty="0" err="1">
                <a:latin typeface="Aptos" panose="020B0004020202020204" pitchFamily="34" charset="0"/>
                <a:ea typeface="Aptos" panose="020B0004020202020204" pitchFamily="34" charset="0"/>
                <a:cs typeface="Arial" panose="020B0604020202020204" pitchFamily="34" charset="0"/>
              </a:rPr>
              <a:t>presentar</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una</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elección</a:t>
            </a:r>
            <a:r>
              <a:rPr lang="en-US" sz="1300" b="0" kern="100" dirty="0">
                <a:latin typeface="Aptos" panose="020B0004020202020204" pitchFamily="34" charset="0"/>
                <a:ea typeface="Aptos" panose="020B0004020202020204" pitchFamily="34" charset="0"/>
                <a:cs typeface="Arial" panose="020B0604020202020204" pitchFamily="34" charset="0"/>
              </a:rPr>
              <a:t> de </a:t>
            </a:r>
            <a:r>
              <a:rPr lang="en-US" sz="1300" b="0" kern="100" dirty="0" err="1">
                <a:latin typeface="Aptos" panose="020B0004020202020204" pitchFamily="34" charset="0"/>
                <a:ea typeface="Aptos" panose="020B0004020202020204" pitchFamily="34" charset="0"/>
                <a:cs typeface="Arial" panose="020B0604020202020204" pitchFamily="34" charset="0"/>
              </a:rPr>
              <a:t>bonos</a:t>
            </a:r>
            <a:r>
              <a:rPr lang="en-US" sz="1300" b="0" kern="100" dirty="0">
                <a:latin typeface="Aptos" panose="020B0004020202020204" pitchFamily="34" charset="0"/>
                <a:ea typeface="Aptos" panose="020B0004020202020204" pitchFamily="34" charset="0"/>
                <a:cs typeface="Arial" panose="020B0604020202020204" pitchFamily="34" charset="0"/>
              </a:rPr>
              <a:t> de 6.2 mil </a:t>
            </a:r>
            <a:r>
              <a:rPr lang="en-US" sz="1300" b="0" kern="100" dirty="0" err="1">
                <a:latin typeface="Aptos" panose="020B0004020202020204" pitchFamily="34" charset="0"/>
                <a:ea typeface="Aptos" panose="020B0004020202020204" pitchFamily="34" charset="0"/>
                <a:cs typeface="Arial" panose="020B0604020202020204" pitchFamily="34" charset="0"/>
              </a:rPr>
              <a:t>millones</a:t>
            </a:r>
            <a:r>
              <a:rPr lang="en-US" sz="1300" b="0" kern="100" dirty="0">
                <a:latin typeface="Aptos" panose="020B0004020202020204" pitchFamily="34" charset="0"/>
                <a:ea typeface="Aptos" panose="020B0004020202020204" pitchFamily="34" charset="0"/>
                <a:cs typeface="Arial" panose="020B0604020202020204" pitchFamily="34" charset="0"/>
              </a:rPr>
              <a:t> de </a:t>
            </a:r>
            <a:r>
              <a:rPr lang="en-US" sz="1300" b="0" kern="100" dirty="0" err="1">
                <a:latin typeface="Aptos" panose="020B0004020202020204" pitchFamily="34" charset="0"/>
                <a:ea typeface="Aptos" panose="020B0004020202020204" pitchFamily="34" charset="0"/>
                <a:cs typeface="Arial" panose="020B0604020202020204" pitchFamily="34" charset="0"/>
              </a:rPr>
              <a:t>dólares</a:t>
            </a:r>
            <a:r>
              <a:rPr lang="en-US" sz="1300" b="0" kern="100" dirty="0">
                <a:latin typeface="Aptos" panose="020B0004020202020204" pitchFamily="34" charset="0"/>
                <a:ea typeface="Aptos" panose="020B0004020202020204" pitchFamily="34" charset="0"/>
                <a:cs typeface="Arial" panose="020B0604020202020204" pitchFamily="34" charset="0"/>
              </a:rPr>
              <a:t> a </a:t>
            </a:r>
            <a:r>
              <a:rPr lang="en-US" sz="1300" b="0" kern="100" dirty="0" err="1">
                <a:latin typeface="Aptos" panose="020B0004020202020204" pitchFamily="34" charset="0"/>
                <a:ea typeface="Aptos" panose="020B0004020202020204" pitchFamily="34" charset="0"/>
                <a:cs typeface="Arial" panose="020B0604020202020204" pitchFamily="34" charset="0"/>
              </a:rPr>
              <a:t>los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votantes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el</a:t>
            </a:r>
            <a:r>
              <a:rPr lang="en-US" sz="1300" b="0" kern="100" dirty="0">
                <a:latin typeface="Aptos" panose="020B0004020202020204" pitchFamily="34" charset="0"/>
                <a:ea typeface="Aptos" panose="020B0004020202020204" pitchFamily="34" charset="0"/>
                <a:cs typeface="Arial" panose="020B0604020202020204" pitchFamily="34" charset="0"/>
              </a:rPr>
              <a:t> 2 de mayo. La </a:t>
            </a:r>
            <a:r>
              <a:rPr lang="en-US" sz="1300" b="0" kern="100" dirty="0" err="1">
                <a:latin typeface="Aptos" panose="020B0004020202020204" pitchFamily="34" charset="0"/>
                <a:ea typeface="Aptos" panose="020B0004020202020204" pitchFamily="34" charset="0"/>
                <a:cs typeface="Arial" panose="020B0604020202020204" pitchFamily="34" charset="0"/>
              </a:rPr>
              <a:t>votación</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anticipada</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comienza</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el</a:t>
            </a:r>
            <a:r>
              <a:rPr lang="en-US" sz="1300" b="0" kern="100" dirty="0">
                <a:latin typeface="Aptos" panose="020B0004020202020204" pitchFamily="34" charset="0"/>
                <a:ea typeface="Aptos" panose="020B0004020202020204" pitchFamily="34" charset="0"/>
                <a:cs typeface="Arial" panose="020B0604020202020204" pitchFamily="34" charset="0"/>
              </a:rPr>
              <a:t> 20 de </a:t>
            </a:r>
            <a:r>
              <a:rPr lang="en-US" sz="1300" b="0" kern="100" dirty="0" err="1">
                <a:latin typeface="Aptos" panose="020B0004020202020204" pitchFamily="34" charset="0"/>
                <a:ea typeface="Aptos" panose="020B0004020202020204" pitchFamily="34" charset="0"/>
                <a:cs typeface="Arial" panose="020B0604020202020204" pitchFamily="34" charset="0"/>
              </a:rPr>
              <a:t>abril</a:t>
            </a:r>
            <a:r>
              <a:rPr lang="en-US" sz="1300" b="0" kern="100" dirty="0">
                <a:latin typeface="Aptos" panose="020B0004020202020204" pitchFamily="34" charset="0"/>
                <a:ea typeface="Aptos" panose="020B0004020202020204" pitchFamily="34" charset="0"/>
                <a:cs typeface="Arial" panose="020B0604020202020204" pitchFamily="34" charset="0"/>
              </a:rPr>
              <a:t> y se </a:t>
            </a:r>
            <a:r>
              <a:rPr lang="en-US" sz="1300" b="0" kern="100" dirty="0" err="1">
                <a:latin typeface="Aptos" panose="020B0004020202020204" pitchFamily="34" charset="0"/>
                <a:ea typeface="Aptos" panose="020B0004020202020204" pitchFamily="34" charset="0"/>
                <a:cs typeface="Arial" panose="020B0604020202020204" pitchFamily="34" charset="0"/>
              </a:rPr>
              <a:t>extiende</a:t>
            </a:r>
            <a:r>
              <a:rPr lang="en-US" sz="1300" b="0" kern="100" dirty="0">
                <a:latin typeface="Aptos" panose="020B0004020202020204" pitchFamily="34" charset="0"/>
                <a:ea typeface="Aptos" panose="020B0004020202020204" pitchFamily="34" charset="0"/>
                <a:cs typeface="Arial" panose="020B0604020202020204" pitchFamily="34" charset="0"/>
              </a:rPr>
              <a:t> hasta </a:t>
            </a:r>
            <a:r>
              <a:rPr lang="en-US" sz="1300" b="0" kern="100" dirty="0" err="1">
                <a:latin typeface="Aptos" panose="020B0004020202020204" pitchFamily="34" charset="0"/>
                <a:ea typeface="Aptos" panose="020B0004020202020204" pitchFamily="34" charset="0"/>
                <a:cs typeface="Arial" panose="020B0604020202020204" pitchFamily="34" charset="0"/>
              </a:rPr>
              <a:t>el</a:t>
            </a:r>
            <a:r>
              <a:rPr lang="en-US" sz="1300" b="0" kern="100" dirty="0">
                <a:latin typeface="Aptos" panose="020B0004020202020204" pitchFamily="34" charset="0"/>
                <a:ea typeface="Aptos" panose="020B0004020202020204" pitchFamily="34" charset="0"/>
                <a:cs typeface="Arial" panose="020B0604020202020204" pitchFamily="34" charset="0"/>
              </a:rPr>
              <a:t> 28 de </a:t>
            </a:r>
            <a:r>
              <a:rPr lang="en-US" sz="1300" b="0" kern="100" dirty="0" err="1">
                <a:latin typeface="Aptos" panose="020B0004020202020204" pitchFamily="34" charset="0"/>
                <a:ea typeface="Aptos" panose="020B0004020202020204" pitchFamily="34" charset="0"/>
                <a:cs typeface="Arial" panose="020B0604020202020204" pitchFamily="34" charset="0"/>
              </a:rPr>
              <a:t>abril</a:t>
            </a:r>
            <a:r>
              <a:rPr lang="en-US" sz="1300" b="0" kern="100" dirty="0">
                <a:latin typeface="Aptos" panose="020B0004020202020204" pitchFamily="34" charset="0"/>
                <a:ea typeface="Aptos" panose="020B0004020202020204" pitchFamily="34" charset="0"/>
                <a:cs typeface="Arial" panose="020B0604020202020204" pitchFamily="34" charset="0"/>
              </a:rPr>
              <a:t>.</a:t>
            </a:r>
            <a:r>
              <a:rPr lang="en-US" sz="1300" b="1" kern="100" dirty="0">
                <a:latin typeface="Aptos" panose="020B0004020202020204" pitchFamily="34" charset="0"/>
                <a:ea typeface="Aptos" panose="020B0004020202020204" pitchFamily="34" charset="0"/>
                <a:cs typeface="Arial" panose="020B0604020202020204" pitchFamily="34" charset="0"/>
              </a:rPr>
              <a:t> </a:t>
            </a:r>
            <a:endParaRPr lang="en-US" kern="100" dirty="0">
              <a:latin typeface="Aptos" panose="020B0004020202020204" pitchFamily="34" charset="0"/>
              <a:ea typeface="Aptos" panose="020B0004020202020204" pitchFamily="34" charset="0"/>
              <a:cs typeface="Arial" panose="020B0604020202020204" pitchFamily="34" charset="0"/>
            </a:endParaRPr>
          </a:p>
          <a:p>
            <a:pPr marL="501774" indent="-250886">
              <a:buSzPts val="1400"/>
            </a:pPr>
            <a:endParaRPr lang="en-US" dirty="0"/>
          </a:p>
        </p:txBody>
      </p:sp>
      <p:sp>
        <p:nvSpPr>
          <p:cNvPr id="574" name="Google Shape;574;g38bf7ab0509_0_21:notes">
            <a:extLst>
              <a:ext uri="{FF2B5EF4-FFF2-40B4-BE49-F238E27FC236}">
                <a16:creationId xmlns:a16="http://schemas.microsoft.com/office/drawing/2014/main" id="{E38D3296-5D1D-6EA7-6D6C-542525532B2D}"/>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2</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325716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531D1DA7-6B73-FCB7-0B72-0A71EA830FF4}"/>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C29C3AF4-9D44-8268-F172-5A98FF6AD969}"/>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B65D82A1-C606-3AD3-9D54-C7CE161BFAA6}"/>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pPr>
              <a:lnSpc>
                <a:spcPct val="115000"/>
              </a:lnSpc>
              <a:spcAft>
                <a:spcPts val="846"/>
              </a:spcAft>
            </a:pPr>
            <a:r>
              <a:rPr lang="en-US" sz="1300" b="0" kern="100" dirty="0">
                <a:latin typeface="Aptos" panose="020B0004020202020204" pitchFamily="34" charset="0"/>
                <a:ea typeface="Aptos" panose="020B0004020202020204" pitchFamily="34" charset="0"/>
                <a:cs typeface="Arial" panose="020B0604020202020204" pitchFamily="34" charset="0"/>
              </a:rPr>
              <a:t>¿</a:t>
            </a:r>
            <a:r>
              <a:rPr lang="en-US" sz="1300" b="0" kern="100" dirty="0" err="1">
                <a:latin typeface="Aptos" panose="020B0004020202020204" pitchFamily="34" charset="0"/>
                <a:ea typeface="Aptos" panose="020B0004020202020204" pitchFamily="34" charset="0"/>
                <a:cs typeface="Arial" panose="020B0604020202020204" pitchFamily="34" charset="0"/>
              </a:rPr>
              <a:t>Qué</a:t>
            </a:r>
            <a:r>
              <a:rPr lang="en-US" sz="1300" b="0" kern="100" dirty="0">
                <a:latin typeface="Aptos" panose="020B0004020202020204" pitchFamily="34" charset="0"/>
                <a:ea typeface="Aptos" panose="020B0004020202020204" pitchFamily="34" charset="0"/>
                <a:cs typeface="Arial" panose="020B0604020202020204" pitchFamily="34" charset="0"/>
              </a:rPr>
              <a:t> es </a:t>
            </a:r>
            <a:r>
              <a:rPr lang="en-US" sz="1300" b="0" kern="100" dirty="0" err="1">
                <a:latin typeface="Aptos" panose="020B0004020202020204" pitchFamily="34" charset="0"/>
                <a:ea typeface="Aptos" panose="020B0004020202020204" pitchFamily="34" charset="0"/>
                <a:cs typeface="Arial" panose="020B0604020202020204" pitchFamily="34" charset="0"/>
              </a:rPr>
              <a:t>una</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elección</a:t>
            </a:r>
            <a:r>
              <a:rPr lang="en-US" sz="1300" b="0" kern="100" dirty="0">
                <a:latin typeface="Aptos" panose="020B0004020202020204" pitchFamily="34" charset="0"/>
                <a:ea typeface="Aptos" panose="020B0004020202020204" pitchFamily="34" charset="0"/>
                <a:cs typeface="Arial" panose="020B0604020202020204" pitchFamily="34" charset="0"/>
              </a:rPr>
              <a:t> de </a:t>
            </a:r>
            <a:r>
              <a:rPr lang="en-US" sz="1300" b="0" kern="100" dirty="0" err="1">
                <a:latin typeface="Aptos" panose="020B0004020202020204" pitchFamily="34" charset="0"/>
                <a:ea typeface="Aptos" panose="020B0004020202020204" pitchFamily="34" charset="0"/>
                <a:cs typeface="Arial" panose="020B0604020202020204" pitchFamily="34" charset="0"/>
              </a:rPr>
              <a:t>bonos</a:t>
            </a:r>
            <a:r>
              <a:rPr lang="en-US" sz="1300" b="0" kern="100" dirty="0">
                <a:latin typeface="Aptos" panose="020B0004020202020204" pitchFamily="34" charset="0"/>
                <a:ea typeface="Aptos" panose="020B0004020202020204" pitchFamily="34" charset="0"/>
                <a:cs typeface="Arial" panose="020B0604020202020204" pitchFamily="34" charset="0"/>
              </a:rPr>
              <a:t>? Las </a:t>
            </a:r>
            <a:r>
              <a:rPr lang="en-US" sz="1300" b="0" kern="100" dirty="0" err="1">
                <a:latin typeface="Aptos" panose="020B0004020202020204" pitchFamily="34" charset="0"/>
                <a:ea typeface="Aptos" panose="020B0004020202020204" pitchFamily="34" charset="0"/>
                <a:cs typeface="Arial" panose="020B0604020202020204" pitchFamily="34" charset="0"/>
              </a:rPr>
              <a:t>elecciones</a:t>
            </a:r>
            <a:r>
              <a:rPr lang="en-US" sz="1300" b="0" kern="100" dirty="0">
                <a:latin typeface="Aptos" panose="020B0004020202020204" pitchFamily="34" charset="0"/>
                <a:ea typeface="Aptos" panose="020B0004020202020204" pitchFamily="34" charset="0"/>
                <a:cs typeface="Arial" panose="020B0604020202020204" pitchFamily="34" charset="0"/>
              </a:rPr>
              <a:t> de </a:t>
            </a:r>
            <a:r>
              <a:rPr lang="en-US" sz="1300" b="0" kern="100" dirty="0" err="1">
                <a:latin typeface="Aptos" panose="020B0004020202020204" pitchFamily="34" charset="0"/>
                <a:ea typeface="Aptos" panose="020B0004020202020204" pitchFamily="34" charset="0"/>
                <a:cs typeface="Arial" panose="020B0604020202020204" pitchFamily="34" charset="0"/>
              </a:rPr>
              <a:t>bonos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piden</a:t>
            </a:r>
            <a:r>
              <a:rPr lang="en-US" sz="1300" b="0" kern="100" dirty="0">
                <a:latin typeface="Aptos" panose="020B0004020202020204" pitchFamily="34" charset="0"/>
                <a:ea typeface="Aptos" panose="020B0004020202020204" pitchFamily="34" charset="0"/>
                <a:cs typeface="Arial" panose="020B0604020202020204" pitchFamily="34" charset="0"/>
              </a:rPr>
              <a:t> a </a:t>
            </a:r>
            <a:r>
              <a:rPr lang="en-US" sz="1300" b="0" kern="100" dirty="0" err="1">
                <a:latin typeface="Aptos" panose="020B0004020202020204" pitchFamily="34" charset="0"/>
                <a:ea typeface="Aptos" panose="020B0004020202020204" pitchFamily="34" charset="0"/>
                <a:cs typeface="Arial" panose="020B0604020202020204" pitchFamily="34" charset="0"/>
              </a:rPr>
              <a:t>los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votantes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que</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recauden</a:t>
            </a:r>
            <a:r>
              <a:rPr lang="en-US" sz="1300" b="0" kern="100" dirty="0">
                <a:latin typeface="Aptos" panose="020B0004020202020204" pitchFamily="34" charset="0"/>
                <a:ea typeface="Aptos" panose="020B0004020202020204" pitchFamily="34" charset="0"/>
                <a:cs typeface="Arial" panose="020B0604020202020204" pitchFamily="34" charset="0"/>
              </a:rPr>
              <a:t> capital para </a:t>
            </a:r>
            <a:r>
              <a:rPr lang="en-US" sz="1300" b="0" kern="100" dirty="0" err="1">
                <a:latin typeface="Aptos" panose="020B0004020202020204" pitchFamily="34" charset="0"/>
                <a:ea typeface="Aptos" panose="020B0004020202020204" pitchFamily="34" charset="0"/>
                <a:cs typeface="Arial" panose="020B0604020202020204" pitchFamily="34" charset="0"/>
              </a:rPr>
              <a:t>proyectos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específicos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como</a:t>
            </a:r>
            <a:r>
              <a:rPr lang="en-US" sz="1300" b="0" kern="100" dirty="0">
                <a:latin typeface="Aptos" panose="020B0004020202020204" pitchFamily="34" charset="0"/>
                <a:ea typeface="Aptos" panose="020B0004020202020204" pitchFamily="34" charset="0"/>
                <a:cs typeface="Arial" panose="020B0604020202020204" pitchFamily="34" charset="0"/>
              </a:rPr>
              <a:t> la </a:t>
            </a:r>
            <a:r>
              <a:rPr lang="en-US" sz="1300" b="0" kern="100" dirty="0" err="1">
                <a:latin typeface="Aptos" panose="020B0004020202020204" pitchFamily="34" charset="0"/>
                <a:ea typeface="Aptos" panose="020B0004020202020204" pitchFamily="34" charset="0"/>
                <a:cs typeface="Arial" panose="020B0604020202020204" pitchFamily="34" charset="0"/>
              </a:rPr>
              <a:t>construcción</a:t>
            </a:r>
            <a:r>
              <a:rPr lang="en-US" sz="1300" b="0" kern="100" dirty="0">
                <a:latin typeface="Aptos" panose="020B0004020202020204" pitchFamily="34" charset="0"/>
                <a:ea typeface="Aptos" panose="020B0004020202020204" pitchFamily="34" charset="0"/>
                <a:cs typeface="Arial" panose="020B0604020202020204" pitchFamily="34" charset="0"/>
              </a:rPr>
              <a:t> de </a:t>
            </a:r>
            <a:r>
              <a:rPr lang="en-US" sz="1300" b="0" kern="100" dirty="0" err="1">
                <a:latin typeface="Aptos" panose="020B0004020202020204" pitchFamily="34" charset="0"/>
                <a:ea typeface="Aptos" panose="020B0004020202020204" pitchFamily="34" charset="0"/>
                <a:cs typeface="Arial" panose="020B0604020202020204" pitchFamily="34" charset="0"/>
              </a:rPr>
              <a:t>nuevas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escuelas</a:t>
            </a:r>
            <a:r>
              <a:rPr lang="en-US" sz="1300" b="0" kern="100" dirty="0">
                <a:latin typeface="Aptos" panose="020B0004020202020204" pitchFamily="34" charset="0"/>
                <a:ea typeface="Aptos" panose="020B0004020202020204" pitchFamily="34" charset="0"/>
                <a:cs typeface="Arial" panose="020B0604020202020204" pitchFamily="34" charset="0"/>
              </a:rPr>
              <a:t> o la </a:t>
            </a:r>
            <a:r>
              <a:rPr lang="en-US" sz="1300" b="0" kern="100" dirty="0" err="1">
                <a:latin typeface="Aptos" panose="020B0004020202020204" pitchFamily="34" charset="0"/>
                <a:ea typeface="Aptos" panose="020B0004020202020204" pitchFamily="34" charset="0"/>
                <a:cs typeface="Arial" panose="020B0604020202020204" pitchFamily="34" charset="0"/>
              </a:rPr>
              <a:t>renovación</a:t>
            </a:r>
            <a:r>
              <a:rPr lang="en-US" sz="1300" b="0" kern="100" dirty="0">
                <a:latin typeface="Aptos" panose="020B0004020202020204" pitchFamily="34" charset="0"/>
                <a:ea typeface="Aptos" panose="020B0004020202020204" pitchFamily="34" charset="0"/>
                <a:cs typeface="Arial" panose="020B0604020202020204" pitchFamily="34" charset="0"/>
              </a:rPr>
              <a:t> de </a:t>
            </a:r>
            <a:r>
              <a:rPr lang="en-US" sz="1300" b="0" kern="100" dirty="0" err="1">
                <a:latin typeface="Aptos" panose="020B0004020202020204" pitchFamily="34" charset="0"/>
                <a:ea typeface="Aptos" panose="020B0004020202020204" pitchFamily="34" charset="0"/>
                <a:cs typeface="Arial" panose="020B0604020202020204" pitchFamily="34" charset="0"/>
              </a:rPr>
              <a:t>instalaciones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existentes</a:t>
            </a:r>
            <a:r>
              <a:rPr lang="en-US" sz="1300" b="0" kern="100" dirty="0">
                <a:latin typeface="Aptos" panose="020B0004020202020204" pitchFamily="34" charset="0"/>
                <a:ea typeface="Aptos" panose="020B0004020202020204" pitchFamily="34" charset="0"/>
                <a:cs typeface="Arial" panose="020B0604020202020204" pitchFamily="34" charset="0"/>
              </a:rPr>
              <a:t>, para </a:t>
            </a:r>
            <a:r>
              <a:rPr lang="en-US" sz="1300" b="0" kern="100" dirty="0" err="1">
                <a:latin typeface="Aptos" panose="020B0004020202020204" pitchFamily="34" charset="0"/>
                <a:ea typeface="Aptos" panose="020B0004020202020204" pitchFamily="34" charset="0"/>
                <a:cs typeface="Arial" panose="020B0604020202020204" pitchFamily="34" charset="0"/>
              </a:rPr>
              <a:t>pagarlos</a:t>
            </a:r>
            <a:r>
              <a:rPr lang="en-US" sz="1300" b="0" kern="100" dirty="0">
                <a:latin typeface="Aptos" panose="020B0004020202020204" pitchFamily="34" charset="0"/>
                <a:ea typeface="Aptos" panose="020B0004020202020204" pitchFamily="34" charset="0"/>
                <a:cs typeface="Arial" panose="020B0604020202020204" pitchFamily="34" charset="0"/>
              </a:rPr>
              <a:t> con </a:t>
            </a:r>
            <a:r>
              <a:rPr lang="en-US" sz="1300" b="0" kern="100" dirty="0" err="1">
                <a:latin typeface="Aptos" panose="020B0004020202020204" pitchFamily="34" charset="0"/>
                <a:ea typeface="Aptos" panose="020B0004020202020204" pitchFamily="34" charset="0"/>
                <a:cs typeface="Arial" panose="020B0604020202020204" pitchFamily="34" charset="0"/>
              </a:rPr>
              <a:t>el</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tiempo</a:t>
            </a:r>
            <a:r>
              <a:rPr lang="en-US" sz="1300" b="0" kern="100" dirty="0">
                <a:latin typeface="Aptos" panose="020B0004020202020204" pitchFamily="34" charset="0"/>
                <a:ea typeface="Aptos" panose="020B0004020202020204" pitchFamily="34" charset="0"/>
                <a:cs typeface="Arial" panose="020B0604020202020204" pitchFamily="34" charset="0"/>
              </a:rPr>
              <a:t>. Son </a:t>
            </a:r>
            <a:r>
              <a:rPr lang="en-US" sz="1300" b="0" kern="100" dirty="0" err="1">
                <a:latin typeface="Aptos" panose="020B0004020202020204" pitchFamily="34" charset="0"/>
                <a:ea typeface="Aptos" panose="020B0004020202020204" pitchFamily="34" charset="0"/>
                <a:cs typeface="Arial" panose="020B0604020202020204" pitchFamily="34" charset="0"/>
              </a:rPr>
              <a:t>similares</a:t>
            </a:r>
            <a:r>
              <a:rPr lang="en-US" sz="1300" b="0" kern="100" dirty="0">
                <a:latin typeface="Aptos" panose="020B0004020202020204" pitchFamily="34" charset="0"/>
                <a:ea typeface="Aptos" panose="020B0004020202020204" pitchFamily="34" charset="0"/>
                <a:cs typeface="Arial" panose="020B0604020202020204" pitchFamily="34" charset="0"/>
              </a:rPr>
              <a:t> a un </a:t>
            </a:r>
            <a:r>
              <a:rPr lang="en-US" sz="1300" b="0" kern="100" dirty="0" err="1">
                <a:latin typeface="Aptos" panose="020B0004020202020204" pitchFamily="34" charset="0"/>
                <a:ea typeface="Aptos" panose="020B0004020202020204" pitchFamily="34" charset="0"/>
                <a:cs typeface="Arial" panose="020B0604020202020204" pitchFamily="34" charset="0"/>
              </a:rPr>
              <a:t>préstamo</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hipotecario</a:t>
            </a:r>
            <a:r>
              <a:rPr lang="en-US" sz="1300" b="0" kern="100" dirty="0">
                <a:latin typeface="Aptos" panose="020B0004020202020204" pitchFamily="34" charset="0"/>
                <a:ea typeface="Aptos" panose="020B0004020202020204" pitchFamily="34" charset="0"/>
                <a:cs typeface="Arial" panose="020B0604020202020204" pitchFamily="34" charset="0"/>
              </a:rPr>
              <a:t> para </a:t>
            </a:r>
            <a:r>
              <a:rPr lang="en-US" sz="1300" b="0" kern="100" dirty="0" err="1">
                <a:latin typeface="Aptos" panose="020B0004020202020204" pitchFamily="34" charset="0"/>
                <a:ea typeface="Aptos" panose="020B0004020202020204" pitchFamily="34" charset="0"/>
                <a:cs typeface="Arial" panose="020B0604020202020204" pitchFamily="34" charset="0"/>
              </a:rPr>
              <a:t>pagar</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una</a:t>
            </a:r>
            <a:r>
              <a:rPr lang="en-US" sz="1300" b="0" kern="100" dirty="0">
                <a:latin typeface="Aptos" panose="020B0004020202020204" pitchFamily="34" charset="0"/>
                <a:ea typeface="Aptos" panose="020B0004020202020204" pitchFamily="34" charset="0"/>
                <a:cs typeface="Arial" panose="020B0604020202020204" pitchFamily="34" charset="0"/>
              </a:rPr>
              <a:t> casa </a:t>
            </a:r>
            <a:r>
              <a:rPr lang="en-US" sz="1300" b="0" kern="100" dirty="0" err="1">
                <a:latin typeface="Aptos" panose="020B0004020202020204" pitchFamily="34" charset="0"/>
                <a:ea typeface="Aptos" panose="020B0004020202020204" pitchFamily="34" charset="0"/>
                <a:cs typeface="Arial" panose="020B0604020202020204" pitchFamily="34" charset="0"/>
              </a:rPr>
              <a:t>que</a:t>
            </a:r>
            <a:r>
              <a:rPr lang="en-US" sz="1300" b="0" kern="100" dirty="0">
                <a:latin typeface="Aptos" panose="020B0004020202020204" pitchFamily="34" charset="0"/>
                <a:ea typeface="Aptos" panose="020B0004020202020204" pitchFamily="34" charset="0"/>
                <a:cs typeface="Arial" panose="020B0604020202020204" pitchFamily="34" charset="0"/>
              </a:rPr>
              <a:t> se </a:t>
            </a:r>
            <a:r>
              <a:rPr lang="en-US" sz="1300" b="0" kern="100" dirty="0" err="1">
                <a:latin typeface="Aptos" panose="020B0004020202020204" pitchFamily="34" charset="0"/>
                <a:ea typeface="Aptos" panose="020B0004020202020204" pitchFamily="34" charset="0"/>
                <a:cs typeface="Arial" panose="020B0604020202020204" pitchFamily="34" charset="0"/>
              </a:rPr>
              <a:t>paga</a:t>
            </a:r>
            <a:r>
              <a:rPr lang="en-US" sz="1300" b="0" kern="100" dirty="0">
                <a:latin typeface="Aptos" panose="020B0004020202020204" pitchFamily="34" charset="0"/>
                <a:ea typeface="Aptos" panose="020B0004020202020204" pitchFamily="34" charset="0"/>
                <a:cs typeface="Arial" panose="020B0604020202020204" pitchFamily="34" charset="0"/>
              </a:rPr>
              <a:t> poco a poco.</a:t>
            </a:r>
            <a:endParaRPr lang="en-US" dirty="0"/>
          </a:p>
        </p:txBody>
      </p:sp>
      <p:sp>
        <p:nvSpPr>
          <p:cNvPr id="574" name="Google Shape;574;g38bf7ab0509_0_21:notes">
            <a:extLst>
              <a:ext uri="{FF2B5EF4-FFF2-40B4-BE49-F238E27FC236}">
                <a16:creationId xmlns:a16="http://schemas.microsoft.com/office/drawing/2014/main" id="{E1996982-79C1-3E75-F9D3-0FFB49BD1533}"/>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3</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521804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55BF4427-272D-2170-1FF9-25AC5FD7CE1E}"/>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EA0C9E52-6254-D9EF-D2F9-70AA87E588A1}"/>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225B1CFE-4215-AD9C-8F82-3E9BD12D29BB}"/>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pPr>
              <a:lnSpc>
                <a:spcPct val="115000"/>
              </a:lnSpc>
              <a:spcAft>
                <a:spcPts val="846"/>
              </a:spcAft>
            </a:pPr>
            <a:r>
              <a:rPr lang="en-US" sz="1300" b="0" kern="100" dirty="0">
                <a:latin typeface="Aptos" panose="020B0004020202020204" pitchFamily="34" charset="0"/>
                <a:ea typeface="Aptos" panose="020B0004020202020204" pitchFamily="34" charset="0"/>
                <a:cs typeface="Arial" panose="020B0604020202020204" pitchFamily="34" charset="0"/>
              </a:rPr>
              <a:t>Los </a:t>
            </a:r>
            <a:r>
              <a:rPr lang="en-US" sz="1300" b="0" kern="100" dirty="0" err="1">
                <a:latin typeface="Aptos" panose="020B0004020202020204" pitchFamily="34" charset="0"/>
                <a:ea typeface="Aptos" panose="020B0004020202020204" pitchFamily="34" charset="0"/>
                <a:cs typeface="Arial" panose="020B0604020202020204" pitchFamily="34" charset="0"/>
              </a:rPr>
              <a:t>fondos</a:t>
            </a:r>
            <a:r>
              <a:rPr lang="en-US" sz="1300" b="0" kern="100" dirty="0">
                <a:latin typeface="Aptos" panose="020B0004020202020204" pitchFamily="34" charset="0"/>
                <a:ea typeface="Aptos" panose="020B0004020202020204" pitchFamily="34" charset="0"/>
                <a:cs typeface="Arial" panose="020B0604020202020204" pitchFamily="34" charset="0"/>
              </a:rPr>
              <a:t> de </a:t>
            </a:r>
            <a:r>
              <a:rPr lang="en-US" sz="1300" b="0" kern="100" dirty="0" err="1">
                <a:latin typeface="Aptos" panose="020B0004020202020204" pitchFamily="34" charset="0"/>
                <a:ea typeface="Aptos" panose="020B0004020202020204" pitchFamily="34" charset="0"/>
                <a:cs typeface="Arial" panose="020B0604020202020204" pitchFamily="34" charset="0"/>
              </a:rPr>
              <a:t>bonos</a:t>
            </a:r>
            <a:r>
              <a:rPr lang="en-US" sz="1300" b="0" kern="100" dirty="0">
                <a:latin typeface="Aptos" panose="020B0004020202020204" pitchFamily="34" charset="0"/>
                <a:ea typeface="Aptos" panose="020B0004020202020204" pitchFamily="34" charset="0"/>
                <a:cs typeface="Arial" panose="020B0604020202020204" pitchFamily="34" charset="0"/>
              </a:rPr>
              <a:t> solo </a:t>
            </a:r>
            <a:r>
              <a:rPr lang="en-US" sz="1300" b="0" kern="100" dirty="0" err="1">
                <a:latin typeface="Aptos" panose="020B0004020202020204" pitchFamily="34" charset="0"/>
                <a:ea typeface="Aptos" panose="020B0004020202020204" pitchFamily="34" charset="0"/>
                <a:cs typeface="Arial" panose="020B0604020202020204" pitchFamily="34" charset="0"/>
              </a:rPr>
              <a:t>pueden</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utilizarse</a:t>
            </a:r>
            <a:r>
              <a:rPr lang="en-US" sz="1300" b="0" kern="100" dirty="0">
                <a:latin typeface="Aptos" panose="020B0004020202020204" pitchFamily="34" charset="0"/>
                <a:ea typeface="Aptos" panose="020B0004020202020204" pitchFamily="34" charset="0"/>
                <a:cs typeface="Arial" panose="020B0604020202020204" pitchFamily="34" charset="0"/>
              </a:rPr>
              <a:t> para </a:t>
            </a:r>
            <a:r>
              <a:rPr lang="en-US" sz="1300" b="0" kern="100" dirty="0" err="1">
                <a:latin typeface="Aptos" panose="020B0004020202020204" pitchFamily="34" charset="0"/>
                <a:ea typeface="Aptos" panose="020B0004020202020204" pitchFamily="34" charset="0"/>
                <a:cs typeface="Arial" panose="020B0604020202020204" pitchFamily="34" charset="0"/>
              </a:rPr>
              <a:t>proyectos</a:t>
            </a:r>
            <a:r>
              <a:rPr lang="en-US" sz="1300" b="0" kern="100" dirty="0">
                <a:latin typeface="Aptos" panose="020B0004020202020204" pitchFamily="34" charset="0"/>
                <a:ea typeface="Aptos" panose="020B0004020202020204" pitchFamily="34" charset="0"/>
                <a:cs typeface="Arial" panose="020B0604020202020204" pitchFamily="34" charset="0"/>
              </a:rPr>
              <a:t> de capital </a:t>
            </a:r>
            <a:r>
              <a:rPr lang="en-US" sz="1300" b="0" kern="100" dirty="0" err="1">
                <a:latin typeface="Aptos" panose="020B0004020202020204" pitchFamily="34" charset="0"/>
                <a:ea typeface="Aptos" panose="020B0004020202020204" pitchFamily="34" charset="0"/>
                <a:cs typeface="Arial" panose="020B0604020202020204" pitchFamily="34" charset="0"/>
              </a:rPr>
              <a:t>como</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escuelas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nuevas</a:t>
            </a:r>
            <a:r>
              <a:rPr lang="en-US" sz="1300" b="0" kern="100" dirty="0">
                <a:latin typeface="Aptos" panose="020B0004020202020204" pitchFamily="34" charset="0"/>
                <a:ea typeface="Aptos" panose="020B0004020202020204" pitchFamily="34" charset="0"/>
                <a:cs typeface="Arial" panose="020B0604020202020204" pitchFamily="34" charset="0"/>
              </a:rPr>
              <a:t> o </a:t>
            </a:r>
            <a:r>
              <a:rPr lang="en-US" sz="1300" b="0" kern="100" dirty="0" err="1">
                <a:latin typeface="Aptos" panose="020B0004020202020204" pitchFamily="34" charset="0"/>
                <a:ea typeface="Aptos" panose="020B0004020202020204" pitchFamily="34" charset="0"/>
                <a:cs typeface="Arial" panose="020B0604020202020204" pitchFamily="34" charset="0"/>
              </a:rPr>
              <a:t>su</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renovación</a:t>
            </a:r>
            <a:r>
              <a:rPr lang="en-US" sz="1300" b="0" kern="100" dirty="0">
                <a:latin typeface="Aptos" panose="020B0004020202020204" pitchFamily="34" charset="0"/>
                <a:ea typeface="Aptos" panose="020B0004020202020204" pitchFamily="34" charset="0"/>
                <a:cs typeface="Arial" panose="020B0604020202020204" pitchFamily="34" charset="0"/>
              </a:rPr>
              <a:t>, y no para </a:t>
            </a:r>
            <a:r>
              <a:rPr lang="en-US" sz="1300" b="0" kern="100" dirty="0" err="1">
                <a:latin typeface="Aptos" panose="020B0004020202020204" pitchFamily="34" charset="0"/>
                <a:ea typeface="Aptos" panose="020B0004020202020204" pitchFamily="34" charset="0"/>
                <a:cs typeface="Arial" panose="020B0604020202020204" pitchFamily="34" charset="0"/>
              </a:rPr>
              <a:t>salarios</a:t>
            </a:r>
            <a:r>
              <a:rPr lang="en-US" sz="1300" b="0" kern="100" dirty="0">
                <a:latin typeface="Aptos" panose="020B0004020202020204" pitchFamily="34" charset="0"/>
                <a:ea typeface="Aptos" panose="020B0004020202020204" pitchFamily="34" charset="0"/>
                <a:cs typeface="Arial" panose="020B0604020202020204" pitchFamily="34" charset="0"/>
              </a:rPr>
              <a:t> de </a:t>
            </a:r>
            <a:r>
              <a:rPr lang="en-US" sz="1300" b="0" kern="100" dirty="0" err="1">
                <a:latin typeface="Aptos" panose="020B0004020202020204" pitchFamily="34" charset="0"/>
                <a:ea typeface="Aptos" panose="020B0004020202020204" pitchFamily="34" charset="0"/>
                <a:cs typeface="Arial" panose="020B0604020202020204" pitchFamily="34" charset="0"/>
              </a:rPr>
              <a:t>docentes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servicios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suministros</a:t>
            </a:r>
            <a:r>
              <a:rPr lang="en-US" sz="1300" b="0" kern="100" dirty="0">
                <a:latin typeface="Aptos" panose="020B0004020202020204" pitchFamily="34" charset="0"/>
                <a:ea typeface="Aptos" panose="020B0004020202020204" pitchFamily="34" charset="0"/>
                <a:cs typeface="Arial" panose="020B0604020202020204" pitchFamily="34" charset="0"/>
              </a:rPr>
              <a:t> o </a:t>
            </a:r>
            <a:r>
              <a:rPr lang="en-US" sz="1300" b="0" kern="100" dirty="0" err="1">
                <a:latin typeface="Aptos" panose="020B0004020202020204" pitchFamily="34" charset="0"/>
                <a:ea typeface="Aptos" panose="020B0004020202020204" pitchFamily="34" charset="0"/>
                <a:cs typeface="Arial" panose="020B0604020202020204" pitchFamily="34" charset="0"/>
              </a:rPr>
              <a:t>programas</a:t>
            </a:r>
            <a:r>
              <a:rPr lang="en-US" sz="1300" b="0" kern="100" dirty="0">
                <a:latin typeface="Aptos" panose="020B0004020202020204" pitchFamily="34" charset="0"/>
                <a:ea typeface="Aptos" panose="020B0004020202020204" pitchFamily="34" charset="0"/>
                <a:cs typeface="Arial" panose="020B0604020202020204" pitchFamily="34" charset="0"/>
              </a:rPr>
              <a:t>. Los </a:t>
            </a:r>
            <a:r>
              <a:rPr lang="en-US" sz="1300" b="0" kern="100" dirty="0" err="1">
                <a:latin typeface="Aptos" panose="020B0004020202020204" pitchFamily="34" charset="0"/>
                <a:ea typeface="Aptos" panose="020B0004020202020204" pitchFamily="34" charset="0"/>
                <a:cs typeface="Arial" panose="020B0604020202020204" pitchFamily="34" charset="0"/>
              </a:rPr>
              <a:t>bonos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permiten</a:t>
            </a:r>
            <a:r>
              <a:rPr lang="en-US" sz="1300" b="0" kern="100" dirty="0">
                <a:latin typeface="Aptos" panose="020B0004020202020204" pitchFamily="34" charset="0"/>
                <a:ea typeface="Aptos" panose="020B0004020202020204" pitchFamily="34" charset="0"/>
                <a:cs typeface="Arial" panose="020B0604020202020204" pitchFamily="34" charset="0"/>
              </a:rPr>
              <a:t> a </a:t>
            </a:r>
            <a:r>
              <a:rPr lang="en-US" sz="1300" b="0" kern="100" dirty="0" err="1">
                <a:latin typeface="Aptos" panose="020B0004020202020204" pitchFamily="34" charset="0"/>
                <a:ea typeface="Aptos" panose="020B0004020202020204" pitchFamily="34" charset="0"/>
                <a:cs typeface="Arial" panose="020B0604020202020204" pitchFamily="34" charset="0"/>
              </a:rPr>
              <a:t>los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distritos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escolares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financiar</a:t>
            </a:r>
            <a:r>
              <a:rPr lang="en-US" sz="1300" b="0" kern="100" dirty="0">
                <a:latin typeface="Aptos" panose="020B0004020202020204" pitchFamily="34" charset="0"/>
                <a:ea typeface="Aptos" panose="020B0004020202020204" pitchFamily="34" charset="0"/>
                <a:cs typeface="Arial" panose="020B0604020202020204" pitchFamily="34" charset="0"/>
              </a:rPr>
              <a:t> las </a:t>
            </a:r>
            <a:r>
              <a:rPr lang="en-US" sz="1300" b="0" kern="100" dirty="0" err="1">
                <a:latin typeface="Aptos" panose="020B0004020202020204" pitchFamily="34" charset="0"/>
                <a:ea typeface="Aptos" panose="020B0004020202020204" pitchFamily="34" charset="0"/>
                <a:cs typeface="Arial" panose="020B0604020202020204" pitchFamily="34" charset="0"/>
              </a:rPr>
              <a:t>mejoras</a:t>
            </a:r>
            <a:r>
              <a:rPr lang="en-US" sz="1300" b="0" kern="100" dirty="0">
                <a:latin typeface="Aptos" panose="020B0004020202020204" pitchFamily="34" charset="0"/>
                <a:ea typeface="Aptos" panose="020B0004020202020204" pitchFamily="34" charset="0"/>
                <a:cs typeface="Arial" panose="020B0604020202020204" pitchFamily="34" charset="0"/>
              </a:rPr>
              <a:t> de las </a:t>
            </a:r>
            <a:r>
              <a:rPr lang="en-US" sz="1300" b="0" kern="100" dirty="0" err="1">
                <a:latin typeface="Aptos" panose="020B0004020202020204" pitchFamily="34" charset="0"/>
                <a:ea typeface="Aptos" panose="020B0004020202020204" pitchFamily="34" charset="0"/>
                <a:cs typeface="Arial" panose="020B0604020202020204" pitchFamily="34" charset="0"/>
              </a:rPr>
              <a:t>instalaciones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por</a:t>
            </a:r>
            <a:r>
              <a:rPr lang="en-US" sz="1300" b="0" kern="100" dirty="0">
                <a:latin typeface="Aptos" panose="020B0004020202020204" pitchFamily="34" charset="0"/>
                <a:ea typeface="Aptos" panose="020B0004020202020204" pitchFamily="34" charset="0"/>
                <a:cs typeface="Arial" panose="020B0604020202020204" pitchFamily="34" charset="0"/>
              </a:rPr>
              <a:t> adelantado y </a:t>
            </a:r>
            <a:r>
              <a:rPr lang="en-US" sz="1300" b="0" kern="100" dirty="0" err="1">
                <a:latin typeface="Aptos" panose="020B0004020202020204" pitchFamily="34" charset="0"/>
                <a:ea typeface="Aptos" panose="020B0004020202020204" pitchFamily="34" charset="0"/>
                <a:cs typeface="Arial" panose="020B0604020202020204" pitchFamily="34" charset="0"/>
              </a:rPr>
              <a:t>devolver</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el</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costo</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gradualmente</a:t>
            </a:r>
            <a:r>
              <a:rPr lang="en-US" sz="1300" b="0" kern="100" dirty="0">
                <a:latin typeface="Aptos" panose="020B0004020202020204" pitchFamily="34" charset="0"/>
                <a:ea typeface="Aptos" panose="020B0004020202020204" pitchFamily="34" charset="0"/>
                <a:cs typeface="Arial" panose="020B0604020202020204" pitchFamily="34" charset="0"/>
              </a:rPr>
              <a:t> a </a:t>
            </a:r>
            <a:r>
              <a:rPr lang="en-US" sz="1300" b="0" kern="100" dirty="0" err="1">
                <a:latin typeface="Aptos" panose="020B0004020202020204" pitchFamily="34" charset="0"/>
                <a:ea typeface="Aptos" panose="020B0004020202020204" pitchFamily="34" charset="0"/>
                <a:cs typeface="Arial" panose="020B0604020202020204" pitchFamily="34" charset="0"/>
              </a:rPr>
              <a:t>través</a:t>
            </a:r>
            <a:r>
              <a:rPr lang="en-US" sz="1300" b="0" kern="100" dirty="0">
                <a:latin typeface="Aptos" panose="020B0004020202020204" pitchFamily="34" charset="0"/>
                <a:ea typeface="Aptos" panose="020B0004020202020204" pitchFamily="34" charset="0"/>
                <a:cs typeface="Arial" panose="020B0604020202020204" pitchFamily="34" charset="0"/>
              </a:rPr>
              <a:t> de </a:t>
            </a:r>
            <a:r>
              <a:rPr lang="en-US" sz="1300" b="0" kern="100" dirty="0" err="1">
                <a:latin typeface="Aptos" panose="020B0004020202020204" pitchFamily="34" charset="0"/>
                <a:ea typeface="Aptos" panose="020B0004020202020204" pitchFamily="34" charset="0"/>
                <a:cs typeface="Arial" panose="020B0604020202020204" pitchFamily="34" charset="0"/>
              </a:rPr>
              <a:t>los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impuestos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sobre</a:t>
            </a:r>
            <a:r>
              <a:rPr lang="en-US" sz="1300" b="0" kern="100" dirty="0">
                <a:latin typeface="Aptos" panose="020B0004020202020204" pitchFamily="34" charset="0"/>
                <a:ea typeface="Aptos" panose="020B0004020202020204" pitchFamily="34" charset="0"/>
                <a:cs typeface="Arial" panose="020B0604020202020204" pitchFamily="34" charset="0"/>
              </a:rPr>
              <a:t> la </a:t>
            </a:r>
            <a:r>
              <a:rPr lang="en-US" sz="1300" b="0" kern="100" dirty="0" err="1">
                <a:latin typeface="Aptos" panose="020B0004020202020204" pitchFamily="34" charset="0"/>
                <a:ea typeface="Aptos" panose="020B0004020202020204" pitchFamily="34" charset="0"/>
                <a:cs typeface="Arial" panose="020B0604020202020204" pitchFamily="34" charset="0"/>
              </a:rPr>
              <a:t>propiedad</a:t>
            </a:r>
            <a:r>
              <a:rPr lang="en-US" sz="1300" b="0" kern="100" dirty="0">
                <a:latin typeface="Aptos" panose="020B0004020202020204" pitchFamily="34" charset="0"/>
                <a:ea typeface="Aptos" panose="020B0004020202020204" pitchFamily="34" charset="0"/>
                <a:cs typeface="Arial" panose="020B0604020202020204" pitchFamily="34" charset="0"/>
              </a:rPr>
              <a:t>.</a:t>
            </a:r>
            <a:r>
              <a:rPr lang="en-US" sz="1300" b="1" kern="100" dirty="0">
                <a:latin typeface="Aptos" panose="020B0004020202020204" pitchFamily="34" charset="0"/>
                <a:ea typeface="Aptos" panose="020B0004020202020204" pitchFamily="34" charset="0"/>
                <a:cs typeface="Arial" panose="020B0604020202020204" pitchFamily="34" charset="0"/>
              </a:rPr>
              <a:t> </a:t>
            </a:r>
            <a:endParaRPr lang="en-US" kern="100" dirty="0">
              <a:latin typeface="Aptos" panose="020B0004020202020204" pitchFamily="34" charset="0"/>
              <a:ea typeface="Aptos" panose="020B0004020202020204" pitchFamily="34" charset="0"/>
              <a:cs typeface="Arial" panose="020B0604020202020204" pitchFamily="34" charset="0"/>
            </a:endParaRPr>
          </a:p>
          <a:p>
            <a:pPr marL="501774" indent="-250886">
              <a:buSzPts val="1400"/>
            </a:pPr>
            <a:endParaRPr lang="en-US" dirty="0"/>
          </a:p>
        </p:txBody>
      </p:sp>
      <p:sp>
        <p:nvSpPr>
          <p:cNvPr id="574" name="Google Shape;574;g38bf7ab0509_0_21:notes">
            <a:extLst>
              <a:ext uri="{FF2B5EF4-FFF2-40B4-BE49-F238E27FC236}">
                <a16:creationId xmlns:a16="http://schemas.microsoft.com/office/drawing/2014/main" id="{E500A208-41BA-9599-FA05-00DEE441C954}"/>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4</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4133137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0661D03E-351E-7C90-CBD2-9AF7CAF16613}"/>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AD441D13-CF63-8E7D-3700-39553214CF38}"/>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E3B7E28D-CCB2-06B7-2423-8AFA05F525D4}"/>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pPr marL="362480" indent="-362480">
              <a:lnSpc>
                <a:spcPct val="150000"/>
              </a:lnSpc>
              <a:buFont typeface="Symbol" panose="05050102010706020507" pitchFamily="18" charset="2"/>
              <a:buChar char=""/>
            </a:pPr>
            <a:r>
              <a:rPr lang="en-US" sz="1300" kern="100" dirty="0">
                <a:latin typeface="Aptos" panose="020B0004020202020204" pitchFamily="34" charset="0"/>
                <a:ea typeface="Aptos" panose="020B0004020202020204" pitchFamily="34" charset="0"/>
                <a:cs typeface="Arial" panose="020B0604020202020204" pitchFamily="34" charset="0"/>
              </a:rPr>
              <a:t>Hay 4 </a:t>
            </a:r>
            <a:r>
              <a:rPr lang="en-US" sz="1300" kern="100" dirty="0" err="1">
                <a:latin typeface="Aptos" panose="020B0004020202020204" pitchFamily="34" charset="0"/>
                <a:ea typeface="Aptos" panose="020B0004020202020204" pitchFamily="34" charset="0"/>
                <a:cs typeface="Arial" panose="020B0604020202020204" pitchFamily="34" charset="0"/>
              </a:rPr>
              <a:t>proposiciones</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en</a:t>
            </a:r>
            <a:r>
              <a:rPr lang="en-US" sz="1300" kern="100" dirty="0">
                <a:latin typeface="Aptos" panose="020B0004020202020204" pitchFamily="34" charset="0"/>
                <a:ea typeface="Aptos" panose="020B0004020202020204" pitchFamily="34" charset="0"/>
                <a:cs typeface="Arial" panose="020B0604020202020204" pitchFamily="34" charset="0"/>
              </a:rPr>
              <a:t> la </a:t>
            </a:r>
            <a:r>
              <a:rPr lang="en-US" sz="1300" kern="100" dirty="0" err="1">
                <a:latin typeface="Aptos" panose="020B0004020202020204" pitchFamily="34" charset="0"/>
                <a:ea typeface="Aptos" panose="020B0004020202020204" pitchFamily="34" charset="0"/>
                <a:cs typeface="Arial" panose="020B0604020202020204" pitchFamily="34" charset="0"/>
              </a:rPr>
              <a:t>boleta</a:t>
            </a:r>
            <a:r>
              <a:rPr lang="en-US" sz="1300" kern="100" dirty="0">
                <a:latin typeface="Aptos" panose="020B0004020202020204" pitchFamily="34" charset="0"/>
                <a:ea typeface="Aptos" panose="020B0004020202020204" pitchFamily="34" charset="0"/>
                <a:cs typeface="Arial" panose="020B0604020202020204" pitchFamily="34" charset="0"/>
              </a:rPr>
              <a:t>. La ley </a:t>
            </a:r>
            <a:r>
              <a:rPr lang="en-US" sz="1300" kern="100" dirty="0" err="1">
                <a:latin typeface="Aptos" panose="020B0004020202020204" pitchFamily="34" charset="0"/>
                <a:ea typeface="Aptos" panose="020B0004020202020204" pitchFamily="34" charset="0"/>
                <a:cs typeface="Arial" panose="020B0604020202020204" pitchFamily="34" charset="0"/>
              </a:rPr>
              <a:t>estatal</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exige</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que</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ciertas</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propuestas</a:t>
            </a:r>
            <a:r>
              <a:rPr lang="en-US" sz="1300" kern="100" dirty="0">
                <a:latin typeface="Aptos" panose="020B0004020202020204" pitchFamily="34" charset="0"/>
                <a:ea typeface="Aptos" panose="020B0004020202020204" pitchFamily="34" charset="0"/>
                <a:cs typeface="Arial" panose="020B0604020202020204" pitchFamily="34" charset="0"/>
              </a:rPr>
              <a:t> se </a:t>
            </a:r>
            <a:r>
              <a:rPr lang="en-US" sz="1300" kern="100" dirty="0" err="1">
                <a:latin typeface="Aptos" panose="020B0004020202020204" pitchFamily="34" charset="0"/>
                <a:ea typeface="Aptos" panose="020B0004020202020204" pitchFamily="34" charset="0"/>
                <a:cs typeface="Arial" panose="020B0604020202020204" pitchFamily="34" charset="0"/>
              </a:rPr>
              <a:t>voten</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por</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separado</a:t>
            </a:r>
            <a:r>
              <a:rPr lang="en-US" sz="1300" kern="100" dirty="0">
                <a:latin typeface="Aptos" panose="020B0004020202020204" pitchFamily="34" charset="0"/>
                <a:ea typeface="Aptos" panose="020B0004020202020204" pitchFamily="34" charset="0"/>
                <a:cs typeface="Arial" panose="020B0604020202020204" pitchFamily="34" charset="0"/>
              </a:rPr>
              <a:t>.
La </a:t>
            </a:r>
            <a:r>
              <a:rPr lang="en-US" sz="1300" kern="100" dirty="0" err="1">
                <a:latin typeface="Aptos" panose="020B0004020202020204" pitchFamily="34" charset="0"/>
                <a:ea typeface="Aptos" panose="020B0004020202020204" pitchFamily="34" charset="0"/>
                <a:cs typeface="Arial" panose="020B0604020202020204" pitchFamily="34" charset="0"/>
              </a:rPr>
              <a:t>Propuesta</a:t>
            </a:r>
            <a:r>
              <a:rPr lang="en-US" sz="1300" kern="100" dirty="0">
                <a:latin typeface="Aptos" panose="020B0004020202020204" pitchFamily="34" charset="0"/>
                <a:ea typeface="Aptos" panose="020B0004020202020204" pitchFamily="34" charset="0"/>
                <a:cs typeface="Arial" panose="020B0604020202020204" pitchFamily="34" charset="0"/>
              </a:rPr>
              <a:t> A </a:t>
            </a:r>
            <a:r>
              <a:rPr lang="en-US" sz="1300" kern="100" dirty="0" err="1">
                <a:latin typeface="Aptos" panose="020B0004020202020204" pitchFamily="34" charset="0"/>
                <a:ea typeface="Aptos" panose="020B0004020202020204" pitchFamily="34" charset="0"/>
                <a:cs typeface="Arial" panose="020B0604020202020204" pitchFamily="34" charset="0"/>
              </a:rPr>
              <a:t>abarca</a:t>
            </a:r>
            <a:r>
              <a:rPr lang="en-US" sz="1300" kern="100" dirty="0">
                <a:latin typeface="Aptos" panose="020B0004020202020204" pitchFamily="34" charset="0"/>
                <a:ea typeface="Aptos" panose="020B0004020202020204" pitchFamily="34" charset="0"/>
                <a:cs typeface="Arial" panose="020B0604020202020204" pitchFamily="34" charset="0"/>
              </a:rPr>
              <a:t> la mayor </a:t>
            </a:r>
            <a:r>
              <a:rPr lang="en-US" sz="1300" kern="100" dirty="0" err="1">
                <a:latin typeface="Aptos" panose="020B0004020202020204" pitchFamily="34" charset="0"/>
                <a:ea typeface="Aptos" panose="020B0004020202020204" pitchFamily="34" charset="0"/>
                <a:cs typeface="Arial" panose="020B0604020202020204" pitchFamily="34" charset="0"/>
              </a:rPr>
              <a:t>parte</a:t>
            </a:r>
            <a:r>
              <a:rPr lang="en-US" sz="1300" kern="100" dirty="0">
                <a:latin typeface="Aptos" panose="020B0004020202020204" pitchFamily="34" charset="0"/>
                <a:ea typeface="Aptos" panose="020B0004020202020204" pitchFamily="34" charset="0"/>
                <a:cs typeface="Arial" panose="020B0604020202020204" pitchFamily="34" charset="0"/>
              </a:rPr>
              <a:t> de la </a:t>
            </a:r>
            <a:r>
              <a:rPr lang="en-US" sz="1300" kern="100" dirty="0" err="1">
                <a:latin typeface="Aptos" panose="020B0004020202020204" pitchFamily="34" charset="0"/>
                <a:ea typeface="Aptos" panose="020B0004020202020204" pitchFamily="34" charset="0"/>
                <a:cs typeface="Arial" panose="020B0604020202020204" pitchFamily="34" charset="0"/>
              </a:rPr>
              <a:t>propuesta</a:t>
            </a:r>
            <a:r>
              <a:rPr lang="en-US" sz="1300" kern="100" dirty="0">
                <a:latin typeface="Aptos" panose="020B0004020202020204" pitchFamily="34" charset="0"/>
                <a:ea typeface="Aptos" panose="020B0004020202020204" pitchFamily="34" charset="0"/>
                <a:cs typeface="Arial" panose="020B0604020202020204" pitchFamily="34" charset="0"/>
              </a:rPr>
              <a:t> y </a:t>
            </a:r>
            <a:r>
              <a:rPr lang="en-US" sz="1300" kern="100" dirty="0" err="1">
                <a:latin typeface="Aptos" panose="020B0004020202020204" pitchFamily="34" charset="0"/>
                <a:ea typeface="Aptos" panose="020B0004020202020204" pitchFamily="34" charset="0"/>
                <a:cs typeface="Arial" panose="020B0604020202020204" pitchFamily="34" charset="0"/>
              </a:rPr>
              <a:t>recomendaciones</a:t>
            </a:r>
            <a:r>
              <a:rPr lang="en-US" sz="1300" kern="100" dirty="0">
                <a:latin typeface="Aptos" panose="020B0004020202020204" pitchFamily="34" charset="0"/>
                <a:ea typeface="Aptos" panose="020B0004020202020204" pitchFamily="34" charset="0"/>
                <a:cs typeface="Arial" panose="020B0604020202020204" pitchFamily="34" charset="0"/>
              </a:rPr>
              <a:t> del </a:t>
            </a:r>
            <a:r>
              <a:rPr lang="en-US" sz="1300" kern="100" dirty="0" err="1">
                <a:latin typeface="Aptos" panose="020B0004020202020204" pitchFamily="34" charset="0"/>
                <a:ea typeface="Aptos" panose="020B0004020202020204" pitchFamily="34" charset="0"/>
                <a:cs typeface="Arial" panose="020B0604020202020204" pitchFamily="34" charset="0"/>
              </a:rPr>
              <a:t>Comité</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Directivo</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Ciudadano</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incluyendo</a:t>
            </a:r>
            <a:r>
              <a:rPr lang="en-US" sz="1300" kern="100" dirty="0">
                <a:latin typeface="Aptos" panose="020B0004020202020204" pitchFamily="34" charset="0"/>
                <a:ea typeface="Aptos" panose="020B0004020202020204" pitchFamily="34" charset="0"/>
                <a:cs typeface="Arial" panose="020B0604020202020204" pitchFamily="34" charset="0"/>
              </a:rPr>
              <a:t> 26 </a:t>
            </a:r>
            <a:r>
              <a:rPr lang="en-US" sz="1300" kern="100" dirty="0" err="1">
                <a:latin typeface="Aptos" panose="020B0004020202020204" pitchFamily="34" charset="0"/>
                <a:ea typeface="Aptos" panose="020B0004020202020204" pitchFamily="34" charset="0"/>
                <a:cs typeface="Arial" panose="020B0604020202020204" pitchFamily="34" charset="0"/>
              </a:rPr>
              <a:t>reemplazos</a:t>
            </a:r>
            <a:r>
              <a:rPr lang="en-US" sz="1300" kern="100" dirty="0">
                <a:latin typeface="Aptos" panose="020B0004020202020204" pitchFamily="34" charset="0"/>
                <a:ea typeface="Aptos" panose="020B0004020202020204" pitchFamily="34" charset="0"/>
                <a:cs typeface="Arial" panose="020B0604020202020204" pitchFamily="34" charset="0"/>
              </a:rPr>
              <a:t> de </a:t>
            </a:r>
            <a:r>
              <a:rPr lang="en-US" sz="1300" kern="100" dirty="0" err="1">
                <a:latin typeface="Aptos" panose="020B0004020202020204" pitchFamily="34" charset="0"/>
                <a:ea typeface="Aptos" panose="020B0004020202020204" pitchFamily="34" charset="0"/>
                <a:cs typeface="Arial" panose="020B0604020202020204" pitchFamily="34" charset="0"/>
              </a:rPr>
              <a:t>edificios</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escolares</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renovaciones</a:t>
            </a:r>
            <a:r>
              <a:rPr lang="en-US" sz="1300" kern="100" dirty="0">
                <a:latin typeface="Aptos" panose="020B0004020202020204" pitchFamily="34" charset="0"/>
                <a:ea typeface="Aptos" panose="020B0004020202020204" pitchFamily="34" charset="0"/>
                <a:cs typeface="Arial" panose="020B0604020202020204" pitchFamily="34" charset="0"/>
              </a:rPr>
              <a:t> y </a:t>
            </a:r>
            <a:r>
              <a:rPr lang="en-US" sz="1300" kern="100" dirty="0" err="1">
                <a:latin typeface="Aptos" panose="020B0004020202020204" pitchFamily="34" charset="0"/>
                <a:ea typeface="Aptos" panose="020B0004020202020204" pitchFamily="34" charset="0"/>
                <a:cs typeface="Arial" panose="020B0604020202020204" pitchFamily="34" charset="0"/>
              </a:rPr>
              <a:t>mejoras</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en</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todas</a:t>
            </a:r>
            <a:r>
              <a:rPr lang="en-US" sz="1300" kern="100" dirty="0">
                <a:latin typeface="Aptos" panose="020B0004020202020204" pitchFamily="34" charset="0"/>
                <a:ea typeface="Aptos" panose="020B0004020202020204" pitchFamily="34" charset="0"/>
                <a:cs typeface="Arial" panose="020B0604020202020204" pitchFamily="34" charset="0"/>
              </a:rPr>
              <a:t> las </a:t>
            </a:r>
            <a:r>
              <a:rPr lang="en-US" sz="1300" kern="100" dirty="0" err="1">
                <a:latin typeface="Aptos" panose="020B0004020202020204" pitchFamily="34" charset="0"/>
                <a:ea typeface="Aptos" panose="020B0004020202020204" pitchFamily="34" charset="0"/>
                <a:cs typeface="Arial" panose="020B0604020202020204" pitchFamily="34" charset="0"/>
              </a:rPr>
              <a:t>escuelas</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incluyendo</a:t>
            </a:r>
            <a:r>
              <a:rPr lang="en-US" sz="1300" kern="100" dirty="0">
                <a:latin typeface="Aptos" panose="020B0004020202020204" pitchFamily="34" charset="0"/>
                <a:ea typeface="Aptos" panose="020B0004020202020204" pitchFamily="34" charset="0"/>
                <a:cs typeface="Arial" panose="020B0604020202020204" pitchFamily="34" charset="0"/>
              </a:rPr>
              <a:t> la </a:t>
            </a:r>
            <a:r>
              <a:rPr lang="en-US" sz="1300" kern="100" dirty="0" err="1">
                <a:latin typeface="Aptos" panose="020B0004020202020204" pitchFamily="34" charset="0"/>
                <a:ea typeface="Aptos" panose="020B0004020202020204" pitchFamily="34" charset="0"/>
                <a:cs typeface="Arial" panose="020B0604020202020204" pitchFamily="34" charset="0"/>
              </a:rPr>
              <a:t>remoción</a:t>
            </a:r>
            <a:r>
              <a:rPr lang="en-US" sz="1300" kern="100" dirty="0">
                <a:latin typeface="Aptos" panose="020B0004020202020204" pitchFamily="34" charset="0"/>
                <a:ea typeface="Aptos" panose="020B0004020202020204" pitchFamily="34" charset="0"/>
                <a:cs typeface="Arial" panose="020B0604020202020204" pitchFamily="34" charset="0"/>
              </a:rPr>
              <a:t> de </a:t>
            </a:r>
            <a:r>
              <a:rPr lang="en-US" sz="1300" kern="100" dirty="0" err="1">
                <a:latin typeface="Aptos" panose="020B0004020202020204" pitchFamily="34" charset="0"/>
                <a:ea typeface="Aptos" panose="020B0004020202020204" pitchFamily="34" charset="0"/>
                <a:cs typeface="Arial" panose="020B0604020202020204" pitchFamily="34" charset="0"/>
              </a:rPr>
              <a:t>aproximadamente</a:t>
            </a:r>
            <a:r>
              <a:rPr lang="en-US" sz="1300" kern="100" dirty="0">
                <a:latin typeface="Aptos" panose="020B0004020202020204" pitchFamily="34" charset="0"/>
                <a:ea typeface="Aptos" panose="020B0004020202020204" pitchFamily="34" charset="0"/>
                <a:cs typeface="Arial" panose="020B0604020202020204" pitchFamily="34" charset="0"/>
              </a:rPr>
              <a:t> 700 </a:t>
            </a:r>
            <a:r>
              <a:rPr lang="en-US" sz="1300" kern="100" dirty="0" err="1">
                <a:latin typeface="Aptos" panose="020B0004020202020204" pitchFamily="34" charset="0"/>
                <a:ea typeface="Aptos" panose="020B0004020202020204" pitchFamily="34" charset="0"/>
                <a:cs typeface="Arial" panose="020B0604020202020204" pitchFamily="34" charset="0"/>
              </a:rPr>
              <a:t>salones</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portátiles</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que</a:t>
            </a:r>
            <a:r>
              <a:rPr lang="en-US" sz="1300" kern="100" dirty="0">
                <a:latin typeface="Aptos" panose="020B0004020202020204" pitchFamily="34" charset="0"/>
                <a:ea typeface="Aptos" panose="020B0004020202020204" pitchFamily="34" charset="0"/>
                <a:cs typeface="Arial" panose="020B0604020202020204" pitchFamily="34" charset="0"/>
              </a:rPr>
              <a:t> son </a:t>
            </a:r>
            <a:r>
              <a:rPr lang="en-US" sz="1300" kern="100" dirty="0" err="1">
                <a:latin typeface="Aptos" panose="020B0004020202020204" pitchFamily="34" charset="0"/>
                <a:ea typeface="Aptos" panose="020B0004020202020204" pitchFamily="34" charset="0"/>
                <a:cs typeface="Arial" panose="020B0604020202020204" pitchFamily="34" charset="0"/>
              </a:rPr>
              <a:t>usados</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por</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casi</a:t>
            </a:r>
            <a:r>
              <a:rPr lang="en-US" sz="1300" kern="100" dirty="0">
                <a:latin typeface="Aptos" panose="020B0004020202020204" pitchFamily="34" charset="0"/>
                <a:ea typeface="Aptos" panose="020B0004020202020204" pitchFamily="34" charset="0"/>
                <a:cs typeface="Arial" panose="020B0604020202020204" pitchFamily="34" charset="0"/>
              </a:rPr>
              <a:t> 10,000 </a:t>
            </a:r>
            <a:r>
              <a:rPr lang="en-US" sz="1300" kern="100" dirty="0" err="1">
                <a:latin typeface="Aptos" panose="020B0004020202020204" pitchFamily="34" charset="0"/>
                <a:ea typeface="Aptos" panose="020B0004020202020204" pitchFamily="34" charset="0"/>
                <a:cs typeface="Arial" panose="020B0604020202020204" pitchFamily="34" charset="0"/>
              </a:rPr>
              <a:t>estudiantes</a:t>
            </a:r>
            <a:r>
              <a:rPr lang="en-US" sz="1300" kern="100" dirty="0">
                <a:latin typeface="Aptos" panose="020B0004020202020204" pitchFamily="34" charset="0"/>
                <a:ea typeface="Aptos" panose="020B0004020202020204" pitchFamily="34" charset="0"/>
                <a:cs typeface="Arial" panose="020B0604020202020204" pitchFamily="34" charset="0"/>
              </a:rPr>
              <a:t>.
La </a:t>
            </a:r>
            <a:r>
              <a:rPr lang="en-US" sz="1300" kern="100" dirty="0" err="1">
                <a:latin typeface="Aptos" panose="020B0004020202020204" pitchFamily="34" charset="0"/>
                <a:ea typeface="Aptos" panose="020B0004020202020204" pitchFamily="34" charset="0"/>
                <a:cs typeface="Arial" panose="020B0604020202020204" pitchFamily="34" charset="0"/>
              </a:rPr>
              <a:t>Propuesta</a:t>
            </a:r>
            <a:r>
              <a:rPr lang="en-US" sz="1300" kern="100" dirty="0">
                <a:latin typeface="Aptos" panose="020B0004020202020204" pitchFamily="34" charset="0"/>
                <a:ea typeface="Aptos" panose="020B0004020202020204" pitchFamily="34" charset="0"/>
                <a:cs typeface="Arial" panose="020B0604020202020204" pitchFamily="34" charset="0"/>
              </a:rPr>
              <a:t> A también </a:t>
            </a:r>
            <a:r>
              <a:rPr lang="en-US" sz="1300" kern="100" dirty="0" err="1">
                <a:latin typeface="Aptos" panose="020B0004020202020204" pitchFamily="34" charset="0"/>
                <a:ea typeface="Aptos" panose="020B0004020202020204" pitchFamily="34" charset="0"/>
                <a:cs typeface="Arial" panose="020B0604020202020204" pitchFamily="34" charset="0"/>
              </a:rPr>
              <a:t>pagaría</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actualizaciones</a:t>
            </a:r>
            <a:r>
              <a:rPr lang="en-US" sz="1300" kern="100" dirty="0">
                <a:latin typeface="Aptos" panose="020B0004020202020204" pitchFamily="34" charset="0"/>
                <a:ea typeface="Aptos" panose="020B0004020202020204" pitchFamily="34" charset="0"/>
                <a:cs typeface="Arial" panose="020B0604020202020204" pitchFamily="34" charset="0"/>
              </a:rPr>
              <a:t> de </a:t>
            </a:r>
            <a:r>
              <a:rPr lang="en-US" sz="1300" kern="100" dirty="0" err="1">
                <a:latin typeface="Aptos" panose="020B0004020202020204" pitchFamily="34" charset="0"/>
                <a:ea typeface="Aptos" panose="020B0004020202020204" pitchFamily="34" charset="0"/>
                <a:cs typeface="Arial" panose="020B0604020202020204" pitchFamily="34" charset="0"/>
              </a:rPr>
              <a:t>seguridad</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ciberseguridad</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laboratorios</a:t>
            </a:r>
            <a:r>
              <a:rPr lang="en-US" sz="1300" kern="100" dirty="0">
                <a:latin typeface="Aptos" panose="020B0004020202020204" pitchFamily="34" charset="0"/>
                <a:ea typeface="Aptos" panose="020B0004020202020204" pitchFamily="34" charset="0"/>
                <a:cs typeface="Arial" panose="020B0604020202020204" pitchFamily="34" charset="0"/>
              </a:rPr>
              <a:t> de </a:t>
            </a:r>
            <a:r>
              <a:rPr lang="en-US" sz="1300" kern="100" dirty="0" err="1">
                <a:latin typeface="Aptos" panose="020B0004020202020204" pitchFamily="34" charset="0"/>
                <a:ea typeface="Aptos" panose="020B0004020202020204" pitchFamily="34" charset="0"/>
                <a:cs typeface="Arial" panose="020B0604020202020204" pitchFamily="34" charset="0"/>
              </a:rPr>
              <a:t>ciencias</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reemplazo</a:t>
            </a:r>
            <a:r>
              <a:rPr lang="en-US" sz="1300" kern="100" dirty="0">
                <a:latin typeface="Aptos" panose="020B0004020202020204" pitchFamily="34" charset="0"/>
                <a:ea typeface="Aptos" panose="020B0004020202020204" pitchFamily="34" charset="0"/>
                <a:cs typeface="Arial" panose="020B0604020202020204" pitchFamily="34" charset="0"/>
              </a:rPr>
              <a:t> de </a:t>
            </a:r>
            <a:r>
              <a:rPr lang="en-US" sz="1300" kern="100" dirty="0" err="1">
                <a:latin typeface="Aptos" panose="020B0004020202020204" pitchFamily="34" charset="0"/>
                <a:ea typeface="Aptos" panose="020B0004020202020204" pitchFamily="34" charset="0"/>
                <a:cs typeface="Arial" panose="020B0604020202020204" pitchFamily="34" charset="0"/>
              </a:rPr>
              <a:t>muebles</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nuevos</a:t>
            </a:r>
            <a:r>
              <a:rPr lang="en-US" sz="1300" kern="100" dirty="0">
                <a:latin typeface="Aptos" panose="020B0004020202020204" pitchFamily="34" charset="0"/>
                <a:ea typeface="Aptos" panose="020B0004020202020204" pitchFamily="34" charset="0"/>
                <a:cs typeface="Arial" panose="020B0604020202020204" pitchFamily="34" charset="0"/>
              </a:rPr>
              <a:t> autobuses </a:t>
            </a:r>
            <a:r>
              <a:rPr lang="en-US" sz="1300" kern="100" dirty="0" err="1">
                <a:latin typeface="Aptos" panose="020B0004020202020204" pitchFamily="34" charset="0"/>
                <a:ea typeface="Aptos" panose="020B0004020202020204" pitchFamily="34" charset="0"/>
                <a:cs typeface="Arial" panose="020B0604020202020204" pitchFamily="34" charset="0"/>
              </a:rPr>
              <a:t>escolares</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áreas</a:t>
            </a:r>
            <a:r>
              <a:rPr lang="en-US" sz="1300" kern="100" dirty="0">
                <a:latin typeface="Aptos" panose="020B0004020202020204" pitchFamily="34" charset="0"/>
                <a:ea typeface="Aptos" panose="020B0004020202020204" pitchFamily="34" charset="0"/>
                <a:cs typeface="Arial" panose="020B0604020202020204" pitchFamily="34" charset="0"/>
              </a:rPr>
              <a:t> de </a:t>
            </a:r>
            <a:r>
              <a:rPr lang="en-US" sz="1300" kern="100" dirty="0" err="1">
                <a:latin typeface="Aptos" panose="020B0004020202020204" pitchFamily="34" charset="0"/>
                <a:ea typeface="Aptos" panose="020B0004020202020204" pitchFamily="34" charset="0"/>
                <a:cs typeface="Arial" panose="020B0604020202020204" pitchFamily="34" charset="0"/>
              </a:rPr>
              <a:t>juegos</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exteriores</a:t>
            </a:r>
            <a:r>
              <a:rPr lang="en-US" sz="1300" kern="100" dirty="0">
                <a:latin typeface="Aptos" panose="020B0004020202020204" pitchFamily="34" charset="0"/>
                <a:ea typeface="Aptos" panose="020B0004020202020204" pitchFamily="34" charset="0"/>
                <a:cs typeface="Arial" panose="020B0604020202020204" pitchFamily="34" charset="0"/>
              </a:rPr>
              <a:t>, patios y </a:t>
            </a:r>
            <a:r>
              <a:rPr lang="en-US" sz="1300" kern="100" dirty="0" err="1">
                <a:latin typeface="Aptos" panose="020B0004020202020204" pitchFamily="34" charset="0"/>
                <a:ea typeface="Aptos" panose="020B0004020202020204" pitchFamily="34" charset="0"/>
                <a:cs typeface="Arial" panose="020B0604020202020204" pitchFamily="34" charset="0"/>
              </a:rPr>
              <a:t>césped</a:t>
            </a:r>
            <a:r>
              <a:rPr lang="en-US" sz="1300" kern="100" dirty="0">
                <a:latin typeface="Aptos" panose="020B0004020202020204" pitchFamily="34" charset="0"/>
                <a:ea typeface="Aptos" panose="020B0004020202020204" pitchFamily="34" charset="0"/>
                <a:cs typeface="Arial" panose="020B0604020202020204" pitchFamily="34" charset="0"/>
              </a:rPr>
              <a:t> </a:t>
            </a:r>
            <a:r>
              <a:rPr lang="en-US" sz="1300" kern="100" dirty="0" err="1">
                <a:latin typeface="Aptos" panose="020B0004020202020204" pitchFamily="34" charset="0"/>
                <a:ea typeface="Aptos" panose="020B0004020202020204" pitchFamily="34" charset="0"/>
                <a:cs typeface="Arial" panose="020B0604020202020204" pitchFamily="34" charset="0"/>
              </a:rPr>
              <a:t>artifical</a:t>
            </a:r>
            <a:r>
              <a:rPr lang="en-US" sz="1300" kern="100" dirty="0">
                <a:latin typeface="Aptos" panose="020B0004020202020204" pitchFamily="34" charset="0"/>
                <a:ea typeface="Aptos" panose="020B0004020202020204" pitchFamily="34" charset="0"/>
                <a:cs typeface="Arial" panose="020B0604020202020204" pitchFamily="34" charset="0"/>
              </a:rPr>
              <a:t> para las </a:t>
            </a:r>
            <a:r>
              <a:rPr lang="en-US" sz="1300" kern="100" dirty="0" err="1">
                <a:latin typeface="Aptos" panose="020B0004020202020204" pitchFamily="34" charset="0"/>
                <a:ea typeface="Aptos" panose="020B0004020202020204" pitchFamily="34" charset="0"/>
                <a:cs typeface="Arial" panose="020B0604020202020204" pitchFamily="34" charset="0"/>
              </a:rPr>
              <a:t>escuelas</a:t>
            </a:r>
            <a:r>
              <a:rPr lang="en-US" sz="1300" kern="100" dirty="0">
                <a:latin typeface="Aptos" panose="020B0004020202020204" pitchFamily="34" charset="0"/>
                <a:ea typeface="Aptos" panose="020B0004020202020204" pitchFamily="34" charset="0"/>
                <a:cs typeface="Arial" panose="020B0604020202020204" pitchFamily="34" charset="0"/>
              </a:rPr>
              <a:t>.</a:t>
            </a:r>
            <a:endParaRPr lang="en-US" dirty="0"/>
          </a:p>
        </p:txBody>
      </p:sp>
      <p:sp>
        <p:nvSpPr>
          <p:cNvPr id="574" name="Google Shape;574;g38bf7ab0509_0_21:notes">
            <a:extLst>
              <a:ext uri="{FF2B5EF4-FFF2-40B4-BE49-F238E27FC236}">
                <a16:creationId xmlns:a16="http://schemas.microsoft.com/office/drawing/2014/main" id="{E3C848E1-6292-336A-AEA1-9932FAE4627A}"/>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5</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195486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8A219ACF-EE33-AA93-EB10-B5684AB0FFF2}"/>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B80A279C-1F10-7E40-09EE-0817200E5EBF}"/>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9E1ACDA9-AE44-47B1-78D2-9958D0A5493F}"/>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r>
              <a:rPr lang="en-US" sz="1200" dirty="0">
                <a:solidFill>
                  <a:schemeClr val="bg1"/>
                </a:solidFill>
              </a:rPr>
              <a:t>La ley </a:t>
            </a:r>
            <a:r>
              <a:rPr lang="en-US" sz="1200" dirty="0" err="1">
                <a:solidFill>
                  <a:schemeClr val="bg1"/>
                </a:solidFill>
              </a:rPr>
              <a:t>estatal</a:t>
            </a:r>
            <a:r>
              <a:rPr lang="en-US" sz="1200" dirty="0">
                <a:solidFill>
                  <a:schemeClr val="bg1"/>
                </a:solidFill>
              </a:rPr>
              <a:t> también </a:t>
            </a:r>
            <a:r>
              <a:rPr lang="en-US" sz="1200" dirty="0" err="1">
                <a:solidFill>
                  <a:schemeClr val="bg1"/>
                </a:solidFill>
              </a:rPr>
              <a:t>exige</a:t>
            </a:r>
            <a:r>
              <a:rPr lang="en-US" sz="1200" dirty="0">
                <a:solidFill>
                  <a:schemeClr val="bg1"/>
                </a:solidFill>
              </a:rPr>
              <a:t> </a:t>
            </a:r>
            <a:r>
              <a:rPr lang="en-US" sz="1200" dirty="0" err="1">
                <a:solidFill>
                  <a:schemeClr val="bg1"/>
                </a:solidFill>
              </a:rPr>
              <a:t>que</a:t>
            </a:r>
            <a:r>
              <a:rPr lang="en-US" sz="1200" dirty="0">
                <a:solidFill>
                  <a:schemeClr val="bg1"/>
                </a:solidFill>
              </a:rPr>
              <a:t> las </a:t>
            </a:r>
            <a:r>
              <a:rPr lang="en-US" sz="1200" dirty="0" err="1">
                <a:solidFill>
                  <a:schemeClr val="bg1"/>
                </a:solidFill>
              </a:rPr>
              <a:t>siguientes</a:t>
            </a:r>
            <a:r>
              <a:rPr lang="en-US" sz="1200" dirty="0">
                <a:solidFill>
                  <a:schemeClr val="bg1"/>
                </a:solidFill>
              </a:rPr>
              <a:t> </a:t>
            </a:r>
            <a:r>
              <a:rPr lang="en-US" sz="1200" dirty="0" err="1">
                <a:solidFill>
                  <a:schemeClr val="bg1"/>
                </a:solidFill>
              </a:rPr>
              <a:t>tres</a:t>
            </a:r>
            <a:r>
              <a:rPr lang="en-US" sz="1200" dirty="0">
                <a:solidFill>
                  <a:schemeClr val="bg1"/>
                </a:solidFill>
              </a:rPr>
              <a:t> </a:t>
            </a:r>
            <a:r>
              <a:rPr lang="en-US" sz="1200" dirty="0" err="1">
                <a:solidFill>
                  <a:schemeClr val="bg1"/>
                </a:solidFill>
              </a:rPr>
              <a:t>propuestas</a:t>
            </a:r>
            <a:r>
              <a:rPr lang="en-US" sz="1200" dirty="0">
                <a:solidFill>
                  <a:schemeClr val="bg1"/>
                </a:solidFill>
              </a:rPr>
              <a:t> se </a:t>
            </a:r>
            <a:r>
              <a:rPr lang="en-US" sz="1200" dirty="0" err="1">
                <a:solidFill>
                  <a:schemeClr val="bg1"/>
                </a:solidFill>
              </a:rPr>
              <a:t>voten</a:t>
            </a:r>
            <a:r>
              <a:rPr lang="en-US" sz="1200" dirty="0">
                <a:solidFill>
                  <a:schemeClr val="bg1"/>
                </a:solidFill>
              </a:rPr>
              <a:t> </a:t>
            </a:r>
            <a:r>
              <a:rPr lang="en-US" sz="1200" dirty="0" err="1">
                <a:solidFill>
                  <a:schemeClr val="bg1"/>
                </a:solidFill>
              </a:rPr>
              <a:t>individualmente</a:t>
            </a:r>
            <a:r>
              <a:rPr lang="en-US" sz="1200" dirty="0">
                <a:solidFill>
                  <a:schemeClr val="bg1"/>
                </a:solidFill>
              </a:rPr>
              <a:t>:
La </a:t>
            </a:r>
            <a:r>
              <a:rPr lang="en-US" sz="1200" dirty="0" err="1">
                <a:solidFill>
                  <a:schemeClr val="bg1"/>
                </a:solidFill>
              </a:rPr>
              <a:t>Propuesta</a:t>
            </a:r>
            <a:r>
              <a:rPr lang="en-US" sz="1200" dirty="0">
                <a:solidFill>
                  <a:schemeClr val="bg1"/>
                </a:solidFill>
              </a:rPr>
              <a:t> B (144.7 </a:t>
            </a:r>
            <a:r>
              <a:rPr lang="en-US" sz="1200" dirty="0" err="1">
                <a:solidFill>
                  <a:schemeClr val="bg1"/>
                </a:solidFill>
              </a:rPr>
              <a:t>millones</a:t>
            </a:r>
            <a:r>
              <a:rPr lang="en-US" sz="1200" dirty="0">
                <a:solidFill>
                  <a:schemeClr val="bg1"/>
                </a:solidFill>
              </a:rPr>
              <a:t> de </a:t>
            </a:r>
            <a:r>
              <a:rPr lang="en-US" sz="1200" dirty="0" err="1">
                <a:solidFill>
                  <a:schemeClr val="bg1"/>
                </a:solidFill>
              </a:rPr>
              <a:t>dólares</a:t>
            </a:r>
            <a:r>
              <a:rPr lang="en-US" sz="1200" dirty="0">
                <a:solidFill>
                  <a:schemeClr val="bg1"/>
                </a:solidFill>
              </a:rPr>
              <a:t>) </a:t>
            </a:r>
            <a:r>
              <a:rPr lang="en-US" sz="1200" dirty="0" err="1">
                <a:solidFill>
                  <a:schemeClr val="bg1"/>
                </a:solidFill>
              </a:rPr>
              <a:t>incluye</a:t>
            </a:r>
            <a:r>
              <a:rPr lang="en-US" sz="1200" dirty="0">
                <a:solidFill>
                  <a:schemeClr val="bg1"/>
                </a:solidFill>
              </a:rPr>
              <a:t> </a:t>
            </a:r>
            <a:r>
              <a:rPr lang="en-US" sz="1200" dirty="0" err="1">
                <a:solidFill>
                  <a:schemeClr val="bg1"/>
                </a:solidFill>
              </a:rPr>
              <a:t>mejoras</a:t>
            </a:r>
            <a:r>
              <a:rPr lang="en-US" sz="1200" dirty="0">
                <a:solidFill>
                  <a:schemeClr val="bg1"/>
                </a:solidFill>
              </a:rPr>
              <a:t> </a:t>
            </a:r>
            <a:r>
              <a:rPr lang="en-US" sz="1200" dirty="0" err="1">
                <a:solidFill>
                  <a:schemeClr val="bg1"/>
                </a:solidFill>
              </a:rPr>
              <a:t>tecnológicas</a:t>
            </a:r>
            <a:r>
              <a:rPr lang="en-US" sz="1200" dirty="0">
                <a:solidFill>
                  <a:schemeClr val="bg1"/>
                </a:solidFill>
              </a:rPr>
              <a:t> para </a:t>
            </a:r>
            <a:r>
              <a:rPr lang="en-US" sz="1200" dirty="0" err="1">
                <a:solidFill>
                  <a:schemeClr val="bg1"/>
                </a:solidFill>
              </a:rPr>
              <a:t>dispositivos</a:t>
            </a:r>
            <a:r>
              <a:rPr lang="en-US" sz="1200" dirty="0">
                <a:solidFill>
                  <a:schemeClr val="bg1"/>
                </a:solidFill>
              </a:rPr>
              <a:t> y </a:t>
            </a:r>
            <a:r>
              <a:rPr lang="en-US" sz="1200" dirty="0" err="1">
                <a:solidFill>
                  <a:schemeClr val="bg1"/>
                </a:solidFill>
              </a:rPr>
              <a:t>computadoras</a:t>
            </a:r>
            <a:r>
              <a:rPr lang="en-US" sz="1200" dirty="0">
                <a:solidFill>
                  <a:schemeClr val="bg1"/>
                </a:solidFill>
              </a:rPr>
              <a:t> </a:t>
            </a:r>
            <a:r>
              <a:rPr lang="en-US" sz="1200" dirty="0" err="1">
                <a:solidFill>
                  <a:schemeClr val="bg1"/>
                </a:solidFill>
              </a:rPr>
              <a:t>que</a:t>
            </a:r>
            <a:r>
              <a:rPr lang="en-US" sz="1200" dirty="0">
                <a:solidFill>
                  <a:schemeClr val="bg1"/>
                </a:solidFill>
              </a:rPr>
              <a:t> </a:t>
            </a:r>
            <a:r>
              <a:rPr lang="en-US" sz="1200" dirty="0" err="1">
                <a:solidFill>
                  <a:schemeClr val="bg1"/>
                </a:solidFill>
              </a:rPr>
              <a:t>serán</a:t>
            </a:r>
            <a:r>
              <a:rPr lang="en-US" sz="1200" dirty="0">
                <a:solidFill>
                  <a:schemeClr val="bg1"/>
                </a:solidFill>
              </a:rPr>
              <a:t> </a:t>
            </a:r>
            <a:r>
              <a:rPr lang="en-US" sz="1200" dirty="0" err="1">
                <a:solidFill>
                  <a:schemeClr val="bg1"/>
                </a:solidFill>
              </a:rPr>
              <a:t>utilizados</a:t>
            </a:r>
            <a:r>
              <a:rPr lang="en-US" sz="1200" dirty="0">
                <a:solidFill>
                  <a:schemeClr val="bg1"/>
                </a:solidFill>
              </a:rPr>
              <a:t> </a:t>
            </a:r>
            <a:r>
              <a:rPr lang="en-US" sz="1200" dirty="0" err="1">
                <a:solidFill>
                  <a:schemeClr val="bg1"/>
                </a:solidFill>
              </a:rPr>
              <a:t>por</a:t>
            </a:r>
            <a:r>
              <a:rPr lang="en-US" sz="1200" dirty="0">
                <a:solidFill>
                  <a:schemeClr val="bg1"/>
                </a:solidFill>
              </a:rPr>
              <a:t> </a:t>
            </a:r>
            <a:r>
              <a:rPr lang="en-US" sz="1200" dirty="0" err="1">
                <a:solidFill>
                  <a:schemeClr val="bg1"/>
                </a:solidFill>
              </a:rPr>
              <a:t>estudiantes</a:t>
            </a:r>
            <a:r>
              <a:rPr lang="en-US" sz="1200" dirty="0">
                <a:solidFill>
                  <a:schemeClr val="bg1"/>
                </a:solidFill>
              </a:rPr>
              <a:t> y personal.
La </a:t>
            </a:r>
            <a:r>
              <a:rPr lang="en-US" sz="1200" dirty="0" err="1">
                <a:solidFill>
                  <a:schemeClr val="bg1"/>
                </a:solidFill>
              </a:rPr>
              <a:t>Propuesta</a:t>
            </a:r>
            <a:r>
              <a:rPr lang="en-US" sz="1200" dirty="0">
                <a:solidFill>
                  <a:schemeClr val="bg1"/>
                </a:solidFill>
              </a:rPr>
              <a:t> C </a:t>
            </a:r>
            <a:r>
              <a:rPr lang="en-US" sz="1200" dirty="0" err="1">
                <a:solidFill>
                  <a:schemeClr val="bg1"/>
                </a:solidFill>
              </a:rPr>
              <a:t>permitiría</a:t>
            </a:r>
            <a:r>
              <a:rPr lang="en-US" sz="1200" dirty="0">
                <a:solidFill>
                  <a:schemeClr val="bg1"/>
                </a:solidFill>
              </a:rPr>
              <a:t> al </a:t>
            </a:r>
            <a:r>
              <a:rPr lang="en-US" sz="1200" dirty="0" err="1">
                <a:solidFill>
                  <a:schemeClr val="bg1"/>
                </a:solidFill>
              </a:rPr>
              <a:t>distrito</a:t>
            </a:r>
            <a:r>
              <a:rPr lang="en-US" sz="1200" dirty="0">
                <a:solidFill>
                  <a:schemeClr val="bg1"/>
                </a:solidFill>
              </a:rPr>
              <a:t> </a:t>
            </a:r>
            <a:r>
              <a:rPr lang="en-US" sz="1200" dirty="0" err="1">
                <a:solidFill>
                  <a:schemeClr val="bg1"/>
                </a:solidFill>
              </a:rPr>
              <a:t>refinanciar</a:t>
            </a:r>
            <a:r>
              <a:rPr lang="en-US" sz="1200" dirty="0">
                <a:solidFill>
                  <a:schemeClr val="bg1"/>
                </a:solidFill>
              </a:rPr>
              <a:t> </a:t>
            </a:r>
            <a:r>
              <a:rPr lang="en-US" sz="1200" dirty="0" err="1">
                <a:solidFill>
                  <a:schemeClr val="bg1"/>
                </a:solidFill>
              </a:rPr>
              <a:t>una</a:t>
            </a:r>
            <a:r>
              <a:rPr lang="en-US" sz="1200" dirty="0">
                <a:solidFill>
                  <a:schemeClr val="bg1"/>
                </a:solidFill>
              </a:rPr>
              <a:t> </a:t>
            </a:r>
            <a:r>
              <a:rPr lang="en-US" sz="1200" dirty="0" err="1">
                <a:solidFill>
                  <a:schemeClr val="bg1"/>
                </a:solidFill>
              </a:rPr>
              <a:t>deuda</a:t>
            </a:r>
            <a:r>
              <a:rPr lang="en-US" sz="1200" dirty="0">
                <a:solidFill>
                  <a:schemeClr val="bg1"/>
                </a:solidFill>
              </a:rPr>
              <a:t> de 143 </a:t>
            </a:r>
            <a:r>
              <a:rPr lang="en-US" sz="1200" dirty="0" err="1">
                <a:solidFill>
                  <a:schemeClr val="bg1"/>
                </a:solidFill>
              </a:rPr>
              <a:t>millones</a:t>
            </a:r>
            <a:r>
              <a:rPr lang="en-US" sz="1200" dirty="0">
                <a:solidFill>
                  <a:schemeClr val="bg1"/>
                </a:solidFill>
              </a:rPr>
              <a:t> de </a:t>
            </a:r>
            <a:r>
              <a:rPr lang="en-US" sz="1200" dirty="0" err="1">
                <a:solidFill>
                  <a:schemeClr val="bg1"/>
                </a:solidFill>
              </a:rPr>
              <a:t>dólares</a:t>
            </a:r>
            <a:r>
              <a:rPr lang="en-US" sz="1200" dirty="0">
                <a:solidFill>
                  <a:schemeClr val="bg1"/>
                </a:solidFill>
              </a:rPr>
              <a:t>, </a:t>
            </a:r>
            <a:r>
              <a:rPr lang="en-US" sz="1200" dirty="0" err="1">
                <a:solidFill>
                  <a:schemeClr val="bg1"/>
                </a:solidFill>
              </a:rPr>
              <a:t>dándole</a:t>
            </a:r>
            <a:r>
              <a:rPr lang="en-US" sz="1200" dirty="0">
                <a:solidFill>
                  <a:schemeClr val="bg1"/>
                </a:solidFill>
              </a:rPr>
              <a:t> la </a:t>
            </a:r>
            <a:r>
              <a:rPr lang="en-US" sz="1200" dirty="0" err="1">
                <a:solidFill>
                  <a:schemeClr val="bg1"/>
                </a:solidFill>
              </a:rPr>
              <a:t>capacidad</a:t>
            </a:r>
            <a:r>
              <a:rPr lang="en-US" sz="1200" dirty="0">
                <a:solidFill>
                  <a:schemeClr val="bg1"/>
                </a:solidFill>
              </a:rPr>
              <a:t> de </a:t>
            </a:r>
            <a:r>
              <a:rPr lang="en-US" sz="1200" dirty="0" err="1">
                <a:solidFill>
                  <a:schemeClr val="bg1"/>
                </a:solidFill>
              </a:rPr>
              <a:t>redirigir</a:t>
            </a:r>
            <a:r>
              <a:rPr lang="en-US" sz="1200" dirty="0">
                <a:solidFill>
                  <a:schemeClr val="bg1"/>
                </a:solidFill>
              </a:rPr>
              <a:t> </a:t>
            </a:r>
            <a:r>
              <a:rPr lang="en-US" sz="1200" dirty="0" err="1">
                <a:solidFill>
                  <a:schemeClr val="bg1"/>
                </a:solidFill>
              </a:rPr>
              <a:t>más</a:t>
            </a:r>
            <a:r>
              <a:rPr lang="en-US" sz="1200" dirty="0">
                <a:solidFill>
                  <a:schemeClr val="bg1"/>
                </a:solidFill>
              </a:rPr>
              <a:t> </a:t>
            </a:r>
            <a:r>
              <a:rPr lang="en-US" sz="1200" dirty="0" err="1">
                <a:solidFill>
                  <a:schemeClr val="bg1"/>
                </a:solidFill>
              </a:rPr>
              <a:t>recursos</a:t>
            </a:r>
            <a:r>
              <a:rPr lang="en-US" sz="1200" dirty="0">
                <a:solidFill>
                  <a:schemeClr val="bg1"/>
                </a:solidFill>
              </a:rPr>
              <a:t> </a:t>
            </a:r>
            <a:r>
              <a:rPr lang="en-US" sz="1200" dirty="0" err="1">
                <a:solidFill>
                  <a:schemeClr val="bg1"/>
                </a:solidFill>
              </a:rPr>
              <a:t>hacia</a:t>
            </a:r>
            <a:r>
              <a:rPr lang="en-US" sz="1200" dirty="0">
                <a:solidFill>
                  <a:schemeClr val="bg1"/>
                </a:solidFill>
              </a:rPr>
              <a:t> las </a:t>
            </a:r>
            <a:r>
              <a:rPr lang="en-US" sz="1200" dirty="0" err="1">
                <a:solidFill>
                  <a:schemeClr val="bg1"/>
                </a:solidFill>
              </a:rPr>
              <a:t>operaciones</a:t>
            </a:r>
            <a:r>
              <a:rPr lang="en-US" sz="1200" dirty="0">
                <a:solidFill>
                  <a:schemeClr val="bg1"/>
                </a:solidFill>
              </a:rPr>
              <a:t> del </a:t>
            </a:r>
            <a:r>
              <a:rPr lang="en-US" sz="1200" dirty="0" err="1">
                <a:solidFill>
                  <a:schemeClr val="bg1"/>
                </a:solidFill>
              </a:rPr>
              <a:t>salón</a:t>
            </a:r>
            <a:r>
              <a:rPr lang="en-US" sz="1200" dirty="0">
                <a:solidFill>
                  <a:schemeClr val="bg1"/>
                </a:solidFill>
              </a:rPr>
              <a:t> de </a:t>
            </a:r>
            <a:r>
              <a:rPr lang="en-US" sz="1200" dirty="0" err="1">
                <a:solidFill>
                  <a:schemeClr val="bg1"/>
                </a:solidFill>
              </a:rPr>
              <a:t>clase</a:t>
            </a:r>
            <a:r>
              <a:rPr lang="en-US" sz="1200" dirty="0">
                <a:solidFill>
                  <a:schemeClr val="bg1"/>
                </a:solidFill>
              </a:rPr>
              <a:t>
La </a:t>
            </a:r>
            <a:r>
              <a:rPr lang="en-US" sz="1200" dirty="0" err="1">
                <a:solidFill>
                  <a:schemeClr val="bg1"/>
                </a:solidFill>
              </a:rPr>
              <a:t>Propuesta</a:t>
            </a:r>
            <a:r>
              <a:rPr lang="en-US" sz="1200" dirty="0">
                <a:solidFill>
                  <a:schemeClr val="bg1"/>
                </a:solidFill>
              </a:rPr>
              <a:t> D (26.25 </a:t>
            </a:r>
            <a:r>
              <a:rPr lang="en-US" sz="1200" dirty="0" err="1">
                <a:solidFill>
                  <a:schemeClr val="bg1"/>
                </a:solidFill>
              </a:rPr>
              <a:t>millones</a:t>
            </a:r>
            <a:r>
              <a:rPr lang="en-US" sz="1200" dirty="0">
                <a:solidFill>
                  <a:schemeClr val="bg1"/>
                </a:solidFill>
              </a:rPr>
              <a:t> de </a:t>
            </a:r>
            <a:r>
              <a:rPr lang="en-US" sz="1200" dirty="0" err="1">
                <a:solidFill>
                  <a:schemeClr val="bg1"/>
                </a:solidFill>
              </a:rPr>
              <a:t>dólares</a:t>
            </a:r>
            <a:r>
              <a:rPr lang="en-US" sz="1200" dirty="0">
                <a:solidFill>
                  <a:schemeClr val="bg1"/>
                </a:solidFill>
              </a:rPr>
              <a:t>) </a:t>
            </a:r>
            <a:r>
              <a:rPr lang="en-US" sz="1200" dirty="0" err="1">
                <a:solidFill>
                  <a:schemeClr val="bg1"/>
                </a:solidFill>
              </a:rPr>
              <a:t>repararía</a:t>
            </a:r>
            <a:r>
              <a:rPr lang="en-US" sz="1200" dirty="0">
                <a:solidFill>
                  <a:schemeClr val="bg1"/>
                </a:solidFill>
              </a:rPr>
              <a:t> y </a:t>
            </a:r>
            <a:r>
              <a:rPr lang="en-US" sz="1200" dirty="0" err="1">
                <a:solidFill>
                  <a:schemeClr val="bg1"/>
                </a:solidFill>
              </a:rPr>
              <a:t>renovaría</a:t>
            </a:r>
            <a:r>
              <a:rPr lang="en-US" sz="1200" dirty="0">
                <a:solidFill>
                  <a:schemeClr val="bg1"/>
                </a:solidFill>
              </a:rPr>
              <a:t> las piscinas del </a:t>
            </a:r>
            <a:r>
              <a:rPr lang="en-US" sz="1200" dirty="0" err="1">
                <a:solidFill>
                  <a:schemeClr val="bg1"/>
                </a:solidFill>
              </a:rPr>
              <a:t>distrito</a:t>
            </a:r>
            <a:r>
              <a:rPr lang="en-US" sz="1200" dirty="0">
                <a:solidFill>
                  <a:schemeClr val="bg1"/>
                </a:solidFill>
              </a:rPr>
              <a:t>, </a:t>
            </a:r>
            <a:r>
              <a:rPr lang="en-US" sz="1200" dirty="0" err="1">
                <a:solidFill>
                  <a:schemeClr val="bg1"/>
                </a:solidFill>
              </a:rPr>
              <a:t>donde</a:t>
            </a:r>
            <a:r>
              <a:rPr lang="en-US" sz="1200" dirty="0">
                <a:solidFill>
                  <a:schemeClr val="bg1"/>
                </a:solidFill>
              </a:rPr>
              <a:t> </a:t>
            </a:r>
            <a:r>
              <a:rPr lang="en-US" sz="1200" dirty="0" err="1">
                <a:solidFill>
                  <a:schemeClr val="bg1"/>
                </a:solidFill>
              </a:rPr>
              <a:t>los</a:t>
            </a:r>
            <a:r>
              <a:rPr lang="en-US" sz="1200" dirty="0">
                <a:solidFill>
                  <a:schemeClr val="bg1"/>
                </a:solidFill>
              </a:rPr>
              <a:t> </a:t>
            </a:r>
            <a:r>
              <a:rPr lang="en-US" sz="1200" dirty="0" err="1">
                <a:solidFill>
                  <a:schemeClr val="bg1"/>
                </a:solidFill>
              </a:rPr>
              <a:t>estudiantes</a:t>
            </a:r>
            <a:r>
              <a:rPr lang="en-US" sz="1200" dirty="0">
                <a:solidFill>
                  <a:schemeClr val="bg1"/>
                </a:solidFill>
              </a:rPr>
              <a:t> </a:t>
            </a:r>
            <a:r>
              <a:rPr lang="en-US" sz="1200" dirty="0" err="1">
                <a:solidFill>
                  <a:schemeClr val="bg1"/>
                </a:solidFill>
              </a:rPr>
              <a:t>aprenden</a:t>
            </a:r>
            <a:r>
              <a:rPr lang="en-US" sz="1200" dirty="0">
                <a:solidFill>
                  <a:schemeClr val="bg1"/>
                </a:solidFill>
              </a:rPr>
              <a:t> a </a:t>
            </a:r>
            <a:r>
              <a:rPr lang="en-US" sz="1200" dirty="0" err="1">
                <a:solidFill>
                  <a:schemeClr val="bg1"/>
                </a:solidFill>
              </a:rPr>
              <a:t>nadar</a:t>
            </a:r>
            <a:r>
              <a:rPr lang="en-US" sz="1200" dirty="0">
                <a:solidFill>
                  <a:schemeClr val="bg1"/>
                </a:solidFill>
              </a:rPr>
              <a:t>.</a:t>
            </a:r>
            <a:endParaRPr lang="en-US" kern="100" dirty="0">
              <a:latin typeface="Aptos" panose="020B0004020202020204" pitchFamily="34" charset="0"/>
              <a:ea typeface="Aptos" panose="020B0004020202020204" pitchFamily="34" charset="0"/>
              <a:cs typeface="Arial" panose="020B0604020202020204" pitchFamily="34" charset="0"/>
            </a:endParaRPr>
          </a:p>
          <a:p>
            <a:pPr>
              <a:lnSpc>
                <a:spcPct val="115000"/>
              </a:lnSpc>
              <a:spcAft>
                <a:spcPts val="846"/>
              </a:spcAft>
            </a:pPr>
            <a:r>
              <a:rPr lang="en-US" sz="1300" b="1" kern="100" dirty="0">
                <a:latin typeface="Aptos" panose="020B0004020202020204" pitchFamily="34" charset="0"/>
                <a:ea typeface="Aptos" panose="020B0004020202020204" pitchFamily="34" charset="0"/>
                <a:cs typeface="Arial" panose="020B0604020202020204" pitchFamily="34" charset="0"/>
              </a:rPr>
              <a:t> </a:t>
            </a:r>
            <a:endParaRPr lang="en-US" kern="100" dirty="0">
              <a:latin typeface="Aptos" panose="020B0004020202020204" pitchFamily="34" charset="0"/>
              <a:ea typeface="Aptos" panose="020B0004020202020204" pitchFamily="34" charset="0"/>
              <a:cs typeface="Arial" panose="020B0604020202020204" pitchFamily="34" charset="0"/>
            </a:endParaRPr>
          </a:p>
          <a:p>
            <a:pPr marL="501774" indent="-250886">
              <a:buSzPts val="1400"/>
            </a:pPr>
            <a:endParaRPr lang="en-US" dirty="0"/>
          </a:p>
        </p:txBody>
      </p:sp>
      <p:sp>
        <p:nvSpPr>
          <p:cNvPr id="574" name="Google Shape;574;g38bf7ab0509_0_21:notes">
            <a:extLst>
              <a:ext uri="{FF2B5EF4-FFF2-40B4-BE49-F238E27FC236}">
                <a16:creationId xmlns:a16="http://schemas.microsoft.com/office/drawing/2014/main" id="{47210B7C-C3DC-FCFD-6E4C-D741C0DCF8E5}"/>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6</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3372127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D344028D-4AB4-ACB8-20B6-992BF56FF373}"/>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B9B5B4E9-2C6F-C6F5-17B1-7AE3B2A9CB1D}"/>
              </a:ext>
            </a:extLst>
          </p:cNvPr>
          <p:cNvSpPr>
            <a:spLocks noGrp="1" noRot="1" noChangeAspect="1"/>
          </p:cNvSpPr>
          <p:nvPr>
            <p:ph type="sldImg" idx="2"/>
          </p:nvPr>
        </p:nvSpPr>
        <p:spPr>
          <a:xfrm>
            <a:off x="842963" y="1239838"/>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EFF7A0D5-BB1B-3F1A-A04D-4A9403A3411A}"/>
              </a:ext>
            </a:extLst>
          </p:cNvPr>
          <p:cNvSpPr txBox="1">
            <a:spLocks noGrp="1"/>
          </p:cNvSpPr>
          <p:nvPr>
            <p:ph type="body" idx="1"/>
          </p:nvPr>
        </p:nvSpPr>
        <p:spPr>
          <a:xfrm>
            <a:off x="764395" y="4775881"/>
            <a:ext cx="6115146" cy="3907701"/>
          </a:xfrm>
          <a:prstGeom prst="rect">
            <a:avLst/>
          </a:prstGeom>
          <a:noFill/>
          <a:ln>
            <a:noFill/>
          </a:ln>
        </p:spPr>
        <p:txBody>
          <a:bodyPr spcFirstLastPara="1" wrap="square" lIns="100338" tIns="50155" rIns="100338" bIns="50155" anchor="t" anchorCtr="0">
            <a:noAutofit/>
          </a:bodyPr>
          <a:lstStyle/>
          <a:p>
            <a:r>
              <a:rPr lang="en-US" sz="1300" b="0" kern="100" dirty="0">
                <a:latin typeface="Aptos" panose="020B0004020202020204" pitchFamily="34" charset="0"/>
                <a:ea typeface="Aptos" panose="020B0004020202020204" pitchFamily="34" charset="0"/>
                <a:cs typeface="Arial" panose="020B0604020202020204" pitchFamily="34" charset="0"/>
              </a:rPr>
              <a:t>¿</a:t>
            </a:r>
            <a:r>
              <a:rPr lang="en-US" sz="1300" b="0" kern="100" dirty="0" err="1">
                <a:latin typeface="Aptos" panose="020B0004020202020204" pitchFamily="34" charset="0"/>
                <a:ea typeface="Aptos" panose="020B0004020202020204" pitchFamily="34" charset="0"/>
                <a:cs typeface="Arial" panose="020B0604020202020204" pitchFamily="34" charset="0"/>
              </a:rPr>
              <a:t>Cuánto</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costaría</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esto</a:t>
            </a:r>
            <a:r>
              <a:rPr lang="en-US" sz="1300" b="0" kern="100" dirty="0">
                <a:latin typeface="Aptos" panose="020B0004020202020204" pitchFamily="34" charset="0"/>
                <a:ea typeface="Aptos" panose="020B0004020202020204" pitchFamily="34" charset="0"/>
                <a:cs typeface="Arial" panose="020B0604020202020204" pitchFamily="34" charset="0"/>
              </a:rPr>
              <a:t> a </a:t>
            </a:r>
            <a:r>
              <a:rPr lang="en-US" sz="1300" b="0" kern="100" dirty="0" err="1">
                <a:latin typeface="Aptos" panose="020B0004020202020204" pitchFamily="34" charset="0"/>
                <a:ea typeface="Aptos" panose="020B0004020202020204" pitchFamily="34" charset="0"/>
                <a:cs typeface="Arial" panose="020B0604020202020204" pitchFamily="34" charset="0"/>
              </a:rPr>
              <a:t>los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contribuyentes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Habría</a:t>
            </a:r>
            <a:r>
              <a:rPr lang="en-US" sz="1300" b="0" kern="100" dirty="0">
                <a:latin typeface="Aptos" panose="020B0004020202020204" pitchFamily="34" charset="0"/>
                <a:ea typeface="Aptos" panose="020B0004020202020204" pitchFamily="34" charset="0"/>
                <a:cs typeface="Arial" panose="020B0604020202020204" pitchFamily="34" charset="0"/>
              </a:rPr>
              <a:t> un </a:t>
            </a:r>
            <a:r>
              <a:rPr lang="en-US" sz="1300" b="0" kern="100" dirty="0" err="1">
                <a:latin typeface="Aptos" panose="020B0004020202020204" pitchFamily="34" charset="0"/>
                <a:ea typeface="Aptos" panose="020B0004020202020204" pitchFamily="34" charset="0"/>
                <a:cs typeface="Arial" panose="020B0604020202020204" pitchFamily="34" charset="0"/>
              </a:rPr>
              <a:t>aumento</a:t>
            </a:r>
            <a:r>
              <a:rPr lang="en-US" sz="1300" b="0" kern="100" dirty="0">
                <a:latin typeface="Aptos" panose="020B0004020202020204" pitchFamily="34" charset="0"/>
                <a:ea typeface="Aptos" panose="020B0004020202020204" pitchFamily="34" charset="0"/>
                <a:cs typeface="Arial" panose="020B0604020202020204" pitchFamily="34" charset="0"/>
              </a:rPr>
              <a:t> del </a:t>
            </a:r>
            <a:r>
              <a:rPr lang="en-US" sz="1300" b="0" kern="100" dirty="0" err="1">
                <a:latin typeface="Aptos" panose="020B0004020202020204" pitchFamily="34" charset="0"/>
                <a:ea typeface="Aptos" panose="020B0004020202020204" pitchFamily="34" charset="0"/>
                <a:cs typeface="Arial" panose="020B0604020202020204" pitchFamily="34" charset="0"/>
              </a:rPr>
              <a:t>impuesto</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sobre</a:t>
            </a:r>
            <a:r>
              <a:rPr lang="en-US" sz="1300" b="0" kern="100" dirty="0">
                <a:latin typeface="Aptos" panose="020B0004020202020204" pitchFamily="34" charset="0"/>
                <a:ea typeface="Aptos" panose="020B0004020202020204" pitchFamily="34" charset="0"/>
                <a:cs typeface="Arial" panose="020B0604020202020204" pitchFamily="34" charset="0"/>
              </a:rPr>
              <a:t> la </a:t>
            </a:r>
            <a:r>
              <a:rPr lang="en-US" sz="1300" b="0" kern="100" dirty="0" err="1">
                <a:latin typeface="Aptos" panose="020B0004020202020204" pitchFamily="34" charset="0"/>
                <a:ea typeface="Aptos" panose="020B0004020202020204" pitchFamily="34" charset="0"/>
                <a:cs typeface="Arial" panose="020B0604020202020204" pitchFamily="34" charset="0"/>
              </a:rPr>
              <a:t>propiedad</a:t>
            </a:r>
            <a:r>
              <a:rPr lang="en-US" sz="1300" b="0" kern="100" dirty="0">
                <a:latin typeface="Aptos" panose="020B0004020202020204" pitchFamily="34" charset="0"/>
                <a:ea typeface="Aptos" panose="020B0004020202020204" pitchFamily="34" charset="0"/>
                <a:cs typeface="Arial" panose="020B0604020202020204" pitchFamily="34" charset="0"/>
              </a:rPr>
              <a:t> de un centavo. Eso </a:t>
            </a:r>
            <a:r>
              <a:rPr lang="en-US" sz="1300" b="0" kern="100" dirty="0" err="1">
                <a:latin typeface="Aptos" panose="020B0004020202020204" pitchFamily="34" charset="0"/>
                <a:ea typeface="Aptos" panose="020B0004020202020204" pitchFamily="34" charset="0"/>
                <a:cs typeface="Arial" panose="020B0604020202020204" pitchFamily="34" charset="0"/>
              </a:rPr>
              <a:t>significa</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que</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en</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una</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vivienda</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promedio</a:t>
            </a:r>
            <a:r>
              <a:rPr lang="en-US" sz="1300" b="0" kern="100" dirty="0">
                <a:latin typeface="Aptos" panose="020B0004020202020204" pitchFamily="34" charset="0"/>
                <a:ea typeface="Aptos" panose="020B0004020202020204" pitchFamily="34" charset="0"/>
                <a:cs typeface="Arial" panose="020B0604020202020204" pitchFamily="34" charset="0"/>
              </a:rPr>
              <a:t> de 500.000 </a:t>
            </a:r>
            <a:r>
              <a:rPr lang="en-US" sz="1300" b="0" kern="100" dirty="0" err="1">
                <a:latin typeface="Aptos" panose="020B0004020202020204" pitchFamily="34" charset="0"/>
                <a:ea typeface="Aptos" panose="020B0004020202020204" pitchFamily="34" charset="0"/>
                <a:cs typeface="Arial" panose="020B0604020202020204" pitchFamily="34" charset="0"/>
              </a:rPr>
              <a:t>dólares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suponiendo</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que</a:t>
            </a:r>
            <a:r>
              <a:rPr lang="en-US" sz="1300" b="0" kern="100" dirty="0">
                <a:latin typeface="Aptos" panose="020B0004020202020204" pitchFamily="34" charset="0"/>
                <a:ea typeface="Aptos" panose="020B0004020202020204" pitchFamily="34" charset="0"/>
                <a:cs typeface="Arial" panose="020B0604020202020204" pitchFamily="34" charset="0"/>
              </a:rPr>
              <a:t> se </a:t>
            </a:r>
            <a:r>
              <a:rPr lang="en-US" sz="1300" b="0" kern="100" dirty="0" err="1">
                <a:latin typeface="Aptos" panose="020B0004020202020204" pitchFamily="34" charset="0"/>
                <a:ea typeface="Aptos" panose="020B0004020202020204" pitchFamily="34" charset="0"/>
                <a:cs typeface="Arial" panose="020B0604020202020204" pitchFamily="34" charset="0"/>
              </a:rPr>
              <a:t>haya</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solicitado</a:t>
            </a:r>
            <a:r>
              <a:rPr lang="en-US" sz="1300" b="0" kern="100" dirty="0">
                <a:latin typeface="Aptos" panose="020B0004020202020204" pitchFamily="34" charset="0"/>
                <a:ea typeface="Aptos" panose="020B0004020202020204" pitchFamily="34" charset="0"/>
                <a:cs typeface="Arial" panose="020B0604020202020204" pitchFamily="34" charset="0"/>
              </a:rPr>
              <a:t> la </a:t>
            </a:r>
            <a:r>
              <a:rPr lang="en-US" sz="1300" b="0" kern="100" dirty="0" err="1">
                <a:latin typeface="Aptos" panose="020B0004020202020204" pitchFamily="34" charset="0"/>
                <a:ea typeface="Aptos" panose="020B0004020202020204" pitchFamily="34" charset="0"/>
                <a:cs typeface="Arial" panose="020B0604020202020204" pitchFamily="34" charset="0"/>
              </a:rPr>
              <a:t>exención</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por</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vivienda</a:t>
            </a:r>
            <a:r>
              <a:rPr lang="en-US" sz="1300" b="0" kern="100" dirty="0">
                <a:latin typeface="Aptos" panose="020B0004020202020204" pitchFamily="34" charset="0"/>
                <a:ea typeface="Aptos" panose="020B0004020202020204" pitchFamily="34" charset="0"/>
                <a:cs typeface="Arial" panose="020B0604020202020204" pitchFamily="34" charset="0"/>
              </a:rPr>
              <a:t> principal, </a:t>
            </a:r>
            <a:r>
              <a:rPr lang="en-US" sz="1300" b="0" kern="100" dirty="0" err="1">
                <a:latin typeface="Aptos" panose="020B0004020202020204" pitchFamily="34" charset="0"/>
                <a:ea typeface="Aptos" panose="020B0004020202020204" pitchFamily="34" charset="0"/>
                <a:cs typeface="Arial" panose="020B0604020202020204" pitchFamily="34" charset="0"/>
              </a:rPr>
              <a:t>costaría</a:t>
            </a:r>
            <a:r>
              <a:rPr lang="en-US" sz="1300" b="0" kern="100" dirty="0">
                <a:latin typeface="Aptos" panose="020B0004020202020204" pitchFamily="34" charset="0"/>
                <a:ea typeface="Aptos" panose="020B0004020202020204" pitchFamily="34" charset="0"/>
                <a:cs typeface="Arial" panose="020B0604020202020204" pitchFamily="34" charset="0"/>
              </a:rPr>
              <a:t> 2.79 </a:t>
            </a:r>
            <a:r>
              <a:rPr lang="en-US" sz="1300" b="0" kern="100" dirty="0" err="1">
                <a:latin typeface="Aptos" panose="020B0004020202020204" pitchFamily="34" charset="0"/>
                <a:ea typeface="Aptos" panose="020B0004020202020204" pitchFamily="34" charset="0"/>
                <a:cs typeface="Arial" panose="020B0604020202020204" pitchFamily="34" charset="0"/>
              </a:rPr>
              <a:t>dólares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adicionales</a:t>
            </a:r>
            <a:r>
              <a:rPr lang="en-US" sz="1300" b="0" kern="100" dirty="0">
                <a:latin typeface="Aptos" panose="020B0004020202020204" pitchFamily="34" charset="0"/>
                <a:ea typeface="Aptos" panose="020B0004020202020204" pitchFamily="34" charset="0"/>
                <a:cs typeface="Arial" panose="020B0604020202020204" pitchFamily="34" charset="0"/>
              </a:rPr>
              <a:t> al </a:t>
            </a:r>
            <a:r>
              <a:rPr lang="en-US" sz="1300" b="0" kern="100" dirty="0" err="1">
                <a:latin typeface="Aptos" panose="020B0004020202020204" pitchFamily="34" charset="0"/>
                <a:ea typeface="Aptos" panose="020B0004020202020204" pitchFamily="34" charset="0"/>
                <a:cs typeface="Arial" panose="020B0604020202020204" pitchFamily="34" charset="0"/>
              </a:rPr>
              <a:t>mes</a:t>
            </a:r>
            <a:r>
              <a:rPr lang="en-US" sz="1300" b="0" kern="100" dirty="0">
                <a:latin typeface="Aptos" panose="020B0004020202020204" pitchFamily="34" charset="0"/>
                <a:ea typeface="Aptos" panose="020B0004020202020204" pitchFamily="34" charset="0"/>
                <a:cs typeface="Arial" panose="020B0604020202020204" pitchFamily="34" charset="0"/>
              </a:rPr>
              <a:t> o 33.48 </a:t>
            </a:r>
            <a:r>
              <a:rPr lang="en-US" sz="1300" b="0" kern="100" dirty="0" err="1">
                <a:latin typeface="Aptos" panose="020B0004020202020204" pitchFamily="34" charset="0"/>
                <a:ea typeface="Aptos" panose="020B0004020202020204" pitchFamily="34" charset="0"/>
                <a:cs typeface="Arial" panose="020B0604020202020204" pitchFamily="34" charset="0"/>
              </a:rPr>
              <a:t>dólares</a:t>
            </a:r>
            <a:r>
              <a:rPr lang="en-US" sz="1300" b="0" kern="100" dirty="0">
                <a:latin typeface="Aptos" panose="020B0004020202020204" pitchFamily="34" charset="0"/>
                <a:ea typeface="Aptos" panose="020B0004020202020204" pitchFamily="34" charset="0"/>
                <a:cs typeface="Arial" panose="020B0604020202020204" pitchFamily="34" charset="0"/>
              </a:rPr>
              <a:t> al </a:t>
            </a:r>
            <a:r>
              <a:rPr lang="en-US" sz="1300" b="0" kern="100" dirty="0" err="1">
                <a:latin typeface="Aptos" panose="020B0004020202020204" pitchFamily="34" charset="0"/>
                <a:ea typeface="Aptos" panose="020B0004020202020204" pitchFamily="34" charset="0"/>
                <a:cs typeface="Arial" panose="020B0604020202020204" pitchFamily="34" charset="0"/>
              </a:rPr>
              <a:t>año</a:t>
            </a:r>
            <a:r>
              <a:rPr lang="en-US" sz="1300" b="0" kern="100" dirty="0">
                <a:latin typeface="Aptos" panose="020B0004020202020204" pitchFamily="34" charset="0"/>
                <a:ea typeface="Aptos" panose="020B0004020202020204" pitchFamily="34" charset="0"/>
                <a:cs typeface="Arial" panose="020B0604020202020204" pitchFamily="34" charset="0"/>
              </a:rPr>
              <a:t>. Los </a:t>
            </a:r>
            <a:r>
              <a:rPr lang="en-US" sz="1300" b="0" kern="100" dirty="0" err="1">
                <a:latin typeface="Aptos" panose="020B0004020202020204" pitchFamily="34" charset="0"/>
                <a:ea typeface="Aptos" panose="020B0004020202020204" pitchFamily="34" charset="0"/>
                <a:cs typeface="Arial" panose="020B0604020202020204" pitchFamily="34" charset="0"/>
              </a:rPr>
              <a:t>propietarios</a:t>
            </a:r>
            <a:r>
              <a:rPr lang="en-US" sz="1300" b="0" kern="100" dirty="0">
                <a:latin typeface="Aptos" panose="020B0004020202020204" pitchFamily="34" charset="0"/>
                <a:ea typeface="Aptos" panose="020B0004020202020204" pitchFamily="34" charset="0"/>
                <a:cs typeface="Arial" panose="020B0604020202020204" pitchFamily="34" charset="0"/>
              </a:rPr>
              <a:t> de 65 </a:t>
            </a:r>
            <a:r>
              <a:rPr lang="en-US" sz="1300" b="0" kern="100" dirty="0" err="1">
                <a:latin typeface="Aptos" panose="020B0004020202020204" pitchFamily="34" charset="0"/>
                <a:ea typeface="Aptos" panose="020B0004020202020204" pitchFamily="34" charset="0"/>
                <a:cs typeface="Arial" panose="020B0604020202020204" pitchFamily="34" charset="0"/>
              </a:rPr>
              <a:t>años</a:t>
            </a:r>
            <a:r>
              <a:rPr lang="en-US" sz="1300" b="0" kern="100" dirty="0">
                <a:latin typeface="Aptos" panose="020B0004020202020204" pitchFamily="34" charset="0"/>
                <a:ea typeface="Aptos" panose="020B0004020202020204" pitchFamily="34" charset="0"/>
                <a:cs typeface="Arial" panose="020B0604020202020204" pitchFamily="34" charset="0"/>
              </a:rPr>
              <a:t> o </a:t>
            </a:r>
            <a:r>
              <a:rPr lang="en-US" sz="1300" b="0" kern="100" dirty="0" err="1">
                <a:latin typeface="Aptos" panose="020B0004020202020204" pitchFamily="34" charset="0"/>
                <a:ea typeface="Aptos" panose="020B0004020202020204" pitchFamily="34" charset="0"/>
                <a:cs typeface="Arial" panose="020B0604020202020204" pitchFamily="34" charset="0"/>
              </a:rPr>
              <a:t>más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que</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hayan</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solicitado</a:t>
            </a:r>
            <a:r>
              <a:rPr lang="en-US" sz="1300" b="0" kern="100" dirty="0">
                <a:latin typeface="Aptos" panose="020B0004020202020204" pitchFamily="34" charset="0"/>
                <a:ea typeface="Aptos" panose="020B0004020202020204" pitchFamily="34" charset="0"/>
                <a:cs typeface="Arial" panose="020B0604020202020204" pitchFamily="34" charset="0"/>
              </a:rPr>
              <a:t> la </a:t>
            </a:r>
            <a:r>
              <a:rPr lang="en-US" sz="1300" b="0" kern="100" dirty="0" err="1">
                <a:latin typeface="Aptos" panose="020B0004020202020204" pitchFamily="34" charset="0"/>
                <a:ea typeface="Aptos" panose="020B0004020202020204" pitchFamily="34" charset="0"/>
                <a:cs typeface="Arial" panose="020B0604020202020204" pitchFamily="34" charset="0"/>
              </a:rPr>
              <a:t>exención</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por</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vivienda</a:t>
            </a:r>
            <a:r>
              <a:rPr lang="en-US" sz="1300" b="0" kern="100" dirty="0">
                <a:latin typeface="Aptos" panose="020B0004020202020204" pitchFamily="34" charset="0"/>
                <a:ea typeface="Aptos" panose="020B0004020202020204" pitchFamily="34" charset="0"/>
                <a:cs typeface="Arial" panose="020B0604020202020204" pitchFamily="34" charset="0"/>
              </a:rPr>
              <a:t> NO se </a:t>
            </a:r>
            <a:r>
              <a:rPr lang="en-US" sz="1300" b="0" kern="100" dirty="0" err="1">
                <a:latin typeface="Aptos" panose="020B0004020202020204" pitchFamily="34" charset="0"/>
                <a:ea typeface="Aptos" panose="020B0004020202020204" pitchFamily="34" charset="0"/>
                <a:cs typeface="Arial" panose="020B0604020202020204" pitchFamily="34" charset="0"/>
              </a:rPr>
              <a:t>verían</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afectados</a:t>
            </a:r>
            <a:r>
              <a:rPr lang="en-US" sz="1300" b="0" kern="100" dirty="0">
                <a:latin typeface="Aptos" panose="020B0004020202020204" pitchFamily="34" charset="0"/>
                <a:ea typeface="Aptos" panose="020B0004020202020204" pitchFamily="34" charset="0"/>
                <a:cs typeface="Arial" panose="020B0604020202020204" pitchFamily="34" charset="0"/>
              </a:rPr>
              <a:t>, a </a:t>
            </a:r>
            <a:r>
              <a:rPr lang="en-US" sz="1300" b="0" kern="100" dirty="0" err="1">
                <a:latin typeface="Aptos" panose="020B0004020202020204" pitchFamily="34" charset="0"/>
                <a:ea typeface="Aptos" panose="020B0004020202020204" pitchFamily="34" charset="0"/>
                <a:cs typeface="Arial" panose="020B0604020202020204" pitchFamily="34" charset="0"/>
              </a:rPr>
              <a:t>menos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que</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realicen</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mejoras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significativas</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en</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su</a:t>
            </a:r>
            <a:r>
              <a:rPr lang="en-US" sz="1300" b="0" kern="100" dirty="0">
                <a:latin typeface="Aptos" panose="020B0004020202020204" pitchFamily="34" charset="0"/>
                <a:ea typeface="Aptos" panose="020B0004020202020204" pitchFamily="34" charset="0"/>
                <a:cs typeface="Arial" panose="020B0604020202020204" pitchFamily="34" charset="0"/>
              </a:rPr>
              <a:t> </a:t>
            </a:r>
            <a:r>
              <a:rPr lang="en-US" sz="1300" b="0" kern="100" dirty="0" err="1">
                <a:latin typeface="Aptos" panose="020B0004020202020204" pitchFamily="34" charset="0"/>
                <a:ea typeface="Aptos" panose="020B0004020202020204" pitchFamily="34" charset="0"/>
                <a:cs typeface="Arial" panose="020B0604020202020204" pitchFamily="34" charset="0"/>
              </a:rPr>
              <a:t>vivienda</a:t>
            </a:r>
            <a:r>
              <a:rPr lang="en-US" sz="1300" b="0" kern="100" dirty="0">
                <a:latin typeface="Aptos" panose="020B0004020202020204" pitchFamily="34" charset="0"/>
                <a:ea typeface="Aptos" panose="020B0004020202020204" pitchFamily="34" charset="0"/>
                <a:cs typeface="Arial" panose="020B0604020202020204" pitchFamily="34" charset="0"/>
              </a:rPr>
              <a:t>.</a:t>
            </a:r>
            <a:endParaRPr lang="en-US" dirty="0"/>
          </a:p>
        </p:txBody>
      </p:sp>
      <p:sp>
        <p:nvSpPr>
          <p:cNvPr id="574" name="Google Shape;574;g38bf7ab0509_0_21:notes">
            <a:extLst>
              <a:ext uri="{FF2B5EF4-FFF2-40B4-BE49-F238E27FC236}">
                <a16:creationId xmlns:a16="http://schemas.microsoft.com/office/drawing/2014/main" id="{4BAFF972-516E-0187-7D15-FFB6EE90D543}"/>
              </a:ext>
            </a:extLst>
          </p:cNvPr>
          <p:cNvSpPr txBox="1">
            <a:spLocks noGrp="1"/>
          </p:cNvSpPr>
          <p:nvPr>
            <p:ph type="sldNum" idx="12"/>
          </p:nvPr>
        </p:nvSpPr>
        <p:spPr>
          <a:xfrm>
            <a:off x="4329793" y="9425992"/>
            <a:ext cx="3312371" cy="497823"/>
          </a:xfrm>
          <a:prstGeom prst="rect">
            <a:avLst/>
          </a:prstGeom>
          <a:noFill/>
          <a:ln>
            <a:noFill/>
          </a:ln>
        </p:spPr>
        <p:txBody>
          <a:bodyPr spcFirstLastPara="1" wrap="square" lIns="100338" tIns="50155" rIns="100338" bIns="50155" anchor="b" anchorCtr="0">
            <a:noAutofit/>
          </a:bodyPr>
          <a:lstStyle/>
          <a:p>
            <a:pPr defTabSz="1003546">
              <a:buClr>
                <a:srgbClr val="000000"/>
              </a:buClr>
              <a:buSzPts val="1200"/>
              <a:defRPr/>
            </a:pPr>
            <a:fld id="{00000000-1234-1234-1234-123412341234}" type="slidenum">
              <a:rPr lang="en" kern="0">
                <a:solidFill>
                  <a:srgbClr val="000000"/>
                </a:solidFill>
                <a:latin typeface="Arial"/>
                <a:ea typeface="Arial"/>
                <a:cs typeface="Arial"/>
                <a:sym typeface="Arial"/>
              </a:rPr>
              <a:pPr defTabSz="1003546">
                <a:buClr>
                  <a:srgbClr val="000000"/>
                </a:buClr>
                <a:buSzPts val="1200"/>
                <a:defRPr/>
              </a:pPr>
              <a:t>7</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25553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58352162-359D-03ED-AD96-50B2728F5584}"/>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F7779ADC-2BF1-55DB-80C0-86E5FF4A69F9}"/>
              </a:ext>
            </a:extLst>
          </p:cNvPr>
          <p:cNvSpPr>
            <a:spLocks noGrp="1" noRot="1" noChangeAspect="1"/>
          </p:cNvSpPr>
          <p:nvPr>
            <p:ph type="sldImg" idx="2"/>
          </p:nvPr>
        </p:nvSpPr>
        <p:spPr>
          <a:xfrm>
            <a:off x="844550" y="1239838"/>
            <a:ext cx="5954713"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0764E9BB-6D7D-2F25-1F2C-FA27A0769B6D}"/>
              </a:ext>
            </a:extLst>
          </p:cNvPr>
          <p:cNvSpPr txBox="1">
            <a:spLocks noGrp="1"/>
          </p:cNvSpPr>
          <p:nvPr>
            <p:ph type="body" idx="1"/>
          </p:nvPr>
        </p:nvSpPr>
        <p:spPr>
          <a:xfrm>
            <a:off x="764394" y="4775881"/>
            <a:ext cx="6115146" cy="3907701"/>
          </a:xfrm>
          <a:prstGeom prst="rect">
            <a:avLst/>
          </a:prstGeom>
          <a:noFill/>
          <a:ln>
            <a:noFill/>
          </a:ln>
        </p:spPr>
        <p:txBody>
          <a:bodyPr spcFirstLastPara="1" wrap="square" lIns="100353" tIns="50163" rIns="100353" bIns="50163" anchor="t" anchorCtr="0">
            <a:noAutofit/>
          </a:bodyPr>
          <a:lstStyle/>
          <a:p>
            <a:pPr marL="501847" indent="-250923">
              <a:buSzPts val="1400"/>
            </a:pPr>
            <a:r>
              <a:rPr lang="en-US" dirty="0"/>
              <a:t>La </a:t>
            </a:r>
            <a:r>
              <a:rPr lang="en-US" dirty="0" err="1"/>
              <a:t>tasa</a:t>
            </a:r>
            <a:r>
              <a:rPr lang="en-US" dirty="0"/>
              <a:t> </a:t>
            </a:r>
            <a:r>
              <a:rPr lang="en-US" dirty="0" err="1"/>
              <a:t>impositiva</a:t>
            </a:r>
            <a:r>
              <a:rPr lang="en-US" dirty="0"/>
              <a:t> de  Dallas ISD es la </a:t>
            </a:r>
            <a:r>
              <a:rPr lang="en-US" dirty="0" err="1"/>
              <a:t>más</a:t>
            </a:r>
            <a:r>
              <a:rPr lang="en-US" dirty="0"/>
              <a:t> baja entre </a:t>
            </a:r>
            <a:r>
              <a:rPr lang="en-US" dirty="0" err="1"/>
              <a:t>los</a:t>
            </a:r>
            <a:r>
              <a:rPr lang="en-US" dirty="0"/>
              <a:t> </a:t>
            </a:r>
            <a:r>
              <a:rPr lang="en-US" dirty="0" err="1"/>
              <a:t>otros</a:t>
            </a:r>
            <a:r>
              <a:rPr lang="en-US" dirty="0"/>
              <a:t> 10 </a:t>
            </a:r>
            <a:r>
              <a:rPr lang="en-US" dirty="0" err="1"/>
              <a:t>distritos</a:t>
            </a:r>
            <a:r>
              <a:rPr lang="en-US" dirty="0"/>
              <a:t> </a:t>
            </a:r>
            <a:r>
              <a:rPr lang="en-US" dirty="0" err="1"/>
              <a:t>escolares</a:t>
            </a:r>
            <a:r>
              <a:rPr lang="en-US" dirty="0"/>
              <a:t> </a:t>
            </a:r>
            <a:r>
              <a:rPr lang="en-US" dirty="0" err="1"/>
              <a:t>más</a:t>
            </a:r>
            <a:r>
              <a:rPr lang="en-US" dirty="0"/>
              <a:t> </a:t>
            </a:r>
            <a:r>
              <a:rPr lang="en-US" dirty="0" err="1"/>
              <a:t>grandes</a:t>
            </a:r>
            <a:r>
              <a:rPr lang="en-US" dirty="0"/>
              <a:t> del </a:t>
            </a:r>
            <a:r>
              <a:rPr lang="en-US" dirty="0" err="1"/>
              <a:t>norte</a:t>
            </a:r>
            <a:r>
              <a:rPr lang="en-US" dirty="0"/>
              <a:t> de Texas y, </a:t>
            </a:r>
            <a:r>
              <a:rPr lang="en-US" dirty="0" err="1"/>
              <a:t>si</a:t>
            </a:r>
            <a:r>
              <a:rPr lang="en-US" dirty="0"/>
              <a:t> </a:t>
            </a:r>
            <a:r>
              <a:rPr lang="en-US" dirty="0" err="1"/>
              <a:t>los</a:t>
            </a:r>
            <a:r>
              <a:rPr lang="en-US" dirty="0"/>
              <a:t> </a:t>
            </a:r>
            <a:r>
              <a:rPr lang="en-US" dirty="0" err="1"/>
              <a:t>votantes</a:t>
            </a:r>
            <a:r>
              <a:rPr lang="en-US" dirty="0"/>
              <a:t> </a:t>
            </a:r>
            <a:r>
              <a:rPr lang="en-US" dirty="0" err="1"/>
              <a:t>aprueban</a:t>
            </a:r>
            <a:r>
              <a:rPr lang="en-US" dirty="0"/>
              <a:t> </a:t>
            </a:r>
            <a:r>
              <a:rPr lang="en-US" dirty="0" err="1"/>
              <a:t>el</a:t>
            </a:r>
            <a:r>
              <a:rPr lang="en-US" dirty="0"/>
              <a:t> bono, la </a:t>
            </a:r>
            <a:r>
              <a:rPr lang="en-US" dirty="0" err="1"/>
              <a:t>tasa</a:t>
            </a:r>
            <a:r>
              <a:rPr lang="en-US" dirty="0"/>
              <a:t> del </a:t>
            </a:r>
            <a:r>
              <a:rPr lang="en-US" dirty="0" err="1"/>
              <a:t>distrito</a:t>
            </a:r>
            <a:r>
              <a:rPr lang="en-US" dirty="0"/>
              <a:t> </a:t>
            </a:r>
            <a:r>
              <a:rPr lang="en-US" dirty="0" err="1"/>
              <a:t>seguiría</a:t>
            </a:r>
            <a:r>
              <a:rPr lang="en-US" dirty="0"/>
              <a:t> </a:t>
            </a:r>
            <a:r>
              <a:rPr lang="en-US" dirty="0" err="1"/>
              <a:t>siendo</a:t>
            </a:r>
            <a:r>
              <a:rPr lang="en-US" dirty="0"/>
              <a:t> inferior a la de </a:t>
            </a:r>
            <a:r>
              <a:rPr lang="en-US" dirty="0" err="1"/>
              <a:t>los</a:t>
            </a:r>
            <a:r>
              <a:rPr lang="en-US" dirty="0"/>
              <a:t> 10 </a:t>
            </a:r>
            <a:r>
              <a:rPr lang="en-US" dirty="0" err="1"/>
              <a:t>distritos</a:t>
            </a:r>
            <a:r>
              <a:rPr lang="en-US" dirty="0"/>
              <a:t> </a:t>
            </a:r>
            <a:r>
              <a:rPr lang="en-US" dirty="0" err="1"/>
              <a:t>más</a:t>
            </a:r>
            <a:r>
              <a:rPr lang="en-US" dirty="0"/>
              <a:t> </a:t>
            </a:r>
            <a:r>
              <a:rPr lang="en-US" dirty="0" err="1"/>
              <a:t>grandes</a:t>
            </a:r>
            <a:r>
              <a:rPr lang="en-US" dirty="0"/>
              <a:t> del </a:t>
            </a:r>
            <a:r>
              <a:rPr lang="en-US" dirty="0" err="1"/>
              <a:t>área</a:t>
            </a:r>
            <a:r>
              <a:rPr lang="en-US" dirty="0"/>
              <a:t> de DFW.</a:t>
            </a:r>
          </a:p>
        </p:txBody>
      </p:sp>
      <p:sp>
        <p:nvSpPr>
          <p:cNvPr id="574" name="Google Shape;574;g38bf7ab0509_0_21:notes">
            <a:extLst>
              <a:ext uri="{FF2B5EF4-FFF2-40B4-BE49-F238E27FC236}">
                <a16:creationId xmlns:a16="http://schemas.microsoft.com/office/drawing/2014/main" id="{14A46BCF-F907-A8AE-2D2B-8AEABCDCB6A5}"/>
              </a:ext>
            </a:extLst>
          </p:cNvPr>
          <p:cNvSpPr txBox="1">
            <a:spLocks noGrp="1"/>
          </p:cNvSpPr>
          <p:nvPr>
            <p:ph type="sldNum" idx="12"/>
          </p:nvPr>
        </p:nvSpPr>
        <p:spPr>
          <a:xfrm>
            <a:off x="4329793" y="9425991"/>
            <a:ext cx="3312371" cy="497823"/>
          </a:xfrm>
          <a:prstGeom prst="rect">
            <a:avLst/>
          </a:prstGeom>
          <a:noFill/>
          <a:ln>
            <a:noFill/>
          </a:ln>
        </p:spPr>
        <p:txBody>
          <a:bodyPr spcFirstLastPara="1" wrap="square" lIns="100353" tIns="50163" rIns="100353" bIns="50163" anchor="b" anchorCtr="0">
            <a:noAutofit/>
          </a:bodyPr>
          <a:lstStyle/>
          <a:p>
            <a:pPr defTabSz="1003693">
              <a:buClr>
                <a:srgbClr val="000000"/>
              </a:buClr>
              <a:buSzPts val="1200"/>
              <a:defRPr/>
            </a:pPr>
            <a:fld id="{00000000-1234-1234-1234-123412341234}" type="slidenum">
              <a:rPr lang="en" kern="0">
                <a:solidFill>
                  <a:srgbClr val="000000"/>
                </a:solidFill>
                <a:latin typeface="Arial"/>
                <a:ea typeface="Arial"/>
                <a:cs typeface="Arial"/>
                <a:sym typeface="Arial"/>
              </a:rPr>
              <a:pPr defTabSz="1003693">
                <a:buClr>
                  <a:srgbClr val="000000"/>
                </a:buClr>
                <a:buSzPts val="1200"/>
                <a:defRPr/>
              </a:pPr>
              <a:t>8</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831874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a:extLst>
            <a:ext uri="{FF2B5EF4-FFF2-40B4-BE49-F238E27FC236}">
              <a16:creationId xmlns:a16="http://schemas.microsoft.com/office/drawing/2014/main" id="{54B134CC-9B27-1573-8C45-E019367AEBC2}"/>
            </a:ext>
          </a:extLst>
        </p:cNvPr>
        <p:cNvGrpSpPr/>
        <p:nvPr/>
      </p:nvGrpSpPr>
      <p:grpSpPr>
        <a:xfrm>
          <a:off x="0" y="0"/>
          <a:ext cx="0" cy="0"/>
          <a:chOff x="0" y="0"/>
          <a:chExt cx="0" cy="0"/>
        </a:xfrm>
      </p:grpSpPr>
      <p:sp>
        <p:nvSpPr>
          <p:cNvPr id="572" name="Google Shape;572;g38bf7ab0509_0_21:notes">
            <a:extLst>
              <a:ext uri="{FF2B5EF4-FFF2-40B4-BE49-F238E27FC236}">
                <a16:creationId xmlns:a16="http://schemas.microsoft.com/office/drawing/2014/main" id="{93C2C3C8-C36B-BFA8-2532-E0DADC7D6DC1}"/>
              </a:ext>
            </a:extLst>
          </p:cNvPr>
          <p:cNvSpPr>
            <a:spLocks noGrp="1" noRot="1" noChangeAspect="1"/>
          </p:cNvSpPr>
          <p:nvPr>
            <p:ph type="sldImg" idx="2"/>
          </p:nvPr>
        </p:nvSpPr>
        <p:spPr>
          <a:xfrm>
            <a:off x="844550" y="1239838"/>
            <a:ext cx="5954713"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8bf7ab0509_0_21:notes">
            <a:extLst>
              <a:ext uri="{FF2B5EF4-FFF2-40B4-BE49-F238E27FC236}">
                <a16:creationId xmlns:a16="http://schemas.microsoft.com/office/drawing/2014/main" id="{B84111A3-9E6C-23A1-2799-A068F644AF8A}"/>
              </a:ext>
            </a:extLst>
          </p:cNvPr>
          <p:cNvSpPr txBox="1">
            <a:spLocks noGrp="1"/>
          </p:cNvSpPr>
          <p:nvPr>
            <p:ph type="body" idx="1"/>
          </p:nvPr>
        </p:nvSpPr>
        <p:spPr>
          <a:xfrm>
            <a:off x="764394" y="4775881"/>
            <a:ext cx="6115146" cy="3907701"/>
          </a:xfrm>
          <a:prstGeom prst="rect">
            <a:avLst/>
          </a:prstGeom>
          <a:noFill/>
          <a:ln>
            <a:noFill/>
          </a:ln>
        </p:spPr>
        <p:txBody>
          <a:bodyPr spcFirstLastPara="1" wrap="square" lIns="100353" tIns="50163" rIns="100353" bIns="50163" anchor="t" anchorCtr="0">
            <a:noAutofit/>
          </a:bodyPr>
          <a:lstStyle/>
          <a:p>
            <a:pPr marL="501847" indent="-250923">
              <a:buSzPts val="1400"/>
            </a:pPr>
            <a:r>
              <a:rPr lang="en-US" dirty="0"/>
              <a:t>La </a:t>
            </a:r>
            <a:r>
              <a:rPr lang="en-US" dirty="0" err="1"/>
              <a:t>tasa</a:t>
            </a:r>
            <a:r>
              <a:rPr lang="en-US" dirty="0"/>
              <a:t> </a:t>
            </a:r>
            <a:r>
              <a:rPr lang="en-US" dirty="0" err="1"/>
              <a:t>impositiva</a:t>
            </a:r>
            <a:r>
              <a:rPr lang="en-US" dirty="0"/>
              <a:t> del </a:t>
            </a:r>
            <a:r>
              <a:rPr lang="en-US" dirty="0" err="1"/>
              <a:t>distrito</a:t>
            </a:r>
            <a:r>
              <a:rPr lang="en-US" dirty="0"/>
              <a:t> escolar de Dallas ha </a:t>
            </a:r>
            <a:r>
              <a:rPr lang="en-US" dirty="0" err="1"/>
              <a:t>disminuido</a:t>
            </a:r>
            <a:r>
              <a:rPr lang="en-US" dirty="0"/>
              <a:t> </a:t>
            </a:r>
            <a:r>
              <a:rPr lang="en-US" dirty="0" err="1"/>
              <a:t>en</a:t>
            </a:r>
            <a:r>
              <a:rPr lang="en-US" dirty="0"/>
              <a:t> </a:t>
            </a:r>
            <a:r>
              <a:rPr lang="en-US" dirty="0" err="1"/>
              <a:t>cada</a:t>
            </a:r>
            <a:r>
              <a:rPr lang="en-US" dirty="0"/>
              <a:t> uno de </a:t>
            </a:r>
            <a:r>
              <a:rPr lang="en-US" dirty="0" err="1"/>
              <a:t>los</a:t>
            </a:r>
            <a:r>
              <a:rPr lang="en-US" dirty="0"/>
              <a:t> </a:t>
            </a:r>
            <a:r>
              <a:rPr lang="en-US" dirty="0" err="1"/>
              <a:t>últimos</a:t>
            </a:r>
            <a:r>
              <a:rPr lang="en-US" dirty="0"/>
              <a:t> 7 </a:t>
            </a:r>
            <a:r>
              <a:rPr lang="en-US" dirty="0" err="1"/>
              <a:t>años</a:t>
            </a:r>
            <a:r>
              <a:rPr lang="en-US" dirty="0"/>
              <a:t>. </a:t>
            </a:r>
            <a:r>
              <a:rPr lang="en-US" dirty="0" err="1"/>
              <a:t>Incluso</a:t>
            </a:r>
            <a:r>
              <a:rPr lang="en-US" dirty="0"/>
              <a:t> </a:t>
            </a:r>
            <a:r>
              <a:rPr lang="en-US" dirty="0" err="1"/>
              <a:t>si</a:t>
            </a:r>
            <a:r>
              <a:rPr lang="en-US" dirty="0"/>
              <a:t> la </a:t>
            </a:r>
            <a:r>
              <a:rPr lang="en-US" dirty="0" err="1"/>
              <a:t>elección</a:t>
            </a:r>
            <a:r>
              <a:rPr lang="en-US" dirty="0"/>
              <a:t> es </a:t>
            </a:r>
            <a:r>
              <a:rPr lang="en-US" dirty="0" err="1"/>
              <a:t>aprobada</a:t>
            </a:r>
            <a:r>
              <a:rPr lang="en-US" dirty="0"/>
              <a:t> </a:t>
            </a:r>
            <a:r>
              <a:rPr lang="en-US" dirty="0" err="1"/>
              <a:t>por</a:t>
            </a:r>
            <a:r>
              <a:rPr lang="en-US" dirty="0"/>
              <a:t> </a:t>
            </a:r>
            <a:r>
              <a:rPr lang="en-US" dirty="0" err="1"/>
              <a:t>los</a:t>
            </a:r>
            <a:r>
              <a:rPr lang="en-US" dirty="0"/>
              <a:t> </a:t>
            </a:r>
            <a:r>
              <a:rPr lang="en-US" dirty="0" err="1"/>
              <a:t>votantes</a:t>
            </a:r>
            <a:r>
              <a:rPr lang="en-US" dirty="0"/>
              <a:t>, se </a:t>
            </a:r>
            <a:r>
              <a:rPr lang="en-US" dirty="0" err="1"/>
              <a:t>proyecta</a:t>
            </a:r>
            <a:r>
              <a:rPr lang="en-US" dirty="0"/>
              <a:t> </a:t>
            </a:r>
            <a:r>
              <a:rPr lang="en-US" dirty="0" err="1"/>
              <a:t>que</a:t>
            </a:r>
            <a:r>
              <a:rPr lang="en-US" dirty="0"/>
              <a:t> la </a:t>
            </a:r>
            <a:r>
              <a:rPr lang="en-US" dirty="0" err="1"/>
              <a:t>tasa</a:t>
            </a:r>
            <a:r>
              <a:rPr lang="en-US" dirty="0"/>
              <a:t> </a:t>
            </a:r>
            <a:r>
              <a:rPr lang="en-US" dirty="0" err="1"/>
              <a:t>impositiva</a:t>
            </a:r>
            <a:r>
              <a:rPr lang="en-US" dirty="0"/>
              <a:t> de Dallas ISD </a:t>
            </a:r>
            <a:r>
              <a:rPr lang="en-US" dirty="0" err="1"/>
              <a:t>disminuirá</a:t>
            </a:r>
            <a:r>
              <a:rPr lang="en-US" dirty="0"/>
              <a:t> </a:t>
            </a:r>
            <a:r>
              <a:rPr lang="en-US" dirty="0" err="1"/>
              <a:t>en</a:t>
            </a:r>
            <a:r>
              <a:rPr lang="en-US" dirty="0"/>
              <a:t> </a:t>
            </a:r>
            <a:r>
              <a:rPr lang="en-US" dirty="0" err="1"/>
              <a:t>cada</a:t>
            </a:r>
            <a:r>
              <a:rPr lang="en-US" dirty="0"/>
              <a:t> uno de </a:t>
            </a:r>
            <a:r>
              <a:rPr lang="en-US" dirty="0" err="1"/>
              <a:t>los</a:t>
            </a:r>
            <a:r>
              <a:rPr lang="en-US" dirty="0"/>
              <a:t> </a:t>
            </a:r>
            <a:r>
              <a:rPr lang="en-US" dirty="0" err="1"/>
              <a:t>próximos</a:t>
            </a:r>
            <a:r>
              <a:rPr lang="en-US" dirty="0"/>
              <a:t> 3 </a:t>
            </a:r>
            <a:r>
              <a:rPr lang="en-US" dirty="0" err="1"/>
              <a:t>años</a:t>
            </a:r>
            <a:r>
              <a:rPr lang="en-US" dirty="0"/>
              <a:t> </a:t>
            </a:r>
            <a:r>
              <a:rPr lang="en-US" dirty="0" err="1"/>
              <a:t>debido</a:t>
            </a:r>
            <a:r>
              <a:rPr lang="en-US" dirty="0"/>
              <a:t> a la </a:t>
            </a:r>
            <a:r>
              <a:rPr lang="en-US" dirty="0" err="1"/>
              <a:t>compresión</a:t>
            </a:r>
            <a:r>
              <a:rPr lang="en-US" dirty="0"/>
              <a:t> fiscal (</a:t>
            </a:r>
            <a:r>
              <a:rPr lang="en-US" dirty="0" err="1"/>
              <a:t>reducción</a:t>
            </a:r>
            <a:r>
              <a:rPr lang="en-US" dirty="0"/>
              <a:t> de </a:t>
            </a:r>
            <a:r>
              <a:rPr lang="en-US" dirty="0" err="1"/>
              <a:t>los</a:t>
            </a:r>
            <a:r>
              <a:rPr lang="en-US" dirty="0"/>
              <a:t> </a:t>
            </a:r>
            <a:r>
              <a:rPr lang="en-US" dirty="0" err="1"/>
              <a:t>impuestos</a:t>
            </a:r>
            <a:r>
              <a:rPr lang="en-US" dirty="0"/>
              <a:t> </a:t>
            </a:r>
            <a:r>
              <a:rPr lang="en-US" dirty="0" err="1"/>
              <a:t>sobre</a:t>
            </a:r>
            <a:r>
              <a:rPr lang="en-US" dirty="0"/>
              <a:t> la </a:t>
            </a:r>
            <a:r>
              <a:rPr lang="en-US" dirty="0" err="1"/>
              <a:t>propiedad</a:t>
            </a:r>
            <a:r>
              <a:rPr lang="en-US" dirty="0"/>
              <a:t>) </a:t>
            </a:r>
            <a:r>
              <a:rPr lang="en-US" dirty="0" err="1"/>
              <a:t>aprobada</a:t>
            </a:r>
            <a:r>
              <a:rPr lang="en-US" dirty="0"/>
              <a:t> </a:t>
            </a:r>
            <a:r>
              <a:rPr lang="en-US" dirty="0" err="1"/>
              <a:t>por</a:t>
            </a:r>
            <a:r>
              <a:rPr lang="en-US" dirty="0"/>
              <a:t> </a:t>
            </a:r>
            <a:r>
              <a:rPr lang="en-US" dirty="0" err="1"/>
              <a:t>los</a:t>
            </a:r>
            <a:r>
              <a:rPr lang="en-US" dirty="0"/>
              <a:t> </a:t>
            </a:r>
            <a:r>
              <a:rPr lang="en-US" dirty="0" err="1"/>
              <a:t>legisladores</a:t>
            </a:r>
            <a:r>
              <a:rPr lang="en-US" dirty="0"/>
              <a:t> de Texas.</a:t>
            </a:r>
          </a:p>
        </p:txBody>
      </p:sp>
      <p:sp>
        <p:nvSpPr>
          <p:cNvPr id="574" name="Google Shape;574;g38bf7ab0509_0_21:notes">
            <a:extLst>
              <a:ext uri="{FF2B5EF4-FFF2-40B4-BE49-F238E27FC236}">
                <a16:creationId xmlns:a16="http://schemas.microsoft.com/office/drawing/2014/main" id="{FB689AB8-3DD3-20DC-3879-8832E876FDF3}"/>
              </a:ext>
            </a:extLst>
          </p:cNvPr>
          <p:cNvSpPr txBox="1">
            <a:spLocks noGrp="1"/>
          </p:cNvSpPr>
          <p:nvPr>
            <p:ph type="sldNum" idx="12"/>
          </p:nvPr>
        </p:nvSpPr>
        <p:spPr>
          <a:xfrm>
            <a:off x="4329793" y="9425991"/>
            <a:ext cx="3312371" cy="497823"/>
          </a:xfrm>
          <a:prstGeom prst="rect">
            <a:avLst/>
          </a:prstGeom>
          <a:noFill/>
          <a:ln>
            <a:noFill/>
          </a:ln>
        </p:spPr>
        <p:txBody>
          <a:bodyPr spcFirstLastPara="1" wrap="square" lIns="100353" tIns="50163" rIns="100353" bIns="50163" anchor="b" anchorCtr="0">
            <a:noAutofit/>
          </a:bodyPr>
          <a:lstStyle/>
          <a:p>
            <a:pPr defTabSz="1003693">
              <a:buClr>
                <a:srgbClr val="000000"/>
              </a:buClr>
              <a:buSzPts val="1200"/>
              <a:defRPr/>
            </a:pPr>
            <a:fld id="{00000000-1234-1234-1234-123412341234}" type="slidenum">
              <a:rPr lang="en" kern="0">
                <a:solidFill>
                  <a:srgbClr val="000000"/>
                </a:solidFill>
                <a:latin typeface="Arial"/>
                <a:ea typeface="Arial"/>
                <a:cs typeface="Arial"/>
                <a:sym typeface="Arial"/>
              </a:rPr>
              <a:pPr defTabSz="1003693">
                <a:buClr>
                  <a:srgbClr val="000000"/>
                </a:buClr>
                <a:buSzPts val="1200"/>
                <a:defRPr/>
              </a:pPr>
              <a:t>9</a:t>
            </a:fld>
            <a:endParaRPr lang="en"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2771576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752E1F-1FAE-A742-B825-0FC5644128FC}" type="datetime1">
              <a:rPr lang="en-US" smtClean="0"/>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ABC58-ECFE-AC4B-B66E-5C2CCFBDDC7F}" type="datetime1">
              <a:rPr lang="en-US" smtClean="0"/>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3DE511-B377-5849-978D-C227B17969DD}" type="datetime1">
              <a:rPr lang="en-US" smtClean="0"/>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722312" y="4406900"/>
            <a:ext cx="7772400" cy="1362076"/>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4000"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2" name="Google Shape;72;p17"/>
          <p:cNvSpPr txBox="1">
            <a:spLocks noGrp="1"/>
          </p:cNvSpPr>
          <p:nvPr>
            <p:ph type="body" idx="1"/>
          </p:nvPr>
        </p:nvSpPr>
        <p:spPr>
          <a:xfrm>
            <a:off x="722312" y="2906714"/>
            <a:ext cx="7772400" cy="1500188"/>
          </a:xfrm>
          <a:prstGeom prst="rect">
            <a:avLst/>
          </a:prstGeom>
          <a:noFill/>
          <a:ln>
            <a:noFill/>
          </a:ln>
        </p:spPr>
        <p:txBody>
          <a:bodyPr spcFirstLastPara="1" wrap="square" lIns="45725" tIns="22850" rIns="45725" bIns="22850" anchor="b" anchorCtr="0">
            <a:normAutofit/>
          </a:bodyPr>
          <a:lstStyle>
            <a:lvl1pPr marL="914400" lvl="0" indent="-457200" algn="l">
              <a:lnSpc>
                <a:spcPct val="100000"/>
              </a:lnSpc>
              <a:spcBef>
                <a:spcPts val="400"/>
              </a:spcBef>
              <a:spcAft>
                <a:spcPts val="0"/>
              </a:spcAft>
              <a:buClr>
                <a:srgbClr val="888888"/>
              </a:buClr>
              <a:buSzPts val="1000"/>
              <a:buNone/>
              <a:defRPr sz="2000">
                <a:solidFill>
                  <a:srgbClr val="888888"/>
                </a:solidFill>
              </a:defRPr>
            </a:lvl1pPr>
            <a:lvl2pPr marL="1828800" lvl="1" indent="-457200" algn="l">
              <a:lnSpc>
                <a:spcPct val="100000"/>
              </a:lnSpc>
              <a:spcBef>
                <a:spcPts val="400"/>
              </a:spcBef>
              <a:spcAft>
                <a:spcPts val="0"/>
              </a:spcAft>
              <a:buClr>
                <a:srgbClr val="888888"/>
              </a:buClr>
              <a:buSzPts val="900"/>
              <a:buNone/>
              <a:defRPr sz="1800">
                <a:solidFill>
                  <a:srgbClr val="888888"/>
                </a:solidFill>
              </a:defRPr>
            </a:lvl2pPr>
            <a:lvl3pPr marL="2743200" lvl="2" indent="-457200" algn="l">
              <a:lnSpc>
                <a:spcPct val="100000"/>
              </a:lnSpc>
              <a:spcBef>
                <a:spcPts val="400"/>
              </a:spcBef>
              <a:spcAft>
                <a:spcPts val="0"/>
              </a:spcAft>
              <a:buClr>
                <a:srgbClr val="888888"/>
              </a:buClr>
              <a:buSzPts val="800"/>
              <a:buNone/>
              <a:defRPr sz="1600">
                <a:solidFill>
                  <a:srgbClr val="888888"/>
                </a:solidFill>
              </a:defRPr>
            </a:lvl3pPr>
            <a:lvl4pPr marL="3657600" lvl="3" indent="-457200" algn="l">
              <a:lnSpc>
                <a:spcPct val="100000"/>
              </a:lnSpc>
              <a:spcBef>
                <a:spcPts val="200"/>
              </a:spcBef>
              <a:spcAft>
                <a:spcPts val="0"/>
              </a:spcAft>
              <a:buClr>
                <a:srgbClr val="888888"/>
              </a:buClr>
              <a:buSzPts val="700"/>
              <a:buNone/>
              <a:defRPr sz="1400">
                <a:solidFill>
                  <a:srgbClr val="888888"/>
                </a:solidFill>
              </a:defRPr>
            </a:lvl4pPr>
            <a:lvl5pPr marL="4572000" lvl="4" indent="-457200" algn="l">
              <a:lnSpc>
                <a:spcPct val="100000"/>
              </a:lnSpc>
              <a:spcBef>
                <a:spcPts val="200"/>
              </a:spcBef>
              <a:spcAft>
                <a:spcPts val="0"/>
              </a:spcAft>
              <a:buClr>
                <a:srgbClr val="888888"/>
              </a:buClr>
              <a:buSzPts val="700"/>
              <a:buNone/>
              <a:defRPr sz="1400">
                <a:solidFill>
                  <a:srgbClr val="888888"/>
                </a:solidFill>
              </a:defRPr>
            </a:lvl5pPr>
            <a:lvl6pPr marL="5486400" lvl="5" indent="-457200" algn="l">
              <a:lnSpc>
                <a:spcPct val="100000"/>
              </a:lnSpc>
              <a:spcBef>
                <a:spcPts val="200"/>
              </a:spcBef>
              <a:spcAft>
                <a:spcPts val="0"/>
              </a:spcAft>
              <a:buClr>
                <a:srgbClr val="888888"/>
              </a:buClr>
              <a:buSzPts val="700"/>
              <a:buNone/>
              <a:defRPr sz="1400">
                <a:solidFill>
                  <a:srgbClr val="888888"/>
                </a:solidFill>
              </a:defRPr>
            </a:lvl6pPr>
            <a:lvl7pPr marL="6400800" lvl="6" indent="-457200" algn="l">
              <a:lnSpc>
                <a:spcPct val="100000"/>
              </a:lnSpc>
              <a:spcBef>
                <a:spcPts val="200"/>
              </a:spcBef>
              <a:spcAft>
                <a:spcPts val="0"/>
              </a:spcAft>
              <a:buClr>
                <a:srgbClr val="888888"/>
              </a:buClr>
              <a:buSzPts val="700"/>
              <a:buNone/>
              <a:defRPr sz="1400">
                <a:solidFill>
                  <a:srgbClr val="888888"/>
                </a:solidFill>
              </a:defRPr>
            </a:lvl7pPr>
            <a:lvl8pPr marL="7315200" lvl="7" indent="-457200" algn="l">
              <a:lnSpc>
                <a:spcPct val="100000"/>
              </a:lnSpc>
              <a:spcBef>
                <a:spcPts val="200"/>
              </a:spcBef>
              <a:spcAft>
                <a:spcPts val="0"/>
              </a:spcAft>
              <a:buClr>
                <a:srgbClr val="888888"/>
              </a:buClr>
              <a:buSzPts val="700"/>
              <a:buNone/>
              <a:defRPr sz="1400">
                <a:solidFill>
                  <a:srgbClr val="888888"/>
                </a:solidFill>
              </a:defRPr>
            </a:lvl8pPr>
            <a:lvl9pPr marL="8229600" lvl="8" indent="-457200" algn="l">
              <a:lnSpc>
                <a:spcPct val="100000"/>
              </a:lnSpc>
              <a:spcBef>
                <a:spcPts val="200"/>
              </a:spcBef>
              <a:spcAft>
                <a:spcPts val="0"/>
              </a:spcAft>
              <a:buClr>
                <a:srgbClr val="888888"/>
              </a:buClr>
              <a:buSzPts val="700"/>
              <a:buNone/>
              <a:defRPr sz="1400">
                <a:solidFill>
                  <a:srgbClr val="888888"/>
                </a:solidFill>
              </a:defRPr>
            </a:lvl9pPr>
          </a:lstStyle>
          <a:p>
            <a:endParaRPr/>
          </a:p>
        </p:txBody>
      </p:sp>
      <p:sp>
        <p:nvSpPr>
          <p:cNvPr id="73" name="Google Shape;73;p17"/>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F9FF7D59-241C-774F-9855-0B8F66016527}" type="datetime1">
              <a:rPr lang="en-US" smtClean="0"/>
              <a:t>3/2/26</a:t>
            </a:fld>
            <a:endParaRPr/>
          </a:p>
        </p:txBody>
      </p:sp>
      <p:sp>
        <p:nvSpPr>
          <p:cNvPr id="74" name="Google Shape;74;p17"/>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5" name="Google Shape;75;p17"/>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68855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8" name="Google Shape;78;p18"/>
          <p:cNvSpPr txBox="1">
            <a:spLocks noGrp="1"/>
          </p:cNvSpPr>
          <p:nvPr>
            <p:ph type="body" idx="1"/>
          </p:nvPr>
        </p:nvSpPr>
        <p:spPr>
          <a:xfrm>
            <a:off x="457200" y="1600200"/>
            <a:ext cx="4038600" cy="4525964"/>
          </a:xfrm>
          <a:prstGeom prst="rect">
            <a:avLst/>
          </a:prstGeom>
          <a:noFill/>
          <a:ln>
            <a:noFill/>
          </a:ln>
        </p:spPr>
        <p:txBody>
          <a:bodyPr spcFirstLastPara="1" wrap="square" lIns="45725" tIns="22850" rIns="45725" bIns="22850" anchor="t" anchorCtr="0">
            <a:normAutofit/>
          </a:bodyPr>
          <a:lstStyle>
            <a:lvl1pPr marL="914400" lvl="0" indent="-635000" algn="l">
              <a:lnSpc>
                <a:spcPct val="100000"/>
              </a:lnSpc>
              <a:spcBef>
                <a:spcPts val="600"/>
              </a:spcBef>
              <a:spcAft>
                <a:spcPts val="0"/>
              </a:spcAft>
              <a:buClr>
                <a:schemeClr val="dk1"/>
              </a:buClr>
              <a:buSzPts val="1400"/>
              <a:buChar char="•"/>
              <a:defRPr sz="2800"/>
            </a:lvl1pPr>
            <a:lvl2pPr marL="1828800" lvl="1" indent="-609600" algn="l">
              <a:lnSpc>
                <a:spcPct val="100000"/>
              </a:lnSpc>
              <a:spcBef>
                <a:spcPts val="400"/>
              </a:spcBef>
              <a:spcAft>
                <a:spcPts val="0"/>
              </a:spcAft>
              <a:buClr>
                <a:schemeClr val="dk1"/>
              </a:buClr>
              <a:buSzPts val="1200"/>
              <a:buChar char="–"/>
              <a:defRPr sz="2400"/>
            </a:lvl2pPr>
            <a:lvl3pPr marL="2743200" lvl="2" indent="-584200" algn="l">
              <a:lnSpc>
                <a:spcPct val="100000"/>
              </a:lnSpc>
              <a:spcBef>
                <a:spcPts val="400"/>
              </a:spcBef>
              <a:spcAft>
                <a:spcPts val="0"/>
              </a:spcAft>
              <a:buClr>
                <a:schemeClr val="dk1"/>
              </a:buClr>
              <a:buSzPts val="1000"/>
              <a:buChar char="•"/>
              <a:defRPr sz="2000"/>
            </a:lvl3pPr>
            <a:lvl4pPr marL="3657600" lvl="3" indent="-571500" algn="l">
              <a:lnSpc>
                <a:spcPct val="100000"/>
              </a:lnSpc>
              <a:spcBef>
                <a:spcPts val="400"/>
              </a:spcBef>
              <a:spcAft>
                <a:spcPts val="0"/>
              </a:spcAft>
              <a:buClr>
                <a:schemeClr val="dk1"/>
              </a:buClr>
              <a:buSzPts val="900"/>
              <a:buChar char="–"/>
              <a:defRPr sz="1800"/>
            </a:lvl4pPr>
            <a:lvl5pPr marL="4572000" lvl="4" indent="-571500" algn="l">
              <a:lnSpc>
                <a:spcPct val="100000"/>
              </a:lnSpc>
              <a:spcBef>
                <a:spcPts val="400"/>
              </a:spcBef>
              <a:spcAft>
                <a:spcPts val="0"/>
              </a:spcAft>
              <a:buClr>
                <a:schemeClr val="dk1"/>
              </a:buClr>
              <a:buSzPts val="900"/>
              <a:buChar char="»"/>
              <a:defRPr sz="1800"/>
            </a:lvl5pPr>
            <a:lvl6pPr marL="5486400" lvl="5" indent="-571500" algn="l">
              <a:lnSpc>
                <a:spcPct val="100000"/>
              </a:lnSpc>
              <a:spcBef>
                <a:spcPts val="400"/>
              </a:spcBef>
              <a:spcAft>
                <a:spcPts val="0"/>
              </a:spcAft>
              <a:buClr>
                <a:schemeClr val="dk1"/>
              </a:buClr>
              <a:buSzPts val="900"/>
              <a:buChar char="•"/>
              <a:defRPr sz="1800"/>
            </a:lvl6pPr>
            <a:lvl7pPr marL="6400800" lvl="6" indent="-571500" algn="l">
              <a:lnSpc>
                <a:spcPct val="100000"/>
              </a:lnSpc>
              <a:spcBef>
                <a:spcPts val="400"/>
              </a:spcBef>
              <a:spcAft>
                <a:spcPts val="0"/>
              </a:spcAft>
              <a:buClr>
                <a:schemeClr val="dk1"/>
              </a:buClr>
              <a:buSzPts val="900"/>
              <a:buChar char="•"/>
              <a:defRPr sz="1800"/>
            </a:lvl7pPr>
            <a:lvl8pPr marL="7315200" lvl="7" indent="-571500" algn="l">
              <a:lnSpc>
                <a:spcPct val="100000"/>
              </a:lnSpc>
              <a:spcBef>
                <a:spcPts val="400"/>
              </a:spcBef>
              <a:spcAft>
                <a:spcPts val="0"/>
              </a:spcAft>
              <a:buClr>
                <a:schemeClr val="dk1"/>
              </a:buClr>
              <a:buSzPts val="900"/>
              <a:buChar char="•"/>
              <a:defRPr sz="1800"/>
            </a:lvl8pPr>
            <a:lvl9pPr marL="8229600" lvl="8" indent="-571500" algn="l">
              <a:lnSpc>
                <a:spcPct val="100000"/>
              </a:lnSpc>
              <a:spcBef>
                <a:spcPts val="400"/>
              </a:spcBef>
              <a:spcAft>
                <a:spcPts val="0"/>
              </a:spcAft>
              <a:buClr>
                <a:schemeClr val="dk1"/>
              </a:buClr>
              <a:buSzPts val="900"/>
              <a:buChar char="•"/>
              <a:defRPr sz="1800"/>
            </a:lvl9pPr>
          </a:lstStyle>
          <a:p>
            <a:endParaRPr/>
          </a:p>
        </p:txBody>
      </p:sp>
      <p:sp>
        <p:nvSpPr>
          <p:cNvPr id="79" name="Google Shape;79;p18"/>
          <p:cNvSpPr txBox="1">
            <a:spLocks noGrp="1"/>
          </p:cNvSpPr>
          <p:nvPr>
            <p:ph type="body" idx="2"/>
          </p:nvPr>
        </p:nvSpPr>
        <p:spPr>
          <a:xfrm>
            <a:off x="4648200" y="1600200"/>
            <a:ext cx="4038600" cy="4525964"/>
          </a:xfrm>
          <a:prstGeom prst="rect">
            <a:avLst/>
          </a:prstGeom>
          <a:noFill/>
          <a:ln>
            <a:noFill/>
          </a:ln>
        </p:spPr>
        <p:txBody>
          <a:bodyPr spcFirstLastPara="1" wrap="square" lIns="45725" tIns="22850" rIns="45725" bIns="22850" anchor="t" anchorCtr="0">
            <a:normAutofit/>
          </a:bodyPr>
          <a:lstStyle>
            <a:lvl1pPr marL="914400" lvl="0" indent="-635000" algn="l">
              <a:lnSpc>
                <a:spcPct val="100000"/>
              </a:lnSpc>
              <a:spcBef>
                <a:spcPts val="600"/>
              </a:spcBef>
              <a:spcAft>
                <a:spcPts val="0"/>
              </a:spcAft>
              <a:buClr>
                <a:schemeClr val="dk1"/>
              </a:buClr>
              <a:buSzPts val="1400"/>
              <a:buChar char="•"/>
              <a:defRPr sz="2800"/>
            </a:lvl1pPr>
            <a:lvl2pPr marL="1828800" lvl="1" indent="-609600" algn="l">
              <a:lnSpc>
                <a:spcPct val="100000"/>
              </a:lnSpc>
              <a:spcBef>
                <a:spcPts val="400"/>
              </a:spcBef>
              <a:spcAft>
                <a:spcPts val="0"/>
              </a:spcAft>
              <a:buClr>
                <a:schemeClr val="dk1"/>
              </a:buClr>
              <a:buSzPts val="1200"/>
              <a:buChar char="–"/>
              <a:defRPr sz="2400"/>
            </a:lvl2pPr>
            <a:lvl3pPr marL="2743200" lvl="2" indent="-584200" algn="l">
              <a:lnSpc>
                <a:spcPct val="100000"/>
              </a:lnSpc>
              <a:spcBef>
                <a:spcPts val="400"/>
              </a:spcBef>
              <a:spcAft>
                <a:spcPts val="0"/>
              </a:spcAft>
              <a:buClr>
                <a:schemeClr val="dk1"/>
              </a:buClr>
              <a:buSzPts val="1000"/>
              <a:buChar char="•"/>
              <a:defRPr sz="2000"/>
            </a:lvl3pPr>
            <a:lvl4pPr marL="3657600" lvl="3" indent="-571500" algn="l">
              <a:lnSpc>
                <a:spcPct val="100000"/>
              </a:lnSpc>
              <a:spcBef>
                <a:spcPts val="400"/>
              </a:spcBef>
              <a:spcAft>
                <a:spcPts val="0"/>
              </a:spcAft>
              <a:buClr>
                <a:schemeClr val="dk1"/>
              </a:buClr>
              <a:buSzPts val="900"/>
              <a:buChar char="–"/>
              <a:defRPr sz="1800"/>
            </a:lvl4pPr>
            <a:lvl5pPr marL="4572000" lvl="4" indent="-571500" algn="l">
              <a:lnSpc>
                <a:spcPct val="100000"/>
              </a:lnSpc>
              <a:spcBef>
                <a:spcPts val="400"/>
              </a:spcBef>
              <a:spcAft>
                <a:spcPts val="0"/>
              </a:spcAft>
              <a:buClr>
                <a:schemeClr val="dk1"/>
              </a:buClr>
              <a:buSzPts val="900"/>
              <a:buChar char="»"/>
              <a:defRPr sz="1800"/>
            </a:lvl5pPr>
            <a:lvl6pPr marL="5486400" lvl="5" indent="-571500" algn="l">
              <a:lnSpc>
                <a:spcPct val="100000"/>
              </a:lnSpc>
              <a:spcBef>
                <a:spcPts val="400"/>
              </a:spcBef>
              <a:spcAft>
                <a:spcPts val="0"/>
              </a:spcAft>
              <a:buClr>
                <a:schemeClr val="dk1"/>
              </a:buClr>
              <a:buSzPts val="900"/>
              <a:buChar char="•"/>
              <a:defRPr sz="1800"/>
            </a:lvl6pPr>
            <a:lvl7pPr marL="6400800" lvl="6" indent="-571500" algn="l">
              <a:lnSpc>
                <a:spcPct val="100000"/>
              </a:lnSpc>
              <a:spcBef>
                <a:spcPts val="400"/>
              </a:spcBef>
              <a:spcAft>
                <a:spcPts val="0"/>
              </a:spcAft>
              <a:buClr>
                <a:schemeClr val="dk1"/>
              </a:buClr>
              <a:buSzPts val="900"/>
              <a:buChar char="•"/>
              <a:defRPr sz="1800"/>
            </a:lvl7pPr>
            <a:lvl8pPr marL="7315200" lvl="7" indent="-571500" algn="l">
              <a:lnSpc>
                <a:spcPct val="100000"/>
              </a:lnSpc>
              <a:spcBef>
                <a:spcPts val="400"/>
              </a:spcBef>
              <a:spcAft>
                <a:spcPts val="0"/>
              </a:spcAft>
              <a:buClr>
                <a:schemeClr val="dk1"/>
              </a:buClr>
              <a:buSzPts val="900"/>
              <a:buChar char="•"/>
              <a:defRPr sz="1800"/>
            </a:lvl8pPr>
            <a:lvl9pPr marL="8229600" lvl="8" indent="-571500" algn="l">
              <a:lnSpc>
                <a:spcPct val="100000"/>
              </a:lnSpc>
              <a:spcBef>
                <a:spcPts val="400"/>
              </a:spcBef>
              <a:spcAft>
                <a:spcPts val="0"/>
              </a:spcAft>
              <a:buClr>
                <a:schemeClr val="dk1"/>
              </a:buClr>
              <a:buSzPts val="900"/>
              <a:buChar char="•"/>
              <a:defRPr sz="1800"/>
            </a:lvl9pPr>
          </a:lstStyle>
          <a:p>
            <a:endParaRPr/>
          </a:p>
        </p:txBody>
      </p:sp>
      <p:sp>
        <p:nvSpPr>
          <p:cNvPr id="80" name="Google Shape;80;p18"/>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B8CB43A3-8B1C-9446-A3E5-ED56EAEEB021}" type="datetime1">
              <a:rPr lang="en-US" smtClean="0"/>
              <a:t>3/2/26</a:t>
            </a:fld>
            <a:endParaRPr/>
          </a:p>
        </p:txBody>
      </p:sp>
      <p:sp>
        <p:nvSpPr>
          <p:cNvPr id="81" name="Google Shape;81;p18"/>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2" name="Google Shape;82;p18"/>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64992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5" name="Google Shape;85;p19"/>
          <p:cNvSpPr txBox="1">
            <a:spLocks noGrp="1"/>
          </p:cNvSpPr>
          <p:nvPr>
            <p:ph type="body" idx="1"/>
          </p:nvPr>
        </p:nvSpPr>
        <p:spPr>
          <a:xfrm>
            <a:off x="457200" y="1535113"/>
            <a:ext cx="4040188" cy="639762"/>
          </a:xfrm>
          <a:prstGeom prst="rect">
            <a:avLst/>
          </a:prstGeom>
          <a:noFill/>
          <a:ln>
            <a:noFill/>
          </a:ln>
        </p:spPr>
        <p:txBody>
          <a:bodyPr spcFirstLastPara="1" wrap="square" lIns="45725" tIns="22850" rIns="45725" bIns="22850" anchor="b" anchorCtr="0">
            <a:normAutofit/>
          </a:bodyPr>
          <a:lstStyle>
            <a:lvl1pPr marL="914400" lvl="0" indent="-457200" algn="l">
              <a:lnSpc>
                <a:spcPct val="100000"/>
              </a:lnSpc>
              <a:spcBef>
                <a:spcPts val="400"/>
              </a:spcBef>
              <a:spcAft>
                <a:spcPts val="0"/>
              </a:spcAft>
              <a:buClr>
                <a:schemeClr val="dk1"/>
              </a:buClr>
              <a:buSzPts val="1200"/>
              <a:buNone/>
              <a:defRPr sz="2400" b="1"/>
            </a:lvl1pPr>
            <a:lvl2pPr marL="1828800" lvl="1" indent="-457200" algn="l">
              <a:lnSpc>
                <a:spcPct val="100000"/>
              </a:lnSpc>
              <a:spcBef>
                <a:spcPts val="400"/>
              </a:spcBef>
              <a:spcAft>
                <a:spcPts val="0"/>
              </a:spcAft>
              <a:buClr>
                <a:schemeClr val="dk1"/>
              </a:buClr>
              <a:buSzPts val="1000"/>
              <a:buNone/>
              <a:defRPr sz="2000" b="1"/>
            </a:lvl2pPr>
            <a:lvl3pPr marL="2743200" lvl="2" indent="-457200" algn="l">
              <a:lnSpc>
                <a:spcPct val="100000"/>
              </a:lnSpc>
              <a:spcBef>
                <a:spcPts val="400"/>
              </a:spcBef>
              <a:spcAft>
                <a:spcPts val="0"/>
              </a:spcAft>
              <a:buClr>
                <a:schemeClr val="dk1"/>
              </a:buClr>
              <a:buSzPts val="900"/>
              <a:buNone/>
              <a:defRPr sz="1800" b="1"/>
            </a:lvl3pPr>
            <a:lvl4pPr marL="3657600" lvl="3" indent="-457200" algn="l">
              <a:lnSpc>
                <a:spcPct val="100000"/>
              </a:lnSpc>
              <a:spcBef>
                <a:spcPts val="400"/>
              </a:spcBef>
              <a:spcAft>
                <a:spcPts val="0"/>
              </a:spcAft>
              <a:buClr>
                <a:schemeClr val="dk1"/>
              </a:buClr>
              <a:buSzPts val="800"/>
              <a:buNone/>
              <a:defRPr sz="1600" b="1"/>
            </a:lvl4pPr>
            <a:lvl5pPr marL="4572000" lvl="4" indent="-457200" algn="l">
              <a:lnSpc>
                <a:spcPct val="100000"/>
              </a:lnSpc>
              <a:spcBef>
                <a:spcPts val="400"/>
              </a:spcBef>
              <a:spcAft>
                <a:spcPts val="0"/>
              </a:spcAft>
              <a:buClr>
                <a:schemeClr val="dk1"/>
              </a:buClr>
              <a:buSzPts val="800"/>
              <a:buNone/>
              <a:defRPr sz="1600" b="1"/>
            </a:lvl5pPr>
            <a:lvl6pPr marL="5486400" lvl="5" indent="-457200" algn="l">
              <a:lnSpc>
                <a:spcPct val="100000"/>
              </a:lnSpc>
              <a:spcBef>
                <a:spcPts val="400"/>
              </a:spcBef>
              <a:spcAft>
                <a:spcPts val="0"/>
              </a:spcAft>
              <a:buClr>
                <a:schemeClr val="dk1"/>
              </a:buClr>
              <a:buSzPts val="800"/>
              <a:buNone/>
              <a:defRPr sz="1600" b="1"/>
            </a:lvl6pPr>
            <a:lvl7pPr marL="6400800" lvl="6" indent="-457200" algn="l">
              <a:lnSpc>
                <a:spcPct val="100000"/>
              </a:lnSpc>
              <a:spcBef>
                <a:spcPts val="400"/>
              </a:spcBef>
              <a:spcAft>
                <a:spcPts val="0"/>
              </a:spcAft>
              <a:buClr>
                <a:schemeClr val="dk1"/>
              </a:buClr>
              <a:buSzPts val="800"/>
              <a:buNone/>
              <a:defRPr sz="1600" b="1"/>
            </a:lvl7pPr>
            <a:lvl8pPr marL="7315200" lvl="7" indent="-457200" algn="l">
              <a:lnSpc>
                <a:spcPct val="100000"/>
              </a:lnSpc>
              <a:spcBef>
                <a:spcPts val="400"/>
              </a:spcBef>
              <a:spcAft>
                <a:spcPts val="0"/>
              </a:spcAft>
              <a:buClr>
                <a:schemeClr val="dk1"/>
              </a:buClr>
              <a:buSzPts val="800"/>
              <a:buNone/>
              <a:defRPr sz="1600" b="1"/>
            </a:lvl8pPr>
            <a:lvl9pPr marL="8229600" lvl="8" indent="-457200" algn="l">
              <a:lnSpc>
                <a:spcPct val="100000"/>
              </a:lnSpc>
              <a:spcBef>
                <a:spcPts val="400"/>
              </a:spcBef>
              <a:spcAft>
                <a:spcPts val="0"/>
              </a:spcAft>
              <a:buClr>
                <a:schemeClr val="dk1"/>
              </a:buClr>
              <a:buSzPts val="800"/>
              <a:buNone/>
              <a:defRPr sz="1600" b="1"/>
            </a:lvl9pPr>
          </a:lstStyle>
          <a:p>
            <a:endParaRPr/>
          </a:p>
        </p:txBody>
      </p:sp>
      <p:sp>
        <p:nvSpPr>
          <p:cNvPr id="86" name="Google Shape;86;p19"/>
          <p:cNvSpPr txBox="1">
            <a:spLocks noGrp="1"/>
          </p:cNvSpPr>
          <p:nvPr>
            <p:ph type="body" idx="2"/>
          </p:nvPr>
        </p:nvSpPr>
        <p:spPr>
          <a:xfrm>
            <a:off x="457200" y="2174876"/>
            <a:ext cx="4040188" cy="3951288"/>
          </a:xfrm>
          <a:prstGeom prst="rect">
            <a:avLst/>
          </a:prstGeom>
          <a:noFill/>
          <a:ln>
            <a:noFill/>
          </a:ln>
        </p:spPr>
        <p:txBody>
          <a:bodyPr spcFirstLastPara="1" wrap="square" lIns="45725" tIns="22850" rIns="45725" bIns="22850" anchor="t" anchorCtr="0">
            <a:normAutofit/>
          </a:bodyPr>
          <a:lstStyle>
            <a:lvl1pPr marL="914400" lvl="0" indent="-609600" algn="l">
              <a:lnSpc>
                <a:spcPct val="100000"/>
              </a:lnSpc>
              <a:spcBef>
                <a:spcPts val="400"/>
              </a:spcBef>
              <a:spcAft>
                <a:spcPts val="0"/>
              </a:spcAft>
              <a:buClr>
                <a:schemeClr val="dk1"/>
              </a:buClr>
              <a:buSzPts val="1200"/>
              <a:buChar char="•"/>
              <a:defRPr sz="2400"/>
            </a:lvl1pPr>
            <a:lvl2pPr marL="1828800" lvl="1" indent="-584200" algn="l">
              <a:lnSpc>
                <a:spcPct val="100000"/>
              </a:lnSpc>
              <a:spcBef>
                <a:spcPts val="400"/>
              </a:spcBef>
              <a:spcAft>
                <a:spcPts val="0"/>
              </a:spcAft>
              <a:buClr>
                <a:schemeClr val="dk1"/>
              </a:buClr>
              <a:buSzPts val="1000"/>
              <a:buChar char="–"/>
              <a:defRPr sz="2000"/>
            </a:lvl2pPr>
            <a:lvl3pPr marL="2743200" lvl="2" indent="-571500" algn="l">
              <a:lnSpc>
                <a:spcPct val="100000"/>
              </a:lnSpc>
              <a:spcBef>
                <a:spcPts val="400"/>
              </a:spcBef>
              <a:spcAft>
                <a:spcPts val="0"/>
              </a:spcAft>
              <a:buClr>
                <a:schemeClr val="dk1"/>
              </a:buClr>
              <a:buSzPts val="900"/>
              <a:buChar char="•"/>
              <a:defRPr sz="1800"/>
            </a:lvl3pPr>
            <a:lvl4pPr marL="3657600" lvl="3" indent="-558800" algn="l">
              <a:lnSpc>
                <a:spcPct val="100000"/>
              </a:lnSpc>
              <a:spcBef>
                <a:spcPts val="400"/>
              </a:spcBef>
              <a:spcAft>
                <a:spcPts val="0"/>
              </a:spcAft>
              <a:buClr>
                <a:schemeClr val="dk1"/>
              </a:buClr>
              <a:buSzPts val="800"/>
              <a:buChar char="–"/>
              <a:defRPr sz="1600"/>
            </a:lvl4pPr>
            <a:lvl5pPr marL="4572000" lvl="4" indent="-558800" algn="l">
              <a:lnSpc>
                <a:spcPct val="100000"/>
              </a:lnSpc>
              <a:spcBef>
                <a:spcPts val="400"/>
              </a:spcBef>
              <a:spcAft>
                <a:spcPts val="0"/>
              </a:spcAft>
              <a:buClr>
                <a:schemeClr val="dk1"/>
              </a:buClr>
              <a:buSzPts val="800"/>
              <a:buChar char="»"/>
              <a:defRPr sz="1600"/>
            </a:lvl5pPr>
            <a:lvl6pPr marL="5486400" lvl="5" indent="-558800" algn="l">
              <a:lnSpc>
                <a:spcPct val="100000"/>
              </a:lnSpc>
              <a:spcBef>
                <a:spcPts val="400"/>
              </a:spcBef>
              <a:spcAft>
                <a:spcPts val="0"/>
              </a:spcAft>
              <a:buClr>
                <a:schemeClr val="dk1"/>
              </a:buClr>
              <a:buSzPts val="800"/>
              <a:buChar char="•"/>
              <a:defRPr sz="1600"/>
            </a:lvl6pPr>
            <a:lvl7pPr marL="6400800" lvl="6" indent="-558800" algn="l">
              <a:lnSpc>
                <a:spcPct val="100000"/>
              </a:lnSpc>
              <a:spcBef>
                <a:spcPts val="400"/>
              </a:spcBef>
              <a:spcAft>
                <a:spcPts val="0"/>
              </a:spcAft>
              <a:buClr>
                <a:schemeClr val="dk1"/>
              </a:buClr>
              <a:buSzPts val="800"/>
              <a:buChar char="•"/>
              <a:defRPr sz="1600"/>
            </a:lvl7pPr>
            <a:lvl8pPr marL="7315200" lvl="7" indent="-558800" algn="l">
              <a:lnSpc>
                <a:spcPct val="100000"/>
              </a:lnSpc>
              <a:spcBef>
                <a:spcPts val="400"/>
              </a:spcBef>
              <a:spcAft>
                <a:spcPts val="0"/>
              </a:spcAft>
              <a:buClr>
                <a:schemeClr val="dk1"/>
              </a:buClr>
              <a:buSzPts val="800"/>
              <a:buChar char="•"/>
              <a:defRPr sz="1600"/>
            </a:lvl8pPr>
            <a:lvl9pPr marL="8229600" lvl="8" indent="-558800" algn="l">
              <a:lnSpc>
                <a:spcPct val="100000"/>
              </a:lnSpc>
              <a:spcBef>
                <a:spcPts val="400"/>
              </a:spcBef>
              <a:spcAft>
                <a:spcPts val="0"/>
              </a:spcAft>
              <a:buClr>
                <a:schemeClr val="dk1"/>
              </a:buClr>
              <a:buSzPts val="800"/>
              <a:buChar char="•"/>
              <a:defRPr sz="1600"/>
            </a:lvl9pPr>
          </a:lstStyle>
          <a:p>
            <a:endParaRPr/>
          </a:p>
        </p:txBody>
      </p:sp>
      <p:sp>
        <p:nvSpPr>
          <p:cNvPr id="87" name="Google Shape;87;p19"/>
          <p:cNvSpPr txBox="1">
            <a:spLocks noGrp="1"/>
          </p:cNvSpPr>
          <p:nvPr>
            <p:ph type="body" idx="3"/>
          </p:nvPr>
        </p:nvSpPr>
        <p:spPr>
          <a:xfrm>
            <a:off x="4645026" y="1535113"/>
            <a:ext cx="4041776" cy="639762"/>
          </a:xfrm>
          <a:prstGeom prst="rect">
            <a:avLst/>
          </a:prstGeom>
          <a:noFill/>
          <a:ln>
            <a:noFill/>
          </a:ln>
        </p:spPr>
        <p:txBody>
          <a:bodyPr spcFirstLastPara="1" wrap="square" lIns="45725" tIns="22850" rIns="45725" bIns="22850" anchor="b" anchorCtr="0">
            <a:normAutofit/>
          </a:bodyPr>
          <a:lstStyle>
            <a:lvl1pPr marL="914400" lvl="0" indent="-457200" algn="l">
              <a:lnSpc>
                <a:spcPct val="100000"/>
              </a:lnSpc>
              <a:spcBef>
                <a:spcPts val="400"/>
              </a:spcBef>
              <a:spcAft>
                <a:spcPts val="0"/>
              </a:spcAft>
              <a:buClr>
                <a:schemeClr val="dk1"/>
              </a:buClr>
              <a:buSzPts val="1200"/>
              <a:buNone/>
              <a:defRPr sz="2400" b="1"/>
            </a:lvl1pPr>
            <a:lvl2pPr marL="1828800" lvl="1" indent="-457200" algn="l">
              <a:lnSpc>
                <a:spcPct val="100000"/>
              </a:lnSpc>
              <a:spcBef>
                <a:spcPts val="400"/>
              </a:spcBef>
              <a:spcAft>
                <a:spcPts val="0"/>
              </a:spcAft>
              <a:buClr>
                <a:schemeClr val="dk1"/>
              </a:buClr>
              <a:buSzPts val="1000"/>
              <a:buNone/>
              <a:defRPr sz="2000" b="1"/>
            </a:lvl2pPr>
            <a:lvl3pPr marL="2743200" lvl="2" indent="-457200" algn="l">
              <a:lnSpc>
                <a:spcPct val="100000"/>
              </a:lnSpc>
              <a:spcBef>
                <a:spcPts val="400"/>
              </a:spcBef>
              <a:spcAft>
                <a:spcPts val="0"/>
              </a:spcAft>
              <a:buClr>
                <a:schemeClr val="dk1"/>
              </a:buClr>
              <a:buSzPts val="900"/>
              <a:buNone/>
              <a:defRPr sz="1800" b="1"/>
            </a:lvl3pPr>
            <a:lvl4pPr marL="3657600" lvl="3" indent="-457200" algn="l">
              <a:lnSpc>
                <a:spcPct val="100000"/>
              </a:lnSpc>
              <a:spcBef>
                <a:spcPts val="400"/>
              </a:spcBef>
              <a:spcAft>
                <a:spcPts val="0"/>
              </a:spcAft>
              <a:buClr>
                <a:schemeClr val="dk1"/>
              </a:buClr>
              <a:buSzPts val="800"/>
              <a:buNone/>
              <a:defRPr sz="1600" b="1"/>
            </a:lvl4pPr>
            <a:lvl5pPr marL="4572000" lvl="4" indent="-457200" algn="l">
              <a:lnSpc>
                <a:spcPct val="100000"/>
              </a:lnSpc>
              <a:spcBef>
                <a:spcPts val="400"/>
              </a:spcBef>
              <a:spcAft>
                <a:spcPts val="0"/>
              </a:spcAft>
              <a:buClr>
                <a:schemeClr val="dk1"/>
              </a:buClr>
              <a:buSzPts val="800"/>
              <a:buNone/>
              <a:defRPr sz="1600" b="1"/>
            </a:lvl5pPr>
            <a:lvl6pPr marL="5486400" lvl="5" indent="-457200" algn="l">
              <a:lnSpc>
                <a:spcPct val="100000"/>
              </a:lnSpc>
              <a:spcBef>
                <a:spcPts val="400"/>
              </a:spcBef>
              <a:spcAft>
                <a:spcPts val="0"/>
              </a:spcAft>
              <a:buClr>
                <a:schemeClr val="dk1"/>
              </a:buClr>
              <a:buSzPts val="800"/>
              <a:buNone/>
              <a:defRPr sz="1600" b="1"/>
            </a:lvl6pPr>
            <a:lvl7pPr marL="6400800" lvl="6" indent="-457200" algn="l">
              <a:lnSpc>
                <a:spcPct val="100000"/>
              </a:lnSpc>
              <a:spcBef>
                <a:spcPts val="400"/>
              </a:spcBef>
              <a:spcAft>
                <a:spcPts val="0"/>
              </a:spcAft>
              <a:buClr>
                <a:schemeClr val="dk1"/>
              </a:buClr>
              <a:buSzPts val="800"/>
              <a:buNone/>
              <a:defRPr sz="1600" b="1"/>
            </a:lvl7pPr>
            <a:lvl8pPr marL="7315200" lvl="7" indent="-457200" algn="l">
              <a:lnSpc>
                <a:spcPct val="100000"/>
              </a:lnSpc>
              <a:spcBef>
                <a:spcPts val="400"/>
              </a:spcBef>
              <a:spcAft>
                <a:spcPts val="0"/>
              </a:spcAft>
              <a:buClr>
                <a:schemeClr val="dk1"/>
              </a:buClr>
              <a:buSzPts val="800"/>
              <a:buNone/>
              <a:defRPr sz="1600" b="1"/>
            </a:lvl8pPr>
            <a:lvl9pPr marL="8229600" lvl="8" indent="-457200" algn="l">
              <a:lnSpc>
                <a:spcPct val="100000"/>
              </a:lnSpc>
              <a:spcBef>
                <a:spcPts val="400"/>
              </a:spcBef>
              <a:spcAft>
                <a:spcPts val="0"/>
              </a:spcAft>
              <a:buClr>
                <a:schemeClr val="dk1"/>
              </a:buClr>
              <a:buSzPts val="800"/>
              <a:buNone/>
              <a:defRPr sz="1600" b="1"/>
            </a:lvl9pPr>
          </a:lstStyle>
          <a:p>
            <a:endParaRPr/>
          </a:p>
        </p:txBody>
      </p:sp>
      <p:sp>
        <p:nvSpPr>
          <p:cNvPr id="88" name="Google Shape;88;p19"/>
          <p:cNvSpPr txBox="1">
            <a:spLocks noGrp="1"/>
          </p:cNvSpPr>
          <p:nvPr>
            <p:ph type="body" idx="4"/>
          </p:nvPr>
        </p:nvSpPr>
        <p:spPr>
          <a:xfrm>
            <a:off x="4645026" y="2174876"/>
            <a:ext cx="4041776" cy="3951288"/>
          </a:xfrm>
          <a:prstGeom prst="rect">
            <a:avLst/>
          </a:prstGeom>
          <a:noFill/>
          <a:ln>
            <a:noFill/>
          </a:ln>
        </p:spPr>
        <p:txBody>
          <a:bodyPr spcFirstLastPara="1" wrap="square" lIns="45725" tIns="22850" rIns="45725" bIns="22850" anchor="t" anchorCtr="0">
            <a:normAutofit/>
          </a:bodyPr>
          <a:lstStyle>
            <a:lvl1pPr marL="914400" lvl="0" indent="-609600" algn="l">
              <a:lnSpc>
                <a:spcPct val="100000"/>
              </a:lnSpc>
              <a:spcBef>
                <a:spcPts val="400"/>
              </a:spcBef>
              <a:spcAft>
                <a:spcPts val="0"/>
              </a:spcAft>
              <a:buClr>
                <a:schemeClr val="dk1"/>
              </a:buClr>
              <a:buSzPts val="1200"/>
              <a:buChar char="•"/>
              <a:defRPr sz="2400"/>
            </a:lvl1pPr>
            <a:lvl2pPr marL="1828800" lvl="1" indent="-584200" algn="l">
              <a:lnSpc>
                <a:spcPct val="100000"/>
              </a:lnSpc>
              <a:spcBef>
                <a:spcPts val="400"/>
              </a:spcBef>
              <a:spcAft>
                <a:spcPts val="0"/>
              </a:spcAft>
              <a:buClr>
                <a:schemeClr val="dk1"/>
              </a:buClr>
              <a:buSzPts val="1000"/>
              <a:buChar char="–"/>
              <a:defRPr sz="2000"/>
            </a:lvl2pPr>
            <a:lvl3pPr marL="2743200" lvl="2" indent="-571500" algn="l">
              <a:lnSpc>
                <a:spcPct val="100000"/>
              </a:lnSpc>
              <a:spcBef>
                <a:spcPts val="400"/>
              </a:spcBef>
              <a:spcAft>
                <a:spcPts val="0"/>
              </a:spcAft>
              <a:buClr>
                <a:schemeClr val="dk1"/>
              </a:buClr>
              <a:buSzPts val="900"/>
              <a:buChar char="•"/>
              <a:defRPr sz="1800"/>
            </a:lvl3pPr>
            <a:lvl4pPr marL="3657600" lvl="3" indent="-558800" algn="l">
              <a:lnSpc>
                <a:spcPct val="100000"/>
              </a:lnSpc>
              <a:spcBef>
                <a:spcPts val="400"/>
              </a:spcBef>
              <a:spcAft>
                <a:spcPts val="0"/>
              </a:spcAft>
              <a:buClr>
                <a:schemeClr val="dk1"/>
              </a:buClr>
              <a:buSzPts val="800"/>
              <a:buChar char="–"/>
              <a:defRPr sz="1600"/>
            </a:lvl4pPr>
            <a:lvl5pPr marL="4572000" lvl="4" indent="-558800" algn="l">
              <a:lnSpc>
                <a:spcPct val="100000"/>
              </a:lnSpc>
              <a:spcBef>
                <a:spcPts val="400"/>
              </a:spcBef>
              <a:spcAft>
                <a:spcPts val="0"/>
              </a:spcAft>
              <a:buClr>
                <a:schemeClr val="dk1"/>
              </a:buClr>
              <a:buSzPts val="800"/>
              <a:buChar char="»"/>
              <a:defRPr sz="1600"/>
            </a:lvl5pPr>
            <a:lvl6pPr marL="5486400" lvl="5" indent="-558800" algn="l">
              <a:lnSpc>
                <a:spcPct val="100000"/>
              </a:lnSpc>
              <a:spcBef>
                <a:spcPts val="400"/>
              </a:spcBef>
              <a:spcAft>
                <a:spcPts val="0"/>
              </a:spcAft>
              <a:buClr>
                <a:schemeClr val="dk1"/>
              </a:buClr>
              <a:buSzPts val="800"/>
              <a:buChar char="•"/>
              <a:defRPr sz="1600"/>
            </a:lvl6pPr>
            <a:lvl7pPr marL="6400800" lvl="6" indent="-558800" algn="l">
              <a:lnSpc>
                <a:spcPct val="100000"/>
              </a:lnSpc>
              <a:spcBef>
                <a:spcPts val="400"/>
              </a:spcBef>
              <a:spcAft>
                <a:spcPts val="0"/>
              </a:spcAft>
              <a:buClr>
                <a:schemeClr val="dk1"/>
              </a:buClr>
              <a:buSzPts val="800"/>
              <a:buChar char="•"/>
              <a:defRPr sz="1600"/>
            </a:lvl7pPr>
            <a:lvl8pPr marL="7315200" lvl="7" indent="-558800" algn="l">
              <a:lnSpc>
                <a:spcPct val="100000"/>
              </a:lnSpc>
              <a:spcBef>
                <a:spcPts val="400"/>
              </a:spcBef>
              <a:spcAft>
                <a:spcPts val="0"/>
              </a:spcAft>
              <a:buClr>
                <a:schemeClr val="dk1"/>
              </a:buClr>
              <a:buSzPts val="800"/>
              <a:buChar char="•"/>
              <a:defRPr sz="1600"/>
            </a:lvl8pPr>
            <a:lvl9pPr marL="8229600" lvl="8" indent="-558800" algn="l">
              <a:lnSpc>
                <a:spcPct val="100000"/>
              </a:lnSpc>
              <a:spcBef>
                <a:spcPts val="400"/>
              </a:spcBef>
              <a:spcAft>
                <a:spcPts val="0"/>
              </a:spcAft>
              <a:buClr>
                <a:schemeClr val="dk1"/>
              </a:buClr>
              <a:buSzPts val="800"/>
              <a:buChar char="•"/>
              <a:defRPr sz="1600"/>
            </a:lvl9pPr>
          </a:lstStyle>
          <a:p>
            <a:endParaRPr/>
          </a:p>
        </p:txBody>
      </p:sp>
      <p:sp>
        <p:nvSpPr>
          <p:cNvPr id="89" name="Google Shape;89;p19"/>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6A4F64C1-93B5-C44A-B549-3158F653B107}" type="datetime1">
              <a:rPr lang="en-US" smtClean="0"/>
              <a:t>3/2/26</a:t>
            </a:fld>
            <a:endParaRPr/>
          </a:p>
        </p:txBody>
      </p:sp>
      <p:sp>
        <p:nvSpPr>
          <p:cNvPr id="90" name="Google Shape;90;p19"/>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1" name="Google Shape;91;p19"/>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47034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4" name="Google Shape;94;p20"/>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F978C877-853B-DA48-B1D5-C2B64F032241}" type="datetime1">
              <a:rPr lang="en-US" smtClean="0"/>
              <a:t>3/2/26</a:t>
            </a:fld>
            <a:endParaRPr/>
          </a:p>
        </p:txBody>
      </p:sp>
      <p:sp>
        <p:nvSpPr>
          <p:cNvPr id="95" name="Google Shape;95;p20"/>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6" name="Google Shape;96;p20"/>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5970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457201" y="273051"/>
            <a:ext cx="3008314" cy="1162050"/>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2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9" name="Google Shape;99;p21"/>
          <p:cNvSpPr txBox="1">
            <a:spLocks noGrp="1"/>
          </p:cNvSpPr>
          <p:nvPr>
            <p:ph type="body" idx="1"/>
          </p:nvPr>
        </p:nvSpPr>
        <p:spPr>
          <a:xfrm>
            <a:off x="3575051" y="273051"/>
            <a:ext cx="5111750" cy="5853114"/>
          </a:xfrm>
          <a:prstGeom prst="rect">
            <a:avLst/>
          </a:prstGeom>
          <a:noFill/>
          <a:ln>
            <a:noFill/>
          </a:ln>
        </p:spPr>
        <p:txBody>
          <a:bodyPr spcFirstLastPara="1" wrap="square" lIns="45725" tIns="22850" rIns="45725" bIns="22850" anchor="t" anchorCtr="0">
            <a:normAutofit/>
          </a:bodyPr>
          <a:lstStyle>
            <a:lvl1pPr marL="914400" lvl="0" indent="-660400" algn="l">
              <a:lnSpc>
                <a:spcPct val="100000"/>
              </a:lnSpc>
              <a:spcBef>
                <a:spcPts val="600"/>
              </a:spcBef>
              <a:spcAft>
                <a:spcPts val="0"/>
              </a:spcAft>
              <a:buClr>
                <a:schemeClr val="dk1"/>
              </a:buClr>
              <a:buSzPts val="1600"/>
              <a:buChar char="•"/>
              <a:defRPr sz="3200"/>
            </a:lvl1pPr>
            <a:lvl2pPr marL="1828800" lvl="1" indent="-635000" algn="l">
              <a:lnSpc>
                <a:spcPct val="100000"/>
              </a:lnSpc>
              <a:spcBef>
                <a:spcPts val="600"/>
              </a:spcBef>
              <a:spcAft>
                <a:spcPts val="0"/>
              </a:spcAft>
              <a:buClr>
                <a:schemeClr val="dk1"/>
              </a:buClr>
              <a:buSzPts val="1400"/>
              <a:buChar char="–"/>
              <a:defRPr sz="2800"/>
            </a:lvl2pPr>
            <a:lvl3pPr marL="2743200" lvl="2" indent="-609600" algn="l">
              <a:lnSpc>
                <a:spcPct val="100000"/>
              </a:lnSpc>
              <a:spcBef>
                <a:spcPts val="400"/>
              </a:spcBef>
              <a:spcAft>
                <a:spcPts val="0"/>
              </a:spcAft>
              <a:buClr>
                <a:schemeClr val="dk1"/>
              </a:buClr>
              <a:buSzPts val="1200"/>
              <a:buChar char="•"/>
              <a:defRPr sz="2400"/>
            </a:lvl3pPr>
            <a:lvl4pPr marL="3657600" lvl="3" indent="-584200" algn="l">
              <a:lnSpc>
                <a:spcPct val="100000"/>
              </a:lnSpc>
              <a:spcBef>
                <a:spcPts val="400"/>
              </a:spcBef>
              <a:spcAft>
                <a:spcPts val="0"/>
              </a:spcAft>
              <a:buClr>
                <a:schemeClr val="dk1"/>
              </a:buClr>
              <a:buSzPts val="1000"/>
              <a:buChar char="–"/>
              <a:defRPr sz="2000"/>
            </a:lvl4pPr>
            <a:lvl5pPr marL="4572000" lvl="4" indent="-584200" algn="l">
              <a:lnSpc>
                <a:spcPct val="100000"/>
              </a:lnSpc>
              <a:spcBef>
                <a:spcPts val="400"/>
              </a:spcBef>
              <a:spcAft>
                <a:spcPts val="0"/>
              </a:spcAft>
              <a:buClr>
                <a:schemeClr val="dk1"/>
              </a:buClr>
              <a:buSzPts val="1000"/>
              <a:buChar char="»"/>
              <a:defRPr sz="2000"/>
            </a:lvl5pPr>
            <a:lvl6pPr marL="5486400" lvl="5" indent="-584200" algn="l">
              <a:lnSpc>
                <a:spcPct val="100000"/>
              </a:lnSpc>
              <a:spcBef>
                <a:spcPts val="400"/>
              </a:spcBef>
              <a:spcAft>
                <a:spcPts val="0"/>
              </a:spcAft>
              <a:buClr>
                <a:schemeClr val="dk1"/>
              </a:buClr>
              <a:buSzPts val="1000"/>
              <a:buChar char="•"/>
              <a:defRPr sz="2000"/>
            </a:lvl6pPr>
            <a:lvl7pPr marL="6400800" lvl="6" indent="-584200" algn="l">
              <a:lnSpc>
                <a:spcPct val="100000"/>
              </a:lnSpc>
              <a:spcBef>
                <a:spcPts val="400"/>
              </a:spcBef>
              <a:spcAft>
                <a:spcPts val="0"/>
              </a:spcAft>
              <a:buClr>
                <a:schemeClr val="dk1"/>
              </a:buClr>
              <a:buSzPts val="1000"/>
              <a:buChar char="•"/>
              <a:defRPr sz="2000"/>
            </a:lvl7pPr>
            <a:lvl8pPr marL="7315200" lvl="7" indent="-584200" algn="l">
              <a:lnSpc>
                <a:spcPct val="100000"/>
              </a:lnSpc>
              <a:spcBef>
                <a:spcPts val="400"/>
              </a:spcBef>
              <a:spcAft>
                <a:spcPts val="0"/>
              </a:spcAft>
              <a:buClr>
                <a:schemeClr val="dk1"/>
              </a:buClr>
              <a:buSzPts val="1000"/>
              <a:buChar char="•"/>
              <a:defRPr sz="2000"/>
            </a:lvl8pPr>
            <a:lvl9pPr marL="8229600" lvl="8" indent="-584200" algn="l">
              <a:lnSpc>
                <a:spcPct val="100000"/>
              </a:lnSpc>
              <a:spcBef>
                <a:spcPts val="400"/>
              </a:spcBef>
              <a:spcAft>
                <a:spcPts val="0"/>
              </a:spcAft>
              <a:buClr>
                <a:schemeClr val="dk1"/>
              </a:buClr>
              <a:buSzPts val="1000"/>
              <a:buChar char="•"/>
              <a:defRPr sz="2000"/>
            </a:lvl9pPr>
          </a:lstStyle>
          <a:p>
            <a:endParaRPr/>
          </a:p>
        </p:txBody>
      </p:sp>
      <p:sp>
        <p:nvSpPr>
          <p:cNvPr id="100" name="Google Shape;100;p21"/>
          <p:cNvSpPr txBox="1">
            <a:spLocks noGrp="1"/>
          </p:cNvSpPr>
          <p:nvPr>
            <p:ph type="body" idx="2"/>
          </p:nvPr>
        </p:nvSpPr>
        <p:spPr>
          <a:xfrm>
            <a:off x="457201" y="1435100"/>
            <a:ext cx="3008314" cy="4691064"/>
          </a:xfrm>
          <a:prstGeom prst="rect">
            <a:avLst/>
          </a:prstGeom>
          <a:noFill/>
          <a:ln>
            <a:noFill/>
          </a:ln>
        </p:spPr>
        <p:txBody>
          <a:bodyPr spcFirstLastPara="1" wrap="square" lIns="45725" tIns="22850" rIns="45725" bIns="22850" anchor="t" anchorCtr="0">
            <a:normAutofit/>
          </a:bodyPr>
          <a:lstStyle>
            <a:lvl1pPr marL="914400" lvl="0" indent="-457200" algn="l">
              <a:lnSpc>
                <a:spcPct val="100000"/>
              </a:lnSpc>
              <a:spcBef>
                <a:spcPts val="200"/>
              </a:spcBef>
              <a:spcAft>
                <a:spcPts val="0"/>
              </a:spcAft>
              <a:buClr>
                <a:schemeClr val="dk1"/>
              </a:buClr>
              <a:buSzPts val="700"/>
              <a:buNone/>
              <a:defRPr sz="1400"/>
            </a:lvl1pPr>
            <a:lvl2pPr marL="1828800" lvl="1" indent="-457200" algn="l">
              <a:lnSpc>
                <a:spcPct val="100000"/>
              </a:lnSpc>
              <a:spcBef>
                <a:spcPts val="200"/>
              </a:spcBef>
              <a:spcAft>
                <a:spcPts val="0"/>
              </a:spcAft>
              <a:buClr>
                <a:schemeClr val="dk1"/>
              </a:buClr>
              <a:buSzPts val="600"/>
              <a:buNone/>
              <a:defRPr sz="1200"/>
            </a:lvl2pPr>
            <a:lvl3pPr marL="2743200" lvl="2" indent="-457200" algn="l">
              <a:lnSpc>
                <a:spcPct val="100000"/>
              </a:lnSpc>
              <a:spcBef>
                <a:spcPts val="200"/>
              </a:spcBef>
              <a:spcAft>
                <a:spcPts val="0"/>
              </a:spcAft>
              <a:buClr>
                <a:schemeClr val="dk1"/>
              </a:buClr>
              <a:buSzPts val="500"/>
              <a:buNone/>
              <a:defRPr sz="1000"/>
            </a:lvl3pPr>
            <a:lvl4pPr marL="3657600" lvl="3" indent="-457200" algn="l">
              <a:lnSpc>
                <a:spcPct val="100000"/>
              </a:lnSpc>
              <a:spcBef>
                <a:spcPts val="200"/>
              </a:spcBef>
              <a:spcAft>
                <a:spcPts val="0"/>
              </a:spcAft>
              <a:buClr>
                <a:schemeClr val="dk1"/>
              </a:buClr>
              <a:buSzPts val="500"/>
              <a:buNone/>
              <a:defRPr sz="1000"/>
            </a:lvl4pPr>
            <a:lvl5pPr marL="4572000" lvl="4" indent="-457200" algn="l">
              <a:lnSpc>
                <a:spcPct val="100000"/>
              </a:lnSpc>
              <a:spcBef>
                <a:spcPts val="200"/>
              </a:spcBef>
              <a:spcAft>
                <a:spcPts val="0"/>
              </a:spcAft>
              <a:buClr>
                <a:schemeClr val="dk1"/>
              </a:buClr>
              <a:buSzPts val="500"/>
              <a:buNone/>
              <a:defRPr sz="1000"/>
            </a:lvl5pPr>
            <a:lvl6pPr marL="5486400" lvl="5" indent="-457200" algn="l">
              <a:lnSpc>
                <a:spcPct val="100000"/>
              </a:lnSpc>
              <a:spcBef>
                <a:spcPts val="200"/>
              </a:spcBef>
              <a:spcAft>
                <a:spcPts val="0"/>
              </a:spcAft>
              <a:buClr>
                <a:schemeClr val="dk1"/>
              </a:buClr>
              <a:buSzPts val="500"/>
              <a:buNone/>
              <a:defRPr sz="1000"/>
            </a:lvl6pPr>
            <a:lvl7pPr marL="6400800" lvl="6" indent="-457200" algn="l">
              <a:lnSpc>
                <a:spcPct val="100000"/>
              </a:lnSpc>
              <a:spcBef>
                <a:spcPts val="200"/>
              </a:spcBef>
              <a:spcAft>
                <a:spcPts val="0"/>
              </a:spcAft>
              <a:buClr>
                <a:schemeClr val="dk1"/>
              </a:buClr>
              <a:buSzPts val="500"/>
              <a:buNone/>
              <a:defRPr sz="1000"/>
            </a:lvl7pPr>
            <a:lvl8pPr marL="7315200" lvl="7" indent="-457200" algn="l">
              <a:lnSpc>
                <a:spcPct val="100000"/>
              </a:lnSpc>
              <a:spcBef>
                <a:spcPts val="200"/>
              </a:spcBef>
              <a:spcAft>
                <a:spcPts val="0"/>
              </a:spcAft>
              <a:buClr>
                <a:schemeClr val="dk1"/>
              </a:buClr>
              <a:buSzPts val="500"/>
              <a:buNone/>
              <a:defRPr sz="1000"/>
            </a:lvl8pPr>
            <a:lvl9pPr marL="8229600" lvl="8" indent="-457200" algn="l">
              <a:lnSpc>
                <a:spcPct val="100000"/>
              </a:lnSpc>
              <a:spcBef>
                <a:spcPts val="200"/>
              </a:spcBef>
              <a:spcAft>
                <a:spcPts val="0"/>
              </a:spcAft>
              <a:buClr>
                <a:schemeClr val="dk1"/>
              </a:buClr>
              <a:buSzPts val="500"/>
              <a:buNone/>
              <a:defRPr sz="1000"/>
            </a:lvl9pPr>
          </a:lstStyle>
          <a:p>
            <a:endParaRPr/>
          </a:p>
        </p:txBody>
      </p:sp>
      <p:sp>
        <p:nvSpPr>
          <p:cNvPr id="101" name="Google Shape;101;p21"/>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38BF84E3-784F-BD48-8AF8-38596BFF3687}" type="datetime1">
              <a:rPr lang="en-US" smtClean="0"/>
              <a:t>3/2/26</a:t>
            </a:fld>
            <a:endParaRPr/>
          </a:p>
        </p:txBody>
      </p:sp>
      <p:sp>
        <p:nvSpPr>
          <p:cNvPr id="102" name="Google Shape;102;p21"/>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3" name="Google Shape;103;p21"/>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5896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4"/>
        <p:cNvGrpSpPr/>
        <p:nvPr/>
      </p:nvGrpSpPr>
      <p:grpSpPr>
        <a:xfrm>
          <a:off x="0" y="0"/>
          <a:ext cx="0" cy="0"/>
          <a:chOff x="0" y="0"/>
          <a:chExt cx="0" cy="0"/>
        </a:xfrm>
      </p:grpSpPr>
      <p:sp>
        <p:nvSpPr>
          <p:cNvPr id="105" name="Google Shape;105;p22"/>
          <p:cNvSpPr txBox="1">
            <a:spLocks noGrp="1"/>
          </p:cNvSpPr>
          <p:nvPr>
            <p:ph type="title"/>
          </p:nvPr>
        </p:nvSpPr>
        <p:spPr>
          <a:xfrm>
            <a:off x="1792288" y="4800601"/>
            <a:ext cx="5486400" cy="566738"/>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2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6" name="Google Shape;106;p22"/>
          <p:cNvSpPr>
            <a:spLocks noGrp="1"/>
          </p:cNvSpPr>
          <p:nvPr>
            <p:ph type="pic" idx="2"/>
          </p:nvPr>
        </p:nvSpPr>
        <p:spPr>
          <a:xfrm>
            <a:off x="1792288" y="612776"/>
            <a:ext cx="5486400" cy="4114800"/>
          </a:xfrm>
          <a:prstGeom prst="rect">
            <a:avLst/>
          </a:prstGeom>
          <a:noFill/>
          <a:ln>
            <a:noFill/>
          </a:ln>
        </p:spPr>
      </p:sp>
      <p:sp>
        <p:nvSpPr>
          <p:cNvPr id="107" name="Google Shape;107;p22"/>
          <p:cNvSpPr txBox="1">
            <a:spLocks noGrp="1"/>
          </p:cNvSpPr>
          <p:nvPr>
            <p:ph type="body" idx="1"/>
          </p:nvPr>
        </p:nvSpPr>
        <p:spPr>
          <a:xfrm>
            <a:off x="1792288" y="5367339"/>
            <a:ext cx="5486400" cy="804862"/>
          </a:xfrm>
          <a:prstGeom prst="rect">
            <a:avLst/>
          </a:prstGeom>
          <a:noFill/>
          <a:ln>
            <a:noFill/>
          </a:ln>
        </p:spPr>
        <p:txBody>
          <a:bodyPr spcFirstLastPara="1" wrap="square" lIns="45725" tIns="22850" rIns="45725" bIns="22850" anchor="t" anchorCtr="0">
            <a:normAutofit/>
          </a:bodyPr>
          <a:lstStyle>
            <a:lvl1pPr marL="914400" lvl="0" indent="-457200" algn="l">
              <a:lnSpc>
                <a:spcPct val="100000"/>
              </a:lnSpc>
              <a:spcBef>
                <a:spcPts val="200"/>
              </a:spcBef>
              <a:spcAft>
                <a:spcPts val="0"/>
              </a:spcAft>
              <a:buClr>
                <a:schemeClr val="dk1"/>
              </a:buClr>
              <a:buSzPts val="700"/>
              <a:buNone/>
              <a:defRPr sz="1400"/>
            </a:lvl1pPr>
            <a:lvl2pPr marL="1828800" lvl="1" indent="-457200" algn="l">
              <a:lnSpc>
                <a:spcPct val="100000"/>
              </a:lnSpc>
              <a:spcBef>
                <a:spcPts val="200"/>
              </a:spcBef>
              <a:spcAft>
                <a:spcPts val="0"/>
              </a:spcAft>
              <a:buClr>
                <a:schemeClr val="dk1"/>
              </a:buClr>
              <a:buSzPts val="600"/>
              <a:buNone/>
              <a:defRPr sz="1200"/>
            </a:lvl2pPr>
            <a:lvl3pPr marL="2743200" lvl="2" indent="-457200" algn="l">
              <a:lnSpc>
                <a:spcPct val="100000"/>
              </a:lnSpc>
              <a:spcBef>
                <a:spcPts val="200"/>
              </a:spcBef>
              <a:spcAft>
                <a:spcPts val="0"/>
              </a:spcAft>
              <a:buClr>
                <a:schemeClr val="dk1"/>
              </a:buClr>
              <a:buSzPts val="500"/>
              <a:buNone/>
              <a:defRPr sz="1000"/>
            </a:lvl3pPr>
            <a:lvl4pPr marL="3657600" lvl="3" indent="-457200" algn="l">
              <a:lnSpc>
                <a:spcPct val="100000"/>
              </a:lnSpc>
              <a:spcBef>
                <a:spcPts val="200"/>
              </a:spcBef>
              <a:spcAft>
                <a:spcPts val="0"/>
              </a:spcAft>
              <a:buClr>
                <a:schemeClr val="dk1"/>
              </a:buClr>
              <a:buSzPts val="500"/>
              <a:buNone/>
              <a:defRPr sz="1000"/>
            </a:lvl4pPr>
            <a:lvl5pPr marL="4572000" lvl="4" indent="-457200" algn="l">
              <a:lnSpc>
                <a:spcPct val="100000"/>
              </a:lnSpc>
              <a:spcBef>
                <a:spcPts val="200"/>
              </a:spcBef>
              <a:spcAft>
                <a:spcPts val="0"/>
              </a:spcAft>
              <a:buClr>
                <a:schemeClr val="dk1"/>
              </a:buClr>
              <a:buSzPts val="500"/>
              <a:buNone/>
              <a:defRPr sz="1000"/>
            </a:lvl5pPr>
            <a:lvl6pPr marL="5486400" lvl="5" indent="-457200" algn="l">
              <a:lnSpc>
                <a:spcPct val="100000"/>
              </a:lnSpc>
              <a:spcBef>
                <a:spcPts val="200"/>
              </a:spcBef>
              <a:spcAft>
                <a:spcPts val="0"/>
              </a:spcAft>
              <a:buClr>
                <a:schemeClr val="dk1"/>
              </a:buClr>
              <a:buSzPts val="500"/>
              <a:buNone/>
              <a:defRPr sz="1000"/>
            </a:lvl6pPr>
            <a:lvl7pPr marL="6400800" lvl="6" indent="-457200" algn="l">
              <a:lnSpc>
                <a:spcPct val="100000"/>
              </a:lnSpc>
              <a:spcBef>
                <a:spcPts val="200"/>
              </a:spcBef>
              <a:spcAft>
                <a:spcPts val="0"/>
              </a:spcAft>
              <a:buClr>
                <a:schemeClr val="dk1"/>
              </a:buClr>
              <a:buSzPts val="500"/>
              <a:buNone/>
              <a:defRPr sz="1000"/>
            </a:lvl7pPr>
            <a:lvl8pPr marL="7315200" lvl="7" indent="-457200" algn="l">
              <a:lnSpc>
                <a:spcPct val="100000"/>
              </a:lnSpc>
              <a:spcBef>
                <a:spcPts val="200"/>
              </a:spcBef>
              <a:spcAft>
                <a:spcPts val="0"/>
              </a:spcAft>
              <a:buClr>
                <a:schemeClr val="dk1"/>
              </a:buClr>
              <a:buSzPts val="500"/>
              <a:buNone/>
              <a:defRPr sz="1000"/>
            </a:lvl8pPr>
            <a:lvl9pPr marL="8229600" lvl="8" indent="-457200" algn="l">
              <a:lnSpc>
                <a:spcPct val="100000"/>
              </a:lnSpc>
              <a:spcBef>
                <a:spcPts val="200"/>
              </a:spcBef>
              <a:spcAft>
                <a:spcPts val="0"/>
              </a:spcAft>
              <a:buClr>
                <a:schemeClr val="dk1"/>
              </a:buClr>
              <a:buSzPts val="500"/>
              <a:buNone/>
              <a:defRPr sz="1000"/>
            </a:lvl9pPr>
          </a:lstStyle>
          <a:p>
            <a:endParaRPr/>
          </a:p>
        </p:txBody>
      </p:sp>
      <p:sp>
        <p:nvSpPr>
          <p:cNvPr id="108" name="Google Shape;108;p22"/>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EE07BED6-F235-304F-A84B-848266B48AB6}" type="datetime1">
              <a:rPr lang="en-US" smtClean="0"/>
              <a:t>3/2/26</a:t>
            </a:fld>
            <a:endParaRPr/>
          </a:p>
        </p:txBody>
      </p:sp>
      <p:sp>
        <p:nvSpPr>
          <p:cNvPr id="109" name="Google Shape;109;p22"/>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0" name="Google Shape;110;p22"/>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65383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3" name="Google Shape;113;p23"/>
          <p:cNvSpPr txBox="1">
            <a:spLocks noGrp="1"/>
          </p:cNvSpPr>
          <p:nvPr>
            <p:ph type="body" idx="1"/>
          </p:nvPr>
        </p:nvSpPr>
        <p:spPr>
          <a:xfrm rot="5400000">
            <a:off x="2309021" y="-251618"/>
            <a:ext cx="4525962" cy="8229600"/>
          </a:xfrm>
          <a:prstGeom prst="rect">
            <a:avLst/>
          </a:prstGeom>
          <a:noFill/>
          <a:ln>
            <a:noFill/>
          </a:ln>
        </p:spPr>
        <p:txBody>
          <a:bodyPr spcFirstLastPara="1" wrap="square" lIns="45725" tIns="22850" rIns="45725" bIns="22850" anchor="t" anchorCtr="0">
            <a:normAutofit/>
          </a:bodyPr>
          <a:lstStyle>
            <a:lvl1pPr marL="914400" lvl="0" indent="-571500" algn="l">
              <a:lnSpc>
                <a:spcPct val="100000"/>
              </a:lnSpc>
              <a:spcBef>
                <a:spcPts val="400"/>
              </a:spcBef>
              <a:spcAft>
                <a:spcPts val="0"/>
              </a:spcAft>
              <a:buClr>
                <a:schemeClr val="dk1"/>
              </a:buClr>
              <a:buSzPts val="900"/>
              <a:buChar char="•"/>
              <a:defRPr/>
            </a:lvl1pPr>
            <a:lvl2pPr marL="1828800" lvl="1" indent="-571500" algn="l">
              <a:lnSpc>
                <a:spcPct val="100000"/>
              </a:lnSpc>
              <a:spcBef>
                <a:spcPts val="400"/>
              </a:spcBef>
              <a:spcAft>
                <a:spcPts val="0"/>
              </a:spcAft>
              <a:buClr>
                <a:schemeClr val="dk1"/>
              </a:buClr>
              <a:buSzPts val="900"/>
              <a:buChar char="–"/>
              <a:defRPr/>
            </a:lvl2pPr>
            <a:lvl3pPr marL="2743200" lvl="2" indent="-571500" algn="l">
              <a:lnSpc>
                <a:spcPct val="100000"/>
              </a:lnSpc>
              <a:spcBef>
                <a:spcPts val="400"/>
              </a:spcBef>
              <a:spcAft>
                <a:spcPts val="0"/>
              </a:spcAft>
              <a:buClr>
                <a:schemeClr val="dk1"/>
              </a:buClr>
              <a:buSzPts val="900"/>
              <a:buChar char="•"/>
              <a:defRPr/>
            </a:lvl3pPr>
            <a:lvl4pPr marL="3657600" lvl="3" indent="-571500" algn="l">
              <a:lnSpc>
                <a:spcPct val="100000"/>
              </a:lnSpc>
              <a:spcBef>
                <a:spcPts val="400"/>
              </a:spcBef>
              <a:spcAft>
                <a:spcPts val="0"/>
              </a:spcAft>
              <a:buClr>
                <a:schemeClr val="dk1"/>
              </a:buClr>
              <a:buSzPts val="900"/>
              <a:buChar char="–"/>
              <a:defRPr/>
            </a:lvl4pPr>
            <a:lvl5pPr marL="4572000" lvl="4" indent="-571500" algn="l">
              <a:lnSpc>
                <a:spcPct val="100000"/>
              </a:lnSpc>
              <a:spcBef>
                <a:spcPts val="400"/>
              </a:spcBef>
              <a:spcAft>
                <a:spcPts val="0"/>
              </a:spcAft>
              <a:buClr>
                <a:schemeClr val="dk1"/>
              </a:buClr>
              <a:buSzPts val="900"/>
              <a:buChar char="»"/>
              <a:defRPr/>
            </a:lvl5pPr>
            <a:lvl6pPr marL="5486400" lvl="5" indent="-571500" algn="l">
              <a:lnSpc>
                <a:spcPct val="100000"/>
              </a:lnSpc>
              <a:spcBef>
                <a:spcPts val="400"/>
              </a:spcBef>
              <a:spcAft>
                <a:spcPts val="0"/>
              </a:spcAft>
              <a:buClr>
                <a:schemeClr val="dk1"/>
              </a:buClr>
              <a:buSzPts val="900"/>
              <a:buChar char="•"/>
              <a:defRPr/>
            </a:lvl6pPr>
            <a:lvl7pPr marL="6400800" lvl="6" indent="-571500" algn="l">
              <a:lnSpc>
                <a:spcPct val="100000"/>
              </a:lnSpc>
              <a:spcBef>
                <a:spcPts val="400"/>
              </a:spcBef>
              <a:spcAft>
                <a:spcPts val="0"/>
              </a:spcAft>
              <a:buClr>
                <a:schemeClr val="dk1"/>
              </a:buClr>
              <a:buSzPts val="900"/>
              <a:buChar char="•"/>
              <a:defRPr/>
            </a:lvl7pPr>
            <a:lvl8pPr marL="7315200" lvl="7" indent="-571500" algn="l">
              <a:lnSpc>
                <a:spcPct val="100000"/>
              </a:lnSpc>
              <a:spcBef>
                <a:spcPts val="400"/>
              </a:spcBef>
              <a:spcAft>
                <a:spcPts val="0"/>
              </a:spcAft>
              <a:buClr>
                <a:schemeClr val="dk1"/>
              </a:buClr>
              <a:buSzPts val="900"/>
              <a:buChar char="•"/>
              <a:defRPr/>
            </a:lvl8pPr>
            <a:lvl9pPr marL="8229600" lvl="8" indent="-571500" algn="l">
              <a:lnSpc>
                <a:spcPct val="100000"/>
              </a:lnSpc>
              <a:spcBef>
                <a:spcPts val="400"/>
              </a:spcBef>
              <a:spcAft>
                <a:spcPts val="0"/>
              </a:spcAft>
              <a:buClr>
                <a:schemeClr val="dk1"/>
              </a:buClr>
              <a:buSzPts val="900"/>
              <a:buChar char="•"/>
              <a:defRPr/>
            </a:lvl9pPr>
          </a:lstStyle>
          <a:p>
            <a:endParaRPr/>
          </a:p>
        </p:txBody>
      </p:sp>
      <p:sp>
        <p:nvSpPr>
          <p:cNvPr id="114" name="Google Shape;114;p23"/>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0A02406E-7220-1B4A-942B-3EEA61C609C6}" type="datetime1">
              <a:rPr lang="en-US" smtClean="0"/>
              <a:t>3/2/26</a:t>
            </a:fld>
            <a:endParaRPr/>
          </a:p>
        </p:txBody>
      </p:sp>
      <p:sp>
        <p:nvSpPr>
          <p:cNvPr id="115" name="Google Shape;115;p23"/>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6" name="Google Shape;116;p23"/>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25443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rot="5400000">
            <a:off x="4732339" y="2171702"/>
            <a:ext cx="5851526" cy="20574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9" name="Google Shape;119;p24"/>
          <p:cNvSpPr txBox="1">
            <a:spLocks noGrp="1"/>
          </p:cNvSpPr>
          <p:nvPr>
            <p:ph type="body" idx="1"/>
          </p:nvPr>
        </p:nvSpPr>
        <p:spPr>
          <a:xfrm rot="5400000">
            <a:off x="541339" y="190500"/>
            <a:ext cx="5851526" cy="6019800"/>
          </a:xfrm>
          <a:prstGeom prst="rect">
            <a:avLst/>
          </a:prstGeom>
          <a:noFill/>
          <a:ln>
            <a:noFill/>
          </a:ln>
        </p:spPr>
        <p:txBody>
          <a:bodyPr spcFirstLastPara="1" wrap="square" lIns="45725" tIns="22850" rIns="45725" bIns="22850" anchor="t" anchorCtr="0">
            <a:normAutofit/>
          </a:bodyPr>
          <a:lstStyle>
            <a:lvl1pPr marL="914400" lvl="0" indent="-571500" algn="l">
              <a:lnSpc>
                <a:spcPct val="100000"/>
              </a:lnSpc>
              <a:spcBef>
                <a:spcPts val="400"/>
              </a:spcBef>
              <a:spcAft>
                <a:spcPts val="0"/>
              </a:spcAft>
              <a:buClr>
                <a:schemeClr val="dk1"/>
              </a:buClr>
              <a:buSzPts val="900"/>
              <a:buChar char="•"/>
              <a:defRPr/>
            </a:lvl1pPr>
            <a:lvl2pPr marL="1828800" lvl="1" indent="-571500" algn="l">
              <a:lnSpc>
                <a:spcPct val="100000"/>
              </a:lnSpc>
              <a:spcBef>
                <a:spcPts val="400"/>
              </a:spcBef>
              <a:spcAft>
                <a:spcPts val="0"/>
              </a:spcAft>
              <a:buClr>
                <a:schemeClr val="dk1"/>
              </a:buClr>
              <a:buSzPts val="900"/>
              <a:buChar char="–"/>
              <a:defRPr/>
            </a:lvl2pPr>
            <a:lvl3pPr marL="2743200" lvl="2" indent="-571500" algn="l">
              <a:lnSpc>
                <a:spcPct val="100000"/>
              </a:lnSpc>
              <a:spcBef>
                <a:spcPts val="400"/>
              </a:spcBef>
              <a:spcAft>
                <a:spcPts val="0"/>
              </a:spcAft>
              <a:buClr>
                <a:schemeClr val="dk1"/>
              </a:buClr>
              <a:buSzPts val="900"/>
              <a:buChar char="•"/>
              <a:defRPr/>
            </a:lvl3pPr>
            <a:lvl4pPr marL="3657600" lvl="3" indent="-571500" algn="l">
              <a:lnSpc>
                <a:spcPct val="100000"/>
              </a:lnSpc>
              <a:spcBef>
                <a:spcPts val="400"/>
              </a:spcBef>
              <a:spcAft>
                <a:spcPts val="0"/>
              </a:spcAft>
              <a:buClr>
                <a:schemeClr val="dk1"/>
              </a:buClr>
              <a:buSzPts val="900"/>
              <a:buChar char="–"/>
              <a:defRPr/>
            </a:lvl4pPr>
            <a:lvl5pPr marL="4572000" lvl="4" indent="-571500" algn="l">
              <a:lnSpc>
                <a:spcPct val="100000"/>
              </a:lnSpc>
              <a:spcBef>
                <a:spcPts val="400"/>
              </a:spcBef>
              <a:spcAft>
                <a:spcPts val="0"/>
              </a:spcAft>
              <a:buClr>
                <a:schemeClr val="dk1"/>
              </a:buClr>
              <a:buSzPts val="900"/>
              <a:buChar char="»"/>
              <a:defRPr/>
            </a:lvl5pPr>
            <a:lvl6pPr marL="5486400" lvl="5" indent="-571500" algn="l">
              <a:lnSpc>
                <a:spcPct val="100000"/>
              </a:lnSpc>
              <a:spcBef>
                <a:spcPts val="400"/>
              </a:spcBef>
              <a:spcAft>
                <a:spcPts val="0"/>
              </a:spcAft>
              <a:buClr>
                <a:schemeClr val="dk1"/>
              </a:buClr>
              <a:buSzPts val="900"/>
              <a:buChar char="•"/>
              <a:defRPr/>
            </a:lvl6pPr>
            <a:lvl7pPr marL="6400800" lvl="6" indent="-571500" algn="l">
              <a:lnSpc>
                <a:spcPct val="100000"/>
              </a:lnSpc>
              <a:spcBef>
                <a:spcPts val="400"/>
              </a:spcBef>
              <a:spcAft>
                <a:spcPts val="0"/>
              </a:spcAft>
              <a:buClr>
                <a:schemeClr val="dk1"/>
              </a:buClr>
              <a:buSzPts val="900"/>
              <a:buChar char="•"/>
              <a:defRPr/>
            </a:lvl7pPr>
            <a:lvl8pPr marL="7315200" lvl="7" indent="-571500" algn="l">
              <a:lnSpc>
                <a:spcPct val="100000"/>
              </a:lnSpc>
              <a:spcBef>
                <a:spcPts val="400"/>
              </a:spcBef>
              <a:spcAft>
                <a:spcPts val="0"/>
              </a:spcAft>
              <a:buClr>
                <a:schemeClr val="dk1"/>
              </a:buClr>
              <a:buSzPts val="900"/>
              <a:buChar char="•"/>
              <a:defRPr/>
            </a:lvl8pPr>
            <a:lvl9pPr marL="8229600" lvl="8" indent="-571500" algn="l">
              <a:lnSpc>
                <a:spcPct val="100000"/>
              </a:lnSpc>
              <a:spcBef>
                <a:spcPts val="400"/>
              </a:spcBef>
              <a:spcAft>
                <a:spcPts val="0"/>
              </a:spcAft>
              <a:buClr>
                <a:schemeClr val="dk1"/>
              </a:buClr>
              <a:buSzPts val="900"/>
              <a:buChar char="•"/>
              <a:defRPr/>
            </a:lvl9pPr>
          </a:lstStyle>
          <a:p>
            <a:endParaRPr/>
          </a:p>
        </p:txBody>
      </p:sp>
      <p:sp>
        <p:nvSpPr>
          <p:cNvPr id="120" name="Google Shape;120;p24"/>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25FF2BBE-DD91-DB46-BF36-030DCF2B9AE5}" type="datetime1">
              <a:rPr lang="en-US" smtClean="0"/>
              <a:t>3/2/26</a:t>
            </a:fld>
            <a:endParaRPr/>
          </a:p>
        </p:txBody>
      </p:sp>
      <p:sp>
        <p:nvSpPr>
          <p:cNvPr id="121" name="Google Shape;121;p24"/>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22" name="Google Shape;122;p24"/>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68691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01CA71-53BC-D24F-9184-40D8196600D3}" type="datetime1">
              <a:rPr lang="en-US" smtClean="0"/>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23"/>
        <p:cNvGrpSpPr/>
        <p:nvPr/>
      </p:nvGrpSpPr>
      <p:grpSpPr>
        <a:xfrm>
          <a:off x="0" y="0"/>
          <a:ext cx="0" cy="0"/>
          <a:chOff x="0" y="0"/>
          <a:chExt cx="0" cy="0"/>
        </a:xfrm>
      </p:grpSpPr>
      <p:sp>
        <p:nvSpPr>
          <p:cNvPr id="124" name="Google Shape;124;p25"/>
          <p:cNvSpPr txBox="1">
            <a:spLocks noGrp="1"/>
          </p:cNvSpPr>
          <p:nvPr>
            <p:ph type="ctrTitle"/>
          </p:nvPr>
        </p:nvSpPr>
        <p:spPr>
          <a:xfrm>
            <a:off x="609600" y="704056"/>
            <a:ext cx="13784100" cy="7818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lt1"/>
              </a:buClr>
              <a:buSzPts val="2100"/>
              <a:buFont typeface="Arial"/>
              <a:buNone/>
              <a:defRPr sz="42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700"/>
              <a:buNone/>
              <a:defRPr sz="2800"/>
            </a:lvl2pPr>
            <a:lvl3pPr lvl="2" algn="l">
              <a:lnSpc>
                <a:spcPct val="100000"/>
              </a:lnSpc>
              <a:spcBef>
                <a:spcPts val="0"/>
              </a:spcBef>
              <a:spcAft>
                <a:spcPts val="0"/>
              </a:spcAft>
              <a:buSzPts val="700"/>
              <a:buNone/>
              <a:defRPr sz="2800"/>
            </a:lvl3pPr>
            <a:lvl4pPr lvl="3" algn="l">
              <a:lnSpc>
                <a:spcPct val="100000"/>
              </a:lnSpc>
              <a:spcBef>
                <a:spcPts val="0"/>
              </a:spcBef>
              <a:spcAft>
                <a:spcPts val="0"/>
              </a:spcAft>
              <a:buSzPts val="700"/>
              <a:buNone/>
              <a:defRPr sz="2800"/>
            </a:lvl4pPr>
            <a:lvl5pPr lvl="4" algn="l">
              <a:lnSpc>
                <a:spcPct val="100000"/>
              </a:lnSpc>
              <a:spcBef>
                <a:spcPts val="0"/>
              </a:spcBef>
              <a:spcAft>
                <a:spcPts val="0"/>
              </a:spcAft>
              <a:buSzPts val="700"/>
              <a:buNone/>
              <a:defRPr sz="2800"/>
            </a:lvl5pPr>
            <a:lvl6pPr lvl="5" algn="l">
              <a:lnSpc>
                <a:spcPct val="100000"/>
              </a:lnSpc>
              <a:spcBef>
                <a:spcPts val="0"/>
              </a:spcBef>
              <a:spcAft>
                <a:spcPts val="0"/>
              </a:spcAft>
              <a:buSzPts val="700"/>
              <a:buNone/>
              <a:defRPr sz="2800"/>
            </a:lvl6pPr>
            <a:lvl7pPr lvl="6" algn="l">
              <a:lnSpc>
                <a:spcPct val="100000"/>
              </a:lnSpc>
              <a:spcBef>
                <a:spcPts val="0"/>
              </a:spcBef>
              <a:spcAft>
                <a:spcPts val="0"/>
              </a:spcAft>
              <a:buSzPts val="700"/>
              <a:buNone/>
              <a:defRPr sz="2800"/>
            </a:lvl7pPr>
            <a:lvl8pPr lvl="7" algn="l">
              <a:lnSpc>
                <a:spcPct val="100000"/>
              </a:lnSpc>
              <a:spcBef>
                <a:spcPts val="0"/>
              </a:spcBef>
              <a:spcAft>
                <a:spcPts val="0"/>
              </a:spcAft>
              <a:buSzPts val="700"/>
              <a:buNone/>
              <a:defRPr sz="2800"/>
            </a:lvl8pPr>
            <a:lvl9pPr lvl="8" algn="l">
              <a:lnSpc>
                <a:spcPct val="100000"/>
              </a:lnSpc>
              <a:spcBef>
                <a:spcPts val="0"/>
              </a:spcBef>
              <a:spcAft>
                <a:spcPts val="0"/>
              </a:spcAft>
              <a:buSzPts val="700"/>
              <a:buNone/>
              <a:defRPr sz="2800"/>
            </a:lvl9pPr>
          </a:lstStyle>
          <a:p>
            <a:endParaRPr/>
          </a:p>
        </p:txBody>
      </p:sp>
      <p:sp>
        <p:nvSpPr>
          <p:cNvPr id="125" name="Google Shape;125;p25"/>
          <p:cNvSpPr txBox="1">
            <a:spLocks noGrp="1"/>
          </p:cNvSpPr>
          <p:nvPr>
            <p:ph type="subTitle" idx="1"/>
          </p:nvPr>
        </p:nvSpPr>
        <p:spPr>
          <a:xfrm>
            <a:off x="609600" y="1587498"/>
            <a:ext cx="13784100" cy="3429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1600"/>
              </a:spcBef>
              <a:spcAft>
                <a:spcPts val="0"/>
              </a:spcAft>
              <a:buClr>
                <a:schemeClr val="lt1"/>
              </a:buClr>
              <a:buSzPts val="800"/>
              <a:buFont typeface="Arial"/>
              <a:buNone/>
              <a:defRPr sz="1600" b="0" i="0" u="none" strike="noStrike" cap="none">
                <a:solidFill>
                  <a:schemeClr val="lt1"/>
                </a:solidFill>
                <a:latin typeface="Arial"/>
                <a:ea typeface="Arial"/>
                <a:cs typeface="Arial"/>
                <a:sym typeface="Arial"/>
              </a:defRPr>
            </a:lvl1pPr>
            <a:lvl2pPr marR="0" lvl="1" algn="ctr">
              <a:lnSpc>
                <a:spcPct val="90000"/>
              </a:lnSpc>
              <a:spcBef>
                <a:spcPts val="800"/>
              </a:spcBef>
              <a:spcAft>
                <a:spcPts val="0"/>
              </a:spcAft>
              <a:buClr>
                <a:schemeClr val="dk1"/>
              </a:buClr>
              <a:buSzPts val="1200"/>
              <a:buFont typeface="Arial"/>
              <a:buNone/>
              <a:defRPr sz="2400" b="0" i="0" u="none" strike="noStrike" cap="none">
                <a:solidFill>
                  <a:schemeClr val="dk1"/>
                </a:solidFill>
                <a:latin typeface="Arial"/>
                <a:ea typeface="Arial"/>
                <a:cs typeface="Arial"/>
                <a:sym typeface="Arial"/>
              </a:defRPr>
            </a:lvl2pPr>
            <a:lvl3pPr marR="0" lvl="2" algn="ctr">
              <a:lnSpc>
                <a:spcPct val="90000"/>
              </a:lnSpc>
              <a:spcBef>
                <a:spcPts val="800"/>
              </a:spcBef>
              <a:spcAft>
                <a:spcPts val="0"/>
              </a:spcAft>
              <a:buClr>
                <a:schemeClr val="dk1"/>
              </a:buClr>
              <a:buSzPts val="1000"/>
              <a:buFont typeface="Arial"/>
              <a:buNone/>
              <a:defRPr sz="2000" b="0" i="0" u="none" strike="noStrike" cap="none">
                <a:solidFill>
                  <a:schemeClr val="dk1"/>
                </a:solidFill>
                <a:latin typeface="Arial"/>
                <a:ea typeface="Arial"/>
                <a:cs typeface="Arial"/>
                <a:sym typeface="Arial"/>
              </a:defRPr>
            </a:lvl3pPr>
            <a:lvl4pPr marR="0" lvl="3"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4pPr>
            <a:lvl5pPr marR="0" lvl="4"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5pPr>
            <a:lvl6pPr marR="0" lvl="5"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6pPr>
            <a:lvl7pPr marR="0" lvl="6"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7pPr>
            <a:lvl8pPr marR="0" lvl="7"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8pPr>
            <a:lvl9pPr marR="0" lvl="8"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9pPr>
          </a:lstStyle>
          <a:p>
            <a:endParaRPr/>
          </a:p>
        </p:txBody>
      </p:sp>
      <p:sp>
        <p:nvSpPr>
          <p:cNvPr id="126" name="Google Shape;126;p25"/>
          <p:cNvSpPr txBox="1">
            <a:spLocks noGrp="1"/>
          </p:cNvSpPr>
          <p:nvPr>
            <p:ph type="body" idx="2"/>
          </p:nvPr>
        </p:nvSpPr>
        <p:spPr>
          <a:xfrm>
            <a:off x="609602" y="2400304"/>
            <a:ext cx="12074400" cy="3112200"/>
          </a:xfrm>
          <a:prstGeom prst="rect">
            <a:avLst/>
          </a:prstGeom>
          <a:noFill/>
          <a:ln>
            <a:noFill/>
          </a:ln>
        </p:spPr>
        <p:txBody>
          <a:bodyPr spcFirstLastPara="1" wrap="square" lIns="68575" tIns="34275" rIns="68575" bIns="34275" anchor="t" anchorCtr="0">
            <a:normAutofit/>
          </a:bodyPr>
          <a:lstStyle>
            <a:lvl1pPr marL="914400" marR="0" lvl="0" indent="-457200" algn="l">
              <a:lnSpc>
                <a:spcPct val="90000"/>
              </a:lnSpc>
              <a:spcBef>
                <a:spcPts val="1600"/>
              </a:spcBef>
              <a:spcAft>
                <a:spcPts val="0"/>
              </a:spcAft>
              <a:buClr>
                <a:schemeClr val="accent4"/>
              </a:buClr>
              <a:buSzPts val="1000"/>
              <a:buFont typeface="Arial"/>
              <a:buNone/>
              <a:defRPr sz="2000" b="0" i="0" u="none" strike="noStrike" cap="none">
                <a:solidFill>
                  <a:schemeClr val="accent4"/>
                </a:solidFill>
                <a:latin typeface="Arial"/>
                <a:ea typeface="Arial"/>
                <a:cs typeface="Arial"/>
                <a:sym typeface="Arial"/>
              </a:defRPr>
            </a:lvl1pPr>
            <a:lvl2pPr marL="1828800" marR="0" lvl="1" indent="-584200" algn="l">
              <a:lnSpc>
                <a:spcPct val="90000"/>
              </a:lnSpc>
              <a:spcBef>
                <a:spcPts val="800"/>
              </a:spcBef>
              <a:spcAft>
                <a:spcPts val="0"/>
              </a:spcAft>
              <a:buClr>
                <a:schemeClr val="accent4"/>
              </a:buClr>
              <a:buSzPts val="1000"/>
              <a:buFont typeface="Helvetica Neue"/>
              <a:buChar char="&gt;"/>
              <a:defRPr sz="2000" b="0" i="0" u="none" strike="noStrike" cap="none">
                <a:solidFill>
                  <a:schemeClr val="accent4"/>
                </a:solidFill>
                <a:latin typeface="Arial"/>
                <a:ea typeface="Arial"/>
                <a:cs typeface="Arial"/>
                <a:sym typeface="Arial"/>
              </a:defRPr>
            </a:lvl2pPr>
            <a:lvl3pPr marL="2743200" marR="0" lvl="2" indent="-571500" algn="l">
              <a:lnSpc>
                <a:spcPct val="90000"/>
              </a:lnSpc>
              <a:spcBef>
                <a:spcPts val="800"/>
              </a:spcBef>
              <a:spcAft>
                <a:spcPts val="0"/>
              </a:spcAft>
              <a:buClr>
                <a:schemeClr val="accent4"/>
              </a:buClr>
              <a:buSzPts val="900"/>
              <a:buFont typeface="Helvetica Neue"/>
              <a:buChar char="–"/>
              <a:defRPr sz="1800" b="0" i="0" u="none" strike="noStrike" cap="none">
                <a:solidFill>
                  <a:schemeClr val="accent4"/>
                </a:solidFill>
                <a:latin typeface="Arial"/>
                <a:ea typeface="Arial"/>
                <a:cs typeface="Arial"/>
                <a:sym typeface="Arial"/>
              </a:defRPr>
            </a:lvl3pPr>
            <a:lvl4pPr marL="3657600" marR="0" lvl="3" indent="-558800" algn="l">
              <a:lnSpc>
                <a:spcPct val="90000"/>
              </a:lnSpc>
              <a:spcBef>
                <a:spcPts val="800"/>
              </a:spcBef>
              <a:spcAft>
                <a:spcPts val="0"/>
              </a:spcAft>
              <a:buClr>
                <a:schemeClr val="accent4"/>
              </a:buClr>
              <a:buSzPts val="800"/>
              <a:buFont typeface="Arial"/>
              <a:buChar char="•"/>
              <a:defRPr sz="1600" b="0" i="0" u="none" strike="noStrike" cap="none">
                <a:solidFill>
                  <a:schemeClr val="accent4"/>
                </a:solidFill>
                <a:latin typeface="Arial"/>
                <a:ea typeface="Arial"/>
                <a:cs typeface="Arial"/>
                <a:sym typeface="Arial"/>
              </a:defRPr>
            </a:lvl4pPr>
            <a:lvl5pPr marL="4572000" marR="0" lvl="4" indent="-635000" algn="l">
              <a:lnSpc>
                <a:spcPct val="90000"/>
              </a:lnSpc>
              <a:spcBef>
                <a:spcPts val="800"/>
              </a:spcBef>
              <a:spcAft>
                <a:spcPts val="0"/>
              </a:spcAft>
              <a:buClr>
                <a:schemeClr val="accent4"/>
              </a:buClr>
              <a:buSzPts val="1400"/>
              <a:buFont typeface="Arial"/>
              <a:buChar char="•"/>
              <a:defRPr sz="2800" b="0" i="0" u="none" strike="noStrike" cap="none">
                <a:solidFill>
                  <a:schemeClr val="accent4"/>
                </a:solidFill>
                <a:latin typeface="Arial"/>
                <a:ea typeface="Arial"/>
                <a:cs typeface="Arial"/>
                <a:sym typeface="Arial"/>
              </a:defRPr>
            </a:lvl5pPr>
            <a:lvl6pPr marL="5486400" marR="0" lvl="5" indent="-635000" algn="l">
              <a:lnSpc>
                <a:spcPct val="90000"/>
              </a:lnSpc>
              <a:spcBef>
                <a:spcPts val="800"/>
              </a:spcBef>
              <a:spcAft>
                <a:spcPts val="0"/>
              </a:spcAft>
              <a:buClr>
                <a:schemeClr val="dk1"/>
              </a:buClr>
              <a:buSzPts val="1400"/>
              <a:buFont typeface="Arial"/>
              <a:buChar char="•"/>
              <a:defRPr sz="2800" b="0" i="0" u="none" strike="noStrike" cap="none">
                <a:solidFill>
                  <a:schemeClr val="dk1"/>
                </a:solidFill>
                <a:latin typeface="Arial"/>
                <a:ea typeface="Arial"/>
                <a:cs typeface="Arial"/>
                <a:sym typeface="Arial"/>
              </a:defRPr>
            </a:lvl6pPr>
            <a:lvl7pPr marL="6400800" marR="0" lvl="6" indent="-635000" algn="l">
              <a:lnSpc>
                <a:spcPct val="90000"/>
              </a:lnSpc>
              <a:spcBef>
                <a:spcPts val="800"/>
              </a:spcBef>
              <a:spcAft>
                <a:spcPts val="0"/>
              </a:spcAft>
              <a:buClr>
                <a:schemeClr val="dk1"/>
              </a:buClr>
              <a:buSzPts val="1400"/>
              <a:buFont typeface="Arial"/>
              <a:buChar char="•"/>
              <a:defRPr sz="2800" b="0" i="0" u="none" strike="noStrike" cap="none">
                <a:solidFill>
                  <a:schemeClr val="dk1"/>
                </a:solidFill>
                <a:latin typeface="Arial"/>
                <a:ea typeface="Arial"/>
                <a:cs typeface="Arial"/>
                <a:sym typeface="Arial"/>
              </a:defRPr>
            </a:lvl7pPr>
            <a:lvl8pPr marL="7315200" marR="0" lvl="7" indent="-635000" algn="l">
              <a:lnSpc>
                <a:spcPct val="90000"/>
              </a:lnSpc>
              <a:spcBef>
                <a:spcPts val="800"/>
              </a:spcBef>
              <a:spcAft>
                <a:spcPts val="0"/>
              </a:spcAft>
              <a:buClr>
                <a:schemeClr val="dk1"/>
              </a:buClr>
              <a:buSzPts val="1400"/>
              <a:buFont typeface="Arial"/>
              <a:buChar char="•"/>
              <a:defRPr sz="2800" b="0" i="0" u="none" strike="noStrike" cap="none">
                <a:solidFill>
                  <a:schemeClr val="dk1"/>
                </a:solidFill>
                <a:latin typeface="Arial"/>
                <a:ea typeface="Arial"/>
                <a:cs typeface="Arial"/>
                <a:sym typeface="Arial"/>
              </a:defRPr>
            </a:lvl8pPr>
            <a:lvl9pPr marL="8229600" marR="0" lvl="8" indent="-635000" algn="l">
              <a:lnSpc>
                <a:spcPct val="90000"/>
              </a:lnSpc>
              <a:spcBef>
                <a:spcPts val="800"/>
              </a:spcBef>
              <a:spcAft>
                <a:spcPts val="0"/>
              </a:spcAft>
              <a:buClr>
                <a:schemeClr val="dk1"/>
              </a:buClr>
              <a:buSzPts val="1400"/>
              <a:buFont typeface="Arial"/>
              <a:buChar char="•"/>
              <a:defRPr sz="2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43134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3"/>
        <p:cNvGrpSpPr/>
        <p:nvPr/>
      </p:nvGrpSpPr>
      <p:grpSpPr>
        <a:xfrm>
          <a:off x="0" y="0"/>
          <a:ext cx="0" cy="0"/>
          <a:chOff x="0" y="0"/>
          <a:chExt cx="0" cy="0"/>
        </a:xfrm>
      </p:grpSpPr>
      <p:sp>
        <p:nvSpPr>
          <p:cNvPr id="134" name="Google Shape;134;p27"/>
          <p:cNvSpPr txBox="1">
            <a:spLocks noGrp="1"/>
          </p:cNvSpPr>
          <p:nvPr>
            <p:ph type="ctrTitle"/>
          </p:nvPr>
        </p:nvSpPr>
        <p:spPr>
          <a:xfrm>
            <a:off x="2286000" y="1683544"/>
            <a:ext cx="13716000" cy="3581400"/>
          </a:xfrm>
          <a:prstGeom prst="rect">
            <a:avLst/>
          </a:prstGeom>
          <a:noFill/>
          <a:ln>
            <a:noFill/>
          </a:ln>
        </p:spPr>
        <p:txBody>
          <a:bodyPr spcFirstLastPara="1" wrap="square" lIns="45725" tIns="22850" rIns="45725" bIns="22850" anchor="b" anchorCtr="0">
            <a:normAutofit/>
          </a:bodyPr>
          <a:lstStyle>
            <a:lvl1pPr lvl="0" algn="ctr">
              <a:lnSpc>
                <a:spcPct val="90000"/>
              </a:lnSpc>
              <a:spcBef>
                <a:spcPts val="0"/>
              </a:spcBef>
              <a:spcAft>
                <a:spcPts val="0"/>
              </a:spcAft>
              <a:buClr>
                <a:schemeClr val="dk1"/>
              </a:buClr>
              <a:buSzPts val="4500"/>
              <a:buFont typeface="Play"/>
              <a:buNone/>
              <a:defRPr sz="9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35" name="Google Shape;135;p27"/>
          <p:cNvSpPr txBox="1">
            <a:spLocks noGrp="1"/>
          </p:cNvSpPr>
          <p:nvPr>
            <p:ph type="subTitle" idx="1"/>
          </p:nvPr>
        </p:nvSpPr>
        <p:spPr>
          <a:xfrm>
            <a:off x="2286000" y="5403058"/>
            <a:ext cx="13716000" cy="2483644"/>
          </a:xfrm>
          <a:prstGeom prst="rect">
            <a:avLst/>
          </a:prstGeom>
          <a:noFill/>
          <a:ln>
            <a:noFill/>
          </a:ln>
        </p:spPr>
        <p:txBody>
          <a:bodyPr spcFirstLastPara="1" wrap="square" lIns="45725" tIns="22850" rIns="45725" bIns="22850" anchor="t" anchorCtr="0">
            <a:normAutofit/>
          </a:bodyPr>
          <a:lstStyle>
            <a:lvl1pPr lvl="0" algn="ctr">
              <a:lnSpc>
                <a:spcPct val="90000"/>
              </a:lnSpc>
              <a:spcBef>
                <a:spcPts val="1600"/>
              </a:spcBef>
              <a:spcAft>
                <a:spcPts val="0"/>
              </a:spcAft>
              <a:buClr>
                <a:schemeClr val="dk1"/>
              </a:buClr>
              <a:buSzPts val="1800"/>
              <a:buNone/>
              <a:defRPr sz="3600"/>
            </a:lvl1pPr>
            <a:lvl2pPr lvl="1" algn="ctr">
              <a:lnSpc>
                <a:spcPct val="90000"/>
              </a:lnSpc>
              <a:spcBef>
                <a:spcPts val="800"/>
              </a:spcBef>
              <a:spcAft>
                <a:spcPts val="0"/>
              </a:spcAft>
              <a:buClr>
                <a:schemeClr val="dk1"/>
              </a:buClr>
              <a:buSzPts val="1500"/>
              <a:buNone/>
              <a:defRPr sz="3000"/>
            </a:lvl2pPr>
            <a:lvl3pPr lvl="2" algn="ctr">
              <a:lnSpc>
                <a:spcPct val="90000"/>
              </a:lnSpc>
              <a:spcBef>
                <a:spcPts val="800"/>
              </a:spcBef>
              <a:spcAft>
                <a:spcPts val="0"/>
              </a:spcAft>
              <a:buClr>
                <a:schemeClr val="dk1"/>
              </a:buClr>
              <a:buSzPts val="1400"/>
              <a:buNone/>
              <a:defRPr sz="2800"/>
            </a:lvl3pPr>
            <a:lvl4pPr lvl="3" algn="ctr">
              <a:lnSpc>
                <a:spcPct val="90000"/>
              </a:lnSpc>
              <a:spcBef>
                <a:spcPts val="800"/>
              </a:spcBef>
              <a:spcAft>
                <a:spcPts val="0"/>
              </a:spcAft>
              <a:buClr>
                <a:schemeClr val="dk1"/>
              </a:buClr>
              <a:buSzPts val="1200"/>
              <a:buNone/>
              <a:defRPr sz="2400"/>
            </a:lvl4pPr>
            <a:lvl5pPr lvl="4" algn="ctr">
              <a:lnSpc>
                <a:spcPct val="90000"/>
              </a:lnSpc>
              <a:spcBef>
                <a:spcPts val="800"/>
              </a:spcBef>
              <a:spcAft>
                <a:spcPts val="0"/>
              </a:spcAft>
              <a:buClr>
                <a:schemeClr val="dk1"/>
              </a:buClr>
              <a:buSzPts val="1200"/>
              <a:buNone/>
              <a:defRPr sz="2400"/>
            </a:lvl5pPr>
            <a:lvl6pPr lvl="5" algn="ctr">
              <a:lnSpc>
                <a:spcPct val="90000"/>
              </a:lnSpc>
              <a:spcBef>
                <a:spcPts val="800"/>
              </a:spcBef>
              <a:spcAft>
                <a:spcPts val="0"/>
              </a:spcAft>
              <a:buClr>
                <a:schemeClr val="dk1"/>
              </a:buClr>
              <a:buSzPts val="1200"/>
              <a:buNone/>
              <a:defRPr sz="2400"/>
            </a:lvl6pPr>
            <a:lvl7pPr lvl="6" algn="ctr">
              <a:lnSpc>
                <a:spcPct val="90000"/>
              </a:lnSpc>
              <a:spcBef>
                <a:spcPts val="800"/>
              </a:spcBef>
              <a:spcAft>
                <a:spcPts val="0"/>
              </a:spcAft>
              <a:buClr>
                <a:schemeClr val="dk1"/>
              </a:buClr>
              <a:buSzPts val="1200"/>
              <a:buNone/>
              <a:defRPr sz="2400"/>
            </a:lvl7pPr>
            <a:lvl8pPr lvl="7" algn="ctr">
              <a:lnSpc>
                <a:spcPct val="90000"/>
              </a:lnSpc>
              <a:spcBef>
                <a:spcPts val="800"/>
              </a:spcBef>
              <a:spcAft>
                <a:spcPts val="0"/>
              </a:spcAft>
              <a:buClr>
                <a:schemeClr val="dk1"/>
              </a:buClr>
              <a:buSzPts val="1200"/>
              <a:buNone/>
              <a:defRPr sz="2400"/>
            </a:lvl8pPr>
            <a:lvl9pPr lvl="8" algn="ctr">
              <a:lnSpc>
                <a:spcPct val="90000"/>
              </a:lnSpc>
              <a:spcBef>
                <a:spcPts val="800"/>
              </a:spcBef>
              <a:spcAft>
                <a:spcPts val="0"/>
              </a:spcAft>
              <a:buClr>
                <a:schemeClr val="dk1"/>
              </a:buClr>
              <a:buSzPts val="1200"/>
              <a:buNone/>
              <a:defRPr sz="2400"/>
            </a:lvl9pPr>
          </a:lstStyle>
          <a:p>
            <a:endParaRPr/>
          </a:p>
        </p:txBody>
      </p:sp>
      <p:sp>
        <p:nvSpPr>
          <p:cNvPr id="136" name="Google Shape;136;p27"/>
          <p:cNvSpPr txBox="1">
            <a:spLocks noGrp="1"/>
          </p:cNvSpPr>
          <p:nvPr>
            <p:ph type="dt" idx="10"/>
          </p:nvPr>
        </p:nvSpPr>
        <p:spPr>
          <a:xfrm>
            <a:off x="412172" y="9534524"/>
            <a:ext cx="4114800" cy="547688"/>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03FD5895-D3E0-1140-AF01-9B45A1F61A54}" type="datetime1">
              <a:rPr lang="en-US" smtClean="0"/>
              <a:t>3/2/26</a:t>
            </a:fld>
            <a:endParaRPr/>
          </a:p>
        </p:txBody>
      </p:sp>
      <p:sp>
        <p:nvSpPr>
          <p:cNvPr id="137" name="Google Shape;137;p27"/>
          <p:cNvSpPr txBox="1">
            <a:spLocks noGrp="1"/>
          </p:cNvSpPr>
          <p:nvPr>
            <p:ph type="ftr" idx="11"/>
          </p:nvPr>
        </p:nvSpPr>
        <p:spPr>
          <a:xfrm>
            <a:off x="6057900" y="9534526"/>
            <a:ext cx="6172200" cy="547688"/>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8" name="Google Shape;138;p27"/>
          <p:cNvSpPr txBox="1">
            <a:spLocks noGrp="1"/>
          </p:cNvSpPr>
          <p:nvPr>
            <p:ph type="sldNum" idx="12"/>
          </p:nvPr>
        </p:nvSpPr>
        <p:spPr>
          <a:xfrm>
            <a:off x="13761026" y="9534524"/>
            <a:ext cx="4114800" cy="547688"/>
          </a:xfrm>
          <a:prstGeom prst="rect">
            <a:avLst/>
          </a:prstGeom>
          <a:noFill/>
          <a:ln>
            <a:noFill/>
          </a:ln>
        </p:spPr>
        <p:txBody>
          <a:bodyPr spcFirstLastPara="1" wrap="square" lIns="45725" tIns="22850" rIns="45725" bIns="22850" anchor="t" anchorCtr="0">
            <a:noAutofit/>
          </a:bodyPr>
          <a:lstStyle>
            <a:lvl1pPr marL="0" lvl="0"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1pPr>
            <a:lvl2pPr marL="0" lvl="1"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2pPr>
            <a:lvl3pPr marL="0" lvl="2"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3pPr>
            <a:lvl4pPr marL="0" lvl="3"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4pPr>
            <a:lvl5pPr marL="0" lvl="4"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5pPr>
            <a:lvl6pPr marL="0" lvl="5"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6pPr>
            <a:lvl7pPr marL="0" lvl="6"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7pPr>
            <a:lvl8pPr marL="0" lvl="7"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8pPr>
            <a:lvl9pPr marL="0" lvl="8"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318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722312" y="4406900"/>
            <a:ext cx="7772400" cy="1362077"/>
          </a:xfrm>
          <a:prstGeom prst="rect">
            <a:avLst/>
          </a:prstGeom>
          <a:noFill/>
          <a:ln>
            <a:noFill/>
          </a:ln>
        </p:spPr>
        <p:txBody>
          <a:bodyPr spcFirstLastPara="1" wrap="square" lIns="45725" tIns="22850" rIns="45725" bIns="22850" anchor="t" anchorCtr="0">
            <a:normAutofit/>
          </a:bodyPr>
          <a:lstStyle>
            <a:lvl1pPr lvl="0" algn="l">
              <a:lnSpc>
                <a:spcPct val="100000"/>
              </a:lnSpc>
              <a:spcBef>
                <a:spcPts val="0"/>
              </a:spcBef>
              <a:spcAft>
                <a:spcPts val="0"/>
              </a:spcAft>
              <a:buClr>
                <a:schemeClr val="dk1"/>
              </a:buClr>
              <a:buSzPts val="2000"/>
              <a:buFont typeface="Calibri"/>
              <a:buNone/>
              <a:defRPr sz="4001" b="1"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2" name="Google Shape;72;p17"/>
          <p:cNvSpPr txBox="1">
            <a:spLocks noGrp="1"/>
          </p:cNvSpPr>
          <p:nvPr>
            <p:ph type="body" idx="1"/>
          </p:nvPr>
        </p:nvSpPr>
        <p:spPr>
          <a:xfrm>
            <a:off x="722312" y="2906714"/>
            <a:ext cx="7772400" cy="1500188"/>
          </a:xfrm>
          <a:prstGeom prst="rect">
            <a:avLst/>
          </a:prstGeom>
          <a:noFill/>
          <a:ln>
            <a:noFill/>
          </a:ln>
        </p:spPr>
        <p:txBody>
          <a:bodyPr spcFirstLastPara="1" wrap="square" lIns="45725" tIns="22850" rIns="45725" bIns="22850" anchor="b" anchorCtr="0">
            <a:normAutofit/>
          </a:bodyPr>
          <a:lstStyle>
            <a:lvl1pPr marL="914445" lvl="0" indent="-457223" algn="l">
              <a:lnSpc>
                <a:spcPct val="100000"/>
              </a:lnSpc>
              <a:spcBef>
                <a:spcPts val="401"/>
              </a:spcBef>
              <a:spcAft>
                <a:spcPts val="0"/>
              </a:spcAft>
              <a:buClr>
                <a:srgbClr val="888888"/>
              </a:buClr>
              <a:buSzPts val="1000"/>
              <a:buNone/>
              <a:defRPr sz="2000">
                <a:solidFill>
                  <a:srgbClr val="888888"/>
                </a:solidFill>
              </a:defRPr>
            </a:lvl1pPr>
            <a:lvl2pPr marL="1828892" lvl="1" indent="-457223" algn="l">
              <a:lnSpc>
                <a:spcPct val="100000"/>
              </a:lnSpc>
              <a:spcBef>
                <a:spcPts val="401"/>
              </a:spcBef>
              <a:spcAft>
                <a:spcPts val="0"/>
              </a:spcAft>
              <a:buClr>
                <a:srgbClr val="888888"/>
              </a:buClr>
              <a:buSzPts val="900"/>
              <a:buNone/>
              <a:defRPr sz="1800">
                <a:solidFill>
                  <a:srgbClr val="888888"/>
                </a:solidFill>
              </a:defRPr>
            </a:lvl2pPr>
            <a:lvl3pPr marL="2743337" lvl="2" indent="-457223" algn="l">
              <a:lnSpc>
                <a:spcPct val="100000"/>
              </a:lnSpc>
              <a:spcBef>
                <a:spcPts val="401"/>
              </a:spcBef>
              <a:spcAft>
                <a:spcPts val="0"/>
              </a:spcAft>
              <a:buClr>
                <a:srgbClr val="888888"/>
              </a:buClr>
              <a:buSzPts val="800"/>
              <a:buNone/>
              <a:defRPr sz="1601">
                <a:solidFill>
                  <a:srgbClr val="888888"/>
                </a:solidFill>
              </a:defRPr>
            </a:lvl3pPr>
            <a:lvl4pPr marL="3657783" lvl="3" indent="-457223" algn="l">
              <a:lnSpc>
                <a:spcPct val="100000"/>
              </a:lnSpc>
              <a:spcBef>
                <a:spcPts val="200"/>
              </a:spcBef>
              <a:spcAft>
                <a:spcPts val="0"/>
              </a:spcAft>
              <a:buClr>
                <a:srgbClr val="888888"/>
              </a:buClr>
              <a:buSzPts val="700"/>
              <a:buNone/>
              <a:defRPr sz="1400">
                <a:solidFill>
                  <a:srgbClr val="888888"/>
                </a:solidFill>
              </a:defRPr>
            </a:lvl4pPr>
            <a:lvl5pPr marL="4572228" lvl="4" indent="-457223" algn="l">
              <a:lnSpc>
                <a:spcPct val="100000"/>
              </a:lnSpc>
              <a:spcBef>
                <a:spcPts val="200"/>
              </a:spcBef>
              <a:spcAft>
                <a:spcPts val="0"/>
              </a:spcAft>
              <a:buClr>
                <a:srgbClr val="888888"/>
              </a:buClr>
              <a:buSzPts val="700"/>
              <a:buNone/>
              <a:defRPr sz="1400">
                <a:solidFill>
                  <a:srgbClr val="888888"/>
                </a:solidFill>
              </a:defRPr>
            </a:lvl5pPr>
            <a:lvl6pPr marL="5486675" lvl="5" indent="-457223" algn="l">
              <a:lnSpc>
                <a:spcPct val="100000"/>
              </a:lnSpc>
              <a:spcBef>
                <a:spcPts val="200"/>
              </a:spcBef>
              <a:spcAft>
                <a:spcPts val="0"/>
              </a:spcAft>
              <a:buClr>
                <a:srgbClr val="888888"/>
              </a:buClr>
              <a:buSzPts val="700"/>
              <a:buNone/>
              <a:defRPr sz="1400">
                <a:solidFill>
                  <a:srgbClr val="888888"/>
                </a:solidFill>
              </a:defRPr>
            </a:lvl6pPr>
            <a:lvl7pPr marL="6401120" lvl="6" indent="-457223" algn="l">
              <a:lnSpc>
                <a:spcPct val="100000"/>
              </a:lnSpc>
              <a:spcBef>
                <a:spcPts val="200"/>
              </a:spcBef>
              <a:spcAft>
                <a:spcPts val="0"/>
              </a:spcAft>
              <a:buClr>
                <a:srgbClr val="888888"/>
              </a:buClr>
              <a:buSzPts val="700"/>
              <a:buNone/>
              <a:defRPr sz="1400">
                <a:solidFill>
                  <a:srgbClr val="888888"/>
                </a:solidFill>
              </a:defRPr>
            </a:lvl7pPr>
            <a:lvl8pPr marL="7315566" lvl="7" indent="-457223" algn="l">
              <a:lnSpc>
                <a:spcPct val="100000"/>
              </a:lnSpc>
              <a:spcBef>
                <a:spcPts val="200"/>
              </a:spcBef>
              <a:spcAft>
                <a:spcPts val="0"/>
              </a:spcAft>
              <a:buClr>
                <a:srgbClr val="888888"/>
              </a:buClr>
              <a:buSzPts val="700"/>
              <a:buNone/>
              <a:defRPr sz="1400">
                <a:solidFill>
                  <a:srgbClr val="888888"/>
                </a:solidFill>
              </a:defRPr>
            </a:lvl8pPr>
            <a:lvl9pPr marL="8230011" lvl="8" indent="-457223" algn="l">
              <a:lnSpc>
                <a:spcPct val="100000"/>
              </a:lnSpc>
              <a:spcBef>
                <a:spcPts val="200"/>
              </a:spcBef>
              <a:spcAft>
                <a:spcPts val="0"/>
              </a:spcAft>
              <a:buClr>
                <a:srgbClr val="888888"/>
              </a:buClr>
              <a:buSzPts val="700"/>
              <a:buNone/>
              <a:defRPr sz="1400">
                <a:solidFill>
                  <a:srgbClr val="888888"/>
                </a:solidFill>
              </a:defRPr>
            </a:lvl9pPr>
          </a:lstStyle>
          <a:p>
            <a:endParaRPr/>
          </a:p>
        </p:txBody>
      </p:sp>
      <p:sp>
        <p:nvSpPr>
          <p:cNvPr id="73" name="Google Shape;73;p17"/>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3BB33D50-B180-CA47-A16C-0A020D987359}" type="datetime1">
              <a:rPr lang="en-US" smtClean="0"/>
              <a:t>3/2/26</a:t>
            </a:fld>
            <a:endParaRPr/>
          </a:p>
        </p:txBody>
      </p:sp>
      <p:sp>
        <p:nvSpPr>
          <p:cNvPr id="74" name="Google Shape;74;p17"/>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5" name="Google Shape;75;p17"/>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079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78" name="Google Shape;78;p18"/>
          <p:cNvSpPr txBox="1">
            <a:spLocks noGrp="1"/>
          </p:cNvSpPr>
          <p:nvPr>
            <p:ph type="body" idx="1"/>
          </p:nvPr>
        </p:nvSpPr>
        <p:spPr>
          <a:xfrm>
            <a:off x="457200" y="1600201"/>
            <a:ext cx="4038600" cy="4525964"/>
          </a:xfrm>
          <a:prstGeom prst="rect">
            <a:avLst/>
          </a:prstGeom>
          <a:noFill/>
          <a:ln>
            <a:noFill/>
          </a:ln>
        </p:spPr>
        <p:txBody>
          <a:bodyPr spcFirstLastPara="1" wrap="square" lIns="45725" tIns="22850" rIns="45725" bIns="22850" anchor="t" anchorCtr="0">
            <a:normAutofit/>
          </a:bodyPr>
          <a:lstStyle>
            <a:lvl1pPr marL="914445" lvl="0" indent="-635033" algn="l">
              <a:lnSpc>
                <a:spcPct val="100000"/>
              </a:lnSpc>
              <a:spcBef>
                <a:spcPts val="600"/>
              </a:spcBef>
              <a:spcAft>
                <a:spcPts val="0"/>
              </a:spcAft>
              <a:buClr>
                <a:schemeClr val="dk1"/>
              </a:buClr>
              <a:buSzPts val="1400"/>
              <a:buChar char="•"/>
              <a:defRPr sz="2801"/>
            </a:lvl1pPr>
            <a:lvl2pPr marL="1828892" lvl="1" indent="-609630" algn="l">
              <a:lnSpc>
                <a:spcPct val="100000"/>
              </a:lnSpc>
              <a:spcBef>
                <a:spcPts val="401"/>
              </a:spcBef>
              <a:spcAft>
                <a:spcPts val="0"/>
              </a:spcAft>
              <a:buClr>
                <a:schemeClr val="dk1"/>
              </a:buClr>
              <a:buSzPts val="1200"/>
              <a:buChar char="–"/>
              <a:defRPr sz="2400"/>
            </a:lvl2pPr>
            <a:lvl3pPr marL="2743337" lvl="2" indent="-584229" algn="l">
              <a:lnSpc>
                <a:spcPct val="100000"/>
              </a:lnSpc>
              <a:spcBef>
                <a:spcPts val="401"/>
              </a:spcBef>
              <a:spcAft>
                <a:spcPts val="0"/>
              </a:spcAft>
              <a:buClr>
                <a:schemeClr val="dk1"/>
              </a:buClr>
              <a:buSzPts val="1000"/>
              <a:buChar char="•"/>
              <a:defRPr sz="2000"/>
            </a:lvl3pPr>
            <a:lvl4pPr marL="3657783" lvl="3" indent="-571529" algn="l">
              <a:lnSpc>
                <a:spcPct val="100000"/>
              </a:lnSpc>
              <a:spcBef>
                <a:spcPts val="401"/>
              </a:spcBef>
              <a:spcAft>
                <a:spcPts val="0"/>
              </a:spcAft>
              <a:buClr>
                <a:schemeClr val="dk1"/>
              </a:buClr>
              <a:buSzPts val="900"/>
              <a:buChar char="–"/>
              <a:defRPr sz="1800"/>
            </a:lvl4pPr>
            <a:lvl5pPr marL="4572228" lvl="4" indent="-571529" algn="l">
              <a:lnSpc>
                <a:spcPct val="100000"/>
              </a:lnSpc>
              <a:spcBef>
                <a:spcPts val="401"/>
              </a:spcBef>
              <a:spcAft>
                <a:spcPts val="0"/>
              </a:spcAft>
              <a:buClr>
                <a:schemeClr val="dk1"/>
              </a:buClr>
              <a:buSzPts val="900"/>
              <a:buChar char="»"/>
              <a:defRPr sz="1800"/>
            </a:lvl5pPr>
            <a:lvl6pPr marL="5486675" lvl="5" indent="-571529" algn="l">
              <a:lnSpc>
                <a:spcPct val="100000"/>
              </a:lnSpc>
              <a:spcBef>
                <a:spcPts val="401"/>
              </a:spcBef>
              <a:spcAft>
                <a:spcPts val="0"/>
              </a:spcAft>
              <a:buClr>
                <a:schemeClr val="dk1"/>
              </a:buClr>
              <a:buSzPts val="900"/>
              <a:buChar char="•"/>
              <a:defRPr sz="1800"/>
            </a:lvl6pPr>
            <a:lvl7pPr marL="6401120" lvl="6" indent="-571529" algn="l">
              <a:lnSpc>
                <a:spcPct val="100000"/>
              </a:lnSpc>
              <a:spcBef>
                <a:spcPts val="401"/>
              </a:spcBef>
              <a:spcAft>
                <a:spcPts val="0"/>
              </a:spcAft>
              <a:buClr>
                <a:schemeClr val="dk1"/>
              </a:buClr>
              <a:buSzPts val="900"/>
              <a:buChar char="•"/>
              <a:defRPr sz="1800"/>
            </a:lvl7pPr>
            <a:lvl8pPr marL="7315566" lvl="7" indent="-571529" algn="l">
              <a:lnSpc>
                <a:spcPct val="100000"/>
              </a:lnSpc>
              <a:spcBef>
                <a:spcPts val="401"/>
              </a:spcBef>
              <a:spcAft>
                <a:spcPts val="0"/>
              </a:spcAft>
              <a:buClr>
                <a:schemeClr val="dk1"/>
              </a:buClr>
              <a:buSzPts val="900"/>
              <a:buChar char="•"/>
              <a:defRPr sz="1800"/>
            </a:lvl8pPr>
            <a:lvl9pPr marL="8230011" lvl="8" indent="-571529" algn="l">
              <a:lnSpc>
                <a:spcPct val="100000"/>
              </a:lnSpc>
              <a:spcBef>
                <a:spcPts val="401"/>
              </a:spcBef>
              <a:spcAft>
                <a:spcPts val="0"/>
              </a:spcAft>
              <a:buClr>
                <a:schemeClr val="dk1"/>
              </a:buClr>
              <a:buSzPts val="900"/>
              <a:buChar char="•"/>
              <a:defRPr sz="1800"/>
            </a:lvl9pPr>
          </a:lstStyle>
          <a:p>
            <a:endParaRPr/>
          </a:p>
        </p:txBody>
      </p:sp>
      <p:sp>
        <p:nvSpPr>
          <p:cNvPr id="79" name="Google Shape;79;p18"/>
          <p:cNvSpPr txBox="1">
            <a:spLocks noGrp="1"/>
          </p:cNvSpPr>
          <p:nvPr>
            <p:ph type="body" idx="2"/>
          </p:nvPr>
        </p:nvSpPr>
        <p:spPr>
          <a:xfrm>
            <a:off x="4648200" y="1600201"/>
            <a:ext cx="4038600" cy="4525964"/>
          </a:xfrm>
          <a:prstGeom prst="rect">
            <a:avLst/>
          </a:prstGeom>
          <a:noFill/>
          <a:ln>
            <a:noFill/>
          </a:ln>
        </p:spPr>
        <p:txBody>
          <a:bodyPr spcFirstLastPara="1" wrap="square" lIns="45725" tIns="22850" rIns="45725" bIns="22850" anchor="t" anchorCtr="0">
            <a:normAutofit/>
          </a:bodyPr>
          <a:lstStyle>
            <a:lvl1pPr marL="914445" lvl="0" indent="-635033" algn="l">
              <a:lnSpc>
                <a:spcPct val="100000"/>
              </a:lnSpc>
              <a:spcBef>
                <a:spcPts val="600"/>
              </a:spcBef>
              <a:spcAft>
                <a:spcPts val="0"/>
              </a:spcAft>
              <a:buClr>
                <a:schemeClr val="dk1"/>
              </a:buClr>
              <a:buSzPts val="1400"/>
              <a:buChar char="•"/>
              <a:defRPr sz="2801"/>
            </a:lvl1pPr>
            <a:lvl2pPr marL="1828892" lvl="1" indent="-609630" algn="l">
              <a:lnSpc>
                <a:spcPct val="100000"/>
              </a:lnSpc>
              <a:spcBef>
                <a:spcPts val="401"/>
              </a:spcBef>
              <a:spcAft>
                <a:spcPts val="0"/>
              </a:spcAft>
              <a:buClr>
                <a:schemeClr val="dk1"/>
              </a:buClr>
              <a:buSzPts val="1200"/>
              <a:buChar char="–"/>
              <a:defRPr sz="2400"/>
            </a:lvl2pPr>
            <a:lvl3pPr marL="2743337" lvl="2" indent="-584229" algn="l">
              <a:lnSpc>
                <a:spcPct val="100000"/>
              </a:lnSpc>
              <a:spcBef>
                <a:spcPts val="401"/>
              </a:spcBef>
              <a:spcAft>
                <a:spcPts val="0"/>
              </a:spcAft>
              <a:buClr>
                <a:schemeClr val="dk1"/>
              </a:buClr>
              <a:buSzPts val="1000"/>
              <a:buChar char="•"/>
              <a:defRPr sz="2000"/>
            </a:lvl3pPr>
            <a:lvl4pPr marL="3657783" lvl="3" indent="-571529" algn="l">
              <a:lnSpc>
                <a:spcPct val="100000"/>
              </a:lnSpc>
              <a:spcBef>
                <a:spcPts val="401"/>
              </a:spcBef>
              <a:spcAft>
                <a:spcPts val="0"/>
              </a:spcAft>
              <a:buClr>
                <a:schemeClr val="dk1"/>
              </a:buClr>
              <a:buSzPts val="900"/>
              <a:buChar char="–"/>
              <a:defRPr sz="1800"/>
            </a:lvl4pPr>
            <a:lvl5pPr marL="4572228" lvl="4" indent="-571529" algn="l">
              <a:lnSpc>
                <a:spcPct val="100000"/>
              </a:lnSpc>
              <a:spcBef>
                <a:spcPts val="401"/>
              </a:spcBef>
              <a:spcAft>
                <a:spcPts val="0"/>
              </a:spcAft>
              <a:buClr>
                <a:schemeClr val="dk1"/>
              </a:buClr>
              <a:buSzPts val="900"/>
              <a:buChar char="»"/>
              <a:defRPr sz="1800"/>
            </a:lvl5pPr>
            <a:lvl6pPr marL="5486675" lvl="5" indent="-571529" algn="l">
              <a:lnSpc>
                <a:spcPct val="100000"/>
              </a:lnSpc>
              <a:spcBef>
                <a:spcPts val="401"/>
              </a:spcBef>
              <a:spcAft>
                <a:spcPts val="0"/>
              </a:spcAft>
              <a:buClr>
                <a:schemeClr val="dk1"/>
              </a:buClr>
              <a:buSzPts val="900"/>
              <a:buChar char="•"/>
              <a:defRPr sz="1800"/>
            </a:lvl6pPr>
            <a:lvl7pPr marL="6401120" lvl="6" indent="-571529" algn="l">
              <a:lnSpc>
                <a:spcPct val="100000"/>
              </a:lnSpc>
              <a:spcBef>
                <a:spcPts val="401"/>
              </a:spcBef>
              <a:spcAft>
                <a:spcPts val="0"/>
              </a:spcAft>
              <a:buClr>
                <a:schemeClr val="dk1"/>
              </a:buClr>
              <a:buSzPts val="900"/>
              <a:buChar char="•"/>
              <a:defRPr sz="1800"/>
            </a:lvl7pPr>
            <a:lvl8pPr marL="7315566" lvl="7" indent="-571529" algn="l">
              <a:lnSpc>
                <a:spcPct val="100000"/>
              </a:lnSpc>
              <a:spcBef>
                <a:spcPts val="401"/>
              </a:spcBef>
              <a:spcAft>
                <a:spcPts val="0"/>
              </a:spcAft>
              <a:buClr>
                <a:schemeClr val="dk1"/>
              </a:buClr>
              <a:buSzPts val="900"/>
              <a:buChar char="•"/>
              <a:defRPr sz="1800"/>
            </a:lvl8pPr>
            <a:lvl9pPr marL="8230011" lvl="8" indent="-571529" algn="l">
              <a:lnSpc>
                <a:spcPct val="100000"/>
              </a:lnSpc>
              <a:spcBef>
                <a:spcPts val="401"/>
              </a:spcBef>
              <a:spcAft>
                <a:spcPts val="0"/>
              </a:spcAft>
              <a:buClr>
                <a:schemeClr val="dk1"/>
              </a:buClr>
              <a:buSzPts val="900"/>
              <a:buChar char="•"/>
              <a:defRPr sz="1800"/>
            </a:lvl9pPr>
          </a:lstStyle>
          <a:p>
            <a:endParaRPr/>
          </a:p>
        </p:txBody>
      </p:sp>
      <p:sp>
        <p:nvSpPr>
          <p:cNvPr id="80" name="Google Shape;80;p18"/>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723C3059-6C96-A240-86F2-AA19DC384514}" type="datetime1">
              <a:rPr lang="en-US" smtClean="0"/>
              <a:t>3/2/26</a:t>
            </a:fld>
            <a:endParaRPr/>
          </a:p>
        </p:txBody>
      </p:sp>
      <p:sp>
        <p:nvSpPr>
          <p:cNvPr id="81" name="Google Shape;81;p18"/>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2" name="Google Shape;82;p18"/>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53980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85" name="Google Shape;85;p19"/>
          <p:cNvSpPr txBox="1">
            <a:spLocks noGrp="1"/>
          </p:cNvSpPr>
          <p:nvPr>
            <p:ph type="body" idx="1"/>
          </p:nvPr>
        </p:nvSpPr>
        <p:spPr>
          <a:xfrm>
            <a:off x="457201" y="1535114"/>
            <a:ext cx="4040189" cy="639762"/>
          </a:xfrm>
          <a:prstGeom prst="rect">
            <a:avLst/>
          </a:prstGeom>
          <a:noFill/>
          <a:ln>
            <a:noFill/>
          </a:ln>
        </p:spPr>
        <p:txBody>
          <a:bodyPr spcFirstLastPara="1" wrap="square" lIns="45725" tIns="22850" rIns="45725" bIns="22850" anchor="b" anchorCtr="0">
            <a:normAutofit/>
          </a:bodyPr>
          <a:lstStyle>
            <a:lvl1pPr marL="914445" lvl="0" indent="-457223" algn="l">
              <a:lnSpc>
                <a:spcPct val="100000"/>
              </a:lnSpc>
              <a:spcBef>
                <a:spcPts val="401"/>
              </a:spcBef>
              <a:spcAft>
                <a:spcPts val="0"/>
              </a:spcAft>
              <a:buClr>
                <a:schemeClr val="dk1"/>
              </a:buClr>
              <a:buSzPts val="1200"/>
              <a:buNone/>
              <a:defRPr sz="2400" b="1"/>
            </a:lvl1pPr>
            <a:lvl2pPr marL="1828892" lvl="1" indent="-457223" algn="l">
              <a:lnSpc>
                <a:spcPct val="100000"/>
              </a:lnSpc>
              <a:spcBef>
                <a:spcPts val="401"/>
              </a:spcBef>
              <a:spcAft>
                <a:spcPts val="0"/>
              </a:spcAft>
              <a:buClr>
                <a:schemeClr val="dk1"/>
              </a:buClr>
              <a:buSzPts val="1000"/>
              <a:buNone/>
              <a:defRPr sz="2000" b="1"/>
            </a:lvl2pPr>
            <a:lvl3pPr marL="2743337" lvl="2" indent="-457223" algn="l">
              <a:lnSpc>
                <a:spcPct val="100000"/>
              </a:lnSpc>
              <a:spcBef>
                <a:spcPts val="401"/>
              </a:spcBef>
              <a:spcAft>
                <a:spcPts val="0"/>
              </a:spcAft>
              <a:buClr>
                <a:schemeClr val="dk1"/>
              </a:buClr>
              <a:buSzPts val="900"/>
              <a:buNone/>
              <a:defRPr sz="1800" b="1"/>
            </a:lvl3pPr>
            <a:lvl4pPr marL="3657783" lvl="3" indent="-457223" algn="l">
              <a:lnSpc>
                <a:spcPct val="100000"/>
              </a:lnSpc>
              <a:spcBef>
                <a:spcPts val="401"/>
              </a:spcBef>
              <a:spcAft>
                <a:spcPts val="0"/>
              </a:spcAft>
              <a:buClr>
                <a:schemeClr val="dk1"/>
              </a:buClr>
              <a:buSzPts val="800"/>
              <a:buNone/>
              <a:defRPr sz="1601" b="1"/>
            </a:lvl4pPr>
            <a:lvl5pPr marL="4572228" lvl="4" indent="-457223" algn="l">
              <a:lnSpc>
                <a:spcPct val="100000"/>
              </a:lnSpc>
              <a:spcBef>
                <a:spcPts val="401"/>
              </a:spcBef>
              <a:spcAft>
                <a:spcPts val="0"/>
              </a:spcAft>
              <a:buClr>
                <a:schemeClr val="dk1"/>
              </a:buClr>
              <a:buSzPts val="800"/>
              <a:buNone/>
              <a:defRPr sz="1601" b="1"/>
            </a:lvl5pPr>
            <a:lvl6pPr marL="5486675" lvl="5" indent="-457223" algn="l">
              <a:lnSpc>
                <a:spcPct val="100000"/>
              </a:lnSpc>
              <a:spcBef>
                <a:spcPts val="401"/>
              </a:spcBef>
              <a:spcAft>
                <a:spcPts val="0"/>
              </a:spcAft>
              <a:buClr>
                <a:schemeClr val="dk1"/>
              </a:buClr>
              <a:buSzPts val="800"/>
              <a:buNone/>
              <a:defRPr sz="1601" b="1"/>
            </a:lvl6pPr>
            <a:lvl7pPr marL="6401120" lvl="6" indent="-457223" algn="l">
              <a:lnSpc>
                <a:spcPct val="100000"/>
              </a:lnSpc>
              <a:spcBef>
                <a:spcPts val="401"/>
              </a:spcBef>
              <a:spcAft>
                <a:spcPts val="0"/>
              </a:spcAft>
              <a:buClr>
                <a:schemeClr val="dk1"/>
              </a:buClr>
              <a:buSzPts val="800"/>
              <a:buNone/>
              <a:defRPr sz="1601" b="1"/>
            </a:lvl7pPr>
            <a:lvl8pPr marL="7315566" lvl="7" indent="-457223" algn="l">
              <a:lnSpc>
                <a:spcPct val="100000"/>
              </a:lnSpc>
              <a:spcBef>
                <a:spcPts val="401"/>
              </a:spcBef>
              <a:spcAft>
                <a:spcPts val="0"/>
              </a:spcAft>
              <a:buClr>
                <a:schemeClr val="dk1"/>
              </a:buClr>
              <a:buSzPts val="800"/>
              <a:buNone/>
              <a:defRPr sz="1601" b="1"/>
            </a:lvl8pPr>
            <a:lvl9pPr marL="8230011" lvl="8" indent="-457223" algn="l">
              <a:lnSpc>
                <a:spcPct val="100000"/>
              </a:lnSpc>
              <a:spcBef>
                <a:spcPts val="401"/>
              </a:spcBef>
              <a:spcAft>
                <a:spcPts val="0"/>
              </a:spcAft>
              <a:buClr>
                <a:schemeClr val="dk1"/>
              </a:buClr>
              <a:buSzPts val="800"/>
              <a:buNone/>
              <a:defRPr sz="1601" b="1"/>
            </a:lvl9pPr>
          </a:lstStyle>
          <a:p>
            <a:endParaRPr/>
          </a:p>
        </p:txBody>
      </p:sp>
      <p:sp>
        <p:nvSpPr>
          <p:cNvPr id="86" name="Google Shape;86;p19"/>
          <p:cNvSpPr txBox="1">
            <a:spLocks noGrp="1"/>
          </p:cNvSpPr>
          <p:nvPr>
            <p:ph type="body" idx="2"/>
          </p:nvPr>
        </p:nvSpPr>
        <p:spPr>
          <a:xfrm>
            <a:off x="457201" y="2174876"/>
            <a:ext cx="4040189" cy="3951288"/>
          </a:xfrm>
          <a:prstGeom prst="rect">
            <a:avLst/>
          </a:prstGeom>
          <a:noFill/>
          <a:ln>
            <a:noFill/>
          </a:ln>
        </p:spPr>
        <p:txBody>
          <a:bodyPr spcFirstLastPara="1" wrap="square" lIns="45725" tIns="22850" rIns="45725" bIns="22850" anchor="t" anchorCtr="0">
            <a:normAutofit/>
          </a:bodyPr>
          <a:lstStyle>
            <a:lvl1pPr marL="914445" lvl="0" indent="-609630" algn="l">
              <a:lnSpc>
                <a:spcPct val="100000"/>
              </a:lnSpc>
              <a:spcBef>
                <a:spcPts val="401"/>
              </a:spcBef>
              <a:spcAft>
                <a:spcPts val="0"/>
              </a:spcAft>
              <a:buClr>
                <a:schemeClr val="dk1"/>
              </a:buClr>
              <a:buSzPts val="1200"/>
              <a:buChar char="•"/>
              <a:defRPr sz="2400"/>
            </a:lvl1pPr>
            <a:lvl2pPr marL="1828892" lvl="1" indent="-584229" algn="l">
              <a:lnSpc>
                <a:spcPct val="100000"/>
              </a:lnSpc>
              <a:spcBef>
                <a:spcPts val="401"/>
              </a:spcBef>
              <a:spcAft>
                <a:spcPts val="0"/>
              </a:spcAft>
              <a:buClr>
                <a:schemeClr val="dk1"/>
              </a:buClr>
              <a:buSzPts val="1000"/>
              <a:buChar char="–"/>
              <a:defRPr sz="2000"/>
            </a:lvl2pPr>
            <a:lvl3pPr marL="2743337" lvl="2" indent="-571529" algn="l">
              <a:lnSpc>
                <a:spcPct val="100000"/>
              </a:lnSpc>
              <a:spcBef>
                <a:spcPts val="401"/>
              </a:spcBef>
              <a:spcAft>
                <a:spcPts val="0"/>
              </a:spcAft>
              <a:buClr>
                <a:schemeClr val="dk1"/>
              </a:buClr>
              <a:buSzPts val="900"/>
              <a:buChar char="•"/>
              <a:defRPr sz="1800"/>
            </a:lvl3pPr>
            <a:lvl4pPr marL="3657783" lvl="3" indent="-558828" algn="l">
              <a:lnSpc>
                <a:spcPct val="100000"/>
              </a:lnSpc>
              <a:spcBef>
                <a:spcPts val="401"/>
              </a:spcBef>
              <a:spcAft>
                <a:spcPts val="0"/>
              </a:spcAft>
              <a:buClr>
                <a:schemeClr val="dk1"/>
              </a:buClr>
              <a:buSzPts val="800"/>
              <a:buChar char="–"/>
              <a:defRPr sz="1601"/>
            </a:lvl4pPr>
            <a:lvl5pPr marL="4572228" lvl="4" indent="-558828" algn="l">
              <a:lnSpc>
                <a:spcPct val="100000"/>
              </a:lnSpc>
              <a:spcBef>
                <a:spcPts val="401"/>
              </a:spcBef>
              <a:spcAft>
                <a:spcPts val="0"/>
              </a:spcAft>
              <a:buClr>
                <a:schemeClr val="dk1"/>
              </a:buClr>
              <a:buSzPts val="800"/>
              <a:buChar char="»"/>
              <a:defRPr sz="1601"/>
            </a:lvl5pPr>
            <a:lvl6pPr marL="5486675" lvl="5" indent="-558828" algn="l">
              <a:lnSpc>
                <a:spcPct val="100000"/>
              </a:lnSpc>
              <a:spcBef>
                <a:spcPts val="401"/>
              </a:spcBef>
              <a:spcAft>
                <a:spcPts val="0"/>
              </a:spcAft>
              <a:buClr>
                <a:schemeClr val="dk1"/>
              </a:buClr>
              <a:buSzPts val="800"/>
              <a:buChar char="•"/>
              <a:defRPr sz="1601"/>
            </a:lvl6pPr>
            <a:lvl7pPr marL="6401120" lvl="6" indent="-558828" algn="l">
              <a:lnSpc>
                <a:spcPct val="100000"/>
              </a:lnSpc>
              <a:spcBef>
                <a:spcPts val="401"/>
              </a:spcBef>
              <a:spcAft>
                <a:spcPts val="0"/>
              </a:spcAft>
              <a:buClr>
                <a:schemeClr val="dk1"/>
              </a:buClr>
              <a:buSzPts val="800"/>
              <a:buChar char="•"/>
              <a:defRPr sz="1601"/>
            </a:lvl7pPr>
            <a:lvl8pPr marL="7315566" lvl="7" indent="-558828" algn="l">
              <a:lnSpc>
                <a:spcPct val="100000"/>
              </a:lnSpc>
              <a:spcBef>
                <a:spcPts val="401"/>
              </a:spcBef>
              <a:spcAft>
                <a:spcPts val="0"/>
              </a:spcAft>
              <a:buClr>
                <a:schemeClr val="dk1"/>
              </a:buClr>
              <a:buSzPts val="800"/>
              <a:buChar char="•"/>
              <a:defRPr sz="1601"/>
            </a:lvl8pPr>
            <a:lvl9pPr marL="8230011" lvl="8" indent="-558828" algn="l">
              <a:lnSpc>
                <a:spcPct val="100000"/>
              </a:lnSpc>
              <a:spcBef>
                <a:spcPts val="401"/>
              </a:spcBef>
              <a:spcAft>
                <a:spcPts val="0"/>
              </a:spcAft>
              <a:buClr>
                <a:schemeClr val="dk1"/>
              </a:buClr>
              <a:buSzPts val="800"/>
              <a:buChar char="•"/>
              <a:defRPr sz="1601"/>
            </a:lvl9pPr>
          </a:lstStyle>
          <a:p>
            <a:endParaRPr/>
          </a:p>
        </p:txBody>
      </p:sp>
      <p:sp>
        <p:nvSpPr>
          <p:cNvPr id="87" name="Google Shape;87;p19"/>
          <p:cNvSpPr txBox="1">
            <a:spLocks noGrp="1"/>
          </p:cNvSpPr>
          <p:nvPr>
            <p:ph type="body" idx="3"/>
          </p:nvPr>
        </p:nvSpPr>
        <p:spPr>
          <a:xfrm>
            <a:off x="4645027" y="1535114"/>
            <a:ext cx="4041776" cy="639762"/>
          </a:xfrm>
          <a:prstGeom prst="rect">
            <a:avLst/>
          </a:prstGeom>
          <a:noFill/>
          <a:ln>
            <a:noFill/>
          </a:ln>
        </p:spPr>
        <p:txBody>
          <a:bodyPr spcFirstLastPara="1" wrap="square" lIns="45725" tIns="22850" rIns="45725" bIns="22850" anchor="b" anchorCtr="0">
            <a:normAutofit/>
          </a:bodyPr>
          <a:lstStyle>
            <a:lvl1pPr marL="914445" lvl="0" indent="-457223" algn="l">
              <a:lnSpc>
                <a:spcPct val="100000"/>
              </a:lnSpc>
              <a:spcBef>
                <a:spcPts val="401"/>
              </a:spcBef>
              <a:spcAft>
                <a:spcPts val="0"/>
              </a:spcAft>
              <a:buClr>
                <a:schemeClr val="dk1"/>
              </a:buClr>
              <a:buSzPts val="1200"/>
              <a:buNone/>
              <a:defRPr sz="2400" b="1"/>
            </a:lvl1pPr>
            <a:lvl2pPr marL="1828892" lvl="1" indent="-457223" algn="l">
              <a:lnSpc>
                <a:spcPct val="100000"/>
              </a:lnSpc>
              <a:spcBef>
                <a:spcPts val="401"/>
              </a:spcBef>
              <a:spcAft>
                <a:spcPts val="0"/>
              </a:spcAft>
              <a:buClr>
                <a:schemeClr val="dk1"/>
              </a:buClr>
              <a:buSzPts val="1000"/>
              <a:buNone/>
              <a:defRPr sz="2000" b="1"/>
            </a:lvl2pPr>
            <a:lvl3pPr marL="2743337" lvl="2" indent="-457223" algn="l">
              <a:lnSpc>
                <a:spcPct val="100000"/>
              </a:lnSpc>
              <a:spcBef>
                <a:spcPts val="401"/>
              </a:spcBef>
              <a:spcAft>
                <a:spcPts val="0"/>
              </a:spcAft>
              <a:buClr>
                <a:schemeClr val="dk1"/>
              </a:buClr>
              <a:buSzPts val="900"/>
              <a:buNone/>
              <a:defRPr sz="1800" b="1"/>
            </a:lvl3pPr>
            <a:lvl4pPr marL="3657783" lvl="3" indent="-457223" algn="l">
              <a:lnSpc>
                <a:spcPct val="100000"/>
              </a:lnSpc>
              <a:spcBef>
                <a:spcPts val="401"/>
              </a:spcBef>
              <a:spcAft>
                <a:spcPts val="0"/>
              </a:spcAft>
              <a:buClr>
                <a:schemeClr val="dk1"/>
              </a:buClr>
              <a:buSzPts val="800"/>
              <a:buNone/>
              <a:defRPr sz="1601" b="1"/>
            </a:lvl4pPr>
            <a:lvl5pPr marL="4572228" lvl="4" indent="-457223" algn="l">
              <a:lnSpc>
                <a:spcPct val="100000"/>
              </a:lnSpc>
              <a:spcBef>
                <a:spcPts val="401"/>
              </a:spcBef>
              <a:spcAft>
                <a:spcPts val="0"/>
              </a:spcAft>
              <a:buClr>
                <a:schemeClr val="dk1"/>
              </a:buClr>
              <a:buSzPts val="800"/>
              <a:buNone/>
              <a:defRPr sz="1601" b="1"/>
            </a:lvl5pPr>
            <a:lvl6pPr marL="5486675" lvl="5" indent="-457223" algn="l">
              <a:lnSpc>
                <a:spcPct val="100000"/>
              </a:lnSpc>
              <a:spcBef>
                <a:spcPts val="401"/>
              </a:spcBef>
              <a:spcAft>
                <a:spcPts val="0"/>
              </a:spcAft>
              <a:buClr>
                <a:schemeClr val="dk1"/>
              </a:buClr>
              <a:buSzPts val="800"/>
              <a:buNone/>
              <a:defRPr sz="1601" b="1"/>
            </a:lvl6pPr>
            <a:lvl7pPr marL="6401120" lvl="6" indent="-457223" algn="l">
              <a:lnSpc>
                <a:spcPct val="100000"/>
              </a:lnSpc>
              <a:spcBef>
                <a:spcPts val="401"/>
              </a:spcBef>
              <a:spcAft>
                <a:spcPts val="0"/>
              </a:spcAft>
              <a:buClr>
                <a:schemeClr val="dk1"/>
              </a:buClr>
              <a:buSzPts val="800"/>
              <a:buNone/>
              <a:defRPr sz="1601" b="1"/>
            </a:lvl7pPr>
            <a:lvl8pPr marL="7315566" lvl="7" indent="-457223" algn="l">
              <a:lnSpc>
                <a:spcPct val="100000"/>
              </a:lnSpc>
              <a:spcBef>
                <a:spcPts val="401"/>
              </a:spcBef>
              <a:spcAft>
                <a:spcPts val="0"/>
              </a:spcAft>
              <a:buClr>
                <a:schemeClr val="dk1"/>
              </a:buClr>
              <a:buSzPts val="800"/>
              <a:buNone/>
              <a:defRPr sz="1601" b="1"/>
            </a:lvl8pPr>
            <a:lvl9pPr marL="8230011" lvl="8" indent="-457223" algn="l">
              <a:lnSpc>
                <a:spcPct val="100000"/>
              </a:lnSpc>
              <a:spcBef>
                <a:spcPts val="401"/>
              </a:spcBef>
              <a:spcAft>
                <a:spcPts val="0"/>
              </a:spcAft>
              <a:buClr>
                <a:schemeClr val="dk1"/>
              </a:buClr>
              <a:buSzPts val="800"/>
              <a:buNone/>
              <a:defRPr sz="1601" b="1"/>
            </a:lvl9pPr>
          </a:lstStyle>
          <a:p>
            <a:endParaRPr/>
          </a:p>
        </p:txBody>
      </p:sp>
      <p:sp>
        <p:nvSpPr>
          <p:cNvPr id="88" name="Google Shape;88;p19"/>
          <p:cNvSpPr txBox="1">
            <a:spLocks noGrp="1"/>
          </p:cNvSpPr>
          <p:nvPr>
            <p:ph type="body" idx="4"/>
          </p:nvPr>
        </p:nvSpPr>
        <p:spPr>
          <a:xfrm>
            <a:off x="4645027" y="2174876"/>
            <a:ext cx="4041776" cy="3951288"/>
          </a:xfrm>
          <a:prstGeom prst="rect">
            <a:avLst/>
          </a:prstGeom>
          <a:noFill/>
          <a:ln>
            <a:noFill/>
          </a:ln>
        </p:spPr>
        <p:txBody>
          <a:bodyPr spcFirstLastPara="1" wrap="square" lIns="45725" tIns="22850" rIns="45725" bIns="22850" anchor="t" anchorCtr="0">
            <a:normAutofit/>
          </a:bodyPr>
          <a:lstStyle>
            <a:lvl1pPr marL="914445" lvl="0" indent="-609630" algn="l">
              <a:lnSpc>
                <a:spcPct val="100000"/>
              </a:lnSpc>
              <a:spcBef>
                <a:spcPts val="401"/>
              </a:spcBef>
              <a:spcAft>
                <a:spcPts val="0"/>
              </a:spcAft>
              <a:buClr>
                <a:schemeClr val="dk1"/>
              </a:buClr>
              <a:buSzPts val="1200"/>
              <a:buChar char="•"/>
              <a:defRPr sz="2400"/>
            </a:lvl1pPr>
            <a:lvl2pPr marL="1828892" lvl="1" indent="-584229" algn="l">
              <a:lnSpc>
                <a:spcPct val="100000"/>
              </a:lnSpc>
              <a:spcBef>
                <a:spcPts val="401"/>
              </a:spcBef>
              <a:spcAft>
                <a:spcPts val="0"/>
              </a:spcAft>
              <a:buClr>
                <a:schemeClr val="dk1"/>
              </a:buClr>
              <a:buSzPts val="1000"/>
              <a:buChar char="–"/>
              <a:defRPr sz="2000"/>
            </a:lvl2pPr>
            <a:lvl3pPr marL="2743337" lvl="2" indent="-571529" algn="l">
              <a:lnSpc>
                <a:spcPct val="100000"/>
              </a:lnSpc>
              <a:spcBef>
                <a:spcPts val="401"/>
              </a:spcBef>
              <a:spcAft>
                <a:spcPts val="0"/>
              </a:spcAft>
              <a:buClr>
                <a:schemeClr val="dk1"/>
              </a:buClr>
              <a:buSzPts val="900"/>
              <a:buChar char="•"/>
              <a:defRPr sz="1800"/>
            </a:lvl3pPr>
            <a:lvl4pPr marL="3657783" lvl="3" indent="-558828" algn="l">
              <a:lnSpc>
                <a:spcPct val="100000"/>
              </a:lnSpc>
              <a:spcBef>
                <a:spcPts val="401"/>
              </a:spcBef>
              <a:spcAft>
                <a:spcPts val="0"/>
              </a:spcAft>
              <a:buClr>
                <a:schemeClr val="dk1"/>
              </a:buClr>
              <a:buSzPts val="800"/>
              <a:buChar char="–"/>
              <a:defRPr sz="1601"/>
            </a:lvl4pPr>
            <a:lvl5pPr marL="4572228" lvl="4" indent="-558828" algn="l">
              <a:lnSpc>
                <a:spcPct val="100000"/>
              </a:lnSpc>
              <a:spcBef>
                <a:spcPts val="401"/>
              </a:spcBef>
              <a:spcAft>
                <a:spcPts val="0"/>
              </a:spcAft>
              <a:buClr>
                <a:schemeClr val="dk1"/>
              </a:buClr>
              <a:buSzPts val="800"/>
              <a:buChar char="»"/>
              <a:defRPr sz="1601"/>
            </a:lvl5pPr>
            <a:lvl6pPr marL="5486675" lvl="5" indent="-558828" algn="l">
              <a:lnSpc>
                <a:spcPct val="100000"/>
              </a:lnSpc>
              <a:spcBef>
                <a:spcPts val="401"/>
              </a:spcBef>
              <a:spcAft>
                <a:spcPts val="0"/>
              </a:spcAft>
              <a:buClr>
                <a:schemeClr val="dk1"/>
              </a:buClr>
              <a:buSzPts val="800"/>
              <a:buChar char="•"/>
              <a:defRPr sz="1601"/>
            </a:lvl6pPr>
            <a:lvl7pPr marL="6401120" lvl="6" indent="-558828" algn="l">
              <a:lnSpc>
                <a:spcPct val="100000"/>
              </a:lnSpc>
              <a:spcBef>
                <a:spcPts val="401"/>
              </a:spcBef>
              <a:spcAft>
                <a:spcPts val="0"/>
              </a:spcAft>
              <a:buClr>
                <a:schemeClr val="dk1"/>
              </a:buClr>
              <a:buSzPts val="800"/>
              <a:buChar char="•"/>
              <a:defRPr sz="1601"/>
            </a:lvl7pPr>
            <a:lvl8pPr marL="7315566" lvl="7" indent="-558828" algn="l">
              <a:lnSpc>
                <a:spcPct val="100000"/>
              </a:lnSpc>
              <a:spcBef>
                <a:spcPts val="401"/>
              </a:spcBef>
              <a:spcAft>
                <a:spcPts val="0"/>
              </a:spcAft>
              <a:buClr>
                <a:schemeClr val="dk1"/>
              </a:buClr>
              <a:buSzPts val="800"/>
              <a:buChar char="•"/>
              <a:defRPr sz="1601"/>
            </a:lvl8pPr>
            <a:lvl9pPr marL="8230011" lvl="8" indent="-558828" algn="l">
              <a:lnSpc>
                <a:spcPct val="100000"/>
              </a:lnSpc>
              <a:spcBef>
                <a:spcPts val="401"/>
              </a:spcBef>
              <a:spcAft>
                <a:spcPts val="0"/>
              </a:spcAft>
              <a:buClr>
                <a:schemeClr val="dk1"/>
              </a:buClr>
              <a:buSzPts val="800"/>
              <a:buChar char="•"/>
              <a:defRPr sz="1601"/>
            </a:lvl9pPr>
          </a:lstStyle>
          <a:p>
            <a:endParaRPr/>
          </a:p>
        </p:txBody>
      </p:sp>
      <p:sp>
        <p:nvSpPr>
          <p:cNvPr id="89" name="Google Shape;89;p19"/>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F8144480-BE37-0F44-8D59-AF5FE67A36F3}" type="datetime1">
              <a:rPr lang="en-US" smtClean="0"/>
              <a:t>3/2/26</a:t>
            </a:fld>
            <a:endParaRPr/>
          </a:p>
        </p:txBody>
      </p:sp>
      <p:sp>
        <p:nvSpPr>
          <p:cNvPr id="90" name="Google Shape;90;p19"/>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1" name="Google Shape;91;p19"/>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12496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4" name="Google Shape;94;p20"/>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012C53B1-40B5-8D4B-8639-1126389DA10E}" type="datetime1">
              <a:rPr lang="en-US" smtClean="0"/>
              <a:t>3/2/26</a:t>
            </a:fld>
            <a:endParaRPr/>
          </a:p>
        </p:txBody>
      </p:sp>
      <p:sp>
        <p:nvSpPr>
          <p:cNvPr id="95" name="Google Shape;95;p20"/>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6" name="Google Shape;96;p20"/>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7755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457202" y="273051"/>
            <a:ext cx="3008315" cy="1162050"/>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2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99" name="Google Shape;99;p21"/>
          <p:cNvSpPr txBox="1">
            <a:spLocks noGrp="1"/>
          </p:cNvSpPr>
          <p:nvPr>
            <p:ph type="body" idx="1"/>
          </p:nvPr>
        </p:nvSpPr>
        <p:spPr>
          <a:xfrm>
            <a:off x="3575052" y="273051"/>
            <a:ext cx="5111750" cy="5853114"/>
          </a:xfrm>
          <a:prstGeom prst="rect">
            <a:avLst/>
          </a:prstGeom>
          <a:noFill/>
          <a:ln>
            <a:noFill/>
          </a:ln>
        </p:spPr>
        <p:txBody>
          <a:bodyPr spcFirstLastPara="1" wrap="square" lIns="45725" tIns="22850" rIns="45725" bIns="22850" anchor="t" anchorCtr="0">
            <a:normAutofit/>
          </a:bodyPr>
          <a:lstStyle>
            <a:lvl1pPr marL="914445" lvl="0" indent="-660434" algn="l">
              <a:lnSpc>
                <a:spcPct val="100000"/>
              </a:lnSpc>
              <a:spcBef>
                <a:spcPts val="600"/>
              </a:spcBef>
              <a:spcAft>
                <a:spcPts val="0"/>
              </a:spcAft>
              <a:buClr>
                <a:schemeClr val="dk1"/>
              </a:buClr>
              <a:buSzPts val="1600"/>
              <a:buChar char="•"/>
              <a:defRPr sz="3200"/>
            </a:lvl1pPr>
            <a:lvl2pPr marL="1828892" lvl="1" indent="-635033" algn="l">
              <a:lnSpc>
                <a:spcPct val="100000"/>
              </a:lnSpc>
              <a:spcBef>
                <a:spcPts val="600"/>
              </a:spcBef>
              <a:spcAft>
                <a:spcPts val="0"/>
              </a:spcAft>
              <a:buClr>
                <a:schemeClr val="dk1"/>
              </a:buClr>
              <a:buSzPts val="1400"/>
              <a:buChar char="–"/>
              <a:defRPr sz="2801"/>
            </a:lvl2pPr>
            <a:lvl3pPr marL="2743337" lvl="2" indent="-609630" algn="l">
              <a:lnSpc>
                <a:spcPct val="100000"/>
              </a:lnSpc>
              <a:spcBef>
                <a:spcPts val="401"/>
              </a:spcBef>
              <a:spcAft>
                <a:spcPts val="0"/>
              </a:spcAft>
              <a:buClr>
                <a:schemeClr val="dk1"/>
              </a:buClr>
              <a:buSzPts val="1200"/>
              <a:buChar char="•"/>
              <a:defRPr sz="2400"/>
            </a:lvl3pPr>
            <a:lvl4pPr marL="3657783" lvl="3" indent="-584229" algn="l">
              <a:lnSpc>
                <a:spcPct val="100000"/>
              </a:lnSpc>
              <a:spcBef>
                <a:spcPts val="401"/>
              </a:spcBef>
              <a:spcAft>
                <a:spcPts val="0"/>
              </a:spcAft>
              <a:buClr>
                <a:schemeClr val="dk1"/>
              </a:buClr>
              <a:buSzPts val="1000"/>
              <a:buChar char="–"/>
              <a:defRPr sz="2000"/>
            </a:lvl4pPr>
            <a:lvl5pPr marL="4572228" lvl="4" indent="-584229" algn="l">
              <a:lnSpc>
                <a:spcPct val="100000"/>
              </a:lnSpc>
              <a:spcBef>
                <a:spcPts val="401"/>
              </a:spcBef>
              <a:spcAft>
                <a:spcPts val="0"/>
              </a:spcAft>
              <a:buClr>
                <a:schemeClr val="dk1"/>
              </a:buClr>
              <a:buSzPts val="1000"/>
              <a:buChar char="»"/>
              <a:defRPr sz="2000"/>
            </a:lvl5pPr>
            <a:lvl6pPr marL="5486675" lvl="5" indent="-584229" algn="l">
              <a:lnSpc>
                <a:spcPct val="100000"/>
              </a:lnSpc>
              <a:spcBef>
                <a:spcPts val="401"/>
              </a:spcBef>
              <a:spcAft>
                <a:spcPts val="0"/>
              </a:spcAft>
              <a:buClr>
                <a:schemeClr val="dk1"/>
              </a:buClr>
              <a:buSzPts val="1000"/>
              <a:buChar char="•"/>
              <a:defRPr sz="2000"/>
            </a:lvl6pPr>
            <a:lvl7pPr marL="6401120" lvl="6" indent="-584229" algn="l">
              <a:lnSpc>
                <a:spcPct val="100000"/>
              </a:lnSpc>
              <a:spcBef>
                <a:spcPts val="401"/>
              </a:spcBef>
              <a:spcAft>
                <a:spcPts val="0"/>
              </a:spcAft>
              <a:buClr>
                <a:schemeClr val="dk1"/>
              </a:buClr>
              <a:buSzPts val="1000"/>
              <a:buChar char="•"/>
              <a:defRPr sz="2000"/>
            </a:lvl7pPr>
            <a:lvl8pPr marL="7315566" lvl="7" indent="-584229" algn="l">
              <a:lnSpc>
                <a:spcPct val="100000"/>
              </a:lnSpc>
              <a:spcBef>
                <a:spcPts val="401"/>
              </a:spcBef>
              <a:spcAft>
                <a:spcPts val="0"/>
              </a:spcAft>
              <a:buClr>
                <a:schemeClr val="dk1"/>
              </a:buClr>
              <a:buSzPts val="1000"/>
              <a:buChar char="•"/>
              <a:defRPr sz="2000"/>
            </a:lvl8pPr>
            <a:lvl9pPr marL="8230011" lvl="8" indent="-584229" algn="l">
              <a:lnSpc>
                <a:spcPct val="100000"/>
              </a:lnSpc>
              <a:spcBef>
                <a:spcPts val="401"/>
              </a:spcBef>
              <a:spcAft>
                <a:spcPts val="0"/>
              </a:spcAft>
              <a:buClr>
                <a:schemeClr val="dk1"/>
              </a:buClr>
              <a:buSzPts val="1000"/>
              <a:buChar char="•"/>
              <a:defRPr sz="2000"/>
            </a:lvl9pPr>
          </a:lstStyle>
          <a:p>
            <a:endParaRPr/>
          </a:p>
        </p:txBody>
      </p:sp>
      <p:sp>
        <p:nvSpPr>
          <p:cNvPr id="100" name="Google Shape;100;p21"/>
          <p:cNvSpPr txBox="1">
            <a:spLocks noGrp="1"/>
          </p:cNvSpPr>
          <p:nvPr>
            <p:ph type="body" idx="2"/>
          </p:nvPr>
        </p:nvSpPr>
        <p:spPr>
          <a:xfrm>
            <a:off x="457202" y="1435100"/>
            <a:ext cx="3008315" cy="4691064"/>
          </a:xfrm>
          <a:prstGeom prst="rect">
            <a:avLst/>
          </a:prstGeom>
          <a:noFill/>
          <a:ln>
            <a:noFill/>
          </a:ln>
        </p:spPr>
        <p:txBody>
          <a:bodyPr spcFirstLastPara="1" wrap="square" lIns="45725" tIns="22850" rIns="45725" bIns="22850" anchor="t" anchorCtr="0">
            <a:normAutofit/>
          </a:bodyPr>
          <a:lstStyle>
            <a:lvl1pPr marL="914445" lvl="0" indent="-457223" algn="l">
              <a:lnSpc>
                <a:spcPct val="100000"/>
              </a:lnSpc>
              <a:spcBef>
                <a:spcPts val="200"/>
              </a:spcBef>
              <a:spcAft>
                <a:spcPts val="0"/>
              </a:spcAft>
              <a:buClr>
                <a:schemeClr val="dk1"/>
              </a:buClr>
              <a:buSzPts val="700"/>
              <a:buNone/>
              <a:defRPr sz="1400"/>
            </a:lvl1pPr>
            <a:lvl2pPr marL="1828892" lvl="1" indent="-457223" algn="l">
              <a:lnSpc>
                <a:spcPct val="100000"/>
              </a:lnSpc>
              <a:spcBef>
                <a:spcPts val="200"/>
              </a:spcBef>
              <a:spcAft>
                <a:spcPts val="0"/>
              </a:spcAft>
              <a:buClr>
                <a:schemeClr val="dk1"/>
              </a:buClr>
              <a:buSzPts val="600"/>
              <a:buNone/>
              <a:defRPr sz="1200"/>
            </a:lvl2pPr>
            <a:lvl3pPr marL="2743337" lvl="2" indent="-457223" algn="l">
              <a:lnSpc>
                <a:spcPct val="100000"/>
              </a:lnSpc>
              <a:spcBef>
                <a:spcPts val="200"/>
              </a:spcBef>
              <a:spcAft>
                <a:spcPts val="0"/>
              </a:spcAft>
              <a:buClr>
                <a:schemeClr val="dk1"/>
              </a:buClr>
              <a:buSzPts val="500"/>
              <a:buNone/>
              <a:defRPr sz="1001"/>
            </a:lvl3pPr>
            <a:lvl4pPr marL="3657783" lvl="3" indent="-457223" algn="l">
              <a:lnSpc>
                <a:spcPct val="100000"/>
              </a:lnSpc>
              <a:spcBef>
                <a:spcPts val="200"/>
              </a:spcBef>
              <a:spcAft>
                <a:spcPts val="0"/>
              </a:spcAft>
              <a:buClr>
                <a:schemeClr val="dk1"/>
              </a:buClr>
              <a:buSzPts val="500"/>
              <a:buNone/>
              <a:defRPr sz="1001"/>
            </a:lvl4pPr>
            <a:lvl5pPr marL="4572228" lvl="4" indent="-457223" algn="l">
              <a:lnSpc>
                <a:spcPct val="100000"/>
              </a:lnSpc>
              <a:spcBef>
                <a:spcPts val="200"/>
              </a:spcBef>
              <a:spcAft>
                <a:spcPts val="0"/>
              </a:spcAft>
              <a:buClr>
                <a:schemeClr val="dk1"/>
              </a:buClr>
              <a:buSzPts val="500"/>
              <a:buNone/>
              <a:defRPr sz="1001"/>
            </a:lvl5pPr>
            <a:lvl6pPr marL="5486675" lvl="5" indent="-457223" algn="l">
              <a:lnSpc>
                <a:spcPct val="100000"/>
              </a:lnSpc>
              <a:spcBef>
                <a:spcPts val="200"/>
              </a:spcBef>
              <a:spcAft>
                <a:spcPts val="0"/>
              </a:spcAft>
              <a:buClr>
                <a:schemeClr val="dk1"/>
              </a:buClr>
              <a:buSzPts val="500"/>
              <a:buNone/>
              <a:defRPr sz="1001"/>
            </a:lvl6pPr>
            <a:lvl7pPr marL="6401120" lvl="6" indent="-457223" algn="l">
              <a:lnSpc>
                <a:spcPct val="100000"/>
              </a:lnSpc>
              <a:spcBef>
                <a:spcPts val="200"/>
              </a:spcBef>
              <a:spcAft>
                <a:spcPts val="0"/>
              </a:spcAft>
              <a:buClr>
                <a:schemeClr val="dk1"/>
              </a:buClr>
              <a:buSzPts val="500"/>
              <a:buNone/>
              <a:defRPr sz="1001"/>
            </a:lvl7pPr>
            <a:lvl8pPr marL="7315566" lvl="7" indent="-457223" algn="l">
              <a:lnSpc>
                <a:spcPct val="100000"/>
              </a:lnSpc>
              <a:spcBef>
                <a:spcPts val="200"/>
              </a:spcBef>
              <a:spcAft>
                <a:spcPts val="0"/>
              </a:spcAft>
              <a:buClr>
                <a:schemeClr val="dk1"/>
              </a:buClr>
              <a:buSzPts val="500"/>
              <a:buNone/>
              <a:defRPr sz="1001"/>
            </a:lvl8pPr>
            <a:lvl9pPr marL="8230011" lvl="8" indent="-457223" algn="l">
              <a:lnSpc>
                <a:spcPct val="100000"/>
              </a:lnSpc>
              <a:spcBef>
                <a:spcPts val="200"/>
              </a:spcBef>
              <a:spcAft>
                <a:spcPts val="0"/>
              </a:spcAft>
              <a:buClr>
                <a:schemeClr val="dk1"/>
              </a:buClr>
              <a:buSzPts val="500"/>
              <a:buNone/>
              <a:defRPr sz="1001"/>
            </a:lvl9pPr>
          </a:lstStyle>
          <a:p>
            <a:endParaRPr/>
          </a:p>
        </p:txBody>
      </p:sp>
      <p:sp>
        <p:nvSpPr>
          <p:cNvPr id="101" name="Google Shape;101;p21"/>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E791C5D8-E4CC-D245-BC28-27BF8454B14F}" type="datetime1">
              <a:rPr lang="en-US" smtClean="0"/>
              <a:t>3/2/26</a:t>
            </a:fld>
            <a:endParaRPr/>
          </a:p>
        </p:txBody>
      </p:sp>
      <p:sp>
        <p:nvSpPr>
          <p:cNvPr id="102" name="Google Shape;102;p21"/>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3" name="Google Shape;103;p21"/>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43591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4"/>
        <p:cNvGrpSpPr/>
        <p:nvPr/>
      </p:nvGrpSpPr>
      <p:grpSpPr>
        <a:xfrm>
          <a:off x="0" y="0"/>
          <a:ext cx="0" cy="0"/>
          <a:chOff x="0" y="0"/>
          <a:chExt cx="0" cy="0"/>
        </a:xfrm>
      </p:grpSpPr>
      <p:sp>
        <p:nvSpPr>
          <p:cNvPr id="105" name="Google Shape;105;p22"/>
          <p:cNvSpPr txBox="1">
            <a:spLocks noGrp="1"/>
          </p:cNvSpPr>
          <p:nvPr>
            <p:ph type="title"/>
          </p:nvPr>
        </p:nvSpPr>
        <p:spPr>
          <a:xfrm>
            <a:off x="1792288" y="4800602"/>
            <a:ext cx="5486400" cy="566738"/>
          </a:xfrm>
          <a:prstGeom prst="rect">
            <a:avLst/>
          </a:prstGeom>
          <a:noFill/>
          <a:ln>
            <a:noFill/>
          </a:ln>
        </p:spPr>
        <p:txBody>
          <a:bodyPr spcFirstLastPara="1" wrap="square" lIns="45725" tIns="22850" rIns="45725" bIns="22850" anchor="b" anchorCtr="0">
            <a:normAutofit/>
          </a:bodyPr>
          <a:lstStyle>
            <a:lvl1pPr lvl="0" algn="l">
              <a:lnSpc>
                <a:spcPct val="100000"/>
              </a:lnSpc>
              <a:spcBef>
                <a:spcPts val="0"/>
              </a:spcBef>
              <a:spcAft>
                <a:spcPts val="0"/>
              </a:spcAft>
              <a:buClr>
                <a:schemeClr val="dk1"/>
              </a:buClr>
              <a:buSzPts val="1000"/>
              <a:buFont typeface="Calibri"/>
              <a:buNone/>
              <a:defRPr sz="2000" b="1"/>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06" name="Google Shape;106;p22"/>
          <p:cNvSpPr>
            <a:spLocks noGrp="1"/>
          </p:cNvSpPr>
          <p:nvPr>
            <p:ph type="pic" idx="2"/>
          </p:nvPr>
        </p:nvSpPr>
        <p:spPr>
          <a:xfrm>
            <a:off x="1792288" y="612776"/>
            <a:ext cx="5486400" cy="4114800"/>
          </a:xfrm>
          <a:prstGeom prst="rect">
            <a:avLst/>
          </a:prstGeom>
          <a:noFill/>
          <a:ln>
            <a:noFill/>
          </a:ln>
        </p:spPr>
      </p:sp>
      <p:sp>
        <p:nvSpPr>
          <p:cNvPr id="107" name="Google Shape;107;p22"/>
          <p:cNvSpPr txBox="1">
            <a:spLocks noGrp="1"/>
          </p:cNvSpPr>
          <p:nvPr>
            <p:ph type="body" idx="1"/>
          </p:nvPr>
        </p:nvSpPr>
        <p:spPr>
          <a:xfrm>
            <a:off x="1792288" y="5367340"/>
            <a:ext cx="5486400" cy="804863"/>
          </a:xfrm>
          <a:prstGeom prst="rect">
            <a:avLst/>
          </a:prstGeom>
          <a:noFill/>
          <a:ln>
            <a:noFill/>
          </a:ln>
        </p:spPr>
        <p:txBody>
          <a:bodyPr spcFirstLastPara="1" wrap="square" lIns="45725" tIns="22850" rIns="45725" bIns="22850" anchor="t" anchorCtr="0">
            <a:normAutofit/>
          </a:bodyPr>
          <a:lstStyle>
            <a:lvl1pPr marL="914445" lvl="0" indent="-457223" algn="l">
              <a:lnSpc>
                <a:spcPct val="100000"/>
              </a:lnSpc>
              <a:spcBef>
                <a:spcPts val="200"/>
              </a:spcBef>
              <a:spcAft>
                <a:spcPts val="0"/>
              </a:spcAft>
              <a:buClr>
                <a:schemeClr val="dk1"/>
              </a:buClr>
              <a:buSzPts val="700"/>
              <a:buNone/>
              <a:defRPr sz="1400"/>
            </a:lvl1pPr>
            <a:lvl2pPr marL="1828892" lvl="1" indent="-457223" algn="l">
              <a:lnSpc>
                <a:spcPct val="100000"/>
              </a:lnSpc>
              <a:spcBef>
                <a:spcPts val="200"/>
              </a:spcBef>
              <a:spcAft>
                <a:spcPts val="0"/>
              </a:spcAft>
              <a:buClr>
                <a:schemeClr val="dk1"/>
              </a:buClr>
              <a:buSzPts val="600"/>
              <a:buNone/>
              <a:defRPr sz="1200"/>
            </a:lvl2pPr>
            <a:lvl3pPr marL="2743337" lvl="2" indent="-457223" algn="l">
              <a:lnSpc>
                <a:spcPct val="100000"/>
              </a:lnSpc>
              <a:spcBef>
                <a:spcPts val="200"/>
              </a:spcBef>
              <a:spcAft>
                <a:spcPts val="0"/>
              </a:spcAft>
              <a:buClr>
                <a:schemeClr val="dk1"/>
              </a:buClr>
              <a:buSzPts val="500"/>
              <a:buNone/>
              <a:defRPr sz="1001"/>
            </a:lvl3pPr>
            <a:lvl4pPr marL="3657783" lvl="3" indent="-457223" algn="l">
              <a:lnSpc>
                <a:spcPct val="100000"/>
              </a:lnSpc>
              <a:spcBef>
                <a:spcPts val="200"/>
              </a:spcBef>
              <a:spcAft>
                <a:spcPts val="0"/>
              </a:spcAft>
              <a:buClr>
                <a:schemeClr val="dk1"/>
              </a:buClr>
              <a:buSzPts val="500"/>
              <a:buNone/>
              <a:defRPr sz="1001"/>
            </a:lvl4pPr>
            <a:lvl5pPr marL="4572228" lvl="4" indent="-457223" algn="l">
              <a:lnSpc>
                <a:spcPct val="100000"/>
              </a:lnSpc>
              <a:spcBef>
                <a:spcPts val="200"/>
              </a:spcBef>
              <a:spcAft>
                <a:spcPts val="0"/>
              </a:spcAft>
              <a:buClr>
                <a:schemeClr val="dk1"/>
              </a:buClr>
              <a:buSzPts val="500"/>
              <a:buNone/>
              <a:defRPr sz="1001"/>
            </a:lvl5pPr>
            <a:lvl6pPr marL="5486675" lvl="5" indent="-457223" algn="l">
              <a:lnSpc>
                <a:spcPct val="100000"/>
              </a:lnSpc>
              <a:spcBef>
                <a:spcPts val="200"/>
              </a:spcBef>
              <a:spcAft>
                <a:spcPts val="0"/>
              </a:spcAft>
              <a:buClr>
                <a:schemeClr val="dk1"/>
              </a:buClr>
              <a:buSzPts val="500"/>
              <a:buNone/>
              <a:defRPr sz="1001"/>
            </a:lvl6pPr>
            <a:lvl7pPr marL="6401120" lvl="6" indent="-457223" algn="l">
              <a:lnSpc>
                <a:spcPct val="100000"/>
              </a:lnSpc>
              <a:spcBef>
                <a:spcPts val="200"/>
              </a:spcBef>
              <a:spcAft>
                <a:spcPts val="0"/>
              </a:spcAft>
              <a:buClr>
                <a:schemeClr val="dk1"/>
              </a:buClr>
              <a:buSzPts val="500"/>
              <a:buNone/>
              <a:defRPr sz="1001"/>
            </a:lvl7pPr>
            <a:lvl8pPr marL="7315566" lvl="7" indent="-457223" algn="l">
              <a:lnSpc>
                <a:spcPct val="100000"/>
              </a:lnSpc>
              <a:spcBef>
                <a:spcPts val="200"/>
              </a:spcBef>
              <a:spcAft>
                <a:spcPts val="0"/>
              </a:spcAft>
              <a:buClr>
                <a:schemeClr val="dk1"/>
              </a:buClr>
              <a:buSzPts val="500"/>
              <a:buNone/>
              <a:defRPr sz="1001"/>
            </a:lvl8pPr>
            <a:lvl9pPr marL="8230011" lvl="8" indent="-457223" algn="l">
              <a:lnSpc>
                <a:spcPct val="100000"/>
              </a:lnSpc>
              <a:spcBef>
                <a:spcPts val="200"/>
              </a:spcBef>
              <a:spcAft>
                <a:spcPts val="0"/>
              </a:spcAft>
              <a:buClr>
                <a:schemeClr val="dk1"/>
              </a:buClr>
              <a:buSzPts val="500"/>
              <a:buNone/>
              <a:defRPr sz="1001"/>
            </a:lvl9pPr>
          </a:lstStyle>
          <a:p>
            <a:endParaRPr/>
          </a:p>
        </p:txBody>
      </p:sp>
      <p:sp>
        <p:nvSpPr>
          <p:cNvPr id="108" name="Google Shape;108;p22"/>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E2A74256-F73D-4E4C-AD81-56A6C95DEA82}" type="datetime1">
              <a:rPr lang="en-US" smtClean="0"/>
              <a:t>3/2/26</a:t>
            </a:fld>
            <a:endParaRPr/>
          </a:p>
        </p:txBody>
      </p:sp>
      <p:sp>
        <p:nvSpPr>
          <p:cNvPr id="109" name="Google Shape;109;p22"/>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0" name="Google Shape;110;p22"/>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5579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1"/>
        <p:cNvGrpSpPr/>
        <p:nvPr/>
      </p:nvGrpSpPr>
      <p:grpSpPr>
        <a:xfrm>
          <a:off x="0" y="0"/>
          <a:ext cx="0" cy="0"/>
          <a:chOff x="0" y="0"/>
          <a:chExt cx="0" cy="0"/>
        </a:xfrm>
      </p:grpSpPr>
      <p:sp>
        <p:nvSpPr>
          <p:cNvPr id="112" name="Google Shape;112;p23"/>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3" name="Google Shape;113;p23"/>
          <p:cNvSpPr txBox="1">
            <a:spLocks noGrp="1"/>
          </p:cNvSpPr>
          <p:nvPr>
            <p:ph type="body" idx="1"/>
          </p:nvPr>
        </p:nvSpPr>
        <p:spPr>
          <a:xfrm rot="5400000">
            <a:off x="2309021" y="-251618"/>
            <a:ext cx="4525962" cy="8229600"/>
          </a:xfrm>
          <a:prstGeom prst="rect">
            <a:avLst/>
          </a:prstGeom>
          <a:noFill/>
          <a:ln>
            <a:noFill/>
          </a:ln>
        </p:spPr>
        <p:txBody>
          <a:bodyPr spcFirstLastPara="1" wrap="square" lIns="45725" tIns="22850" rIns="45725" bIns="22850" anchor="t" anchorCtr="0">
            <a:normAutofit/>
          </a:bodyPr>
          <a:lstStyle>
            <a:lvl1pPr marL="914445" lvl="0" indent="-571529" algn="l">
              <a:lnSpc>
                <a:spcPct val="100000"/>
              </a:lnSpc>
              <a:spcBef>
                <a:spcPts val="401"/>
              </a:spcBef>
              <a:spcAft>
                <a:spcPts val="0"/>
              </a:spcAft>
              <a:buClr>
                <a:schemeClr val="dk1"/>
              </a:buClr>
              <a:buSzPts val="900"/>
              <a:buChar char="•"/>
              <a:defRPr/>
            </a:lvl1pPr>
            <a:lvl2pPr marL="1828892" lvl="1" indent="-571529" algn="l">
              <a:lnSpc>
                <a:spcPct val="100000"/>
              </a:lnSpc>
              <a:spcBef>
                <a:spcPts val="401"/>
              </a:spcBef>
              <a:spcAft>
                <a:spcPts val="0"/>
              </a:spcAft>
              <a:buClr>
                <a:schemeClr val="dk1"/>
              </a:buClr>
              <a:buSzPts val="900"/>
              <a:buChar char="–"/>
              <a:defRPr/>
            </a:lvl2pPr>
            <a:lvl3pPr marL="2743337" lvl="2" indent="-571529" algn="l">
              <a:lnSpc>
                <a:spcPct val="100000"/>
              </a:lnSpc>
              <a:spcBef>
                <a:spcPts val="401"/>
              </a:spcBef>
              <a:spcAft>
                <a:spcPts val="0"/>
              </a:spcAft>
              <a:buClr>
                <a:schemeClr val="dk1"/>
              </a:buClr>
              <a:buSzPts val="900"/>
              <a:buChar char="•"/>
              <a:defRPr/>
            </a:lvl3pPr>
            <a:lvl4pPr marL="3657783" lvl="3" indent="-571529" algn="l">
              <a:lnSpc>
                <a:spcPct val="100000"/>
              </a:lnSpc>
              <a:spcBef>
                <a:spcPts val="401"/>
              </a:spcBef>
              <a:spcAft>
                <a:spcPts val="0"/>
              </a:spcAft>
              <a:buClr>
                <a:schemeClr val="dk1"/>
              </a:buClr>
              <a:buSzPts val="900"/>
              <a:buChar char="–"/>
              <a:defRPr/>
            </a:lvl4pPr>
            <a:lvl5pPr marL="4572228" lvl="4" indent="-571529" algn="l">
              <a:lnSpc>
                <a:spcPct val="100000"/>
              </a:lnSpc>
              <a:spcBef>
                <a:spcPts val="401"/>
              </a:spcBef>
              <a:spcAft>
                <a:spcPts val="0"/>
              </a:spcAft>
              <a:buClr>
                <a:schemeClr val="dk1"/>
              </a:buClr>
              <a:buSzPts val="900"/>
              <a:buChar char="»"/>
              <a:defRPr/>
            </a:lvl5pPr>
            <a:lvl6pPr marL="5486675" lvl="5" indent="-571529" algn="l">
              <a:lnSpc>
                <a:spcPct val="100000"/>
              </a:lnSpc>
              <a:spcBef>
                <a:spcPts val="401"/>
              </a:spcBef>
              <a:spcAft>
                <a:spcPts val="0"/>
              </a:spcAft>
              <a:buClr>
                <a:schemeClr val="dk1"/>
              </a:buClr>
              <a:buSzPts val="900"/>
              <a:buChar char="•"/>
              <a:defRPr/>
            </a:lvl6pPr>
            <a:lvl7pPr marL="6401120" lvl="6" indent="-571529" algn="l">
              <a:lnSpc>
                <a:spcPct val="100000"/>
              </a:lnSpc>
              <a:spcBef>
                <a:spcPts val="401"/>
              </a:spcBef>
              <a:spcAft>
                <a:spcPts val="0"/>
              </a:spcAft>
              <a:buClr>
                <a:schemeClr val="dk1"/>
              </a:buClr>
              <a:buSzPts val="900"/>
              <a:buChar char="•"/>
              <a:defRPr/>
            </a:lvl7pPr>
            <a:lvl8pPr marL="7315566" lvl="7" indent="-571529" algn="l">
              <a:lnSpc>
                <a:spcPct val="100000"/>
              </a:lnSpc>
              <a:spcBef>
                <a:spcPts val="401"/>
              </a:spcBef>
              <a:spcAft>
                <a:spcPts val="0"/>
              </a:spcAft>
              <a:buClr>
                <a:schemeClr val="dk1"/>
              </a:buClr>
              <a:buSzPts val="900"/>
              <a:buChar char="•"/>
              <a:defRPr/>
            </a:lvl8pPr>
            <a:lvl9pPr marL="8230011" lvl="8" indent="-571529" algn="l">
              <a:lnSpc>
                <a:spcPct val="100000"/>
              </a:lnSpc>
              <a:spcBef>
                <a:spcPts val="401"/>
              </a:spcBef>
              <a:spcAft>
                <a:spcPts val="0"/>
              </a:spcAft>
              <a:buClr>
                <a:schemeClr val="dk1"/>
              </a:buClr>
              <a:buSzPts val="900"/>
              <a:buChar char="•"/>
              <a:defRPr/>
            </a:lvl9pPr>
          </a:lstStyle>
          <a:p>
            <a:endParaRPr/>
          </a:p>
        </p:txBody>
      </p:sp>
      <p:sp>
        <p:nvSpPr>
          <p:cNvPr id="114" name="Google Shape;114;p23"/>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6FE1B02D-B018-6F4A-9515-8A5118DC95D2}" type="datetime1">
              <a:rPr lang="en-US" smtClean="0"/>
              <a:t>3/2/26</a:t>
            </a:fld>
            <a:endParaRPr/>
          </a:p>
        </p:txBody>
      </p:sp>
      <p:sp>
        <p:nvSpPr>
          <p:cNvPr id="115" name="Google Shape;115;p23"/>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6" name="Google Shape;116;p23"/>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9207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7"/>
        <p:cNvGrpSpPr/>
        <p:nvPr/>
      </p:nvGrpSpPr>
      <p:grpSpPr>
        <a:xfrm>
          <a:off x="0" y="0"/>
          <a:ext cx="0" cy="0"/>
          <a:chOff x="0" y="0"/>
          <a:chExt cx="0" cy="0"/>
        </a:xfrm>
      </p:grpSpPr>
      <p:sp>
        <p:nvSpPr>
          <p:cNvPr id="118" name="Google Shape;118;p24"/>
          <p:cNvSpPr txBox="1">
            <a:spLocks noGrp="1"/>
          </p:cNvSpPr>
          <p:nvPr>
            <p:ph type="title"/>
          </p:nvPr>
        </p:nvSpPr>
        <p:spPr>
          <a:xfrm rot="5400000">
            <a:off x="4732340" y="2171702"/>
            <a:ext cx="5851526" cy="20574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19" name="Google Shape;119;p24"/>
          <p:cNvSpPr txBox="1">
            <a:spLocks noGrp="1"/>
          </p:cNvSpPr>
          <p:nvPr>
            <p:ph type="body" idx="1"/>
          </p:nvPr>
        </p:nvSpPr>
        <p:spPr>
          <a:xfrm rot="5400000">
            <a:off x="541340" y="190500"/>
            <a:ext cx="5851526" cy="6019800"/>
          </a:xfrm>
          <a:prstGeom prst="rect">
            <a:avLst/>
          </a:prstGeom>
          <a:noFill/>
          <a:ln>
            <a:noFill/>
          </a:ln>
        </p:spPr>
        <p:txBody>
          <a:bodyPr spcFirstLastPara="1" wrap="square" lIns="45725" tIns="22850" rIns="45725" bIns="22850" anchor="t" anchorCtr="0">
            <a:normAutofit/>
          </a:bodyPr>
          <a:lstStyle>
            <a:lvl1pPr marL="914445" lvl="0" indent="-571529" algn="l">
              <a:lnSpc>
                <a:spcPct val="100000"/>
              </a:lnSpc>
              <a:spcBef>
                <a:spcPts val="401"/>
              </a:spcBef>
              <a:spcAft>
                <a:spcPts val="0"/>
              </a:spcAft>
              <a:buClr>
                <a:schemeClr val="dk1"/>
              </a:buClr>
              <a:buSzPts val="900"/>
              <a:buChar char="•"/>
              <a:defRPr/>
            </a:lvl1pPr>
            <a:lvl2pPr marL="1828892" lvl="1" indent="-571529" algn="l">
              <a:lnSpc>
                <a:spcPct val="100000"/>
              </a:lnSpc>
              <a:spcBef>
                <a:spcPts val="401"/>
              </a:spcBef>
              <a:spcAft>
                <a:spcPts val="0"/>
              </a:spcAft>
              <a:buClr>
                <a:schemeClr val="dk1"/>
              </a:buClr>
              <a:buSzPts val="900"/>
              <a:buChar char="–"/>
              <a:defRPr/>
            </a:lvl2pPr>
            <a:lvl3pPr marL="2743337" lvl="2" indent="-571529" algn="l">
              <a:lnSpc>
                <a:spcPct val="100000"/>
              </a:lnSpc>
              <a:spcBef>
                <a:spcPts val="401"/>
              </a:spcBef>
              <a:spcAft>
                <a:spcPts val="0"/>
              </a:spcAft>
              <a:buClr>
                <a:schemeClr val="dk1"/>
              </a:buClr>
              <a:buSzPts val="900"/>
              <a:buChar char="•"/>
              <a:defRPr/>
            </a:lvl3pPr>
            <a:lvl4pPr marL="3657783" lvl="3" indent="-571529" algn="l">
              <a:lnSpc>
                <a:spcPct val="100000"/>
              </a:lnSpc>
              <a:spcBef>
                <a:spcPts val="401"/>
              </a:spcBef>
              <a:spcAft>
                <a:spcPts val="0"/>
              </a:spcAft>
              <a:buClr>
                <a:schemeClr val="dk1"/>
              </a:buClr>
              <a:buSzPts val="900"/>
              <a:buChar char="–"/>
              <a:defRPr/>
            </a:lvl4pPr>
            <a:lvl5pPr marL="4572228" lvl="4" indent="-571529" algn="l">
              <a:lnSpc>
                <a:spcPct val="100000"/>
              </a:lnSpc>
              <a:spcBef>
                <a:spcPts val="401"/>
              </a:spcBef>
              <a:spcAft>
                <a:spcPts val="0"/>
              </a:spcAft>
              <a:buClr>
                <a:schemeClr val="dk1"/>
              </a:buClr>
              <a:buSzPts val="900"/>
              <a:buChar char="»"/>
              <a:defRPr/>
            </a:lvl5pPr>
            <a:lvl6pPr marL="5486675" lvl="5" indent="-571529" algn="l">
              <a:lnSpc>
                <a:spcPct val="100000"/>
              </a:lnSpc>
              <a:spcBef>
                <a:spcPts val="401"/>
              </a:spcBef>
              <a:spcAft>
                <a:spcPts val="0"/>
              </a:spcAft>
              <a:buClr>
                <a:schemeClr val="dk1"/>
              </a:buClr>
              <a:buSzPts val="900"/>
              <a:buChar char="•"/>
              <a:defRPr/>
            </a:lvl6pPr>
            <a:lvl7pPr marL="6401120" lvl="6" indent="-571529" algn="l">
              <a:lnSpc>
                <a:spcPct val="100000"/>
              </a:lnSpc>
              <a:spcBef>
                <a:spcPts val="401"/>
              </a:spcBef>
              <a:spcAft>
                <a:spcPts val="0"/>
              </a:spcAft>
              <a:buClr>
                <a:schemeClr val="dk1"/>
              </a:buClr>
              <a:buSzPts val="900"/>
              <a:buChar char="•"/>
              <a:defRPr/>
            </a:lvl7pPr>
            <a:lvl8pPr marL="7315566" lvl="7" indent="-571529" algn="l">
              <a:lnSpc>
                <a:spcPct val="100000"/>
              </a:lnSpc>
              <a:spcBef>
                <a:spcPts val="401"/>
              </a:spcBef>
              <a:spcAft>
                <a:spcPts val="0"/>
              </a:spcAft>
              <a:buClr>
                <a:schemeClr val="dk1"/>
              </a:buClr>
              <a:buSzPts val="900"/>
              <a:buChar char="•"/>
              <a:defRPr/>
            </a:lvl8pPr>
            <a:lvl9pPr marL="8230011" lvl="8" indent="-571529" algn="l">
              <a:lnSpc>
                <a:spcPct val="100000"/>
              </a:lnSpc>
              <a:spcBef>
                <a:spcPts val="401"/>
              </a:spcBef>
              <a:spcAft>
                <a:spcPts val="0"/>
              </a:spcAft>
              <a:buClr>
                <a:schemeClr val="dk1"/>
              </a:buClr>
              <a:buSzPts val="900"/>
              <a:buChar char="•"/>
              <a:defRPr/>
            </a:lvl9pPr>
          </a:lstStyle>
          <a:p>
            <a:endParaRPr/>
          </a:p>
        </p:txBody>
      </p:sp>
      <p:sp>
        <p:nvSpPr>
          <p:cNvPr id="120" name="Google Shape;120;p24"/>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559FE69C-DB90-6D41-B132-A7CC7F836712}" type="datetime1">
              <a:rPr lang="en-US" smtClean="0"/>
              <a:t>3/2/26</a:t>
            </a:fld>
            <a:endParaRPr/>
          </a:p>
        </p:txBody>
      </p:sp>
      <p:sp>
        <p:nvSpPr>
          <p:cNvPr id="121" name="Google Shape;121;p24"/>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22" name="Google Shape;122;p24"/>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45934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DFEE0B-87AB-6F43-9B1C-00E957EDD18A}" type="datetime1">
              <a:rPr lang="en-US" smtClean="0"/>
              <a:t>3/2/26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23"/>
        <p:cNvGrpSpPr/>
        <p:nvPr/>
      </p:nvGrpSpPr>
      <p:grpSpPr>
        <a:xfrm>
          <a:off x="0" y="0"/>
          <a:ext cx="0" cy="0"/>
          <a:chOff x="0" y="0"/>
          <a:chExt cx="0" cy="0"/>
        </a:xfrm>
      </p:grpSpPr>
      <p:sp>
        <p:nvSpPr>
          <p:cNvPr id="124" name="Google Shape;124;p25"/>
          <p:cNvSpPr txBox="1">
            <a:spLocks noGrp="1"/>
          </p:cNvSpPr>
          <p:nvPr>
            <p:ph type="ctrTitle"/>
          </p:nvPr>
        </p:nvSpPr>
        <p:spPr>
          <a:xfrm>
            <a:off x="609600" y="704057"/>
            <a:ext cx="13784100" cy="7818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lt1"/>
              </a:buClr>
              <a:buSzPts val="2100"/>
              <a:buFont typeface="Arial"/>
              <a:buNone/>
              <a:defRPr sz="42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700"/>
              <a:buNone/>
              <a:defRPr sz="2801"/>
            </a:lvl2pPr>
            <a:lvl3pPr lvl="2" algn="l">
              <a:lnSpc>
                <a:spcPct val="100000"/>
              </a:lnSpc>
              <a:spcBef>
                <a:spcPts val="0"/>
              </a:spcBef>
              <a:spcAft>
                <a:spcPts val="0"/>
              </a:spcAft>
              <a:buSzPts val="700"/>
              <a:buNone/>
              <a:defRPr sz="2801"/>
            </a:lvl3pPr>
            <a:lvl4pPr lvl="3" algn="l">
              <a:lnSpc>
                <a:spcPct val="100000"/>
              </a:lnSpc>
              <a:spcBef>
                <a:spcPts val="0"/>
              </a:spcBef>
              <a:spcAft>
                <a:spcPts val="0"/>
              </a:spcAft>
              <a:buSzPts val="700"/>
              <a:buNone/>
              <a:defRPr sz="2801"/>
            </a:lvl4pPr>
            <a:lvl5pPr lvl="4" algn="l">
              <a:lnSpc>
                <a:spcPct val="100000"/>
              </a:lnSpc>
              <a:spcBef>
                <a:spcPts val="0"/>
              </a:spcBef>
              <a:spcAft>
                <a:spcPts val="0"/>
              </a:spcAft>
              <a:buSzPts val="700"/>
              <a:buNone/>
              <a:defRPr sz="2801"/>
            </a:lvl5pPr>
            <a:lvl6pPr lvl="5" algn="l">
              <a:lnSpc>
                <a:spcPct val="100000"/>
              </a:lnSpc>
              <a:spcBef>
                <a:spcPts val="0"/>
              </a:spcBef>
              <a:spcAft>
                <a:spcPts val="0"/>
              </a:spcAft>
              <a:buSzPts val="700"/>
              <a:buNone/>
              <a:defRPr sz="2801"/>
            </a:lvl6pPr>
            <a:lvl7pPr lvl="6" algn="l">
              <a:lnSpc>
                <a:spcPct val="100000"/>
              </a:lnSpc>
              <a:spcBef>
                <a:spcPts val="0"/>
              </a:spcBef>
              <a:spcAft>
                <a:spcPts val="0"/>
              </a:spcAft>
              <a:buSzPts val="700"/>
              <a:buNone/>
              <a:defRPr sz="2801"/>
            </a:lvl7pPr>
            <a:lvl8pPr lvl="7" algn="l">
              <a:lnSpc>
                <a:spcPct val="100000"/>
              </a:lnSpc>
              <a:spcBef>
                <a:spcPts val="0"/>
              </a:spcBef>
              <a:spcAft>
                <a:spcPts val="0"/>
              </a:spcAft>
              <a:buSzPts val="700"/>
              <a:buNone/>
              <a:defRPr sz="2801"/>
            </a:lvl8pPr>
            <a:lvl9pPr lvl="8" algn="l">
              <a:lnSpc>
                <a:spcPct val="100000"/>
              </a:lnSpc>
              <a:spcBef>
                <a:spcPts val="0"/>
              </a:spcBef>
              <a:spcAft>
                <a:spcPts val="0"/>
              </a:spcAft>
              <a:buSzPts val="700"/>
              <a:buNone/>
              <a:defRPr sz="2801"/>
            </a:lvl9pPr>
          </a:lstStyle>
          <a:p>
            <a:endParaRPr/>
          </a:p>
        </p:txBody>
      </p:sp>
      <p:sp>
        <p:nvSpPr>
          <p:cNvPr id="125" name="Google Shape;125;p25"/>
          <p:cNvSpPr txBox="1">
            <a:spLocks noGrp="1"/>
          </p:cNvSpPr>
          <p:nvPr>
            <p:ph type="subTitle" idx="1"/>
          </p:nvPr>
        </p:nvSpPr>
        <p:spPr>
          <a:xfrm>
            <a:off x="609600" y="1587498"/>
            <a:ext cx="13784100" cy="3429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1601"/>
              </a:spcBef>
              <a:spcAft>
                <a:spcPts val="0"/>
              </a:spcAft>
              <a:buClr>
                <a:schemeClr val="lt1"/>
              </a:buClr>
              <a:buSzPts val="800"/>
              <a:buFont typeface="Arial"/>
              <a:buNone/>
              <a:defRPr sz="1601" b="0" i="0" u="none" strike="noStrike" cap="none">
                <a:solidFill>
                  <a:schemeClr val="lt1"/>
                </a:solidFill>
                <a:latin typeface="Arial"/>
                <a:ea typeface="Arial"/>
                <a:cs typeface="Arial"/>
                <a:sym typeface="Arial"/>
              </a:defRPr>
            </a:lvl1pPr>
            <a:lvl2pPr marR="0" lvl="1" algn="ctr">
              <a:lnSpc>
                <a:spcPct val="90000"/>
              </a:lnSpc>
              <a:spcBef>
                <a:spcPts val="800"/>
              </a:spcBef>
              <a:spcAft>
                <a:spcPts val="0"/>
              </a:spcAft>
              <a:buClr>
                <a:schemeClr val="dk1"/>
              </a:buClr>
              <a:buSzPts val="1200"/>
              <a:buFont typeface="Arial"/>
              <a:buNone/>
              <a:defRPr sz="2400" b="0" i="0" u="none" strike="noStrike" cap="none">
                <a:solidFill>
                  <a:schemeClr val="dk1"/>
                </a:solidFill>
                <a:latin typeface="Arial"/>
                <a:ea typeface="Arial"/>
                <a:cs typeface="Arial"/>
                <a:sym typeface="Arial"/>
              </a:defRPr>
            </a:lvl2pPr>
            <a:lvl3pPr marR="0" lvl="2" algn="ctr">
              <a:lnSpc>
                <a:spcPct val="90000"/>
              </a:lnSpc>
              <a:spcBef>
                <a:spcPts val="800"/>
              </a:spcBef>
              <a:spcAft>
                <a:spcPts val="0"/>
              </a:spcAft>
              <a:buClr>
                <a:schemeClr val="dk1"/>
              </a:buClr>
              <a:buSzPts val="1000"/>
              <a:buFont typeface="Arial"/>
              <a:buNone/>
              <a:defRPr sz="2000" b="0" i="0" u="none" strike="noStrike" cap="none">
                <a:solidFill>
                  <a:schemeClr val="dk1"/>
                </a:solidFill>
                <a:latin typeface="Arial"/>
                <a:ea typeface="Arial"/>
                <a:cs typeface="Arial"/>
                <a:sym typeface="Arial"/>
              </a:defRPr>
            </a:lvl3pPr>
            <a:lvl4pPr marR="0" lvl="3"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4pPr>
            <a:lvl5pPr marR="0" lvl="4"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5pPr>
            <a:lvl6pPr marR="0" lvl="5"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6pPr>
            <a:lvl7pPr marR="0" lvl="6"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7pPr>
            <a:lvl8pPr marR="0" lvl="7"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8pPr>
            <a:lvl9pPr marR="0" lvl="8" algn="ctr">
              <a:lnSpc>
                <a:spcPct val="90000"/>
              </a:lnSpc>
              <a:spcBef>
                <a:spcPts val="800"/>
              </a:spcBef>
              <a:spcAft>
                <a:spcPts val="0"/>
              </a:spcAft>
              <a:buClr>
                <a:schemeClr val="dk1"/>
              </a:buClr>
              <a:buSzPts val="900"/>
              <a:buFont typeface="Arial"/>
              <a:buNone/>
              <a:defRPr sz="1800" b="0" i="0" u="none" strike="noStrike" cap="none">
                <a:solidFill>
                  <a:schemeClr val="dk1"/>
                </a:solidFill>
                <a:latin typeface="Arial"/>
                <a:ea typeface="Arial"/>
                <a:cs typeface="Arial"/>
                <a:sym typeface="Arial"/>
              </a:defRPr>
            </a:lvl9pPr>
          </a:lstStyle>
          <a:p>
            <a:endParaRPr/>
          </a:p>
        </p:txBody>
      </p:sp>
      <p:sp>
        <p:nvSpPr>
          <p:cNvPr id="126" name="Google Shape;126;p25"/>
          <p:cNvSpPr txBox="1">
            <a:spLocks noGrp="1"/>
          </p:cNvSpPr>
          <p:nvPr>
            <p:ph type="body" idx="2"/>
          </p:nvPr>
        </p:nvSpPr>
        <p:spPr>
          <a:xfrm>
            <a:off x="609601" y="2400305"/>
            <a:ext cx="12074400" cy="3112200"/>
          </a:xfrm>
          <a:prstGeom prst="rect">
            <a:avLst/>
          </a:prstGeom>
          <a:noFill/>
          <a:ln>
            <a:noFill/>
          </a:ln>
        </p:spPr>
        <p:txBody>
          <a:bodyPr spcFirstLastPara="1" wrap="square" lIns="68575" tIns="34275" rIns="68575" bIns="34275" anchor="t" anchorCtr="0">
            <a:normAutofit/>
          </a:bodyPr>
          <a:lstStyle>
            <a:lvl1pPr marL="914445" marR="0" lvl="0" indent="-457223" algn="l">
              <a:lnSpc>
                <a:spcPct val="90000"/>
              </a:lnSpc>
              <a:spcBef>
                <a:spcPts val="1601"/>
              </a:spcBef>
              <a:spcAft>
                <a:spcPts val="0"/>
              </a:spcAft>
              <a:buClr>
                <a:schemeClr val="accent4"/>
              </a:buClr>
              <a:buSzPts val="1000"/>
              <a:buFont typeface="Arial"/>
              <a:buNone/>
              <a:defRPr sz="2000" b="0" i="0" u="none" strike="noStrike" cap="none">
                <a:solidFill>
                  <a:schemeClr val="accent4"/>
                </a:solidFill>
                <a:latin typeface="Arial"/>
                <a:ea typeface="Arial"/>
                <a:cs typeface="Arial"/>
                <a:sym typeface="Arial"/>
              </a:defRPr>
            </a:lvl1pPr>
            <a:lvl2pPr marL="1828892" marR="0" lvl="1" indent="-584229" algn="l">
              <a:lnSpc>
                <a:spcPct val="90000"/>
              </a:lnSpc>
              <a:spcBef>
                <a:spcPts val="800"/>
              </a:spcBef>
              <a:spcAft>
                <a:spcPts val="0"/>
              </a:spcAft>
              <a:buClr>
                <a:schemeClr val="accent4"/>
              </a:buClr>
              <a:buSzPts val="1000"/>
              <a:buFont typeface="Helvetica Neue"/>
              <a:buChar char="&gt;"/>
              <a:defRPr sz="2000" b="0" i="0" u="none" strike="noStrike" cap="none">
                <a:solidFill>
                  <a:schemeClr val="accent4"/>
                </a:solidFill>
                <a:latin typeface="Arial"/>
                <a:ea typeface="Arial"/>
                <a:cs typeface="Arial"/>
                <a:sym typeface="Arial"/>
              </a:defRPr>
            </a:lvl2pPr>
            <a:lvl3pPr marL="2743337" marR="0" lvl="2" indent="-571529" algn="l">
              <a:lnSpc>
                <a:spcPct val="90000"/>
              </a:lnSpc>
              <a:spcBef>
                <a:spcPts val="800"/>
              </a:spcBef>
              <a:spcAft>
                <a:spcPts val="0"/>
              </a:spcAft>
              <a:buClr>
                <a:schemeClr val="accent4"/>
              </a:buClr>
              <a:buSzPts val="900"/>
              <a:buFont typeface="Helvetica Neue"/>
              <a:buChar char="–"/>
              <a:defRPr sz="1800" b="0" i="0" u="none" strike="noStrike" cap="none">
                <a:solidFill>
                  <a:schemeClr val="accent4"/>
                </a:solidFill>
                <a:latin typeface="Arial"/>
                <a:ea typeface="Arial"/>
                <a:cs typeface="Arial"/>
                <a:sym typeface="Arial"/>
              </a:defRPr>
            </a:lvl3pPr>
            <a:lvl4pPr marL="3657783" marR="0" lvl="3" indent="-558828" algn="l">
              <a:lnSpc>
                <a:spcPct val="90000"/>
              </a:lnSpc>
              <a:spcBef>
                <a:spcPts val="800"/>
              </a:spcBef>
              <a:spcAft>
                <a:spcPts val="0"/>
              </a:spcAft>
              <a:buClr>
                <a:schemeClr val="accent4"/>
              </a:buClr>
              <a:buSzPts val="800"/>
              <a:buFont typeface="Arial"/>
              <a:buChar char="•"/>
              <a:defRPr sz="1601" b="0" i="0" u="none" strike="noStrike" cap="none">
                <a:solidFill>
                  <a:schemeClr val="accent4"/>
                </a:solidFill>
                <a:latin typeface="Arial"/>
                <a:ea typeface="Arial"/>
                <a:cs typeface="Arial"/>
                <a:sym typeface="Arial"/>
              </a:defRPr>
            </a:lvl4pPr>
            <a:lvl5pPr marL="4572228" marR="0" lvl="4" indent="-635033" algn="l">
              <a:lnSpc>
                <a:spcPct val="90000"/>
              </a:lnSpc>
              <a:spcBef>
                <a:spcPts val="800"/>
              </a:spcBef>
              <a:spcAft>
                <a:spcPts val="0"/>
              </a:spcAft>
              <a:buClr>
                <a:schemeClr val="accent4"/>
              </a:buClr>
              <a:buSzPts val="1400"/>
              <a:buFont typeface="Arial"/>
              <a:buChar char="•"/>
              <a:defRPr sz="2801" b="0" i="0" u="none" strike="noStrike" cap="none">
                <a:solidFill>
                  <a:schemeClr val="accent4"/>
                </a:solidFill>
                <a:latin typeface="Arial"/>
                <a:ea typeface="Arial"/>
                <a:cs typeface="Arial"/>
                <a:sym typeface="Arial"/>
              </a:defRPr>
            </a:lvl5pPr>
            <a:lvl6pPr marL="5486675" marR="0" lvl="5" indent="-635033" algn="l">
              <a:lnSpc>
                <a:spcPct val="90000"/>
              </a:lnSpc>
              <a:spcBef>
                <a:spcPts val="800"/>
              </a:spcBef>
              <a:spcAft>
                <a:spcPts val="0"/>
              </a:spcAft>
              <a:buClr>
                <a:schemeClr val="dk1"/>
              </a:buClr>
              <a:buSzPts val="1400"/>
              <a:buFont typeface="Arial"/>
              <a:buChar char="•"/>
              <a:defRPr sz="2801" b="0" i="0" u="none" strike="noStrike" cap="none">
                <a:solidFill>
                  <a:schemeClr val="dk1"/>
                </a:solidFill>
                <a:latin typeface="Arial"/>
                <a:ea typeface="Arial"/>
                <a:cs typeface="Arial"/>
                <a:sym typeface="Arial"/>
              </a:defRPr>
            </a:lvl6pPr>
            <a:lvl7pPr marL="6401120" marR="0" lvl="6" indent="-635033" algn="l">
              <a:lnSpc>
                <a:spcPct val="90000"/>
              </a:lnSpc>
              <a:spcBef>
                <a:spcPts val="800"/>
              </a:spcBef>
              <a:spcAft>
                <a:spcPts val="0"/>
              </a:spcAft>
              <a:buClr>
                <a:schemeClr val="dk1"/>
              </a:buClr>
              <a:buSzPts val="1400"/>
              <a:buFont typeface="Arial"/>
              <a:buChar char="•"/>
              <a:defRPr sz="2801" b="0" i="0" u="none" strike="noStrike" cap="none">
                <a:solidFill>
                  <a:schemeClr val="dk1"/>
                </a:solidFill>
                <a:latin typeface="Arial"/>
                <a:ea typeface="Arial"/>
                <a:cs typeface="Arial"/>
                <a:sym typeface="Arial"/>
              </a:defRPr>
            </a:lvl7pPr>
            <a:lvl8pPr marL="7315566" marR="0" lvl="7" indent="-635033" algn="l">
              <a:lnSpc>
                <a:spcPct val="90000"/>
              </a:lnSpc>
              <a:spcBef>
                <a:spcPts val="800"/>
              </a:spcBef>
              <a:spcAft>
                <a:spcPts val="0"/>
              </a:spcAft>
              <a:buClr>
                <a:schemeClr val="dk1"/>
              </a:buClr>
              <a:buSzPts val="1400"/>
              <a:buFont typeface="Arial"/>
              <a:buChar char="•"/>
              <a:defRPr sz="2801" b="0" i="0" u="none" strike="noStrike" cap="none">
                <a:solidFill>
                  <a:schemeClr val="dk1"/>
                </a:solidFill>
                <a:latin typeface="Arial"/>
                <a:ea typeface="Arial"/>
                <a:cs typeface="Arial"/>
                <a:sym typeface="Arial"/>
              </a:defRPr>
            </a:lvl8pPr>
            <a:lvl9pPr marL="8230011" marR="0" lvl="8" indent="-635033" algn="l">
              <a:lnSpc>
                <a:spcPct val="90000"/>
              </a:lnSpc>
              <a:spcBef>
                <a:spcPts val="800"/>
              </a:spcBef>
              <a:spcAft>
                <a:spcPts val="0"/>
              </a:spcAft>
              <a:buClr>
                <a:schemeClr val="dk1"/>
              </a:buClr>
              <a:buSzPts val="1400"/>
              <a:buFont typeface="Arial"/>
              <a:buChar char="•"/>
              <a:defRPr sz="2801"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6206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3"/>
        <p:cNvGrpSpPr/>
        <p:nvPr/>
      </p:nvGrpSpPr>
      <p:grpSpPr>
        <a:xfrm>
          <a:off x="0" y="0"/>
          <a:ext cx="0" cy="0"/>
          <a:chOff x="0" y="0"/>
          <a:chExt cx="0" cy="0"/>
        </a:xfrm>
      </p:grpSpPr>
      <p:sp>
        <p:nvSpPr>
          <p:cNvPr id="134" name="Google Shape;134;p27"/>
          <p:cNvSpPr txBox="1">
            <a:spLocks noGrp="1"/>
          </p:cNvSpPr>
          <p:nvPr>
            <p:ph type="ctrTitle"/>
          </p:nvPr>
        </p:nvSpPr>
        <p:spPr>
          <a:xfrm>
            <a:off x="2286000" y="1683544"/>
            <a:ext cx="13716000" cy="3581400"/>
          </a:xfrm>
          <a:prstGeom prst="rect">
            <a:avLst/>
          </a:prstGeom>
          <a:noFill/>
          <a:ln>
            <a:noFill/>
          </a:ln>
        </p:spPr>
        <p:txBody>
          <a:bodyPr spcFirstLastPara="1" wrap="square" lIns="45725" tIns="22850" rIns="45725" bIns="22850" anchor="b" anchorCtr="0">
            <a:normAutofit/>
          </a:bodyPr>
          <a:lstStyle>
            <a:lvl1pPr lvl="0" algn="ctr">
              <a:lnSpc>
                <a:spcPct val="90000"/>
              </a:lnSpc>
              <a:spcBef>
                <a:spcPts val="0"/>
              </a:spcBef>
              <a:spcAft>
                <a:spcPts val="0"/>
              </a:spcAft>
              <a:buClr>
                <a:schemeClr val="dk1"/>
              </a:buClr>
              <a:buSzPts val="4500"/>
              <a:buFont typeface="Play"/>
              <a:buNone/>
              <a:defRPr sz="9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35" name="Google Shape;135;p27"/>
          <p:cNvSpPr txBox="1">
            <a:spLocks noGrp="1"/>
          </p:cNvSpPr>
          <p:nvPr>
            <p:ph type="subTitle" idx="1"/>
          </p:nvPr>
        </p:nvSpPr>
        <p:spPr>
          <a:xfrm>
            <a:off x="2286000" y="5403057"/>
            <a:ext cx="13716000" cy="2483645"/>
          </a:xfrm>
          <a:prstGeom prst="rect">
            <a:avLst/>
          </a:prstGeom>
          <a:noFill/>
          <a:ln>
            <a:noFill/>
          </a:ln>
        </p:spPr>
        <p:txBody>
          <a:bodyPr spcFirstLastPara="1" wrap="square" lIns="45725" tIns="22850" rIns="45725" bIns="22850" anchor="t" anchorCtr="0">
            <a:normAutofit/>
          </a:bodyPr>
          <a:lstStyle>
            <a:lvl1pPr lvl="0" algn="ctr">
              <a:lnSpc>
                <a:spcPct val="90000"/>
              </a:lnSpc>
              <a:spcBef>
                <a:spcPts val="1601"/>
              </a:spcBef>
              <a:spcAft>
                <a:spcPts val="0"/>
              </a:spcAft>
              <a:buClr>
                <a:schemeClr val="dk1"/>
              </a:buClr>
              <a:buSzPts val="1800"/>
              <a:buNone/>
              <a:defRPr sz="3600"/>
            </a:lvl1pPr>
            <a:lvl2pPr lvl="1" algn="ctr">
              <a:lnSpc>
                <a:spcPct val="90000"/>
              </a:lnSpc>
              <a:spcBef>
                <a:spcPts val="800"/>
              </a:spcBef>
              <a:spcAft>
                <a:spcPts val="0"/>
              </a:spcAft>
              <a:buClr>
                <a:schemeClr val="dk1"/>
              </a:buClr>
              <a:buSzPts val="1500"/>
              <a:buNone/>
              <a:defRPr sz="3000"/>
            </a:lvl2pPr>
            <a:lvl3pPr lvl="2" algn="ctr">
              <a:lnSpc>
                <a:spcPct val="90000"/>
              </a:lnSpc>
              <a:spcBef>
                <a:spcPts val="800"/>
              </a:spcBef>
              <a:spcAft>
                <a:spcPts val="0"/>
              </a:spcAft>
              <a:buClr>
                <a:schemeClr val="dk1"/>
              </a:buClr>
              <a:buSzPts val="1400"/>
              <a:buNone/>
              <a:defRPr sz="2801"/>
            </a:lvl3pPr>
            <a:lvl4pPr lvl="3" algn="ctr">
              <a:lnSpc>
                <a:spcPct val="90000"/>
              </a:lnSpc>
              <a:spcBef>
                <a:spcPts val="800"/>
              </a:spcBef>
              <a:spcAft>
                <a:spcPts val="0"/>
              </a:spcAft>
              <a:buClr>
                <a:schemeClr val="dk1"/>
              </a:buClr>
              <a:buSzPts val="1200"/>
              <a:buNone/>
              <a:defRPr sz="2400"/>
            </a:lvl4pPr>
            <a:lvl5pPr lvl="4" algn="ctr">
              <a:lnSpc>
                <a:spcPct val="90000"/>
              </a:lnSpc>
              <a:spcBef>
                <a:spcPts val="800"/>
              </a:spcBef>
              <a:spcAft>
                <a:spcPts val="0"/>
              </a:spcAft>
              <a:buClr>
                <a:schemeClr val="dk1"/>
              </a:buClr>
              <a:buSzPts val="1200"/>
              <a:buNone/>
              <a:defRPr sz="2400"/>
            </a:lvl5pPr>
            <a:lvl6pPr lvl="5" algn="ctr">
              <a:lnSpc>
                <a:spcPct val="90000"/>
              </a:lnSpc>
              <a:spcBef>
                <a:spcPts val="800"/>
              </a:spcBef>
              <a:spcAft>
                <a:spcPts val="0"/>
              </a:spcAft>
              <a:buClr>
                <a:schemeClr val="dk1"/>
              </a:buClr>
              <a:buSzPts val="1200"/>
              <a:buNone/>
              <a:defRPr sz="2400"/>
            </a:lvl6pPr>
            <a:lvl7pPr lvl="6" algn="ctr">
              <a:lnSpc>
                <a:spcPct val="90000"/>
              </a:lnSpc>
              <a:spcBef>
                <a:spcPts val="800"/>
              </a:spcBef>
              <a:spcAft>
                <a:spcPts val="0"/>
              </a:spcAft>
              <a:buClr>
                <a:schemeClr val="dk1"/>
              </a:buClr>
              <a:buSzPts val="1200"/>
              <a:buNone/>
              <a:defRPr sz="2400"/>
            </a:lvl7pPr>
            <a:lvl8pPr lvl="7" algn="ctr">
              <a:lnSpc>
                <a:spcPct val="90000"/>
              </a:lnSpc>
              <a:spcBef>
                <a:spcPts val="800"/>
              </a:spcBef>
              <a:spcAft>
                <a:spcPts val="0"/>
              </a:spcAft>
              <a:buClr>
                <a:schemeClr val="dk1"/>
              </a:buClr>
              <a:buSzPts val="1200"/>
              <a:buNone/>
              <a:defRPr sz="2400"/>
            </a:lvl8pPr>
            <a:lvl9pPr lvl="8" algn="ctr">
              <a:lnSpc>
                <a:spcPct val="90000"/>
              </a:lnSpc>
              <a:spcBef>
                <a:spcPts val="800"/>
              </a:spcBef>
              <a:spcAft>
                <a:spcPts val="0"/>
              </a:spcAft>
              <a:buClr>
                <a:schemeClr val="dk1"/>
              </a:buClr>
              <a:buSzPts val="1200"/>
              <a:buNone/>
              <a:defRPr sz="2400"/>
            </a:lvl9pPr>
          </a:lstStyle>
          <a:p>
            <a:endParaRPr/>
          </a:p>
        </p:txBody>
      </p:sp>
      <p:sp>
        <p:nvSpPr>
          <p:cNvPr id="136" name="Google Shape;136;p27"/>
          <p:cNvSpPr txBox="1">
            <a:spLocks noGrp="1"/>
          </p:cNvSpPr>
          <p:nvPr>
            <p:ph type="dt" idx="10"/>
          </p:nvPr>
        </p:nvSpPr>
        <p:spPr>
          <a:xfrm>
            <a:off x="412172" y="9534526"/>
            <a:ext cx="4114800" cy="547688"/>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fld id="{465202F7-2879-9C48-B1C5-337A60D60FDE}" type="datetime1">
              <a:rPr lang="en-US" smtClean="0"/>
              <a:t>3/2/26</a:t>
            </a:fld>
            <a:endParaRPr/>
          </a:p>
        </p:txBody>
      </p:sp>
      <p:sp>
        <p:nvSpPr>
          <p:cNvPr id="137" name="Google Shape;137;p27"/>
          <p:cNvSpPr txBox="1">
            <a:spLocks noGrp="1"/>
          </p:cNvSpPr>
          <p:nvPr>
            <p:ph type="ftr" idx="11"/>
          </p:nvPr>
        </p:nvSpPr>
        <p:spPr>
          <a:xfrm>
            <a:off x="6057900" y="9534527"/>
            <a:ext cx="6172200" cy="547688"/>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a:endParaRPr/>
          </a:p>
        </p:txBody>
      </p:sp>
      <p:sp>
        <p:nvSpPr>
          <p:cNvPr id="138" name="Google Shape;138;p27"/>
          <p:cNvSpPr txBox="1">
            <a:spLocks noGrp="1"/>
          </p:cNvSpPr>
          <p:nvPr>
            <p:ph type="sldNum" idx="12"/>
          </p:nvPr>
        </p:nvSpPr>
        <p:spPr>
          <a:xfrm>
            <a:off x="13761026" y="9534526"/>
            <a:ext cx="4114800" cy="547688"/>
          </a:xfrm>
          <a:prstGeom prst="rect">
            <a:avLst/>
          </a:prstGeom>
          <a:noFill/>
          <a:ln>
            <a:noFill/>
          </a:ln>
        </p:spPr>
        <p:txBody>
          <a:bodyPr spcFirstLastPara="1" wrap="square" lIns="45725" tIns="22850" rIns="45725" bIns="22850" anchor="t" anchorCtr="0">
            <a:noAutofit/>
          </a:bodyPr>
          <a:lstStyle>
            <a:lvl1pPr marL="0" lvl="0"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1pPr>
            <a:lvl2pPr marL="0" lvl="1"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2pPr>
            <a:lvl3pPr marL="0" lvl="2"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3pPr>
            <a:lvl4pPr marL="0" lvl="3"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4pPr>
            <a:lvl5pPr marL="0" lvl="4"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5pPr>
            <a:lvl6pPr marL="0" lvl="5"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6pPr>
            <a:lvl7pPr marL="0" lvl="6"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7pPr>
            <a:lvl8pPr marL="0" lvl="7"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8pPr>
            <a:lvl9pPr marL="0" lvl="8" indent="0" algn="r">
              <a:lnSpc>
                <a:spcPct val="100000"/>
              </a:lnSpc>
              <a:spcBef>
                <a:spcPts val="0"/>
              </a:spcBef>
              <a:spcAft>
                <a:spcPts val="0"/>
              </a:spcAft>
              <a:buNone/>
              <a:defRPr sz="1800" b="0" i="0" u="none" strike="noStrike" cap="none">
                <a:solidFill>
                  <a:srgbClr val="211650"/>
                </a:solidFill>
                <a:latin typeface="Roboto Light"/>
                <a:ea typeface="Roboto Light"/>
                <a:cs typeface="Roboto Light"/>
                <a:sym typeface="Roboto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83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9C8429-6345-4941-B2A2-7C7237ADF9D6}" type="datetime1">
              <a:rPr lang="en-US" smtClean="0"/>
              <a:t>3/2/26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78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Option 1, Editable Photo" userDrawn="1">
  <p:cSld name="2_Option 1, Editable Photo">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18288000" cy="2063400"/>
          </a:xfrm>
          <a:prstGeom prst="rect">
            <a:avLst/>
          </a:prstGeom>
          <a:gradFill>
            <a:gsLst>
              <a:gs pos="0">
                <a:srgbClr val="40C2CC"/>
              </a:gs>
              <a:gs pos="11000">
                <a:srgbClr val="40C2CC"/>
              </a:gs>
              <a:gs pos="100000">
                <a:srgbClr val="586FB5"/>
              </a:gs>
            </a:gsLst>
            <a:lin ang="13500032" scaled="0"/>
          </a:gra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801" b="0" i="0" u="none" strike="noStrike" cap="none">
              <a:solidFill>
                <a:schemeClr val="lt1"/>
              </a:solidFill>
              <a:latin typeface="Calibri"/>
              <a:ea typeface="Calibri"/>
              <a:cs typeface="Calibri"/>
              <a:sym typeface="Calibri"/>
            </a:endParaRPr>
          </a:p>
        </p:txBody>
      </p:sp>
      <p:sp>
        <p:nvSpPr>
          <p:cNvPr id="52" name="Google Shape;52;p13"/>
          <p:cNvSpPr txBox="1">
            <a:spLocks noGrp="1"/>
          </p:cNvSpPr>
          <p:nvPr>
            <p:ph type="body" idx="1"/>
          </p:nvPr>
        </p:nvSpPr>
        <p:spPr>
          <a:xfrm>
            <a:off x="15056490" y="1059558"/>
            <a:ext cx="2843400" cy="762600"/>
          </a:xfrm>
          <a:prstGeom prst="rect">
            <a:avLst/>
          </a:prstGeom>
          <a:noFill/>
          <a:ln>
            <a:noFill/>
          </a:ln>
        </p:spPr>
        <p:txBody>
          <a:bodyPr spcFirstLastPara="1" wrap="square" lIns="68575" tIns="34275" rIns="68575" bIns="34275" anchor="ctr" anchorCtr="0">
            <a:normAutofit/>
          </a:bodyPr>
          <a:lstStyle>
            <a:lvl1pPr marL="914424" marR="0" lvl="0" indent="-457211" algn="l" rtl="0">
              <a:lnSpc>
                <a:spcPct val="90000"/>
              </a:lnSpc>
              <a:spcBef>
                <a:spcPts val="1601"/>
              </a:spcBef>
              <a:spcAft>
                <a:spcPts val="0"/>
              </a:spcAft>
              <a:buClr>
                <a:schemeClr val="lt1"/>
              </a:buClr>
              <a:buSzPts val="1100"/>
              <a:buFont typeface="Arial"/>
              <a:buNone/>
              <a:defRPr sz="2201" b="0" i="0" u="none" strike="noStrike" cap="none">
                <a:solidFill>
                  <a:schemeClr val="lt1"/>
                </a:solidFill>
                <a:latin typeface="Roboto Slab"/>
                <a:ea typeface="Roboto Slab"/>
                <a:cs typeface="Roboto Slab"/>
                <a:sym typeface="Roboto Slab"/>
              </a:defRPr>
            </a:lvl1pPr>
            <a:lvl2pPr marL="1828848" marR="0" lvl="1" indent="-457211" algn="l" rtl="0">
              <a:lnSpc>
                <a:spcPct val="90000"/>
              </a:lnSpc>
              <a:spcBef>
                <a:spcPts val="2400"/>
              </a:spcBef>
              <a:spcAft>
                <a:spcPts val="0"/>
              </a:spcAft>
              <a:buClr>
                <a:schemeClr val="lt1"/>
              </a:buClr>
              <a:buSzPts val="900"/>
              <a:buFont typeface="Arial"/>
              <a:buNone/>
              <a:defRPr sz="1800" b="0" i="0" u="none" strike="noStrike" cap="none">
                <a:solidFill>
                  <a:schemeClr val="lt1"/>
                </a:solidFill>
                <a:latin typeface="Roboto Slab"/>
                <a:ea typeface="Roboto Slab"/>
                <a:cs typeface="Roboto Slab"/>
                <a:sym typeface="Roboto Slab"/>
              </a:defRPr>
            </a:lvl2pPr>
            <a:lvl3pPr marL="2743269" marR="0" lvl="2" indent="-457211" algn="l" rtl="0">
              <a:lnSpc>
                <a:spcPct val="90000"/>
              </a:lnSpc>
              <a:spcBef>
                <a:spcPts val="2400"/>
              </a:spcBef>
              <a:spcAft>
                <a:spcPts val="0"/>
              </a:spcAft>
              <a:buClr>
                <a:schemeClr val="lt1"/>
              </a:buClr>
              <a:buSzPts val="900"/>
              <a:buFont typeface="Arial"/>
              <a:buNone/>
              <a:defRPr sz="1800" b="0" i="0" u="none" strike="noStrike" cap="none">
                <a:solidFill>
                  <a:schemeClr val="lt1"/>
                </a:solidFill>
                <a:latin typeface="Roboto Slab"/>
                <a:ea typeface="Roboto Slab"/>
                <a:cs typeface="Roboto Slab"/>
                <a:sym typeface="Roboto Slab"/>
              </a:defRPr>
            </a:lvl3pPr>
            <a:lvl4pPr marL="3657692" marR="0" lvl="3" indent="-457211" algn="l" rtl="0">
              <a:lnSpc>
                <a:spcPct val="90000"/>
              </a:lnSpc>
              <a:spcBef>
                <a:spcPts val="2400"/>
              </a:spcBef>
              <a:spcAft>
                <a:spcPts val="0"/>
              </a:spcAft>
              <a:buClr>
                <a:schemeClr val="lt1"/>
              </a:buClr>
              <a:buSzPts val="900"/>
              <a:buFont typeface="Arial"/>
              <a:buNone/>
              <a:defRPr sz="1800" b="0" i="0" u="none" strike="noStrike" cap="none">
                <a:solidFill>
                  <a:schemeClr val="lt1"/>
                </a:solidFill>
                <a:latin typeface="Roboto Slab"/>
                <a:ea typeface="Roboto Slab"/>
                <a:cs typeface="Roboto Slab"/>
                <a:sym typeface="Roboto Slab"/>
              </a:defRPr>
            </a:lvl4pPr>
            <a:lvl5pPr marL="4572114" marR="0" lvl="4" indent="-457211" algn="l" rtl="0">
              <a:lnSpc>
                <a:spcPct val="90000"/>
              </a:lnSpc>
              <a:spcBef>
                <a:spcPts val="2400"/>
              </a:spcBef>
              <a:spcAft>
                <a:spcPts val="0"/>
              </a:spcAft>
              <a:buClr>
                <a:schemeClr val="lt1"/>
              </a:buClr>
              <a:buSzPts val="900"/>
              <a:buFont typeface="Arial"/>
              <a:buNone/>
              <a:defRPr sz="1800" b="0" i="0" u="none" strike="noStrike" cap="none">
                <a:solidFill>
                  <a:schemeClr val="lt1"/>
                </a:solidFill>
                <a:latin typeface="Roboto Slab"/>
                <a:ea typeface="Roboto Slab"/>
                <a:cs typeface="Roboto Slab"/>
                <a:sym typeface="Roboto Slab"/>
              </a:defRPr>
            </a:lvl5pPr>
            <a:lvl6pPr marL="5486538" marR="0" lvl="5"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6pPr>
            <a:lvl7pPr marL="6400961" marR="0" lvl="6"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7pPr>
            <a:lvl8pPr marL="7315385" marR="0" lvl="7"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8pPr>
            <a:lvl9pPr marL="8229806" marR="0" lvl="8" indent="-635016" algn="l" rtl="0">
              <a:lnSpc>
                <a:spcPct val="90000"/>
              </a:lnSpc>
              <a:spcBef>
                <a:spcPts val="2400"/>
              </a:spcBef>
              <a:spcAft>
                <a:spcPts val="240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9pPr>
          </a:lstStyle>
          <a:p>
            <a:endParaRPr/>
          </a:p>
        </p:txBody>
      </p:sp>
      <p:pic>
        <p:nvPicPr>
          <p:cNvPr id="53" name="Google Shape;53;p13" descr="A drawing of a face&#10;&#10;Description automatically generated"/>
          <p:cNvPicPr preferRelativeResize="0"/>
          <p:nvPr/>
        </p:nvPicPr>
        <p:blipFill rotWithShape="1">
          <a:blip r:embed="rId2">
            <a:alphaModFix/>
          </a:blip>
          <a:srcRect/>
          <a:stretch/>
        </p:blipFill>
        <p:spPr>
          <a:xfrm>
            <a:off x="15206557" y="279939"/>
            <a:ext cx="1990304" cy="712074"/>
          </a:xfrm>
          <a:prstGeom prst="rect">
            <a:avLst/>
          </a:prstGeom>
          <a:noFill/>
          <a:ln>
            <a:noFill/>
          </a:ln>
        </p:spPr>
      </p:pic>
      <p:sp>
        <p:nvSpPr>
          <p:cNvPr id="54" name="Google Shape;54;p13"/>
          <p:cNvSpPr txBox="1">
            <a:spLocks noGrp="1"/>
          </p:cNvSpPr>
          <p:nvPr>
            <p:ph type="body" idx="2"/>
          </p:nvPr>
        </p:nvSpPr>
        <p:spPr>
          <a:xfrm>
            <a:off x="460374" y="478273"/>
            <a:ext cx="14382000" cy="1343400"/>
          </a:xfrm>
          <a:prstGeom prst="rect">
            <a:avLst/>
          </a:prstGeom>
          <a:noFill/>
          <a:ln>
            <a:noFill/>
          </a:ln>
        </p:spPr>
        <p:txBody>
          <a:bodyPr spcFirstLastPara="1" wrap="square" lIns="68575" tIns="34275" rIns="68575" bIns="34275" anchor="t" anchorCtr="0">
            <a:normAutofit/>
          </a:bodyPr>
          <a:lstStyle>
            <a:lvl1pPr marL="914424" marR="0" lvl="0" indent="-457211" algn="l" rtl="0">
              <a:lnSpc>
                <a:spcPct val="90000"/>
              </a:lnSpc>
              <a:spcBef>
                <a:spcPts val="1601"/>
              </a:spcBef>
              <a:spcAft>
                <a:spcPts val="0"/>
              </a:spcAft>
              <a:buClr>
                <a:schemeClr val="lt1"/>
              </a:buClr>
              <a:buSzPts val="2600"/>
              <a:buFont typeface="Arial"/>
              <a:buNone/>
              <a:defRPr sz="5201" b="1" i="0" u="none" strike="noStrike" cap="none">
                <a:solidFill>
                  <a:schemeClr val="lt1"/>
                </a:solidFill>
                <a:latin typeface="Oswald"/>
                <a:ea typeface="Oswald"/>
                <a:cs typeface="Oswald"/>
                <a:sym typeface="Oswald"/>
              </a:defRPr>
            </a:lvl1pPr>
            <a:lvl2pPr marL="1828848" marR="0" lvl="1" indent="-457211" algn="l" rtl="0">
              <a:lnSpc>
                <a:spcPct val="90000"/>
              </a:lnSpc>
              <a:spcBef>
                <a:spcPts val="800"/>
              </a:spcBef>
              <a:spcAft>
                <a:spcPts val="0"/>
              </a:spcAft>
              <a:buClr>
                <a:srgbClr val="201B50"/>
              </a:buClr>
              <a:buSzPts val="2600"/>
              <a:buFont typeface="Arial"/>
              <a:buNone/>
              <a:defRPr sz="5201" b="1" i="0" u="none" strike="noStrike" cap="none">
                <a:solidFill>
                  <a:srgbClr val="201B50"/>
                </a:solidFill>
                <a:latin typeface="Oswald"/>
                <a:ea typeface="Oswald"/>
                <a:cs typeface="Oswald"/>
                <a:sym typeface="Oswald"/>
              </a:defRPr>
            </a:lvl2pPr>
            <a:lvl3pPr marL="2743269" marR="0" lvl="2" indent="-457211" algn="l" rtl="0">
              <a:lnSpc>
                <a:spcPct val="90000"/>
              </a:lnSpc>
              <a:spcBef>
                <a:spcPts val="2400"/>
              </a:spcBef>
              <a:spcAft>
                <a:spcPts val="0"/>
              </a:spcAft>
              <a:buClr>
                <a:srgbClr val="201B50"/>
              </a:buClr>
              <a:buSzPts val="2600"/>
              <a:buFont typeface="Arial"/>
              <a:buNone/>
              <a:defRPr sz="5201" b="1" i="0" u="none" strike="noStrike" cap="none">
                <a:solidFill>
                  <a:srgbClr val="201B50"/>
                </a:solidFill>
                <a:latin typeface="Oswald"/>
                <a:ea typeface="Oswald"/>
                <a:cs typeface="Oswald"/>
                <a:sym typeface="Oswald"/>
              </a:defRPr>
            </a:lvl3pPr>
            <a:lvl4pPr marL="3657692" marR="0" lvl="3" indent="-457211" algn="l" rtl="0">
              <a:lnSpc>
                <a:spcPct val="90000"/>
              </a:lnSpc>
              <a:spcBef>
                <a:spcPts val="2400"/>
              </a:spcBef>
              <a:spcAft>
                <a:spcPts val="0"/>
              </a:spcAft>
              <a:buClr>
                <a:srgbClr val="201B50"/>
              </a:buClr>
              <a:buSzPts val="2600"/>
              <a:buFont typeface="Arial"/>
              <a:buNone/>
              <a:defRPr sz="5201" b="1" i="0" u="none" strike="noStrike" cap="none">
                <a:solidFill>
                  <a:srgbClr val="201B50"/>
                </a:solidFill>
                <a:latin typeface="Oswald"/>
                <a:ea typeface="Oswald"/>
                <a:cs typeface="Oswald"/>
                <a:sym typeface="Oswald"/>
              </a:defRPr>
            </a:lvl4pPr>
            <a:lvl5pPr marL="4572114" marR="0" lvl="4" indent="-457211" algn="l" rtl="0">
              <a:lnSpc>
                <a:spcPct val="90000"/>
              </a:lnSpc>
              <a:spcBef>
                <a:spcPts val="2400"/>
              </a:spcBef>
              <a:spcAft>
                <a:spcPts val="0"/>
              </a:spcAft>
              <a:buClr>
                <a:srgbClr val="201B50"/>
              </a:buClr>
              <a:buSzPts val="2600"/>
              <a:buFont typeface="Arial"/>
              <a:buNone/>
              <a:defRPr sz="5201" b="1" i="0" u="none" strike="noStrike" cap="none">
                <a:solidFill>
                  <a:srgbClr val="201B50"/>
                </a:solidFill>
                <a:latin typeface="Oswald"/>
                <a:ea typeface="Oswald"/>
                <a:cs typeface="Oswald"/>
                <a:sym typeface="Oswald"/>
              </a:defRPr>
            </a:lvl5pPr>
            <a:lvl6pPr marL="5486538" marR="0" lvl="5"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6pPr>
            <a:lvl7pPr marL="6400961" marR="0" lvl="6"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7pPr>
            <a:lvl8pPr marL="7315385" marR="0" lvl="7"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8pPr>
            <a:lvl9pPr marL="8229806" marR="0" lvl="8" indent="-635016" algn="l" rtl="0">
              <a:lnSpc>
                <a:spcPct val="90000"/>
              </a:lnSpc>
              <a:spcBef>
                <a:spcPts val="2400"/>
              </a:spcBef>
              <a:spcAft>
                <a:spcPts val="240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body" idx="3"/>
          </p:nvPr>
        </p:nvSpPr>
        <p:spPr>
          <a:xfrm>
            <a:off x="459582" y="2299932"/>
            <a:ext cx="17418600" cy="2535000"/>
          </a:xfrm>
          <a:prstGeom prst="rect">
            <a:avLst/>
          </a:prstGeom>
          <a:solidFill>
            <a:srgbClr val="586FB5">
              <a:alpha val="14900"/>
            </a:srgbClr>
          </a:solidFill>
          <a:ln>
            <a:noFill/>
          </a:ln>
        </p:spPr>
        <p:txBody>
          <a:bodyPr spcFirstLastPara="1" wrap="square" lIns="68575" tIns="34275" rIns="68575" bIns="34275" anchor="ctr" anchorCtr="0">
            <a:normAutofit/>
          </a:bodyPr>
          <a:lstStyle>
            <a:lvl1pPr marL="914424" marR="0" lvl="0" indent="-457211" algn="l" rtl="0">
              <a:lnSpc>
                <a:spcPct val="90000"/>
              </a:lnSpc>
              <a:spcBef>
                <a:spcPts val="1601"/>
              </a:spcBef>
              <a:spcAft>
                <a:spcPts val="0"/>
              </a:spcAft>
              <a:buClr>
                <a:schemeClr val="dk1"/>
              </a:buClr>
              <a:buSzPts val="1800"/>
              <a:buFont typeface="Arial"/>
              <a:buNone/>
              <a:defRPr sz="3600" b="0" i="0" u="none" strike="noStrike" cap="none">
                <a:solidFill>
                  <a:schemeClr val="dk1"/>
                </a:solidFill>
                <a:latin typeface="Arial"/>
                <a:ea typeface="Arial"/>
                <a:cs typeface="Arial"/>
                <a:sym typeface="Arial"/>
              </a:defRPr>
            </a:lvl1pPr>
            <a:lvl2pPr marL="1828848" marR="0" lvl="1" indent="-457211" algn="l" rtl="0">
              <a:lnSpc>
                <a:spcPct val="90000"/>
              </a:lnSpc>
              <a:spcBef>
                <a:spcPts val="2400"/>
              </a:spcBef>
              <a:spcAft>
                <a:spcPts val="0"/>
              </a:spcAft>
              <a:buClr>
                <a:schemeClr val="dk1"/>
              </a:buClr>
              <a:buSzPts val="1500"/>
              <a:buFont typeface="Arial"/>
              <a:buNone/>
              <a:defRPr sz="3000" b="0" i="0" u="none" strike="noStrike" cap="none">
                <a:solidFill>
                  <a:schemeClr val="dk1"/>
                </a:solidFill>
                <a:latin typeface="Arial"/>
                <a:ea typeface="Arial"/>
                <a:cs typeface="Arial"/>
                <a:sym typeface="Arial"/>
              </a:defRPr>
            </a:lvl2pPr>
            <a:lvl3pPr marL="2743269" marR="0" lvl="2" indent="-457211" algn="l" rtl="0">
              <a:lnSpc>
                <a:spcPct val="90000"/>
              </a:lnSpc>
              <a:spcBef>
                <a:spcPts val="2400"/>
              </a:spcBef>
              <a:spcAft>
                <a:spcPts val="0"/>
              </a:spcAft>
              <a:buClr>
                <a:schemeClr val="dk1"/>
              </a:buClr>
              <a:buSzPts val="1400"/>
              <a:buFont typeface="Arial"/>
              <a:buNone/>
              <a:defRPr sz="2801" b="0" i="0" u="none" strike="noStrike" cap="none">
                <a:solidFill>
                  <a:schemeClr val="dk1"/>
                </a:solidFill>
                <a:latin typeface="Arial"/>
                <a:ea typeface="Arial"/>
                <a:cs typeface="Arial"/>
                <a:sym typeface="Arial"/>
              </a:defRPr>
            </a:lvl3pPr>
            <a:lvl4pPr marL="3657692" marR="0" lvl="3" indent="-457211" algn="l" rtl="0">
              <a:lnSpc>
                <a:spcPct val="90000"/>
              </a:lnSpc>
              <a:spcBef>
                <a:spcPts val="2400"/>
              </a:spcBef>
              <a:spcAft>
                <a:spcPts val="0"/>
              </a:spcAft>
              <a:buClr>
                <a:schemeClr val="dk1"/>
              </a:buClr>
              <a:buSzPts val="1200"/>
              <a:buFont typeface="Arial"/>
              <a:buNone/>
              <a:defRPr sz="2400" b="0" i="0" u="none" strike="noStrike" cap="none">
                <a:solidFill>
                  <a:schemeClr val="dk1"/>
                </a:solidFill>
                <a:latin typeface="Arial"/>
                <a:ea typeface="Arial"/>
                <a:cs typeface="Arial"/>
                <a:sym typeface="Arial"/>
              </a:defRPr>
            </a:lvl4pPr>
            <a:lvl5pPr marL="4572114" marR="0" lvl="4" indent="-457211" algn="l" rtl="0">
              <a:lnSpc>
                <a:spcPct val="90000"/>
              </a:lnSpc>
              <a:spcBef>
                <a:spcPts val="2400"/>
              </a:spcBef>
              <a:spcAft>
                <a:spcPts val="0"/>
              </a:spcAft>
              <a:buClr>
                <a:schemeClr val="dk1"/>
              </a:buClr>
              <a:buSzPts val="1200"/>
              <a:buFont typeface="Arial"/>
              <a:buNone/>
              <a:defRPr sz="2400" b="0" i="0" u="none" strike="noStrike" cap="none">
                <a:solidFill>
                  <a:schemeClr val="dk1"/>
                </a:solidFill>
                <a:latin typeface="Arial"/>
                <a:ea typeface="Arial"/>
                <a:cs typeface="Arial"/>
                <a:sym typeface="Arial"/>
              </a:defRPr>
            </a:lvl5pPr>
            <a:lvl6pPr marL="5486538" marR="0" lvl="5"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6pPr>
            <a:lvl7pPr marL="6400961" marR="0" lvl="6"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7pPr>
            <a:lvl8pPr marL="7315385" marR="0" lvl="7"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8pPr>
            <a:lvl9pPr marL="8229806" marR="0" lvl="8" indent="-635016" algn="l" rtl="0">
              <a:lnSpc>
                <a:spcPct val="90000"/>
              </a:lnSpc>
              <a:spcBef>
                <a:spcPts val="2400"/>
              </a:spcBef>
              <a:spcAft>
                <a:spcPts val="240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9pPr>
          </a:lstStyle>
          <a:p>
            <a:endParaRPr/>
          </a:p>
        </p:txBody>
      </p:sp>
      <p:cxnSp>
        <p:nvCxnSpPr>
          <p:cNvPr id="58" name="Google Shape;58;p13"/>
          <p:cNvCxnSpPr/>
          <p:nvPr/>
        </p:nvCxnSpPr>
        <p:spPr>
          <a:xfrm>
            <a:off x="17405159" y="9387311"/>
            <a:ext cx="0" cy="428400"/>
          </a:xfrm>
          <a:prstGeom prst="straightConnector1">
            <a:avLst/>
          </a:prstGeom>
          <a:noFill/>
          <a:ln w="15875" cap="flat" cmpd="sng">
            <a:solidFill>
              <a:srgbClr val="586FB5"/>
            </a:solidFill>
            <a:prstDash val="solid"/>
            <a:miter lim="800000"/>
            <a:headEnd type="none" w="sm" len="sm"/>
            <a:tailEnd type="none" w="sm" len="sm"/>
          </a:ln>
        </p:spPr>
      </p:cxnSp>
      <p:sp>
        <p:nvSpPr>
          <p:cNvPr id="59" name="Google Shape;59;p13"/>
          <p:cNvSpPr txBox="1">
            <a:spLocks noGrp="1"/>
          </p:cNvSpPr>
          <p:nvPr>
            <p:ph type="body" idx="5"/>
          </p:nvPr>
        </p:nvSpPr>
        <p:spPr>
          <a:xfrm>
            <a:off x="459582" y="4991699"/>
            <a:ext cx="17418600" cy="3909000"/>
          </a:xfrm>
          <a:prstGeom prst="rect">
            <a:avLst/>
          </a:prstGeom>
          <a:noFill/>
          <a:ln>
            <a:noFill/>
          </a:ln>
        </p:spPr>
        <p:txBody>
          <a:bodyPr spcFirstLastPara="1" wrap="square" lIns="68575" tIns="34275" rIns="68575" bIns="34275" anchor="t" anchorCtr="0">
            <a:normAutofit/>
          </a:bodyPr>
          <a:lstStyle>
            <a:lvl1pPr marL="914424" marR="0" lvl="0" indent="-457211" algn="l" rtl="0">
              <a:lnSpc>
                <a:spcPct val="90000"/>
              </a:lnSpc>
              <a:spcBef>
                <a:spcPts val="1601"/>
              </a:spcBef>
              <a:spcAft>
                <a:spcPts val="0"/>
              </a:spcAft>
              <a:buClr>
                <a:schemeClr val="dk1"/>
              </a:buClr>
              <a:buSzPts val="1500"/>
              <a:buFont typeface="Arial"/>
              <a:buNone/>
              <a:defRPr sz="3000" b="0" i="0" u="none" strike="noStrike" cap="none">
                <a:solidFill>
                  <a:schemeClr val="dk1"/>
                </a:solidFill>
                <a:latin typeface="Arial"/>
                <a:ea typeface="Arial"/>
                <a:cs typeface="Arial"/>
                <a:sym typeface="Arial"/>
              </a:defRPr>
            </a:lvl1pPr>
            <a:lvl2pPr marL="1828848" marR="0" lvl="1" indent="-457211" algn="l" rtl="0">
              <a:lnSpc>
                <a:spcPct val="90000"/>
              </a:lnSpc>
              <a:spcBef>
                <a:spcPts val="2400"/>
              </a:spcBef>
              <a:spcAft>
                <a:spcPts val="0"/>
              </a:spcAft>
              <a:buClr>
                <a:schemeClr val="dk1"/>
              </a:buClr>
              <a:buSzPts val="1400"/>
              <a:buFont typeface="Arial"/>
              <a:buNone/>
              <a:defRPr sz="2801" b="0" i="0" u="none" strike="noStrike" cap="none">
                <a:solidFill>
                  <a:schemeClr val="dk1"/>
                </a:solidFill>
                <a:latin typeface="Arial"/>
                <a:ea typeface="Arial"/>
                <a:cs typeface="Arial"/>
                <a:sym typeface="Arial"/>
              </a:defRPr>
            </a:lvl2pPr>
            <a:lvl3pPr marL="2743269" marR="0" lvl="2" indent="-457211" algn="l" rtl="0">
              <a:lnSpc>
                <a:spcPct val="90000"/>
              </a:lnSpc>
              <a:spcBef>
                <a:spcPts val="2400"/>
              </a:spcBef>
              <a:spcAft>
                <a:spcPts val="0"/>
              </a:spcAft>
              <a:buClr>
                <a:schemeClr val="dk1"/>
              </a:buClr>
              <a:buSzPts val="1200"/>
              <a:buFont typeface="Arial"/>
              <a:buNone/>
              <a:defRPr sz="2400" b="0" i="0" u="none" strike="noStrike" cap="none">
                <a:solidFill>
                  <a:schemeClr val="dk1"/>
                </a:solidFill>
                <a:latin typeface="Arial"/>
                <a:ea typeface="Arial"/>
                <a:cs typeface="Arial"/>
                <a:sym typeface="Arial"/>
              </a:defRPr>
            </a:lvl3pPr>
            <a:lvl4pPr marL="3657692" marR="0" lvl="3" indent="-457211" algn="l" rtl="0">
              <a:lnSpc>
                <a:spcPct val="90000"/>
              </a:lnSpc>
              <a:spcBef>
                <a:spcPts val="2400"/>
              </a:spcBef>
              <a:spcAft>
                <a:spcPts val="0"/>
              </a:spcAft>
              <a:buClr>
                <a:schemeClr val="dk1"/>
              </a:buClr>
              <a:buSzPts val="1100"/>
              <a:buFont typeface="Arial"/>
              <a:buNone/>
              <a:defRPr sz="2201" b="0" i="0" u="none" strike="noStrike" cap="none">
                <a:solidFill>
                  <a:schemeClr val="dk1"/>
                </a:solidFill>
                <a:latin typeface="Arial"/>
                <a:ea typeface="Arial"/>
                <a:cs typeface="Arial"/>
                <a:sym typeface="Arial"/>
              </a:defRPr>
            </a:lvl4pPr>
            <a:lvl5pPr marL="4572114" marR="0" lvl="4" indent="-457211" algn="l" rtl="0">
              <a:lnSpc>
                <a:spcPct val="90000"/>
              </a:lnSpc>
              <a:spcBef>
                <a:spcPts val="2400"/>
              </a:spcBef>
              <a:spcAft>
                <a:spcPts val="0"/>
              </a:spcAft>
              <a:buClr>
                <a:schemeClr val="dk1"/>
              </a:buClr>
              <a:buSzPts val="1100"/>
              <a:buFont typeface="Arial"/>
              <a:buNone/>
              <a:defRPr sz="2201" b="0" i="0" u="none" strike="noStrike" cap="none">
                <a:solidFill>
                  <a:schemeClr val="dk1"/>
                </a:solidFill>
                <a:latin typeface="Arial"/>
                <a:ea typeface="Arial"/>
                <a:cs typeface="Arial"/>
                <a:sym typeface="Arial"/>
              </a:defRPr>
            </a:lvl5pPr>
            <a:lvl6pPr marL="5486538" marR="0" lvl="5"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6pPr>
            <a:lvl7pPr marL="6400961" marR="0" lvl="6"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7pPr>
            <a:lvl8pPr marL="7315385" marR="0" lvl="7" indent="-635016" algn="l" rtl="0">
              <a:lnSpc>
                <a:spcPct val="90000"/>
              </a:lnSpc>
              <a:spcBef>
                <a:spcPts val="2400"/>
              </a:spcBef>
              <a:spcAft>
                <a:spcPts val="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8pPr>
            <a:lvl9pPr marL="8229806" marR="0" lvl="8" indent="-635016" algn="l" rtl="0">
              <a:lnSpc>
                <a:spcPct val="90000"/>
              </a:lnSpc>
              <a:spcBef>
                <a:spcPts val="2400"/>
              </a:spcBef>
              <a:spcAft>
                <a:spcPts val="2400"/>
              </a:spcAft>
              <a:buClr>
                <a:schemeClr val="dk1"/>
              </a:buClr>
              <a:buSzPts val="1400"/>
              <a:buFont typeface="Arial"/>
              <a:buChar char="•"/>
              <a:defRPr sz="2801"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45452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50"/>
        <p:cNvGrpSpPr/>
        <p:nvPr/>
      </p:nvGrpSpPr>
      <p:grpSpPr>
        <a:xfrm>
          <a:off x="0" y="0"/>
          <a:ext cx="0" cy="0"/>
          <a:chOff x="0" y="0"/>
          <a:chExt cx="0" cy="0"/>
        </a:xfrm>
      </p:grpSpPr>
      <p:pic>
        <p:nvPicPr>
          <p:cNvPr id="51" name="Google Shape;51;p13"/>
          <p:cNvPicPr preferRelativeResize="0"/>
          <p:nvPr/>
        </p:nvPicPr>
        <p:blipFill>
          <a:blip r:embed="rId2">
            <a:alphaModFix/>
          </a:blip>
          <a:stretch>
            <a:fillRect/>
          </a:stretch>
        </p:blipFill>
        <p:spPr>
          <a:xfrm>
            <a:off x="-28978" y="-14486"/>
            <a:ext cx="18458045" cy="10382651"/>
          </a:xfrm>
          <a:prstGeom prst="rect">
            <a:avLst/>
          </a:prstGeom>
          <a:noFill/>
          <a:ln>
            <a:noFill/>
          </a:ln>
        </p:spPr>
      </p:pic>
      <p:sp>
        <p:nvSpPr>
          <p:cNvPr id="2" name="Google Shape;34;p8">
            <a:extLst>
              <a:ext uri="{FF2B5EF4-FFF2-40B4-BE49-F238E27FC236}">
                <a16:creationId xmlns:a16="http://schemas.microsoft.com/office/drawing/2014/main" id="{CEC6A29F-5121-E7EE-9510-B1CECC67D9DE}"/>
              </a:ext>
            </a:extLst>
          </p:cNvPr>
          <p:cNvSpPr txBox="1">
            <a:spLocks/>
          </p:cNvSpPr>
          <p:nvPr userDrawn="1"/>
        </p:nvSpPr>
        <p:spPr>
          <a:xfrm>
            <a:off x="17480200" y="9597434"/>
            <a:ext cx="731600" cy="524800"/>
          </a:xfrm>
          <a:prstGeom prst="rect">
            <a:avLst/>
          </a:prstGeom>
          <a:noFill/>
          <a:ln>
            <a:noFill/>
          </a:ln>
        </p:spPr>
        <p:txBody>
          <a:bodyPr spcFirstLastPara="1" wrap="square" lIns="60950" tIns="60950" rIns="60950" bIns="60950" anchor="ctr" anchorCtr="0">
            <a:normAutofit/>
          </a:bodyPr>
          <a:lstStyle>
            <a:defPPr>
              <a:defRPr lang="en-US"/>
            </a:defPPr>
            <a:lvl1pPr marL="0" lvl="0" algn="r" defTabSz="914400" rtl="0" eaLnBrk="1" latinLnBrk="0" hangingPunct="1">
              <a:buNone/>
              <a:defRPr sz="2000" kern="1200">
                <a:solidFill>
                  <a:schemeClr val="dk2"/>
                </a:solidFill>
                <a:latin typeface="+mn-lt"/>
                <a:ea typeface="+mn-ea"/>
                <a:cs typeface="+mn-cs"/>
              </a:defRPr>
            </a:lvl1pPr>
            <a:lvl2pPr marL="457200" lvl="1" algn="r" defTabSz="914400" rtl="0" eaLnBrk="1" latinLnBrk="0" hangingPunct="1">
              <a:buNone/>
              <a:defRPr sz="2000" kern="1200">
                <a:solidFill>
                  <a:schemeClr val="dk2"/>
                </a:solidFill>
                <a:latin typeface="+mn-lt"/>
                <a:ea typeface="+mn-ea"/>
                <a:cs typeface="+mn-cs"/>
              </a:defRPr>
            </a:lvl2pPr>
            <a:lvl3pPr marL="914400" lvl="2" algn="r" defTabSz="914400" rtl="0" eaLnBrk="1" latinLnBrk="0" hangingPunct="1">
              <a:buNone/>
              <a:defRPr sz="2000" kern="1200">
                <a:solidFill>
                  <a:schemeClr val="dk2"/>
                </a:solidFill>
                <a:latin typeface="+mn-lt"/>
                <a:ea typeface="+mn-ea"/>
                <a:cs typeface="+mn-cs"/>
              </a:defRPr>
            </a:lvl3pPr>
            <a:lvl4pPr marL="1371600" lvl="3" algn="r" defTabSz="914400" rtl="0" eaLnBrk="1" latinLnBrk="0" hangingPunct="1">
              <a:buNone/>
              <a:defRPr sz="2000" kern="1200">
                <a:solidFill>
                  <a:schemeClr val="dk2"/>
                </a:solidFill>
                <a:latin typeface="+mn-lt"/>
                <a:ea typeface="+mn-ea"/>
                <a:cs typeface="+mn-cs"/>
              </a:defRPr>
            </a:lvl4pPr>
            <a:lvl5pPr marL="1828800" lvl="4" algn="r" defTabSz="914400" rtl="0" eaLnBrk="1" latinLnBrk="0" hangingPunct="1">
              <a:buNone/>
              <a:defRPr sz="2000" kern="1200">
                <a:solidFill>
                  <a:schemeClr val="dk2"/>
                </a:solidFill>
                <a:latin typeface="+mn-lt"/>
                <a:ea typeface="+mn-ea"/>
                <a:cs typeface="+mn-cs"/>
              </a:defRPr>
            </a:lvl5pPr>
            <a:lvl6pPr marL="2286000" lvl="5" algn="r" defTabSz="914400" rtl="0" eaLnBrk="1" latinLnBrk="0" hangingPunct="1">
              <a:buNone/>
              <a:defRPr sz="2000" kern="1200">
                <a:solidFill>
                  <a:schemeClr val="dk2"/>
                </a:solidFill>
                <a:latin typeface="+mn-lt"/>
                <a:ea typeface="+mn-ea"/>
                <a:cs typeface="+mn-cs"/>
              </a:defRPr>
            </a:lvl6pPr>
            <a:lvl7pPr marL="2743200" lvl="6" algn="r" defTabSz="914400" rtl="0" eaLnBrk="1" latinLnBrk="0" hangingPunct="1">
              <a:buNone/>
              <a:defRPr sz="2000" kern="1200">
                <a:solidFill>
                  <a:schemeClr val="dk2"/>
                </a:solidFill>
                <a:latin typeface="+mn-lt"/>
                <a:ea typeface="+mn-ea"/>
                <a:cs typeface="+mn-cs"/>
              </a:defRPr>
            </a:lvl7pPr>
            <a:lvl8pPr marL="3200400" lvl="7" algn="r" defTabSz="914400" rtl="0" eaLnBrk="1" latinLnBrk="0" hangingPunct="1">
              <a:buNone/>
              <a:defRPr sz="2000" kern="1200">
                <a:solidFill>
                  <a:schemeClr val="dk2"/>
                </a:solidFill>
                <a:latin typeface="+mn-lt"/>
                <a:ea typeface="+mn-ea"/>
                <a:cs typeface="+mn-cs"/>
              </a:defRPr>
            </a:lvl8pPr>
            <a:lvl9pPr marL="3657600" lvl="8" algn="r" defTabSz="914400" rtl="0" eaLnBrk="1" latinLnBrk="0" hangingPunct="1">
              <a:buNone/>
              <a:defRPr sz="2000" kern="1200">
                <a:solidFill>
                  <a:schemeClr val="dk2"/>
                </a:solidFill>
                <a:latin typeface="+mn-lt"/>
                <a:ea typeface="+mn-ea"/>
                <a:cs typeface="+mn-cs"/>
              </a:defRPr>
            </a:lvl9pPr>
          </a:lstStyle>
          <a:p>
            <a:fld id="{00000000-1234-1234-1234-123412341234}" type="slidenum">
              <a:rPr lang="en" sz="1333" smtClean="0">
                <a:solidFill>
                  <a:srgbClr val="595959"/>
                </a:solidFill>
                <a:latin typeface="Arial"/>
              </a:rPr>
              <a:pPr/>
              <a:t>‹#›</a:t>
            </a:fld>
            <a:endParaRPr lang="en" sz="1333">
              <a:solidFill>
                <a:srgbClr val="595959"/>
              </a:solidFill>
              <a:latin typeface="Arial"/>
            </a:endParaRPr>
          </a:p>
        </p:txBody>
      </p:sp>
    </p:spTree>
    <p:extLst>
      <p:ext uri="{BB962C8B-B14F-4D97-AF65-F5344CB8AC3E}">
        <p14:creationId xmlns:p14="http://schemas.microsoft.com/office/powerpoint/2010/main" val="3498112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B022-4792-014C-430B-44A54D013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B77832-02C8-1CFD-C833-1B5A021617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774FCD-ECA0-8515-47AA-46978C9FF697}"/>
              </a:ext>
            </a:extLst>
          </p:cNvPr>
          <p:cNvSpPr>
            <a:spLocks noGrp="1"/>
          </p:cNvSpPr>
          <p:nvPr>
            <p:ph type="dt" sz="half" idx="10"/>
          </p:nvPr>
        </p:nvSpPr>
        <p:spPr/>
        <p:txBody>
          <a:bodyPr/>
          <a:lstStyle/>
          <a:p>
            <a:fld id="{631285CE-250D-BC40-A59A-7FE9A5B281AD}" type="datetime1">
              <a:rPr lang="en-US" smtClean="0"/>
              <a:t>3/2/26</a:t>
            </a:fld>
            <a:endParaRPr lang="en-US"/>
          </a:p>
        </p:txBody>
      </p:sp>
      <p:sp>
        <p:nvSpPr>
          <p:cNvPr id="5" name="Footer Placeholder 4">
            <a:extLst>
              <a:ext uri="{FF2B5EF4-FFF2-40B4-BE49-F238E27FC236}">
                <a16:creationId xmlns:a16="http://schemas.microsoft.com/office/drawing/2014/main" id="{046D5D6B-5B91-A721-A681-855701A99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1C8940-4D7A-4F59-FA17-C5B6EA4A5713}"/>
              </a:ext>
            </a:extLst>
          </p:cNvPr>
          <p:cNvSpPr>
            <a:spLocks noGrp="1"/>
          </p:cNvSpPr>
          <p:nvPr>
            <p:ph type="sldNum" sz="quarter" idx="12"/>
          </p:nvPr>
        </p:nvSpPr>
        <p:spPr/>
        <p:txBody>
          <a:bodyPr/>
          <a:lstStyle/>
          <a:p>
            <a:fld id="{7D250E61-BEC9-48B8-8203-6DA6566255D7}" type="slidenum">
              <a:rPr lang="en-US" smtClean="0"/>
              <a:t>‹#›</a:t>
            </a:fld>
            <a:endParaRPr lang="en-US"/>
          </a:p>
        </p:txBody>
      </p:sp>
    </p:spTree>
    <p:extLst>
      <p:ext uri="{BB962C8B-B14F-4D97-AF65-F5344CB8AC3E}">
        <p14:creationId xmlns:p14="http://schemas.microsoft.com/office/powerpoint/2010/main" val="1755657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089EBA-B93C-EA44-9C8F-71B078B279DA}" type="datetime1">
              <a:rPr lang="en-US" smtClean="0"/>
              <a:t>3/2/26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896DB9-AEF2-B843-9A40-9A4B6F815D22}" type="datetime1">
              <a:rPr lang="en-US" smtClean="0"/>
              <a:t>3/2/26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BCD3FD-3940-C04B-876B-B692A36BD78C}" type="datetime1">
              <a:rPr lang="en-US" smtClean="0"/>
              <a:t>3/2/26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AE9B8-9175-8B48-8ED9-638F0F77946F}" type="datetime1">
              <a:rPr lang="en-US" smtClean="0"/>
              <a:t>3/2/26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BD0C90-90A5-1640-9027-D41EBAB51F6E}" type="datetime1">
              <a:rPr lang="en-US" smtClean="0"/>
              <a:t>3/2/26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65D050-127F-C846-840D-001F44D8CF8A}" type="datetime1">
              <a:rPr lang="en-US" smtClean="0"/>
              <a:t>3/2/26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1.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FB3C1-178A-454E-B1B6-AE4D8C52BCAC}" type="datetime1">
              <a:rPr lang="en-US" smtClean="0"/>
              <a:t>3/2/26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Google Shape;34;p8">
            <a:extLst>
              <a:ext uri="{FF2B5EF4-FFF2-40B4-BE49-F238E27FC236}">
                <a16:creationId xmlns:a16="http://schemas.microsoft.com/office/drawing/2014/main" id="{22F83476-1351-64D9-42CE-E95D97A7D66B}"/>
              </a:ext>
            </a:extLst>
          </p:cNvPr>
          <p:cNvSpPr txBox="1">
            <a:spLocks/>
          </p:cNvSpPr>
          <p:nvPr userDrawn="1"/>
        </p:nvSpPr>
        <p:spPr>
          <a:xfrm>
            <a:off x="17480200" y="9597434"/>
            <a:ext cx="731600" cy="524800"/>
          </a:xfrm>
          <a:prstGeom prst="rect">
            <a:avLst/>
          </a:prstGeom>
          <a:noFill/>
          <a:ln>
            <a:noFill/>
          </a:ln>
        </p:spPr>
        <p:txBody>
          <a:bodyPr spcFirstLastPara="1" wrap="square" lIns="60950" tIns="60950" rIns="60950" bIns="60950" anchor="ctr" anchorCtr="0">
            <a:normAutofit/>
          </a:bodyPr>
          <a:lstStyle>
            <a:defPPr>
              <a:defRPr lang="en-US"/>
            </a:defPPr>
            <a:lvl1pPr marL="0" lvl="0" algn="r" defTabSz="914400" rtl="0" eaLnBrk="1" latinLnBrk="0" hangingPunct="1">
              <a:buNone/>
              <a:defRPr sz="2000" kern="1200">
                <a:solidFill>
                  <a:schemeClr val="dk2"/>
                </a:solidFill>
                <a:latin typeface="+mn-lt"/>
                <a:ea typeface="+mn-ea"/>
                <a:cs typeface="+mn-cs"/>
              </a:defRPr>
            </a:lvl1pPr>
            <a:lvl2pPr marL="457200" lvl="1" algn="r" defTabSz="914400" rtl="0" eaLnBrk="1" latinLnBrk="0" hangingPunct="1">
              <a:buNone/>
              <a:defRPr sz="2000" kern="1200">
                <a:solidFill>
                  <a:schemeClr val="dk2"/>
                </a:solidFill>
                <a:latin typeface="+mn-lt"/>
                <a:ea typeface="+mn-ea"/>
                <a:cs typeface="+mn-cs"/>
              </a:defRPr>
            </a:lvl2pPr>
            <a:lvl3pPr marL="914400" lvl="2" algn="r" defTabSz="914400" rtl="0" eaLnBrk="1" latinLnBrk="0" hangingPunct="1">
              <a:buNone/>
              <a:defRPr sz="2000" kern="1200">
                <a:solidFill>
                  <a:schemeClr val="dk2"/>
                </a:solidFill>
                <a:latin typeface="+mn-lt"/>
                <a:ea typeface="+mn-ea"/>
                <a:cs typeface="+mn-cs"/>
              </a:defRPr>
            </a:lvl3pPr>
            <a:lvl4pPr marL="1371600" lvl="3" algn="r" defTabSz="914400" rtl="0" eaLnBrk="1" latinLnBrk="0" hangingPunct="1">
              <a:buNone/>
              <a:defRPr sz="2000" kern="1200">
                <a:solidFill>
                  <a:schemeClr val="dk2"/>
                </a:solidFill>
                <a:latin typeface="+mn-lt"/>
                <a:ea typeface="+mn-ea"/>
                <a:cs typeface="+mn-cs"/>
              </a:defRPr>
            </a:lvl4pPr>
            <a:lvl5pPr marL="1828800" lvl="4" algn="r" defTabSz="914400" rtl="0" eaLnBrk="1" latinLnBrk="0" hangingPunct="1">
              <a:buNone/>
              <a:defRPr sz="2000" kern="1200">
                <a:solidFill>
                  <a:schemeClr val="dk2"/>
                </a:solidFill>
                <a:latin typeface="+mn-lt"/>
                <a:ea typeface="+mn-ea"/>
                <a:cs typeface="+mn-cs"/>
              </a:defRPr>
            </a:lvl5pPr>
            <a:lvl6pPr marL="2286000" lvl="5" algn="r" defTabSz="914400" rtl="0" eaLnBrk="1" latinLnBrk="0" hangingPunct="1">
              <a:buNone/>
              <a:defRPr sz="2000" kern="1200">
                <a:solidFill>
                  <a:schemeClr val="dk2"/>
                </a:solidFill>
                <a:latin typeface="+mn-lt"/>
                <a:ea typeface="+mn-ea"/>
                <a:cs typeface="+mn-cs"/>
              </a:defRPr>
            </a:lvl6pPr>
            <a:lvl7pPr marL="2743200" lvl="6" algn="r" defTabSz="914400" rtl="0" eaLnBrk="1" latinLnBrk="0" hangingPunct="1">
              <a:buNone/>
              <a:defRPr sz="2000" kern="1200">
                <a:solidFill>
                  <a:schemeClr val="dk2"/>
                </a:solidFill>
                <a:latin typeface="+mn-lt"/>
                <a:ea typeface="+mn-ea"/>
                <a:cs typeface="+mn-cs"/>
              </a:defRPr>
            </a:lvl7pPr>
            <a:lvl8pPr marL="3200400" lvl="7" algn="r" defTabSz="914400" rtl="0" eaLnBrk="1" latinLnBrk="0" hangingPunct="1">
              <a:buNone/>
              <a:defRPr sz="2000" kern="1200">
                <a:solidFill>
                  <a:schemeClr val="dk2"/>
                </a:solidFill>
                <a:latin typeface="+mn-lt"/>
                <a:ea typeface="+mn-ea"/>
                <a:cs typeface="+mn-cs"/>
              </a:defRPr>
            </a:lvl8pPr>
            <a:lvl9pPr marL="3657600" lvl="8" algn="r" defTabSz="914400" rtl="0" eaLnBrk="1" latinLnBrk="0" hangingPunct="1">
              <a:buNone/>
              <a:defRPr sz="2000" kern="1200">
                <a:solidFill>
                  <a:schemeClr val="dk2"/>
                </a:solidFill>
                <a:latin typeface="+mn-lt"/>
                <a:ea typeface="+mn-ea"/>
                <a:cs typeface="+mn-cs"/>
              </a:defRPr>
            </a:lvl9pPr>
          </a:lstStyle>
          <a:p>
            <a:fld id="{00000000-1234-1234-1234-123412341234}" type="slidenum">
              <a:rPr lang="en" sz="1333" smtClean="0">
                <a:solidFill>
                  <a:srgbClr val="595959"/>
                </a:solidFill>
                <a:latin typeface="Arial"/>
              </a:rPr>
              <a:pPr/>
              <a:t>‹#›</a:t>
            </a:fld>
            <a:endParaRPr lang="en" sz="1333">
              <a:solidFill>
                <a:srgbClr val="595959"/>
              </a:solidFill>
              <a:latin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57200" y="1600200"/>
            <a:ext cx="8229600" cy="4525964"/>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6356351"/>
            <a:ext cx="2133600" cy="365126"/>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9pPr>
          </a:lstStyle>
          <a:p>
            <a:fld id="{71401B53-F80D-8B4A-B9A8-BC2B0BB5A9E0}" type="datetime1">
              <a:rPr lang="en-US" smtClean="0"/>
              <a:t>3/2/26</a:t>
            </a:fld>
            <a:endParaRPr/>
          </a:p>
        </p:txBody>
      </p:sp>
      <p:sp>
        <p:nvSpPr>
          <p:cNvPr id="54" name="Google Shape;54;p13"/>
          <p:cNvSpPr txBox="1">
            <a:spLocks noGrp="1"/>
          </p:cNvSpPr>
          <p:nvPr>
            <p:ph type="ftr" idx="11"/>
          </p:nvPr>
        </p:nvSpPr>
        <p:spPr>
          <a:xfrm>
            <a:off x="3124200" y="6356351"/>
            <a:ext cx="2895600" cy="365126"/>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6356351"/>
            <a:ext cx="2133600" cy="365126"/>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2" name="Google Shape;34;p8">
            <a:extLst>
              <a:ext uri="{FF2B5EF4-FFF2-40B4-BE49-F238E27FC236}">
                <a16:creationId xmlns:a16="http://schemas.microsoft.com/office/drawing/2014/main" id="{EBDF728C-3052-D4D0-575E-8EB757253207}"/>
              </a:ext>
            </a:extLst>
          </p:cNvPr>
          <p:cNvSpPr txBox="1">
            <a:spLocks/>
          </p:cNvSpPr>
          <p:nvPr userDrawn="1"/>
        </p:nvSpPr>
        <p:spPr>
          <a:xfrm>
            <a:off x="17480200" y="9597434"/>
            <a:ext cx="731600" cy="524800"/>
          </a:xfrm>
          <a:prstGeom prst="rect">
            <a:avLst/>
          </a:prstGeom>
          <a:noFill/>
          <a:ln>
            <a:noFill/>
          </a:ln>
        </p:spPr>
        <p:txBody>
          <a:bodyPr spcFirstLastPara="1" wrap="square" lIns="60950" tIns="60950" rIns="60950" bIns="60950" anchor="ctr" anchorCtr="0">
            <a:normAutofit/>
          </a:bodyPr>
          <a:lstStyle>
            <a:defPPr>
              <a:defRPr lang="en-US"/>
            </a:defPPr>
            <a:lvl1pPr marL="0" lvl="0" algn="r" defTabSz="914400" rtl="0" eaLnBrk="1" latinLnBrk="0" hangingPunct="1">
              <a:buNone/>
              <a:defRPr sz="2000" kern="1200">
                <a:solidFill>
                  <a:schemeClr val="dk2"/>
                </a:solidFill>
                <a:latin typeface="+mn-lt"/>
                <a:ea typeface="+mn-ea"/>
                <a:cs typeface="+mn-cs"/>
              </a:defRPr>
            </a:lvl1pPr>
            <a:lvl2pPr marL="457200" lvl="1" algn="r" defTabSz="914400" rtl="0" eaLnBrk="1" latinLnBrk="0" hangingPunct="1">
              <a:buNone/>
              <a:defRPr sz="2000" kern="1200">
                <a:solidFill>
                  <a:schemeClr val="dk2"/>
                </a:solidFill>
                <a:latin typeface="+mn-lt"/>
                <a:ea typeface="+mn-ea"/>
                <a:cs typeface="+mn-cs"/>
              </a:defRPr>
            </a:lvl2pPr>
            <a:lvl3pPr marL="914400" lvl="2" algn="r" defTabSz="914400" rtl="0" eaLnBrk="1" latinLnBrk="0" hangingPunct="1">
              <a:buNone/>
              <a:defRPr sz="2000" kern="1200">
                <a:solidFill>
                  <a:schemeClr val="dk2"/>
                </a:solidFill>
                <a:latin typeface="+mn-lt"/>
                <a:ea typeface="+mn-ea"/>
                <a:cs typeface="+mn-cs"/>
              </a:defRPr>
            </a:lvl3pPr>
            <a:lvl4pPr marL="1371600" lvl="3" algn="r" defTabSz="914400" rtl="0" eaLnBrk="1" latinLnBrk="0" hangingPunct="1">
              <a:buNone/>
              <a:defRPr sz="2000" kern="1200">
                <a:solidFill>
                  <a:schemeClr val="dk2"/>
                </a:solidFill>
                <a:latin typeface="+mn-lt"/>
                <a:ea typeface="+mn-ea"/>
                <a:cs typeface="+mn-cs"/>
              </a:defRPr>
            </a:lvl4pPr>
            <a:lvl5pPr marL="1828800" lvl="4" algn="r" defTabSz="914400" rtl="0" eaLnBrk="1" latinLnBrk="0" hangingPunct="1">
              <a:buNone/>
              <a:defRPr sz="2000" kern="1200">
                <a:solidFill>
                  <a:schemeClr val="dk2"/>
                </a:solidFill>
                <a:latin typeface="+mn-lt"/>
                <a:ea typeface="+mn-ea"/>
                <a:cs typeface="+mn-cs"/>
              </a:defRPr>
            </a:lvl5pPr>
            <a:lvl6pPr marL="2286000" lvl="5" algn="r" defTabSz="914400" rtl="0" eaLnBrk="1" latinLnBrk="0" hangingPunct="1">
              <a:buNone/>
              <a:defRPr sz="2000" kern="1200">
                <a:solidFill>
                  <a:schemeClr val="dk2"/>
                </a:solidFill>
                <a:latin typeface="+mn-lt"/>
                <a:ea typeface="+mn-ea"/>
                <a:cs typeface="+mn-cs"/>
              </a:defRPr>
            </a:lvl6pPr>
            <a:lvl7pPr marL="2743200" lvl="6" algn="r" defTabSz="914400" rtl="0" eaLnBrk="1" latinLnBrk="0" hangingPunct="1">
              <a:buNone/>
              <a:defRPr sz="2000" kern="1200">
                <a:solidFill>
                  <a:schemeClr val="dk2"/>
                </a:solidFill>
                <a:latin typeface="+mn-lt"/>
                <a:ea typeface="+mn-ea"/>
                <a:cs typeface="+mn-cs"/>
              </a:defRPr>
            </a:lvl7pPr>
            <a:lvl8pPr marL="3200400" lvl="7" algn="r" defTabSz="914400" rtl="0" eaLnBrk="1" latinLnBrk="0" hangingPunct="1">
              <a:buNone/>
              <a:defRPr sz="2000" kern="1200">
                <a:solidFill>
                  <a:schemeClr val="dk2"/>
                </a:solidFill>
                <a:latin typeface="+mn-lt"/>
                <a:ea typeface="+mn-ea"/>
                <a:cs typeface="+mn-cs"/>
              </a:defRPr>
            </a:lvl8pPr>
            <a:lvl9pPr marL="3657600" lvl="8" algn="r" defTabSz="914400" rtl="0" eaLnBrk="1" latinLnBrk="0" hangingPunct="1">
              <a:buNone/>
              <a:defRPr sz="2000" kern="1200">
                <a:solidFill>
                  <a:schemeClr val="dk2"/>
                </a:solidFill>
                <a:latin typeface="+mn-lt"/>
                <a:ea typeface="+mn-ea"/>
                <a:cs typeface="+mn-cs"/>
              </a:defRPr>
            </a:lvl9pPr>
          </a:lstStyle>
          <a:p>
            <a:fld id="{00000000-1234-1234-1234-123412341234}" type="slidenum">
              <a:rPr lang="en" sz="1333" smtClean="0">
                <a:solidFill>
                  <a:srgbClr val="595959"/>
                </a:solidFill>
                <a:latin typeface="Arial"/>
              </a:rPr>
              <a:pPr/>
              <a:t>‹#›</a:t>
            </a:fld>
            <a:endParaRPr lang="en" sz="1333">
              <a:solidFill>
                <a:srgbClr val="595959"/>
              </a:solidFill>
              <a:latin typeface="Arial"/>
            </a:endParaRPr>
          </a:p>
        </p:txBody>
      </p:sp>
    </p:spTree>
    <p:extLst>
      <p:ext uri="{BB962C8B-B14F-4D97-AF65-F5344CB8AC3E}">
        <p14:creationId xmlns:p14="http://schemas.microsoft.com/office/powerpoint/2010/main" val="4205477631"/>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74638"/>
            <a:ext cx="8229600" cy="1143000"/>
          </a:xfrm>
          <a:prstGeom prst="rect">
            <a:avLst/>
          </a:prstGeom>
          <a:noFill/>
          <a:ln>
            <a:noFill/>
          </a:ln>
        </p:spPr>
        <p:txBody>
          <a:bodyPr spcFirstLastPara="1" wrap="square" lIns="45725" tIns="22850" rIns="45725" bIns="22850" anchor="ctr" anchorCtr="0">
            <a:normAutofit/>
          </a:bodyPr>
          <a:lstStyle>
            <a:lvl1pPr marR="0" lvl="0" algn="ctr" rtl="0">
              <a:lnSpc>
                <a:spcPct val="100000"/>
              </a:lnSpc>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9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57200" y="1600201"/>
            <a:ext cx="8229600" cy="4525964"/>
          </a:xfrm>
          <a:prstGeom prst="rect">
            <a:avLst/>
          </a:prstGeom>
          <a:noFill/>
          <a:ln>
            <a:noFill/>
          </a:ln>
        </p:spPr>
        <p:txBody>
          <a:bodyPr spcFirstLastPara="1" wrap="square" lIns="45725" tIns="22850" rIns="45725" bIns="22850" anchor="t" anchorCtr="0">
            <a:normAutofit/>
          </a:bodyPr>
          <a:lstStyle>
            <a:lvl1pPr marL="457200" marR="0" lvl="0" indent="-330200" algn="l" rtl="0">
              <a:lnSpc>
                <a:spcPct val="100000"/>
              </a:lnSpc>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lnSpc>
                <a:spcPct val="100000"/>
              </a:lnSpc>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6356353"/>
            <a:ext cx="2133600" cy="365126"/>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9pPr>
          </a:lstStyle>
          <a:p>
            <a:fld id="{0A1F88E2-B5F4-D24A-8525-A4AB4E6E0A08}" type="datetime1">
              <a:rPr lang="en-US" smtClean="0"/>
              <a:t>3/2/26</a:t>
            </a:fld>
            <a:endParaRPr/>
          </a:p>
        </p:txBody>
      </p:sp>
      <p:sp>
        <p:nvSpPr>
          <p:cNvPr id="54" name="Google Shape;54;p13"/>
          <p:cNvSpPr txBox="1">
            <a:spLocks noGrp="1"/>
          </p:cNvSpPr>
          <p:nvPr>
            <p:ph type="ftr" idx="11"/>
          </p:nvPr>
        </p:nvSpPr>
        <p:spPr>
          <a:xfrm>
            <a:off x="3124200" y="6356353"/>
            <a:ext cx="2895600" cy="365126"/>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7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6356353"/>
            <a:ext cx="2133600" cy="365126"/>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
        <p:nvSpPr>
          <p:cNvPr id="3" name="Google Shape;34;p8">
            <a:extLst>
              <a:ext uri="{FF2B5EF4-FFF2-40B4-BE49-F238E27FC236}">
                <a16:creationId xmlns:a16="http://schemas.microsoft.com/office/drawing/2014/main" id="{CC6F47DC-B00F-89A5-6F91-BD005256AAEB}"/>
              </a:ext>
            </a:extLst>
          </p:cNvPr>
          <p:cNvSpPr txBox="1">
            <a:spLocks/>
          </p:cNvSpPr>
          <p:nvPr userDrawn="1"/>
        </p:nvSpPr>
        <p:spPr>
          <a:xfrm>
            <a:off x="16944917" y="9326435"/>
            <a:ext cx="1097400" cy="787200"/>
          </a:xfrm>
          <a:prstGeom prst="rect">
            <a:avLst/>
          </a:prstGeom>
          <a:noFill/>
          <a:ln>
            <a:noFill/>
          </a:ln>
        </p:spPr>
        <p:txBody>
          <a:bodyPr spcFirstLastPara="1" wrap="square" lIns="91425" tIns="91425" rIns="91425" bIns="91425" anchor="ctr" anchorCtr="0">
            <a:normAutofit/>
          </a:bodyPr>
          <a:lstStyle>
            <a:defPPr>
              <a:defRPr lang="en-US"/>
            </a:defPPr>
            <a:lvl1pPr marL="0" lvl="0" algn="r" defTabSz="914400" rtl="0" eaLnBrk="1" latinLnBrk="0" hangingPunct="1">
              <a:buNone/>
              <a:defRPr sz="2000" kern="1200">
                <a:solidFill>
                  <a:schemeClr val="dk2"/>
                </a:solidFill>
                <a:latin typeface="+mn-lt"/>
                <a:ea typeface="+mn-ea"/>
                <a:cs typeface="+mn-cs"/>
              </a:defRPr>
            </a:lvl1pPr>
            <a:lvl2pPr marL="457200" lvl="1" algn="r" defTabSz="914400" rtl="0" eaLnBrk="1" latinLnBrk="0" hangingPunct="1">
              <a:buNone/>
              <a:defRPr sz="2000" kern="1200">
                <a:solidFill>
                  <a:schemeClr val="dk2"/>
                </a:solidFill>
                <a:latin typeface="+mn-lt"/>
                <a:ea typeface="+mn-ea"/>
                <a:cs typeface="+mn-cs"/>
              </a:defRPr>
            </a:lvl2pPr>
            <a:lvl3pPr marL="914400" lvl="2" algn="r" defTabSz="914400" rtl="0" eaLnBrk="1" latinLnBrk="0" hangingPunct="1">
              <a:buNone/>
              <a:defRPr sz="2000" kern="1200">
                <a:solidFill>
                  <a:schemeClr val="dk2"/>
                </a:solidFill>
                <a:latin typeface="+mn-lt"/>
                <a:ea typeface="+mn-ea"/>
                <a:cs typeface="+mn-cs"/>
              </a:defRPr>
            </a:lvl3pPr>
            <a:lvl4pPr marL="1371600" lvl="3" algn="r" defTabSz="914400" rtl="0" eaLnBrk="1" latinLnBrk="0" hangingPunct="1">
              <a:buNone/>
              <a:defRPr sz="2000" kern="1200">
                <a:solidFill>
                  <a:schemeClr val="dk2"/>
                </a:solidFill>
                <a:latin typeface="+mn-lt"/>
                <a:ea typeface="+mn-ea"/>
                <a:cs typeface="+mn-cs"/>
              </a:defRPr>
            </a:lvl4pPr>
            <a:lvl5pPr marL="1828800" lvl="4" algn="r" defTabSz="914400" rtl="0" eaLnBrk="1" latinLnBrk="0" hangingPunct="1">
              <a:buNone/>
              <a:defRPr sz="2000" kern="1200">
                <a:solidFill>
                  <a:schemeClr val="dk2"/>
                </a:solidFill>
                <a:latin typeface="+mn-lt"/>
                <a:ea typeface="+mn-ea"/>
                <a:cs typeface="+mn-cs"/>
              </a:defRPr>
            </a:lvl5pPr>
            <a:lvl6pPr marL="2286000" lvl="5" algn="r" defTabSz="914400" rtl="0" eaLnBrk="1" latinLnBrk="0" hangingPunct="1">
              <a:buNone/>
              <a:defRPr sz="2000" kern="1200">
                <a:solidFill>
                  <a:schemeClr val="dk2"/>
                </a:solidFill>
                <a:latin typeface="+mn-lt"/>
                <a:ea typeface="+mn-ea"/>
                <a:cs typeface="+mn-cs"/>
              </a:defRPr>
            </a:lvl6pPr>
            <a:lvl7pPr marL="2743200" lvl="6" algn="r" defTabSz="914400" rtl="0" eaLnBrk="1" latinLnBrk="0" hangingPunct="1">
              <a:buNone/>
              <a:defRPr sz="2000" kern="1200">
                <a:solidFill>
                  <a:schemeClr val="dk2"/>
                </a:solidFill>
                <a:latin typeface="+mn-lt"/>
                <a:ea typeface="+mn-ea"/>
                <a:cs typeface="+mn-cs"/>
              </a:defRPr>
            </a:lvl7pPr>
            <a:lvl8pPr marL="3200400" lvl="7" algn="r" defTabSz="914400" rtl="0" eaLnBrk="1" latinLnBrk="0" hangingPunct="1">
              <a:buNone/>
              <a:defRPr sz="2000" kern="1200">
                <a:solidFill>
                  <a:schemeClr val="dk2"/>
                </a:solidFill>
                <a:latin typeface="+mn-lt"/>
                <a:ea typeface="+mn-ea"/>
                <a:cs typeface="+mn-cs"/>
              </a:defRPr>
            </a:lvl8pPr>
            <a:lvl9pPr marL="3657600" lvl="8" algn="r" defTabSz="914400" rtl="0" eaLnBrk="1" latinLnBrk="0" hangingPunct="1">
              <a:buNone/>
              <a:defRPr sz="2000" kern="1200">
                <a:solidFill>
                  <a:schemeClr val="dk2"/>
                </a:solidFill>
                <a:latin typeface="+mn-lt"/>
                <a:ea typeface="+mn-ea"/>
                <a:cs typeface="+mn-cs"/>
              </a:defRPr>
            </a:lvl9pPr>
          </a:lstStyle>
          <a:p>
            <a:pPr marL="0" marR="0" lvl="0" indent="0" algn="r" defTabSz="914445" rtl="0" eaLnBrk="1" fontAlgn="auto" latinLnBrk="0" hangingPunct="1">
              <a:lnSpc>
                <a:spcPct val="100000"/>
              </a:lnSpc>
              <a:spcBef>
                <a:spcPts val="0"/>
              </a:spcBef>
              <a:spcAft>
                <a:spcPts val="0"/>
              </a:spcAft>
              <a:buClrTx/>
              <a:buSzTx/>
              <a:buFontTx/>
              <a:buNone/>
              <a:tabLst/>
              <a:defRPr/>
            </a:pPr>
            <a:fld id="{00000000-1234-1234-1234-123412341234}" type="slidenum">
              <a:rPr kumimoji="0" lang="en" sz="2000"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45" rtl="0" eaLnBrk="1" fontAlgn="auto" latinLnBrk="0" hangingPunct="1">
                <a:lnSpc>
                  <a:spcPct val="100000"/>
                </a:lnSpc>
                <a:spcBef>
                  <a:spcPts val="0"/>
                </a:spcBef>
                <a:spcAft>
                  <a:spcPts val="0"/>
                </a:spcAft>
                <a:buClrTx/>
                <a:buSzTx/>
                <a:buFontTx/>
                <a:buNone/>
                <a:tabLst/>
                <a:defRPr/>
              </a:pPr>
              <a:t>‹#›</a:t>
            </a:fld>
            <a:endParaRPr kumimoji="0" lang="en" sz="2000"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589188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14.emf"/><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s-ES_tradnl" noProof="0" dirty="0"/>
          </a:p>
        </p:txBody>
      </p:sp>
      <p:sp>
        <p:nvSpPr>
          <p:cNvPr id="3" name="Freeform 3"/>
          <p:cNvSpPr/>
          <p:nvPr/>
        </p:nvSpPr>
        <p:spPr>
          <a:xfrm>
            <a:off x="5506996" y="1506496"/>
            <a:ext cx="7274007" cy="7274007"/>
          </a:xfrm>
          <a:custGeom>
            <a:avLst/>
            <a:gdLst/>
            <a:ahLst/>
            <a:cxnLst/>
            <a:rect l="l" t="t" r="r" b="b"/>
            <a:pathLst>
              <a:path w="7274007" h="7274007">
                <a:moveTo>
                  <a:pt x="0" y="0"/>
                </a:moveTo>
                <a:lnTo>
                  <a:pt x="7274008" y="0"/>
                </a:lnTo>
                <a:lnTo>
                  <a:pt x="7274008" y="7274008"/>
                </a:lnTo>
                <a:lnTo>
                  <a:pt x="0" y="7274008"/>
                </a:lnTo>
                <a:lnTo>
                  <a:pt x="0" y="0"/>
                </a:lnTo>
                <a:close/>
              </a:path>
            </a:pathLst>
          </a:custGeom>
          <a:blipFill>
            <a:blip r:embed="rId4"/>
            <a:stretch>
              <a:fillRect/>
            </a:stretch>
          </a:blipFill>
        </p:spPr>
        <p:txBody>
          <a:bodyPr/>
          <a:lstStyle/>
          <a:p>
            <a:endParaRPr lang="es-ES_tradnl" noProof="0" dirty="0"/>
          </a:p>
        </p:txBody>
      </p:sp>
      <p:sp>
        <p:nvSpPr>
          <p:cNvPr id="4" name="Slide Number Placeholder 3">
            <a:extLst>
              <a:ext uri="{FF2B5EF4-FFF2-40B4-BE49-F238E27FC236}">
                <a16:creationId xmlns:a16="http://schemas.microsoft.com/office/drawing/2014/main" id="{92D6A2B8-9425-8917-C992-D01482AC8811}"/>
              </a:ext>
            </a:extLst>
          </p:cNvPr>
          <p:cNvSpPr>
            <a:spLocks noGrp="1"/>
          </p:cNvSpPr>
          <p:nvPr>
            <p:ph type="sldNum" sz="quarter" idx="12"/>
          </p:nvPr>
        </p:nvSpPr>
        <p:spPr/>
        <p:txBody>
          <a:bodyPr/>
          <a:lstStyle/>
          <a:p>
            <a:fld id="{B6F15528-21DE-4FAA-801E-634DDDAF4B2B}" type="slidenum">
              <a:rPr lang="es-ES_tradnl" noProof="0" smtClean="0"/>
              <a:pPr/>
              <a:t>1</a:t>
            </a:fld>
            <a:endParaRPr lang="es-ES_tradnl"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8A430-F36F-3655-C6D8-EDCBA56A6DB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4757EFBC-205F-B053-6254-3A2D61DAEDF4}"/>
              </a:ext>
            </a:extLst>
          </p:cNvPr>
          <p:cNvSpPr txBox="1"/>
          <p:nvPr/>
        </p:nvSpPr>
        <p:spPr>
          <a:xfrm>
            <a:off x="-148999" y="439458"/>
            <a:ext cx="18288000" cy="2400657"/>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defTabSz="1828892">
              <a:buClr>
                <a:srgbClr val="000000"/>
              </a:buClr>
              <a:defRPr/>
            </a:pPr>
            <a:r>
              <a:rPr lang="es-ES_tradnl" sz="4800" b="1" noProof="0" dirty="0">
                <a:solidFill>
                  <a:schemeClr val="bg1"/>
                </a:solidFill>
              </a:rPr>
              <a:t>PROPUESTAS RECIENTES DE BONOS </a:t>
            </a:r>
            <a:r>
              <a:rPr lang="es-ES_tradnl" sz="4800" b="1" dirty="0">
                <a:solidFill>
                  <a:schemeClr val="bg1"/>
                </a:solidFill>
              </a:rPr>
              <a:t>EN EL </a:t>
            </a:r>
            <a:r>
              <a:rPr lang="es-ES_tradnl" sz="4800" b="1" noProof="0" dirty="0">
                <a:solidFill>
                  <a:schemeClr val="bg1"/>
                </a:solidFill>
              </a:rPr>
              <a:t>ÁREA</a:t>
            </a:r>
            <a:br>
              <a:rPr lang="es-ES_tradnl" sz="4800" b="1" noProof="0" dirty="0">
                <a:solidFill>
                  <a:schemeClr val="bg1"/>
                </a:solidFill>
              </a:rPr>
            </a:br>
            <a:r>
              <a:rPr lang="es-ES_tradnl" sz="4800" b="1" noProof="0" dirty="0">
                <a:solidFill>
                  <a:srgbClr val="FFC000"/>
                </a:solidFill>
              </a:rPr>
              <a:t>Impacto fiscal en una vivienda promedio valuada en 500,000 dólares</a:t>
            </a:r>
            <a:endParaRPr lang="es-ES_tradnl" sz="4800" b="1" kern="0" noProof="0" dirty="0">
              <a:solidFill>
                <a:srgbClr val="FFC000"/>
              </a:solidFill>
              <a:effectLst>
                <a:outerShdw blurRad="50800" dist="38100" dir="2700000" algn="tl" rotWithShape="0">
                  <a:prstClr val="black">
                    <a:alpha val="40000"/>
                  </a:prstClr>
                </a:outerShdw>
              </a:effectLst>
              <a:latin typeface="Arial"/>
              <a:cs typeface="Arial"/>
              <a:sym typeface="Arial"/>
            </a:endParaRPr>
          </a:p>
        </p:txBody>
      </p:sp>
      <p:graphicFrame>
        <p:nvGraphicFramePr>
          <p:cNvPr id="5" name="Table 4">
            <a:extLst>
              <a:ext uri="{FF2B5EF4-FFF2-40B4-BE49-F238E27FC236}">
                <a16:creationId xmlns:a16="http://schemas.microsoft.com/office/drawing/2014/main" id="{D29D39F6-4020-00B3-997C-ECDA8D274B67}"/>
              </a:ext>
            </a:extLst>
          </p:cNvPr>
          <p:cNvGraphicFramePr>
            <a:graphicFrameLocks noGrp="1"/>
          </p:cNvGraphicFramePr>
          <p:nvPr>
            <p:extLst>
              <p:ext uri="{D42A27DB-BD31-4B8C-83A1-F6EECF244321}">
                <p14:modId xmlns:p14="http://schemas.microsoft.com/office/powerpoint/2010/main" val="2053080064"/>
              </p:ext>
            </p:extLst>
          </p:nvPr>
        </p:nvGraphicFramePr>
        <p:xfrm>
          <a:off x="498701" y="3314700"/>
          <a:ext cx="17373601" cy="5151120"/>
        </p:xfrm>
        <a:graphic>
          <a:graphicData uri="http://schemas.openxmlformats.org/drawingml/2006/table">
            <a:tbl>
              <a:tblPr firstRow="1" bandRow="1">
                <a:tableStyleId>{5C22544A-7EE6-4342-B048-85BDC9FD1C3A}</a:tableStyleId>
              </a:tblPr>
              <a:tblGrid>
                <a:gridCol w="3816626">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885573">
                  <a:extLst>
                    <a:ext uri="{9D8B030D-6E8A-4147-A177-3AD203B41FA5}">
                      <a16:colId xmlns:a16="http://schemas.microsoft.com/office/drawing/2014/main" val="20002"/>
                    </a:ext>
                  </a:extLst>
                </a:gridCol>
                <a:gridCol w="2753227">
                  <a:extLst>
                    <a:ext uri="{9D8B030D-6E8A-4147-A177-3AD203B41FA5}">
                      <a16:colId xmlns:a16="http://schemas.microsoft.com/office/drawing/2014/main" val="20003"/>
                    </a:ext>
                  </a:extLst>
                </a:gridCol>
                <a:gridCol w="2590800">
                  <a:extLst>
                    <a:ext uri="{9D8B030D-6E8A-4147-A177-3AD203B41FA5}">
                      <a16:colId xmlns:a16="http://schemas.microsoft.com/office/drawing/2014/main" val="20004"/>
                    </a:ext>
                  </a:extLst>
                </a:gridCol>
                <a:gridCol w="2660375">
                  <a:extLst>
                    <a:ext uri="{9D8B030D-6E8A-4147-A177-3AD203B41FA5}">
                      <a16:colId xmlns:a16="http://schemas.microsoft.com/office/drawing/2014/main" val="20005"/>
                    </a:ext>
                  </a:extLst>
                </a:gridCol>
              </a:tblGrid>
              <a:tr h="960120">
                <a:tc>
                  <a:txBody>
                    <a:bodyPr/>
                    <a:lstStyle/>
                    <a:p>
                      <a:pPr>
                        <a:defRPr sz="1200" b="1"/>
                      </a:pPr>
                      <a:r>
                        <a:rPr lang="es-ES_tradnl" sz="2900" noProof="0" dirty="0">
                          <a:solidFill>
                            <a:srgbClr val="0070C0"/>
                          </a:solidFill>
                        </a:rPr>
                        <a:t>Distrito</a:t>
                      </a:r>
                    </a:p>
                  </a:txBody>
                  <a:tcPr>
                    <a:solidFill>
                      <a:srgbClr val="FFC000"/>
                    </a:solidFill>
                  </a:tcPr>
                </a:tc>
                <a:tc>
                  <a:txBody>
                    <a:bodyPr/>
                    <a:lstStyle/>
                    <a:p>
                      <a:pPr>
                        <a:defRPr sz="1200" b="1"/>
                      </a:pPr>
                      <a:r>
                        <a:rPr lang="es-ES_tradnl" sz="2900" noProof="0" dirty="0">
                          <a:solidFill>
                            <a:srgbClr val="0070C0"/>
                          </a:solidFill>
                        </a:rPr>
                        <a:t>Año electoral</a:t>
                      </a:r>
                    </a:p>
                  </a:txBody>
                  <a:tcPr>
                    <a:solidFill>
                      <a:srgbClr val="FFC000"/>
                    </a:solidFill>
                  </a:tcPr>
                </a:tc>
                <a:tc>
                  <a:txBody>
                    <a:bodyPr/>
                    <a:lstStyle/>
                    <a:p>
                      <a:pPr>
                        <a:defRPr sz="1200" b="1"/>
                      </a:pPr>
                      <a:r>
                        <a:rPr lang="es-ES_tradnl" sz="2900" noProof="0" dirty="0">
                          <a:solidFill>
                            <a:srgbClr val="0070C0"/>
                          </a:solidFill>
                        </a:rPr>
                        <a:t>Paquete de bonos($)</a:t>
                      </a:r>
                    </a:p>
                  </a:txBody>
                  <a:tcPr>
                    <a:solidFill>
                      <a:srgbClr val="FFC000"/>
                    </a:solidFill>
                  </a:tcPr>
                </a:tc>
                <a:tc>
                  <a:txBody>
                    <a:bodyPr/>
                    <a:lstStyle/>
                    <a:p>
                      <a:pPr>
                        <a:defRPr sz="1200" b="1"/>
                      </a:pPr>
                      <a:r>
                        <a:rPr lang="es-ES_tradnl" sz="2900" noProof="0" dirty="0">
                          <a:solidFill>
                            <a:srgbClr val="0070C0"/>
                          </a:solidFill>
                        </a:rPr>
                        <a:t>Matriculación</a:t>
                      </a:r>
                    </a:p>
                  </a:txBody>
                  <a:tcPr>
                    <a:solidFill>
                      <a:srgbClr val="FFC000"/>
                    </a:solidFill>
                  </a:tcPr>
                </a:tc>
                <a:tc>
                  <a:txBody>
                    <a:bodyPr/>
                    <a:lstStyle/>
                    <a:p>
                      <a:pPr>
                        <a:defRPr sz="1200" b="1"/>
                      </a:pPr>
                      <a:r>
                        <a:rPr lang="es-ES_tradnl" sz="2900" noProof="0" dirty="0">
                          <a:solidFill>
                            <a:srgbClr val="0070C0"/>
                          </a:solidFill>
                        </a:rPr>
                        <a:t>Impacto fiscal mensual</a:t>
                      </a:r>
                    </a:p>
                  </a:txBody>
                  <a:tcPr>
                    <a:solidFill>
                      <a:srgbClr val="FFC000"/>
                    </a:solidFill>
                  </a:tcPr>
                </a:tc>
                <a:tc>
                  <a:txBody>
                    <a:bodyPr/>
                    <a:lstStyle/>
                    <a:p>
                      <a:pPr>
                        <a:defRPr sz="1200" b="1"/>
                      </a:pPr>
                      <a:r>
                        <a:rPr lang="es-ES_tradnl" sz="2900" noProof="0" dirty="0">
                          <a:solidFill>
                            <a:srgbClr val="0070C0"/>
                          </a:solidFill>
                        </a:rPr>
                        <a:t>Impacto fiscal anual</a:t>
                      </a:r>
                    </a:p>
                  </a:txBody>
                  <a:tcPr>
                    <a:solidFill>
                      <a:srgbClr val="FFC000"/>
                    </a:solidFill>
                  </a:tcPr>
                </a:tc>
                <a:extLst>
                  <a:ext uri="{0D108BD9-81ED-4DB2-BD59-A6C34878D82A}">
                    <a16:rowId xmlns:a16="http://schemas.microsoft.com/office/drawing/2014/main" val="10000"/>
                  </a:ext>
                </a:extLst>
              </a:tr>
              <a:tr h="525780">
                <a:tc>
                  <a:txBody>
                    <a:bodyPr/>
                    <a:lstStyle/>
                    <a:p>
                      <a:pPr>
                        <a:defRPr sz="1200"/>
                      </a:pPr>
                      <a:r>
                        <a:rPr lang="es-ES_tradnl" sz="2900" b="1" noProof="0" dirty="0"/>
                        <a:t>Richardson ISD</a:t>
                      </a:r>
                    </a:p>
                  </a:txBody>
                  <a:tcPr/>
                </a:tc>
                <a:tc>
                  <a:txBody>
                    <a:bodyPr/>
                    <a:lstStyle/>
                    <a:p>
                      <a:pPr>
                        <a:defRPr sz="1200"/>
                      </a:pPr>
                      <a:r>
                        <a:rPr lang="es-ES_tradnl" sz="2900" noProof="0" dirty="0"/>
                        <a:t>2025</a:t>
                      </a:r>
                    </a:p>
                  </a:txBody>
                  <a:tcPr/>
                </a:tc>
                <a:tc>
                  <a:txBody>
                    <a:bodyPr/>
                    <a:lstStyle/>
                    <a:p>
                      <a:pPr>
                        <a:defRPr sz="1200"/>
                      </a:pPr>
                      <a:r>
                        <a:rPr lang="es-ES_tradnl" sz="2900" noProof="0" dirty="0"/>
                        <a:t>1,400,000,000</a:t>
                      </a:r>
                    </a:p>
                  </a:txBody>
                  <a:tcPr/>
                </a:tc>
                <a:tc>
                  <a:txBody>
                    <a:bodyPr/>
                    <a:lstStyle/>
                    <a:p>
                      <a:pPr>
                        <a:defRPr sz="1200"/>
                      </a:pPr>
                      <a:r>
                        <a:rPr lang="es-ES_tradnl" sz="2900" noProof="0" dirty="0"/>
                        <a:t>36,000</a:t>
                      </a:r>
                    </a:p>
                  </a:txBody>
                  <a:tcPr/>
                </a:tc>
                <a:tc>
                  <a:txBody>
                    <a:bodyPr/>
                    <a:lstStyle/>
                    <a:p>
                      <a:pPr>
                        <a:defRPr sz="1200"/>
                      </a:pPr>
                      <a:r>
                        <a:rPr lang="es-ES_tradnl" sz="2900" noProof="0" dirty="0"/>
                        <a:t>$10.00</a:t>
                      </a:r>
                    </a:p>
                  </a:txBody>
                  <a:tcPr/>
                </a:tc>
                <a:tc>
                  <a:txBody>
                    <a:bodyPr/>
                    <a:lstStyle/>
                    <a:p>
                      <a:pPr>
                        <a:defRPr sz="1200"/>
                      </a:pPr>
                      <a:r>
                        <a:rPr lang="es-ES_tradnl" sz="2900" noProof="0" dirty="0"/>
                        <a:t>$124.00</a:t>
                      </a:r>
                    </a:p>
                  </a:txBody>
                  <a:tcPr/>
                </a:tc>
                <a:extLst>
                  <a:ext uri="{0D108BD9-81ED-4DB2-BD59-A6C34878D82A}">
                    <a16:rowId xmlns:a16="http://schemas.microsoft.com/office/drawing/2014/main" val="10001"/>
                  </a:ext>
                </a:extLst>
              </a:tr>
              <a:tr h="525780">
                <a:tc>
                  <a:txBody>
                    <a:bodyPr/>
                    <a:lstStyle/>
                    <a:p>
                      <a:pPr>
                        <a:defRPr sz="1200"/>
                      </a:pPr>
                      <a:r>
                        <a:rPr lang="es-ES_tradnl" sz="2900" b="1" noProof="0" dirty="0"/>
                        <a:t>Garland ISD</a:t>
                      </a:r>
                    </a:p>
                  </a:txBody>
                  <a:tcPr/>
                </a:tc>
                <a:tc>
                  <a:txBody>
                    <a:bodyPr/>
                    <a:lstStyle/>
                    <a:p>
                      <a:pPr>
                        <a:defRPr sz="1200"/>
                      </a:pPr>
                      <a:r>
                        <a:rPr lang="es-ES_tradnl" sz="2900" noProof="0" dirty="0"/>
                        <a:t>2023</a:t>
                      </a:r>
                    </a:p>
                  </a:txBody>
                  <a:tcPr/>
                </a:tc>
                <a:tc>
                  <a:txBody>
                    <a:bodyPr/>
                    <a:lstStyle/>
                    <a:p>
                      <a:pPr>
                        <a:defRPr sz="1200"/>
                      </a:pPr>
                      <a:r>
                        <a:rPr lang="es-ES_tradnl" sz="2900" noProof="0" dirty="0"/>
                        <a:t>1,279,000,000</a:t>
                      </a:r>
                    </a:p>
                  </a:txBody>
                  <a:tcPr/>
                </a:tc>
                <a:tc>
                  <a:txBody>
                    <a:bodyPr/>
                    <a:lstStyle/>
                    <a:p>
                      <a:pPr>
                        <a:defRPr sz="1200"/>
                      </a:pPr>
                      <a:r>
                        <a:rPr lang="es-ES_tradnl" sz="2900" noProof="0" dirty="0"/>
                        <a:t>51,000</a:t>
                      </a:r>
                    </a:p>
                  </a:txBody>
                  <a:tcPr/>
                </a:tc>
                <a:tc>
                  <a:txBody>
                    <a:bodyPr/>
                    <a:lstStyle/>
                    <a:p>
                      <a:pPr>
                        <a:defRPr sz="1200"/>
                      </a:pPr>
                      <a:r>
                        <a:rPr lang="es-ES_tradnl" sz="2900" noProof="0" dirty="0"/>
                        <a:t>$14.32</a:t>
                      </a:r>
                    </a:p>
                  </a:txBody>
                  <a:tcPr/>
                </a:tc>
                <a:tc>
                  <a:txBody>
                    <a:bodyPr/>
                    <a:lstStyle/>
                    <a:p>
                      <a:pPr>
                        <a:defRPr sz="1200"/>
                      </a:pPr>
                      <a:r>
                        <a:rPr lang="es-ES_tradnl" sz="2900" noProof="0" dirty="0"/>
                        <a:t>$171.86</a:t>
                      </a:r>
                    </a:p>
                  </a:txBody>
                  <a:tcPr/>
                </a:tc>
                <a:extLst>
                  <a:ext uri="{0D108BD9-81ED-4DB2-BD59-A6C34878D82A}">
                    <a16:rowId xmlns:a16="http://schemas.microsoft.com/office/drawing/2014/main" val="10002"/>
                  </a:ext>
                </a:extLst>
              </a:tr>
              <a:tr h="525780">
                <a:tc>
                  <a:txBody>
                    <a:bodyPr/>
                    <a:lstStyle/>
                    <a:p>
                      <a:pPr>
                        <a:defRPr sz="1200"/>
                      </a:pPr>
                      <a:r>
                        <a:rPr lang="es-ES_tradnl" sz="2900" b="1" noProof="0" dirty="0"/>
                        <a:t>Corsicana ISD</a:t>
                      </a:r>
                    </a:p>
                  </a:txBody>
                  <a:tcPr/>
                </a:tc>
                <a:tc>
                  <a:txBody>
                    <a:bodyPr/>
                    <a:lstStyle/>
                    <a:p>
                      <a:pPr>
                        <a:defRPr sz="1200"/>
                      </a:pPr>
                      <a:r>
                        <a:rPr lang="es-ES_tradnl" sz="2900" noProof="0" dirty="0"/>
                        <a:t>2025</a:t>
                      </a:r>
                    </a:p>
                  </a:txBody>
                  <a:tcPr/>
                </a:tc>
                <a:tc>
                  <a:txBody>
                    <a:bodyPr/>
                    <a:lstStyle/>
                    <a:p>
                      <a:pPr>
                        <a:defRPr sz="1200"/>
                      </a:pPr>
                      <a:r>
                        <a:rPr lang="es-ES_tradnl" sz="2900" noProof="0" dirty="0"/>
                        <a:t>205,000,000</a:t>
                      </a:r>
                    </a:p>
                  </a:txBody>
                  <a:tcPr/>
                </a:tc>
                <a:tc>
                  <a:txBody>
                    <a:bodyPr/>
                    <a:lstStyle/>
                    <a:p>
                      <a:pPr>
                        <a:defRPr sz="1200"/>
                      </a:pPr>
                      <a:r>
                        <a:rPr lang="es-ES_tradnl" sz="2900" noProof="0" dirty="0"/>
                        <a:t>5,940</a:t>
                      </a:r>
                    </a:p>
                  </a:txBody>
                  <a:tcPr/>
                </a:tc>
                <a:tc>
                  <a:txBody>
                    <a:bodyPr/>
                    <a:lstStyle/>
                    <a:p>
                      <a:pPr>
                        <a:defRPr sz="1200"/>
                      </a:pPr>
                      <a:r>
                        <a:rPr lang="es-ES_tradnl" sz="2900" noProof="0" dirty="0"/>
                        <a:t>$67.20</a:t>
                      </a:r>
                    </a:p>
                  </a:txBody>
                  <a:tcPr/>
                </a:tc>
                <a:tc>
                  <a:txBody>
                    <a:bodyPr/>
                    <a:lstStyle/>
                    <a:p>
                      <a:pPr>
                        <a:defRPr sz="1200"/>
                      </a:pPr>
                      <a:r>
                        <a:rPr lang="es-ES_tradnl" sz="2900" noProof="0" dirty="0"/>
                        <a:t>$806.40</a:t>
                      </a:r>
                    </a:p>
                  </a:txBody>
                  <a:tcPr/>
                </a:tc>
                <a:extLst>
                  <a:ext uri="{0D108BD9-81ED-4DB2-BD59-A6C34878D82A}">
                    <a16:rowId xmlns:a16="http://schemas.microsoft.com/office/drawing/2014/main" val="10003"/>
                  </a:ext>
                </a:extLst>
              </a:tr>
              <a:tr h="525780">
                <a:tc>
                  <a:txBody>
                    <a:bodyPr/>
                    <a:lstStyle/>
                    <a:p>
                      <a:pPr>
                        <a:defRPr sz="1200"/>
                      </a:pPr>
                      <a:r>
                        <a:rPr lang="es-ES_tradnl" sz="2900" b="1" noProof="0" dirty="0" err="1"/>
                        <a:t>Cleburne</a:t>
                      </a:r>
                      <a:r>
                        <a:rPr lang="es-ES_tradnl" sz="2900" b="1" noProof="0" dirty="0"/>
                        <a:t> ISD</a:t>
                      </a:r>
                    </a:p>
                  </a:txBody>
                  <a:tcPr/>
                </a:tc>
                <a:tc>
                  <a:txBody>
                    <a:bodyPr/>
                    <a:lstStyle/>
                    <a:p>
                      <a:pPr>
                        <a:defRPr sz="1200"/>
                      </a:pPr>
                      <a:r>
                        <a:rPr lang="es-ES_tradnl" sz="2900" noProof="0" dirty="0"/>
                        <a:t>2025</a:t>
                      </a:r>
                    </a:p>
                  </a:txBody>
                  <a:tcPr/>
                </a:tc>
                <a:tc>
                  <a:txBody>
                    <a:bodyPr/>
                    <a:lstStyle/>
                    <a:p>
                      <a:pPr>
                        <a:defRPr sz="1200"/>
                      </a:pPr>
                      <a:r>
                        <a:rPr lang="es-ES_tradnl" sz="2900" noProof="0" dirty="0"/>
                        <a:t>232,000,000</a:t>
                      </a:r>
                    </a:p>
                  </a:txBody>
                  <a:tcPr/>
                </a:tc>
                <a:tc>
                  <a:txBody>
                    <a:bodyPr/>
                    <a:lstStyle/>
                    <a:p>
                      <a:pPr>
                        <a:defRPr sz="1200"/>
                      </a:pPr>
                      <a:r>
                        <a:rPr lang="es-ES_tradnl" sz="2900" noProof="0" dirty="0"/>
                        <a:t>7,200</a:t>
                      </a:r>
                    </a:p>
                  </a:txBody>
                  <a:tcPr/>
                </a:tc>
                <a:tc>
                  <a:txBody>
                    <a:bodyPr/>
                    <a:lstStyle/>
                    <a:p>
                      <a:pPr>
                        <a:defRPr sz="1200"/>
                      </a:pPr>
                      <a:r>
                        <a:rPr lang="es-ES_tradnl" sz="2900" noProof="0" dirty="0"/>
                        <a:t>$4.17</a:t>
                      </a:r>
                    </a:p>
                  </a:txBody>
                  <a:tcPr/>
                </a:tc>
                <a:tc>
                  <a:txBody>
                    <a:bodyPr/>
                    <a:lstStyle/>
                    <a:p>
                      <a:pPr>
                        <a:defRPr sz="1200"/>
                      </a:pPr>
                      <a:r>
                        <a:rPr lang="es-ES_tradnl" sz="2900" noProof="0" dirty="0"/>
                        <a:t>$50.00</a:t>
                      </a:r>
                    </a:p>
                  </a:txBody>
                  <a:tcPr/>
                </a:tc>
                <a:extLst>
                  <a:ext uri="{0D108BD9-81ED-4DB2-BD59-A6C34878D82A}">
                    <a16:rowId xmlns:a16="http://schemas.microsoft.com/office/drawing/2014/main" val="10004"/>
                  </a:ext>
                </a:extLst>
              </a:tr>
              <a:tr h="525780">
                <a:tc>
                  <a:txBody>
                    <a:bodyPr/>
                    <a:lstStyle/>
                    <a:p>
                      <a:pPr>
                        <a:defRPr sz="1200"/>
                      </a:pPr>
                      <a:r>
                        <a:rPr lang="es-ES_tradnl" sz="2900" b="1" noProof="0" dirty="0"/>
                        <a:t>Sunnyvale ISD</a:t>
                      </a:r>
                    </a:p>
                  </a:txBody>
                  <a:tcPr/>
                </a:tc>
                <a:tc>
                  <a:txBody>
                    <a:bodyPr/>
                    <a:lstStyle/>
                    <a:p>
                      <a:pPr>
                        <a:defRPr sz="1200"/>
                      </a:pPr>
                      <a:r>
                        <a:rPr lang="es-ES_tradnl" sz="2900" noProof="0" dirty="0"/>
                        <a:t>2024</a:t>
                      </a:r>
                    </a:p>
                  </a:txBody>
                  <a:tcPr/>
                </a:tc>
                <a:tc>
                  <a:txBody>
                    <a:bodyPr/>
                    <a:lstStyle/>
                    <a:p>
                      <a:pPr>
                        <a:defRPr sz="1200"/>
                      </a:pPr>
                      <a:r>
                        <a:rPr lang="es-ES_tradnl" sz="2900" noProof="0" dirty="0"/>
                        <a:t>95,740,000</a:t>
                      </a:r>
                    </a:p>
                  </a:txBody>
                  <a:tcPr/>
                </a:tc>
                <a:tc>
                  <a:txBody>
                    <a:bodyPr/>
                    <a:lstStyle/>
                    <a:p>
                      <a:pPr>
                        <a:defRPr sz="1200"/>
                      </a:pPr>
                      <a:r>
                        <a:rPr lang="es-ES_tradnl" sz="2900" noProof="0" dirty="0"/>
                        <a:t>2,317</a:t>
                      </a:r>
                    </a:p>
                  </a:txBody>
                  <a:tcPr/>
                </a:tc>
                <a:tc>
                  <a:txBody>
                    <a:bodyPr/>
                    <a:lstStyle/>
                    <a:p>
                      <a:pPr>
                        <a:defRPr sz="1200"/>
                      </a:pPr>
                      <a:r>
                        <a:rPr lang="es-ES_tradnl" sz="2900" noProof="0" dirty="0"/>
                        <a:t>$12.35</a:t>
                      </a:r>
                    </a:p>
                  </a:txBody>
                  <a:tcPr/>
                </a:tc>
                <a:tc>
                  <a:txBody>
                    <a:bodyPr/>
                    <a:lstStyle/>
                    <a:p>
                      <a:pPr>
                        <a:defRPr sz="1200"/>
                      </a:pPr>
                      <a:r>
                        <a:rPr lang="es-ES_tradnl" sz="2900" noProof="0" dirty="0"/>
                        <a:t>$148.20</a:t>
                      </a:r>
                    </a:p>
                  </a:txBody>
                  <a:tcPr/>
                </a:tc>
                <a:extLst>
                  <a:ext uri="{0D108BD9-81ED-4DB2-BD59-A6C34878D82A}">
                    <a16:rowId xmlns:a16="http://schemas.microsoft.com/office/drawing/2014/main" val="10005"/>
                  </a:ext>
                </a:extLst>
              </a:tr>
              <a:tr h="525780">
                <a:tc>
                  <a:txBody>
                    <a:bodyPr/>
                    <a:lstStyle/>
                    <a:p>
                      <a:pPr>
                        <a:defRPr sz="1200"/>
                      </a:pPr>
                      <a:r>
                        <a:rPr lang="es-ES_tradnl" sz="2900" b="1" noProof="0" dirty="0" err="1"/>
                        <a:t>Calallen</a:t>
                      </a:r>
                      <a:r>
                        <a:rPr lang="es-ES_tradnl" sz="2900" b="1" noProof="0" dirty="0"/>
                        <a:t> ISD</a:t>
                      </a:r>
                    </a:p>
                  </a:txBody>
                  <a:tcPr/>
                </a:tc>
                <a:tc>
                  <a:txBody>
                    <a:bodyPr/>
                    <a:lstStyle/>
                    <a:p>
                      <a:pPr>
                        <a:defRPr sz="1200"/>
                      </a:pPr>
                      <a:r>
                        <a:rPr lang="es-ES_tradnl" sz="2900" noProof="0" dirty="0"/>
                        <a:t>2024</a:t>
                      </a:r>
                    </a:p>
                  </a:txBody>
                  <a:tcPr/>
                </a:tc>
                <a:tc>
                  <a:txBody>
                    <a:bodyPr/>
                    <a:lstStyle/>
                    <a:p>
                      <a:pPr>
                        <a:defRPr sz="1200"/>
                      </a:pPr>
                      <a:r>
                        <a:rPr lang="es-ES_tradnl" sz="2900" noProof="0" dirty="0"/>
                        <a:t>12,573,000</a:t>
                      </a:r>
                    </a:p>
                  </a:txBody>
                  <a:tcPr/>
                </a:tc>
                <a:tc>
                  <a:txBody>
                    <a:bodyPr/>
                    <a:lstStyle/>
                    <a:p>
                      <a:pPr>
                        <a:defRPr sz="1200"/>
                      </a:pPr>
                      <a:r>
                        <a:rPr lang="es-ES_tradnl" sz="2900" noProof="0" dirty="0"/>
                        <a:t>3,877</a:t>
                      </a:r>
                    </a:p>
                  </a:txBody>
                  <a:tcPr/>
                </a:tc>
                <a:tc>
                  <a:txBody>
                    <a:bodyPr/>
                    <a:lstStyle/>
                    <a:p>
                      <a:pPr>
                        <a:defRPr sz="1200"/>
                      </a:pPr>
                      <a:r>
                        <a:rPr lang="es-ES_tradnl" sz="2900" noProof="0" dirty="0"/>
                        <a:t>$8.50</a:t>
                      </a:r>
                    </a:p>
                  </a:txBody>
                  <a:tcPr/>
                </a:tc>
                <a:tc>
                  <a:txBody>
                    <a:bodyPr/>
                    <a:lstStyle/>
                    <a:p>
                      <a:pPr>
                        <a:defRPr sz="1200"/>
                      </a:pPr>
                      <a:r>
                        <a:rPr lang="es-ES_tradnl" sz="2900" noProof="0" dirty="0"/>
                        <a:t>$102.07</a:t>
                      </a:r>
                    </a:p>
                  </a:txBody>
                  <a:tcPr/>
                </a:tc>
                <a:extLst>
                  <a:ext uri="{0D108BD9-81ED-4DB2-BD59-A6C34878D82A}">
                    <a16:rowId xmlns:a16="http://schemas.microsoft.com/office/drawing/2014/main" val="10006"/>
                  </a:ext>
                </a:extLst>
              </a:tr>
              <a:tr h="525780">
                <a:tc>
                  <a:txBody>
                    <a:bodyPr/>
                    <a:lstStyle/>
                    <a:p>
                      <a:pPr>
                        <a:defRPr sz="1200"/>
                      </a:pPr>
                      <a:r>
                        <a:rPr lang="es-ES_tradnl" sz="2900" b="1" noProof="0" dirty="0"/>
                        <a:t>Dallas ISD</a:t>
                      </a:r>
                    </a:p>
                  </a:txBody>
                  <a:tcPr/>
                </a:tc>
                <a:tc>
                  <a:txBody>
                    <a:bodyPr/>
                    <a:lstStyle/>
                    <a:p>
                      <a:pPr>
                        <a:defRPr sz="1200"/>
                      </a:pPr>
                      <a:r>
                        <a:rPr lang="es-ES_tradnl" sz="2900" noProof="0" dirty="0"/>
                        <a:t>2026</a:t>
                      </a:r>
                    </a:p>
                  </a:txBody>
                  <a:tcPr/>
                </a:tc>
                <a:tc>
                  <a:txBody>
                    <a:bodyPr/>
                    <a:lstStyle/>
                    <a:p>
                      <a:pPr>
                        <a:defRPr sz="1200"/>
                      </a:pPr>
                      <a:r>
                        <a:rPr lang="es-ES_tradnl" sz="2900" noProof="0" dirty="0"/>
                        <a:t>6,243,110,000</a:t>
                      </a:r>
                    </a:p>
                  </a:txBody>
                  <a:tcPr/>
                </a:tc>
                <a:tc>
                  <a:txBody>
                    <a:bodyPr/>
                    <a:lstStyle/>
                    <a:p>
                      <a:pPr>
                        <a:defRPr sz="1200"/>
                      </a:pPr>
                      <a:r>
                        <a:rPr lang="es-ES_tradnl" sz="2900" noProof="0" dirty="0"/>
                        <a:t>133,748</a:t>
                      </a:r>
                    </a:p>
                  </a:txBody>
                  <a:tcPr/>
                </a:tc>
                <a:tc>
                  <a:txBody>
                    <a:bodyPr/>
                    <a:lstStyle/>
                    <a:p>
                      <a:pPr>
                        <a:defRPr sz="1200"/>
                      </a:pPr>
                      <a:r>
                        <a:rPr lang="es-ES_tradnl" sz="2900" noProof="0" dirty="0"/>
                        <a:t>$2.79</a:t>
                      </a:r>
                    </a:p>
                  </a:txBody>
                  <a:tcPr/>
                </a:tc>
                <a:tc>
                  <a:txBody>
                    <a:bodyPr/>
                    <a:lstStyle/>
                    <a:p>
                      <a:pPr>
                        <a:defRPr sz="1200"/>
                      </a:pPr>
                      <a:r>
                        <a:rPr lang="es-ES_tradnl" sz="2900" noProof="0" dirty="0"/>
                        <a:t>$33.48</a:t>
                      </a:r>
                    </a:p>
                  </a:txBody>
                  <a:tcPr/>
                </a:tc>
                <a:extLst>
                  <a:ext uri="{0D108BD9-81ED-4DB2-BD59-A6C34878D82A}">
                    <a16:rowId xmlns:a16="http://schemas.microsoft.com/office/drawing/2014/main" val="10007"/>
                  </a:ext>
                </a:extLst>
              </a:tr>
            </a:tbl>
          </a:graphicData>
        </a:graphic>
      </p:graphicFrame>
      <p:pic>
        <p:nvPicPr>
          <p:cNvPr id="6" name="Picture 5" descr="A black and white logo&#10;&#10;AI-generated content may be incorrect.">
            <a:extLst>
              <a:ext uri="{FF2B5EF4-FFF2-40B4-BE49-F238E27FC236}">
                <a16:creationId xmlns:a16="http://schemas.microsoft.com/office/drawing/2014/main" id="{E7BB3B36-B543-24C0-352B-89991C2604D9}"/>
              </a:ext>
            </a:extLst>
          </p:cNvPr>
          <p:cNvPicPr>
            <a:picLocks noChangeAspect="1"/>
          </p:cNvPicPr>
          <p:nvPr/>
        </p:nvPicPr>
        <p:blipFill>
          <a:blip r:embed="rId3"/>
          <a:stretch>
            <a:fillRect/>
          </a:stretch>
        </p:blipFill>
        <p:spPr>
          <a:xfrm>
            <a:off x="457201" y="8801100"/>
            <a:ext cx="2917436" cy="1046442"/>
          </a:xfrm>
          <a:prstGeom prst="rect">
            <a:avLst/>
          </a:prstGeom>
        </p:spPr>
      </p:pic>
    </p:spTree>
    <p:extLst>
      <p:ext uri="{BB962C8B-B14F-4D97-AF65-F5344CB8AC3E}">
        <p14:creationId xmlns:p14="http://schemas.microsoft.com/office/powerpoint/2010/main" val="317925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42D76-6227-37BE-9F82-10E345CEC44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C3FA0D35-8F72-5545-12E9-F3D627AB90A4}"/>
              </a:ext>
            </a:extLst>
          </p:cNvPr>
          <p:cNvPicPr>
            <a:picLocks noChangeAspect="1"/>
          </p:cNvPicPr>
          <p:nvPr/>
        </p:nvPicPr>
        <p:blipFill>
          <a:blip r:embed="rId3"/>
          <a:srcRect/>
          <a:stretch/>
        </p:blipFill>
        <p:spPr>
          <a:xfrm>
            <a:off x="0" y="0"/>
            <a:ext cx="18288000" cy="11044571"/>
          </a:xfrm>
          <a:prstGeom prst="rect">
            <a:avLst/>
          </a:prstGeom>
        </p:spPr>
      </p:pic>
    </p:spTree>
    <p:extLst>
      <p:ext uri="{BB962C8B-B14F-4D97-AF65-F5344CB8AC3E}">
        <p14:creationId xmlns:p14="http://schemas.microsoft.com/office/powerpoint/2010/main" val="20516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8141CD33-4FE2-C583-E94A-ED536704F8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F96E387-622D-222E-EF5B-8C478D93664E}"/>
              </a:ext>
            </a:extLst>
          </p:cNvPr>
          <p:cNvSpPr txBox="1"/>
          <p:nvPr/>
        </p:nvSpPr>
        <p:spPr>
          <a:xfrm>
            <a:off x="2476630" y="1197328"/>
            <a:ext cx="15811369" cy="86177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s-ES_tradnl" sz="4400" b="1" noProof="0" dirty="0">
                <a:solidFill>
                  <a:srgbClr val="FFC000"/>
                </a:solidFill>
                <a:effectLst>
                  <a:outerShdw blurRad="50800" dist="38100" dir="2700000" algn="tl" rotWithShape="0">
                    <a:prstClr val="black">
                      <a:alpha val="40000"/>
                    </a:prstClr>
                  </a:outerShdw>
                </a:effectLst>
              </a:rPr>
              <a:t>PÁGINA WEB DEL BONO 2026</a:t>
            </a:r>
            <a:endParaRPr lang="es-ES_tradnl" sz="4400" noProof="0" dirty="0">
              <a:solidFill>
                <a:srgbClr val="FFC000"/>
              </a:solidFill>
              <a:effectLst>
                <a:outerShdw blurRad="50800" dist="38100" dir="2700000" algn="tl" rotWithShape="0">
                  <a:prstClr val="black">
                    <a:alpha val="40000"/>
                  </a:prstClr>
                </a:outerShdw>
              </a:effectLst>
            </a:endParaRPr>
          </a:p>
        </p:txBody>
      </p:sp>
      <p:sp>
        <p:nvSpPr>
          <p:cNvPr id="2" name="Google Shape;578;p69" descr="A logo with a city skyline and a road&#10;&#10;AI-generated content may be incorrect.">
            <a:extLst>
              <a:ext uri="{FF2B5EF4-FFF2-40B4-BE49-F238E27FC236}">
                <a16:creationId xmlns:a16="http://schemas.microsoft.com/office/drawing/2014/main" id="{6CA83EE2-5C2A-EE88-EFC4-DE94C4F11DB8}"/>
              </a:ext>
            </a:extLst>
          </p:cNvPr>
          <p:cNvSpPr/>
          <p:nvPr/>
        </p:nvSpPr>
        <p:spPr>
          <a:xfrm>
            <a:off x="878756" y="829278"/>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45">
              <a:buClr>
                <a:srgbClr val="000000"/>
              </a:buClr>
              <a:buSzPts val="900"/>
            </a:pPr>
            <a:endParaRPr lang="es-ES_tradnl" noProof="0" dirty="0">
              <a:solidFill>
                <a:srgbClr val="000000"/>
              </a:solidFill>
              <a:latin typeface="Calibri"/>
              <a:ea typeface="Calibri"/>
              <a:cs typeface="Calibri"/>
              <a:sym typeface="Calibri"/>
            </a:endParaRPr>
          </a:p>
        </p:txBody>
      </p:sp>
      <p:sp>
        <p:nvSpPr>
          <p:cNvPr id="5" name="Rectangle 2">
            <a:extLst>
              <a:ext uri="{FF2B5EF4-FFF2-40B4-BE49-F238E27FC236}">
                <a16:creationId xmlns:a16="http://schemas.microsoft.com/office/drawing/2014/main" id="{C8F9F582-F59F-B2AF-76FF-B145C2137C7B}"/>
              </a:ext>
            </a:extLst>
          </p:cNvPr>
          <p:cNvSpPr>
            <a:spLocks noChangeArrowheads="1"/>
          </p:cNvSpPr>
          <p:nvPr/>
        </p:nvSpPr>
        <p:spPr bwMode="auto">
          <a:xfrm>
            <a:off x="2609850" y="2427091"/>
            <a:ext cx="1156759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lvl="0" indent="-171450">
              <a:buClr>
                <a:srgbClr val="FFC000"/>
              </a:buClr>
              <a:buFont typeface="Courier New" panose="02070309020205020404" pitchFamily="49" charset="0"/>
              <a:buChar char="o"/>
            </a:pPr>
            <a:r>
              <a:rPr kumimoji="0" lang="es-ES_tradnl" sz="3600" b="0" i="0" u="none" strike="noStrike" cap="none" normalizeH="0" baseline="0" noProof="0" dirty="0">
                <a:ln>
                  <a:noFill/>
                </a:ln>
                <a:solidFill>
                  <a:schemeClr val="bg1"/>
                </a:solidFill>
                <a:effectLst/>
                <a:latin typeface="+mj-lt"/>
              </a:rPr>
              <a:t>  </a:t>
            </a:r>
            <a:r>
              <a:rPr lang="es-ES_tradnl" sz="3600" noProof="0" dirty="0">
                <a:solidFill>
                  <a:schemeClr val="bg1"/>
                </a:solidFill>
                <a:latin typeface="+mj-lt"/>
              </a:rPr>
              <a:t>Resumen
  Resumen de una página en inglés y español
  Video
  Preguntas frecuentes
  Propuestas para cada escuela
  Lista de las escuelas propuestas para edificio nuevo
  Estimador de impacto fiscal
  Información sobre el Comité Directivo Ciudadano
  Cronología de planificación de bonos
  Regístrese para votar/Fechas importantes
  Panel de Bonos 2020</a:t>
            </a:r>
            <a:endParaRPr kumimoji="0" lang="es-ES_tradnl" sz="3600" b="0" i="0" u="none" strike="noStrike" cap="none" normalizeH="0" baseline="0" noProof="0" dirty="0">
              <a:ln>
                <a:noFill/>
              </a:ln>
              <a:solidFill>
                <a:schemeClr val="bg1"/>
              </a:solidFill>
              <a:effectLst/>
              <a:latin typeface="+mj-lt"/>
            </a:endParaRPr>
          </a:p>
        </p:txBody>
      </p:sp>
    </p:spTree>
    <p:extLst>
      <p:ext uri="{BB962C8B-B14F-4D97-AF65-F5344CB8AC3E}">
        <p14:creationId xmlns:p14="http://schemas.microsoft.com/office/powerpoint/2010/main" val="262249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A131999D-4948-391E-0F96-103DEF8BA3E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738B2E4-34E3-BF2C-43C0-C003F59264FF}"/>
              </a:ext>
            </a:extLst>
          </p:cNvPr>
          <p:cNvSpPr txBox="1"/>
          <p:nvPr/>
        </p:nvSpPr>
        <p:spPr>
          <a:xfrm>
            <a:off x="2476630" y="1197328"/>
            <a:ext cx="15811369" cy="86177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r>
              <a:rPr lang="es-ES_tradnl" sz="4400" b="1" noProof="0" dirty="0">
                <a:solidFill>
                  <a:srgbClr val="FFC000"/>
                </a:solidFill>
                <a:effectLst>
                  <a:outerShdw blurRad="50800" dist="38100" dir="2700000" algn="tl" rotWithShape="0">
                    <a:prstClr val="black">
                      <a:alpha val="40000"/>
                    </a:prstClr>
                  </a:outerShdw>
                </a:effectLst>
              </a:rPr>
              <a:t>PÁGINA WEB DEL BONO 2026</a:t>
            </a:r>
            <a:endParaRPr lang="es-ES_tradnl" sz="4400" noProof="0" dirty="0">
              <a:solidFill>
                <a:srgbClr val="FFC000"/>
              </a:solidFill>
              <a:effectLst>
                <a:outerShdw blurRad="50800" dist="38100" dir="2700000" algn="tl" rotWithShape="0">
                  <a:prstClr val="black">
                    <a:alpha val="40000"/>
                  </a:prstClr>
                </a:outerShdw>
              </a:effectLst>
            </a:endParaRPr>
          </a:p>
        </p:txBody>
      </p:sp>
      <p:sp>
        <p:nvSpPr>
          <p:cNvPr id="2" name="Google Shape;578;p69" descr="A logo with a city skyline and a road&#10;&#10;AI-generated content may be incorrect.">
            <a:extLst>
              <a:ext uri="{FF2B5EF4-FFF2-40B4-BE49-F238E27FC236}">
                <a16:creationId xmlns:a16="http://schemas.microsoft.com/office/drawing/2014/main" id="{9A6C10EA-BAD9-4A62-2231-EB99FC94E278}"/>
              </a:ext>
            </a:extLst>
          </p:cNvPr>
          <p:cNvSpPr/>
          <p:nvPr/>
        </p:nvSpPr>
        <p:spPr>
          <a:xfrm>
            <a:off x="878756" y="829278"/>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45">
              <a:buClr>
                <a:srgbClr val="000000"/>
              </a:buClr>
              <a:buSzPts val="900"/>
            </a:pPr>
            <a:endParaRPr lang="es-ES_tradnl" noProof="0" dirty="0">
              <a:solidFill>
                <a:srgbClr val="000000"/>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A8D37E3D-CA36-B1A4-283E-5AE605B716B8}"/>
              </a:ext>
            </a:extLst>
          </p:cNvPr>
          <p:cNvPicPr>
            <a:picLocks noChangeAspect="1"/>
          </p:cNvPicPr>
          <p:nvPr/>
        </p:nvPicPr>
        <p:blipFill>
          <a:blip r:embed="rId4"/>
          <a:stretch>
            <a:fillRect/>
          </a:stretch>
        </p:blipFill>
        <p:spPr>
          <a:xfrm>
            <a:off x="2939081" y="2059101"/>
            <a:ext cx="5531999" cy="8113598"/>
          </a:xfrm>
          <a:prstGeom prst="rect">
            <a:avLst/>
          </a:prstGeom>
        </p:spPr>
      </p:pic>
      <p:pic>
        <p:nvPicPr>
          <p:cNvPr id="8" name="Picture 7">
            <a:extLst>
              <a:ext uri="{FF2B5EF4-FFF2-40B4-BE49-F238E27FC236}">
                <a16:creationId xmlns:a16="http://schemas.microsoft.com/office/drawing/2014/main" id="{5B9DE490-548B-8698-C404-8188B0A2D3DD}"/>
              </a:ext>
            </a:extLst>
          </p:cNvPr>
          <p:cNvPicPr>
            <a:picLocks noChangeAspect="1"/>
          </p:cNvPicPr>
          <p:nvPr/>
        </p:nvPicPr>
        <p:blipFill>
          <a:blip r:embed="rId5"/>
          <a:stretch>
            <a:fillRect/>
          </a:stretch>
        </p:blipFill>
        <p:spPr>
          <a:xfrm>
            <a:off x="9984749" y="2059100"/>
            <a:ext cx="5531999" cy="8113599"/>
          </a:xfrm>
          <a:prstGeom prst="rect">
            <a:avLst/>
          </a:prstGeom>
        </p:spPr>
      </p:pic>
    </p:spTree>
    <p:extLst>
      <p:ext uri="{BB962C8B-B14F-4D97-AF65-F5344CB8AC3E}">
        <p14:creationId xmlns:p14="http://schemas.microsoft.com/office/powerpoint/2010/main" val="746861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5360687E-5931-F632-980D-A6B6BEA43708}"/>
            </a:ext>
          </a:extLst>
        </p:cNvPr>
        <p:cNvGrpSpPr/>
        <p:nvPr/>
      </p:nvGrpSpPr>
      <p:grpSpPr>
        <a:xfrm>
          <a:off x="0" y="0"/>
          <a:ext cx="0" cy="0"/>
          <a:chOff x="0" y="0"/>
          <a:chExt cx="0" cy="0"/>
        </a:xfrm>
      </p:grpSpPr>
      <p:sp>
        <p:nvSpPr>
          <p:cNvPr id="4" name="Google Shape;578;p69" descr="A logo with a city skyline and a road&#10;&#10;AI-generated content may be incorrect.">
            <a:extLst>
              <a:ext uri="{FF2B5EF4-FFF2-40B4-BE49-F238E27FC236}">
                <a16:creationId xmlns:a16="http://schemas.microsoft.com/office/drawing/2014/main" id="{15D0240E-5B98-C8FD-585B-90866520FC3A}"/>
              </a:ext>
            </a:extLst>
          </p:cNvPr>
          <p:cNvSpPr/>
          <p:nvPr/>
        </p:nvSpPr>
        <p:spPr>
          <a:xfrm>
            <a:off x="878756" y="829278"/>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45">
              <a:buClr>
                <a:srgbClr val="000000"/>
              </a:buClr>
              <a:buSzPts val="900"/>
            </a:pPr>
            <a:endParaRPr lang="es-ES_tradnl" noProof="0" dirty="0">
              <a:solidFill>
                <a:srgbClr val="000000"/>
              </a:solidFill>
              <a:latin typeface="Calibri"/>
              <a:ea typeface="Calibri"/>
              <a:cs typeface="Calibri"/>
              <a:sym typeface="Calibri"/>
            </a:endParaRPr>
          </a:p>
        </p:txBody>
      </p:sp>
      <p:pic>
        <p:nvPicPr>
          <p:cNvPr id="9" name="Picture 8" descr="A poster with text and images&#10;&#10;AI-generated content may be incorrect.">
            <a:extLst>
              <a:ext uri="{FF2B5EF4-FFF2-40B4-BE49-F238E27FC236}">
                <a16:creationId xmlns:a16="http://schemas.microsoft.com/office/drawing/2014/main" id="{FEBD95C4-9266-2925-2ACE-EFD8B8900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9419" y="0"/>
            <a:ext cx="9566131" cy="10287000"/>
          </a:xfrm>
          <a:prstGeom prst="rect">
            <a:avLst/>
          </a:prstGeom>
        </p:spPr>
      </p:pic>
    </p:spTree>
    <p:extLst>
      <p:ext uri="{BB962C8B-B14F-4D97-AF65-F5344CB8AC3E}">
        <p14:creationId xmlns:p14="http://schemas.microsoft.com/office/powerpoint/2010/main" val="360229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2282E9F0-E81A-C0AC-E6AA-A6F29403B70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E3B84C3-B1CB-3D21-D7CC-13191FE39A3C}"/>
              </a:ext>
            </a:extLst>
          </p:cNvPr>
          <p:cNvSpPr txBox="1"/>
          <p:nvPr/>
        </p:nvSpPr>
        <p:spPr>
          <a:xfrm>
            <a:off x="2365419" y="1197329"/>
            <a:ext cx="15922583" cy="153888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defTabSz="1828983">
              <a:buClr>
                <a:srgbClr val="000000"/>
              </a:buClr>
              <a:defRPr/>
            </a:pPr>
            <a:r>
              <a:rPr lang="es-ES_tradnl" sz="4400" b="1" kern="0" noProof="0" dirty="0">
                <a:solidFill>
                  <a:srgbClr val="FFC000"/>
                </a:solidFill>
                <a:effectLst>
                  <a:outerShdw blurRad="50800" dist="38100" dir="2700000" algn="tl" rotWithShape="0">
                    <a:prstClr val="black">
                      <a:alpha val="40000"/>
                    </a:prstClr>
                  </a:outerShdw>
                </a:effectLst>
                <a:cs typeface="Arial"/>
                <a:sym typeface="Arial"/>
              </a:rPr>
              <a:t>¿CUÁLES SON LAS FECHAS CLAVE DE LA ELECCIÓN DEL BONO?</a:t>
            </a:r>
            <a:endParaRPr lang="es-ES_tradnl" sz="4400" kern="0" noProof="0" dirty="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5" name="TextBox 4">
            <a:extLst>
              <a:ext uri="{FF2B5EF4-FFF2-40B4-BE49-F238E27FC236}">
                <a16:creationId xmlns:a16="http://schemas.microsoft.com/office/drawing/2014/main" id="{0C2E0D61-57F5-4576-02E7-B440D41C7217}"/>
              </a:ext>
            </a:extLst>
          </p:cNvPr>
          <p:cNvSpPr txBox="1"/>
          <p:nvPr/>
        </p:nvSpPr>
        <p:spPr>
          <a:xfrm>
            <a:off x="1315566" y="3718971"/>
            <a:ext cx="15656867" cy="2354491"/>
          </a:xfrm>
          <a:prstGeom prst="rect">
            <a:avLst/>
          </a:prstGeom>
          <a:noFill/>
        </p:spPr>
        <p:txBody>
          <a:bodyPr wrap="square" lIns="137160" tIns="68580" rIns="137160" bIns="68580" anchor="t">
            <a:spAutoFit/>
          </a:bodyPr>
          <a:lstStyle/>
          <a:p>
            <a:r>
              <a:rPr lang="es-ES_tradnl" sz="4800" b="1" noProof="0" dirty="0">
                <a:solidFill>
                  <a:srgbClr val="6ECA97"/>
                </a:solidFill>
              </a:rPr>
              <a:t>2 de abril:</a:t>
            </a:r>
            <a:r>
              <a:rPr lang="es-ES_tradnl" sz="4800" noProof="0" dirty="0">
                <a:solidFill>
                  <a:schemeClr val="bg1"/>
                </a:solidFill>
              </a:rPr>
              <a:t>		Fecha límite para registrarse para votar</a:t>
            </a:r>
          </a:p>
          <a:p>
            <a:r>
              <a:rPr lang="es-ES_tradnl" sz="4800" b="1" noProof="0" dirty="0">
                <a:solidFill>
                  <a:srgbClr val="6ECA97"/>
                </a:solidFill>
              </a:rPr>
              <a:t>20-28 de abril:</a:t>
            </a:r>
            <a:r>
              <a:rPr lang="es-ES_tradnl" sz="4800" noProof="0" dirty="0">
                <a:solidFill>
                  <a:schemeClr val="bg1"/>
                </a:solidFill>
              </a:rPr>
              <a:t>	Votación temprana</a:t>
            </a:r>
          </a:p>
          <a:p>
            <a:r>
              <a:rPr lang="es-ES_tradnl" sz="4800" b="1" noProof="0" dirty="0">
                <a:solidFill>
                  <a:srgbClr val="6ECA97"/>
                </a:solidFill>
              </a:rPr>
              <a:t>2 de mayo:</a:t>
            </a:r>
            <a:r>
              <a:rPr lang="es-ES_tradnl" sz="4800" noProof="0" dirty="0">
                <a:solidFill>
                  <a:schemeClr val="bg1"/>
                </a:solidFill>
              </a:rPr>
              <a:t>		Día de las elecciones</a:t>
            </a:r>
          </a:p>
        </p:txBody>
      </p:sp>
      <p:sp>
        <p:nvSpPr>
          <p:cNvPr id="6" name="Google Shape;578;p69" descr="A logo with a city skyline and a road&#10;&#10;AI-generated content may be incorrect.">
            <a:extLst>
              <a:ext uri="{FF2B5EF4-FFF2-40B4-BE49-F238E27FC236}">
                <a16:creationId xmlns:a16="http://schemas.microsoft.com/office/drawing/2014/main" id="{EC6FE731-7714-E0B8-A969-EF3A1FD05FA0}"/>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lang="es-ES_tradnl" noProof="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2520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FD28D-3E19-FE2B-8AC9-D983DC79406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5A3C0C0-6926-0392-1689-3ADB8B0A578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s-ES_tradnl" noProof="0" dirty="0"/>
          </a:p>
        </p:txBody>
      </p:sp>
      <p:sp>
        <p:nvSpPr>
          <p:cNvPr id="4" name="Slide Number Placeholder 3">
            <a:extLst>
              <a:ext uri="{FF2B5EF4-FFF2-40B4-BE49-F238E27FC236}">
                <a16:creationId xmlns:a16="http://schemas.microsoft.com/office/drawing/2014/main" id="{F76EB223-836B-A792-7293-285411DE36AB}"/>
              </a:ext>
            </a:extLst>
          </p:cNvPr>
          <p:cNvSpPr>
            <a:spLocks noGrp="1"/>
          </p:cNvSpPr>
          <p:nvPr>
            <p:ph type="sldNum" sz="quarter" idx="12"/>
          </p:nvPr>
        </p:nvSpPr>
        <p:spPr/>
        <p:txBody>
          <a:bodyPr/>
          <a:lstStyle/>
          <a:p>
            <a:fld id="{B6F15528-21DE-4FAA-801E-634DDDAF4B2B}" type="slidenum">
              <a:rPr lang="es-ES_tradnl" noProof="0" smtClean="0"/>
              <a:pPr/>
              <a:t>16</a:t>
            </a:fld>
            <a:endParaRPr lang="es-ES_tradnl" noProof="0" dirty="0"/>
          </a:p>
        </p:txBody>
      </p:sp>
      <p:pic>
        <p:nvPicPr>
          <p:cNvPr id="6" name="Picture 5" descr="A green and white rectangular sign with a qr code&#10;&#10;AI-generated content may be incorrect.">
            <a:extLst>
              <a:ext uri="{FF2B5EF4-FFF2-40B4-BE49-F238E27FC236}">
                <a16:creationId xmlns:a16="http://schemas.microsoft.com/office/drawing/2014/main" id="{B74D53DC-11F2-9D9B-1027-4D935E6E8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1209" y="1947978"/>
            <a:ext cx="8811181" cy="6391043"/>
          </a:xfrm>
          <a:prstGeom prst="rect">
            <a:avLst/>
          </a:prstGeom>
        </p:spPr>
      </p:pic>
    </p:spTree>
    <p:extLst>
      <p:ext uri="{BB962C8B-B14F-4D97-AF65-F5344CB8AC3E}">
        <p14:creationId xmlns:p14="http://schemas.microsoft.com/office/powerpoint/2010/main" val="65901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37989A13-9697-9158-88FB-B8AE3C2C95A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EA6A9EA-7C0D-4849-1856-73DB5F4EE589}"/>
              </a:ext>
            </a:extLst>
          </p:cNvPr>
          <p:cNvSpPr txBox="1"/>
          <p:nvPr/>
        </p:nvSpPr>
        <p:spPr>
          <a:xfrm>
            <a:off x="2365419" y="1197329"/>
            <a:ext cx="15922583" cy="86177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defTabSz="1828983">
              <a:buClr>
                <a:srgbClr val="000000"/>
              </a:buClr>
              <a:defRPr/>
            </a:pPr>
            <a:r>
              <a:rPr lang="es-ES_tradnl" sz="4400" b="1" kern="0" noProof="0" dirty="0">
                <a:solidFill>
                  <a:srgbClr val="FFC000"/>
                </a:solidFill>
                <a:effectLst>
                  <a:outerShdw blurRad="50800" dist="38100" dir="2700000" algn="tl" rotWithShape="0">
                    <a:prstClr val="black">
                      <a:alpha val="40000"/>
                    </a:prstClr>
                  </a:outerShdw>
                </a:effectLst>
                <a:cs typeface="Arial"/>
                <a:sym typeface="Arial"/>
              </a:rPr>
              <a:t>¿CUÁNDO ES LA ELECCIÓN DE BONOS?</a:t>
            </a:r>
            <a:endParaRPr lang="es-ES_tradnl" sz="4400" kern="0" noProof="0" dirty="0">
              <a:solidFill>
                <a:srgbClr val="000000"/>
              </a:solidFill>
              <a:effectLst>
                <a:outerShdw blurRad="50800" dist="38100" dir="2700000" algn="tl" rotWithShape="0">
                  <a:prstClr val="black">
                    <a:alpha val="40000"/>
                  </a:prstClr>
                </a:outerShdw>
              </a:effectLst>
              <a:latin typeface="Arial"/>
              <a:cs typeface="Arial"/>
              <a:sym typeface="Arial"/>
            </a:endParaRPr>
          </a:p>
        </p:txBody>
      </p:sp>
      <p:pic>
        <p:nvPicPr>
          <p:cNvPr id="3" name="Picture 2" descr="A group of people sitting in chairs in front of a boardroom&#10;&#10;AI-generated content may be incorrect.">
            <a:extLst>
              <a:ext uri="{FF2B5EF4-FFF2-40B4-BE49-F238E27FC236}">
                <a16:creationId xmlns:a16="http://schemas.microsoft.com/office/drawing/2014/main" id="{B7AD586C-FB33-DE3F-E06A-856F80AE496C}"/>
              </a:ext>
            </a:extLst>
          </p:cNvPr>
          <p:cNvPicPr>
            <a:picLocks noChangeAspect="1"/>
          </p:cNvPicPr>
          <p:nvPr/>
        </p:nvPicPr>
        <p:blipFill>
          <a:blip r:embed="rId3"/>
          <a:stretch>
            <a:fillRect/>
          </a:stretch>
        </p:blipFill>
        <p:spPr>
          <a:xfrm>
            <a:off x="8865799" y="2477960"/>
            <a:ext cx="8654657" cy="6490992"/>
          </a:xfrm>
          <a:prstGeom prst="rect">
            <a:avLst/>
          </a:prstGeom>
        </p:spPr>
      </p:pic>
      <p:sp>
        <p:nvSpPr>
          <p:cNvPr id="5" name="TextBox 4">
            <a:extLst>
              <a:ext uri="{FF2B5EF4-FFF2-40B4-BE49-F238E27FC236}">
                <a16:creationId xmlns:a16="http://schemas.microsoft.com/office/drawing/2014/main" id="{D2699714-89B2-E815-E4C4-FB742066E7D1}"/>
              </a:ext>
            </a:extLst>
          </p:cNvPr>
          <p:cNvSpPr txBox="1"/>
          <p:nvPr/>
        </p:nvSpPr>
        <p:spPr>
          <a:xfrm>
            <a:off x="767544" y="3038862"/>
            <a:ext cx="7762134" cy="5309146"/>
          </a:xfrm>
          <a:prstGeom prst="rect">
            <a:avLst/>
          </a:prstGeom>
          <a:noFill/>
        </p:spPr>
        <p:txBody>
          <a:bodyPr wrap="square" lIns="137160" tIns="68580" rIns="137160" bIns="68580" anchor="t">
            <a:spAutoFit/>
          </a:bodyPr>
          <a:lstStyle/>
          <a:p>
            <a:r>
              <a:rPr lang="es-ES_tradnl" sz="4200" noProof="0" dirty="0">
                <a:solidFill>
                  <a:schemeClr val="bg1"/>
                </a:solidFill>
                <a:cs typeface="Arial"/>
              </a:rPr>
              <a:t>Por votación unánime, el 12 de febrero, la Junta Escolar de Dallas ISD aprobó una elección de </a:t>
            </a:r>
            <a:r>
              <a:rPr lang="es-ES_tradnl" sz="4200" dirty="0">
                <a:solidFill>
                  <a:schemeClr val="bg1"/>
                </a:solidFill>
                <a:cs typeface="Arial"/>
              </a:rPr>
              <a:t>B</a:t>
            </a:r>
            <a:r>
              <a:rPr lang="es-ES_tradnl" sz="4200" noProof="0" dirty="0" err="1">
                <a:solidFill>
                  <a:schemeClr val="bg1"/>
                </a:solidFill>
                <a:cs typeface="Arial"/>
              </a:rPr>
              <a:t>onos</a:t>
            </a:r>
            <a:r>
              <a:rPr lang="es-ES_tradnl" sz="4200" noProof="0" dirty="0">
                <a:solidFill>
                  <a:schemeClr val="bg1"/>
                </a:solidFill>
                <a:cs typeface="Arial"/>
              </a:rPr>
              <a:t>, que se llevará a </a:t>
            </a:r>
            <a:r>
              <a:rPr lang="es-ES_tradnl" sz="4200" dirty="0">
                <a:solidFill>
                  <a:schemeClr val="bg1"/>
                </a:solidFill>
                <a:cs typeface="Arial"/>
              </a:rPr>
              <a:t>cabo </a:t>
            </a:r>
            <a:r>
              <a:rPr lang="es-ES_tradnl" sz="4200" noProof="0" dirty="0">
                <a:solidFill>
                  <a:schemeClr val="bg1"/>
                </a:solidFill>
                <a:cs typeface="Arial"/>
              </a:rPr>
              <a:t>el 2 de mayo de 2026, para autorizar la emisión de 6.2 mil millones de dólares en bonos</a:t>
            </a:r>
          </a:p>
        </p:txBody>
      </p:sp>
      <p:sp>
        <p:nvSpPr>
          <p:cNvPr id="6" name="Google Shape;578;p69" descr="A logo with a city skyline and a road&#10;&#10;AI-generated content may be incorrect.">
            <a:extLst>
              <a:ext uri="{FF2B5EF4-FFF2-40B4-BE49-F238E27FC236}">
                <a16:creationId xmlns:a16="http://schemas.microsoft.com/office/drawing/2014/main" id="{1FB7D78D-CEBE-57B5-175A-19B55A22F1E9}"/>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4">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lang="es-ES_tradnl" noProof="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8788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89DC6596-7732-5703-C3B0-25B050B13D6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77906AD-A91F-5A3D-9F00-33E12F3DFEBC}"/>
              </a:ext>
            </a:extLst>
          </p:cNvPr>
          <p:cNvSpPr txBox="1"/>
          <p:nvPr/>
        </p:nvSpPr>
        <p:spPr>
          <a:xfrm>
            <a:off x="2365417" y="1197329"/>
            <a:ext cx="15922583" cy="86177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defTabSz="1828983">
              <a:buClr>
                <a:srgbClr val="000000"/>
              </a:buClr>
              <a:defRPr/>
            </a:pPr>
            <a:r>
              <a:rPr lang="es-ES_tradnl" sz="4400" b="1" kern="0" noProof="0" dirty="0">
                <a:solidFill>
                  <a:srgbClr val="FFC000"/>
                </a:solidFill>
                <a:effectLst>
                  <a:outerShdw blurRad="50800" dist="38100" dir="2700000" algn="tl" rotWithShape="0">
                    <a:prstClr val="black">
                      <a:alpha val="40000"/>
                    </a:prstClr>
                  </a:outerShdw>
                </a:effectLst>
                <a:cs typeface="Arial"/>
                <a:sym typeface="Arial"/>
              </a:rPr>
              <a:t>¿QUÉ ES UNA ELECCIÓN DE BONOS ESCOLARES?</a:t>
            </a:r>
            <a:endParaRPr lang="es-ES_tradnl" sz="4400" kern="0" noProof="0" dirty="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5" name="TextBox 4">
            <a:extLst>
              <a:ext uri="{FF2B5EF4-FFF2-40B4-BE49-F238E27FC236}">
                <a16:creationId xmlns:a16="http://schemas.microsoft.com/office/drawing/2014/main" id="{D161809D-6392-F233-D883-149C86149D96}"/>
              </a:ext>
            </a:extLst>
          </p:cNvPr>
          <p:cNvSpPr txBox="1"/>
          <p:nvPr/>
        </p:nvSpPr>
        <p:spPr>
          <a:xfrm>
            <a:off x="2365417" y="2718257"/>
            <a:ext cx="14160690" cy="6786473"/>
          </a:xfrm>
          <a:prstGeom prst="rect">
            <a:avLst/>
          </a:prstGeom>
          <a:noFill/>
        </p:spPr>
        <p:txBody>
          <a:bodyPr wrap="square" lIns="137160" tIns="68580" rIns="137160" bIns="68580" anchor="t">
            <a:spAutoFit/>
          </a:bodyPr>
          <a:lstStyle/>
          <a:p>
            <a:r>
              <a:rPr lang="es-ES_tradnl" sz="4800" noProof="0" dirty="0">
                <a:solidFill>
                  <a:schemeClr val="bg1"/>
                </a:solidFill>
              </a:rPr>
              <a:t>Una elección de bonos escolares pide a los votantes permiso para vender bonos a inversionistas y así recaudar capital para proyectos específicos, como la construcción de escuelas nuevas o la renovación de instalaciones existentes.
Es similar a </a:t>
            </a:r>
            <a:r>
              <a:rPr lang="es-ES_tradnl" sz="4800" dirty="0">
                <a:solidFill>
                  <a:schemeClr val="bg1"/>
                </a:solidFill>
              </a:rPr>
              <a:t>un préstamo hipotecario que pide un </a:t>
            </a:r>
            <a:r>
              <a:rPr lang="es-ES_tradnl" sz="4800" noProof="0" dirty="0">
                <a:solidFill>
                  <a:schemeClr val="bg1"/>
                </a:solidFill>
              </a:rPr>
              <a:t>propietario para pagar su casa y que después paga poco a poco.</a:t>
            </a:r>
            <a:endParaRPr lang="es-ES_tradnl" sz="2700" noProof="0" dirty="0">
              <a:solidFill>
                <a:schemeClr val="bg1"/>
              </a:solidFill>
              <a:cs typeface="Arial"/>
            </a:endParaRPr>
          </a:p>
        </p:txBody>
      </p:sp>
      <p:sp>
        <p:nvSpPr>
          <p:cNvPr id="6" name="Google Shape;578;p69" descr="A logo with a city skyline and a road&#10;&#10;AI-generated content may be incorrect.">
            <a:extLst>
              <a:ext uri="{FF2B5EF4-FFF2-40B4-BE49-F238E27FC236}">
                <a16:creationId xmlns:a16="http://schemas.microsoft.com/office/drawing/2014/main" id="{C6CB378B-0E16-0AE2-8D65-5DE618CD1C0C}"/>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lang="es-ES_tradnl" noProof="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6199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981D61AF-D95E-2337-61CC-A3D57ABA679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88C8178-D2CE-55E6-69FE-72DC1E61EBE2}"/>
              </a:ext>
            </a:extLst>
          </p:cNvPr>
          <p:cNvSpPr txBox="1"/>
          <p:nvPr/>
        </p:nvSpPr>
        <p:spPr>
          <a:xfrm>
            <a:off x="2365417" y="1197329"/>
            <a:ext cx="15922583" cy="861774"/>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defTabSz="1828983">
              <a:buClr>
                <a:srgbClr val="000000"/>
              </a:buClr>
              <a:defRPr/>
            </a:pPr>
            <a:r>
              <a:rPr lang="es-ES_tradnl" sz="4400" b="1" kern="0" noProof="0" dirty="0">
                <a:solidFill>
                  <a:srgbClr val="FFC000"/>
                </a:solidFill>
                <a:effectLst>
                  <a:outerShdw blurRad="50800" dist="38100" dir="2700000" algn="tl" rotWithShape="0">
                    <a:prstClr val="black">
                      <a:alpha val="40000"/>
                    </a:prstClr>
                  </a:outerShdw>
                </a:effectLst>
                <a:cs typeface="Arial"/>
                <a:sym typeface="Arial"/>
              </a:rPr>
              <a:t>¿QUÉ ES UNA ELECCIÓN DE BONOS ESCOLARES?</a:t>
            </a:r>
            <a:endParaRPr lang="es-ES_tradnl" sz="4400" kern="0" noProof="0" dirty="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5" name="TextBox 4">
            <a:extLst>
              <a:ext uri="{FF2B5EF4-FFF2-40B4-BE49-F238E27FC236}">
                <a16:creationId xmlns:a16="http://schemas.microsoft.com/office/drawing/2014/main" id="{2371BFE5-187F-4AFD-BF71-B2414B28FD73}"/>
              </a:ext>
            </a:extLst>
          </p:cNvPr>
          <p:cNvSpPr txBox="1"/>
          <p:nvPr/>
        </p:nvSpPr>
        <p:spPr>
          <a:xfrm>
            <a:off x="2365417" y="2718257"/>
            <a:ext cx="14249900" cy="6786473"/>
          </a:xfrm>
          <a:prstGeom prst="rect">
            <a:avLst/>
          </a:prstGeom>
          <a:noFill/>
        </p:spPr>
        <p:txBody>
          <a:bodyPr wrap="square" lIns="137160" tIns="68580" rIns="137160" bIns="68580" anchor="t">
            <a:spAutoFit/>
          </a:bodyPr>
          <a:lstStyle/>
          <a:p>
            <a:r>
              <a:rPr lang="es-ES_tradnl" sz="4800" noProof="0" dirty="0">
                <a:solidFill>
                  <a:schemeClr val="bg1"/>
                </a:solidFill>
              </a:rPr>
              <a:t>Los fondos de bonos solo pueden usarse para proyectos de capital—cosas que duran muchos años—no para gastos diarios.
No pueden utilizarse para salarios de docentes, servicios, suministros o programas académicos. Los bonos permiten a los distritos escolares financiar las mejoras de las instalaciones por adelantado y devolver el costo gradualmente a través de impuestos sobre la propiedad.</a:t>
            </a:r>
          </a:p>
        </p:txBody>
      </p:sp>
      <p:sp>
        <p:nvSpPr>
          <p:cNvPr id="6" name="Google Shape;578;p69" descr="A logo with a city skyline and a road&#10;&#10;AI-generated content may be incorrect.">
            <a:extLst>
              <a:ext uri="{FF2B5EF4-FFF2-40B4-BE49-F238E27FC236}">
                <a16:creationId xmlns:a16="http://schemas.microsoft.com/office/drawing/2014/main" id="{49E97853-0B72-E833-6F33-09C28CD94644}"/>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lang="es-ES_tradnl" noProof="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349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A3EB9056-F2BF-AF6A-CBD2-7DDECBE69C3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302DC3D-29EF-B4C8-9924-78CEA4A49744}"/>
              </a:ext>
            </a:extLst>
          </p:cNvPr>
          <p:cNvSpPr txBox="1"/>
          <p:nvPr/>
        </p:nvSpPr>
        <p:spPr>
          <a:xfrm>
            <a:off x="4013756" y="659810"/>
            <a:ext cx="12192001" cy="153888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defTabSz="1828983">
              <a:buClr>
                <a:srgbClr val="000000"/>
              </a:buClr>
              <a:defRPr/>
            </a:pPr>
            <a:r>
              <a:rPr lang="es-ES_tradnl" sz="4400" b="1" kern="0" noProof="0" dirty="0">
                <a:solidFill>
                  <a:srgbClr val="FFC000"/>
                </a:solidFill>
                <a:effectLst>
                  <a:outerShdw blurRad="50800" dist="38100" dir="2700000" algn="tl" rotWithShape="0">
                    <a:prstClr val="black">
                      <a:alpha val="40000"/>
                    </a:prstClr>
                  </a:outerShdw>
                </a:effectLst>
                <a:cs typeface="Arial"/>
                <a:sym typeface="Arial"/>
              </a:rPr>
              <a:t>¿QUÉ INCLUYE LA ELECCIÓN DE BONOS DE DALLAS ISD?</a:t>
            </a:r>
            <a:endParaRPr lang="es-ES_tradnl" sz="4400" kern="0" noProof="0" dirty="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5" name="TextBox 4">
            <a:extLst>
              <a:ext uri="{FF2B5EF4-FFF2-40B4-BE49-F238E27FC236}">
                <a16:creationId xmlns:a16="http://schemas.microsoft.com/office/drawing/2014/main" id="{1BC32C0F-9063-48C5-49EE-3A32B8A62E24}"/>
              </a:ext>
            </a:extLst>
          </p:cNvPr>
          <p:cNvSpPr txBox="1"/>
          <p:nvPr/>
        </p:nvSpPr>
        <p:spPr>
          <a:xfrm>
            <a:off x="2365418" y="2198693"/>
            <a:ext cx="15488678" cy="7617470"/>
          </a:xfrm>
          <a:prstGeom prst="rect">
            <a:avLst/>
          </a:prstGeom>
          <a:noFill/>
        </p:spPr>
        <p:txBody>
          <a:bodyPr wrap="square" lIns="137160" tIns="68580" rIns="137160" bIns="68580" anchor="t">
            <a:spAutoFit/>
          </a:bodyPr>
          <a:lstStyle/>
          <a:p>
            <a:r>
              <a:rPr lang="es-ES_tradnl" sz="4200" noProof="0" dirty="0">
                <a:solidFill>
                  <a:schemeClr val="bg1"/>
                </a:solidFill>
              </a:rPr>
              <a:t>Hay 4 propuestas en la boleta: las Propuestas A, B, C y D.
La Propuesta A (5.929 mil millones de dólares) incluye:
</a:t>
            </a:r>
          </a:p>
          <a:p>
            <a:pPr marL="571500" indent="-571500">
              <a:buFont typeface="Arial" panose="020B0604020202020204" pitchFamily="34" charset="0"/>
              <a:buChar char="•"/>
            </a:pPr>
            <a:r>
              <a:rPr lang="es-ES_tradnl" sz="3600" noProof="0" dirty="0">
                <a:solidFill>
                  <a:schemeClr val="bg1"/>
                </a:solidFill>
                <a:latin typeface="Arial" panose="020B0604020202020204" pitchFamily="34" charset="0"/>
                <a:cs typeface="Arial" panose="020B0604020202020204" pitchFamily="34" charset="0"/>
              </a:rPr>
              <a:t>Reemplazo de 26 edificios escolares
Renovaciones en todo el distrito en todas las escuelas
Mejoras en las instalaciones, incluyendo la remoción de ~700 salones  portátiles
Mejoras en seguridad
Tecnología: ciberseguridad y conectividad
Laboratorios de ciencias y sustitución de mobiliario 
Transporte: nuevos autobuses y equipos de seguridad
Áreas de juego exteriores, patios y césped artificial 
Mejoras </a:t>
            </a:r>
            <a:r>
              <a:rPr lang="es-ES_tradnl" sz="3600" dirty="0">
                <a:solidFill>
                  <a:schemeClr val="bg1"/>
                </a:solidFill>
                <a:latin typeface="Arial" panose="020B0604020202020204" pitchFamily="34" charset="0"/>
                <a:cs typeface="Arial" panose="020B0604020202020204" pitchFamily="34" charset="0"/>
              </a:rPr>
              <a:t>para </a:t>
            </a:r>
            <a:r>
              <a:rPr lang="es-ES_tradnl" sz="3600" noProof="0" dirty="0">
                <a:solidFill>
                  <a:schemeClr val="bg1"/>
                </a:solidFill>
                <a:latin typeface="Arial" panose="020B0604020202020204" pitchFamily="34" charset="0"/>
                <a:cs typeface="Arial" panose="020B0604020202020204" pitchFamily="34" charset="0"/>
              </a:rPr>
              <a:t>educación física</a:t>
            </a:r>
          </a:p>
        </p:txBody>
      </p:sp>
      <p:sp>
        <p:nvSpPr>
          <p:cNvPr id="6" name="Google Shape;578;p69" descr="A logo with a city skyline and a road&#10;&#10;AI-generated content may be incorrect.">
            <a:extLst>
              <a:ext uri="{FF2B5EF4-FFF2-40B4-BE49-F238E27FC236}">
                <a16:creationId xmlns:a16="http://schemas.microsoft.com/office/drawing/2014/main" id="{180F411E-7434-7A6D-BC39-1DAED76FE9F2}"/>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lang="es-ES_tradnl" noProof="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8493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BAD2370E-70CA-241F-EF38-5E18ED1AB65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2E6B153-034F-E180-B009-E0AB9926C121}"/>
              </a:ext>
            </a:extLst>
          </p:cNvPr>
          <p:cNvSpPr txBox="1"/>
          <p:nvPr/>
        </p:nvSpPr>
        <p:spPr>
          <a:xfrm>
            <a:off x="3681075" y="829279"/>
            <a:ext cx="12039601" cy="153888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defTabSz="1828983">
              <a:buClr>
                <a:srgbClr val="000000"/>
              </a:buClr>
              <a:defRPr/>
            </a:pPr>
            <a:r>
              <a:rPr lang="es-ES_tradnl" sz="4400" b="1" kern="0" noProof="0" dirty="0">
                <a:solidFill>
                  <a:srgbClr val="FFC000"/>
                </a:solidFill>
                <a:effectLst>
                  <a:outerShdw blurRad="50800" dist="38100" dir="2700000" algn="tl" rotWithShape="0">
                    <a:prstClr val="black">
                      <a:alpha val="40000"/>
                    </a:prstClr>
                  </a:outerShdw>
                </a:effectLst>
                <a:cs typeface="Arial"/>
                <a:sym typeface="Arial"/>
              </a:rPr>
              <a:t>¿QUÉ INCLUYE LA ELECCIÓN DE BONOS DE DALLAS ISD?</a:t>
            </a:r>
            <a:endParaRPr lang="es-ES_tradnl" sz="4400" kern="0" noProof="0" dirty="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5" name="TextBox 4">
            <a:extLst>
              <a:ext uri="{FF2B5EF4-FFF2-40B4-BE49-F238E27FC236}">
                <a16:creationId xmlns:a16="http://schemas.microsoft.com/office/drawing/2014/main" id="{BFB5B7F5-4FC6-4652-299F-5FDF8AE9B88C}"/>
              </a:ext>
            </a:extLst>
          </p:cNvPr>
          <p:cNvSpPr txBox="1"/>
          <p:nvPr/>
        </p:nvSpPr>
        <p:spPr>
          <a:xfrm>
            <a:off x="2255264" y="2735168"/>
            <a:ext cx="14891225" cy="6232475"/>
          </a:xfrm>
          <a:prstGeom prst="rect">
            <a:avLst/>
          </a:prstGeom>
          <a:noFill/>
        </p:spPr>
        <p:txBody>
          <a:bodyPr wrap="square" lIns="137160" tIns="68580" rIns="137160" bIns="68580" anchor="t">
            <a:spAutoFit/>
          </a:bodyPr>
          <a:lstStyle/>
          <a:p>
            <a:endParaRPr lang="es-ES_tradnl" sz="4200" b="1" noProof="0" dirty="0">
              <a:solidFill>
                <a:srgbClr val="6ECA97"/>
              </a:solidFill>
            </a:endParaRPr>
          </a:p>
          <a:p>
            <a:r>
              <a:rPr lang="es-ES_tradnl" sz="4200" b="1" noProof="0" dirty="0">
                <a:solidFill>
                  <a:srgbClr val="6ECA97"/>
                </a:solidFill>
              </a:rPr>
              <a:t>Propuesta B (144.7 millones de dólares)</a:t>
            </a:r>
            <a:r>
              <a:rPr lang="es-ES_tradnl" sz="3600" noProof="0" dirty="0">
                <a:solidFill>
                  <a:schemeClr val="bg1"/>
                </a:solidFill>
              </a:rPr>
              <a:t> Mejoras tecnológicas, incluyendo dispositivos para estudiantes, personal y aulas</a:t>
            </a:r>
          </a:p>
          <a:p>
            <a:endParaRPr lang="es-ES_tradnl" sz="4200" noProof="0" dirty="0">
              <a:solidFill>
                <a:schemeClr val="bg1"/>
              </a:solidFill>
            </a:endParaRPr>
          </a:p>
          <a:p>
            <a:r>
              <a:rPr lang="es-ES_tradnl" sz="4200" b="1" noProof="0" dirty="0">
                <a:solidFill>
                  <a:srgbClr val="6ECA97"/>
                </a:solidFill>
              </a:rPr>
              <a:t>Propuesta C (143.3 millones de dólares)</a:t>
            </a:r>
            <a:r>
              <a:rPr lang="es-ES_tradnl" sz="3600" noProof="0" dirty="0">
                <a:solidFill>
                  <a:schemeClr val="bg1"/>
                </a:solidFill>
              </a:rPr>
              <a:t> Permitiría al distrito refinanciar 143 millones de dólares en deuda, dándole la capacidad de redirigir más recursos hacia las operaciones del salón de clase</a:t>
            </a:r>
          </a:p>
          <a:p>
            <a:endParaRPr lang="es-ES_tradnl" sz="4200" noProof="0" dirty="0">
              <a:solidFill>
                <a:schemeClr val="bg1"/>
              </a:solidFill>
            </a:endParaRPr>
          </a:p>
          <a:p>
            <a:r>
              <a:rPr lang="es-ES_tradnl" sz="4200" b="1" noProof="0" dirty="0">
                <a:solidFill>
                  <a:srgbClr val="6ECA97"/>
                </a:solidFill>
              </a:rPr>
              <a:t>Propuesta D (26.25 millones de dólares)</a:t>
            </a:r>
            <a:r>
              <a:rPr lang="es-ES_tradnl" sz="3600" noProof="0" dirty="0">
                <a:solidFill>
                  <a:schemeClr val="bg1"/>
                </a:solidFill>
              </a:rPr>
              <a:t> Reparaciones y renovaciones en piscinas del distrito</a:t>
            </a:r>
          </a:p>
        </p:txBody>
      </p:sp>
      <p:sp>
        <p:nvSpPr>
          <p:cNvPr id="6" name="Google Shape;578;p69" descr="A logo with a city skyline and a road&#10;&#10;AI-generated content may be incorrect.">
            <a:extLst>
              <a:ext uri="{FF2B5EF4-FFF2-40B4-BE49-F238E27FC236}">
                <a16:creationId xmlns:a16="http://schemas.microsoft.com/office/drawing/2014/main" id="{8605BDAF-CC6D-139E-93CC-519349380F62}"/>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lang="es-ES_tradnl" noProof="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56140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C206DE89-3318-5D4B-77E8-49A533B8A4A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9B37888-E1F0-70C0-20B9-1C6DD3484F6A}"/>
              </a:ext>
            </a:extLst>
          </p:cNvPr>
          <p:cNvSpPr txBox="1"/>
          <p:nvPr/>
        </p:nvSpPr>
        <p:spPr>
          <a:xfrm>
            <a:off x="1" y="2127131"/>
            <a:ext cx="18288000" cy="1046569"/>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defTabSz="1828983">
              <a:buClr>
                <a:srgbClr val="000000"/>
              </a:buClr>
              <a:defRPr/>
            </a:pPr>
            <a:r>
              <a:rPr lang="es-ES_tradnl" sz="5601" b="1" kern="0" noProof="0" dirty="0">
                <a:solidFill>
                  <a:srgbClr val="6ECA97"/>
                </a:solidFill>
                <a:effectLst>
                  <a:outerShdw blurRad="50800" dist="38100" dir="2700000" algn="tl" rotWithShape="0">
                    <a:prstClr val="black">
                      <a:alpha val="40000"/>
                    </a:prstClr>
                  </a:outerShdw>
                </a:effectLst>
                <a:cs typeface="Arial"/>
                <a:sym typeface="Arial"/>
              </a:rPr>
              <a:t>AUMENTO DE 1 CENTAVO</a:t>
            </a:r>
            <a:endParaRPr lang="es-ES_tradnl" sz="2801" kern="0" noProof="0" dirty="0">
              <a:solidFill>
                <a:srgbClr val="6ECA97"/>
              </a:solidFill>
              <a:effectLst>
                <a:outerShdw blurRad="50800" dist="38100" dir="2700000" algn="tl" rotWithShape="0">
                  <a:prstClr val="black">
                    <a:alpha val="40000"/>
                  </a:prstClr>
                </a:outerShdw>
              </a:effectLst>
              <a:latin typeface="Arial"/>
              <a:cs typeface="Arial"/>
              <a:sym typeface="Arial"/>
            </a:endParaRPr>
          </a:p>
        </p:txBody>
      </p:sp>
      <p:sp>
        <p:nvSpPr>
          <p:cNvPr id="26" name="TextBox 25">
            <a:extLst>
              <a:ext uri="{FF2B5EF4-FFF2-40B4-BE49-F238E27FC236}">
                <a16:creationId xmlns:a16="http://schemas.microsoft.com/office/drawing/2014/main" id="{7B42C884-93DE-E684-C8B8-066025307FA3}"/>
              </a:ext>
            </a:extLst>
          </p:cNvPr>
          <p:cNvSpPr txBox="1"/>
          <p:nvPr/>
        </p:nvSpPr>
        <p:spPr>
          <a:xfrm>
            <a:off x="1441793" y="3938770"/>
            <a:ext cx="8996247" cy="4524315"/>
          </a:xfrm>
          <a:prstGeom prst="rect">
            <a:avLst/>
          </a:prstGeom>
          <a:noFill/>
        </p:spPr>
        <p:txBody>
          <a:bodyPr wrap="square">
            <a:spAutoFit/>
          </a:bodyPr>
          <a:lstStyle/>
          <a:p>
            <a:r>
              <a:rPr lang="es-ES_tradnl" sz="3600" noProof="0" dirty="0">
                <a:solidFill>
                  <a:schemeClr val="bg1"/>
                </a:solidFill>
              </a:rPr>
              <a:t>Un aumento de 1 centavo en el impuesto sobre la propiedad en una vivienda promedio de 500,000 dólares* significaría  ~2.79 dólares al mes o 33.48 dólares al año.
Los propietarios de 65 años o más NO se verían afectados, a menos que realicen  mejoras significativas a su propiedad</a:t>
            </a:r>
          </a:p>
        </p:txBody>
      </p:sp>
      <p:sp>
        <p:nvSpPr>
          <p:cNvPr id="40" name="Google Shape;578;p69" descr="A logo with a city skyline and a road&#10;&#10;AI-generated content may be incorrect.">
            <a:extLst>
              <a:ext uri="{FF2B5EF4-FFF2-40B4-BE49-F238E27FC236}">
                <a16:creationId xmlns:a16="http://schemas.microsoft.com/office/drawing/2014/main" id="{D97CC1EA-902E-D383-9E2D-4DF1894E4A47}"/>
              </a:ext>
            </a:extLst>
          </p:cNvPr>
          <p:cNvSpPr/>
          <p:nvPr/>
        </p:nvSpPr>
        <p:spPr>
          <a:xfrm>
            <a:off x="15699527" y="7891669"/>
            <a:ext cx="2154569" cy="2154569"/>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a:buClr>
                <a:srgbClr val="000000"/>
              </a:buClr>
              <a:buSzPts val="900"/>
            </a:pPr>
            <a:endParaRPr lang="es-ES_tradnl" noProof="0" dirty="0">
              <a:solidFill>
                <a:schemeClr val="dk1"/>
              </a:solidFill>
              <a:latin typeface="Calibri"/>
              <a:ea typeface="Calibri"/>
              <a:cs typeface="Calibri"/>
              <a:sym typeface="Calibri"/>
            </a:endParaRPr>
          </a:p>
        </p:txBody>
      </p:sp>
      <p:pic>
        <p:nvPicPr>
          <p:cNvPr id="44" name="Picture 43" descr="A close up of a coin&#10;&#10;AI-generated content may be incorrect.">
            <a:extLst>
              <a:ext uri="{FF2B5EF4-FFF2-40B4-BE49-F238E27FC236}">
                <a16:creationId xmlns:a16="http://schemas.microsoft.com/office/drawing/2014/main" id="{A203EF02-BFA6-BC53-7236-A9F753E05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9495" y="4595749"/>
            <a:ext cx="2453981" cy="2453981"/>
          </a:xfrm>
          <a:prstGeom prst="rect">
            <a:avLst/>
          </a:prstGeom>
        </p:spPr>
      </p:pic>
      <p:sp>
        <p:nvSpPr>
          <p:cNvPr id="2" name="TextBox 1">
            <a:extLst>
              <a:ext uri="{FF2B5EF4-FFF2-40B4-BE49-F238E27FC236}">
                <a16:creationId xmlns:a16="http://schemas.microsoft.com/office/drawing/2014/main" id="{7929BA32-D2D4-D9E6-2000-180F5B6257B7}"/>
              </a:ext>
            </a:extLst>
          </p:cNvPr>
          <p:cNvSpPr txBox="1"/>
          <p:nvPr/>
        </p:nvSpPr>
        <p:spPr>
          <a:xfrm>
            <a:off x="0" y="423290"/>
            <a:ext cx="18287999" cy="1661993"/>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defTabSz="1828983">
              <a:buClr>
                <a:srgbClr val="000000"/>
              </a:buClr>
              <a:defRPr/>
            </a:pPr>
            <a:r>
              <a:rPr lang="es-ES_tradnl" sz="4800" b="1" kern="0" noProof="0" dirty="0">
                <a:solidFill>
                  <a:srgbClr val="FFC000"/>
                </a:solidFill>
                <a:effectLst>
                  <a:outerShdw blurRad="50800" dist="38100" dir="2700000" algn="tl" rotWithShape="0">
                    <a:prstClr val="black">
                      <a:alpha val="40000"/>
                    </a:prstClr>
                  </a:outerShdw>
                </a:effectLst>
                <a:cs typeface="Arial"/>
                <a:sym typeface="Arial"/>
              </a:rPr>
              <a:t>¿CUÁNTO SERÍA EL AUMENTO DE LOS IMPUESTOS DESPUÉS DE ESTA ELECCIÓN?</a:t>
            </a:r>
            <a:endParaRPr lang="es-ES_tradnl" sz="4800" kern="0" noProof="0" dirty="0">
              <a:solidFill>
                <a:srgbClr val="000000"/>
              </a:solidFill>
              <a:effectLst>
                <a:outerShdw blurRad="50800" dist="38100" dir="2700000" algn="tl" rotWithShape="0">
                  <a:prstClr val="black">
                    <a:alpha val="40000"/>
                  </a:prstClr>
                </a:outerShdw>
              </a:effectLst>
              <a:latin typeface="Arial"/>
              <a:cs typeface="Arial"/>
              <a:sym typeface="Arial"/>
            </a:endParaRPr>
          </a:p>
        </p:txBody>
      </p:sp>
      <p:sp>
        <p:nvSpPr>
          <p:cNvPr id="4" name="TextBox 3">
            <a:extLst>
              <a:ext uri="{FF2B5EF4-FFF2-40B4-BE49-F238E27FC236}">
                <a16:creationId xmlns:a16="http://schemas.microsoft.com/office/drawing/2014/main" id="{014177F4-6F33-0701-563D-60BF3CF7E75D}"/>
              </a:ext>
            </a:extLst>
          </p:cNvPr>
          <p:cNvSpPr txBox="1"/>
          <p:nvPr/>
        </p:nvSpPr>
        <p:spPr>
          <a:xfrm>
            <a:off x="1543448" y="8825434"/>
            <a:ext cx="8792936" cy="507831"/>
          </a:xfrm>
          <a:prstGeom prst="rect">
            <a:avLst/>
          </a:prstGeom>
          <a:noFill/>
        </p:spPr>
        <p:txBody>
          <a:bodyPr wrap="square" rtlCol="0">
            <a:spAutoFit/>
          </a:bodyPr>
          <a:lstStyle/>
          <a:p>
            <a:r>
              <a:rPr lang="es-ES_tradnl" sz="2700" noProof="0" dirty="0">
                <a:solidFill>
                  <a:schemeClr val="bg1"/>
                </a:solidFill>
              </a:rPr>
              <a:t>* Con una exención de </a:t>
            </a:r>
            <a:r>
              <a:rPr lang="es-ES_tradnl" sz="2700" noProof="0" dirty="0" err="1">
                <a:solidFill>
                  <a:schemeClr val="bg1"/>
                </a:solidFill>
              </a:rPr>
              <a:t>homestead</a:t>
            </a:r>
            <a:endParaRPr lang="es-ES_tradnl" sz="2700" noProof="0" dirty="0">
              <a:solidFill>
                <a:schemeClr val="bg1"/>
              </a:solidFill>
            </a:endParaRPr>
          </a:p>
        </p:txBody>
      </p:sp>
    </p:spTree>
    <p:extLst>
      <p:ext uri="{BB962C8B-B14F-4D97-AF65-F5344CB8AC3E}">
        <p14:creationId xmlns:p14="http://schemas.microsoft.com/office/powerpoint/2010/main" val="361342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D4181F86-5B4F-6D26-8067-4EFB6368CE1E}"/>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EA33C007-D665-6CC9-782B-AB7EB5A77AD0}"/>
              </a:ext>
            </a:extLst>
          </p:cNvPr>
          <p:cNvPicPr>
            <a:picLocks noChangeAspect="1"/>
          </p:cNvPicPr>
          <p:nvPr/>
        </p:nvPicPr>
        <p:blipFill>
          <a:blip r:embed="rId3"/>
          <a:stretch>
            <a:fillRect/>
          </a:stretch>
        </p:blipFill>
        <p:spPr>
          <a:xfrm>
            <a:off x="1272489" y="2434802"/>
            <a:ext cx="14811375" cy="6534150"/>
          </a:xfrm>
          <a:prstGeom prst="rect">
            <a:avLst/>
          </a:prstGeom>
        </p:spPr>
      </p:pic>
      <p:sp>
        <p:nvSpPr>
          <p:cNvPr id="29" name="TextBox 28">
            <a:extLst>
              <a:ext uri="{FF2B5EF4-FFF2-40B4-BE49-F238E27FC236}">
                <a16:creationId xmlns:a16="http://schemas.microsoft.com/office/drawing/2014/main" id="{C045C062-BD25-D6ED-97C0-18E60C71ED8A}"/>
              </a:ext>
            </a:extLst>
          </p:cNvPr>
          <p:cNvSpPr txBox="1"/>
          <p:nvPr/>
        </p:nvSpPr>
        <p:spPr>
          <a:xfrm>
            <a:off x="12647776" y="4014393"/>
            <a:ext cx="4550636" cy="800219"/>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defTabSz="1828892">
              <a:buClr>
                <a:srgbClr val="000000"/>
              </a:buClr>
              <a:defRPr/>
            </a:pPr>
            <a:r>
              <a:rPr lang="es-ES_tradnl" sz="2000" b="1" kern="0" noProof="0" dirty="0">
                <a:solidFill>
                  <a:srgbClr val="FFC000"/>
                </a:solidFill>
                <a:effectLst>
                  <a:outerShdw blurRad="50800" dist="38100" dir="2700000" algn="tl" rotWithShape="0">
                    <a:prstClr val="black">
                      <a:alpha val="40000"/>
                    </a:prstClr>
                  </a:outerShdw>
                </a:effectLst>
                <a:cs typeface="Arial"/>
                <a:sym typeface="Arial"/>
              </a:rPr>
              <a:t>Proyectado para 2026 
0.01 centavos de aumento</a:t>
            </a:r>
            <a:endParaRPr lang="es-ES_tradnl" sz="2000" kern="0" noProof="0" dirty="0">
              <a:solidFill>
                <a:srgbClr val="000000"/>
              </a:solidFill>
              <a:effectLst>
                <a:outerShdw blurRad="50800" dist="38100" dir="2700000" algn="tl" rotWithShape="0">
                  <a:prstClr val="black">
                    <a:alpha val="40000"/>
                  </a:prstClr>
                </a:outerShdw>
              </a:effectLst>
              <a:latin typeface="Arial"/>
              <a:cs typeface="Arial"/>
            </a:endParaRPr>
          </a:p>
        </p:txBody>
      </p:sp>
      <p:sp>
        <p:nvSpPr>
          <p:cNvPr id="3" name="TextBox 2">
            <a:extLst>
              <a:ext uri="{FF2B5EF4-FFF2-40B4-BE49-F238E27FC236}">
                <a16:creationId xmlns:a16="http://schemas.microsoft.com/office/drawing/2014/main" id="{A2D40763-6A45-580C-FCBF-BE947E1A6772}"/>
              </a:ext>
            </a:extLst>
          </p:cNvPr>
          <p:cNvSpPr txBox="1"/>
          <p:nvPr/>
        </p:nvSpPr>
        <p:spPr>
          <a:xfrm>
            <a:off x="2365419" y="596945"/>
            <a:ext cx="14811375" cy="2031325"/>
          </a:xfrm>
          <a:prstGeom prst="rect">
            <a:avLst/>
          </a:prstGeom>
          <a:noFill/>
        </p:spPr>
        <p:txBody>
          <a:bodyPr wrap="square" rtlCol="0">
            <a:spAutoFit/>
          </a:bodyPr>
          <a:lstStyle/>
          <a:p>
            <a:r>
              <a:rPr lang="es-ES_tradnl" sz="4200" b="1" kern="0" noProof="0" dirty="0">
                <a:solidFill>
                  <a:srgbClr val="FFC000"/>
                </a:solidFill>
                <a:effectLst>
                  <a:outerShdw blurRad="50800" dist="38100" dir="2700000" algn="tl" rotWithShape="0">
                    <a:prstClr val="black">
                      <a:alpha val="40000"/>
                    </a:prstClr>
                  </a:outerShdw>
                </a:effectLst>
                <a:cs typeface="Arial"/>
                <a:sym typeface="Arial"/>
              </a:rPr>
              <a:t>¿CÓMO SE COMPARA LA TASA IMPOSITIVA DE DALLAS ISD CON OTROS DISTRITOS GRANDES DEL NORTE DE TEXAS?</a:t>
            </a:r>
            <a:endParaRPr lang="es-ES_tradnl" sz="4200" noProof="0" dirty="0">
              <a:solidFill>
                <a:schemeClr val="bg1"/>
              </a:solidFill>
            </a:endParaRPr>
          </a:p>
        </p:txBody>
      </p:sp>
      <p:sp>
        <p:nvSpPr>
          <p:cNvPr id="4" name="Google Shape;578;p69" descr="A logo with a city skyline and a road&#10;&#10;AI-generated content may be incorrect.">
            <a:extLst>
              <a:ext uri="{FF2B5EF4-FFF2-40B4-BE49-F238E27FC236}">
                <a16:creationId xmlns:a16="http://schemas.microsoft.com/office/drawing/2014/main" id="{D06D422C-9BFE-57CC-ED87-12FE6FD200BC}"/>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4">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lang="es-ES_tradnl" noProof="0" dirty="0">
              <a:solidFill>
                <a:srgbClr val="000000"/>
              </a:solidFill>
              <a:latin typeface="Calibri"/>
              <a:ea typeface="Calibri"/>
              <a:cs typeface="Calibri"/>
              <a:sym typeface="Calibri"/>
            </a:endParaRPr>
          </a:p>
        </p:txBody>
      </p:sp>
      <p:sp>
        <p:nvSpPr>
          <p:cNvPr id="5" name="Rectangle 4">
            <a:extLst>
              <a:ext uri="{FF2B5EF4-FFF2-40B4-BE49-F238E27FC236}">
                <a16:creationId xmlns:a16="http://schemas.microsoft.com/office/drawing/2014/main" id="{33E7F19D-F48B-8B80-0424-5C9A9700A6F1}"/>
              </a:ext>
            </a:extLst>
          </p:cNvPr>
          <p:cNvSpPr/>
          <p:nvPr/>
        </p:nvSpPr>
        <p:spPr>
          <a:xfrm>
            <a:off x="13701596" y="5553308"/>
            <a:ext cx="579864" cy="2029521"/>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6" name="Rectangle 5">
            <a:extLst>
              <a:ext uri="{FF2B5EF4-FFF2-40B4-BE49-F238E27FC236}">
                <a16:creationId xmlns:a16="http://schemas.microsoft.com/office/drawing/2014/main" id="{23433A97-2512-5737-0F85-F10B3CDC474A}"/>
              </a:ext>
            </a:extLst>
          </p:cNvPr>
          <p:cNvSpPr/>
          <p:nvPr/>
        </p:nvSpPr>
        <p:spPr>
          <a:xfrm>
            <a:off x="14945396" y="5653668"/>
            <a:ext cx="579864" cy="1929161"/>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2" name="TextBox 1">
            <a:extLst>
              <a:ext uri="{FF2B5EF4-FFF2-40B4-BE49-F238E27FC236}">
                <a16:creationId xmlns:a16="http://schemas.microsoft.com/office/drawing/2014/main" id="{7FF5CC0A-CE2A-4E85-5BC0-9CAD24B17A39}"/>
              </a:ext>
            </a:extLst>
          </p:cNvPr>
          <p:cNvSpPr txBox="1"/>
          <p:nvPr/>
        </p:nvSpPr>
        <p:spPr>
          <a:xfrm>
            <a:off x="1272489" y="8808363"/>
            <a:ext cx="15396261" cy="646331"/>
          </a:xfrm>
          <a:prstGeom prst="rect">
            <a:avLst/>
          </a:prstGeom>
          <a:noFill/>
        </p:spPr>
        <p:txBody>
          <a:bodyPr wrap="square" rtlCol="0">
            <a:spAutoFit/>
          </a:bodyPr>
          <a:lstStyle/>
          <a:p>
            <a:r>
              <a:rPr lang="es-ES_tradnl" dirty="0"/>
              <a:t>En el 2015, Dallas ISD tuvo la segunda tasa impositiva más baja de los 10 distritos escolares más grandes del área. Más recientemente en el 2025, Dallas ISD tenía la tasa </a:t>
            </a:r>
            <a:r>
              <a:rPr lang="es-ES_tradnl" b="1" dirty="0"/>
              <a:t>más baja </a:t>
            </a:r>
            <a:r>
              <a:rPr lang="es-ES_tradnl" dirty="0"/>
              <a:t>de los diez distritos escolares más grandes de la región.  </a:t>
            </a:r>
          </a:p>
        </p:txBody>
      </p:sp>
    </p:spTree>
    <p:extLst>
      <p:ext uri="{BB962C8B-B14F-4D97-AF65-F5344CB8AC3E}">
        <p14:creationId xmlns:p14="http://schemas.microsoft.com/office/powerpoint/2010/main" val="205117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5">
          <a:extLst>
            <a:ext uri="{FF2B5EF4-FFF2-40B4-BE49-F238E27FC236}">
              <a16:creationId xmlns:a16="http://schemas.microsoft.com/office/drawing/2014/main" id="{F3A003D2-C0E7-A1FC-DCBA-490F3E9186C8}"/>
            </a:ext>
          </a:extLst>
        </p:cNvPr>
        <p:cNvGrpSpPr/>
        <p:nvPr/>
      </p:nvGrpSpPr>
      <p:grpSpPr>
        <a:xfrm>
          <a:off x="0" y="0"/>
          <a:ext cx="0" cy="0"/>
          <a:chOff x="0" y="0"/>
          <a:chExt cx="0" cy="0"/>
        </a:xfrm>
      </p:grpSpPr>
      <p:sp>
        <p:nvSpPr>
          <p:cNvPr id="29" name="TextBox 28">
            <a:extLst>
              <a:ext uri="{FF2B5EF4-FFF2-40B4-BE49-F238E27FC236}">
                <a16:creationId xmlns:a16="http://schemas.microsoft.com/office/drawing/2014/main" id="{FD80D236-7C71-D7CC-31C4-D084207B72D8}"/>
              </a:ext>
            </a:extLst>
          </p:cNvPr>
          <p:cNvSpPr txBox="1"/>
          <p:nvPr/>
        </p:nvSpPr>
        <p:spPr>
          <a:xfrm>
            <a:off x="12647776" y="4014393"/>
            <a:ext cx="4550636" cy="800219"/>
          </a:xfrm>
          <a:prstGeom prst="rect">
            <a:avLst/>
          </a:prstGeom>
          <a:noFill/>
        </p:spPr>
        <p:txBody>
          <a:bodyPr rot="0" spcFirstLastPara="0" vertOverflow="overflow" horzOverflow="overflow" vert="horz" wrap="square" lIns="182880" tIns="91440" rIns="182880" bIns="91440" numCol="1" spcCol="0" rtlCol="0" fromWordArt="0" anchor="t" anchorCtr="0" forceAA="0" compatLnSpc="1">
            <a:prstTxWarp prst="textNoShape">
              <a:avLst/>
            </a:prstTxWarp>
            <a:spAutoFit/>
          </a:bodyPr>
          <a:lstStyle/>
          <a:p>
            <a:pPr algn="ctr" defTabSz="1828892">
              <a:buClr>
                <a:srgbClr val="000000"/>
              </a:buClr>
              <a:defRPr/>
            </a:pPr>
            <a:r>
              <a:rPr lang="es-ES_tradnl" sz="2000" b="1" kern="0" noProof="0" dirty="0">
                <a:solidFill>
                  <a:srgbClr val="FFC000"/>
                </a:solidFill>
                <a:effectLst>
                  <a:outerShdw blurRad="50800" dist="38100" dir="2700000" algn="tl" rotWithShape="0">
                    <a:prstClr val="black">
                      <a:alpha val="40000"/>
                    </a:prstClr>
                  </a:outerShdw>
                </a:effectLst>
                <a:latin typeface="Arial"/>
                <a:cs typeface="Arial"/>
                <a:sym typeface="Arial"/>
              </a:rPr>
              <a:t>2026 </a:t>
            </a:r>
            <a:r>
              <a:rPr lang="es-ES_tradnl" sz="2000" b="1" kern="0" noProof="0" dirty="0" err="1">
                <a:solidFill>
                  <a:srgbClr val="FFC000"/>
                </a:solidFill>
                <a:effectLst>
                  <a:outerShdw blurRad="50800" dist="38100" dir="2700000" algn="tl" rotWithShape="0">
                    <a:prstClr val="black">
                      <a:alpha val="40000"/>
                    </a:prstClr>
                  </a:outerShdw>
                </a:effectLst>
                <a:latin typeface="Arial"/>
                <a:cs typeface="Arial"/>
                <a:sym typeface="Arial"/>
              </a:rPr>
              <a:t>Projected</a:t>
            </a:r>
            <a:r>
              <a:rPr lang="es-ES_tradnl" sz="2000" b="1" kern="0" noProof="0" dirty="0">
                <a:solidFill>
                  <a:srgbClr val="FFC000"/>
                </a:solidFill>
                <a:effectLst>
                  <a:outerShdw blurRad="50800" dist="38100" dir="2700000" algn="tl" rotWithShape="0">
                    <a:prstClr val="black">
                      <a:alpha val="40000"/>
                    </a:prstClr>
                  </a:outerShdw>
                </a:effectLst>
                <a:latin typeface="Arial"/>
                <a:cs typeface="Arial"/>
                <a:sym typeface="Arial"/>
              </a:rPr>
              <a:t> </a:t>
            </a:r>
            <a:endParaRPr lang="es-ES_tradnl" noProof="0" dirty="0"/>
          </a:p>
          <a:p>
            <a:pPr algn="ctr" defTabSz="1828892">
              <a:defRPr/>
            </a:pPr>
            <a:r>
              <a:rPr lang="es-ES_tradnl" sz="2000" b="1" kern="0" noProof="0" dirty="0">
                <a:solidFill>
                  <a:srgbClr val="FFC000"/>
                </a:solidFill>
                <a:effectLst>
                  <a:outerShdw blurRad="50800" dist="38100" dir="2700000" algn="tl" rotWithShape="0">
                    <a:prstClr val="black">
                      <a:alpha val="40000"/>
                    </a:prstClr>
                  </a:outerShdw>
                </a:effectLst>
                <a:latin typeface="Arial"/>
                <a:cs typeface="Arial"/>
                <a:sym typeface="Arial"/>
              </a:rPr>
              <a:t>.01 cent </a:t>
            </a:r>
            <a:r>
              <a:rPr lang="es-ES_tradnl" sz="2000" b="1" kern="0" noProof="0" dirty="0" err="1">
                <a:solidFill>
                  <a:srgbClr val="FFC000"/>
                </a:solidFill>
                <a:effectLst>
                  <a:outerShdw blurRad="50800" dist="38100" dir="2700000" algn="tl" rotWithShape="0">
                    <a:prstClr val="black">
                      <a:alpha val="40000"/>
                    </a:prstClr>
                  </a:outerShdw>
                </a:effectLst>
                <a:latin typeface="Arial"/>
                <a:cs typeface="Arial"/>
                <a:sym typeface="Arial"/>
              </a:rPr>
              <a:t>increase</a:t>
            </a:r>
            <a:endParaRPr lang="es-ES_tradnl" sz="2000" kern="0" noProof="0" dirty="0">
              <a:solidFill>
                <a:srgbClr val="000000"/>
              </a:solidFill>
              <a:effectLst>
                <a:outerShdw blurRad="50800" dist="38100" dir="2700000" algn="tl" rotWithShape="0">
                  <a:prstClr val="black">
                    <a:alpha val="40000"/>
                  </a:prstClr>
                </a:outerShdw>
              </a:effectLst>
              <a:latin typeface="Arial"/>
              <a:cs typeface="Arial"/>
            </a:endParaRPr>
          </a:p>
        </p:txBody>
      </p:sp>
      <p:sp>
        <p:nvSpPr>
          <p:cNvPr id="3" name="TextBox 2">
            <a:extLst>
              <a:ext uri="{FF2B5EF4-FFF2-40B4-BE49-F238E27FC236}">
                <a16:creationId xmlns:a16="http://schemas.microsoft.com/office/drawing/2014/main" id="{EEBA27D5-56A0-4D39-CAEB-B45546A2B9CC}"/>
              </a:ext>
            </a:extLst>
          </p:cNvPr>
          <p:cNvSpPr txBox="1"/>
          <p:nvPr/>
        </p:nvSpPr>
        <p:spPr>
          <a:xfrm>
            <a:off x="2387037" y="661806"/>
            <a:ext cx="15133418" cy="738664"/>
          </a:xfrm>
          <a:prstGeom prst="rect">
            <a:avLst/>
          </a:prstGeom>
          <a:noFill/>
        </p:spPr>
        <p:txBody>
          <a:bodyPr wrap="square" rtlCol="0">
            <a:spAutoFit/>
          </a:bodyPr>
          <a:lstStyle/>
          <a:p>
            <a:r>
              <a:rPr lang="es-ES_tradnl" sz="4200" b="1" kern="0" noProof="0" dirty="0">
                <a:solidFill>
                  <a:srgbClr val="FFC000"/>
                </a:solidFill>
                <a:effectLst>
                  <a:outerShdw blurRad="50800" dist="38100" dir="2700000" algn="tl" rotWithShape="0">
                    <a:prstClr val="black">
                      <a:alpha val="40000"/>
                    </a:prstClr>
                  </a:outerShdw>
                </a:effectLst>
                <a:cs typeface="Arial"/>
                <a:sym typeface="Arial"/>
              </a:rPr>
              <a:t>HISTORIAL DE LAS TASAS IMPOSITIVAS DE DALLAS ISD</a:t>
            </a:r>
            <a:endParaRPr lang="es-ES_tradnl" sz="4200" noProof="0" dirty="0">
              <a:solidFill>
                <a:schemeClr val="bg1"/>
              </a:solidFill>
            </a:endParaRPr>
          </a:p>
        </p:txBody>
      </p:sp>
      <p:sp>
        <p:nvSpPr>
          <p:cNvPr id="4" name="Google Shape;578;p69" descr="A logo with a city skyline and a road&#10;&#10;AI-generated content may be incorrect.">
            <a:extLst>
              <a:ext uri="{FF2B5EF4-FFF2-40B4-BE49-F238E27FC236}">
                <a16:creationId xmlns:a16="http://schemas.microsoft.com/office/drawing/2014/main" id="{13B7FA3E-A377-9325-0DF1-D2EFFDF63C35}"/>
              </a:ext>
            </a:extLst>
          </p:cNvPr>
          <p:cNvSpPr/>
          <p:nvPr/>
        </p:nvSpPr>
        <p:spPr>
          <a:xfrm>
            <a:off x="767545" y="829279"/>
            <a:ext cx="1597874" cy="1597874"/>
          </a:xfrm>
          <a:custGeom>
            <a:avLst/>
            <a:gdLst/>
            <a:ahLst/>
            <a:cxnLst/>
            <a:rect l="l" t="t" r="r" b="b"/>
            <a:pathLst>
              <a:path w="2860357" h="2860357" extrusionOk="0">
                <a:moveTo>
                  <a:pt x="0" y="0"/>
                </a:moveTo>
                <a:lnTo>
                  <a:pt x="2860358" y="0"/>
                </a:lnTo>
                <a:lnTo>
                  <a:pt x="2860358" y="2860357"/>
                </a:lnTo>
                <a:lnTo>
                  <a:pt x="0" y="2860357"/>
                </a:lnTo>
                <a:lnTo>
                  <a:pt x="0" y="0"/>
                </a:lnTo>
                <a:close/>
              </a:path>
            </a:pathLst>
          </a:custGeom>
          <a:blipFill rotWithShape="1">
            <a:blip r:embed="rId3">
              <a:alphaModFix/>
            </a:blip>
            <a:stretch>
              <a:fillRect/>
            </a:stretch>
          </a:blipFill>
          <a:ln>
            <a:noFill/>
          </a:ln>
        </p:spPr>
        <p:txBody>
          <a:bodyPr spcFirstLastPara="1" wrap="square" lIns="91451" tIns="45701" rIns="91451" bIns="45701" anchor="t" anchorCtr="0">
            <a:noAutofit/>
          </a:bodyPr>
          <a:lstStyle/>
          <a:p>
            <a:pPr defTabSz="914490">
              <a:buClr>
                <a:srgbClr val="000000"/>
              </a:buClr>
              <a:buSzPts val="900"/>
            </a:pPr>
            <a:endParaRPr lang="es-ES_tradnl" noProof="0" dirty="0">
              <a:solidFill>
                <a:srgbClr val="000000"/>
              </a:solidFill>
              <a:latin typeface="Calibri"/>
              <a:ea typeface="Calibri"/>
              <a:cs typeface="Calibri"/>
              <a:sym typeface="Calibri"/>
            </a:endParaRPr>
          </a:p>
        </p:txBody>
      </p:sp>
      <p:pic>
        <p:nvPicPr>
          <p:cNvPr id="2" name="Picture 1" descr="A graph of tax rates&#10;&#10;AI-generated content may be incorrect.">
            <a:extLst>
              <a:ext uri="{FF2B5EF4-FFF2-40B4-BE49-F238E27FC236}">
                <a16:creationId xmlns:a16="http://schemas.microsoft.com/office/drawing/2014/main" id="{C58D12C0-B567-CA38-2B8C-856F01D02459}"/>
              </a:ext>
            </a:extLst>
          </p:cNvPr>
          <p:cNvPicPr>
            <a:picLocks noChangeAspect="1"/>
          </p:cNvPicPr>
          <p:nvPr/>
        </p:nvPicPr>
        <p:blipFill>
          <a:blip r:embed="rId4"/>
          <a:srcRect t="21587" b="11459"/>
          <a:stretch>
            <a:fillRect/>
          </a:stretch>
        </p:blipFill>
        <p:spPr>
          <a:xfrm>
            <a:off x="0" y="2570165"/>
            <a:ext cx="18288000" cy="6887556"/>
          </a:xfrm>
          <a:prstGeom prst="rect">
            <a:avLst/>
          </a:prstGeom>
        </p:spPr>
      </p:pic>
      <p:cxnSp>
        <p:nvCxnSpPr>
          <p:cNvPr id="5" name="Straight Connector 4">
            <a:extLst>
              <a:ext uri="{FF2B5EF4-FFF2-40B4-BE49-F238E27FC236}">
                <a16:creationId xmlns:a16="http://schemas.microsoft.com/office/drawing/2014/main" id="{6AD4C8A4-2DEF-0F7A-52B0-AA1063F022B0}"/>
              </a:ext>
            </a:extLst>
          </p:cNvPr>
          <p:cNvCxnSpPr/>
          <p:nvPr/>
        </p:nvCxnSpPr>
        <p:spPr>
          <a:xfrm flipV="1">
            <a:off x="12211050" y="3745463"/>
            <a:ext cx="0" cy="459105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681F8F-C6C8-B1FA-6699-B7B015C9F9B4}"/>
              </a:ext>
            </a:extLst>
          </p:cNvPr>
          <p:cNvSpPr txBox="1"/>
          <p:nvPr/>
        </p:nvSpPr>
        <p:spPr>
          <a:xfrm>
            <a:off x="12372975" y="3168009"/>
            <a:ext cx="3409950" cy="646331"/>
          </a:xfrm>
          <a:prstGeom prst="rect">
            <a:avLst/>
          </a:prstGeom>
          <a:noFill/>
        </p:spPr>
        <p:txBody>
          <a:bodyPr wrap="square" rtlCol="0">
            <a:spAutoFit/>
          </a:bodyPr>
          <a:lstStyle/>
          <a:p>
            <a:pPr algn="ctr"/>
            <a:r>
              <a:rPr lang="es-ES_tradnl" sz="3600" b="1" noProof="0" dirty="0">
                <a:solidFill>
                  <a:schemeClr val="accent1">
                    <a:lumMod val="75000"/>
                  </a:schemeClr>
                </a:solidFill>
                <a:latin typeface="Times New Roman" panose="02020603050405020304" pitchFamily="18" charset="0"/>
                <a:cs typeface="Times New Roman" panose="02020603050405020304" pitchFamily="18" charset="0"/>
              </a:rPr>
              <a:t>PROYECCIÓN</a:t>
            </a:r>
          </a:p>
        </p:txBody>
      </p:sp>
      <p:cxnSp>
        <p:nvCxnSpPr>
          <p:cNvPr id="7" name="Straight Arrow Connector 6">
            <a:extLst>
              <a:ext uri="{FF2B5EF4-FFF2-40B4-BE49-F238E27FC236}">
                <a16:creationId xmlns:a16="http://schemas.microsoft.com/office/drawing/2014/main" id="{BA2F4E16-C1F2-5BB6-1091-C2B67EEF7B99}"/>
              </a:ext>
            </a:extLst>
          </p:cNvPr>
          <p:cNvCxnSpPr/>
          <p:nvPr/>
        </p:nvCxnSpPr>
        <p:spPr>
          <a:xfrm>
            <a:off x="12211050" y="3745461"/>
            <a:ext cx="3733800" cy="0"/>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A5F6A66-FB54-991E-3AF7-339ADFE56CF9}"/>
              </a:ext>
            </a:extLst>
          </p:cNvPr>
          <p:cNvSpPr/>
          <p:nvPr/>
        </p:nvSpPr>
        <p:spPr>
          <a:xfrm>
            <a:off x="16235265" y="8284816"/>
            <a:ext cx="2052735" cy="11212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
        <p:nvSpPr>
          <p:cNvPr id="9" name="Rectangle 8">
            <a:extLst>
              <a:ext uri="{FF2B5EF4-FFF2-40B4-BE49-F238E27FC236}">
                <a16:creationId xmlns:a16="http://schemas.microsoft.com/office/drawing/2014/main" id="{7756CB1C-77FD-CF00-A415-D7A60EA6651E}"/>
              </a:ext>
            </a:extLst>
          </p:cNvPr>
          <p:cNvSpPr/>
          <p:nvPr/>
        </p:nvSpPr>
        <p:spPr>
          <a:xfrm>
            <a:off x="15782925" y="8898673"/>
            <a:ext cx="2505075" cy="5502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noProof="0" dirty="0"/>
          </a:p>
        </p:txBody>
      </p:sp>
    </p:spTree>
    <p:extLst>
      <p:ext uri="{BB962C8B-B14F-4D97-AF65-F5344CB8AC3E}">
        <p14:creationId xmlns:p14="http://schemas.microsoft.com/office/powerpoint/2010/main" val="230345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1336</TotalTime>
  <Words>1820</Words>
  <Application>Microsoft Macintosh PowerPoint</Application>
  <PresentationFormat>Custom</PresentationFormat>
  <Paragraphs>116</Paragraphs>
  <Slides>16</Slides>
  <Notes>16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16</vt:i4>
      </vt:variant>
    </vt:vector>
  </HeadingPairs>
  <TitlesOfParts>
    <vt:vector size="30" baseType="lpstr">
      <vt:lpstr>Aptos</vt:lpstr>
      <vt:lpstr>Arial</vt:lpstr>
      <vt:lpstr>Calibri</vt:lpstr>
      <vt:lpstr>Courier New</vt:lpstr>
      <vt:lpstr>Helvetica Neue</vt:lpstr>
      <vt:lpstr>Oswald</vt:lpstr>
      <vt:lpstr>Play</vt:lpstr>
      <vt:lpstr>Roboto Light</vt:lpstr>
      <vt:lpstr>Roboto Slab</vt:lpstr>
      <vt:lpstr>Symbol</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2020 BOND UPDATE</dc:title>
  <dc:subject/>
  <dc:creator/>
  <cp:keywords/>
  <dc:description/>
  <cp:lastModifiedBy>Ryan, Garbine M</cp:lastModifiedBy>
  <cp:revision>14</cp:revision>
  <cp:lastPrinted>2026-01-21T20:18:46Z</cp:lastPrinted>
  <dcterms:created xsi:type="dcterms:W3CDTF">2006-08-16T00:00:00Z</dcterms:created>
  <dcterms:modified xsi:type="dcterms:W3CDTF">2026-03-02T17:41:38Z</dcterms:modified>
  <cp:category/>
  <dc:identifier>DAG3xKTzvUI</dc:identifier>
</cp:coreProperties>
</file>