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99" r:id="rId4"/>
    <p:sldId id="1394" r:id="rId5"/>
    <p:sldId id="1395" r:id="rId6"/>
    <p:sldId id="1385" r:id="rId7"/>
    <p:sldId id="1397" r:id="rId8"/>
    <p:sldId id="1382" r:id="rId9"/>
    <p:sldId id="1389" r:id="rId10"/>
    <p:sldId id="1369" r:id="rId11"/>
    <p:sldId id="1400" r:id="rId12"/>
    <p:sldId id="1374" r:id="rId13"/>
    <p:sldId id="1393" r:id="rId14"/>
    <p:sldId id="1391" r:id="rId15"/>
    <p:sldId id="1401" r:id="rId16"/>
    <p:sldId id="1381" r:id="rId17"/>
    <p:sldId id="1386" r:id="rId18"/>
    <p:sldId id="370" r:id="rId19"/>
  </p:sldIdLst>
  <p:sldSz cx="18288000" cy="10287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CA97"/>
    <a:srgbClr val="8A3B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79B40-3800-8E96-C37E-1FD456887046}" v="8" dt="2026-02-17T15:47:30.560"/>
    <p1510:client id="{B69A0A01-A0A8-E64B-93F4-F6B9399866CD}" v="136" dt="2026-02-17T16:51:50.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45"/>
    <p:restoredTop sz="74848"/>
  </p:normalViewPr>
  <p:slideViewPr>
    <p:cSldViewPr snapToGrid="0">
      <p:cViewPr varScale="1">
        <p:scale>
          <a:sx n="61" d="100"/>
          <a:sy n="61" d="100"/>
        </p:scale>
        <p:origin x="400" y="5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EEE74DA-4A66-7240-ADA5-583E0E043EF5}" type="datetimeFigureOut">
              <a:rPr lang="en-US" smtClean="0"/>
              <a:t>2/26/26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1A65E68-FF22-0441-B253-36FB62AF3D44}" type="slidenum">
              <a:rPr lang="en-US" smtClean="0"/>
              <a:t>‹#›</a:t>
            </a:fld>
            <a:endParaRPr lang="en-US"/>
          </a:p>
        </p:txBody>
      </p:sp>
    </p:spTree>
    <p:extLst>
      <p:ext uri="{BB962C8B-B14F-4D97-AF65-F5344CB8AC3E}">
        <p14:creationId xmlns:p14="http://schemas.microsoft.com/office/powerpoint/2010/main" val="239830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morning/afternoon/evening:</a:t>
            </a:r>
          </a:p>
          <a:p>
            <a:r>
              <a:rPr lang="en-US" dirty="0"/>
              <a:t>On May 2, voters who live within the Dallas ISD boundaries will vote in the 2026 bond election. This presentation was created to provide you with objective facts about the election and to direct you to resources where you can learn more factual information about what is included in the proposal. Because of state law, nothing that I say during this presentation should be construed as advocating either for or against this election. </a:t>
            </a:r>
          </a:p>
        </p:txBody>
      </p:sp>
      <p:sp>
        <p:nvSpPr>
          <p:cNvPr id="4" name="Slide Number Placeholder 3"/>
          <p:cNvSpPr>
            <a:spLocks noGrp="1"/>
          </p:cNvSpPr>
          <p:nvPr>
            <p:ph type="sldNum" sz="quarter" idx="5"/>
          </p:nvPr>
        </p:nvSpPr>
        <p:spPr/>
        <p:txBody>
          <a:bodyPr/>
          <a:lstStyle/>
          <a:p>
            <a:fld id="{11A65E68-FF22-0441-B253-36FB62AF3D44}" type="slidenum">
              <a:rPr lang="en-US" smtClean="0"/>
              <a:t>1</a:t>
            </a:fld>
            <a:endParaRPr lang="en-US"/>
          </a:p>
        </p:txBody>
      </p:sp>
    </p:spTree>
    <p:extLst>
      <p:ext uri="{BB962C8B-B14F-4D97-AF65-F5344CB8AC3E}">
        <p14:creationId xmlns:p14="http://schemas.microsoft.com/office/powerpoint/2010/main" val="160316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8387-F27C-D532-E926-3217613B5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3FFF-8F81-4F2C-5C05-07F31C0435FD}"/>
              </a:ext>
            </a:extLst>
          </p:cNvPr>
          <p:cNvSpPr>
            <a:spLocks noGrp="1" noRot="1" noChangeAspect="1"/>
          </p:cNvSpPr>
          <p:nvPr>
            <p:ph type="sldImg"/>
          </p:nvPr>
        </p:nvSpPr>
        <p:spPr>
          <a:xfrm>
            <a:off x="512763" y="742950"/>
            <a:ext cx="6616700" cy="3722688"/>
          </a:xfrm>
        </p:spPr>
      </p:sp>
      <p:sp>
        <p:nvSpPr>
          <p:cNvPr id="3" name="Notes Placeholder 2">
            <a:extLst>
              <a:ext uri="{FF2B5EF4-FFF2-40B4-BE49-F238E27FC236}">
                <a16:creationId xmlns:a16="http://schemas.microsoft.com/office/drawing/2014/main" id="{E459EC2A-BDFD-25B5-A707-54BA1DCC335A}"/>
              </a:ext>
            </a:extLst>
          </p:cNvPr>
          <p:cNvSpPr>
            <a:spLocks noGrp="1"/>
          </p:cNvSpPr>
          <p:nvPr>
            <p:ph type="body" idx="1"/>
          </p:nvPr>
        </p:nvSpPr>
        <p:spPr/>
        <p:txBody>
          <a:bodyPr/>
          <a:lstStyle/>
          <a:p>
            <a:pPr marL="174227" defTabSz="1003546">
              <a:buClr>
                <a:srgbClr val="000000"/>
              </a:buClr>
              <a:buSzPts val="1100"/>
              <a:defRPr/>
            </a:pPr>
            <a:r>
              <a:rPr lang="en-US" dirty="0">
                <a:solidFill>
                  <a:schemeClr val="bg1"/>
                </a:solidFill>
              </a:rPr>
              <a:t>To provide perspective, here’s how Dallas ISD’s bond proposal compares to other recent school district bond proposals.</a:t>
            </a:r>
          </a:p>
          <a:p>
            <a:pPr marL="174227" defTabSz="1003546">
              <a:buClr>
                <a:srgbClr val="000000"/>
              </a:buClr>
              <a:buSzPts val="1100"/>
              <a:defRPr/>
            </a:pPr>
            <a:endParaRPr lang="en-US" dirty="0">
              <a:solidFill>
                <a:schemeClr val="bg1"/>
              </a:solidFill>
            </a:endParaRPr>
          </a:p>
          <a:p>
            <a:pPr marL="174227" defTabSz="1003546">
              <a:buClr>
                <a:srgbClr val="000000"/>
              </a:buClr>
              <a:buSzPts val="1100"/>
              <a:defRPr/>
            </a:pPr>
            <a:r>
              <a:rPr lang="en-US" dirty="0">
                <a:solidFill>
                  <a:schemeClr val="bg1"/>
                </a:solidFill>
              </a:rPr>
              <a:t>While Dallas ISD’s total bond package is higher than other districts, because of the number of students, the monthly and yearly impact is lower than that of other Texas school districts that recently passed bond elections.</a:t>
            </a:r>
          </a:p>
          <a:p>
            <a:pPr marL="174227" defTabSz="1003546">
              <a:buClr>
                <a:srgbClr val="000000"/>
              </a:buClr>
              <a:buSzPts val="1100"/>
              <a:defRPr/>
            </a:pPr>
            <a:endParaRPr lang="en-US" dirty="0">
              <a:solidFill>
                <a:schemeClr val="bg1"/>
              </a:solidFill>
            </a:endParaRPr>
          </a:p>
        </p:txBody>
      </p:sp>
    </p:spTree>
    <p:extLst>
      <p:ext uri="{BB962C8B-B14F-4D97-AF65-F5344CB8AC3E}">
        <p14:creationId xmlns:p14="http://schemas.microsoft.com/office/powerpoint/2010/main" val="166685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ECD4-BDE2-C8F7-2D37-80F46DB0F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9AF4E-5EF1-78BE-87C4-DCB85B438B78}"/>
              </a:ext>
            </a:extLst>
          </p:cNvPr>
          <p:cNvSpPr>
            <a:spLocks noGrp="1" noRot="1" noChangeAspect="1"/>
          </p:cNvSpPr>
          <p:nvPr>
            <p:ph type="sldImg"/>
          </p:nvPr>
        </p:nvSpPr>
        <p:spPr>
          <a:xfrm>
            <a:off x="484188" y="731838"/>
            <a:ext cx="6508750" cy="3660775"/>
          </a:xfrm>
        </p:spPr>
      </p:sp>
      <p:sp>
        <p:nvSpPr>
          <p:cNvPr id="3" name="Notes Placeholder 2">
            <a:extLst>
              <a:ext uri="{FF2B5EF4-FFF2-40B4-BE49-F238E27FC236}">
                <a16:creationId xmlns:a16="http://schemas.microsoft.com/office/drawing/2014/main" id="{68695A3F-DE69-DEA4-0FA6-80896D58697C}"/>
              </a:ext>
            </a:extLst>
          </p:cNvPr>
          <p:cNvSpPr>
            <a:spLocks noGrp="1"/>
          </p:cNvSpPr>
          <p:nvPr>
            <p:ph type="body" idx="1"/>
          </p:nvPr>
        </p:nvSpPr>
        <p:spPr/>
        <p:txBody>
          <a:bodyPr/>
          <a:lstStyle/>
          <a:p>
            <a:pPr marL="171003" defTabSz="984978">
              <a:buClr>
                <a:srgbClr val="000000"/>
              </a:buClr>
              <a:buSzPts val="1100"/>
              <a:defRPr/>
            </a:pPr>
            <a:r>
              <a:rPr lang="en-US" dirty="0">
                <a:solidFill>
                  <a:schemeClr val="bg1"/>
                </a:solidFill>
              </a:rPr>
              <a:t>These are the 26 schools that would receive new buildings in the 2026 bond proposal. They are spread throughout Dallas ISD. Two of the schools would be combined into one campus as an elementary school along with an adjoining middle school. This is similar to Jack Lowe Elementary and Sam Tasby Middle School.</a:t>
            </a:r>
          </a:p>
        </p:txBody>
      </p:sp>
    </p:spTree>
    <p:extLst>
      <p:ext uri="{BB962C8B-B14F-4D97-AF65-F5344CB8AC3E}">
        <p14:creationId xmlns:p14="http://schemas.microsoft.com/office/powerpoint/2010/main" val="45637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45D496C-C1EF-582B-B364-F85817F7F8A1}"/>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28517F15-30D1-5B0D-F925-AF1447AFA2A3}"/>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CAF71D9F-1BF7-9912-C593-79F52D92A322}"/>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501774" indent="-250886">
              <a:buSzPts val="1400"/>
            </a:pPr>
            <a:r>
              <a:rPr lang="en-US" dirty="0"/>
              <a:t>Additional information, including a summary in English and Spanish and a video, is available on the district’s bond website, which can be found at </a:t>
            </a:r>
            <a:r>
              <a:rPr lang="en-US" dirty="0" err="1"/>
              <a:t>dallasisd.org</a:t>
            </a:r>
            <a:r>
              <a:rPr lang="en-US" dirty="0"/>
              <a:t>. On that website is a Proposed Scope for Each Campus which allows you to see what is planned for every school across the district.</a:t>
            </a:r>
          </a:p>
        </p:txBody>
      </p:sp>
      <p:sp>
        <p:nvSpPr>
          <p:cNvPr id="574" name="Google Shape;574;g38bf7ab0509_0_21:notes">
            <a:extLst>
              <a:ext uri="{FF2B5EF4-FFF2-40B4-BE49-F238E27FC236}">
                <a16:creationId xmlns:a16="http://schemas.microsoft.com/office/drawing/2014/main" id="{45862D12-0047-5197-D6F1-FF0ACD3FFBF4}"/>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12</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1567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B974304F-32D9-45A5-0D9B-1A95560292AF}"/>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20699E8C-4FDC-5A6F-7609-66FC73AEAFDB}"/>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8488BC17-8507-F5FF-3547-3D8F7293A981}"/>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501774" indent="-250886">
              <a:buSzPts val="1400"/>
            </a:pPr>
            <a:r>
              <a:rPr lang="en-US" dirty="0"/>
              <a:t>Here are sample pages of what would be proposed for each school.</a:t>
            </a:r>
          </a:p>
        </p:txBody>
      </p:sp>
      <p:sp>
        <p:nvSpPr>
          <p:cNvPr id="574" name="Google Shape;574;g38bf7ab0509_0_21:notes">
            <a:extLst>
              <a:ext uri="{FF2B5EF4-FFF2-40B4-BE49-F238E27FC236}">
                <a16:creationId xmlns:a16="http://schemas.microsoft.com/office/drawing/2014/main" id="{883186EB-D1F0-28B6-AB14-CE83AF39D4D0}"/>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13</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2995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20CDA50-3200-9740-701B-30D52B585E4E}"/>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E93DD252-842B-D34A-E702-70359741C80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7A329B2C-447B-4F83-A152-31C65C5BB075}"/>
              </a:ext>
            </a:extLst>
          </p:cNvPr>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483306" indent="-241653">
              <a:buSzPts val="1400"/>
            </a:pPr>
            <a:r>
              <a:rPr lang="en-US" dirty="0"/>
              <a:t>Dallas ISD staff can only share facts about the bond election and cannot spend or authorize the use of district money or resources for political advertising. We can, however, encourage people to vote. These Do’s and Don’ts have been provided to school staff about the bond election.</a:t>
            </a:r>
          </a:p>
        </p:txBody>
      </p:sp>
      <p:sp>
        <p:nvSpPr>
          <p:cNvPr id="574" name="Google Shape;574;g38bf7ab0509_0_21:notes">
            <a:extLst>
              <a:ext uri="{FF2B5EF4-FFF2-40B4-BE49-F238E27FC236}">
                <a16:creationId xmlns:a16="http://schemas.microsoft.com/office/drawing/2014/main" id="{E484C477-DC4A-8A55-BF49-FF1E7ACAD19A}"/>
              </a:ext>
            </a:extLst>
          </p:cNvPr>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defTabSz="966612">
              <a:buClr>
                <a:srgbClr val="000000"/>
              </a:buClr>
              <a:buSzPts val="1200"/>
              <a:defRPr/>
            </a:pPr>
            <a:fld id="{00000000-1234-1234-1234-123412341234}" type="slidenum">
              <a:rPr lang="en" kern="0">
                <a:solidFill>
                  <a:srgbClr val="000000"/>
                </a:solidFill>
                <a:latin typeface="Arial"/>
                <a:ea typeface="Arial"/>
                <a:cs typeface="Arial"/>
                <a:sym typeface="Arial"/>
              </a:rPr>
              <a:pPr defTabSz="966612">
                <a:buClr>
                  <a:srgbClr val="000000"/>
                </a:buClr>
                <a:buSzPts val="1200"/>
                <a:defRPr/>
              </a:pPr>
              <a:t>14</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5258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F9337E73-06DA-7321-6431-FD256EDA71A7}"/>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80D12C02-D60D-A5FA-3B6F-C9CD761E5A2C}"/>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CA9A0B0F-09B5-4357-D756-475901F25320}"/>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400" dirty="0">
                <a:solidFill>
                  <a:schemeClr val="bg1"/>
                </a:solidFill>
              </a:rPr>
              <a:t>These are key dates associated with the bond:</a:t>
            </a:r>
          </a:p>
          <a:p>
            <a:r>
              <a:rPr lang="en-US" sz="1400" dirty="0">
                <a:solidFill>
                  <a:schemeClr val="bg1"/>
                </a:solidFill>
              </a:rPr>
              <a:t>April 2 is the deadline to register to vote in the election; if you are already registered at your current address, you do not need to re-register.</a:t>
            </a:r>
          </a:p>
          <a:p>
            <a:r>
              <a:rPr lang="en-US" sz="1400" dirty="0">
                <a:solidFill>
                  <a:schemeClr val="bg1"/>
                </a:solidFill>
              </a:rPr>
              <a:t>Early Voting begins April 20 and runs through April 28.</a:t>
            </a:r>
          </a:p>
          <a:p>
            <a:r>
              <a:rPr lang="en-US" sz="1400" dirty="0">
                <a:solidFill>
                  <a:schemeClr val="bg1"/>
                </a:solidFill>
              </a:rPr>
              <a:t>Saturday, May 2 is Election Day. Polls will be open until 7 p.m.</a:t>
            </a: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360704D3-5AD0-8FFD-669D-16565AB54D9A}"/>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15</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6792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if you have additional questions, please consult the district’s website or the QR code on the screen.</a:t>
            </a:r>
          </a:p>
        </p:txBody>
      </p:sp>
      <p:sp>
        <p:nvSpPr>
          <p:cNvPr id="4" name="Slide Number Placeholder 3"/>
          <p:cNvSpPr>
            <a:spLocks noGrp="1"/>
          </p:cNvSpPr>
          <p:nvPr>
            <p:ph type="sldNum" sz="quarter" idx="5"/>
          </p:nvPr>
        </p:nvSpPr>
        <p:spPr/>
        <p:txBody>
          <a:bodyPr/>
          <a:lstStyle/>
          <a:p>
            <a:fld id="{11A65E68-FF22-0441-B253-36FB62AF3D44}" type="slidenum">
              <a:rPr lang="en-US" smtClean="0"/>
              <a:t>16</a:t>
            </a:fld>
            <a:endParaRPr lang="en-US"/>
          </a:p>
        </p:txBody>
      </p:sp>
    </p:spTree>
    <p:extLst>
      <p:ext uri="{BB962C8B-B14F-4D97-AF65-F5344CB8AC3E}">
        <p14:creationId xmlns:p14="http://schemas.microsoft.com/office/powerpoint/2010/main" val="94419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680A30A3-4FD4-FDBE-355A-C637014DC01A}"/>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D1681105-E73A-7543-A0E3-F4BC6DCC61C1}"/>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8E7C54B9-D61B-DF72-40D7-2A6DA83E0853}"/>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In February, the board voted unanimously to send a $6.2 billion bond election to voters on May 2. Early voting begins April 20 and runs through April 28.</a:t>
            </a:r>
            <a:endParaRPr lang="en-US" b="0"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E38D3296-5D1D-6EA7-6D6C-542525532B2D}"/>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2</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32571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31D1DA7-6B73-FCB7-0B72-0A71EA830FF4}"/>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C29C3AF4-9D44-8268-F172-5A98FF6AD969}"/>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B65D82A1-C606-3AD3-9D54-C7CE161BFAA6}"/>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What is a bond election? Bond elections ask voters to raise capital for specific projects, such as building new schools or renovating existing facilities—then paying them back over time. They are similar to a homeowner taking out a mortgage to pay for a house and then paying it back over time.</a:t>
            </a:r>
          </a:p>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 </a:t>
            </a:r>
            <a:endParaRPr lang="en-US" b="0"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E1996982-79C1-3E75-F9D3-0FFB49BD1533}"/>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3</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2180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5BF4427-272D-2170-1FF9-25AC5FD7CE1E}"/>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EA0C9E52-6254-D9EF-D2F9-70AA87E588A1}"/>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225B1CFE-4215-AD9C-8F82-3E9BD12D29BB}"/>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Bond funds can only be used for capital projects such as new schools or renovating them—and not for teacher salaries, utilities, supplies or programs. </a:t>
            </a:r>
            <a:r>
              <a:rPr lang="en-US" sz="1200" dirty="0">
                <a:solidFill>
                  <a:schemeClr val="bg1"/>
                </a:solidFill>
              </a:rPr>
              <a:t>Bonds let school districts fund facility improvements up front and repay the cost gradually over time through property taxes.</a:t>
            </a:r>
            <a:endParaRPr lang="en-US" b="0"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E500A208-41BA-9599-FA05-00DEE441C954}"/>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4</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13313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0661D03E-351E-7C90-CBD2-9AF7CAF16613}"/>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AD441D13-CF63-8E7D-3700-39553214CF38}"/>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E3B7E28D-CCB2-06B7-2423-8AFA05F525D4}"/>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362480" indent="-362480">
              <a:lnSpc>
                <a:spcPct val="150000"/>
              </a:lnSpc>
              <a:buFont typeface="Symbol" panose="05050102010706020507" pitchFamily="18" charset="2"/>
              <a:buChar char=""/>
            </a:pPr>
            <a:r>
              <a:rPr lang="en-US" sz="1300" kern="100" dirty="0">
                <a:latin typeface="Aptos" panose="020B0004020202020204" pitchFamily="34" charset="0"/>
                <a:ea typeface="Aptos" panose="020B0004020202020204" pitchFamily="34" charset="0"/>
                <a:cs typeface="Arial" panose="020B0604020202020204" pitchFamily="34" charset="0"/>
              </a:rPr>
              <a:t>There are 4 propositions on the ballot. State law requires certain propositions to be voted on separately.</a:t>
            </a:r>
          </a:p>
          <a:p>
            <a:pPr marL="362480" indent="-362480">
              <a:lnSpc>
                <a:spcPct val="150000"/>
              </a:lnSpc>
              <a:buFont typeface="Symbol" panose="05050102010706020507" pitchFamily="18" charset="2"/>
              <a:buChar char=""/>
            </a:pPr>
            <a:r>
              <a:rPr lang="en-US" sz="1300" kern="100" dirty="0">
                <a:latin typeface="Aptos" panose="020B0004020202020204" pitchFamily="34" charset="0"/>
                <a:ea typeface="Aptos" panose="020B0004020202020204" pitchFamily="34" charset="0"/>
                <a:cs typeface="Arial" panose="020B0604020202020204" pitchFamily="34" charset="0"/>
              </a:rPr>
              <a:t>Proposition A covers most of the proposal and recommendations from the Citizens Bond Steering Committee, including 26 replacement schools, renovations and upgrades at all campuses, including the removal of approximately 700 portables that are in use for nearly 10,000 students.</a:t>
            </a:r>
          </a:p>
          <a:p>
            <a:pPr marL="362480" indent="-362480">
              <a:lnSpc>
                <a:spcPct val="150000"/>
              </a:lnSpc>
              <a:buFont typeface="Symbol" panose="05050102010706020507" pitchFamily="18" charset="2"/>
              <a:buChar char=""/>
            </a:pPr>
            <a:r>
              <a:rPr lang="en-US" sz="1300" kern="100" dirty="0">
                <a:latin typeface="Aptos" panose="020B0004020202020204" pitchFamily="34" charset="0"/>
                <a:cs typeface="Arial" panose="020B0604020202020204" pitchFamily="34" charset="0"/>
              </a:rPr>
              <a:t>Proposition A also would pay for Safety and Security updates, cybersecurity updates, science labs, furniture replacements, new school buses, playgrounds, courtyards and turf for schools.</a:t>
            </a:r>
            <a:endParaRPr lang="en-US" dirty="0"/>
          </a:p>
        </p:txBody>
      </p:sp>
      <p:sp>
        <p:nvSpPr>
          <p:cNvPr id="574" name="Google Shape;574;g38bf7ab0509_0_21:notes">
            <a:extLst>
              <a:ext uri="{FF2B5EF4-FFF2-40B4-BE49-F238E27FC236}">
                <a16:creationId xmlns:a16="http://schemas.microsoft.com/office/drawing/2014/main" id="{E3C848E1-6292-336A-AEA1-9932FAE4627A}"/>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5</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9548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A219ACF-EE33-AA93-EB10-B5684AB0FFF2}"/>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B80A279C-1F10-7E40-09EE-0817200E5EBF}"/>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9E1ACDA9-AE44-47B1-78D2-9958D0A5493F}"/>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200" dirty="0">
                <a:solidFill>
                  <a:schemeClr val="bg1"/>
                </a:solidFill>
              </a:rPr>
              <a:t>State law also requires that the following three propositions be voted on individually:</a:t>
            </a:r>
          </a:p>
          <a:p>
            <a:r>
              <a:rPr lang="en-US" sz="1200" dirty="0">
                <a:solidFill>
                  <a:schemeClr val="bg1"/>
                </a:solidFill>
              </a:rPr>
              <a:t>Proposition </a:t>
            </a:r>
            <a:r>
              <a:rPr lang="en-US" sz="1200" b="1" dirty="0">
                <a:solidFill>
                  <a:schemeClr val="bg1"/>
                </a:solidFill>
              </a:rPr>
              <a:t>B</a:t>
            </a:r>
            <a:r>
              <a:rPr lang="en-US" sz="1200" dirty="0">
                <a:solidFill>
                  <a:schemeClr val="bg1"/>
                </a:solidFill>
              </a:rPr>
              <a:t> ($144.7 million) includes technology upgrades for classroom devices and laptops to be used by students and staff.</a:t>
            </a:r>
          </a:p>
          <a:p>
            <a:pPr lvl="0"/>
            <a:endParaRPr lang="en-US" sz="1200" dirty="0">
              <a:solidFill>
                <a:schemeClr val="bg1"/>
              </a:solidFill>
            </a:endParaRPr>
          </a:p>
          <a:p>
            <a:pPr lvl="0"/>
            <a:r>
              <a:rPr lang="en-US" sz="1200" dirty="0">
                <a:solidFill>
                  <a:schemeClr val="bg1"/>
                </a:solidFill>
              </a:rPr>
              <a:t>Proposition </a:t>
            </a:r>
            <a:r>
              <a:rPr lang="en-US" sz="1200" b="1" dirty="0">
                <a:solidFill>
                  <a:schemeClr val="bg1"/>
                </a:solidFill>
              </a:rPr>
              <a:t>C </a:t>
            </a:r>
            <a:r>
              <a:rPr lang="en-US" sz="1200" b="0" dirty="0">
                <a:solidFill>
                  <a:schemeClr val="bg1"/>
                </a:solidFill>
              </a:rPr>
              <a:t>w</a:t>
            </a:r>
            <a:r>
              <a:rPr lang="en-US" sz="1200" dirty="0">
                <a:solidFill>
                  <a:schemeClr val="bg1"/>
                </a:solidFill>
              </a:rPr>
              <a:t>ould allow the district to refinance $143 million in debt, giving it the ability to redirect more resources back to classroom operations</a:t>
            </a:r>
          </a:p>
          <a:p>
            <a:pPr lvl="0"/>
            <a:endParaRPr lang="en-US" sz="1200" dirty="0">
              <a:solidFill>
                <a:schemeClr val="bg1"/>
              </a:solidFill>
            </a:endParaRPr>
          </a:p>
          <a:p>
            <a:r>
              <a:rPr lang="en-US" sz="1200" dirty="0">
                <a:solidFill>
                  <a:schemeClr val="bg1"/>
                </a:solidFill>
              </a:rPr>
              <a:t>Proposition </a:t>
            </a:r>
            <a:r>
              <a:rPr lang="en-US" sz="1200" b="1" dirty="0">
                <a:solidFill>
                  <a:schemeClr val="bg1"/>
                </a:solidFill>
              </a:rPr>
              <a:t>D</a:t>
            </a:r>
            <a:r>
              <a:rPr lang="en-US" sz="1200" dirty="0">
                <a:solidFill>
                  <a:schemeClr val="bg1"/>
                </a:solidFill>
              </a:rPr>
              <a:t> ($26.25 million) would repair and renovate the district’s swimming pools—where students learn to swim.</a:t>
            </a:r>
          </a:p>
          <a:p>
            <a:pPr>
              <a:lnSpc>
                <a:spcPct val="115000"/>
              </a:lnSpc>
              <a:spcAft>
                <a:spcPts val="846"/>
              </a:spcAft>
            </a:pPr>
            <a:endParaRPr lang="en-US"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47210B7C-C3DC-FCFD-6E4C-D741C0DCF8E5}"/>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6</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37212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D344028D-4AB4-ACB8-20B6-992BF56FF373}"/>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B9B5B4E9-2C6F-C6F5-17B1-7AE3B2A9CB1D}"/>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EFF7A0D5-BB1B-3F1A-A04D-4A9403A3411A}"/>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300" b="0" kern="100" dirty="0">
                <a:latin typeface="Aptos" panose="020B0004020202020204" pitchFamily="34" charset="0"/>
                <a:ea typeface="Aptos" panose="020B0004020202020204" pitchFamily="34" charset="0"/>
                <a:cs typeface="Arial" panose="020B0604020202020204" pitchFamily="34" charset="0"/>
              </a:rPr>
              <a:t>How much would this cost taxpayers?</a:t>
            </a:r>
          </a:p>
          <a:p>
            <a:r>
              <a:rPr lang="en-US" sz="1300" b="0" kern="100" dirty="0">
                <a:latin typeface="Aptos" panose="020B0004020202020204" pitchFamily="34" charset="0"/>
                <a:ea typeface="Aptos" panose="020B0004020202020204" pitchFamily="34" charset="0"/>
                <a:cs typeface="Arial" panose="020B0604020202020204" pitchFamily="34" charset="0"/>
              </a:rPr>
              <a:t>There would be a one-cent </a:t>
            </a:r>
            <a:r>
              <a:rPr lang="en-US" sz="1200" dirty="0">
                <a:solidFill>
                  <a:schemeClr val="bg1"/>
                </a:solidFill>
              </a:rPr>
              <a:t>property tax rate increase. That means--on an average $500,000 home, assuming a homestead exemption has been filed, it would cost an additional $2.79 a month or $33.48 a year. </a:t>
            </a:r>
            <a:r>
              <a:rPr lang="en-US" sz="1200" b="0" dirty="0">
                <a:solidFill>
                  <a:schemeClr val="bg1"/>
                </a:solidFill>
              </a:rPr>
              <a:t>Property owners 65 and above who have applied for the homestead exemption would NOT be impacted, unless major improvements are made to the homestead.</a:t>
            </a: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4BAFF972-516E-0187-7D15-FFB6EE90D543}"/>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7</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25553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8352162-359D-03ED-AD96-50B2728F5584}"/>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F7779ADC-2BF1-55DB-80C0-86E5FF4A69F9}"/>
              </a:ext>
            </a:extLst>
          </p:cNvPr>
          <p:cNvSpPr>
            <a:spLocks noGrp="1" noRot="1" noChangeAspect="1"/>
          </p:cNvSpPr>
          <p:nvPr>
            <p:ph type="sldImg" idx="2"/>
          </p:nvPr>
        </p:nvSpPr>
        <p:spPr>
          <a:xfrm>
            <a:off x="844550" y="1239838"/>
            <a:ext cx="5954713"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0764E9BB-6D7D-2F25-1F2C-FA27A0769B6D}"/>
              </a:ext>
            </a:extLst>
          </p:cNvPr>
          <p:cNvSpPr txBox="1">
            <a:spLocks noGrp="1"/>
          </p:cNvSpPr>
          <p:nvPr>
            <p:ph type="body" idx="1"/>
          </p:nvPr>
        </p:nvSpPr>
        <p:spPr>
          <a:xfrm>
            <a:off x="764394" y="4775881"/>
            <a:ext cx="6115146" cy="3907701"/>
          </a:xfrm>
          <a:prstGeom prst="rect">
            <a:avLst/>
          </a:prstGeom>
          <a:noFill/>
          <a:ln>
            <a:noFill/>
          </a:ln>
        </p:spPr>
        <p:txBody>
          <a:bodyPr spcFirstLastPara="1" wrap="square" lIns="100353" tIns="50163" rIns="100353" bIns="50163" anchor="t" anchorCtr="0">
            <a:noAutofit/>
          </a:bodyPr>
          <a:lstStyle/>
          <a:p>
            <a:pPr marL="501847" indent="-250923">
              <a:buSzPts val="1400"/>
            </a:pPr>
            <a:r>
              <a:rPr lang="en-US" dirty="0"/>
              <a:t>Dallas ISD’s tax rate is the lowest among the other 10 largest school districts in North Texas and if voters approve the bond election, </a:t>
            </a:r>
            <a:r>
              <a:rPr lang="en-US"/>
              <a:t>the District’s tax rate </a:t>
            </a:r>
            <a:r>
              <a:rPr lang="en-US" dirty="0"/>
              <a:t>would still be lower than the 10 largest districts </a:t>
            </a:r>
            <a:r>
              <a:rPr lang="en-US"/>
              <a:t>in the DFW area.</a:t>
            </a:r>
            <a:endParaRPr lang="en-US" dirty="0"/>
          </a:p>
        </p:txBody>
      </p:sp>
      <p:sp>
        <p:nvSpPr>
          <p:cNvPr id="574" name="Google Shape;574;g38bf7ab0509_0_21:notes">
            <a:extLst>
              <a:ext uri="{FF2B5EF4-FFF2-40B4-BE49-F238E27FC236}">
                <a16:creationId xmlns:a16="http://schemas.microsoft.com/office/drawing/2014/main" id="{14A46BCF-F907-A8AE-2D2B-8AEABCDCB6A5}"/>
              </a:ext>
            </a:extLst>
          </p:cNvPr>
          <p:cNvSpPr txBox="1">
            <a:spLocks noGrp="1"/>
          </p:cNvSpPr>
          <p:nvPr>
            <p:ph type="sldNum" idx="12"/>
          </p:nvPr>
        </p:nvSpPr>
        <p:spPr>
          <a:xfrm>
            <a:off x="4329793" y="9425991"/>
            <a:ext cx="3312371" cy="497823"/>
          </a:xfrm>
          <a:prstGeom prst="rect">
            <a:avLst/>
          </a:prstGeom>
          <a:noFill/>
          <a:ln>
            <a:noFill/>
          </a:ln>
        </p:spPr>
        <p:txBody>
          <a:bodyPr spcFirstLastPara="1" wrap="square" lIns="100353" tIns="50163" rIns="100353" bIns="50163" anchor="b" anchorCtr="0">
            <a:noAutofit/>
          </a:bodyPr>
          <a:lstStyle/>
          <a:p>
            <a:pPr defTabSz="1003693">
              <a:buClr>
                <a:srgbClr val="000000"/>
              </a:buClr>
              <a:buSzPts val="1200"/>
              <a:defRPr/>
            </a:pPr>
            <a:fld id="{00000000-1234-1234-1234-123412341234}" type="slidenum">
              <a:rPr lang="en" kern="0">
                <a:solidFill>
                  <a:srgbClr val="000000"/>
                </a:solidFill>
                <a:latin typeface="Arial"/>
                <a:ea typeface="Arial"/>
                <a:cs typeface="Arial"/>
                <a:sym typeface="Arial"/>
              </a:rPr>
              <a:pPr defTabSz="1003693">
                <a:buClr>
                  <a:srgbClr val="000000"/>
                </a:buClr>
                <a:buSzPts val="1200"/>
                <a:defRPr/>
              </a:pPr>
              <a:t>8</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83187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4B134CC-9B27-1573-8C45-E019367AEBC2}"/>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93C2C3C8-C36B-BFA8-2532-E0DADC7D6DC1}"/>
              </a:ext>
            </a:extLst>
          </p:cNvPr>
          <p:cNvSpPr>
            <a:spLocks noGrp="1" noRot="1" noChangeAspect="1"/>
          </p:cNvSpPr>
          <p:nvPr>
            <p:ph type="sldImg" idx="2"/>
          </p:nvPr>
        </p:nvSpPr>
        <p:spPr>
          <a:xfrm>
            <a:off x="844550" y="1239838"/>
            <a:ext cx="5954713"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B84111A3-9E6C-23A1-2799-A068F644AF8A}"/>
              </a:ext>
            </a:extLst>
          </p:cNvPr>
          <p:cNvSpPr txBox="1">
            <a:spLocks noGrp="1"/>
          </p:cNvSpPr>
          <p:nvPr>
            <p:ph type="body" idx="1"/>
          </p:nvPr>
        </p:nvSpPr>
        <p:spPr>
          <a:xfrm>
            <a:off x="764394" y="4775881"/>
            <a:ext cx="6115146" cy="3907701"/>
          </a:xfrm>
          <a:prstGeom prst="rect">
            <a:avLst/>
          </a:prstGeom>
          <a:noFill/>
          <a:ln>
            <a:noFill/>
          </a:ln>
        </p:spPr>
        <p:txBody>
          <a:bodyPr spcFirstLastPara="1" wrap="square" lIns="100353" tIns="50163" rIns="100353" bIns="50163" anchor="t" anchorCtr="0">
            <a:noAutofit/>
          </a:bodyPr>
          <a:lstStyle/>
          <a:p>
            <a:pPr marL="501847" indent="-250923">
              <a:buSzPts val="1400"/>
            </a:pPr>
            <a:r>
              <a:rPr lang="en-US" dirty="0"/>
              <a:t>Dallas ISD’s tax rate has decreased each of the last 7 years. Even if the election is approved by voters, Dallas ISD’s tax rate is projected to decrease each of the next 3 years because of tax compression (decreased property taxes) by Texas lawmakers. </a:t>
            </a:r>
          </a:p>
        </p:txBody>
      </p:sp>
      <p:sp>
        <p:nvSpPr>
          <p:cNvPr id="574" name="Google Shape;574;g38bf7ab0509_0_21:notes">
            <a:extLst>
              <a:ext uri="{FF2B5EF4-FFF2-40B4-BE49-F238E27FC236}">
                <a16:creationId xmlns:a16="http://schemas.microsoft.com/office/drawing/2014/main" id="{FB689AB8-3DD3-20DC-3879-8832E876FDF3}"/>
              </a:ext>
            </a:extLst>
          </p:cNvPr>
          <p:cNvSpPr txBox="1">
            <a:spLocks noGrp="1"/>
          </p:cNvSpPr>
          <p:nvPr>
            <p:ph type="sldNum" idx="12"/>
          </p:nvPr>
        </p:nvSpPr>
        <p:spPr>
          <a:xfrm>
            <a:off x="4329793" y="9425991"/>
            <a:ext cx="3312371" cy="497823"/>
          </a:xfrm>
          <a:prstGeom prst="rect">
            <a:avLst/>
          </a:prstGeom>
          <a:noFill/>
          <a:ln>
            <a:noFill/>
          </a:ln>
        </p:spPr>
        <p:txBody>
          <a:bodyPr spcFirstLastPara="1" wrap="square" lIns="100353" tIns="50163" rIns="100353" bIns="50163" anchor="b" anchorCtr="0">
            <a:noAutofit/>
          </a:bodyPr>
          <a:lstStyle/>
          <a:p>
            <a:pPr defTabSz="1003693">
              <a:buClr>
                <a:srgbClr val="000000"/>
              </a:buClr>
              <a:buSzPts val="1200"/>
              <a:defRPr/>
            </a:pPr>
            <a:fld id="{00000000-1234-1234-1234-123412341234}" type="slidenum">
              <a:rPr lang="en" kern="0">
                <a:solidFill>
                  <a:srgbClr val="000000"/>
                </a:solidFill>
                <a:latin typeface="Arial"/>
                <a:ea typeface="Arial"/>
                <a:cs typeface="Arial"/>
                <a:sym typeface="Arial"/>
              </a:rPr>
              <a:pPr defTabSz="1003693">
                <a:buClr>
                  <a:srgbClr val="000000"/>
                </a:buClr>
                <a:buSzPts val="1200"/>
                <a:defRPr/>
              </a:pPr>
              <a:t>9</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77157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752E1F-1FAE-A742-B825-0FC5644128FC}" type="datetime1">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ABC58-ECFE-AC4B-B66E-5C2CCFBDDC7F}" type="datetime1">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DE511-B377-5849-978D-C227B17969DD}" type="datetime1">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22312" y="4406900"/>
            <a:ext cx="7772400" cy="1362076"/>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4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17"/>
          <p:cNvSpPr txBox="1">
            <a:spLocks noGrp="1"/>
          </p:cNvSpPr>
          <p:nvPr>
            <p:ph type="body" idx="1"/>
          </p:nvPr>
        </p:nvSpPr>
        <p:spPr>
          <a:xfrm>
            <a:off x="722312" y="2906714"/>
            <a:ext cx="7772400" cy="1500188"/>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rgbClr val="888888"/>
              </a:buClr>
              <a:buSzPts val="1000"/>
              <a:buNone/>
              <a:defRPr sz="2000">
                <a:solidFill>
                  <a:srgbClr val="888888"/>
                </a:solidFill>
              </a:defRPr>
            </a:lvl1pPr>
            <a:lvl2pPr marL="1828800" lvl="1" indent="-457200" algn="l">
              <a:lnSpc>
                <a:spcPct val="100000"/>
              </a:lnSpc>
              <a:spcBef>
                <a:spcPts val="400"/>
              </a:spcBef>
              <a:spcAft>
                <a:spcPts val="0"/>
              </a:spcAft>
              <a:buClr>
                <a:srgbClr val="888888"/>
              </a:buClr>
              <a:buSzPts val="900"/>
              <a:buNone/>
              <a:defRPr sz="1800">
                <a:solidFill>
                  <a:srgbClr val="888888"/>
                </a:solidFill>
              </a:defRPr>
            </a:lvl2pPr>
            <a:lvl3pPr marL="2743200" lvl="2" indent="-457200" algn="l">
              <a:lnSpc>
                <a:spcPct val="100000"/>
              </a:lnSpc>
              <a:spcBef>
                <a:spcPts val="400"/>
              </a:spcBef>
              <a:spcAft>
                <a:spcPts val="0"/>
              </a:spcAft>
              <a:buClr>
                <a:srgbClr val="888888"/>
              </a:buClr>
              <a:buSzPts val="800"/>
              <a:buNone/>
              <a:defRPr sz="1600">
                <a:solidFill>
                  <a:srgbClr val="888888"/>
                </a:solidFill>
              </a:defRPr>
            </a:lvl3pPr>
            <a:lvl4pPr marL="3657600" lvl="3" indent="-457200" algn="l">
              <a:lnSpc>
                <a:spcPct val="100000"/>
              </a:lnSpc>
              <a:spcBef>
                <a:spcPts val="200"/>
              </a:spcBef>
              <a:spcAft>
                <a:spcPts val="0"/>
              </a:spcAft>
              <a:buClr>
                <a:srgbClr val="888888"/>
              </a:buClr>
              <a:buSzPts val="700"/>
              <a:buNone/>
              <a:defRPr sz="1400">
                <a:solidFill>
                  <a:srgbClr val="888888"/>
                </a:solidFill>
              </a:defRPr>
            </a:lvl4pPr>
            <a:lvl5pPr marL="4572000" lvl="4" indent="-457200" algn="l">
              <a:lnSpc>
                <a:spcPct val="100000"/>
              </a:lnSpc>
              <a:spcBef>
                <a:spcPts val="200"/>
              </a:spcBef>
              <a:spcAft>
                <a:spcPts val="0"/>
              </a:spcAft>
              <a:buClr>
                <a:srgbClr val="888888"/>
              </a:buClr>
              <a:buSzPts val="700"/>
              <a:buNone/>
              <a:defRPr sz="1400">
                <a:solidFill>
                  <a:srgbClr val="888888"/>
                </a:solidFill>
              </a:defRPr>
            </a:lvl5pPr>
            <a:lvl6pPr marL="5486400" lvl="5" indent="-457200" algn="l">
              <a:lnSpc>
                <a:spcPct val="100000"/>
              </a:lnSpc>
              <a:spcBef>
                <a:spcPts val="200"/>
              </a:spcBef>
              <a:spcAft>
                <a:spcPts val="0"/>
              </a:spcAft>
              <a:buClr>
                <a:srgbClr val="888888"/>
              </a:buClr>
              <a:buSzPts val="700"/>
              <a:buNone/>
              <a:defRPr sz="1400">
                <a:solidFill>
                  <a:srgbClr val="888888"/>
                </a:solidFill>
              </a:defRPr>
            </a:lvl6pPr>
            <a:lvl7pPr marL="6400800" lvl="6" indent="-457200" algn="l">
              <a:lnSpc>
                <a:spcPct val="100000"/>
              </a:lnSpc>
              <a:spcBef>
                <a:spcPts val="200"/>
              </a:spcBef>
              <a:spcAft>
                <a:spcPts val="0"/>
              </a:spcAft>
              <a:buClr>
                <a:srgbClr val="888888"/>
              </a:buClr>
              <a:buSzPts val="700"/>
              <a:buNone/>
              <a:defRPr sz="1400">
                <a:solidFill>
                  <a:srgbClr val="888888"/>
                </a:solidFill>
              </a:defRPr>
            </a:lvl7pPr>
            <a:lvl8pPr marL="7315200" lvl="7" indent="-457200" algn="l">
              <a:lnSpc>
                <a:spcPct val="100000"/>
              </a:lnSpc>
              <a:spcBef>
                <a:spcPts val="200"/>
              </a:spcBef>
              <a:spcAft>
                <a:spcPts val="0"/>
              </a:spcAft>
              <a:buClr>
                <a:srgbClr val="888888"/>
              </a:buClr>
              <a:buSzPts val="700"/>
              <a:buNone/>
              <a:defRPr sz="1400">
                <a:solidFill>
                  <a:srgbClr val="888888"/>
                </a:solidFill>
              </a:defRPr>
            </a:lvl8pPr>
            <a:lvl9pPr marL="8229600" lvl="8" indent="-457200" algn="l">
              <a:lnSpc>
                <a:spcPct val="100000"/>
              </a:lnSpc>
              <a:spcBef>
                <a:spcPts val="200"/>
              </a:spcBef>
              <a:spcAft>
                <a:spcPts val="0"/>
              </a:spcAft>
              <a:buClr>
                <a:srgbClr val="888888"/>
              </a:buClr>
              <a:buSzPts val="700"/>
              <a:buNone/>
              <a:defRPr sz="1400">
                <a:solidFill>
                  <a:srgbClr val="888888"/>
                </a:solidFill>
              </a:defRPr>
            </a:lvl9pPr>
          </a:lstStyle>
          <a:p>
            <a:endParaRPr/>
          </a:p>
        </p:txBody>
      </p:sp>
      <p:sp>
        <p:nvSpPr>
          <p:cNvPr id="73" name="Google Shape;73;p17"/>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9FF7D59-241C-774F-9855-0B8F66016527}" type="datetime1">
              <a:rPr lang="en-US" smtClean="0"/>
              <a:t>2/26/26</a:t>
            </a:fld>
            <a:endParaRPr/>
          </a:p>
        </p:txBody>
      </p:sp>
      <p:sp>
        <p:nvSpPr>
          <p:cNvPr id="74" name="Google Shape;74;p17"/>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p17"/>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8855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18"/>
          <p:cNvSpPr txBox="1">
            <a:spLocks noGrp="1"/>
          </p:cNvSpPr>
          <p:nvPr>
            <p:ph type="body" idx="1"/>
          </p:nvPr>
        </p:nvSpPr>
        <p:spPr>
          <a:xfrm>
            <a:off x="457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lnSpc>
                <a:spcPct val="100000"/>
              </a:lnSpc>
              <a:spcBef>
                <a:spcPts val="600"/>
              </a:spcBef>
              <a:spcAft>
                <a:spcPts val="0"/>
              </a:spcAft>
              <a:buClr>
                <a:schemeClr val="dk1"/>
              </a:buClr>
              <a:buSzPts val="1400"/>
              <a:buChar char="•"/>
              <a:defRPr sz="2800"/>
            </a:lvl1pPr>
            <a:lvl2pPr marL="1828800" lvl="1" indent="-609600" algn="l">
              <a:lnSpc>
                <a:spcPct val="100000"/>
              </a:lnSpc>
              <a:spcBef>
                <a:spcPts val="400"/>
              </a:spcBef>
              <a:spcAft>
                <a:spcPts val="0"/>
              </a:spcAft>
              <a:buClr>
                <a:schemeClr val="dk1"/>
              </a:buClr>
              <a:buSzPts val="1200"/>
              <a:buChar char="–"/>
              <a:defRPr sz="2400"/>
            </a:lvl2pPr>
            <a:lvl3pPr marL="2743200" lvl="2" indent="-584200" algn="l">
              <a:lnSpc>
                <a:spcPct val="100000"/>
              </a:lnSpc>
              <a:spcBef>
                <a:spcPts val="400"/>
              </a:spcBef>
              <a:spcAft>
                <a:spcPts val="0"/>
              </a:spcAft>
              <a:buClr>
                <a:schemeClr val="dk1"/>
              </a:buClr>
              <a:buSzPts val="1000"/>
              <a:buChar char="•"/>
              <a:defRPr sz="2000"/>
            </a:lvl3pPr>
            <a:lvl4pPr marL="3657600" lvl="3" indent="-571500" algn="l">
              <a:lnSpc>
                <a:spcPct val="100000"/>
              </a:lnSpc>
              <a:spcBef>
                <a:spcPts val="400"/>
              </a:spcBef>
              <a:spcAft>
                <a:spcPts val="0"/>
              </a:spcAft>
              <a:buClr>
                <a:schemeClr val="dk1"/>
              </a:buClr>
              <a:buSzPts val="900"/>
              <a:buChar char="–"/>
              <a:defRPr sz="1800"/>
            </a:lvl4pPr>
            <a:lvl5pPr marL="4572000" lvl="4" indent="-571500" algn="l">
              <a:lnSpc>
                <a:spcPct val="100000"/>
              </a:lnSpc>
              <a:spcBef>
                <a:spcPts val="400"/>
              </a:spcBef>
              <a:spcAft>
                <a:spcPts val="0"/>
              </a:spcAft>
              <a:buClr>
                <a:schemeClr val="dk1"/>
              </a:buClr>
              <a:buSzPts val="900"/>
              <a:buChar char="»"/>
              <a:defRPr sz="1800"/>
            </a:lvl5pPr>
            <a:lvl6pPr marL="5486400" lvl="5" indent="-571500" algn="l">
              <a:lnSpc>
                <a:spcPct val="100000"/>
              </a:lnSpc>
              <a:spcBef>
                <a:spcPts val="400"/>
              </a:spcBef>
              <a:spcAft>
                <a:spcPts val="0"/>
              </a:spcAft>
              <a:buClr>
                <a:schemeClr val="dk1"/>
              </a:buClr>
              <a:buSzPts val="900"/>
              <a:buChar char="•"/>
              <a:defRPr sz="1800"/>
            </a:lvl6pPr>
            <a:lvl7pPr marL="6400800" lvl="6" indent="-571500" algn="l">
              <a:lnSpc>
                <a:spcPct val="100000"/>
              </a:lnSpc>
              <a:spcBef>
                <a:spcPts val="400"/>
              </a:spcBef>
              <a:spcAft>
                <a:spcPts val="0"/>
              </a:spcAft>
              <a:buClr>
                <a:schemeClr val="dk1"/>
              </a:buClr>
              <a:buSzPts val="900"/>
              <a:buChar char="•"/>
              <a:defRPr sz="1800"/>
            </a:lvl7pPr>
            <a:lvl8pPr marL="7315200" lvl="7" indent="-571500" algn="l">
              <a:lnSpc>
                <a:spcPct val="100000"/>
              </a:lnSpc>
              <a:spcBef>
                <a:spcPts val="400"/>
              </a:spcBef>
              <a:spcAft>
                <a:spcPts val="0"/>
              </a:spcAft>
              <a:buClr>
                <a:schemeClr val="dk1"/>
              </a:buClr>
              <a:buSzPts val="900"/>
              <a:buChar char="•"/>
              <a:defRPr sz="1800"/>
            </a:lvl8pPr>
            <a:lvl9pPr marL="8229600" lvl="8" indent="-571500" algn="l">
              <a:lnSpc>
                <a:spcPct val="100000"/>
              </a:lnSpc>
              <a:spcBef>
                <a:spcPts val="400"/>
              </a:spcBef>
              <a:spcAft>
                <a:spcPts val="0"/>
              </a:spcAft>
              <a:buClr>
                <a:schemeClr val="dk1"/>
              </a:buClr>
              <a:buSzPts val="900"/>
              <a:buChar char="•"/>
              <a:defRPr sz="1800"/>
            </a:lvl9pPr>
          </a:lstStyle>
          <a:p>
            <a:endParaRPr/>
          </a:p>
        </p:txBody>
      </p:sp>
      <p:sp>
        <p:nvSpPr>
          <p:cNvPr id="79" name="Google Shape;79;p18"/>
          <p:cNvSpPr txBox="1">
            <a:spLocks noGrp="1"/>
          </p:cNvSpPr>
          <p:nvPr>
            <p:ph type="body" idx="2"/>
          </p:nvPr>
        </p:nvSpPr>
        <p:spPr>
          <a:xfrm>
            <a:off x="4648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lnSpc>
                <a:spcPct val="100000"/>
              </a:lnSpc>
              <a:spcBef>
                <a:spcPts val="600"/>
              </a:spcBef>
              <a:spcAft>
                <a:spcPts val="0"/>
              </a:spcAft>
              <a:buClr>
                <a:schemeClr val="dk1"/>
              </a:buClr>
              <a:buSzPts val="1400"/>
              <a:buChar char="•"/>
              <a:defRPr sz="2800"/>
            </a:lvl1pPr>
            <a:lvl2pPr marL="1828800" lvl="1" indent="-609600" algn="l">
              <a:lnSpc>
                <a:spcPct val="100000"/>
              </a:lnSpc>
              <a:spcBef>
                <a:spcPts val="400"/>
              </a:spcBef>
              <a:spcAft>
                <a:spcPts val="0"/>
              </a:spcAft>
              <a:buClr>
                <a:schemeClr val="dk1"/>
              </a:buClr>
              <a:buSzPts val="1200"/>
              <a:buChar char="–"/>
              <a:defRPr sz="2400"/>
            </a:lvl2pPr>
            <a:lvl3pPr marL="2743200" lvl="2" indent="-584200" algn="l">
              <a:lnSpc>
                <a:spcPct val="100000"/>
              </a:lnSpc>
              <a:spcBef>
                <a:spcPts val="400"/>
              </a:spcBef>
              <a:spcAft>
                <a:spcPts val="0"/>
              </a:spcAft>
              <a:buClr>
                <a:schemeClr val="dk1"/>
              </a:buClr>
              <a:buSzPts val="1000"/>
              <a:buChar char="•"/>
              <a:defRPr sz="2000"/>
            </a:lvl3pPr>
            <a:lvl4pPr marL="3657600" lvl="3" indent="-571500" algn="l">
              <a:lnSpc>
                <a:spcPct val="100000"/>
              </a:lnSpc>
              <a:spcBef>
                <a:spcPts val="400"/>
              </a:spcBef>
              <a:spcAft>
                <a:spcPts val="0"/>
              </a:spcAft>
              <a:buClr>
                <a:schemeClr val="dk1"/>
              </a:buClr>
              <a:buSzPts val="900"/>
              <a:buChar char="–"/>
              <a:defRPr sz="1800"/>
            </a:lvl4pPr>
            <a:lvl5pPr marL="4572000" lvl="4" indent="-571500" algn="l">
              <a:lnSpc>
                <a:spcPct val="100000"/>
              </a:lnSpc>
              <a:spcBef>
                <a:spcPts val="400"/>
              </a:spcBef>
              <a:spcAft>
                <a:spcPts val="0"/>
              </a:spcAft>
              <a:buClr>
                <a:schemeClr val="dk1"/>
              </a:buClr>
              <a:buSzPts val="900"/>
              <a:buChar char="»"/>
              <a:defRPr sz="1800"/>
            </a:lvl5pPr>
            <a:lvl6pPr marL="5486400" lvl="5" indent="-571500" algn="l">
              <a:lnSpc>
                <a:spcPct val="100000"/>
              </a:lnSpc>
              <a:spcBef>
                <a:spcPts val="400"/>
              </a:spcBef>
              <a:spcAft>
                <a:spcPts val="0"/>
              </a:spcAft>
              <a:buClr>
                <a:schemeClr val="dk1"/>
              </a:buClr>
              <a:buSzPts val="900"/>
              <a:buChar char="•"/>
              <a:defRPr sz="1800"/>
            </a:lvl6pPr>
            <a:lvl7pPr marL="6400800" lvl="6" indent="-571500" algn="l">
              <a:lnSpc>
                <a:spcPct val="100000"/>
              </a:lnSpc>
              <a:spcBef>
                <a:spcPts val="400"/>
              </a:spcBef>
              <a:spcAft>
                <a:spcPts val="0"/>
              </a:spcAft>
              <a:buClr>
                <a:schemeClr val="dk1"/>
              </a:buClr>
              <a:buSzPts val="900"/>
              <a:buChar char="•"/>
              <a:defRPr sz="1800"/>
            </a:lvl7pPr>
            <a:lvl8pPr marL="7315200" lvl="7" indent="-571500" algn="l">
              <a:lnSpc>
                <a:spcPct val="100000"/>
              </a:lnSpc>
              <a:spcBef>
                <a:spcPts val="400"/>
              </a:spcBef>
              <a:spcAft>
                <a:spcPts val="0"/>
              </a:spcAft>
              <a:buClr>
                <a:schemeClr val="dk1"/>
              </a:buClr>
              <a:buSzPts val="900"/>
              <a:buChar char="•"/>
              <a:defRPr sz="1800"/>
            </a:lvl8pPr>
            <a:lvl9pPr marL="8229600" lvl="8" indent="-571500" algn="l">
              <a:lnSpc>
                <a:spcPct val="100000"/>
              </a:lnSpc>
              <a:spcBef>
                <a:spcPts val="400"/>
              </a:spcBef>
              <a:spcAft>
                <a:spcPts val="0"/>
              </a:spcAft>
              <a:buClr>
                <a:schemeClr val="dk1"/>
              </a:buClr>
              <a:buSzPts val="900"/>
              <a:buChar char="•"/>
              <a:defRPr sz="1800"/>
            </a:lvl9pPr>
          </a:lstStyle>
          <a:p>
            <a:endParaRPr/>
          </a:p>
        </p:txBody>
      </p:sp>
      <p:sp>
        <p:nvSpPr>
          <p:cNvPr id="80" name="Google Shape;80;p18"/>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B8CB43A3-8B1C-9446-A3E5-ED56EAEEB021}" type="datetime1">
              <a:rPr lang="en-US" smtClean="0"/>
              <a:t>2/26/26</a:t>
            </a:fld>
            <a:endParaRPr/>
          </a:p>
        </p:txBody>
      </p:sp>
      <p:sp>
        <p:nvSpPr>
          <p:cNvPr id="81" name="Google Shape;81;p18"/>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2" name="Google Shape;82;p18"/>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499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5" name="Google Shape;85;p19"/>
          <p:cNvSpPr txBox="1">
            <a:spLocks noGrp="1"/>
          </p:cNvSpPr>
          <p:nvPr>
            <p:ph type="body" idx="1"/>
          </p:nvPr>
        </p:nvSpPr>
        <p:spPr>
          <a:xfrm>
            <a:off x="457200" y="1535113"/>
            <a:ext cx="4040188" cy="639762"/>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chemeClr val="dk1"/>
              </a:buClr>
              <a:buSzPts val="1200"/>
              <a:buNone/>
              <a:defRPr sz="2400" b="1"/>
            </a:lvl1pPr>
            <a:lvl2pPr marL="1828800" lvl="1" indent="-457200" algn="l">
              <a:lnSpc>
                <a:spcPct val="100000"/>
              </a:lnSpc>
              <a:spcBef>
                <a:spcPts val="400"/>
              </a:spcBef>
              <a:spcAft>
                <a:spcPts val="0"/>
              </a:spcAft>
              <a:buClr>
                <a:schemeClr val="dk1"/>
              </a:buClr>
              <a:buSzPts val="1000"/>
              <a:buNone/>
              <a:defRPr sz="2000" b="1"/>
            </a:lvl2pPr>
            <a:lvl3pPr marL="2743200" lvl="2" indent="-457200" algn="l">
              <a:lnSpc>
                <a:spcPct val="100000"/>
              </a:lnSpc>
              <a:spcBef>
                <a:spcPts val="400"/>
              </a:spcBef>
              <a:spcAft>
                <a:spcPts val="0"/>
              </a:spcAft>
              <a:buClr>
                <a:schemeClr val="dk1"/>
              </a:buClr>
              <a:buSzPts val="900"/>
              <a:buNone/>
              <a:defRPr sz="1800" b="1"/>
            </a:lvl3pPr>
            <a:lvl4pPr marL="3657600" lvl="3" indent="-457200" algn="l">
              <a:lnSpc>
                <a:spcPct val="100000"/>
              </a:lnSpc>
              <a:spcBef>
                <a:spcPts val="400"/>
              </a:spcBef>
              <a:spcAft>
                <a:spcPts val="0"/>
              </a:spcAft>
              <a:buClr>
                <a:schemeClr val="dk1"/>
              </a:buClr>
              <a:buSzPts val="800"/>
              <a:buNone/>
              <a:defRPr sz="1600" b="1"/>
            </a:lvl4pPr>
            <a:lvl5pPr marL="4572000" lvl="4" indent="-457200" algn="l">
              <a:lnSpc>
                <a:spcPct val="100000"/>
              </a:lnSpc>
              <a:spcBef>
                <a:spcPts val="400"/>
              </a:spcBef>
              <a:spcAft>
                <a:spcPts val="0"/>
              </a:spcAft>
              <a:buClr>
                <a:schemeClr val="dk1"/>
              </a:buClr>
              <a:buSzPts val="800"/>
              <a:buNone/>
              <a:defRPr sz="1600" b="1"/>
            </a:lvl5pPr>
            <a:lvl6pPr marL="5486400" lvl="5" indent="-457200" algn="l">
              <a:lnSpc>
                <a:spcPct val="100000"/>
              </a:lnSpc>
              <a:spcBef>
                <a:spcPts val="400"/>
              </a:spcBef>
              <a:spcAft>
                <a:spcPts val="0"/>
              </a:spcAft>
              <a:buClr>
                <a:schemeClr val="dk1"/>
              </a:buClr>
              <a:buSzPts val="800"/>
              <a:buNone/>
              <a:defRPr sz="1600" b="1"/>
            </a:lvl6pPr>
            <a:lvl7pPr marL="6400800" lvl="6" indent="-457200" algn="l">
              <a:lnSpc>
                <a:spcPct val="100000"/>
              </a:lnSpc>
              <a:spcBef>
                <a:spcPts val="400"/>
              </a:spcBef>
              <a:spcAft>
                <a:spcPts val="0"/>
              </a:spcAft>
              <a:buClr>
                <a:schemeClr val="dk1"/>
              </a:buClr>
              <a:buSzPts val="800"/>
              <a:buNone/>
              <a:defRPr sz="1600" b="1"/>
            </a:lvl7pPr>
            <a:lvl8pPr marL="7315200" lvl="7" indent="-457200" algn="l">
              <a:lnSpc>
                <a:spcPct val="100000"/>
              </a:lnSpc>
              <a:spcBef>
                <a:spcPts val="400"/>
              </a:spcBef>
              <a:spcAft>
                <a:spcPts val="0"/>
              </a:spcAft>
              <a:buClr>
                <a:schemeClr val="dk1"/>
              </a:buClr>
              <a:buSzPts val="800"/>
              <a:buNone/>
              <a:defRPr sz="1600" b="1"/>
            </a:lvl8pPr>
            <a:lvl9pPr marL="8229600" lvl="8" indent="-457200" algn="l">
              <a:lnSpc>
                <a:spcPct val="100000"/>
              </a:lnSpc>
              <a:spcBef>
                <a:spcPts val="400"/>
              </a:spcBef>
              <a:spcAft>
                <a:spcPts val="0"/>
              </a:spcAft>
              <a:buClr>
                <a:schemeClr val="dk1"/>
              </a:buClr>
              <a:buSzPts val="800"/>
              <a:buNone/>
              <a:defRPr sz="1600" b="1"/>
            </a:lvl9pPr>
          </a:lstStyle>
          <a:p>
            <a:endParaRPr/>
          </a:p>
        </p:txBody>
      </p:sp>
      <p:sp>
        <p:nvSpPr>
          <p:cNvPr id="86" name="Google Shape;86;p19"/>
          <p:cNvSpPr txBox="1">
            <a:spLocks noGrp="1"/>
          </p:cNvSpPr>
          <p:nvPr>
            <p:ph type="body" idx="2"/>
          </p:nvPr>
        </p:nvSpPr>
        <p:spPr>
          <a:xfrm>
            <a:off x="457200" y="2174876"/>
            <a:ext cx="4040188" cy="3951288"/>
          </a:xfrm>
          <a:prstGeom prst="rect">
            <a:avLst/>
          </a:prstGeom>
          <a:noFill/>
          <a:ln>
            <a:noFill/>
          </a:ln>
        </p:spPr>
        <p:txBody>
          <a:bodyPr spcFirstLastPara="1" wrap="square" lIns="45725" tIns="22850" rIns="45725" bIns="22850" anchor="t" anchorCtr="0">
            <a:normAutofit/>
          </a:bodyPr>
          <a:lstStyle>
            <a:lvl1pPr marL="914400" lvl="0" indent="-609600" algn="l">
              <a:lnSpc>
                <a:spcPct val="100000"/>
              </a:lnSpc>
              <a:spcBef>
                <a:spcPts val="400"/>
              </a:spcBef>
              <a:spcAft>
                <a:spcPts val="0"/>
              </a:spcAft>
              <a:buClr>
                <a:schemeClr val="dk1"/>
              </a:buClr>
              <a:buSzPts val="1200"/>
              <a:buChar char="•"/>
              <a:defRPr sz="2400"/>
            </a:lvl1pPr>
            <a:lvl2pPr marL="1828800" lvl="1" indent="-584200" algn="l">
              <a:lnSpc>
                <a:spcPct val="100000"/>
              </a:lnSpc>
              <a:spcBef>
                <a:spcPts val="400"/>
              </a:spcBef>
              <a:spcAft>
                <a:spcPts val="0"/>
              </a:spcAft>
              <a:buClr>
                <a:schemeClr val="dk1"/>
              </a:buClr>
              <a:buSzPts val="1000"/>
              <a:buChar char="–"/>
              <a:defRPr sz="2000"/>
            </a:lvl2pPr>
            <a:lvl3pPr marL="2743200" lvl="2" indent="-571500" algn="l">
              <a:lnSpc>
                <a:spcPct val="100000"/>
              </a:lnSpc>
              <a:spcBef>
                <a:spcPts val="400"/>
              </a:spcBef>
              <a:spcAft>
                <a:spcPts val="0"/>
              </a:spcAft>
              <a:buClr>
                <a:schemeClr val="dk1"/>
              </a:buClr>
              <a:buSzPts val="900"/>
              <a:buChar char="•"/>
              <a:defRPr sz="1800"/>
            </a:lvl3pPr>
            <a:lvl4pPr marL="3657600" lvl="3" indent="-558800" algn="l">
              <a:lnSpc>
                <a:spcPct val="100000"/>
              </a:lnSpc>
              <a:spcBef>
                <a:spcPts val="400"/>
              </a:spcBef>
              <a:spcAft>
                <a:spcPts val="0"/>
              </a:spcAft>
              <a:buClr>
                <a:schemeClr val="dk1"/>
              </a:buClr>
              <a:buSzPts val="800"/>
              <a:buChar char="–"/>
              <a:defRPr sz="1600"/>
            </a:lvl4pPr>
            <a:lvl5pPr marL="4572000" lvl="4" indent="-558800" algn="l">
              <a:lnSpc>
                <a:spcPct val="100000"/>
              </a:lnSpc>
              <a:spcBef>
                <a:spcPts val="400"/>
              </a:spcBef>
              <a:spcAft>
                <a:spcPts val="0"/>
              </a:spcAft>
              <a:buClr>
                <a:schemeClr val="dk1"/>
              </a:buClr>
              <a:buSzPts val="800"/>
              <a:buChar char="»"/>
              <a:defRPr sz="1600"/>
            </a:lvl5pPr>
            <a:lvl6pPr marL="5486400" lvl="5" indent="-558800" algn="l">
              <a:lnSpc>
                <a:spcPct val="100000"/>
              </a:lnSpc>
              <a:spcBef>
                <a:spcPts val="400"/>
              </a:spcBef>
              <a:spcAft>
                <a:spcPts val="0"/>
              </a:spcAft>
              <a:buClr>
                <a:schemeClr val="dk1"/>
              </a:buClr>
              <a:buSzPts val="800"/>
              <a:buChar char="•"/>
              <a:defRPr sz="1600"/>
            </a:lvl6pPr>
            <a:lvl7pPr marL="6400800" lvl="6" indent="-558800" algn="l">
              <a:lnSpc>
                <a:spcPct val="100000"/>
              </a:lnSpc>
              <a:spcBef>
                <a:spcPts val="400"/>
              </a:spcBef>
              <a:spcAft>
                <a:spcPts val="0"/>
              </a:spcAft>
              <a:buClr>
                <a:schemeClr val="dk1"/>
              </a:buClr>
              <a:buSzPts val="800"/>
              <a:buChar char="•"/>
              <a:defRPr sz="1600"/>
            </a:lvl7pPr>
            <a:lvl8pPr marL="7315200" lvl="7" indent="-558800" algn="l">
              <a:lnSpc>
                <a:spcPct val="100000"/>
              </a:lnSpc>
              <a:spcBef>
                <a:spcPts val="400"/>
              </a:spcBef>
              <a:spcAft>
                <a:spcPts val="0"/>
              </a:spcAft>
              <a:buClr>
                <a:schemeClr val="dk1"/>
              </a:buClr>
              <a:buSzPts val="800"/>
              <a:buChar char="•"/>
              <a:defRPr sz="1600"/>
            </a:lvl8pPr>
            <a:lvl9pPr marL="8229600" lvl="8" indent="-558800" algn="l">
              <a:lnSpc>
                <a:spcPct val="100000"/>
              </a:lnSpc>
              <a:spcBef>
                <a:spcPts val="400"/>
              </a:spcBef>
              <a:spcAft>
                <a:spcPts val="0"/>
              </a:spcAft>
              <a:buClr>
                <a:schemeClr val="dk1"/>
              </a:buClr>
              <a:buSzPts val="800"/>
              <a:buChar char="•"/>
              <a:defRPr sz="1600"/>
            </a:lvl9pPr>
          </a:lstStyle>
          <a:p>
            <a:endParaRPr/>
          </a:p>
        </p:txBody>
      </p:sp>
      <p:sp>
        <p:nvSpPr>
          <p:cNvPr id="87" name="Google Shape;87;p19"/>
          <p:cNvSpPr txBox="1">
            <a:spLocks noGrp="1"/>
          </p:cNvSpPr>
          <p:nvPr>
            <p:ph type="body" idx="3"/>
          </p:nvPr>
        </p:nvSpPr>
        <p:spPr>
          <a:xfrm>
            <a:off x="4645026" y="1535113"/>
            <a:ext cx="4041776" cy="639762"/>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chemeClr val="dk1"/>
              </a:buClr>
              <a:buSzPts val="1200"/>
              <a:buNone/>
              <a:defRPr sz="2400" b="1"/>
            </a:lvl1pPr>
            <a:lvl2pPr marL="1828800" lvl="1" indent="-457200" algn="l">
              <a:lnSpc>
                <a:spcPct val="100000"/>
              </a:lnSpc>
              <a:spcBef>
                <a:spcPts val="400"/>
              </a:spcBef>
              <a:spcAft>
                <a:spcPts val="0"/>
              </a:spcAft>
              <a:buClr>
                <a:schemeClr val="dk1"/>
              </a:buClr>
              <a:buSzPts val="1000"/>
              <a:buNone/>
              <a:defRPr sz="2000" b="1"/>
            </a:lvl2pPr>
            <a:lvl3pPr marL="2743200" lvl="2" indent="-457200" algn="l">
              <a:lnSpc>
                <a:spcPct val="100000"/>
              </a:lnSpc>
              <a:spcBef>
                <a:spcPts val="400"/>
              </a:spcBef>
              <a:spcAft>
                <a:spcPts val="0"/>
              </a:spcAft>
              <a:buClr>
                <a:schemeClr val="dk1"/>
              </a:buClr>
              <a:buSzPts val="900"/>
              <a:buNone/>
              <a:defRPr sz="1800" b="1"/>
            </a:lvl3pPr>
            <a:lvl4pPr marL="3657600" lvl="3" indent="-457200" algn="l">
              <a:lnSpc>
                <a:spcPct val="100000"/>
              </a:lnSpc>
              <a:spcBef>
                <a:spcPts val="400"/>
              </a:spcBef>
              <a:spcAft>
                <a:spcPts val="0"/>
              </a:spcAft>
              <a:buClr>
                <a:schemeClr val="dk1"/>
              </a:buClr>
              <a:buSzPts val="800"/>
              <a:buNone/>
              <a:defRPr sz="1600" b="1"/>
            </a:lvl4pPr>
            <a:lvl5pPr marL="4572000" lvl="4" indent="-457200" algn="l">
              <a:lnSpc>
                <a:spcPct val="100000"/>
              </a:lnSpc>
              <a:spcBef>
                <a:spcPts val="400"/>
              </a:spcBef>
              <a:spcAft>
                <a:spcPts val="0"/>
              </a:spcAft>
              <a:buClr>
                <a:schemeClr val="dk1"/>
              </a:buClr>
              <a:buSzPts val="800"/>
              <a:buNone/>
              <a:defRPr sz="1600" b="1"/>
            </a:lvl5pPr>
            <a:lvl6pPr marL="5486400" lvl="5" indent="-457200" algn="l">
              <a:lnSpc>
                <a:spcPct val="100000"/>
              </a:lnSpc>
              <a:spcBef>
                <a:spcPts val="400"/>
              </a:spcBef>
              <a:spcAft>
                <a:spcPts val="0"/>
              </a:spcAft>
              <a:buClr>
                <a:schemeClr val="dk1"/>
              </a:buClr>
              <a:buSzPts val="800"/>
              <a:buNone/>
              <a:defRPr sz="1600" b="1"/>
            </a:lvl6pPr>
            <a:lvl7pPr marL="6400800" lvl="6" indent="-457200" algn="l">
              <a:lnSpc>
                <a:spcPct val="100000"/>
              </a:lnSpc>
              <a:spcBef>
                <a:spcPts val="400"/>
              </a:spcBef>
              <a:spcAft>
                <a:spcPts val="0"/>
              </a:spcAft>
              <a:buClr>
                <a:schemeClr val="dk1"/>
              </a:buClr>
              <a:buSzPts val="800"/>
              <a:buNone/>
              <a:defRPr sz="1600" b="1"/>
            </a:lvl7pPr>
            <a:lvl8pPr marL="7315200" lvl="7" indent="-457200" algn="l">
              <a:lnSpc>
                <a:spcPct val="100000"/>
              </a:lnSpc>
              <a:spcBef>
                <a:spcPts val="400"/>
              </a:spcBef>
              <a:spcAft>
                <a:spcPts val="0"/>
              </a:spcAft>
              <a:buClr>
                <a:schemeClr val="dk1"/>
              </a:buClr>
              <a:buSzPts val="800"/>
              <a:buNone/>
              <a:defRPr sz="1600" b="1"/>
            </a:lvl8pPr>
            <a:lvl9pPr marL="8229600" lvl="8" indent="-457200" algn="l">
              <a:lnSpc>
                <a:spcPct val="100000"/>
              </a:lnSpc>
              <a:spcBef>
                <a:spcPts val="400"/>
              </a:spcBef>
              <a:spcAft>
                <a:spcPts val="0"/>
              </a:spcAft>
              <a:buClr>
                <a:schemeClr val="dk1"/>
              </a:buClr>
              <a:buSzPts val="800"/>
              <a:buNone/>
              <a:defRPr sz="1600" b="1"/>
            </a:lvl9pPr>
          </a:lstStyle>
          <a:p>
            <a:endParaRPr/>
          </a:p>
        </p:txBody>
      </p:sp>
      <p:sp>
        <p:nvSpPr>
          <p:cNvPr id="88" name="Google Shape;88;p19"/>
          <p:cNvSpPr txBox="1">
            <a:spLocks noGrp="1"/>
          </p:cNvSpPr>
          <p:nvPr>
            <p:ph type="body" idx="4"/>
          </p:nvPr>
        </p:nvSpPr>
        <p:spPr>
          <a:xfrm>
            <a:off x="4645026" y="2174876"/>
            <a:ext cx="4041776" cy="3951288"/>
          </a:xfrm>
          <a:prstGeom prst="rect">
            <a:avLst/>
          </a:prstGeom>
          <a:noFill/>
          <a:ln>
            <a:noFill/>
          </a:ln>
        </p:spPr>
        <p:txBody>
          <a:bodyPr spcFirstLastPara="1" wrap="square" lIns="45725" tIns="22850" rIns="45725" bIns="22850" anchor="t" anchorCtr="0">
            <a:normAutofit/>
          </a:bodyPr>
          <a:lstStyle>
            <a:lvl1pPr marL="914400" lvl="0" indent="-609600" algn="l">
              <a:lnSpc>
                <a:spcPct val="100000"/>
              </a:lnSpc>
              <a:spcBef>
                <a:spcPts val="400"/>
              </a:spcBef>
              <a:spcAft>
                <a:spcPts val="0"/>
              </a:spcAft>
              <a:buClr>
                <a:schemeClr val="dk1"/>
              </a:buClr>
              <a:buSzPts val="1200"/>
              <a:buChar char="•"/>
              <a:defRPr sz="2400"/>
            </a:lvl1pPr>
            <a:lvl2pPr marL="1828800" lvl="1" indent="-584200" algn="l">
              <a:lnSpc>
                <a:spcPct val="100000"/>
              </a:lnSpc>
              <a:spcBef>
                <a:spcPts val="400"/>
              </a:spcBef>
              <a:spcAft>
                <a:spcPts val="0"/>
              </a:spcAft>
              <a:buClr>
                <a:schemeClr val="dk1"/>
              </a:buClr>
              <a:buSzPts val="1000"/>
              <a:buChar char="–"/>
              <a:defRPr sz="2000"/>
            </a:lvl2pPr>
            <a:lvl3pPr marL="2743200" lvl="2" indent="-571500" algn="l">
              <a:lnSpc>
                <a:spcPct val="100000"/>
              </a:lnSpc>
              <a:spcBef>
                <a:spcPts val="400"/>
              </a:spcBef>
              <a:spcAft>
                <a:spcPts val="0"/>
              </a:spcAft>
              <a:buClr>
                <a:schemeClr val="dk1"/>
              </a:buClr>
              <a:buSzPts val="900"/>
              <a:buChar char="•"/>
              <a:defRPr sz="1800"/>
            </a:lvl3pPr>
            <a:lvl4pPr marL="3657600" lvl="3" indent="-558800" algn="l">
              <a:lnSpc>
                <a:spcPct val="100000"/>
              </a:lnSpc>
              <a:spcBef>
                <a:spcPts val="400"/>
              </a:spcBef>
              <a:spcAft>
                <a:spcPts val="0"/>
              </a:spcAft>
              <a:buClr>
                <a:schemeClr val="dk1"/>
              </a:buClr>
              <a:buSzPts val="800"/>
              <a:buChar char="–"/>
              <a:defRPr sz="1600"/>
            </a:lvl4pPr>
            <a:lvl5pPr marL="4572000" lvl="4" indent="-558800" algn="l">
              <a:lnSpc>
                <a:spcPct val="100000"/>
              </a:lnSpc>
              <a:spcBef>
                <a:spcPts val="400"/>
              </a:spcBef>
              <a:spcAft>
                <a:spcPts val="0"/>
              </a:spcAft>
              <a:buClr>
                <a:schemeClr val="dk1"/>
              </a:buClr>
              <a:buSzPts val="800"/>
              <a:buChar char="»"/>
              <a:defRPr sz="1600"/>
            </a:lvl5pPr>
            <a:lvl6pPr marL="5486400" lvl="5" indent="-558800" algn="l">
              <a:lnSpc>
                <a:spcPct val="100000"/>
              </a:lnSpc>
              <a:spcBef>
                <a:spcPts val="400"/>
              </a:spcBef>
              <a:spcAft>
                <a:spcPts val="0"/>
              </a:spcAft>
              <a:buClr>
                <a:schemeClr val="dk1"/>
              </a:buClr>
              <a:buSzPts val="800"/>
              <a:buChar char="•"/>
              <a:defRPr sz="1600"/>
            </a:lvl6pPr>
            <a:lvl7pPr marL="6400800" lvl="6" indent="-558800" algn="l">
              <a:lnSpc>
                <a:spcPct val="100000"/>
              </a:lnSpc>
              <a:spcBef>
                <a:spcPts val="400"/>
              </a:spcBef>
              <a:spcAft>
                <a:spcPts val="0"/>
              </a:spcAft>
              <a:buClr>
                <a:schemeClr val="dk1"/>
              </a:buClr>
              <a:buSzPts val="800"/>
              <a:buChar char="•"/>
              <a:defRPr sz="1600"/>
            </a:lvl7pPr>
            <a:lvl8pPr marL="7315200" lvl="7" indent="-558800" algn="l">
              <a:lnSpc>
                <a:spcPct val="100000"/>
              </a:lnSpc>
              <a:spcBef>
                <a:spcPts val="400"/>
              </a:spcBef>
              <a:spcAft>
                <a:spcPts val="0"/>
              </a:spcAft>
              <a:buClr>
                <a:schemeClr val="dk1"/>
              </a:buClr>
              <a:buSzPts val="800"/>
              <a:buChar char="•"/>
              <a:defRPr sz="1600"/>
            </a:lvl8pPr>
            <a:lvl9pPr marL="8229600" lvl="8" indent="-558800" algn="l">
              <a:lnSpc>
                <a:spcPct val="100000"/>
              </a:lnSpc>
              <a:spcBef>
                <a:spcPts val="400"/>
              </a:spcBef>
              <a:spcAft>
                <a:spcPts val="0"/>
              </a:spcAft>
              <a:buClr>
                <a:schemeClr val="dk1"/>
              </a:buClr>
              <a:buSzPts val="800"/>
              <a:buChar char="•"/>
              <a:defRPr sz="1600"/>
            </a:lvl9pPr>
          </a:lstStyle>
          <a:p>
            <a:endParaRPr/>
          </a:p>
        </p:txBody>
      </p:sp>
      <p:sp>
        <p:nvSpPr>
          <p:cNvPr id="89" name="Google Shape;89;p19"/>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6A4F64C1-93B5-C44A-B549-3158F653B107}" type="datetime1">
              <a:rPr lang="en-US" smtClean="0"/>
              <a:t>2/26/26</a:t>
            </a:fld>
            <a:endParaRPr/>
          </a:p>
        </p:txBody>
      </p:sp>
      <p:sp>
        <p:nvSpPr>
          <p:cNvPr id="90" name="Google Shape;90;p19"/>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1" name="Google Shape;91;p19"/>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703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4" name="Google Shape;94;p20"/>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978C877-853B-DA48-B1D5-C2B64F032241}" type="datetime1">
              <a:rPr lang="en-US" smtClean="0"/>
              <a:t>2/26/26</a:t>
            </a:fld>
            <a:endParaRPr/>
          </a:p>
        </p:txBody>
      </p:sp>
      <p:sp>
        <p:nvSpPr>
          <p:cNvPr id="95" name="Google Shape;95;p20"/>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97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57201" y="273051"/>
            <a:ext cx="3008314" cy="116205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9" name="Google Shape;99;p21"/>
          <p:cNvSpPr txBox="1">
            <a:spLocks noGrp="1"/>
          </p:cNvSpPr>
          <p:nvPr>
            <p:ph type="body" idx="1"/>
          </p:nvPr>
        </p:nvSpPr>
        <p:spPr>
          <a:xfrm>
            <a:off x="3575051" y="273051"/>
            <a:ext cx="5111750" cy="5853114"/>
          </a:xfrm>
          <a:prstGeom prst="rect">
            <a:avLst/>
          </a:prstGeom>
          <a:noFill/>
          <a:ln>
            <a:noFill/>
          </a:ln>
        </p:spPr>
        <p:txBody>
          <a:bodyPr spcFirstLastPara="1" wrap="square" lIns="45725" tIns="22850" rIns="45725" bIns="22850" anchor="t" anchorCtr="0">
            <a:normAutofit/>
          </a:bodyPr>
          <a:lstStyle>
            <a:lvl1pPr marL="914400" lvl="0" indent="-660400" algn="l">
              <a:lnSpc>
                <a:spcPct val="100000"/>
              </a:lnSpc>
              <a:spcBef>
                <a:spcPts val="600"/>
              </a:spcBef>
              <a:spcAft>
                <a:spcPts val="0"/>
              </a:spcAft>
              <a:buClr>
                <a:schemeClr val="dk1"/>
              </a:buClr>
              <a:buSzPts val="1600"/>
              <a:buChar char="•"/>
              <a:defRPr sz="3200"/>
            </a:lvl1pPr>
            <a:lvl2pPr marL="1828800" lvl="1" indent="-635000" algn="l">
              <a:lnSpc>
                <a:spcPct val="100000"/>
              </a:lnSpc>
              <a:spcBef>
                <a:spcPts val="600"/>
              </a:spcBef>
              <a:spcAft>
                <a:spcPts val="0"/>
              </a:spcAft>
              <a:buClr>
                <a:schemeClr val="dk1"/>
              </a:buClr>
              <a:buSzPts val="1400"/>
              <a:buChar char="–"/>
              <a:defRPr sz="2800"/>
            </a:lvl2pPr>
            <a:lvl3pPr marL="2743200" lvl="2" indent="-609600" algn="l">
              <a:lnSpc>
                <a:spcPct val="100000"/>
              </a:lnSpc>
              <a:spcBef>
                <a:spcPts val="400"/>
              </a:spcBef>
              <a:spcAft>
                <a:spcPts val="0"/>
              </a:spcAft>
              <a:buClr>
                <a:schemeClr val="dk1"/>
              </a:buClr>
              <a:buSzPts val="1200"/>
              <a:buChar char="•"/>
              <a:defRPr sz="2400"/>
            </a:lvl3pPr>
            <a:lvl4pPr marL="3657600" lvl="3" indent="-584200" algn="l">
              <a:lnSpc>
                <a:spcPct val="100000"/>
              </a:lnSpc>
              <a:spcBef>
                <a:spcPts val="400"/>
              </a:spcBef>
              <a:spcAft>
                <a:spcPts val="0"/>
              </a:spcAft>
              <a:buClr>
                <a:schemeClr val="dk1"/>
              </a:buClr>
              <a:buSzPts val="1000"/>
              <a:buChar char="–"/>
              <a:defRPr sz="2000"/>
            </a:lvl4pPr>
            <a:lvl5pPr marL="4572000" lvl="4" indent="-584200" algn="l">
              <a:lnSpc>
                <a:spcPct val="100000"/>
              </a:lnSpc>
              <a:spcBef>
                <a:spcPts val="400"/>
              </a:spcBef>
              <a:spcAft>
                <a:spcPts val="0"/>
              </a:spcAft>
              <a:buClr>
                <a:schemeClr val="dk1"/>
              </a:buClr>
              <a:buSzPts val="1000"/>
              <a:buChar char="»"/>
              <a:defRPr sz="2000"/>
            </a:lvl5pPr>
            <a:lvl6pPr marL="5486400" lvl="5" indent="-584200" algn="l">
              <a:lnSpc>
                <a:spcPct val="100000"/>
              </a:lnSpc>
              <a:spcBef>
                <a:spcPts val="400"/>
              </a:spcBef>
              <a:spcAft>
                <a:spcPts val="0"/>
              </a:spcAft>
              <a:buClr>
                <a:schemeClr val="dk1"/>
              </a:buClr>
              <a:buSzPts val="1000"/>
              <a:buChar char="•"/>
              <a:defRPr sz="2000"/>
            </a:lvl6pPr>
            <a:lvl7pPr marL="6400800" lvl="6" indent="-584200" algn="l">
              <a:lnSpc>
                <a:spcPct val="100000"/>
              </a:lnSpc>
              <a:spcBef>
                <a:spcPts val="400"/>
              </a:spcBef>
              <a:spcAft>
                <a:spcPts val="0"/>
              </a:spcAft>
              <a:buClr>
                <a:schemeClr val="dk1"/>
              </a:buClr>
              <a:buSzPts val="1000"/>
              <a:buChar char="•"/>
              <a:defRPr sz="2000"/>
            </a:lvl7pPr>
            <a:lvl8pPr marL="7315200" lvl="7" indent="-584200" algn="l">
              <a:lnSpc>
                <a:spcPct val="100000"/>
              </a:lnSpc>
              <a:spcBef>
                <a:spcPts val="400"/>
              </a:spcBef>
              <a:spcAft>
                <a:spcPts val="0"/>
              </a:spcAft>
              <a:buClr>
                <a:schemeClr val="dk1"/>
              </a:buClr>
              <a:buSzPts val="1000"/>
              <a:buChar char="•"/>
              <a:defRPr sz="2000"/>
            </a:lvl8pPr>
            <a:lvl9pPr marL="8229600" lvl="8" indent="-584200" algn="l">
              <a:lnSpc>
                <a:spcPct val="100000"/>
              </a:lnSpc>
              <a:spcBef>
                <a:spcPts val="400"/>
              </a:spcBef>
              <a:spcAft>
                <a:spcPts val="0"/>
              </a:spcAft>
              <a:buClr>
                <a:schemeClr val="dk1"/>
              </a:buClr>
              <a:buSzPts val="1000"/>
              <a:buChar char="•"/>
              <a:defRPr sz="2000"/>
            </a:lvl9pPr>
          </a:lstStyle>
          <a:p>
            <a:endParaRPr/>
          </a:p>
        </p:txBody>
      </p:sp>
      <p:sp>
        <p:nvSpPr>
          <p:cNvPr id="100" name="Google Shape;100;p21"/>
          <p:cNvSpPr txBox="1">
            <a:spLocks noGrp="1"/>
          </p:cNvSpPr>
          <p:nvPr>
            <p:ph type="body" idx="2"/>
          </p:nvPr>
        </p:nvSpPr>
        <p:spPr>
          <a:xfrm>
            <a:off x="457201" y="1435100"/>
            <a:ext cx="3008314" cy="4691064"/>
          </a:xfrm>
          <a:prstGeom prst="rect">
            <a:avLst/>
          </a:prstGeom>
          <a:noFill/>
          <a:ln>
            <a:noFill/>
          </a:ln>
        </p:spPr>
        <p:txBody>
          <a:bodyPr spcFirstLastPara="1" wrap="square" lIns="45725" tIns="22850" rIns="45725" bIns="22850" anchor="t" anchorCtr="0">
            <a:normAutofit/>
          </a:bodyPr>
          <a:lstStyle>
            <a:lvl1pPr marL="914400" lvl="0" indent="-457200" algn="l">
              <a:lnSpc>
                <a:spcPct val="100000"/>
              </a:lnSpc>
              <a:spcBef>
                <a:spcPts val="200"/>
              </a:spcBef>
              <a:spcAft>
                <a:spcPts val="0"/>
              </a:spcAft>
              <a:buClr>
                <a:schemeClr val="dk1"/>
              </a:buClr>
              <a:buSzPts val="700"/>
              <a:buNone/>
              <a:defRPr sz="1400"/>
            </a:lvl1pPr>
            <a:lvl2pPr marL="1828800" lvl="1" indent="-457200" algn="l">
              <a:lnSpc>
                <a:spcPct val="100000"/>
              </a:lnSpc>
              <a:spcBef>
                <a:spcPts val="200"/>
              </a:spcBef>
              <a:spcAft>
                <a:spcPts val="0"/>
              </a:spcAft>
              <a:buClr>
                <a:schemeClr val="dk1"/>
              </a:buClr>
              <a:buSzPts val="600"/>
              <a:buNone/>
              <a:defRPr sz="1200"/>
            </a:lvl2pPr>
            <a:lvl3pPr marL="2743200" lvl="2" indent="-457200" algn="l">
              <a:lnSpc>
                <a:spcPct val="100000"/>
              </a:lnSpc>
              <a:spcBef>
                <a:spcPts val="200"/>
              </a:spcBef>
              <a:spcAft>
                <a:spcPts val="0"/>
              </a:spcAft>
              <a:buClr>
                <a:schemeClr val="dk1"/>
              </a:buClr>
              <a:buSzPts val="500"/>
              <a:buNone/>
              <a:defRPr sz="1000"/>
            </a:lvl3pPr>
            <a:lvl4pPr marL="3657600" lvl="3" indent="-457200" algn="l">
              <a:lnSpc>
                <a:spcPct val="100000"/>
              </a:lnSpc>
              <a:spcBef>
                <a:spcPts val="200"/>
              </a:spcBef>
              <a:spcAft>
                <a:spcPts val="0"/>
              </a:spcAft>
              <a:buClr>
                <a:schemeClr val="dk1"/>
              </a:buClr>
              <a:buSzPts val="500"/>
              <a:buNone/>
              <a:defRPr sz="1000"/>
            </a:lvl4pPr>
            <a:lvl5pPr marL="4572000" lvl="4" indent="-457200" algn="l">
              <a:lnSpc>
                <a:spcPct val="100000"/>
              </a:lnSpc>
              <a:spcBef>
                <a:spcPts val="200"/>
              </a:spcBef>
              <a:spcAft>
                <a:spcPts val="0"/>
              </a:spcAft>
              <a:buClr>
                <a:schemeClr val="dk1"/>
              </a:buClr>
              <a:buSzPts val="500"/>
              <a:buNone/>
              <a:defRPr sz="1000"/>
            </a:lvl5pPr>
            <a:lvl6pPr marL="5486400" lvl="5" indent="-457200" algn="l">
              <a:lnSpc>
                <a:spcPct val="100000"/>
              </a:lnSpc>
              <a:spcBef>
                <a:spcPts val="200"/>
              </a:spcBef>
              <a:spcAft>
                <a:spcPts val="0"/>
              </a:spcAft>
              <a:buClr>
                <a:schemeClr val="dk1"/>
              </a:buClr>
              <a:buSzPts val="500"/>
              <a:buNone/>
              <a:defRPr sz="1000"/>
            </a:lvl6pPr>
            <a:lvl7pPr marL="6400800" lvl="6" indent="-457200" algn="l">
              <a:lnSpc>
                <a:spcPct val="100000"/>
              </a:lnSpc>
              <a:spcBef>
                <a:spcPts val="200"/>
              </a:spcBef>
              <a:spcAft>
                <a:spcPts val="0"/>
              </a:spcAft>
              <a:buClr>
                <a:schemeClr val="dk1"/>
              </a:buClr>
              <a:buSzPts val="500"/>
              <a:buNone/>
              <a:defRPr sz="1000"/>
            </a:lvl7pPr>
            <a:lvl8pPr marL="7315200" lvl="7" indent="-457200" algn="l">
              <a:lnSpc>
                <a:spcPct val="100000"/>
              </a:lnSpc>
              <a:spcBef>
                <a:spcPts val="200"/>
              </a:spcBef>
              <a:spcAft>
                <a:spcPts val="0"/>
              </a:spcAft>
              <a:buClr>
                <a:schemeClr val="dk1"/>
              </a:buClr>
              <a:buSzPts val="500"/>
              <a:buNone/>
              <a:defRPr sz="1000"/>
            </a:lvl8pPr>
            <a:lvl9pPr marL="8229600" lvl="8" indent="-457200" algn="l">
              <a:lnSpc>
                <a:spcPct val="100000"/>
              </a:lnSpc>
              <a:spcBef>
                <a:spcPts val="200"/>
              </a:spcBef>
              <a:spcAft>
                <a:spcPts val="0"/>
              </a:spcAft>
              <a:buClr>
                <a:schemeClr val="dk1"/>
              </a:buClr>
              <a:buSzPts val="500"/>
              <a:buNone/>
              <a:defRPr sz="1000"/>
            </a:lvl9pPr>
          </a:lstStyle>
          <a:p>
            <a:endParaRPr/>
          </a:p>
        </p:txBody>
      </p:sp>
      <p:sp>
        <p:nvSpPr>
          <p:cNvPr id="101" name="Google Shape;101;p21"/>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38BF84E3-784F-BD48-8AF8-38596BFF3687}" type="datetime1">
              <a:rPr lang="en-US" smtClean="0"/>
              <a:t>2/26/26</a:t>
            </a:fld>
            <a:endParaRPr/>
          </a:p>
        </p:txBody>
      </p:sp>
      <p:sp>
        <p:nvSpPr>
          <p:cNvPr id="102" name="Google Shape;102;p21"/>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3" name="Google Shape;103;p21"/>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89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1792288" y="4800601"/>
            <a:ext cx="5486400" cy="566738"/>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6" name="Google Shape;106;p22"/>
          <p:cNvSpPr>
            <a:spLocks noGrp="1"/>
          </p:cNvSpPr>
          <p:nvPr>
            <p:ph type="pic" idx="2"/>
          </p:nvPr>
        </p:nvSpPr>
        <p:spPr>
          <a:xfrm>
            <a:off x="1792288" y="612776"/>
            <a:ext cx="5486400" cy="4114800"/>
          </a:xfrm>
          <a:prstGeom prst="rect">
            <a:avLst/>
          </a:prstGeom>
          <a:noFill/>
          <a:ln>
            <a:noFill/>
          </a:ln>
        </p:spPr>
      </p:sp>
      <p:sp>
        <p:nvSpPr>
          <p:cNvPr id="107" name="Google Shape;107;p22"/>
          <p:cNvSpPr txBox="1">
            <a:spLocks noGrp="1"/>
          </p:cNvSpPr>
          <p:nvPr>
            <p:ph type="body" idx="1"/>
          </p:nvPr>
        </p:nvSpPr>
        <p:spPr>
          <a:xfrm>
            <a:off x="1792288" y="5367339"/>
            <a:ext cx="5486400" cy="804862"/>
          </a:xfrm>
          <a:prstGeom prst="rect">
            <a:avLst/>
          </a:prstGeom>
          <a:noFill/>
          <a:ln>
            <a:noFill/>
          </a:ln>
        </p:spPr>
        <p:txBody>
          <a:bodyPr spcFirstLastPara="1" wrap="square" lIns="45725" tIns="22850" rIns="45725" bIns="22850" anchor="t" anchorCtr="0">
            <a:normAutofit/>
          </a:bodyPr>
          <a:lstStyle>
            <a:lvl1pPr marL="914400" lvl="0" indent="-457200" algn="l">
              <a:lnSpc>
                <a:spcPct val="100000"/>
              </a:lnSpc>
              <a:spcBef>
                <a:spcPts val="200"/>
              </a:spcBef>
              <a:spcAft>
                <a:spcPts val="0"/>
              </a:spcAft>
              <a:buClr>
                <a:schemeClr val="dk1"/>
              </a:buClr>
              <a:buSzPts val="700"/>
              <a:buNone/>
              <a:defRPr sz="1400"/>
            </a:lvl1pPr>
            <a:lvl2pPr marL="1828800" lvl="1" indent="-457200" algn="l">
              <a:lnSpc>
                <a:spcPct val="100000"/>
              </a:lnSpc>
              <a:spcBef>
                <a:spcPts val="200"/>
              </a:spcBef>
              <a:spcAft>
                <a:spcPts val="0"/>
              </a:spcAft>
              <a:buClr>
                <a:schemeClr val="dk1"/>
              </a:buClr>
              <a:buSzPts val="600"/>
              <a:buNone/>
              <a:defRPr sz="1200"/>
            </a:lvl2pPr>
            <a:lvl3pPr marL="2743200" lvl="2" indent="-457200" algn="l">
              <a:lnSpc>
                <a:spcPct val="100000"/>
              </a:lnSpc>
              <a:spcBef>
                <a:spcPts val="200"/>
              </a:spcBef>
              <a:spcAft>
                <a:spcPts val="0"/>
              </a:spcAft>
              <a:buClr>
                <a:schemeClr val="dk1"/>
              </a:buClr>
              <a:buSzPts val="500"/>
              <a:buNone/>
              <a:defRPr sz="1000"/>
            </a:lvl3pPr>
            <a:lvl4pPr marL="3657600" lvl="3" indent="-457200" algn="l">
              <a:lnSpc>
                <a:spcPct val="100000"/>
              </a:lnSpc>
              <a:spcBef>
                <a:spcPts val="200"/>
              </a:spcBef>
              <a:spcAft>
                <a:spcPts val="0"/>
              </a:spcAft>
              <a:buClr>
                <a:schemeClr val="dk1"/>
              </a:buClr>
              <a:buSzPts val="500"/>
              <a:buNone/>
              <a:defRPr sz="1000"/>
            </a:lvl4pPr>
            <a:lvl5pPr marL="4572000" lvl="4" indent="-457200" algn="l">
              <a:lnSpc>
                <a:spcPct val="100000"/>
              </a:lnSpc>
              <a:spcBef>
                <a:spcPts val="200"/>
              </a:spcBef>
              <a:spcAft>
                <a:spcPts val="0"/>
              </a:spcAft>
              <a:buClr>
                <a:schemeClr val="dk1"/>
              </a:buClr>
              <a:buSzPts val="500"/>
              <a:buNone/>
              <a:defRPr sz="1000"/>
            </a:lvl5pPr>
            <a:lvl6pPr marL="5486400" lvl="5" indent="-457200" algn="l">
              <a:lnSpc>
                <a:spcPct val="100000"/>
              </a:lnSpc>
              <a:spcBef>
                <a:spcPts val="200"/>
              </a:spcBef>
              <a:spcAft>
                <a:spcPts val="0"/>
              </a:spcAft>
              <a:buClr>
                <a:schemeClr val="dk1"/>
              </a:buClr>
              <a:buSzPts val="500"/>
              <a:buNone/>
              <a:defRPr sz="1000"/>
            </a:lvl6pPr>
            <a:lvl7pPr marL="6400800" lvl="6" indent="-457200" algn="l">
              <a:lnSpc>
                <a:spcPct val="100000"/>
              </a:lnSpc>
              <a:spcBef>
                <a:spcPts val="200"/>
              </a:spcBef>
              <a:spcAft>
                <a:spcPts val="0"/>
              </a:spcAft>
              <a:buClr>
                <a:schemeClr val="dk1"/>
              </a:buClr>
              <a:buSzPts val="500"/>
              <a:buNone/>
              <a:defRPr sz="1000"/>
            </a:lvl7pPr>
            <a:lvl8pPr marL="7315200" lvl="7" indent="-457200" algn="l">
              <a:lnSpc>
                <a:spcPct val="100000"/>
              </a:lnSpc>
              <a:spcBef>
                <a:spcPts val="200"/>
              </a:spcBef>
              <a:spcAft>
                <a:spcPts val="0"/>
              </a:spcAft>
              <a:buClr>
                <a:schemeClr val="dk1"/>
              </a:buClr>
              <a:buSzPts val="500"/>
              <a:buNone/>
              <a:defRPr sz="1000"/>
            </a:lvl8pPr>
            <a:lvl9pPr marL="8229600" lvl="8" indent="-457200" algn="l">
              <a:lnSpc>
                <a:spcPct val="100000"/>
              </a:lnSpc>
              <a:spcBef>
                <a:spcPts val="200"/>
              </a:spcBef>
              <a:spcAft>
                <a:spcPts val="0"/>
              </a:spcAft>
              <a:buClr>
                <a:schemeClr val="dk1"/>
              </a:buClr>
              <a:buSzPts val="500"/>
              <a:buNone/>
              <a:defRPr sz="1000"/>
            </a:lvl9pPr>
          </a:lstStyle>
          <a:p>
            <a:endParaRPr/>
          </a:p>
        </p:txBody>
      </p:sp>
      <p:sp>
        <p:nvSpPr>
          <p:cNvPr id="108" name="Google Shape;108;p22"/>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E07BED6-F235-304F-A84B-848266B48AB6}" type="datetime1">
              <a:rPr lang="en-US" smtClean="0"/>
              <a:t>2/26/26</a:t>
            </a:fld>
            <a:endParaRPr/>
          </a:p>
        </p:txBody>
      </p:sp>
      <p:sp>
        <p:nvSpPr>
          <p:cNvPr id="109" name="Google Shape;109;p22"/>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0" name="Google Shape;110;p22"/>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8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3" name="Google Shape;113;p23"/>
          <p:cNvSpPr txBox="1">
            <a:spLocks noGrp="1"/>
          </p:cNvSpPr>
          <p:nvPr>
            <p:ph type="body" idx="1"/>
          </p:nvPr>
        </p:nvSpPr>
        <p:spPr>
          <a:xfrm rot="5400000">
            <a:off x="2309021" y="-251618"/>
            <a:ext cx="4525962" cy="8229600"/>
          </a:xfrm>
          <a:prstGeom prst="rect">
            <a:avLst/>
          </a:prstGeom>
          <a:noFill/>
          <a:ln>
            <a:noFill/>
          </a:ln>
        </p:spPr>
        <p:txBody>
          <a:bodyPr spcFirstLastPara="1" wrap="square" lIns="45725" tIns="22850" rIns="45725" bIns="22850" anchor="t" anchorCtr="0">
            <a:normAutofit/>
          </a:bodyPr>
          <a:lstStyle>
            <a:lvl1pPr marL="914400" lvl="0" indent="-571500" algn="l">
              <a:lnSpc>
                <a:spcPct val="100000"/>
              </a:lnSpc>
              <a:spcBef>
                <a:spcPts val="400"/>
              </a:spcBef>
              <a:spcAft>
                <a:spcPts val="0"/>
              </a:spcAft>
              <a:buClr>
                <a:schemeClr val="dk1"/>
              </a:buClr>
              <a:buSzPts val="900"/>
              <a:buChar char="•"/>
              <a:defRPr/>
            </a:lvl1pPr>
            <a:lvl2pPr marL="1828800" lvl="1" indent="-571500" algn="l">
              <a:lnSpc>
                <a:spcPct val="100000"/>
              </a:lnSpc>
              <a:spcBef>
                <a:spcPts val="400"/>
              </a:spcBef>
              <a:spcAft>
                <a:spcPts val="0"/>
              </a:spcAft>
              <a:buClr>
                <a:schemeClr val="dk1"/>
              </a:buClr>
              <a:buSzPts val="900"/>
              <a:buChar char="–"/>
              <a:defRPr/>
            </a:lvl2pPr>
            <a:lvl3pPr marL="2743200" lvl="2" indent="-571500" algn="l">
              <a:lnSpc>
                <a:spcPct val="100000"/>
              </a:lnSpc>
              <a:spcBef>
                <a:spcPts val="400"/>
              </a:spcBef>
              <a:spcAft>
                <a:spcPts val="0"/>
              </a:spcAft>
              <a:buClr>
                <a:schemeClr val="dk1"/>
              </a:buClr>
              <a:buSzPts val="900"/>
              <a:buChar char="•"/>
              <a:defRPr/>
            </a:lvl3pPr>
            <a:lvl4pPr marL="3657600" lvl="3" indent="-571500" algn="l">
              <a:lnSpc>
                <a:spcPct val="100000"/>
              </a:lnSpc>
              <a:spcBef>
                <a:spcPts val="400"/>
              </a:spcBef>
              <a:spcAft>
                <a:spcPts val="0"/>
              </a:spcAft>
              <a:buClr>
                <a:schemeClr val="dk1"/>
              </a:buClr>
              <a:buSzPts val="900"/>
              <a:buChar char="–"/>
              <a:defRPr/>
            </a:lvl4pPr>
            <a:lvl5pPr marL="4572000" lvl="4" indent="-571500" algn="l">
              <a:lnSpc>
                <a:spcPct val="100000"/>
              </a:lnSpc>
              <a:spcBef>
                <a:spcPts val="400"/>
              </a:spcBef>
              <a:spcAft>
                <a:spcPts val="0"/>
              </a:spcAft>
              <a:buClr>
                <a:schemeClr val="dk1"/>
              </a:buClr>
              <a:buSzPts val="900"/>
              <a:buChar char="»"/>
              <a:defRPr/>
            </a:lvl5pPr>
            <a:lvl6pPr marL="5486400" lvl="5" indent="-571500" algn="l">
              <a:lnSpc>
                <a:spcPct val="100000"/>
              </a:lnSpc>
              <a:spcBef>
                <a:spcPts val="400"/>
              </a:spcBef>
              <a:spcAft>
                <a:spcPts val="0"/>
              </a:spcAft>
              <a:buClr>
                <a:schemeClr val="dk1"/>
              </a:buClr>
              <a:buSzPts val="900"/>
              <a:buChar char="•"/>
              <a:defRPr/>
            </a:lvl6pPr>
            <a:lvl7pPr marL="6400800" lvl="6" indent="-571500" algn="l">
              <a:lnSpc>
                <a:spcPct val="100000"/>
              </a:lnSpc>
              <a:spcBef>
                <a:spcPts val="400"/>
              </a:spcBef>
              <a:spcAft>
                <a:spcPts val="0"/>
              </a:spcAft>
              <a:buClr>
                <a:schemeClr val="dk1"/>
              </a:buClr>
              <a:buSzPts val="900"/>
              <a:buChar char="•"/>
              <a:defRPr/>
            </a:lvl7pPr>
            <a:lvl8pPr marL="7315200" lvl="7" indent="-571500" algn="l">
              <a:lnSpc>
                <a:spcPct val="100000"/>
              </a:lnSpc>
              <a:spcBef>
                <a:spcPts val="400"/>
              </a:spcBef>
              <a:spcAft>
                <a:spcPts val="0"/>
              </a:spcAft>
              <a:buClr>
                <a:schemeClr val="dk1"/>
              </a:buClr>
              <a:buSzPts val="900"/>
              <a:buChar char="•"/>
              <a:defRPr/>
            </a:lvl8pPr>
            <a:lvl9pPr marL="8229600" lvl="8" indent="-571500" algn="l">
              <a:lnSpc>
                <a:spcPct val="100000"/>
              </a:lnSpc>
              <a:spcBef>
                <a:spcPts val="400"/>
              </a:spcBef>
              <a:spcAft>
                <a:spcPts val="0"/>
              </a:spcAft>
              <a:buClr>
                <a:schemeClr val="dk1"/>
              </a:buClr>
              <a:buSzPts val="900"/>
              <a:buChar char="•"/>
              <a:defRPr/>
            </a:lvl9pPr>
          </a:lstStyle>
          <a:p>
            <a:endParaRPr/>
          </a:p>
        </p:txBody>
      </p:sp>
      <p:sp>
        <p:nvSpPr>
          <p:cNvPr id="114" name="Google Shape;114;p2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A02406E-7220-1B4A-942B-3EEA61C609C6}" type="datetime1">
              <a:rPr lang="en-US" smtClean="0"/>
              <a:t>2/26/26</a:t>
            </a:fld>
            <a:endParaRPr/>
          </a:p>
        </p:txBody>
      </p:sp>
      <p:sp>
        <p:nvSpPr>
          <p:cNvPr id="115" name="Google Shape;115;p2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6" name="Google Shape;116;p2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5443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rot="5400000">
            <a:off x="4732339" y="2171702"/>
            <a:ext cx="5851526" cy="2057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9" name="Google Shape;119;p24"/>
          <p:cNvSpPr txBox="1">
            <a:spLocks noGrp="1"/>
          </p:cNvSpPr>
          <p:nvPr>
            <p:ph type="body" idx="1"/>
          </p:nvPr>
        </p:nvSpPr>
        <p:spPr>
          <a:xfrm rot="5400000">
            <a:off x="541339" y="190500"/>
            <a:ext cx="5851526" cy="6019800"/>
          </a:xfrm>
          <a:prstGeom prst="rect">
            <a:avLst/>
          </a:prstGeom>
          <a:noFill/>
          <a:ln>
            <a:noFill/>
          </a:ln>
        </p:spPr>
        <p:txBody>
          <a:bodyPr spcFirstLastPara="1" wrap="square" lIns="45725" tIns="22850" rIns="45725" bIns="22850" anchor="t" anchorCtr="0">
            <a:normAutofit/>
          </a:bodyPr>
          <a:lstStyle>
            <a:lvl1pPr marL="914400" lvl="0" indent="-571500" algn="l">
              <a:lnSpc>
                <a:spcPct val="100000"/>
              </a:lnSpc>
              <a:spcBef>
                <a:spcPts val="400"/>
              </a:spcBef>
              <a:spcAft>
                <a:spcPts val="0"/>
              </a:spcAft>
              <a:buClr>
                <a:schemeClr val="dk1"/>
              </a:buClr>
              <a:buSzPts val="900"/>
              <a:buChar char="•"/>
              <a:defRPr/>
            </a:lvl1pPr>
            <a:lvl2pPr marL="1828800" lvl="1" indent="-571500" algn="l">
              <a:lnSpc>
                <a:spcPct val="100000"/>
              </a:lnSpc>
              <a:spcBef>
                <a:spcPts val="400"/>
              </a:spcBef>
              <a:spcAft>
                <a:spcPts val="0"/>
              </a:spcAft>
              <a:buClr>
                <a:schemeClr val="dk1"/>
              </a:buClr>
              <a:buSzPts val="900"/>
              <a:buChar char="–"/>
              <a:defRPr/>
            </a:lvl2pPr>
            <a:lvl3pPr marL="2743200" lvl="2" indent="-571500" algn="l">
              <a:lnSpc>
                <a:spcPct val="100000"/>
              </a:lnSpc>
              <a:spcBef>
                <a:spcPts val="400"/>
              </a:spcBef>
              <a:spcAft>
                <a:spcPts val="0"/>
              </a:spcAft>
              <a:buClr>
                <a:schemeClr val="dk1"/>
              </a:buClr>
              <a:buSzPts val="900"/>
              <a:buChar char="•"/>
              <a:defRPr/>
            </a:lvl3pPr>
            <a:lvl4pPr marL="3657600" lvl="3" indent="-571500" algn="l">
              <a:lnSpc>
                <a:spcPct val="100000"/>
              </a:lnSpc>
              <a:spcBef>
                <a:spcPts val="400"/>
              </a:spcBef>
              <a:spcAft>
                <a:spcPts val="0"/>
              </a:spcAft>
              <a:buClr>
                <a:schemeClr val="dk1"/>
              </a:buClr>
              <a:buSzPts val="900"/>
              <a:buChar char="–"/>
              <a:defRPr/>
            </a:lvl4pPr>
            <a:lvl5pPr marL="4572000" lvl="4" indent="-571500" algn="l">
              <a:lnSpc>
                <a:spcPct val="100000"/>
              </a:lnSpc>
              <a:spcBef>
                <a:spcPts val="400"/>
              </a:spcBef>
              <a:spcAft>
                <a:spcPts val="0"/>
              </a:spcAft>
              <a:buClr>
                <a:schemeClr val="dk1"/>
              </a:buClr>
              <a:buSzPts val="900"/>
              <a:buChar char="»"/>
              <a:defRPr/>
            </a:lvl5pPr>
            <a:lvl6pPr marL="5486400" lvl="5" indent="-571500" algn="l">
              <a:lnSpc>
                <a:spcPct val="100000"/>
              </a:lnSpc>
              <a:spcBef>
                <a:spcPts val="400"/>
              </a:spcBef>
              <a:spcAft>
                <a:spcPts val="0"/>
              </a:spcAft>
              <a:buClr>
                <a:schemeClr val="dk1"/>
              </a:buClr>
              <a:buSzPts val="900"/>
              <a:buChar char="•"/>
              <a:defRPr/>
            </a:lvl6pPr>
            <a:lvl7pPr marL="6400800" lvl="6" indent="-571500" algn="l">
              <a:lnSpc>
                <a:spcPct val="100000"/>
              </a:lnSpc>
              <a:spcBef>
                <a:spcPts val="400"/>
              </a:spcBef>
              <a:spcAft>
                <a:spcPts val="0"/>
              </a:spcAft>
              <a:buClr>
                <a:schemeClr val="dk1"/>
              </a:buClr>
              <a:buSzPts val="900"/>
              <a:buChar char="•"/>
              <a:defRPr/>
            </a:lvl7pPr>
            <a:lvl8pPr marL="7315200" lvl="7" indent="-571500" algn="l">
              <a:lnSpc>
                <a:spcPct val="100000"/>
              </a:lnSpc>
              <a:spcBef>
                <a:spcPts val="400"/>
              </a:spcBef>
              <a:spcAft>
                <a:spcPts val="0"/>
              </a:spcAft>
              <a:buClr>
                <a:schemeClr val="dk1"/>
              </a:buClr>
              <a:buSzPts val="900"/>
              <a:buChar char="•"/>
              <a:defRPr/>
            </a:lvl8pPr>
            <a:lvl9pPr marL="8229600" lvl="8" indent="-571500" algn="l">
              <a:lnSpc>
                <a:spcPct val="100000"/>
              </a:lnSpc>
              <a:spcBef>
                <a:spcPts val="400"/>
              </a:spcBef>
              <a:spcAft>
                <a:spcPts val="0"/>
              </a:spcAft>
              <a:buClr>
                <a:schemeClr val="dk1"/>
              </a:buClr>
              <a:buSzPts val="900"/>
              <a:buChar char="•"/>
              <a:defRPr/>
            </a:lvl9pPr>
          </a:lstStyle>
          <a:p>
            <a:endParaRPr/>
          </a:p>
        </p:txBody>
      </p:sp>
      <p:sp>
        <p:nvSpPr>
          <p:cNvPr id="120" name="Google Shape;120;p24"/>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25FF2BBE-DD91-DB46-BF36-030DCF2B9AE5}" type="datetime1">
              <a:rPr lang="en-US" smtClean="0"/>
              <a:t>2/26/26</a:t>
            </a:fld>
            <a:endParaRPr/>
          </a:p>
        </p:txBody>
      </p:sp>
      <p:sp>
        <p:nvSpPr>
          <p:cNvPr id="121" name="Google Shape;121;p24"/>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2" name="Google Shape;122;p24"/>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869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1CA71-53BC-D24F-9184-40D8196600D3}" type="datetime1">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3"/>
        <p:cNvGrpSpPr/>
        <p:nvPr/>
      </p:nvGrpSpPr>
      <p:grpSpPr>
        <a:xfrm>
          <a:off x="0" y="0"/>
          <a:ext cx="0" cy="0"/>
          <a:chOff x="0" y="0"/>
          <a:chExt cx="0" cy="0"/>
        </a:xfrm>
      </p:grpSpPr>
      <p:sp>
        <p:nvSpPr>
          <p:cNvPr id="124" name="Google Shape;124;p25"/>
          <p:cNvSpPr txBox="1">
            <a:spLocks noGrp="1"/>
          </p:cNvSpPr>
          <p:nvPr>
            <p:ph type="ctrTitle"/>
          </p:nvPr>
        </p:nvSpPr>
        <p:spPr>
          <a:xfrm>
            <a:off x="609600" y="704056"/>
            <a:ext cx="13784100" cy="781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1"/>
              </a:buClr>
              <a:buSzPts val="2100"/>
              <a:buFont typeface="Arial"/>
              <a:buNone/>
              <a:defRPr sz="4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700"/>
              <a:buNone/>
              <a:defRPr sz="2800"/>
            </a:lvl2pPr>
            <a:lvl3pPr lvl="2" algn="l">
              <a:lnSpc>
                <a:spcPct val="100000"/>
              </a:lnSpc>
              <a:spcBef>
                <a:spcPts val="0"/>
              </a:spcBef>
              <a:spcAft>
                <a:spcPts val="0"/>
              </a:spcAft>
              <a:buSzPts val="700"/>
              <a:buNone/>
              <a:defRPr sz="2800"/>
            </a:lvl3pPr>
            <a:lvl4pPr lvl="3" algn="l">
              <a:lnSpc>
                <a:spcPct val="100000"/>
              </a:lnSpc>
              <a:spcBef>
                <a:spcPts val="0"/>
              </a:spcBef>
              <a:spcAft>
                <a:spcPts val="0"/>
              </a:spcAft>
              <a:buSzPts val="700"/>
              <a:buNone/>
              <a:defRPr sz="2800"/>
            </a:lvl4pPr>
            <a:lvl5pPr lvl="4" algn="l">
              <a:lnSpc>
                <a:spcPct val="100000"/>
              </a:lnSpc>
              <a:spcBef>
                <a:spcPts val="0"/>
              </a:spcBef>
              <a:spcAft>
                <a:spcPts val="0"/>
              </a:spcAft>
              <a:buSzPts val="700"/>
              <a:buNone/>
              <a:defRPr sz="2800"/>
            </a:lvl5pPr>
            <a:lvl6pPr lvl="5" algn="l">
              <a:lnSpc>
                <a:spcPct val="100000"/>
              </a:lnSpc>
              <a:spcBef>
                <a:spcPts val="0"/>
              </a:spcBef>
              <a:spcAft>
                <a:spcPts val="0"/>
              </a:spcAft>
              <a:buSzPts val="700"/>
              <a:buNone/>
              <a:defRPr sz="2800"/>
            </a:lvl6pPr>
            <a:lvl7pPr lvl="6" algn="l">
              <a:lnSpc>
                <a:spcPct val="100000"/>
              </a:lnSpc>
              <a:spcBef>
                <a:spcPts val="0"/>
              </a:spcBef>
              <a:spcAft>
                <a:spcPts val="0"/>
              </a:spcAft>
              <a:buSzPts val="700"/>
              <a:buNone/>
              <a:defRPr sz="2800"/>
            </a:lvl7pPr>
            <a:lvl8pPr lvl="7" algn="l">
              <a:lnSpc>
                <a:spcPct val="100000"/>
              </a:lnSpc>
              <a:spcBef>
                <a:spcPts val="0"/>
              </a:spcBef>
              <a:spcAft>
                <a:spcPts val="0"/>
              </a:spcAft>
              <a:buSzPts val="700"/>
              <a:buNone/>
              <a:defRPr sz="2800"/>
            </a:lvl8pPr>
            <a:lvl9pPr lvl="8" algn="l">
              <a:lnSpc>
                <a:spcPct val="100000"/>
              </a:lnSpc>
              <a:spcBef>
                <a:spcPts val="0"/>
              </a:spcBef>
              <a:spcAft>
                <a:spcPts val="0"/>
              </a:spcAft>
              <a:buSzPts val="700"/>
              <a:buNone/>
              <a:defRPr sz="2800"/>
            </a:lvl9pPr>
          </a:lstStyle>
          <a:p>
            <a:endParaRPr/>
          </a:p>
        </p:txBody>
      </p:sp>
      <p:sp>
        <p:nvSpPr>
          <p:cNvPr id="125" name="Google Shape;125;p25"/>
          <p:cNvSpPr txBox="1">
            <a:spLocks noGrp="1"/>
          </p:cNvSpPr>
          <p:nvPr>
            <p:ph type="subTitle" idx="1"/>
          </p:nvPr>
        </p:nvSpPr>
        <p:spPr>
          <a:xfrm>
            <a:off x="609600" y="1587498"/>
            <a:ext cx="13784100" cy="3429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lt1"/>
              </a:buClr>
              <a:buSzPts val="800"/>
              <a:buFont typeface="Arial"/>
              <a:buNone/>
              <a:defRPr sz="1600" b="0" i="0" u="none" strike="noStrike" cap="none">
                <a:solidFill>
                  <a:schemeClr val="lt1"/>
                </a:solidFill>
                <a:latin typeface="Arial"/>
                <a:ea typeface="Arial"/>
                <a:cs typeface="Arial"/>
                <a:sym typeface="Arial"/>
              </a:defRPr>
            </a:lvl1pPr>
            <a:lvl2pPr marR="0" lvl="1" algn="ctr">
              <a:lnSpc>
                <a:spcPct val="90000"/>
              </a:lnSpc>
              <a:spcBef>
                <a:spcPts val="8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2pPr>
            <a:lvl3pPr marR="0" lvl="2" algn="ctr">
              <a:lnSpc>
                <a:spcPct val="90000"/>
              </a:lnSpc>
              <a:spcBef>
                <a:spcPts val="800"/>
              </a:spcBef>
              <a:spcAft>
                <a:spcPts val="0"/>
              </a:spcAft>
              <a:buClr>
                <a:schemeClr val="dk1"/>
              </a:buClr>
              <a:buSzPts val="1000"/>
              <a:buFont typeface="Arial"/>
              <a:buNone/>
              <a:defRPr sz="2000" b="0" i="0" u="none" strike="noStrike" cap="none">
                <a:solidFill>
                  <a:schemeClr val="dk1"/>
                </a:solidFill>
                <a:latin typeface="Arial"/>
                <a:ea typeface="Arial"/>
                <a:cs typeface="Arial"/>
                <a:sym typeface="Arial"/>
              </a:defRPr>
            </a:lvl3pPr>
            <a:lvl4pPr marR="0" lvl="3"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4pPr>
            <a:lvl5pPr marR="0" lvl="4"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5pPr>
            <a:lvl6pPr marR="0" lvl="5"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6pPr>
            <a:lvl7pPr marR="0" lvl="6"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7pPr>
            <a:lvl8pPr marR="0" lvl="7"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8pPr>
            <a:lvl9pPr marR="0" lvl="8"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body" idx="2"/>
          </p:nvPr>
        </p:nvSpPr>
        <p:spPr>
          <a:xfrm>
            <a:off x="609602" y="2400304"/>
            <a:ext cx="12074400" cy="3112200"/>
          </a:xfrm>
          <a:prstGeom prst="rect">
            <a:avLst/>
          </a:prstGeom>
          <a:noFill/>
          <a:ln>
            <a:noFill/>
          </a:ln>
        </p:spPr>
        <p:txBody>
          <a:bodyPr spcFirstLastPara="1" wrap="square" lIns="68575" tIns="34275" rIns="68575" bIns="34275" anchor="t" anchorCtr="0">
            <a:normAutofit/>
          </a:bodyPr>
          <a:lstStyle>
            <a:lvl1pPr marL="914400" marR="0" lvl="0" indent="-457200" algn="l">
              <a:lnSpc>
                <a:spcPct val="90000"/>
              </a:lnSpc>
              <a:spcBef>
                <a:spcPts val="1600"/>
              </a:spcBef>
              <a:spcAft>
                <a:spcPts val="0"/>
              </a:spcAft>
              <a:buClr>
                <a:schemeClr val="accent4"/>
              </a:buClr>
              <a:buSzPts val="1000"/>
              <a:buFont typeface="Arial"/>
              <a:buNone/>
              <a:defRPr sz="2000" b="0" i="0" u="none" strike="noStrike" cap="none">
                <a:solidFill>
                  <a:schemeClr val="accent4"/>
                </a:solidFill>
                <a:latin typeface="Arial"/>
                <a:ea typeface="Arial"/>
                <a:cs typeface="Arial"/>
                <a:sym typeface="Arial"/>
              </a:defRPr>
            </a:lvl1pPr>
            <a:lvl2pPr marL="1828800" marR="0" lvl="1" indent="-584200" algn="l">
              <a:lnSpc>
                <a:spcPct val="90000"/>
              </a:lnSpc>
              <a:spcBef>
                <a:spcPts val="800"/>
              </a:spcBef>
              <a:spcAft>
                <a:spcPts val="0"/>
              </a:spcAft>
              <a:buClr>
                <a:schemeClr val="accent4"/>
              </a:buClr>
              <a:buSzPts val="1000"/>
              <a:buFont typeface="Helvetica Neue"/>
              <a:buChar char="&gt;"/>
              <a:defRPr sz="2000" b="0" i="0" u="none" strike="noStrike" cap="none">
                <a:solidFill>
                  <a:schemeClr val="accent4"/>
                </a:solidFill>
                <a:latin typeface="Arial"/>
                <a:ea typeface="Arial"/>
                <a:cs typeface="Arial"/>
                <a:sym typeface="Arial"/>
              </a:defRPr>
            </a:lvl2pPr>
            <a:lvl3pPr marL="2743200" marR="0" lvl="2" indent="-571500" algn="l">
              <a:lnSpc>
                <a:spcPct val="90000"/>
              </a:lnSpc>
              <a:spcBef>
                <a:spcPts val="800"/>
              </a:spcBef>
              <a:spcAft>
                <a:spcPts val="0"/>
              </a:spcAft>
              <a:buClr>
                <a:schemeClr val="accent4"/>
              </a:buClr>
              <a:buSzPts val="900"/>
              <a:buFont typeface="Helvetica Neue"/>
              <a:buChar char="–"/>
              <a:defRPr sz="1800" b="0" i="0" u="none" strike="noStrike" cap="none">
                <a:solidFill>
                  <a:schemeClr val="accent4"/>
                </a:solidFill>
                <a:latin typeface="Arial"/>
                <a:ea typeface="Arial"/>
                <a:cs typeface="Arial"/>
                <a:sym typeface="Arial"/>
              </a:defRPr>
            </a:lvl3pPr>
            <a:lvl4pPr marL="3657600" marR="0" lvl="3" indent="-558800" algn="l">
              <a:lnSpc>
                <a:spcPct val="90000"/>
              </a:lnSpc>
              <a:spcBef>
                <a:spcPts val="800"/>
              </a:spcBef>
              <a:spcAft>
                <a:spcPts val="0"/>
              </a:spcAft>
              <a:buClr>
                <a:schemeClr val="accent4"/>
              </a:buClr>
              <a:buSzPts val="800"/>
              <a:buFont typeface="Arial"/>
              <a:buChar char="•"/>
              <a:defRPr sz="1600" b="0" i="0" u="none" strike="noStrike" cap="none">
                <a:solidFill>
                  <a:schemeClr val="accent4"/>
                </a:solidFill>
                <a:latin typeface="Arial"/>
                <a:ea typeface="Arial"/>
                <a:cs typeface="Arial"/>
                <a:sym typeface="Arial"/>
              </a:defRPr>
            </a:lvl4pPr>
            <a:lvl5pPr marL="4572000" marR="0" lvl="4" indent="-635000" algn="l">
              <a:lnSpc>
                <a:spcPct val="90000"/>
              </a:lnSpc>
              <a:spcBef>
                <a:spcPts val="800"/>
              </a:spcBef>
              <a:spcAft>
                <a:spcPts val="0"/>
              </a:spcAft>
              <a:buClr>
                <a:schemeClr val="accent4"/>
              </a:buClr>
              <a:buSzPts val="1400"/>
              <a:buFont typeface="Arial"/>
              <a:buChar char="•"/>
              <a:defRPr sz="2800" b="0" i="0" u="none" strike="noStrike" cap="none">
                <a:solidFill>
                  <a:schemeClr val="accent4"/>
                </a:solidFill>
                <a:latin typeface="Arial"/>
                <a:ea typeface="Arial"/>
                <a:cs typeface="Arial"/>
                <a:sym typeface="Arial"/>
              </a:defRPr>
            </a:lvl5pPr>
            <a:lvl6pPr marL="5486400" marR="0" lvl="5"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6pPr>
            <a:lvl7pPr marL="6400800" marR="0" lvl="6"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7pPr>
            <a:lvl8pPr marL="7315200" marR="0" lvl="7"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8pPr>
            <a:lvl9pPr marL="8229600" marR="0" lvl="8"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43134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a:lnSpc>
                <a:spcPct val="90000"/>
              </a:lnSpc>
              <a:spcBef>
                <a:spcPts val="0"/>
              </a:spcBef>
              <a:spcAft>
                <a:spcPts val="0"/>
              </a:spcAft>
              <a:buClr>
                <a:schemeClr val="dk1"/>
              </a:buClr>
              <a:buSzPts val="4500"/>
              <a:buFont typeface="Play"/>
              <a:buNone/>
              <a:defRPr sz="9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5" name="Google Shape;135;p27"/>
          <p:cNvSpPr txBox="1">
            <a:spLocks noGrp="1"/>
          </p:cNvSpPr>
          <p:nvPr>
            <p:ph type="subTitle" idx="1"/>
          </p:nvPr>
        </p:nvSpPr>
        <p:spPr>
          <a:xfrm>
            <a:off x="2286000" y="5403058"/>
            <a:ext cx="13716000" cy="2483644"/>
          </a:xfrm>
          <a:prstGeom prst="rect">
            <a:avLst/>
          </a:prstGeom>
          <a:noFill/>
          <a:ln>
            <a:noFill/>
          </a:ln>
        </p:spPr>
        <p:txBody>
          <a:bodyPr spcFirstLastPara="1" wrap="square" lIns="45725" tIns="22850" rIns="45725" bIns="22850" anchor="t" anchorCtr="0">
            <a:normAutofit/>
          </a:bodyPr>
          <a:lstStyle>
            <a:lvl1pPr lvl="0" algn="ctr">
              <a:lnSpc>
                <a:spcPct val="90000"/>
              </a:lnSpc>
              <a:spcBef>
                <a:spcPts val="1600"/>
              </a:spcBef>
              <a:spcAft>
                <a:spcPts val="0"/>
              </a:spcAft>
              <a:buClr>
                <a:schemeClr val="dk1"/>
              </a:buClr>
              <a:buSzPts val="1800"/>
              <a:buNone/>
              <a:defRPr sz="3600"/>
            </a:lvl1pPr>
            <a:lvl2pPr lvl="1" algn="ctr">
              <a:lnSpc>
                <a:spcPct val="90000"/>
              </a:lnSpc>
              <a:spcBef>
                <a:spcPts val="800"/>
              </a:spcBef>
              <a:spcAft>
                <a:spcPts val="0"/>
              </a:spcAft>
              <a:buClr>
                <a:schemeClr val="dk1"/>
              </a:buClr>
              <a:buSzPts val="1500"/>
              <a:buNone/>
              <a:defRPr sz="3000"/>
            </a:lvl2pPr>
            <a:lvl3pPr lvl="2" algn="ctr">
              <a:lnSpc>
                <a:spcPct val="90000"/>
              </a:lnSpc>
              <a:spcBef>
                <a:spcPts val="800"/>
              </a:spcBef>
              <a:spcAft>
                <a:spcPts val="0"/>
              </a:spcAft>
              <a:buClr>
                <a:schemeClr val="dk1"/>
              </a:buClr>
              <a:buSzPts val="1400"/>
              <a:buNone/>
              <a:defRPr sz="2800"/>
            </a:lvl3pPr>
            <a:lvl4pPr lvl="3" algn="ctr">
              <a:lnSpc>
                <a:spcPct val="90000"/>
              </a:lnSpc>
              <a:spcBef>
                <a:spcPts val="800"/>
              </a:spcBef>
              <a:spcAft>
                <a:spcPts val="0"/>
              </a:spcAft>
              <a:buClr>
                <a:schemeClr val="dk1"/>
              </a:buClr>
              <a:buSzPts val="1200"/>
              <a:buNone/>
              <a:defRPr sz="2400"/>
            </a:lvl4pPr>
            <a:lvl5pPr lvl="4" algn="ctr">
              <a:lnSpc>
                <a:spcPct val="90000"/>
              </a:lnSpc>
              <a:spcBef>
                <a:spcPts val="800"/>
              </a:spcBef>
              <a:spcAft>
                <a:spcPts val="0"/>
              </a:spcAft>
              <a:buClr>
                <a:schemeClr val="dk1"/>
              </a:buClr>
              <a:buSzPts val="1200"/>
              <a:buNone/>
              <a:defRPr sz="2400"/>
            </a:lvl5pPr>
            <a:lvl6pPr lvl="5" algn="ctr">
              <a:lnSpc>
                <a:spcPct val="90000"/>
              </a:lnSpc>
              <a:spcBef>
                <a:spcPts val="800"/>
              </a:spcBef>
              <a:spcAft>
                <a:spcPts val="0"/>
              </a:spcAft>
              <a:buClr>
                <a:schemeClr val="dk1"/>
              </a:buClr>
              <a:buSzPts val="1200"/>
              <a:buNone/>
              <a:defRPr sz="2400"/>
            </a:lvl6pPr>
            <a:lvl7pPr lvl="6" algn="ctr">
              <a:lnSpc>
                <a:spcPct val="90000"/>
              </a:lnSpc>
              <a:spcBef>
                <a:spcPts val="800"/>
              </a:spcBef>
              <a:spcAft>
                <a:spcPts val="0"/>
              </a:spcAft>
              <a:buClr>
                <a:schemeClr val="dk1"/>
              </a:buClr>
              <a:buSzPts val="1200"/>
              <a:buNone/>
              <a:defRPr sz="2400"/>
            </a:lvl7pPr>
            <a:lvl8pPr lvl="7" algn="ctr">
              <a:lnSpc>
                <a:spcPct val="90000"/>
              </a:lnSpc>
              <a:spcBef>
                <a:spcPts val="800"/>
              </a:spcBef>
              <a:spcAft>
                <a:spcPts val="0"/>
              </a:spcAft>
              <a:buClr>
                <a:schemeClr val="dk1"/>
              </a:buClr>
              <a:buSzPts val="1200"/>
              <a:buNone/>
              <a:defRPr sz="2400"/>
            </a:lvl8pPr>
            <a:lvl9pPr lvl="8" algn="ctr">
              <a:lnSpc>
                <a:spcPct val="90000"/>
              </a:lnSpc>
              <a:spcBef>
                <a:spcPts val="800"/>
              </a:spcBef>
              <a:spcAft>
                <a:spcPts val="0"/>
              </a:spcAft>
              <a:buClr>
                <a:schemeClr val="dk1"/>
              </a:buClr>
              <a:buSzPts val="1200"/>
              <a:buNone/>
              <a:defRPr sz="2400"/>
            </a:lvl9pPr>
          </a:lstStyle>
          <a:p>
            <a:endParaRPr/>
          </a:p>
        </p:txBody>
      </p:sp>
      <p:sp>
        <p:nvSpPr>
          <p:cNvPr id="136" name="Google Shape;136;p27"/>
          <p:cNvSpPr txBox="1">
            <a:spLocks noGrp="1"/>
          </p:cNvSpPr>
          <p:nvPr>
            <p:ph type="dt" idx="10"/>
          </p:nvPr>
        </p:nvSpPr>
        <p:spPr>
          <a:xfrm>
            <a:off x="412172" y="9534524"/>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3FD5895-D3E0-1140-AF01-9B45A1F61A54}" type="datetime1">
              <a:rPr lang="en-US" smtClean="0"/>
              <a:t>2/26/26</a:t>
            </a:fld>
            <a:endParaRPr/>
          </a:p>
        </p:txBody>
      </p:sp>
      <p:sp>
        <p:nvSpPr>
          <p:cNvPr id="137" name="Google Shape;137;p27"/>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8" name="Google Shape;138;p27"/>
          <p:cNvSpPr txBox="1">
            <a:spLocks noGrp="1"/>
          </p:cNvSpPr>
          <p:nvPr>
            <p:ph type="sldNum" idx="12"/>
          </p:nvPr>
        </p:nvSpPr>
        <p:spPr>
          <a:xfrm>
            <a:off x="13761026" y="9534524"/>
            <a:ext cx="4114800" cy="547688"/>
          </a:xfrm>
          <a:prstGeom prst="rect">
            <a:avLst/>
          </a:prstGeom>
          <a:noFill/>
          <a:ln>
            <a:noFill/>
          </a:ln>
        </p:spPr>
        <p:txBody>
          <a:bodyPr spcFirstLastPara="1" wrap="square" lIns="45725" tIns="22850" rIns="45725" bIns="22850" anchor="t" anchorCtr="0">
            <a:noAutofit/>
          </a:bodyPr>
          <a:lstStyle>
            <a:lvl1pPr marL="0" lvl="0"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1pPr>
            <a:lvl2pPr marL="0" lvl="1"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2pPr>
            <a:lvl3pPr marL="0" lvl="2"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3pPr>
            <a:lvl4pPr marL="0" lvl="3"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4pPr>
            <a:lvl5pPr marL="0" lvl="4"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5pPr>
            <a:lvl6pPr marL="0" lvl="5"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6pPr>
            <a:lvl7pPr marL="0" lvl="6"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7pPr>
            <a:lvl8pPr marL="0" lvl="7"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8pPr>
            <a:lvl9pPr marL="0" lvl="8"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318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22312" y="4406900"/>
            <a:ext cx="7772400" cy="1362077"/>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4001"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17"/>
          <p:cNvSpPr txBox="1">
            <a:spLocks noGrp="1"/>
          </p:cNvSpPr>
          <p:nvPr>
            <p:ph type="body" idx="1"/>
          </p:nvPr>
        </p:nvSpPr>
        <p:spPr>
          <a:xfrm>
            <a:off x="722312" y="2906714"/>
            <a:ext cx="7772400" cy="1500188"/>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rgbClr val="888888"/>
              </a:buClr>
              <a:buSzPts val="1000"/>
              <a:buNone/>
              <a:defRPr sz="2000">
                <a:solidFill>
                  <a:srgbClr val="888888"/>
                </a:solidFill>
              </a:defRPr>
            </a:lvl1pPr>
            <a:lvl2pPr marL="1828892" lvl="1" indent="-457223" algn="l">
              <a:lnSpc>
                <a:spcPct val="100000"/>
              </a:lnSpc>
              <a:spcBef>
                <a:spcPts val="401"/>
              </a:spcBef>
              <a:spcAft>
                <a:spcPts val="0"/>
              </a:spcAft>
              <a:buClr>
                <a:srgbClr val="888888"/>
              </a:buClr>
              <a:buSzPts val="900"/>
              <a:buNone/>
              <a:defRPr sz="1800">
                <a:solidFill>
                  <a:srgbClr val="888888"/>
                </a:solidFill>
              </a:defRPr>
            </a:lvl2pPr>
            <a:lvl3pPr marL="2743337" lvl="2" indent="-457223" algn="l">
              <a:lnSpc>
                <a:spcPct val="100000"/>
              </a:lnSpc>
              <a:spcBef>
                <a:spcPts val="401"/>
              </a:spcBef>
              <a:spcAft>
                <a:spcPts val="0"/>
              </a:spcAft>
              <a:buClr>
                <a:srgbClr val="888888"/>
              </a:buClr>
              <a:buSzPts val="800"/>
              <a:buNone/>
              <a:defRPr sz="1601">
                <a:solidFill>
                  <a:srgbClr val="888888"/>
                </a:solidFill>
              </a:defRPr>
            </a:lvl3pPr>
            <a:lvl4pPr marL="3657783" lvl="3" indent="-457223" algn="l">
              <a:lnSpc>
                <a:spcPct val="100000"/>
              </a:lnSpc>
              <a:spcBef>
                <a:spcPts val="200"/>
              </a:spcBef>
              <a:spcAft>
                <a:spcPts val="0"/>
              </a:spcAft>
              <a:buClr>
                <a:srgbClr val="888888"/>
              </a:buClr>
              <a:buSzPts val="700"/>
              <a:buNone/>
              <a:defRPr sz="1400">
                <a:solidFill>
                  <a:srgbClr val="888888"/>
                </a:solidFill>
              </a:defRPr>
            </a:lvl4pPr>
            <a:lvl5pPr marL="4572228" lvl="4" indent="-457223" algn="l">
              <a:lnSpc>
                <a:spcPct val="100000"/>
              </a:lnSpc>
              <a:spcBef>
                <a:spcPts val="200"/>
              </a:spcBef>
              <a:spcAft>
                <a:spcPts val="0"/>
              </a:spcAft>
              <a:buClr>
                <a:srgbClr val="888888"/>
              </a:buClr>
              <a:buSzPts val="700"/>
              <a:buNone/>
              <a:defRPr sz="1400">
                <a:solidFill>
                  <a:srgbClr val="888888"/>
                </a:solidFill>
              </a:defRPr>
            </a:lvl5pPr>
            <a:lvl6pPr marL="5486675" lvl="5" indent="-457223" algn="l">
              <a:lnSpc>
                <a:spcPct val="100000"/>
              </a:lnSpc>
              <a:spcBef>
                <a:spcPts val="200"/>
              </a:spcBef>
              <a:spcAft>
                <a:spcPts val="0"/>
              </a:spcAft>
              <a:buClr>
                <a:srgbClr val="888888"/>
              </a:buClr>
              <a:buSzPts val="700"/>
              <a:buNone/>
              <a:defRPr sz="1400">
                <a:solidFill>
                  <a:srgbClr val="888888"/>
                </a:solidFill>
              </a:defRPr>
            </a:lvl6pPr>
            <a:lvl7pPr marL="6401120" lvl="6" indent="-457223" algn="l">
              <a:lnSpc>
                <a:spcPct val="100000"/>
              </a:lnSpc>
              <a:spcBef>
                <a:spcPts val="200"/>
              </a:spcBef>
              <a:spcAft>
                <a:spcPts val="0"/>
              </a:spcAft>
              <a:buClr>
                <a:srgbClr val="888888"/>
              </a:buClr>
              <a:buSzPts val="700"/>
              <a:buNone/>
              <a:defRPr sz="1400">
                <a:solidFill>
                  <a:srgbClr val="888888"/>
                </a:solidFill>
              </a:defRPr>
            </a:lvl7pPr>
            <a:lvl8pPr marL="7315566" lvl="7" indent="-457223" algn="l">
              <a:lnSpc>
                <a:spcPct val="100000"/>
              </a:lnSpc>
              <a:spcBef>
                <a:spcPts val="200"/>
              </a:spcBef>
              <a:spcAft>
                <a:spcPts val="0"/>
              </a:spcAft>
              <a:buClr>
                <a:srgbClr val="888888"/>
              </a:buClr>
              <a:buSzPts val="700"/>
              <a:buNone/>
              <a:defRPr sz="1400">
                <a:solidFill>
                  <a:srgbClr val="888888"/>
                </a:solidFill>
              </a:defRPr>
            </a:lvl8pPr>
            <a:lvl9pPr marL="8230011" lvl="8" indent="-457223" algn="l">
              <a:lnSpc>
                <a:spcPct val="100000"/>
              </a:lnSpc>
              <a:spcBef>
                <a:spcPts val="200"/>
              </a:spcBef>
              <a:spcAft>
                <a:spcPts val="0"/>
              </a:spcAft>
              <a:buClr>
                <a:srgbClr val="888888"/>
              </a:buClr>
              <a:buSzPts val="700"/>
              <a:buNone/>
              <a:defRPr sz="1400">
                <a:solidFill>
                  <a:srgbClr val="888888"/>
                </a:solidFill>
              </a:defRPr>
            </a:lvl9pPr>
          </a:lstStyle>
          <a:p>
            <a:endParaRPr/>
          </a:p>
        </p:txBody>
      </p:sp>
      <p:sp>
        <p:nvSpPr>
          <p:cNvPr id="73" name="Google Shape;73;p17"/>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3BB33D50-B180-CA47-A16C-0A020D987359}" type="datetime1">
              <a:rPr lang="en-US" smtClean="0"/>
              <a:t>2/26/26</a:t>
            </a:fld>
            <a:endParaRPr/>
          </a:p>
        </p:txBody>
      </p:sp>
      <p:sp>
        <p:nvSpPr>
          <p:cNvPr id="74" name="Google Shape;74;p17"/>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p17"/>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79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18"/>
          <p:cNvSpPr txBox="1">
            <a:spLocks noGrp="1"/>
          </p:cNvSpPr>
          <p:nvPr>
            <p:ph type="body" idx="1"/>
          </p:nvPr>
        </p:nvSpPr>
        <p:spPr>
          <a:xfrm>
            <a:off x="457200" y="1600201"/>
            <a:ext cx="4038600" cy="4525964"/>
          </a:xfrm>
          <a:prstGeom prst="rect">
            <a:avLst/>
          </a:prstGeom>
          <a:noFill/>
          <a:ln>
            <a:noFill/>
          </a:ln>
        </p:spPr>
        <p:txBody>
          <a:bodyPr spcFirstLastPara="1" wrap="square" lIns="45725" tIns="22850" rIns="45725" bIns="22850" anchor="t" anchorCtr="0">
            <a:normAutofit/>
          </a:bodyPr>
          <a:lstStyle>
            <a:lvl1pPr marL="914445" lvl="0" indent="-635033" algn="l">
              <a:lnSpc>
                <a:spcPct val="100000"/>
              </a:lnSpc>
              <a:spcBef>
                <a:spcPts val="600"/>
              </a:spcBef>
              <a:spcAft>
                <a:spcPts val="0"/>
              </a:spcAft>
              <a:buClr>
                <a:schemeClr val="dk1"/>
              </a:buClr>
              <a:buSzPts val="1400"/>
              <a:buChar char="•"/>
              <a:defRPr sz="2801"/>
            </a:lvl1pPr>
            <a:lvl2pPr marL="1828892" lvl="1" indent="-609630" algn="l">
              <a:lnSpc>
                <a:spcPct val="100000"/>
              </a:lnSpc>
              <a:spcBef>
                <a:spcPts val="401"/>
              </a:spcBef>
              <a:spcAft>
                <a:spcPts val="0"/>
              </a:spcAft>
              <a:buClr>
                <a:schemeClr val="dk1"/>
              </a:buClr>
              <a:buSzPts val="1200"/>
              <a:buChar char="–"/>
              <a:defRPr sz="2400"/>
            </a:lvl2pPr>
            <a:lvl3pPr marL="2743337" lvl="2" indent="-584229" algn="l">
              <a:lnSpc>
                <a:spcPct val="100000"/>
              </a:lnSpc>
              <a:spcBef>
                <a:spcPts val="401"/>
              </a:spcBef>
              <a:spcAft>
                <a:spcPts val="0"/>
              </a:spcAft>
              <a:buClr>
                <a:schemeClr val="dk1"/>
              </a:buClr>
              <a:buSzPts val="1000"/>
              <a:buChar char="•"/>
              <a:defRPr sz="2000"/>
            </a:lvl3pPr>
            <a:lvl4pPr marL="3657783" lvl="3" indent="-571529" algn="l">
              <a:lnSpc>
                <a:spcPct val="100000"/>
              </a:lnSpc>
              <a:spcBef>
                <a:spcPts val="401"/>
              </a:spcBef>
              <a:spcAft>
                <a:spcPts val="0"/>
              </a:spcAft>
              <a:buClr>
                <a:schemeClr val="dk1"/>
              </a:buClr>
              <a:buSzPts val="900"/>
              <a:buChar char="–"/>
              <a:defRPr sz="1800"/>
            </a:lvl4pPr>
            <a:lvl5pPr marL="4572228" lvl="4" indent="-571529" algn="l">
              <a:lnSpc>
                <a:spcPct val="100000"/>
              </a:lnSpc>
              <a:spcBef>
                <a:spcPts val="401"/>
              </a:spcBef>
              <a:spcAft>
                <a:spcPts val="0"/>
              </a:spcAft>
              <a:buClr>
                <a:schemeClr val="dk1"/>
              </a:buClr>
              <a:buSzPts val="900"/>
              <a:buChar char="»"/>
              <a:defRPr sz="1800"/>
            </a:lvl5pPr>
            <a:lvl6pPr marL="5486675" lvl="5" indent="-571529" algn="l">
              <a:lnSpc>
                <a:spcPct val="100000"/>
              </a:lnSpc>
              <a:spcBef>
                <a:spcPts val="401"/>
              </a:spcBef>
              <a:spcAft>
                <a:spcPts val="0"/>
              </a:spcAft>
              <a:buClr>
                <a:schemeClr val="dk1"/>
              </a:buClr>
              <a:buSzPts val="900"/>
              <a:buChar char="•"/>
              <a:defRPr sz="1800"/>
            </a:lvl6pPr>
            <a:lvl7pPr marL="6401120" lvl="6" indent="-571529" algn="l">
              <a:lnSpc>
                <a:spcPct val="100000"/>
              </a:lnSpc>
              <a:spcBef>
                <a:spcPts val="401"/>
              </a:spcBef>
              <a:spcAft>
                <a:spcPts val="0"/>
              </a:spcAft>
              <a:buClr>
                <a:schemeClr val="dk1"/>
              </a:buClr>
              <a:buSzPts val="900"/>
              <a:buChar char="•"/>
              <a:defRPr sz="1800"/>
            </a:lvl7pPr>
            <a:lvl8pPr marL="7315566" lvl="7" indent="-571529" algn="l">
              <a:lnSpc>
                <a:spcPct val="100000"/>
              </a:lnSpc>
              <a:spcBef>
                <a:spcPts val="401"/>
              </a:spcBef>
              <a:spcAft>
                <a:spcPts val="0"/>
              </a:spcAft>
              <a:buClr>
                <a:schemeClr val="dk1"/>
              </a:buClr>
              <a:buSzPts val="900"/>
              <a:buChar char="•"/>
              <a:defRPr sz="1800"/>
            </a:lvl8pPr>
            <a:lvl9pPr marL="8230011" lvl="8" indent="-571529" algn="l">
              <a:lnSpc>
                <a:spcPct val="100000"/>
              </a:lnSpc>
              <a:spcBef>
                <a:spcPts val="401"/>
              </a:spcBef>
              <a:spcAft>
                <a:spcPts val="0"/>
              </a:spcAft>
              <a:buClr>
                <a:schemeClr val="dk1"/>
              </a:buClr>
              <a:buSzPts val="900"/>
              <a:buChar char="•"/>
              <a:defRPr sz="1800"/>
            </a:lvl9pPr>
          </a:lstStyle>
          <a:p>
            <a:endParaRPr/>
          </a:p>
        </p:txBody>
      </p:sp>
      <p:sp>
        <p:nvSpPr>
          <p:cNvPr id="79" name="Google Shape;79;p18"/>
          <p:cNvSpPr txBox="1">
            <a:spLocks noGrp="1"/>
          </p:cNvSpPr>
          <p:nvPr>
            <p:ph type="body" idx="2"/>
          </p:nvPr>
        </p:nvSpPr>
        <p:spPr>
          <a:xfrm>
            <a:off x="4648200" y="1600201"/>
            <a:ext cx="4038600" cy="4525964"/>
          </a:xfrm>
          <a:prstGeom prst="rect">
            <a:avLst/>
          </a:prstGeom>
          <a:noFill/>
          <a:ln>
            <a:noFill/>
          </a:ln>
        </p:spPr>
        <p:txBody>
          <a:bodyPr spcFirstLastPara="1" wrap="square" lIns="45725" tIns="22850" rIns="45725" bIns="22850" anchor="t" anchorCtr="0">
            <a:normAutofit/>
          </a:bodyPr>
          <a:lstStyle>
            <a:lvl1pPr marL="914445" lvl="0" indent="-635033" algn="l">
              <a:lnSpc>
                <a:spcPct val="100000"/>
              </a:lnSpc>
              <a:spcBef>
                <a:spcPts val="600"/>
              </a:spcBef>
              <a:spcAft>
                <a:spcPts val="0"/>
              </a:spcAft>
              <a:buClr>
                <a:schemeClr val="dk1"/>
              </a:buClr>
              <a:buSzPts val="1400"/>
              <a:buChar char="•"/>
              <a:defRPr sz="2801"/>
            </a:lvl1pPr>
            <a:lvl2pPr marL="1828892" lvl="1" indent="-609630" algn="l">
              <a:lnSpc>
                <a:spcPct val="100000"/>
              </a:lnSpc>
              <a:spcBef>
                <a:spcPts val="401"/>
              </a:spcBef>
              <a:spcAft>
                <a:spcPts val="0"/>
              </a:spcAft>
              <a:buClr>
                <a:schemeClr val="dk1"/>
              </a:buClr>
              <a:buSzPts val="1200"/>
              <a:buChar char="–"/>
              <a:defRPr sz="2400"/>
            </a:lvl2pPr>
            <a:lvl3pPr marL="2743337" lvl="2" indent="-584229" algn="l">
              <a:lnSpc>
                <a:spcPct val="100000"/>
              </a:lnSpc>
              <a:spcBef>
                <a:spcPts val="401"/>
              </a:spcBef>
              <a:spcAft>
                <a:spcPts val="0"/>
              </a:spcAft>
              <a:buClr>
                <a:schemeClr val="dk1"/>
              </a:buClr>
              <a:buSzPts val="1000"/>
              <a:buChar char="•"/>
              <a:defRPr sz="2000"/>
            </a:lvl3pPr>
            <a:lvl4pPr marL="3657783" lvl="3" indent="-571529" algn="l">
              <a:lnSpc>
                <a:spcPct val="100000"/>
              </a:lnSpc>
              <a:spcBef>
                <a:spcPts val="401"/>
              </a:spcBef>
              <a:spcAft>
                <a:spcPts val="0"/>
              </a:spcAft>
              <a:buClr>
                <a:schemeClr val="dk1"/>
              </a:buClr>
              <a:buSzPts val="900"/>
              <a:buChar char="–"/>
              <a:defRPr sz="1800"/>
            </a:lvl4pPr>
            <a:lvl5pPr marL="4572228" lvl="4" indent="-571529" algn="l">
              <a:lnSpc>
                <a:spcPct val="100000"/>
              </a:lnSpc>
              <a:spcBef>
                <a:spcPts val="401"/>
              </a:spcBef>
              <a:spcAft>
                <a:spcPts val="0"/>
              </a:spcAft>
              <a:buClr>
                <a:schemeClr val="dk1"/>
              </a:buClr>
              <a:buSzPts val="900"/>
              <a:buChar char="»"/>
              <a:defRPr sz="1800"/>
            </a:lvl5pPr>
            <a:lvl6pPr marL="5486675" lvl="5" indent="-571529" algn="l">
              <a:lnSpc>
                <a:spcPct val="100000"/>
              </a:lnSpc>
              <a:spcBef>
                <a:spcPts val="401"/>
              </a:spcBef>
              <a:spcAft>
                <a:spcPts val="0"/>
              </a:spcAft>
              <a:buClr>
                <a:schemeClr val="dk1"/>
              </a:buClr>
              <a:buSzPts val="900"/>
              <a:buChar char="•"/>
              <a:defRPr sz="1800"/>
            </a:lvl6pPr>
            <a:lvl7pPr marL="6401120" lvl="6" indent="-571529" algn="l">
              <a:lnSpc>
                <a:spcPct val="100000"/>
              </a:lnSpc>
              <a:spcBef>
                <a:spcPts val="401"/>
              </a:spcBef>
              <a:spcAft>
                <a:spcPts val="0"/>
              </a:spcAft>
              <a:buClr>
                <a:schemeClr val="dk1"/>
              </a:buClr>
              <a:buSzPts val="900"/>
              <a:buChar char="•"/>
              <a:defRPr sz="1800"/>
            </a:lvl7pPr>
            <a:lvl8pPr marL="7315566" lvl="7" indent="-571529" algn="l">
              <a:lnSpc>
                <a:spcPct val="100000"/>
              </a:lnSpc>
              <a:spcBef>
                <a:spcPts val="401"/>
              </a:spcBef>
              <a:spcAft>
                <a:spcPts val="0"/>
              </a:spcAft>
              <a:buClr>
                <a:schemeClr val="dk1"/>
              </a:buClr>
              <a:buSzPts val="900"/>
              <a:buChar char="•"/>
              <a:defRPr sz="1800"/>
            </a:lvl8pPr>
            <a:lvl9pPr marL="8230011" lvl="8" indent="-571529" algn="l">
              <a:lnSpc>
                <a:spcPct val="100000"/>
              </a:lnSpc>
              <a:spcBef>
                <a:spcPts val="401"/>
              </a:spcBef>
              <a:spcAft>
                <a:spcPts val="0"/>
              </a:spcAft>
              <a:buClr>
                <a:schemeClr val="dk1"/>
              </a:buClr>
              <a:buSzPts val="900"/>
              <a:buChar char="•"/>
              <a:defRPr sz="1800"/>
            </a:lvl9pPr>
          </a:lstStyle>
          <a:p>
            <a:endParaRPr/>
          </a:p>
        </p:txBody>
      </p:sp>
      <p:sp>
        <p:nvSpPr>
          <p:cNvPr id="80" name="Google Shape;80;p18"/>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723C3059-6C96-A240-86F2-AA19DC384514}" type="datetime1">
              <a:rPr lang="en-US" smtClean="0"/>
              <a:t>2/26/26</a:t>
            </a:fld>
            <a:endParaRPr/>
          </a:p>
        </p:txBody>
      </p:sp>
      <p:sp>
        <p:nvSpPr>
          <p:cNvPr id="81" name="Google Shape;81;p18"/>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2" name="Google Shape;82;p18"/>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398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5" name="Google Shape;85;p19"/>
          <p:cNvSpPr txBox="1">
            <a:spLocks noGrp="1"/>
          </p:cNvSpPr>
          <p:nvPr>
            <p:ph type="body" idx="1"/>
          </p:nvPr>
        </p:nvSpPr>
        <p:spPr>
          <a:xfrm>
            <a:off x="457201" y="1535114"/>
            <a:ext cx="4040189" cy="639762"/>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chemeClr val="dk1"/>
              </a:buClr>
              <a:buSzPts val="1200"/>
              <a:buNone/>
              <a:defRPr sz="2400" b="1"/>
            </a:lvl1pPr>
            <a:lvl2pPr marL="1828892" lvl="1" indent="-457223" algn="l">
              <a:lnSpc>
                <a:spcPct val="100000"/>
              </a:lnSpc>
              <a:spcBef>
                <a:spcPts val="401"/>
              </a:spcBef>
              <a:spcAft>
                <a:spcPts val="0"/>
              </a:spcAft>
              <a:buClr>
                <a:schemeClr val="dk1"/>
              </a:buClr>
              <a:buSzPts val="1000"/>
              <a:buNone/>
              <a:defRPr sz="2000" b="1"/>
            </a:lvl2pPr>
            <a:lvl3pPr marL="2743337" lvl="2" indent="-457223" algn="l">
              <a:lnSpc>
                <a:spcPct val="100000"/>
              </a:lnSpc>
              <a:spcBef>
                <a:spcPts val="401"/>
              </a:spcBef>
              <a:spcAft>
                <a:spcPts val="0"/>
              </a:spcAft>
              <a:buClr>
                <a:schemeClr val="dk1"/>
              </a:buClr>
              <a:buSzPts val="900"/>
              <a:buNone/>
              <a:defRPr sz="1800" b="1"/>
            </a:lvl3pPr>
            <a:lvl4pPr marL="3657783" lvl="3" indent="-457223" algn="l">
              <a:lnSpc>
                <a:spcPct val="100000"/>
              </a:lnSpc>
              <a:spcBef>
                <a:spcPts val="401"/>
              </a:spcBef>
              <a:spcAft>
                <a:spcPts val="0"/>
              </a:spcAft>
              <a:buClr>
                <a:schemeClr val="dk1"/>
              </a:buClr>
              <a:buSzPts val="800"/>
              <a:buNone/>
              <a:defRPr sz="1601" b="1"/>
            </a:lvl4pPr>
            <a:lvl5pPr marL="4572228" lvl="4" indent="-457223" algn="l">
              <a:lnSpc>
                <a:spcPct val="100000"/>
              </a:lnSpc>
              <a:spcBef>
                <a:spcPts val="401"/>
              </a:spcBef>
              <a:spcAft>
                <a:spcPts val="0"/>
              </a:spcAft>
              <a:buClr>
                <a:schemeClr val="dk1"/>
              </a:buClr>
              <a:buSzPts val="800"/>
              <a:buNone/>
              <a:defRPr sz="1601" b="1"/>
            </a:lvl5pPr>
            <a:lvl6pPr marL="5486675" lvl="5" indent="-457223" algn="l">
              <a:lnSpc>
                <a:spcPct val="100000"/>
              </a:lnSpc>
              <a:spcBef>
                <a:spcPts val="401"/>
              </a:spcBef>
              <a:spcAft>
                <a:spcPts val="0"/>
              </a:spcAft>
              <a:buClr>
                <a:schemeClr val="dk1"/>
              </a:buClr>
              <a:buSzPts val="800"/>
              <a:buNone/>
              <a:defRPr sz="1601" b="1"/>
            </a:lvl6pPr>
            <a:lvl7pPr marL="6401120" lvl="6" indent="-457223" algn="l">
              <a:lnSpc>
                <a:spcPct val="100000"/>
              </a:lnSpc>
              <a:spcBef>
                <a:spcPts val="401"/>
              </a:spcBef>
              <a:spcAft>
                <a:spcPts val="0"/>
              </a:spcAft>
              <a:buClr>
                <a:schemeClr val="dk1"/>
              </a:buClr>
              <a:buSzPts val="800"/>
              <a:buNone/>
              <a:defRPr sz="1601" b="1"/>
            </a:lvl7pPr>
            <a:lvl8pPr marL="7315566" lvl="7" indent="-457223" algn="l">
              <a:lnSpc>
                <a:spcPct val="100000"/>
              </a:lnSpc>
              <a:spcBef>
                <a:spcPts val="401"/>
              </a:spcBef>
              <a:spcAft>
                <a:spcPts val="0"/>
              </a:spcAft>
              <a:buClr>
                <a:schemeClr val="dk1"/>
              </a:buClr>
              <a:buSzPts val="800"/>
              <a:buNone/>
              <a:defRPr sz="1601" b="1"/>
            </a:lvl8pPr>
            <a:lvl9pPr marL="8230011" lvl="8" indent="-457223" algn="l">
              <a:lnSpc>
                <a:spcPct val="100000"/>
              </a:lnSpc>
              <a:spcBef>
                <a:spcPts val="401"/>
              </a:spcBef>
              <a:spcAft>
                <a:spcPts val="0"/>
              </a:spcAft>
              <a:buClr>
                <a:schemeClr val="dk1"/>
              </a:buClr>
              <a:buSzPts val="800"/>
              <a:buNone/>
              <a:defRPr sz="1601" b="1"/>
            </a:lvl9pPr>
          </a:lstStyle>
          <a:p>
            <a:endParaRPr/>
          </a:p>
        </p:txBody>
      </p:sp>
      <p:sp>
        <p:nvSpPr>
          <p:cNvPr id="86" name="Google Shape;86;p19"/>
          <p:cNvSpPr txBox="1">
            <a:spLocks noGrp="1"/>
          </p:cNvSpPr>
          <p:nvPr>
            <p:ph type="body" idx="2"/>
          </p:nvPr>
        </p:nvSpPr>
        <p:spPr>
          <a:xfrm>
            <a:off x="457201" y="2174876"/>
            <a:ext cx="4040189" cy="3951288"/>
          </a:xfrm>
          <a:prstGeom prst="rect">
            <a:avLst/>
          </a:prstGeom>
          <a:noFill/>
          <a:ln>
            <a:noFill/>
          </a:ln>
        </p:spPr>
        <p:txBody>
          <a:bodyPr spcFirstLastPara="1" wrap="square" lIns="45725" tIns="22850" rIns="45725" bIns="22850" anchor="t" anchorCtr="0">
            <a:normAutofit/>
          </a:bodyPr>
          <a:lstStyle>
            <a:lvl1pPr marL="914445" lvl="0" indent="-609630" algn="l">
              <a:lnSpc>
                <a:spcPct val="100000"/>
              </a:lnSpc>
              <a:spcBef>
                <a:spcPts val="401"/>
              </a:spcBef>
              <a:spcAft>
                <a:spcPts val="0"/>
              </a:spcAft>
              <a:buClr>
                <a:schemeClr val="dk1"/>
              </a:buClr>
              <a:buSzPts val="1200"/>
              <a:buChar char="•"/>
              <a:defRPr sz="2400"/>
            </a:lvl1pPr>
            <a:lvl2pPr marL="1828892" lvl="1" indent="-584229" algn="l">
              <a:lnSpc>
                <a:spcPct val="100000"/>
              </a:lnSpc>
              <a:spcBef>
                <a:spcPts val="401"/>
              </a:spcBef>
              <a:spcAft>
                <a:spcPts val="0"/>
              </a:spcAft>
              <a:buClr>
                <a:schemeClr val="dk1"/>
              </a:buClr>
              <a:buSzPts val="1000"/>
              <a:buChar char="–"/>
              <a:defRPr sz="2000"/>
            </a:lvl2pPr>
            <a:lvl3pPr marL="2743337" lvl="2" indent="-571529" algn="l">
              <a:lnSpc>
                <a:spcPct val="100000"/>
              </a:lnSpc>
              <a:spcBef>
                <a:spcPts val="401"/>
              </a:spcBef>
              <a:spcAft>
                <a:spcPts val="0"/>
              </a:spcAft>
              <a:buClr>
                <a:schemeClr val="dk1"/>
              </a:buClr>
              <a:buSzPts val="900"/>
              <a:buChar char="•"/>
              <a:defRPr sz="1800"/>
            </a:lvl3pPr>
            <a:lvl4pPr marL="3657783" lvl="3" indent="-558828" algn="l">
              <a:lnSpc>
                <a:spcPct val="100000"/>
              </a:lnSpc>
              <a:spcBef>
                <a:spcPts val="401"/>
              </a:spcBef>
              <a:spcAft>
                <a:spcPts val="0"/>
              </a:spcAft>
              <a:buClr>
                <a:schemeClr val="dk1"/>
              </a:buClr>
              <a:buSzPts val="800"/>
              <a:buChar char="–"/>
              <a:defRPr sz="1601"/>
            </a:lvl4pPr>
            <a:lvl5pPr marL="4572228" lvl="4" indent="-558828" algn="l">
              <a:lnSpc>
                <a:spcPct val="100000"/>
              </a:lnSpc>
              <a:spcBef>
                <a:spcPts val="401"/>
              </a:spcBef>
              <a:spcAft>
                <a:spcPts val="0"/>
              </a:spcAft>
              <a:buClr>
                <a:schemeClr val="dk1"/>
              </a:buClr>
              <a:buSzPts val="800"/>
              <a:buChar char="»"/>
              <a:defRPr sz="1601"/>
            </a:lvl5pPr>
            <a:lvl6pPr marL="5486675" lvl="5" indent="-558828" algn="l">
              <a:lnSpc>
                <a:spcPct val="100000"/>
              </a:lnSpc>
              <a:spcBef>
                <a:spcPts val="401"/>
              </a:spcBef>
              <a:spcAft>
                <a:spcPts val="0"/>
              </a:spcAft>
              <a:buClr>
                <a:schemeClr val="dk1"/>
              </a:buClr>
              <a:buSzPts val="800"/>
              <a:buChar char="•"/>
              <a:defRPr sz="1601"/>
            </a:lvl6pPr>
            <a:lvl7pPr marL="6401120" lvl="6" indent="-558828" algn="l">
              <a:lnSpc>
                <a:spcPct val="100000"/>
              </a:lnSpc>
              <a:spcBef>
                <a:spcPts val="401"/>
              </a:spcBef>
              <a:spcAft>
                <a:spcPts val="0"/>
              </a:spcAft>
              <a:buClr>
                <a:schemeClr val="dk1"/>
              </a:buClr>
              <a:buSzPts val="800"/>
              <a:buChar char="•"/>
              <a:defRPr sz="1601"/>
            </a:lvl7pPr>
            <a:lvl8pPr marL="7315566" lvl="7" indent="-558828" algn="l">
              <a:lnSpc>
                <a:spcPct val="100000"/>
              </a:lnSpc>
              <a:spcBef>
                <a:spcPts val="401"/>
              </a:spcBef>
              <a:spcAft>
                <a:spcPts val="0"/>
              </a:spcAft>
              <a:buClr>
                <a:schemeClr val="dk1"/>
              </a:buClr>
              <a:buSzPts val="800"/>
              <a:buChar char="•"/>
              <a:defRPr sz="1601"/>
            </a:lvl8pPr>
            <a:lvl9pPr marL="8230011" lvl="8" indent="-558828" algn="l">
              <a:lnSpc>
                <a:spcPct val="100000"/>
              </a:lnSpc>
              <a:spcBef>
                <a:spcPts val="401"/>
              </a:spcBef>
              <a:spcAft>
                <a:spcPts val="0"/>
              </a:spcAft>
              <a:buClr>
                <a:schemeClr val="dk1"/>
              </a:buClr>
              <a:buSzPts val="800"/>
              <a:buChar char="•"/>
              <a:defRPr sz="1601"/>
            </a:lvl9pPr>
          </a:lstStyle>
          <a:p>
            <a:endParaRPr/>
          </a:p>
        </p:txBody>
      </p:sp>
      <p:sp>
        <p:nvSpPr>
          <p:cNvPr id="87" name="Google Shape;87;p19"/>
          <p:cNvSpPr txBox="1">
            <a:spLocks noGrp="1"/>
          </p:cNvSpPr>
          <p:nvPr>
            <p:ph type="body" idx="3"/>
          </p:nvPr>
        </p:nvSpPr>
        <p:spPr>
          <a:xfrm>
            <a:off x="4645027" y="1535114"/>
            <a:ext cx="4041776" cy="639762"/>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chemeClr val="dk1"/>
              </a:buClr>
              <a:buSzPts val="1200"/>
              <a:buNone/>
              <a:defRPr sz="2400" b="1"/>
            </a:lvl1pPr>
            <a:lvl2pPr marL="1828892" lvl="1" indent="-457223" algn="l">
              <a:lnSpc>
                <a:spcPct val="100000"/>
              </a:lnSpc>
              <a:spcBef>
                <a:spcPts val="401"/>
              </a:spcBef>
              <a:spcAft>
                <a:spcPts val="0"/>
              </a:spcAft>
              <a:buClr>
                <a:schemeClr val="dk1"/>
              </a:buClr>
              <a:buSzPts val="1000"/>
              <a:buNone/>
              <a:defRPr sz="2000" b="1"/>
            </a:lvl2pPr>
            <a:lvl3pPr marL="2743337" lvl="2" indent="-457223" algn="l">
              <a:lnSpc>
                <a:spcPct val="100000"/>
              </a:lnSpc>
              <a:spcBef>
                <a:spcPts val="401"/>
              </a:spcBef>
              <a:spcAft>
                <a:spcPts val="0"/>
              </a:spcAft>
              <a:buClr>
                <a:schemeClr val="dk1"/>
              </a:buClr>
              <a:buSzPts val="900"/>
              <a:buNone/>
              <a:defRPr sz="1800" b="1"/>
            </a:lvl3pPr>
            <a:lvl4pPr marL="3657783" lvl="3" indent="-457223" algn="l">
              <a:lnSpc>
                <a:spcPct val="100000"/>
              </a:lnSpc>
              <a:spcBef>
                <a:spcPts val="401"/>
              </a:spcBef>
              <a:spcAft>
                <a:spcPts val="0"/>
              </a:spcAft>
              <a:buClr>
                <a:schemeClr val="dk1"/>
              </a:buClr>
              <a:buSzPts val="800"/>
              <a:buNone/>
              <a:defRPr sz="1601" b="1"/>
            </a:lvl4pPr>
            <a:lvl5pPr marL="4572228" lvl="4" indent="-457223" algn="l">
              <a:lnSpc>
                <a:spcPct val="100000"/>
              </a:lnSpc>
              <a:spcBef>
                <a:spcPts val="401"/>
              </a:spcBef>
              <a:spcAft>
                <a:spcPts val="0"/>
              </a:spcAft>
              <a:buClr>
                <a:schemeClr val="dk1"/>
              </a:buClr>
              <a:buSzPts val="800"/>
              <a:buNone/>
              <a:defRPr sz="1601" b="1"/>
            </a:lvl5pPr>
            <a:lvl6pPr marL="5486675" lvl="5" indent="-457223" algn="l">
              <a:lnSpc>
                <a:spcPct val="100000"/>
              </a:lnSpc>
              <a:spcBef>
                <a:spcPts val="401"/>
              </a:spcBef>
              <a:spcAft>
                <a:spcPts val="0"/>
              </a:spcAft>
              <a:buClr>
                <a:schemeClr val="dk1"/>
              </a:buClr>
              <a:buSzPts val="800"/>
              <a:buNone/>
              <a:defRPr sz="1601" b="1"/>
            </a:lvl6pPr>
            <a:lvl7pPr marL="6401120" lvl="6" indent="-457223" algn="l">
              <a:lnSpc>
                <a:spcPct val="100000"/>
              </a:lnSpc>
              <a:spcBef>
                <a:spcPts val="401"/>
              </a:spcBef>
              <a:spcAft>
                <a:spcPts val="0"/>
              </a:spcAft>
              <a:buClr>
                <a:schemeClr val="dk1"/>
              </a:buClr>
              <a:buSzPts val="800"/>
              <a:buNone/>
              <a:defRPr sz="1601" b="1"/>
            </a:lvl7pPr>
            <a:lvl8pPr marL="7315566" lvl="7" indent="-457223" algn="l">
              <a:lnSpc>
                <a:spcPct val="100000"/>
              </a:lnSpc>
              <a:spcBef>
                <a:spcPts val="401"/>
              </a:spcBef>
              <a:spcAft>
                <a:spcPts val="0"/>
              </a:spcAft>
              <a:buClr>
                <a:schemeClr val="dk1"/>
              </a:buClr>
              <a:buSzPts val="800"/>
              <a:buNone/>
              <a:defRPr sz="1601" b="1"/>
            </a:lvl8pPr>
            <a:lvl9pPr marL="8230011" lvl="8" indent="-457223" algn="l">
              <a:lnSpc>
                <a:spcPct val="100000"/>
              </a:lnSpc>
              <a:spcBef>
                <a:spcPts val="401"/>
              </a:spcBef>
              <a:spcAft>
                <a:spcPts val="0"/>
              </a:spcAft>
              <a:buClr>
                <a:schemeClr val="dk1"/>
              </a:buClr>
              <a:buSzPts val="800"/>
              <a:buNone/>
              <a:defRPr sz="1601" b="1"/>
            </a:lvl9pPr>
          </a:lstStyle>
          <a:p>
            <a:endParaRPr/>
          </a:p>
        </p:txBody>
      </p:sp>
      <p:sp>
        <p:nvSpPr>
          <p:cNvPr id="88" name="Google Shape;88;p19"/>
          <p:cNvSpPr txBox="1">
            <a:spLocks noGrp="1"/>
          </p:cNvSpPr>
          <p:nvPr>
            <p:ph type="body" idx="4"/>
          </p:nvPr>
        </p:nvSpPr>
        <p:spPr>
          <a:xfrm>
            <a:off x="4645027" y="2174876"/>
            <a:ext cx="4041776" cy="3951288"/>
          </a:xfrm>
          <a:prstGeom prst="rect">
            <a:avLst/>
          </a:prstGeom>
          <a:noFill/>
          <a:ln>
            <a:noFill/>
          </a:ln>
        </p:spPr>
        <p:txBody>
          <a:bodyPr spcFirstLastPara="1" wrap="square" lIns="45725" tIns="22850" rIns="45725" bIns="22850" anchor="t" anchorCtr="0">
            <a:normAutofit/>
          </a:bodyPr>
          <a:lstStyle>
            <a:lvl1pPr marL="914445" lvl="0" indent="-609630" algn="l">
              <a:lnSpc>
                <a:spcPct val="100000"/>
              </a:lnSpc>
              <a:spcBef>
                <a:spcPts val="401"/>
              </a:spcBef>
              <a:spcAft>
                <a:spcPts val="0"/>
              </a:spcAft>
              <a:buClr>
                <a:schemeClr val="dk1"/>
              </a:buClr>
              <a:buSzPts val="1200"/>
              <a:buChar char="•"/>
              <a:defRPr sz="2400"/>
            </a:lvl1pPr>
            <a:lvl2pPr marL="1828892" lvl="1" indent="-584229" algn="l">
              <a:lnSpc>
                <a:spcPct val="100000"/>
              </a:lnSpc>
              <a:spcBef>
                <a:spcPts val="401"/>
              </a:spcBef>
              <a:spcAft>
                <a:spcPts val="0"/>
              </a:spcAft>
              <a:buClr>
                <a:schemeClr val="dk1"/>
              </a:buClr>
              <a:buSzPts val="1000"/>
              <a:buChar char="–"/>
              <a:defRPr sz="2000"/>
            </a:lvl2pPr>
            <a:lvl3pPr marL="2743337" lvl="2" indent="-571529" algn="l">
              <a:lnSpc>
                <a:spcPct val="100000"/>
              </a:lnSpc>
              <a:spcBef>
                <a:spcPts val="401"/>
              </a:spcBef>
              <a:spcAft>
                <a:spcPts val="0"/>
              </a:spcAft>
              <a:buClr>
                <a:schemeClr val="dk1"/>
              </a:buClr>
              <a:buSzPts val="900"/>
              <a:buChar char="•"/>
              <a:defRPr sz="1800"/>
            </a:lvl3pPr>
            <a:lvl4pPr marL="3657783" lvl="3" indent="-558828" algn="l">
              <a:lnSpc>
                <a:spcPct val="100000"/>
              </a:lnSpc>
              <a:spcBef>
                <a:spcPts val="401"/>
              </a:spcBef>
              <a:spcAft>
                <a:spcPts val="0"/>
              </a:spcAft>
              <a:buClr>
                <a:schemeClr val="dk1"/>
              </a:buClr>
              <a:buSzPts val="800"/>
              <a:buChar char="–"/>
              <a:defRPr sz="1601"/>
            </a:lvl4pPr>
            <a:lvl5pPr marL="4572228" lvl="4" indent="-558828" algn="l">
              <a:lnSpc>
                <a:spcPct val="100000"/>
              </a:lnSpc>
              <a:spcBef>
                <a:spcPts val="401"/>
              </a:spcBef>
              <a:spcAft>
                <a:spcPts val="0"/>
              </a:spcAft>
              <a:buClr>
                <a:schemeClr val="dk1"/>
              </a:buClr>
              <a:buSzPts val="800"/>
              <a:buChar char="»"/>
              <a:defRPr sz="1601"/>
            </a:lvl5pPr>
            <a:lvl6pPr marL="5486675" lvl="5" indent="-558828" algn="l">
              <a:lnSpc>
                <a:spcPct val="100000"/>
              </a:lnSpc>
              <a:spcBef>
                <a:spcPts val="401"/>
              </a:spcBef>
              <a:spcAft>
                <a:spcPts val="0"/>
              </a:spcAft>
              <a:buClr>
                <a:schemeClr val="dk1"/>
              </a:buClr>
              <a:buSzPts val="800"/>
              <a:buChar char="•"/>
              <a:defRPr sz="1601"/>
            </a:lvl6pPr>
            <a:lvl7pPr marL="6401120" lvl="6" indent="-558828" algn="l">
              <a:lnSpc>
                <a:spcPct val="100000"/>
              </a:lnSpc>
              <a:spcBef>
                <a:spcPts val="401"/>
              </a:spcBef>
              <a:spcAft>
                <a:spcPts val="0"/>
              </a:spcAft>
              <a:buClr>
                <a:schemeClr val="dk1"/>
              </a:buClr>
              <a:buSzPts val="800"/>
              <a:buChar char="•"/>
              <a:defRPr sz="1601"/>
            </a:lvl7pPr>
            <a:lvl8pPr marL="7315566" lvl="7" indent="-558828" algn="l">
              <a:lnSpc>
                <a:spcPct val="100000"/>
              </a:lnSpc>
              <a:spcBef>
                <a:spcPts val="401"/>
              </a:spcBef>
              <a:spcAft>
                <a:spcPts val="0"/>
              </a:spcAft>
              <a:buClr>
                <a:schemeClr val="dk1"/>
              </a:buClr>
              <a:buSzPts val="800"/>
              <a:buChar char="•"/>
              <a:defRPr sz="1601"/>
            </a:lvl8pPr>
            <a:lvl9pPr marL="8230011" lvl="8" indent="-558828" algn="l">
              <a:lnSpc>
                <a:spcPct val="100000"/>
              </a:lnSpc>
              <a:spcBef>
                <a:spcPts val="401"/>
              </a:spcBef>
              <a:spcAft>
                <a:spcPts val="0"/>
              </a:spcAft>
              <a:buClr>
                <a:schemeClr val="dk1"/>
              </a:buClr>
              <a:buSzPts val="800"/>
              <a:buChar char="•"/>
              <a:defRPr sz="1601"/>
            </a:lvl9pPr>
          </a:lstStyle>
          <a:p>
            <a:endParaRPr/>
          </a:p>
        </p:txBody>
      </p:sp>
      <p:sp>
        <p:nvSpPr>
          <p:cNvPr id="89" name="Google Shape;89;p19"/>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8144480-BE37-0F44-8D59-AF5FE67A36F3}" type="datetime1">
              <a:rPr lang="en-US" smtClean="0"/>
              <a:t>2/26/26</a:t>
            </a:fld>
            <a:endParaRPr/>
          </a:p>
        </p:txBody>
      </p:sp>
      <p:sp>
        <p:nvSpPr>
          <p:cNvPr id="90" name="Google Shape;90;p19"/>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1" name="Google Shape;91;p19"/>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2496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4" name="Google Shape;94;p20"/>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12C53B1-40B5-8D4B-8639-1126389DA10E}" type="datetime1">
              <a:rPr lang="en-US" smtClean="0"/>
              <a:t>2/26/26</a:t>
            </a:fld>
            <a:endParaRPr/>
          </a:p>
        </p:txBody>
      </p:sp>
      <p:sp>
        <p:nvSpPr>
          <p:cNvPr id="95" name="Google Shape;95;p20"/>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75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57202" y="273051"/>
            <a:ext cx="3008315" cy="116205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9" name="Google Shape;99;p21"/>
          <p:cNvSpPr txBox="1">
            <a:spLocks noGrp="1"/>
          </p:cNvSpPr>
          <p:nvPr>
            <p:ph type="body" idx="1"/>
          </p:nvPr>
        </p:nvSpPr>
        <p:spPr>
          <a:xfrm>
            <a:off x="3575052" y="273051"/>
            <a:ext cx="5111750" cy="5853114"/>
          </a:xfrm>
          <a:prstGeom prst="rect">
            <a:avLst/>
          </a:prstGeom>
          <a:noFill/>
          <a:ln>
            <a:noFill/>
          </a:ln>
        </p:spPr>
        <p:txBody>
          <a:bodyPr spcFirstLastPara="1" wrap="square" lIns="45725" tIns="22850" rIns="45725" bIns="22850" anchor="t" anchorCtr="0">
            <a:normAutofit/>
          </a:bodyPr>
          <a:lstStyle>
            <a:lvl1pPr marL="914445" lvl="0" indent="-660434" algn="l">
              <a:lnSpc>
                <a:spcPct val="100000"/>
              </a:lnSpc>
              <a:spcBef>
                <a:spcPts val="600"/>
              </a:spcBef>
              <a:spcAft>
                <a:spcPts val="0"/>
              </a:spcAft>
              <a:buClr>
                <a:schemeClr val="dk1"/>
              </a:buClr>
              <a:buSzPts val="1600"/>
              <a:buChar char="•"/>
              <a:defRPr sz="3200"/>
            </a:lvl1pPr>
            <a:lvl2pPr marL="1828892" lvl="1" indent="-635033" algn="l">
              <a:lnSpc>
                <a:spcPct val="100000"/>
              </a:lnSpc>
              <a:spcBef>
                <a:spcPts val="600"/>
              </a:spcBef>
              <a:spcAft>
                <a:spcPts val="0"/>
              </a:spcAft>
              <a:buClr>
                <a:schemeClr val="dk1"/>
              </a:buClr>
              <a:buSzPts val="1400"/>
              <a:buChar char="–"/>
              <a:defRPr sz="2801"/>
            </a:lvl2pPr>
            <a:lvl3pPr marL="2743337" lvl="2" indent="-609630" algn="l">
              <a:lnSpc>
                <a:spcPct val="100000"/>
              </a:lnSpc>
              <a:spcBef>
                <a:spcPts val="401"/>
              </a:spcBef>
              <a:spcAft>
                <a:spcPts val="0"/>
              </a:spcAft>
              <a:buClr>
                <a:schemeClr val="dk1"/>
              </a:buClr>
              <a:buSzPts val="1200"/>
              <a:buChar char="•"/>
              <a:defRPr sz="2400"/>
            </a:lvl3pPr>
            <a:lvl4pPr marL="3657783" lvl="3" indent="-584229" algn="l">
              <a:lnSpc>
                <a:spcPct val="100000"/>
              </a:lnSpc>
              <a:spcBef>
                <a:spcPts val="401"/>
              </a:spcBef>
              <a:spcAft>
                <a:spcPts val="0"/>
              </a:spcAft>
              <a:buClr>
                <a:schemeClr val="dk1"/>
              </a:buClr>
              <a:buSzPts val="1000"/>
              <a:buChar char="–"/>
              <a:defRPr sz="2000"/>
            </a:lvl4pPr>
            <a:lvl5pPr marL="4572228" lvl="4" indent="-584229" algn="l">
              <a:lnSpc>
                <a:spcPct val="100000"/>
              </a:lnSpc>
              <a:spcBef>
                <a:spcPts val="401"/>
              </a:spcBef>
              <a:spcAft>
                <a:spcPts val="0"/>
              </a:spcAft>
              <a:buClr>
                <a:schemeClr val="dk1"/>
              </a:buClr>
              <a:buSzPts val="1000"/>
              <a:buChar char="»"/>
              <a:defRPr sz="2000"/>
            </a:lvl5pPr>
            <a:lvl6pPr marL="5486675" lvl="5" indent="-584229" algn="l">
              <a:lnSpc>
                <a:spcPct val="100000"/>
              </a:lnSpc>
              <a:spcBef>
                <a:spcPts val="401"/>
              </a:spcBef>
              <a:spcAft>
                <a:spcPts val="0"/>
              </a:spcAft>
              <a:buClr>
                <a:schemeClr val="dk1"/>
              </a:buClr>
              <a:buSzPts val="1000"/>
              <a:buChar char="•"/>
              <a:defRPr sz="2000"/>
            </a:lvl6pPr>
            <a:lvl7pPr marL="6401120" lvl="6" indent="-584229" algn="l">
              <a:lnSpc>
                <a:spcPct val="100000"/>
              </a:lnSpc>
              <a:spcBef>
                <a:spcPts val="401"/>
              </a:spcBef>
              <a:spcAft>
                <a:spcPts val="0"/>
              </a:spcAft>
              <a:buClr>
                <a:schemeClr val="dk1"/>
              </a:buClr>
              <a:buSzPts val="1000"/>
              <a:buChar char="•"/>
              <a:defRPr sz="2000"/>
            </a:lvl7pPr>
            <a:lvl8pPr marL="7315566" lvl="7" indent="-584229" algn="l">
              <a:lnSpc>
                <a:spcPct val="100000"/>
              </a:lnSpc>
              <a:spcBef>
                <a:spcPts val="401"/>
              </a:spcBef>
              <a:spcAft>
                <a:spcPts val="0"/>
              </a:spcAft>
              <a:buClr>
                <a:schemeClr val="dk1"/>
              </a:buClr>
              <a:buSzPts val="1000"/>
              <a:buChar char="•"/>
              <a:defRPr sz="2000"/>
            </a:lvl8pPr>
            <a:lvl9pPr marL="8230011" lvl="8" indent="-584229" algn="l">
              <a:lnSpc>
                <a:spcPct val="100000"/>
              </a:lnSpc>
              <a:spcBef>
                <a:spcPts val="401"/>
              </a:spcBef>
              <a:spcAft>
                <a:spcPts val="0"/>
              </a:spcAft>
              <a:buClr>
                <a:schemeClr val="dk1"/>
              </a:buClr>
              <a:buSzPts val="1000"/>
              <a:buChar char="•"/>
              <a:defRPr sz="2000"/>
            </a:lvl9pPr>
          </a:lstStyle>
          <a:p>
            <a:endParaRPr/>
          </a:p>
        </p:txBody>
      </p:sp>
      <p:sp>
        <p:nvSpPr>
          <p:cNvPr id="100" name="Google Shape;100;p21"/>
          <p:cNvSpPr txBox="1">
            <a:spLocks noGrp="1"/>
          </p:cNvSpPr>
          <p:nvPr>
            <p:ph type="body" idx="2"/>
          </p:nvPr>
        </p:nvSpPr>
        <p:spPr>
          <a:xfrm>
            <a:off x="457202" y="1435100"/>
            <a:ext cx="3008315" cy="4691064"/>
          </a:xfrm>
          <a:prstGeom prst="rect">
            <a:avLst/>
          </a:prstGeom>
          <a:noFill/>
          <a:ln>
            <a:noFill/>
          </a:ln>
        </p:spPr>
        <p:txBody>
          <a:bodyPr spcFirstLastPara="1" wrap="square" lIns="45725" tIns="22850" rIns="45725" bIns="22850" anchor="t" anchorCtr="0">
            <a:normAutofit/>
          </a:bodyPr>
          <a:lstStyle>
            <a:lvl1pPr marL="914445" lvl="0" indent="-457223" algn="l">
              <a:lnSpc>
                <a:spcPct val="100000"/>
              </a:lnSpc>
              <a:spcBef>
                <a:spcPts val="200"/>
              </a:spcBef>
              <a:spcAft>
                <a:spcPts val="0"/>
              </a:spcAft>
              <a:buClr>
                <a:schemeClr val="dk1"/>
              </a:buClr>
              <a:buSzPts val="700"/>
              <a:buNone/>
              <a:defRPr sz="1400"/>
            </a:lvl1pPr>
            <a:lvl2pPr marL="1828892" lvl="1" indent="-457223" algn="l">
              <a:lnSpc>
                <a:spcPct val="100000"/>
              </a:lnSpc>
              <a:spcBef>
                <a:spcPts val="200"/>
              </a:spcBef>
              <a:spcAft>
                <a:spcPts val="0"/>
              </a:spcAft>
              <a:buClr>
                <a:schemeClr val="dk1"/>
              </a:buClr>
              <a:buSzPts val="600"/>
              <a:buNone/>
              <a:defRPr sz="1200"/>
            </a:lvl2pPr>
            <a:lvl3pPr marL="2743337" lvl="2" indent="-457223" algn="l">
              <a:lnSpc>
                <a:spcPct val="100000"/>
              </a:lnSpc>
              <a:spcBef>
                <a:spcPts val="200"/>
              </a:spcBef>
              <a:spcAft>
                <a:spcPts val="0"/>
              </a:spcAft>
              <a:buClr>
                <a:schemeClr val="dk1"/>
              </a:buClr>
              <a:buSzPts val="500"/>
              <a:buNone/>
              <a:defRPr sz="1001"/>
            </a:lvl3pPr>
            <a:lvl4pPr marL="3657783" lvl="3" indent="-457223" algn="l">
              <a:lnSpc>
                <a:spcPct val="100000"/>
              </a:lnSpc>
              <a:spcBef>
                <a:spcPts val="200"/>
              </a:spcBef>
              <a:spcAft>
                <a:spcPts val="0"/>
              </a:spcAft>
              <a:buClr>
                <a:schemeClr val="dk1"/>
              </a:buClr>
              <a:buSzPts val="500"/>
              <a:buNone/>
              <a:defRPr sz="1001"/>
            </a:lvl4pPr>
            <a:lvl5pPr marL="4572228" lvl="4" indent="-457223" algn="l">
              <a:lnSpc>
                <a:spcPct val="100000"/>
              </a:lnSpc>
              <a:spcBef>
                <a:spcPts val="200"/>
              </a:spcBef>
              <a:spcAft>
                <a:spcPts val="0"/>
              </a:spcAft>
              <a:buClr>
                <a:schemeClr val="dk1"/>
              </a:buClr>
              <a:buSzPts val="500"/>
              <a:buNone/>
              <a:defRPr sz="1001"/>
            </a:lvl5pPr>
            <a:lvl6pPr marL="5486675" lvl="5" indent="-457223" algn="l">
              <a:lnSpc>
                <a:spcPct val="100000"/>
              </a:lnSpc>
              <a:spcBef>
                <a:spcPts val="200"/>
              </a:spcBef>
              <a:spcAft>
                <a:spcPts val="0"/>
              </a:spcAft>
              <a:buClr>
                <a:schemeClr val="dk1"/>
              </a:buClr>
              <a:buSzPts val="500"/>
              <a:buNone/>
              <a:defRPr sz="1001"/>
            </a:lvl6pPr>
            <a:lvl7pPr marL="6401120" lvl="6" indent="-457223" algn="l">
              <a:lnSpc>
                <a:spcPct val="100000"/>
              </a:lnSpc>
              <a:spcBef>
                <a:spcPts val="200"/>
              </a:spcBef>
              <a:spcAft>
                <a:spcPts val="0"/>
              </a:spcAft>
              <a:buClr>
                <a:schemeClr val="dk1"/>
              </a:buClr>
              <a:buSzPts val="500"/>
              <a:buNone/>
              <a:defRPr sz="1001"/>
            </a:lvl7pPr>
            <a:lvl8pPr marL="7315566" lvl="7" indent="-457223" algn="l">
              <a:lnSpc>
                <a:spcPct val="100000"/>
              </a:lnSpc>
              <a:spcBef>
                <a:spcPts val="200"/>
              </a:spcBef>
              <a:spcAft>
                <a:spcPts val="0"/>
              </a:spcAft>
              <a:buClr>
                <a:schemeClr val="dk1"/>
              </a:buClr>
              <a:buSzPts val="500"/>
              <a:buNone/>
              <a:defRPr sz="1001"/>
            </a:lvl8pPr>
            <a:lvl9pPr marL="8230011" lvl="8" indent="-457223" algn="l">
              <a:lnSpc>
                <a:spcPct val="100000"/>
              </a:lnSpc>
              <a:spcBef>
                <a:spcPts val="200"/>
              </a:spcBef>
              <a:spcAft>
                <a:spcPts val="0"/>
              </a:spcAft>
              <a:buClr>
                <a:schemeClr val="dk1"/>
              </a:buClr>
              <a:buSzPts val="500"/>
              <a:buNone/>
              <a:defRPr sz="1001"/>
            </a:lvl9pPr>
          </a:lstStyle>
          <a:p>
            <a:endParaRPr/>
          </a:p>
        </p:txBody>
      </p:sp>
      <p:sp>
        <p:nvSpPr>
          <p:cNvPr id="101" name="Google Shape;101;p21"/>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791C5D8-E4CC-D245-BC28-27BF8454B14F}" type="datetime1">
              <a:rPr lang="en-US" smtClean="0"/>
              <a:t>2/26/26</a:t>
            </a:fld>
            <a:endParaRPr/>
          </a:p>
        </p:txBody>
      </p:sp>
      <p:sp>
        <p:nvSpPr>
          <p:cNvPr id="102" name="Google Shape;102;p21"/>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3" name="Google Shape;103;p21"/>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591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1792288" y="4800602"/>
            <a:ext cx="5486400" cy="566738"/>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6" name="Google Shape;106;p22"/>
          <p:cNvSpPr>
            <a:spLocks noGrp="1"/>
          </p:cNvSpPr>
          <p:nvPr>
            <p:ph type="pic" idx="2"/>
          </p:nvPr>
        </p:nvSpPr>
        <p:spPr>
          <a:xfrm>
            <a:off x="1792288" y="612776"/>
            <a:ext cx="5486400" cy="4114800"/>
          </a:xfrm>
          <a:prstGeom prst="rect">
            <a:avLst/>
          </a:prstGeom>
          <a:noFill/>
          <a:ln>
            <a:noFill/>
          </a:ln>
        </p:spPr>
      </p:sp>
      <p:sp>
        <p:nvSpPr>
          <p:cNvPr id="107" name="Google Shape;107;p22"/>
          <p:cNvSpPr txBox="1">
            <a:spLocks noGrp="1"/>
          </p:cNvSpPr>
          <p:nvPr>
            <p:ph type="body" idx="1"/>
          </p:nvPr>
        </p:nvSpPr>
        <p:spPr>
          <a:xfrm>
            <a:off x="1792288" y="5367340"/>
            <a:ext cx="5486400" cy="804863"/>
          </a:xfrm>
          <a:prstGeom prst="rect">
            <a:avLst/>
          </a:prstGeom>
          <a:noFill/>
          <a:ln>
            <a:noFill/>
          </a:ln>
        </p:spPr>
        <p:txBody>
          <a:bodyPr spcFirstLastPara="1" wrap="square" lIns="45725" tIns="22850" rIns="45725" bIns="22850" anchor="t" anchorCtr="0">
            <a:normAutofit/>
          </a:bodyPr>
          <a:lstStyle>
            <a:lvl1pPr marL="914445" lvl="0" indent="-457223" algn="l">
              <a:lnSpc>
                <a:spcPct val="100000"/>
              </a:lnSpc>
              <a:spcBef>
                <a:spcPts val="200"/>
              </a:spcBef>
              <a:spcAft>
                <a:spcPts val="0"/>
              </a:spcAft>
              <a:buClr>
                <a:schemeClr val="dk1"/>
              </a:buClr>
              <a:buSzPts val="700"/>
              <a:buNone/>
              <a:defRPr sz="1400"/>
            </a:lvl1pPr>
            <a:lvl2pPr marL="1828892" lvl="1" indent="-457223" algn="l">
              <a:lnSpc>
                <a:spcPct val="100000"/>
              </a:lnSpc>
              <a:spcBef>
                <a:spcPts val="200"/>
              </a:spcBef>
              <a:spcAft>
                <a:spcPts val="0"/>
              </a:spcAft>
              <a:buClr>
                <a:schemeClr val="dk1"/>
              </a:buClr>
              <a:buSzPts val="600"/>
              <a:buNone/>
              <a:defRPr sz="1200"/>
            </a:lvl2pPr>
            <a:lvl3pPr marL="2743337" lvl="2" indent="-457223" algn="l">
              <a:lnSpc>
                <a:spcPct val="100000"/>
              </a:lnSpc>
              <a:spcBef>
                <a:spcPts val="200"/>
              </a:spcBef>
              <a:spcAft>
                <a:spcPts val="0"/>
              </a:spcAft>
              <a:buClr>
                <a:schemeClr val="dk1"/>
              </a:buClr>
              <a:buSzPts val="500"/>
              <a:buNone/>
              <a:defRPr sz="1001"/>
            </a:lvl3pPr>
            <a:lvl4pPr marL="3657783" lvl="3" indent="-457223" algn="l">
              <a:lnSpc>
                <a:spcPct val="100000"/>
              </a:lnSpc>
              <a:spcBef>
                <a:spcPts val="200"/>
              </a:spcBef>
              <a:spcAft>
                <a:spcPts val="0"/>
              </a:spcAft>
              <a:buClr>
                <a:schemeClr val="dk1"/>
              </a:buClr>
              <a:buSzPts val="500"/>
              <a:buNone/>
              <a:defRPr sz="1001"/>
            </a:lvl4pPr>
            <a:lvl5pPr marL="4572228" lvl="4" indent="-457223" algn="l">
              <a:lnSpc>
                <a:spcPct val="100000"/>
              </a:lnSpc>
              <a:spcBef>
                <a:spcPts val="200"/>
              </a:spcBef>
              <a:spcAft>
                <a:spcPts val="0"/>
              </a:spcAft>
              <a:buClr>
                <a:schemeClr val="dk1"/>
              </a:buClr>
              <a:buSzPts val="500"/>
              <a:buNone/>
              <a:defRPr sz="1001"/>
            </a:lvl5pPr>
            <a:lvl6pPr marL="5486675" lvl="5" indent="-457223" algn="l">
              <a:lnSpc>
                <a:spcPct val="100000"/>
              </a:lnSpc>
              <a:spcBef>
                <a:spcPts val="200"/>
              </a:spcBef>
              <a:spcAft>
                <a:spcPts val="0"/>
              </a:spcAft>
              <a:buClr>
                <a:schemeClr val="dk1"/>
              </a:buClr>
              <a:buSzPts val="500"/>
              <a:buNone/>
              <a:defRPr sz="1001"/>
            </a:lvl6pPr>
            <a:lvl7pPr marL="6401120" lvl="6" indent="-457223" algn="l">
              <a:lnSpc>
                <a:spcPct val="100000"/>
              </a:lnSpc>
              <a:spcBef>
                <a:spcPts val="200"/>
              </a:spcBef>
              <a:spcAft>
                <a:spcPts val="0"/>
              </a:spcAft>
              <a:buClr>
                <a:schemeClr val="dk1"/>
              </a:buClr>
              <a:buSzPts val="500"/>
              <a:buNone/>
              <a:defRPr sz="1001"/>
            </a:lvl7pPr>
            <a:lvl8pPr marL="7315566" lvl="7" indent="-457223" algn="l">
              <a:lnSpc>
                <a:spcPct val="100000"/>
              </a:lnSpc>
              <a:spcBef>
                <a:spcPts val="200"/>
              </a:spcBef>
              <a:spcAft>
                <a:spcPts val="0"/>
              </a:spcAft>
              <a:buClr>
                <a:schemeClr val="dk1"/>
              </a:buClr>
              <a:buSzPts val="500"/>
              <a:buNone/>
              <a:defRPr sz="1001"/>
            </a:lvl8pPr>
            <a:lvl9pPr marL="8230011" lvl="8" indent="-457223" algn="l">
              <a:lnSpc>
                <a:spcPct val="100000"/>
              </a:lnSpc>
              <a:spcBef>
                <a:spcPts val="200"/>
              </a:spcBef>
              <a:spcAft>
                <a:spcPts val="0"/>
              </a:spcAft>
              <a:buClr>
                <a:schemeClr val="dk1"/>
              </a:buClr>
              <a:buSzPts val="500"/>
              <a:buNone/>
              <a:defRPr sz="1001"/>
            </a:lvl9pPr>
          </a:lstStyle>
          <a:p>
            <a:endParaRPr/>
          </a:p>
        </p:txBody>
      </p:sp>
      <p:sp>
        <p:nvSpPr>
          <p:cNvPr id="108" name="Google Shape;108;p22"/>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2A74256-F73D-4E4C-AD81-56A6C95DEA82}" type="datetime1">
              <a:rPr lang="en-US" smtClean="0"/>
              <a:t>2/26/26</a:t>
            </a:fld>
            <a:endParaRPr/>
          </a:p>
        </p:txBody>
      </p:sp>
      <p:sp>
        <p:nvSpPr>
          <p:cNvPr id="109" name="Google Shape;109;p22"/>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0" name="Google Shape;110;p22"/>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579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3" name="Google Shape;113;p23"/>
          <p:cNvSpPr txBox="1">
            <a:spLocks noGrp="1"/>
          </p:cNvSpPr>
          <p:nvPr>
            <p:ph type="body" idx="1"/>
          </p:nvPr>
        </p:nvSpPr>
        <p:spPr>
          <a:xfrm rot="5400000">
            <a:off x="2309021" y="-251618"/>
            <a:ext cx="4525962" cy="8229600"/>
          </a:xfrm>
          <a:prstGeom prst="rect">
            <a:avLst/>
          </a:prstGeom>
          <a:noFill/>
          <a:ln>
            <a:noFill/>
          </a:ln>
        </p:spPr>
        <p:txBody>
          <a:bodyPr spcFirstLastPara="1" wrap="square" lIns="45725" tIns="22850" rIns="45725" bIns="22850" anchor="t" anchorCtr="0">
            <a:normAutofit/>
          </a:bodyPr>
          <a:lstStyle>
            <a:lvl1pPr marL="914445" lvl="0" indent="-571529" algn="l">
              <a:lnSpc>
                <a:spcPct val="100000"/>
              </a:lnSpc>
              <a:spcBef>
                <a:spcPts val="401"/>
              </a:spcBef>
              <a:spcAft>
                <a:spcPts val="0"/>
              </a:spcAft>
              <a:buClr>
                <a:schemeClr val="dk1"/>
              </a:buClr>
              <a:buSzPts val="900"/>
              <a:buChar char="•"/>
              <a:defRPr/>
            </a:lvl1pPr>
            <a:lvl2pPr marL="1828892" lvl="1" indent="-571529" algn="l">
              <a:lnSpc>
                <a:spcPct val="100000"/>
              </a:lnSpc>
              <a:spcBef>
                <a:spcPts val="401"/>
              </a:spcBef>
              <a:spcAft>
                <a:spcPts val="0"/>
              </a:spcAft>
              <a:buClr>
                <a:schemeClr val="dk1"/>
              </a:buClr>
              <a:buSzPts val="900"/>
              <a:buChar char="–"/>
              <a:defRPr/>
            </a:lvl2pPr>
            <a:lvl3pPr marL="2743337" lvl="2" indent="-571529" algn="l">
              <a:lnSpc>
                <a:spcPct val="100000"/>
              </a:lnSpc>
              <a:spcBef>
                <a:spcPts val="401"/>
              </a:spcBef>
              <a:spcAft>
                <a:spcPts val="0"/>
              </a:spcAft>
              <a:buClr>
                <a:schemeClr val="dk1"/>
              </a:buClr>
              <a:buSzPts val="900"/>
              <a:buChar char="•"/>
              <a:defRPr/>
            </a:lvl3pPr>
            <a:lvl4pPr marL="3657783" lvl="3" indent="-571529" algn="l">
              <a:lnSpc>
                <a:spcPct val="100000"/>
              </a:lnSpc>
              <a:spcBef>
                <a:spcPts val="401"/>
              </a:spcBef>
              <a:spcAft>
                <a:spcPts val="0"/>
              </a:spcAft>
              <a:buClr>
                <a:schemeClr val="dk1"/>
              </a:buClr>
              <a:buSzPts val="900"/>
              <a:buChar char="–"/>
              <a:defRPr/>
            </a:lvl4pPr>
            <a:lvl5pPr marL="4572228" lvl="4" indent="-571529" algn="l">
              <a:lnSpc>
                <a:spcPct val="100000"/>
              </a:lnSpc>
              <a:spcBef>
                <a:spcPts val="401"/>
              </a:spcBef>
              <a:spcAft>
                <a:spcPts val="0"/>
              </a:spcAft>
              <a:buClr>
                <a:schemeClr val="dk1"/>
              </a:buClr>
              <a:buSzPts val="900"/>
              <a:buChar char="»"/>
              <a:defRPr/>
            </a:lvl5pPr>
            <a:lvl6pPr marL="5486675" lvl="5" indent="-571529" algn="l">
              <a:lnSpc>
                <a:spcPct val="100000"/>
              </a:lnSpc>
              <a:spcBef>
                <a:spcPts val="401"/>
              </a:spcBef>
              <a:spcAft>
                <a:spcPts val="0"/>
              </a:spcAft>
              <a:buClr>
                <a:schemeClr val="dk1"/>
              </a:buClr>
              <a:buSzPts val="900"/>
              <a:buChar char="•"/>
              <a:defRPr/>
            </a:lvl6pPr>
            <a:lvl7pPr marL="6401120" lvl="6" indent="-571529" algn="l">
              <a:lnSpc>
                <a:spcPct val="100000"/>
              </a:lnSpc>
              <a:spcBef>
                <a:spcPts val="401"/>
              </a:spcBef>
              <a:spcAft>
                <a:spcPts val="0"/>
              </a:spcAft>
              <a:buClr>
                <a:schemeClr val="dk1"/>
              </a:buClr>
              <a:buSzPts val="900"/>
              <a:buChar char="•"/>
              <a:defRPr/>
            </a:lvl7pPr>
            <a:lvl8pPr marL="7315566" lvl="7" indent="-571529" algn="l">
              <a:lnSpc>
                <a:spcPct val="100000"/>
              </a:lnSpc>
              <a:spcBef>
                <a:spcPts val="401"/>
              </a:spcBef>
              <a:spcAft>
                <a:spcPts val="0"/>
              </a:spcAft>
              <a:buClr>
                <a:schemeClr val="dk1"/>
              </a:buClr>
              <a:buSzPts val="900"/>
              <a:buChar char="•"/>
              <a:defRPr/>
            </a:lvl8pPr>
            <a:lvl9pPr marL="8230011" lvl="8" indent="-571529" algn="l">
              <a:lnSpc>
                <a:spcPct val="100000"/>
              </a:lnSpc>
              <a:spcBef>
                <a:spcPts val="401"/>
              </a:spcBef>
              <a:spcAft>
                <a:spcPts val="0"/>
              </a:spcAft>
              <a:buClr>
                <a:schemeClr val="dk1"/>
              </a:buClr>
              <a:buSzPts val="900"/>
              <a:buChar char="•"/>
              <a:defRPr/>
            </a:lvl9pPr>
          </a:lstStyle>
          <a:p>
            <a:endParaRPr/>
          </a:p>
        </p:txBody>
      </p:sp>
      <p:sp>
        <p:nvSpPr>
          <p:cNvPr id="114" name="Google Shape;114;p23"/>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6FE1B02D-B018-6F4A-9515-8A5118DC95D2}" type="datetime1">
              <a:rPr lang="en-US" smtClean="0"/>
              <a:t>2/26/26</a:t>
            </a:fld>
            <a:endParaRPr/>
          </a:p>
        </p:txBody>
      </p:sp>
      <p:sp>
        <p:nvSpPr>
          <p:cNvPr id="115" name="Google Shape;115;p23"/>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6" name="Google Shape;116;p23"/>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920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rot="5400000">
            <a:off x="4732340" y="2171702"/>
            <a:ext cx="5851526" cy="2057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9" name="Google Shape;119;p24"/>
          <p:cNvSpPr txBox="1">
            <a:spLocks noGrp="1"/>
          </p:cNvSpPr>
          <p:nvPr>
            <p:ph type="body" idx="1"/>
          </p:nvPr>
        </p:nvSpPr>
        <p:spPr>
          <a:xfrm rot="5400000">
            <a:off x="541340" y="190500"/>
            <a:ext cx="5851526" cy="6019800"/>
          </a:xfrm>
          <a:prstGeom prst="rect">
            <a:avLst/>
          </a:prstGeom>
          <a:noFill/>
          <a:ln>
            <a:noFill/>
          </a:ln>
        </p:spPr>
        <p:txBody>
          <a:bodyPr spcFirstLastPara="1" wrap="square" lIns="45725" tIns="22850" rIns="45725" bIns="22850" anchor="t" anchorCtr="0">
            <a:normAutofit/>
          </a:bodyPr>
          <a:lstStyle>
            <a:lvl1pPr marL="914445" lvl="0" indent="-571529" algn="l">
              <a:lnSpc>
                <a:spcPct val="100000"/>
              </a:lnSpc>
              <a:spcBef>
                <a:spcPts val="401"/>
              </a:spcBef>
              <a:spcAft>
                <a:spcPts val="0"/>
              </a:spcAft>
              <a:buClr>
                <a:schemeClr val="dk1"/>
              </a:buClr>
              <a:buSzPts val="900"/>
              <a:buChar char="•"/>
              <a:defRPr/>
            </a:lvl1pPr>
            <a:lvl2pPr marL="1828892" lvl="1" indent="-571529" algn="l">
              <a:lnSpc>
                <a:spcPct val="100000"/>
              </a:lnSpc>
              <a:spcBef>
                <a:spcPts val="401"/>
              </a:spcBef>
              <a:spcAft>
                <a:spcPts val="0"/>
              </a:spcAft>
              <a:buClr>
                <a:schemeClr val="dk1"/>
              </a:buClr>
              <a:buSzPts val="900"/>
              <a:buChar char="–"/>
              <a:defRPr/>
            </a:lvl2pPr>
            <a:lvl3pPr marL="2743337" lvl="2" indent="-571529" algn="l">
              <a:lnSpc>
                <a:spcPct val="100000"/>
              </a:lnSpc>
              <a:spcBef>
                <a:spcPts val="401"/>
              </a:spcBef>
              <a:spcAft>
                <a:spcPts val="0"/>
              </a:spcAft>
              <a:buClr>
                <a:schemeClr val="dk1"/>
              </a:buClr>
              <a:buSzPts val="900"/>
              <a:buChar char="•"/>
              <a:defRPr/>
            </a:lvl3pPr>
            <a:lvl4pPr marL="3657783" lvl="3" indent="-571529" algn="l">
              <a:lnSpc>
                <a:spcPct val="100000"/>
              </a:lnSpc>
              <a:spcBef>
                <a:spcPts val="401"/>
              </a:spcBef>
              <a:spcAft>
                <a:spcPts val="0"/>
              </a:spcAft>
              <a:buClr>
                <a:schemeClr val="dk1"/>
              </a:buClr>
              <a:buSzPts val="900"/>
              <a:buChar char="–"/>
              <a:defRPr/>
            </a:lvl4pPr>
            <a:lvl5pPr marL="4572228" lvl="4" indent="-571529" algn="l">
              <a:lnSpc>
                <a:spcPct val="100000"/>
              </a:lnSpc>
              <a:spcBef>
                <a:spcPts val="401"/>
              </a:spcBef>
              <a:spcAft>
                <a:spcPts val="0"/>
              </a:spcAft>
              <a:buClr>
                <a:schemeClr val="dk1"/>
              </a:buClr>
              <a:buSzPts val="900"/>
              <a:buChar char="»"/>
              <a:defRPr/>
            </a:lvl5pPr>
            <a:lvl6pPr marL="5486675" lvl="5" indent="-571529" algn="l">
              <a:lnSpc>
                <a:spcPct val="100000"/>
              </a:lnSpc>
              <a:spcBef>
                <a:spcPts val="401"/>
              </a:spcBef>
              <a:spcAft>
                <a:spcPts val="0"/>
              </a:spcAft>
              <a:buClr>
                <a:schemeClr val="dk1"/>
              </a:buClr>
              <a:buSzPts val="900"/>
              <a:buChar char="•"/>
              <a:defRPr/>
            </a:lvl6pPr>
            <a:lvl7pPr marL="6401120" lvl="6" indent="-571529" algn="l">
              <a:lnSpc>
                <a:spcPct val="100000"/>
              </a:lnSpc>
              <a:spcBef>
                <a:spcPts val="401"/>
              </a:spcBef>
              <a:spcAft>
                <a:spcPts val="0"/>
              </a:spcAft>
              <a:buClr>
                <a:schemeClr val="dk1"/>
              </a:buClr>
              <a:buSzPts val="900"/>
              <a:buChar char="•"/>
              <a:defRPr/>
            </a:lvl7pPr>
            <a:lvl8pPr marL="7315566" lvl="7" indent="-571529" algn="l">
              <a:lnSpc>
                <a:spcPct val="100000"/>
              </a:lnSpc>
              <a:spcBef>
                <a:spcPts val="401"/>
              </a:spcBef>
              <a:spcAft>
                <a:spcPts val="0"/>
              </a:spcAft>
              <a:buClr>
                <a:schemeClr val="dk1"/>
              </a:buClr>
              <a:buSzPts val="900"/>
              <a:buChar char="•"/>
              <a:defRPr/>
            </a:lvl8pPr>
            <a:lvl9pPr marL="8230011" lvl="8" indent="-571529" algn="l">
              <a:lnSpc>
                <a:spcPct val="100000"/>
              </a:lnSpc>
              <a:spcBef>
                <a:spcPts val="401"/>
              </a:spcBef>
              <a:spcAft>
                <a:spcPts val="0"/>
              </a:spcAft>
              <a:buClr>
                <a:schemeClr val="dk1"/>
              </a:buClr>
              <a:buSzPts val="900"/>
              <a:buChar char="•"/>
              <a:defRPr/>
            </a:lvl9pPr>
          </a:lstStyle>
          <a:p>
            <a:endParaRPr/>
          </a:p>
        </p:txBody>
      </p:sp>
      <p:sp>
        <p:nvSpPr>
          <p:cNvPr id="120" name="Google Shape;120;p24"/>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559FE69C-DB90-6D41-B132-A7CC7F836712}" type="datetime1">
              <a:rPr lang="en-US" smtClean="0"/>
              <a:t>2/26/26</a:t>
            </a:fld>
            <a:endParaRPr/>
          </a:p>
        </p:txBody>
      </p:sp>
      <p:sp>
        <p:nvSpPr>
          <p:cNvPr id="121" name="Google Shape;121;p24"/>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2" name="Google Shape;122;p24"/>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593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FEE0B-87AB-6F43-9B1C-00E957EDD18A}" type="datetime1">
              <a:rPr lang="en-US" smtClean="0"/>
              <a:t>2/26/26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3"/>
        <p:cNvGrpSpPr/>
        <p:nvPr/>
      </p:nvGrpSpPr>
      <p:grpSpPr>
        <a:xfrm>
          <a:off x="0" y="0"/>
          <a:ext cx="0" cy="0"/>
          <a:chOff x="0" y="0"/>
          <a:chExt cx="0" cy="0"/>
        </a:xfrm>
      </p:grpSpPr>
      <p:sp>
        <p:nvSpPr>
          <p:cNvPr id="124" name="Google Shape;124;p25"/>
          <p:cNvSpPr txBox="1">
            <a:spLocks noGrp="1"/>
          </p:cNvSpPr>
          <p:nvPr>
            <p:ph type="ctrTitle"/>
          </p:nvPr>
        </p:nvSpPr>
        <p:spPr>
          <a:xfrm>
            <a:off x="609600" y="704057"/>
            <a:ext cx="13784100" cy="781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1"/>
              </a:buClr>
              <a:buSzPts val="2100"/>
              <a:buFont typeface="Arial"/>
              <a:buNone/>
              <a:defRPr sz="4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700"/>
              <a:buNone/>
              <a:defRPr sz="2801"/>
            </a:lvl2pPr>
            <a:lvl3pPr lvl="2" algn="l">
              <a:lnSpc>
                <a:spcPct val="100000"/>
              </a:lnSpc>
              <a:spcBef>
                <a:spcPts val="0"/>
              </a:spcBef>
              <a:spcAft>
                <a:spcPts val="0"/>
              </a:spcAft>
              <a:buSzPts val="700"/>
              <a:buNone/>
              <a:defRPr sz="2801"/>
            </a:lvl3pPr>
            <a:lvl4pPr lvl="3" algn="l">
              <a:lnSpc>
                <a:spcPct val="100000"/>
              </a:lnSpc>
              <a:spcBef>
                <a:spcPts val="0"/>
              </a:spcBef>
              <a:spcAft>
                <a:spcPts val="0"/>
              </a:spcAft>
              <a:buSzPts val="700"/>
              <a:buNone/>
              <a:defRPr sz="2801"/>
            </a:lvl4pPr>
            <a:lvl5pPr lvl="4" algn="l">
              <a:lnSpc>
                <a:spcPct val="100000"/>
              </a:lnSpc>
              <a:spcBef>
                <a:spcPts val="0"/>
              </a:spcBef>
              <a:spcAft>
                <a:spcPts val="0"/>
              </a:spcAft>
              <a:buSzPts val="700"/>
              <a:buNone/>
              <a:defRPr sz="2801"/>
            </a:lvl5pPr>
            <a:lvl6pPr lvl="5" algn="l">
              <a:lnSpc>
                <a:spcPct val="100000"/>
              </a:lnSpc>
              <a:spcBef>
                <a:spcPts val="0"/>
              </a:spcBef>
              <a:spcAft>
                <a:spcPts val="0"/>
              </a:spcAft>
              <a:buSzPts val="700"/>
              <a:buNone/>
              <a:defRPr sz="2801"/>
            </a:lvl6pPr>
            <a:lvl7pPr lvl="6" algn="l">
              <a:lnSpc>
                <a:spcPct val="100000"/>
              </a:lnSpc>
              <a:spcBef>
                <a:spcPts val="0"/>
              </a:spcBef>
              <a:spcAft>
                <a:spcPts val="0"/>
              </a:spcAft>
              <a:buSzPts val="700"/>
              <a:buNone/>
              <a:defRPr sz="2801"/>
            </a:lvl7pPr>
            <a:lvl8pPr lvl="7" algn="l">
              <a:lnSpc>
                <a:spcPct val="100000"/>
              </a:lnSpc>
              <a:spcBef>
                <a:spcPts val="0"/>
              </a:spcBef>
              <a:spcAft>
                <a:spcPts val="0"/>
              </a:spcAft>
              <a:buSzPts val="700"/>
              <a:buNone/>
              <a:defRPr sz="2801"/>
            </a:lvl8pPr>
            <a:lvl9pPr lvl="8" algn="l">
              <a:lnSpc>
                <a:spcPct val="100000"/>
              </a:lnSpc>
              <a:spcBef>
                <a:spcPts val="0"/>
              </a:spcBef>
              <a:spcAft>
                <a:spcPts val="0"/>
              </a:spcAft>
              <a:buSzPts val="700"/>
              <a:buNone/>
              <a:defRPr sz="2801"/>
            </a:lvl9pPr>
          </a:lstStyle>
          <a:p>
            <a:endParaRPr/>
          </a:p>
        </p:txBody>
      </p:sp>
      <p:sp>
        <p:nvSpPr>
          <p:cNvPr id="125" name="Google Shape;125;p25"/>
          <p:cNvSpPr txBox="1">
            <a:spLocks noGrp="1"/>
          </p:cNvSpPr>
          <p:nvPr>
            <p:ph type="subTitle" idx="1"/>
          </p:nvPr>
        </p:nvSpPr>
        <p:spPr>
          <a:xfrm>
            <a:off x="609600" y="1587498"/>
            <a:ext cx="13784100" cy="3429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1"/>
              </a:spcBef>
              <a:spcAft>
                <a:spcPts val="0"/>
              </a:spcAft>
              <a:buClr>
                <a:schemeClr val="lt1"/>
              </a:buClr>
              <a:buSzPts val="800"/>
              <a:buFont typeface="Arial"/>
              <a:buNone/>
              <a:defRPr sz="1601" b="0" i="0" u="none" strike="noStrike" cap="none">
                <a:solidFill>
                  <a:schemeClr val="lt1"/>
                </a:solidFill>
                <a:latin typeface="Arial"/>
                <a:ea typeface="Arial"/>
                <a:cs typeface="Arial"/>
                <a:sym typeface="Arial"/>
              </a:defRPr>
            </a:lvl1pPr>
            <a:lvl2pPr marR="0" lvl="1" algn="ctr">
              <a:lnSpc>
                <a:spcPct val="90000"/>
              </a:lnSpc>
              <a:spcBef>
                <a:spcPts val="8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2pPr>
            <a:lvl3pPr marR="0" lvl="2" algn="ctr">
              <a:lnSpc>
                <a:spcPct val="90000"/>
              </a:lnSpc>
              <a:spcBef>
                <a:spcPts val="800"/>
              </a:spcBef>
              <a:spcAft>
                <a:spcPts val="0"/>
              </a:spcAft>
              <a:buClr>
                <a:schemeClr val="dk1"/>
              </a:buClr>
              <a:buSzPts val="1000"/>
              <a:buFont typeface="Arial"/>
              <a:buNone/>
              <a:defRPr sz="2000" b="0" i="0" u="none" strike="noStrike" cap="none">
                <a:solidFill>
                  <a:schemeClr val="dk1"/>
                </a:solidFill>
                <a:latin typeface="Arial"/>
                <a:ea typeface="Arial"/>
                <a:cs typeface="Arial"/>
                <a:sym typeface="Arial"/>
              </a:defRPr>
            </a:lvl3pPr>
            <a:lvl4pPr marR="0" lvl="3"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4pPr>
            <a:lvl5pPr marR="0" lvl="4"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5pPr>
            <a:lvl6pPr marR="0" lvl="5"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6pPr>
            <a:lvl7pPr marR="0" lvl="6"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7pPr>
            <a:lvl8pPr marR="0" lvl="7"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8pPr>
            <a:lvl9pPr marR="0" lvl="8"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body" idx="2"/>
          </p:nvPr>
        </p:nvSpPr>
        <p:spPr>
          <a:xfrm>
            <a:off x="609601" y="2400305"/>
            <a:ext cx="12074400" cy="3112200"/>
          </a:xfrm>
          <a:prstGeom prst="rect">
            <a:avLst/>
          </a:prstGeom>
          <a:noFill/>
          <a:ln>
            <a:noFill/>
          </a:ln>
        </p:spPr>
        <p:txBody>
          <a:bodyPr spcFirstLastPara="1" wrap="square" lIns="68575" tIns="34275" rIns="68575" bIns="34275" anchor="t" anchorCtr="0">
            <a:normAutofit/>
          </a:bodyPr>
          <a:lstStyle>
            <a:lvl1pPr marL="914445" marR="0" lvl="0" indent="-457223" algn="l">
              <a:lnSpc>
                <a:spcPct val="90000"/>
              </a:lnSpc>
              <a:spcBef>
                <a:spcPts val="1601"/>
              </a:spcBef>
              <a:spcAft>
                <a:spcPts val="0"/>
              </a:spcAft>
              <a:buClr>
                <a:schemeClr val="accent4"/>
              </a:buClr>
              <a:buSzPts val="1000"/>
              <a:buFont typeface="Arial"/>
              <a:buNone/>
              <a:defRPr sz="2000" b="0" i="0" u="none" strike="noStrike" cap="none">
                <a:solidFill>
                  <a:schemeClr val="accent4"/>
                </a:solidFill>
                <a:latin typeface="Arial"/>
                <a:ea typeface="Arial"/>
                <a:cs typeface="Arial"/>
                <a:sym typeface="Arial"/>
              </a:defRPr>
            </a:lvl1pPr>
            <a:lvl2pPr marL="1828892" marR="0" lvl="1" indent="-584229" algn="l">
              <a:lnSpc>
                <a:spcPct val="90000"/>
              </a:lnSpc>
              <a:spcBef>
                <a:spcPts val="800"/>
              </a:spcBef>
              <a:spcAft>
                <a:spcPts val="0"/>
              </a:spcAft>
              <a:buClr>
                <a:schemeClr val="accent4"/>
              </a:buClr>
              <a:buSzPts val="1000"/>
              <a:buFont typeface="Helvetica Neue"/>
              <a:buChar char="&gt;"/>
              <a:defRPr sz="2000" b="0" i="0" u="none" strike="noStrike" cap="none">
                <a:solidFill>
                  <a:schemeClr val="accent4"/>
                </a:solidFill>
                <a:latin typeface="Arial"/>
                <a:ea typeface="Arial"/>
                <a:cs typeface="Arial"/>
                <a:sym typeface="Arial"/>
              </a:defRPr>
            </a:lvl2pPr>
            <a:lvl3pPr marL="2743337" marR="0" lvl="2" indent="-571529" algn="l">
              <a:lnSpc>
                <a:spcPct val="90000"/>
              </a:lnSpc>
              <a:spcBef>
                <a:spcPts val="800"/>
              </a:spcBef>
              <a:spcAft>
                <a:spcPts val="0"/>
              </a:spcAft>
              <a:buClr>
                <a:schemeClr val="accent4"/>
              </a:buClr>
              <a:buSzPts val="900"/>
              <a:buFont typeface="Helvetica Neue"/>
              <a:buChar char="–"/>
              <a:defRPr sz="1800" b="0" i="0" u="none" strike="noStrike" cap="none">
                <a:solidFill>
                  <a:schemeClr val="accent4"/>
                </a:solidFill>
                <a:latin typeface="Arial"/>
                <a:ea typeface="Arial"/>
                <a:cs typeface="Arial"/>
                <a:sym typeface="Arial"/>
              </a:defRPr>
            </a:lvl3pPr>
            <a:lvl4pPr marL="3657783" marR="0" lvl="3" indent="-558828" algn="l">
              <a:lnSpc>
                <a:spcPct val="90000"/>
              </a:lnSpc>
              <a:spcBef>
                <a:spcPts val="800"/>
              </a:spcBef>
              <a:spcAft>
                <a:spcPts val="0"/>
              </a:spcAft>
              <a:buClr>
                <a:schemeClr val="accent4"/>
              </a:buClr>
              <a:buSzPts val="800"/>
              <a:buFont typeface="Arial"/>
              <a:buChar char="•"/>
              <a:defRPr sz="1601" b="0" i="0" u="none" strike="noStrike" cap="none">
                <a:solidFill>
                  <a:schemeClr val="accent4"/>
                </a:solidFill>
                <a:latin typeface="Arial"/>
                <a:ea typeface="Arial"/>
                <a:cs typeface="Arial"/>
                <a:sym typeface="Arial"/>
              </a:defRPr>
            </a:lvl4pPr>
            <a:lvl5pPr marL="4572228" marR="0" lvl="4" indent="-635033" algn="l">
              <a:lnSpc>
                <a:spcPct val="90000"/>
              </a:lnSpc>
              <a:spcBef>
                <a:spcPts val="800"/>
              </a:spcBef>
              <a:spcAft>
                <a:spcPts val="0"/>
              </a:spcAft>
              <a:buClr>
                <a:schemeClr val="accent4"/>
              </a:buClr>
              <a:buSzPts val="1400"/>
              <a:buFont typeface="Arial"/>
              <a:buChar char="•"/>
              <a:defRPr sz="2801" b="0" i="0" u="none" strike="noStrike" cap="none">
                <a:solidFill>
                  <a:schemeClr val="accent4"/>
                </a:solidFill>
                <a:latin typeface="Arial"/>
                <a:ea typeface="Arial"/>
                <a:cs typeface="Arial"/>
                <a:sym typeface="Arial"/>
              </a:defRPr>
            </a:lvl5pPr>
            <a:lvl6pPr marL="5486675" marR="0" lvl="5"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6pPr>
            <a:lvl7pPr marL="6401120" marR="0" lvl="6"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7pPr>
            <a:lvl8pPr marL="7315566" marR="0" lvl="7"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8pPr>
            <a:lvl9pPr marL="8230011" marR="0" lvl="8"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6206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a:lnSpc>
                <a:spcPct val="90000"/>
              </a:lnSpc>
              <a:spcBef>
                <a:spcPts val="0"/>
              </a:spcBef>
              <a:spcAft>
                <a:spcPts val="0"/>
              </a:spcAft>
              <a:buClr>
                <a:schemeClr val="dk1"/>
              </a:buClr>
              <a:buSzPts val="4500"/>
              <a:buFont typeface="Play"/>
              <a:buNone/>
              <a:defRPr sz="9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5" name="Google Shape;135;p27"/>
          <p:cNvSpPr txBox="1">
            <a:spLocks noGrp="1"/>
          </p:cNvSpPr>
          <p:nvPr>
            <p:ph type="subTitle" idx="1"/>
          </p:nvPr>
        </p:nvSpPr>
        <p:spPr>
          <a:xfrm>
            <a:off x="2286000" y="5403057"/>
            <a:ext cx="13716000" cy="2483645"/>
          </a:xfrm>
          <a:prstGeom prst="rect">
            <a:avLst/>
          </a:prstGeom>
          <a:noFill/>
          <a:ln>
            <a:noFill/>
          </a:ln>
        </p:spPr>
        <p:txBody>
          <a:bodyPr spcFirstLastPara="1" wrap="square" lIns="45725" tIns="22850" rIns="45725" bIns="22850" anchor="t" anchorCtr="0">
            <a:normAutofit/>
          </a:bodyPr>
          <a:lstStyle>
            <a:lvl1pPr lvl="0" algn="ctr">
              <a:lnSpc>
                <a:spcPct val="90000"/>
              </a:lnSpc>
              <a:spcBef>
                <a:spcPts val="1601"/>
              </a:spcBef>
              <a:spcAft>
                <a:spcPts val="0"/>
              </a:spcAft>
              <a:buClr>
                <a:schemeClr val="dk1"/>
              </a:buClr>
              <a:buSzPts val="1800"/>
              <a:buNone/>
              <a:defRPr sz="3600"/>
            </a:lvl1pPr>
            <a:lvl2pPr lvl="1" algn="ctr">
              <a:lnSpc>
                <a:spcPct val="90000"/>
              </a:lnSpc>
              <a:spcBef>
                <a:spcPts val="800"/>
              </a:spcBef>
              <a:spcAft>
                <a:spcPts val="0"/>
              </a:spcAft>
              <a:buClr>
                <a:schemeClr val="dk1"/>
              </a:buClr>
              <a:buSzPts val="1500"/>
              <a:buNone/>
              <a:defRPr sz="3000"/>
            </a:lvl2pPr>
            <a:lvl3pPr lvl="2" algn="ctr">
              <a:lnSpc>
                <a:spcPct val="90000"/>
              </a:lnSpc>
              <a:spcBef>
                <a:spcPts val="800"/>
              </a:spcBef>
              <a:spcAft>
                <a:spcPts val="0"/>
              </a:spcAft>
              <a:buClr>
                <a:schemeClr val="dk1"/>
              </a:buClr>
              <a:buSzPts val="1400"/>
              <a:buNone/>
              <a:defRPr sz="2801"/>
            </a:lvl3pPr>
            <a:lvl4pPr lvl="3" algn="ctr">
              <a:lnSpc>
                <a:spcPct val="90000"/>
              </a:lnSpc>
              <a:spcBef>
                <a:spcPts val="800"/>
              </a:spcBef>
              <a:spcAft>
                <a:spcPts val="0"/>
              </a:spcAft>
              <a:buClr>
                <a:schemeClr val="dk1"/>
              </a:buClr>
              <a:buSzPts val="1200"/>
              <a:buNone/>
              <a:defRPr sz="2400"/>
            </a:lvl4pPr>
            <a:lvl5pPr lvl="4" algn="ctr">
              <a:lnSpc>
                <a:spcPct val="90000"/>
              </a:lnSpc>
              <a:spcBef>
                <a:spcPts val="800"/>
              </a:spcBef>
              <a:spcAft>
                <a:spcPts val="0"/>
              </a:spcAft>
              <a:buClr>
                <a:schemeClr val="dk1"/>
              </a:buClr>
              <a:buSzPts val="1200"/>
              <a:buNone/>
              <a:defRPr sz="2400"/>
            </a:lvl5pPr>
            <a:lvl6pPr lvl="5" algn="ctr">
              <a:lnSpc>
                <a:spcPct val="90000"/>
              </a:lnSpc>
              <a:spcBef>
                <a:spcPts val="800"/>
              </a:spcBef>
              <a:spcAft>
                <a:spcPts val="0"/>
              </a:spcAft>
              <a:buClr>
                <a:schemeClr val="dk1"/>
              </a:buClr>
              <a:buSzPts val="1200"/>
              <a:buNone/>
              <a:defRPr sz="2400"/>
            </a:lvl6pPr>
            <a:lvl7pPr lvl="6" algn="ctr">
              <a:lnSpc>
                <a:spcPct val="90000"/>
              </a:lnSpc>
              <a:spcBef>
                <a:spcPts val="800"/>
              </a:spcBef>
              <a:spcAft>
                <a:spcPts val="0"/>
              </a:spcAft>
              <a:buClr>
                <a:schemeClr val="dk1"/>
              </a:buClr>
              <a:buSzPts val="1200"/>
              <a:buNone/>
              <a:defRPr sz="2400"/>
            </a:lvl7pPr>
            <a:lvl8pPr lvl="7" algn="ctr">
              <a:lnSpc>
                <a:spcPct val="90000"/>
              </a:lnSpc>
              <a:spcBef>
                <a:spcPts val="800"/>
              </a:spcBef>
              <a:spcAft>
                <a:spcPts val="0"/>
              </a:spcAft>
              <a:buClr>
                <a:schemeClr val="dk1"/>
              </a:buClr>
              <a:buSzPts val="1200"/>
              <a:buNone/>
              <a:defRPr sz="2400"/>
            </a:lvl8pPr>
            <a:lvl9pPr lvl="8" algn="ctr">
              <a:lnSpc>
                <a:spcPct val="90000"/>
              </a:lnSpc>
              <a:spcBef>
                <a:spcPts val="800"/>
              </a:spcBef>
              <a:spcAft>
                <a:spcPts val="0"/>
              </a:spcAft>
              <a:buClr>
                <a:schemeClr val="dk1"/>
              </a:buClr>
              <a:buSzPts val="1200"/>
              <a:buNone/>
              <a:defRPr sz="2400"/>
            </a:lvl9pPr>
          </a:lstStyle>
          <a:p>
            <a:endParaRPr/>
          </a:p>
        </p:txBody>
      </p:sp>
      <p:sp>
        <p:nvSpPr>
          <p:cNvPr id="136" name="Google Shape;136;p27"/>
          <p:cNvSpPr txBox="1">
            <a:spLocks noGrp="1"/>
          </p:cNvSpPr>
          <p:nvPr>
            <p:ph type="dt" idx="10"/>
          </p:nvPr>
        </p:nvSpPr>
        <p:spPr>
          <a:xfrm>
            <a:off x="412172"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465202F7-2879-9C48-B1C5-337A60D60FDE}" type="datetime1">
              <a:rPr lang="en-US" smtClean="0"/>
              <a:t>2/26/26</a:t>
            </a:fld>
            <a:endParaRPr/>
          </a:p>
        </p:txBody>
      </p:sp>
      <p:sp>
        <p:nvSpPr>
          <p:cNvPr id="137" name="Google Shape;137;p27"/>
          <p:cNvSpPr txBox="1">
            <a:spLocks noGrp="1"/>
          </p:cNvSpPr>
          <p:nvPr>
            <p:ph type="ftr" idx="11"/>
          </p:nvPr>
        </p:nvSpPr>
        <p:spPr>
          <a:xfrm>
            <a:off x="6057900" y="9534527"/>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8" name="Google Shape;138;p27"/>
          <p:cNvSpPr txBox="1">
            <a:spLocks noGrp="1"/>
          </p:cNvSpPr>
          <p:nvPr>
            <p:ph type="sldNum" idx="12"/>
          </p:nvPr>
        </p:nvSpPr>
        <p:spPr>
          <a:xfrm>
            <a:off x="13761026" y="9534526"/>
            <a:ext cx="4114800" cy="547688"/>
          </a:xfrm>
          <a:prstGeom prst="rect">
            <a:avLst/>
          </a:prstGeom>
          <a:noFill/>
          <a:ln>
            <a:noFill/>
          </a:ln>
        </p:spPr>
        <p:txBody>
          <a:bodyPr spcFirstLastPara="1" wrap="square" lIns="45725" tIns="22850" rIns="45725" bIns="22850" anchor="t" anchorCtr="0">
            <a:noAutofit/>
          </a:bodyPr>
          <a:lstStyle>
            <a:lvl1pPr marL="0" lvl="0"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1pPr>
            <a:lvl2pPr marL="0" lvl="1"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2pPr>
            <a:lvl3pPr marL="0" lvl="2"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3pPr>
            <a:lvl4pPr marL="0" lvl="3"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4pPr>
            <a:lvl5pPr marL="0" lvl="4"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5pPr>
            <a:lvl6pPr marL="0" lvl="5"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6pPr>
            <a:lvl7pPr marL="0" lvl="6"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7pPr>
            <a:lvl8pPr marL="0" lvl="7"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8pPr>
            <a:lvl9pPr marL="0" lvl="8"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83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C8429-6345-4941-B2A2-7C7237ADF9D6}" type="datetime1">
              <a:rPr lang="en-US" smtClean="0"/>
              <a:t>2/26/26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78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Option 1, Editable Photo" userDrawn="1">
  <p:cSld name="2_Option 1, Editable Photo">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8288000" cy="2063400"/>
          </a:xfrm>
          <a:prstGeom prst="rect">
            <a:avLst/>
          </a:prstGeom>
          <a:gradFill>
            <a:gsLst>
              <a:gs pos="0">
                <a:srgbClr val="40C2CC"/>
              </a:gs>
              <a:gs pos="11000">
                <a:srgbClr val="40C2CC"/>
              </a:gs>
              <a:gs pos="100000">
                <a:srgbClr val="586FB5"/>
              </a:gs>
            </a:gsLst>
            <a:lin ang="13500032" scaled="0"/>
          </a:gra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1" b="0" i="0" u="none" strike="noStrike" cap="none">
              <a:solidFill>
                <a:schemeClr val="lt1"/>
              </a:solidFill>
              <a:latin typeface="Calibri"/>
              <a:ea typeface="Calibri"/>
              <a:cs typeface="Calibri"/>
              <a:sym typeface="Calibri"/>
            </a:endParaRPr>
          </a:p>
        </p:txBody>
      </p:sp>
      <p:sp>
        <p:nvSpPr>
          <p:cNvPr id="52" name="Google Shape;52;p13"/>
          <p:cNvSpPr txBox="1">
            <a:spLocks noGrp="1"/>
          </p:cNvSpPr>
          <p:nvPr>
            <p:ph type="body" idx="1"/>
          </p:nvPr>
        </p:nvSpPr>
        <p:spPr>
          <a:xfrm>
            <a:off x="15056490" y="1059558"/>
            <a:ext cx="2843400" cy="762600"/>
          </a:xfrm>
          <a:prstGeom prst="rect">
            <a:avLst/>
          </a:prstGeom>
          <a:noFill/>
          <a:ln>
            <a:noFill/>
          </a:ln>
        </p:spPr>
        <p:txBody>
          <a:bodyPr spcFirstLastPara="1" wrap="square" lIns="68575" tIns="34275" rIns="68575" bIns="34275" anchor="ctr" anchorCtr="0">
            <a:normAutofit/>
          </a:bodyPr>
          <a:lstStyle>
            <a:lvl1pPr marL="914424" marR="0" lvl="0" indent="-457211" algn="l" rtl="0">
              <a:lnSpc>
                <a:spcPct val="90000"/>
              </a:lnSpc>
              <a:spcBef>
                <a:spcPts val="1601"/>
              </a:spcBef>
              <a:spcAft>
                <a:spcPts val="0"/>
              </a:spcAft>
              <a:buClr>
                <a:schemeClr val="lt1"/>
              </a:buClr>
              <a:buSzPts val="1100"/>
              <a:buFont typeface="Arial"/>
              <a:buNone/>
              <a:defRPr sz="2201" b="0" i="0" u="none" strike="noStrike" cap="none">
                <a:solidFill>
                  <a:schemeClr val="lt1"/>
                </a:solidFill>
                <a:latin typeface="Roboto Slab"/>
                <a:ea typeface="Roboto Slab"/>
                <a:cs typeface="Roboto Slab"/>
                <a:sym typeface="Roboto Slab"/>
              </a:defRPr>
            </a:lvl1pPr>
            <a:lvl2pPr marL="1828848" marR="0" lvl="1"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2pPr>
            <a:lvl3pPr marL="2743269" marR="0" lvl="2"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3pPr>
            <a:lvl4pPr marL="3657692" marR="0" lvl="3"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4pPr>
            <a:lvl5pPr marL="4572114" marR="0" lvl="4"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pic>
        <p:nvPicPr>
          <p:cNvPr id="53" name="Google Shape;53;p13" descr="A drawing of a face&#10;&#10;Description automatically generated"/>
          <p:cNvPicPr preferRelativeResize="0"/>
          <p:nvPr/>
        </p:nvPicPr>
        <p:blipFill rotWithShape="1">
          <a:blip r:embed="rId2">
            <a:alphaModFix/>
          </a:blip>
          <a:srcRect/>
          <a:stretch/>
        </p:blipFill>
        <p:spPr>
          <a:xfrm>
            <a:off x="15206557" y="279939"/>
            <a:ext cx="1990304" cy="712074"/>
          </a:xfrm>
          <a:prstGeom prst="rect">
            <a:avLst/>
          </a:prstGeom>
          <a:noFill/>
          <a:ln>
            <a:noFill/>
          </a:ln>
        </p:spPr>
      </p:pic>
      <p:sp>
        <p:nvSpPr>
          <p:cNvPr id="54" name="Google Shape;54;p13"/>
          <p:cNvSpPr txBox="1">
            <a:spLocks noGrp="1"/>
          </p:cNvSpPr>
          <p:nvPr>
            <p:ph type="body" idx="2"/>
          </p:nvPr>
        </p:nvSpPr>
        <p:spPr>
          <a:xfrm>
            <a:off x="460374" y="478273"/>
            <a:ext cx="14382000" cy="1343400"/>
          </a:xfrm>
          <a:prstGeom prst="rect">
            <a:avLst/>
          </a:prstGeom>
          <a:noFill/>
          <a:ln>
            <a:noFill/>
          </a:ln>
        </p:spPr>
        <p:txBody>
          <a:bodyPr spcFirstLastPara="1" wrap="square" lIns="68575" tIns="34275" rIns="68575" bIns="34275" anchor="t" anchorCtr="0">
            <a:normAutofit/>
          </a:bodyPr>
          <a:lstStyle>
            <a:lvl1pPr marL="914424" marR="0" lvl="0" indent="-457211" algn="l" rtl="0">
              <a:lnSpc>
                <a:spcPct val="90000"/>
              </a:lnSpc>
              <a:spcBef>
                <a:spcPts val="1601"/>
              </a:spcBef>
              <a:spcAft>
                <a:spcPts val="0"/>
              </a:spcAft>
              <a:buClr>
                <a:schemeClr val="lt1"/>
              </a:buClr>
              <a:buSzPts val="2600"/>
              <a:buFont typeface="Arial"/>
              <a:buNone/>
              <a:defRPr sz="5201" b="1" i="0" u="none" strike="noStrike" cap="none">
                <a:solidFill>
                  <a:schemeClr val="lt1"/>
                </a:solidFill>
                <a:latin typeface="Oswald"/>
                <a:ea typeface="Oswald"/>
                <a:cs typeface="Oswald"/>
                <a:sym typeface="Oswald"/>
              </a:defRPr>
            </a:lvl1pPr>
            <a:lvl2pPr marL="1828848" marR="0" lvl="1" indent="-457211" algn="l" rtl="0">
              <a:lnSpc>
                <a:spcPct val="90000"/>
              </a:lnSpc>
              <a:spcBef>
                <a:spcPts val="8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2pPr>
            <a:lvl3pPr marL="2743269" marR="0" lvl="2"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3pPr>
            <a:lvl4pPr marL="3657692" marR="0" lvl="3"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4pPr>
            <a:lvl5pPr marL="4572114" marR="0" lvl="4"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body" idx="3"/>
          </p:nvPr>
        </p:nvSpPr>
        <p:spPr>
          <a:xfrm>
            <a:off x="459582" y="2299932"/>
            <a:ext cx="17418600" cy="2535000"/>
          </a:xfrm>
          <a:prstGeom prst="rect">
            <a:avLst/>
          </a:prstGeom>
          <a:solidFill>
            <a:srgbClr val="586FB5">
              <a:alpha val="14900"/>
            </a:srgbClr>
          </a:solidFill>
          <a:ln>
            <a:noFill/>
          </a:ln>
        </p:spPr>
        <p:txBody>
          <a:bodyPr spcFirstLastPara="1" wrap="square" lIns="68575" tIns="34275" rIns="68575" bIns="34275" anchor="ctr" anchorCtr="0">
            <a:normAutofit/>
          </a:bodyPr>
          <a:lstStyle>
            <a:lvl1pPr marL="914424" marR="0" lvl="0" indent="-457211" algn="l" rtl="0">
              <a:lnSpc>
                <a:spcPct val="90000"/>
              </a:lnSpc>
              <a:spcBef>
                <a:spcPts val="1601"/>
              </a:spcBef>
              <a:spcAft>
                <a:spcPts val="0"/>
              </a:spcAft>
              <a:buClr>
                <a:schemeClr val="dk1"/>
              </a:buClr>
              <a:buSzPts val="1800"/>
              <a:buFont typeface="Arial"/>
              <a:buNone/>
              <a:defRPr sz="3600" b="0" i="0" u="none" strike="noStrike" cap="none">
                <a:solidFill>
                  <a:schemeClr val="dk1"/>
                </a:solidFill>
                <a:latin typeface="Arial"/>
                <a:ea typeface="Arial"/>
                <a:cs typeface="Arial"/>
                <a:sym typeface="Arial"/>
              </a:defRPr>
            </a:lvl1pPr>
            <a:lvl2pPr marL="1828848" marR="0" lvl="1" indent="-457211" algn="l" rtl="0">
              <a:lnSpc>
                <a:spcPct val="90000"/>
              </a:lnSpc>
              <a:spcBef>
                <a:spcPts val="2400"/>
              </a:spcBef>
              <a:spcAft>
                <a:spcPts val="0"/>
              </a:spcAft>
              <a:buClr>
                <a:schemeClr val="dk1"/>
              </a:buClr>
              <a:buSzPts val="1500"/>
              <a:buFont typeface="Arial"/>
              <a:buNone/>
              <a:defRPr sz="3000" b="0" i="0" u="none" strike="noStrike" cap="none">
                <a:solidFill>
                  <a:schemeClr val="dk1"/>
                </a:solidFill>
                <a:latin typeface="Arial"/>
                <a:ea typeface="Arial"/>
                <a:cs typeface="Arial"/>
                <a:sym typeface="Arial"/>
              </a:defRPr>
            </a:lvl2pPr>
            <a:lvl3pPr marL="2743269" marR="0" lvl="2" indent="-457211" algn="l" rtl="0">
              <a:lnSpc>
                <a:spcPct val="90000"/>
              </a:lnSpc>
              <a:spcBef>
                <a:spcPts val="2400"/>
              </a:spcBef>
              <a:spcAft>
                <a:spcPts val="0"/>
              </a:spcAft>
              <a:buClr>
                <a:schemeClr val="dk1"/>
              </a:buClr>
              <a:buSzPts val="1400"/>
              <a:buFont typeface="Arial"/>
              <a:buNone/>
              <a:defRPr sz="2801" b="0" i="0" u="none" strike="noStrike" cap="none">
                <a:solidFill>
                  <a:schemeClr val="dk1"/>
                </a:solidFill>
                <a:latin typeface="Arial"/>
                <a:ea typeface="Arial"/>
                <a:cs typeface="Arial"/>
                <a:sym typeface="Arial"/>
              </a:defRPr>
            </a:lvl3pPr>
            <a:lvl4pPr marL="3657692" marR="0" lvl="3"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4pPr>
            <a:lvl5pPr marL="4572114" marR="0" lvl="4"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cxnSp>
        <p:nvCxnSpPr>
          <p:cNvPr id="58" name="Google Shape;58;p13"/>
          <p:cNvCxnSpPr/>
          <p:nvPr/>
        </p:nvCxnSpPr>
        <p:spPr>
          <a:xfrm>
            <a:off x="17405159" y="9387311"/>
            <a:ext cx="0" cy="428400"/>
          </a:xfrm>
          <a:prstGeom prst="straightConnector1">
            <a:avLst/>
          </a:prstGeom>
          <a:noFill/>
          <a:ln w="15875" cap="flat" cmpd="sng">
            <a:solidFill>
              <a:srgbClr val="586FB5"/>
            </a:solidFill>
            <a:prstDash val="solid"/>
            <a:miter lim="800000"/>
            <a:headEnd type="none" w="sm" len="sm"/>
            <a:tailEnd type="none" w="sm" len="sm"/>
          </a:ln>
        </p:spPr>
      </p:cxnSp>
      <p:sp>
        <p:nvSpPr>
          <p:cNvPr id="59" name="Google Shape;59;p13"/>
          <p:cNvSpPr txBox="1">
            <a:spLocks noGrp="1"/>
          </p:cNvSpPr>
          <p:nvPr>
            <p:ph type="body" idx="5"/>
          </p:nvPr>
        </p:nvSpPr>
        <p:spPr>
          <a:xfrm>
            <a:off x="459582" y="4991699"/>
            <a:ext cx="17418600" cy="3909000"/>
          </a:xfrm>
          <a:prstGeom prst="rect">
            <a:avLst/>
          </a:prstGeom>
          <a:noFill/>
          <a:ln>
            <a:noFill/>
          </a:ln>
        </p:spPr>
        <p:txBody>
          <a:bodyPr spcFirstLastPara="1" wrap="square" lIns="68575" tIns="34275" rIns="68575" bIns="34275" anchor="t" anchorCtr="0">
            <a:normAutofit/>
          </a:bodyPr>
          <a:lstStyle>
            <a:lvl1pPr marL="914424" marR="0" lvl="0" indent="-457211" algn="l" rtl="0">
              <a:lnSpc>
                <a:spcPct val="90000"/>
              </a:lnSpc>
              <a:spcBef>
                <a:spcPts val="1601"/>
              </a:spcBef>
              <a:spcAft>
                <a:spcPts val="0"/>
              </a:spcAft>
              <a:buClr>
                <a:schemeClr val="dk1"/>
              </a:buClr>
              <a:buSzPts val="1500"/>
              <a:buFont typeface="Arial"/>
              <a:buNone/>
              <a:defRPr sz="3000" b="0" i="0" u="none" strike="noStrike" cap="none">
                <a:solidFill>
                  <a:schemeClr val="dk1"/>
                </a:solidFill>
                <a:latin typeface="Arial"/>
                <a:ea typeface="Arial"/>
                <a:cs typeface="Arial"/>
                <a:sym typeface="Arial"/>
              </a:defRPr>
            </a:lvl1pPr>
            <a:lvl2pPr marL="1828848" marR="0" lvl="1" indent="-457211" algn="l" rtl="0">
              <a:lnSpc>
                <a:spcPct val="90000"/>
              </a:lnSpc>
              <a:spcBef>
                <a:spcPts val="2400"/>
              </a:spcBef>
              <a:spcAft>
                <a:spcPts val="0"/>
              </a:spcAft>
              <a:buClr>
                <a:schemeClr val="dk1"/>
              </a:buClr>
              <a:buSzPts val="1400"/>
              <a:buFont typeface="Arial"/>
              <a:buNone/>
              <a:defRPr sz="2801" b="0" i="0" u="none" strike="noStrike" cap="none">
                <a:solidFill>
                  <a:schemeClr val="dk1"/>
                </a:solidFill>
                <a:latin typeface="Arial"/>
                <a:ea typeface="Arial"/>
                <a:cs typeface="Arial"/>
                <a:sym typeface="Arial"/>
              </a:defRPr>
            </a:lvl2pPr>
            <a:lvl3pPr marL="2743269" marR="0" lvl="2"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3pPr>
            <a:lvl4pPr marL="3657692" marR="0" lvl="3" indent="-457211" algn="l" rtl="0">
              <a:lnSpc>
                <a:spcPct val="90000"/>
              </a:lnSpc>
              <a:spcBef>
                <a:spcPts val="2400"/>
              </a:spcBef>
              <a:spcAft>
                <a:spcPts val="0"/>
              </a:spcAft>
              <a:buClr>
                <a:schemeClr val="dk1"/>
              </a:buClr>
              <a:buSzPts val="1100"/>
              <a:buFont typeface="Arial"/>
              <a:buNone/>
              <a:defRPr sz="2201" b="0" i="0" u="none" strike="noStrike" cap="none">
                <a:solidFill>
                  <a:schemeClr val="dk1"/>
                </a:solidFill>
                <a:latin typeface="Arial"/>
                <a:ea typeface="Arial"/>
                <a:cs typeface="Arial"/>
                <a:sym typeface="Arial"/>
              </a:defRPr>
            </a:lvl4pPr>
            <a:lvl5pPr marL="4572114" marR="0" lvl="4" indent="-457211" algn="l" rtl="0">
              <a:lnSpc>
                <a:spcPct val="90000"/>
              </a:lnSpc>
              <a:spcBef>
                <a:spcPts val="2400"/>
              </a:spcBef>
              <a:spcAft>
                <a:spcPts val="0"/>
              </a:spcAft>
              <a:buClr>
                <a:schemeClr val="dk1"/>
              </a:buClr>
              <a:buSzPts val="1100"/>
              <a:buFont typeface="Arial"/>
              <a:buNone/>
              <a:defRPr sz="2201" b="0" i="0" u="none" strike="noStrike" cap="none">
                <a:solidFill>
                  <a:schemeClr val="dk1"/>
                </a:solidFill>
                <a:latin typeface="Arial"/>
                <a:ea typeface="Arial"/>
                <a:cs typeface="Arial"/>
                <a:sym typeface="Arial"/>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45452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28978" y="-14486"/>
            <a:ext cx="18458045" cy="10382651"/>
          </a:xfrm>
          <a:prstGeom prst="rect">
            <a:avLst/>
          </a:prstGeom>
          <a:noFill/>
          <a:ln>
            <a:noFill/>
          </a:ln>
        </p:spPr>
      </p:pic>
      <p:sp>
        <p:nvSpPr>
          <p:cNvPr id="2" name="Google Shape;34;p8">
            <a:extLst>
              <a:ext uri="{FF2B5EF4-FFF2-40B4-BE49-F238E27FC236}">
                <a16:creationId xmlns:a16="http://schemas.microsoft.com/office/drawing/2014/main" id="{CEC6A29F-5121-E7EE-9510-B1CECC67D9DE}"/>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extLst>
      <p:ext uri="{BB962C8B-B14F-4D97-AF65-F5344CB8AC3E}">
        <p14:creationId xmlns:p14="http://schemas.microsoft.com/office/powerpoint/2010/main" val="3498112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B022-4792-014C-430B-44A54D013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77832-02C8-1CFD-C833-1B5A02161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4FCD-ECA0-8515-47AA-46978C9FF697}"/>
              </a:ext>
            </a:extLst>
          </p:cNvPr>
          <p:cNvSpPr>
            <a:spLocks noGrp="1"/>
          </p:cNvSpPr>
          <p:nvPr>
            <p:ph type="dt" sz="half" idx="10"/>
          </p:nvPr>
        </p:nvSpPr>
        <p:spPr/>
        <p:txBody>
          <a:bodyPr/>
          <a:lstStyle/>
          <a:p>
            <a:fld id="{631285CE-250D-BC40-A59A-7FE9A5B281AD}" type="datetime1">
              <a:rPr lang="en-US" smtClean="0"/>
              <a:t>2/26/26</a:t>
            </a:fld>
            <a:endParaRPr lang="en-US"/>
          </a:p>
        </p:txBody>
      </p:sp>
      <p:sp>
        <p:nvSpPr>
          <p:cNvPr id="5" name="Footer Placeholder 4">
            <a:extLst>
              <a:ext uri="{FF2B5EF4-FFF2-40B4-BE49-F238E27FC236}">
                <a16:creationId xmlns:a16="http://schemas.microsoft.com/office/drawing/2014/main" id="{046D5D6B-5B91-A721-A681-855701A99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C8940-4D7A-4F59-FA17-C5B6EA4A5713}"/>
              </a:ext>
            </a:extLst>
          </p:cNvPr>
          <p:cNvSpPr>
            <a:spLocks noGrp="1"/>
          </p:cNvSpPr>
          <p:nvPr>
            <p:ph type="sldNum" sz="quarter" idx="12"/>
          </p:nvPr>
        </p:nvSpPr>
        <p:spPr/>
        <p:txBody>
          <a:bodyPr/>
          <a:lstStyle/>
          <a:p>
            <a:fld id="{7D250E61-BEC9-48B8-8203-6DA6566255D7}" type="slidenum">
              <a:rPr lang="en-US" smtClean="0"/>
              <a:t>‹#›</a:t>
            </a:fld>
            <a:endParaRPr lang="en-US"/>
          </a:p>
        </p:txBody>
      </p:sp>
    </p:spTree>
    <p:extLst>
      <p:ext uri="{BB962C8B-B14F-4D97-AF65-F5344CB8AC3E}">
        <p14:creationId xmlns:p14="http://schemas.microsoft.com/office/powerpoint/2010/main" val="175565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89EBA-B93C-EA44-9C8F-71B078B279DA}" type="datetime1">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896DB9-AEF2-B843-9A40-9A4B6F815D22}" type="datetime1">
              <a:rPr lang="en-US" smtClean="0"/>
              <a:t>2/26/26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BCD3FD-3940-C04B-876B-B692A36BD78C}" type="datetime1">
              <a:rPr lang="en-US" smtClean="0"/>
              <a:t>2/26/26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AE9B8-9175-8B48-8ED9-638F0F77946F}" type="datetime1">
              <a:rPr lang="en-US" smtClean="0"/>
              <a:t>2/26/26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BD0C90-90A5-1640-9027-D41EBAB51F6E}" type="datetime1">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5D050-127F-C846-840D-001F44D8CF8A}" type="datetime1">
              <a:rPr lang="en-US" smtClean="0"/>
              <a:t>2/26/26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FB3C1-178A-454E-B1B6-AE4D8C52BCAC}" type="datetime1">
              <a:rPr lang="en-US" smtClean="0"/>
              <a:t>2/26/26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Google Shape;34;p8">
            <a:extLst>
              <a:ext uri="{FF2B5EF4-FFF2-40B4-BE49-F238E27FC236}">
                <a16:creationId xmlns:a16="http://schemas.microsoft.com/office/drawing/2014/main" id="{22F83476-1351-64D9-42CE-E95D97A7D66B}"/>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600200"/>
            <a:ext cx="8229600" cy="4525964"/>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fld id="{71401B53-F80D-8B4A-B9A8-BC2B0BB5A9E0}" type="datetime1">
              <a:rPr lang="en-US" smtClean="0"/>
              <a:t>2/26/26</a:t>
            </a:fld>
            <a:endParaRPr/>
          </a:p>
        </p:txBody>
      </p:sp>
      <p:sp>
        <p:nvSpPr>
          <p:cNvPr id="54" name="Google Shape;54;p1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 name="Google Shape;34;p8">
            <a:extLst>
              <a:ext uri="{FF2B5EF4-FFF2-40B4-BE49-F238E27FC236}">
                <a16:creationId xmlns:a16="http://schemas.microsoft.com/office/drawing/2014/main" id="{EBDF728C-3052-D4D0-575E-8EB757253207}"/>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extLst>
      <p:ext uri="{BB962C8B-B14F-4D97-AF65-F5344CB8AC3E}">
        <p14:creationId xmlns:p14="http://schemas.microsoft.com/office/powerpoint/2010/main" val="420547763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600201"/>
            <a:ext cx="8229600" cy="4525964"/>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fld id="{0A1F88E2-B5F4-D24A-8525-A4AB4E6E0A08}" type="datetime1">
              <a:rPr lang="en-US" smtClean="0"/>
              <a:t>2/26/26</a:t>
            </a:fld>
            <a:endParaRPr/>
          </a:p>
        </p:txBody>
      </p:sp>
      <p:sp>
        <p:nvSpPr>
          <p:cNvPr id="54" name="Google Shape;54;p13"/>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3" name="Google Shape;34;p8">
            <a:extLst>
              <a:ext uri="{FF2B5EF4-FFF2-40B4-BE49-F238E27FC236}">
                <a16:creationId xmlns:a16="http://schemas.microsoft.com/office/drawing/2014/main" id="{CC6F47DC-B00F-89A5-6F91-BD005256AAEB}"/>
              </a:ext>
            </a:extLst>
          </p:cNvPr>
          <p:cNvSpPr txBox="1">
            <a:spLocks/>
          </p:cNvSpPr>
          <p:nvPr userDrawn="1"/>
        </p:nvSpPr>
        <p:spPr>
          <a:xfrm>
            <a:off x="16944917" y="9326435"/>
            <a:ext cx="1097400" cy="787200"/>
          </a:xfrm>
          <a:prstGeom prst="rect">
            <a:avLst/>
          </a:prstGeom>
          <a:noFill/>
          <a:ln>
            <a:noFill/>
          </a:ln>
        </p:spPr>
        <p:txBody>
          <a:bodyPr spcFirstLastPara="1" wrap="square" lIns="91425" tIns="91425" rIns="91425" bIns="91425"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pPr marL="0" marR="0" lvl="0" indent="0" algn="r" defTabSz="914445" rtl="0" eaLnBrk="1" fontAlgn="auto" latinLnBrk="0" hangingPunct="1">
              <a:lnSpc>
                <a:spcPct val="100000"/>
              </a:lnSpc>
              <a:spcBef>
                <a:spcPts val="0"/>
              </a:spcBef>
              <a:spcAft>
                <a:spcPts val="0"/>
              </a:spcAft>
              <a:buClrTx/>
              <a:buSzTx/>
              <a:buFontTx/>
              <a:buNone/>
              <a:tabLst/>
              <a:defRPr/>
            </a:pPr>
            <a:fld id="{00000000-1234-1234-1234-123412341234}" type="slidenum">
              <a:rPr kumimoji="0" lang="en" sz="2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45" rtl="0" eaLnBrk="1" fontAlgn="auto" latinLnBrk="0" hangingPunct="1">
                <a:lnSpc>
                  <a:spcPct val="100000"/>
                </a:lnSpc>
                <a:spcBef>
                  <a:spcPts val="0"/>
                </a:spcBef>
                <a:spcAft>
                  <a:spcPts val="0"/>
                </a:spcAft>
                <a:buClrTx/>
                <a:buSzTx/>
                <a:buFontTx/>
                <a:buNone/>
                <a:tabLst/>
                <a:defRPr/>
              </a:pPr>
              <a:t>‹#›</a:t>
            </a:fld>
            <a:endParaRPr kumimoji="0" lang="en" sz="20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589188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5506996" y="1506496"/>
            <a:ext cx="7274007" cy="7274007"/>
          </a:xfrm>
          <a:custGeom>
            <a:avLst/>
            <a:gdLst/>
            <a:ahLst/>
            <a:cxnLst/>
            <a:rect l="l" t="t" r="r" b="b"/>
            <a:pathLst>
              <a:path w="7274007" h="7274007">
                <a:moveTo>
                  <a:pt x="0" y="0"/>
                </a:moveTo>
                <a:lnTo>
                  <a:pt x="7274008" y="0"/>
                </a:lnTo>
                <a:lnTo>
                  <a:pt x="7274008" y="7274008"/>
                </a:lnTo>
                <a:lnTo>
                  <a:pt x="0" y="7274008"/>
                </a:lnTo>
                <a:lnTo>
                  <a:pt x="0" y="0"/>
                </a:lnTo>
                <a:close/>
              </a:path>
            </a:pathLst>
          </a:custGeom>
          <a:blipFill>
            <a:blip r:embed="rId4"/>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92D6A2B8-9425-8917-C992-D01482AC8811}"/>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8A430-F36F-3655-C6D8-EDCBA56A6DB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757EFBC-205F-B053-6254-3A2D61DAEDF4}"/>
              </a:ext>
            </a:extLst>
          </p:cNvPr>
          <p:cNvSpPr txBox="1"/>
          <p:nvPr/>
        </p:nvSpPr>
        <p:spPr>
          <a:xfrm>
            <a:off x="0" y="1027853"/>
            <a:ext cx="18288000" cy="166199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n-US" sz="4800" b="1">
                <a:solidFill>
                  <a:schemeClr val="bg1"/>
                </a:solidFill>
              </a:rPr>
              <a:t>RECENT AREA BOND PROPOSALS</a:t>
            </a:r>
            <a:br>
              <a:rPr lang="en-US" sz="4800" b="1">
                <a:solidFill>
                  <a:srgbClr val="FFC000"/>
                </a:solidFill>
              </a:rPr>
            </a:br>
            <a:r>
              <a:rPr lang="en-US" sz="4800" b="1">
                <a:solidFill>
                  <a:srgbClr val="FFC000"/>
                </a:solidFill>
              </a:rPr>
              <a:t>$500K Average Home Market Value Tax Impact</a:t>
            </a:r>
            <a:endParaRPr lang="en-US" sz="4800" b="1" kern="0">
              <a:solidFill>
                <a:srgbClr val="FFC000"/>
              </a:solidFill>
              <a:effectLst>
                <a:outerShdw blurRad="50800" dist="38100" dir="2700000" algn="tl" rotWithShape="0">
                  <a:prstClr val="black">
                    <a:alpha val="40000"/>
                  </a:prstClr>
                </a:outerShdw>
              </a:effectLst>
              <a:latin typeface="Arial"/>
              <a:cs typeface="Arial"/>
              <a:sym typeface="Arial"/>
            </a:endParaRPr>
          </a:p>
        </p:txBody>
      </p:sp>
      <p:graphicFrame>
        <p:nvGraphicFramePr>
          <p:cNvPr id="5" name="Table 4">
            <a:extLst>
              <a:ext uri="{FF2B5EF4-FFF2-40B4-BE49-F238E27FC236}">
                <a16:creationId xmlns:a16="http://schemas.microsoft.com/office/drawing/2014/main" id="{D29D39F6-4020-00B3-997C-ECDA8D274B67}"/>
              </a:ext>
            </a:extLst>
          </p:cNvPr>
          <p:cNvGraphicFramePr>
            <a:graphicFrameLocks noGrp="1"/>
          </p:cNvGraphicFramePr>
          <p:nvPr/>
        </p:nvGraphicFramePr>
        <p:xfrm>
          <a:off x="498701" y="3314700"/>
          <a:ext cx="17373601" cy="4709160"/>
        </p:xfrm>
        <a:graphic>
          <a:graphicData uri="http://schemas.openxmlformats.org/drawingml/2006/table">
            <a:tbl>
              <a:tblPr firstRow="1" bandRow="1">
                <a:tableStyleId>{5C22544A-7EE6-4342-B048-85BDC9FD1C3A}</a:tableStyleId>
              </a:tblPr>
              <a:tblGrid>
                <a:gridCol w="3816626">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gridCol w="2660375">
                  <a:extLst>
                    <a:ext uri="{9D8B030D-6E8A-4147-A177-3AD203B41FA5}">
                      <a16:colId xmlns:a16="http://schemas.microsoft.com/office/drawing/2014/main" val="20005"/>
                    </a:ext>
                  </a:extLst>
                </a:gridCol>
              </a:tblGrid>
              <a:tr h="960120">
                <a:tc>
                  <a:txBody>
                    <a:bodyPr/>
                    <a:lstStyle/>
                    <a:p>
                      <a:pPr>
                        <a:defRPr sz="1200" b="1"/>
                      </a:pPr>
                      <a:r>
                        <a:rPr sz="2900">
                          <a:solidFill>
                            <a:srgbClr val="0070C0"/>
                          </a:solidFill>
                        </a:rPr>
                        <a:t>District</a:t>
                      </a:r>
                    </a:p>
                  </a:txBody>
                  <a:tcPr>
                    <a:solidFill>
                      <a:srgbClr val="FFC000"/>
                    </a:solidFill>
                  </a:tcPr>
                </a:tc>
                <a:tc>
                  <a:txBody>
                    <a:bodyPr/>
                    <a:lstStyle/>
                    <a:p>
                      <a:pPr>
                        <a:defRPr sz="1200" b="1"/>
                      </a:pPr>
                      <a:r>
                        <a:rPr sz="2900">
                          <a:solidFill>
                            <a:srgbClr val="0070C0"/>
                          </a:solidFill>
                        </a:rPr>
                        <a:t>Election Year</a:t>
                      </a:r>
                    </a:p>
                  </a:txBody>
                  <a:tcPr>
                    <a:solidFill>
                      <a:srgbClr val="FFC000"/>
                    </a:solidFill>
                  </a:tcPr>
                </a:tc>
                <a:tc>
                  <a:txBody>
                    <a:bodyPr/>
                    <a:lstStyle/>
                    <a:p>
                      <a:pPr>
                        <a:defRPr sz="1200" b="1"/>
                      </a:pPr>
                      <a:r>
                        <a:rPr sz="2900">
                          <a:solidFill>
                            <a:srgbClr val="0070C0"/>
                          </a:solidFill>
                        </a:rPr>
                        <a:t>Bond Package ($)</a:t>
                      </a:r>
                    </a:p>
                  </a:txBody>
                  <a:tcPr>
                    <a:solidFill>
                      <a:srgbClr val="FFC000"/>
                    </a:solidFill>
                  </a:tcPr>
                </a:tc>
                <a:tc>
                  <a:txBody>
                    <a:bodyPr/>
                    <a:lstStyle/>
                    <a:p>
                      <a:pPr>
                        <a:defRPr sz="1200" b="1"/>
                      </a:pPr>
                      <a:r>
                        <a:rPr sz="2900">
                          <a:solidFill>
                            <a:srgbClr val="0070C0"/>
                          </a:solidFill>
                        </a:rPr>
                        <a:t>Enrollment</a:t>
                      </a:r>
                    </a:p>
                  </a:txBody>
                  <a:tcPr>
                    <a:solidFill>
                      <a:srgbClr val="FFC000"/>
                    </a:solidFill>
                  </a:tcPr>
                </a:tc>
                <a:tc>
                  <a:txBody>
                    <a:bodyPr/>
                    <a:lstStyle/>
                    <a:p>
                      <a:pPr>
                        <a:defRPr sz="1200" b="1"/>
                      </a:pPr>
                      <a:r>
                        <a:rPr lang="en-US" sz="2900">
                          <a:solidFill>
                            <a:srgbClr val="0070C0"/>
                          </a:solidFill>
                        </a:rPr>
                        <a:t>Monthly Tax Impact</a:t>
                      </a:r>
                      <a:endParaRPr sz="2900">
                        <a:solidFill>
                          <a:srgbClr val="0070C0"/>
                        </a:solidFill>
                      </a:endParaRPr>
                    </a:p>
                  </a:txBody>
                  <a:tcPr>
                    <a:solidFill>
                      <a:srgbClr val="FFC000"/>
                    </a:solidFill>
                  </a:tcPr>
                </a:tc>
                <a:tc>
                  <a:txBody>
                    <a:bodyPr/>
                    <a:lstStyle/>
                    <a:p>
                      <a:pPr>
                        <a:defRPr sz="1200" b="1"/>
                      </a:pPr>
                      <a:r>
                        <a:rPr lang="en-US" sz="2900">
                          <a:solidFill>
                            <a:srgbClr val="0070C0"/>
                          </a:solidFill>
                        </a:rPr>
                        <a:t>Yearly Tax Impact</a:t>
                      </a:r>
                      <a:endParaRPr sz="2900">
                        <a:solidFill>
                          <a:srgbClr val="0070C0"/>
                        </a:solidFill>
                      </a:endParaRPr>
                    </a:p>
                  </a:txBody>
                  <a:tcPr>
                    <a:solidFill>
                      <a:srgbClr val="FFC000"/>
                    </a:solidFill>
                  </a:tcPr>
                </a:tc>
                <a:extLst>
                  <a:ext uri="{0D108BD9-81ED-4DB2-BD59-A6C34878D82A}">
                    <a16:rowId xmlns:a16="http://schemas.microsoft.com/office/drawing/2014/main" val="10000"/>
                  </a:ext>
                </a:extLst>
              </a:tr>
              <a:tr h="525780">
                <a:tc>
                  <a:txBody>
                    <a:bodyPr/>
                    <a:lstStyle/>
                    <a:p>
                      <a:pPr>
                        <a:defRPr sz="1200"/>
                      </a:pPr>
                      <a:r>
                        <a:rPr sz="2900" b="1"/>
                        <a:t>Richardson ISD</a:t>
                      </a:r>
                    </a:p>
                  </a:txBody>
                  <a:tcPr/>
                </a:tc>
                <a:tc>
                  <a:txBody>
                    <a:bodyPr/>
                    <a:lstStyle/>
                    <a:p>
                      <a:pPr>
                        <a:defRPr sz="1200"/>
                      </a:pPr>
                      <a:r>
                        <a:rPr sz="2900"/>
                        <a:t>2025</a:t>
                      </a:r>
                    </a:p>
                  </a:txBody>
                  <a:tcPr/>
                </a:tc>
                <a:tc>
                  <a:txBody>
                    <a:bodyPr/>
                    <a:lstStyle/>
                    <a:p>
                      <a:pPr>
                        <a:defRPr sz="1200"/>
                      </a:pPr>
                      <a:r>
                        <a:rPr sz="2900"/>
                        <a:t>1,400,000,000</a:t>
                      </a:r>
                    </a:p>
                  </a:txBody>
                  <a:tcPr/>
                </a:tc>
                <a:tc>
                  <a:txBody>
                    <a:bodyPr/>
                    <a:lstStyle/>
                    <a:p>
                      <a:pPr>
                        <a:defRPr sz="1200"/>
                      </a:pPr>
                      <a:r>
                        <a:rPr sz="2900"/>
                        <a:t>36,000</a:t>
                      </a:r>
                    </a:p>
                  </a:txBody>
                  <a:tcPr/>
                </a:tc>
                <a:tc>
                  <a:txBody>
                    <a:bodyPr/>
                    <a:lstStyle/>
                    <a:p>
                      <a:pPr>
                        <a:defRPr sz="1200"/>
                      </a:pPr>
                      <a:r>
                        <a:rPr lang="en-US" sz="2900"/>
                        <a:t>$10.00</a:t>
                      </a:r>
                      <a:endParaRPr sz="2900"/>
                    </a:p>
                  </a:txBody>
                  <a:tcPr/>
                </a:tc>
                <a:tc>
                  <a:txBody>
                    <a:bodyPr/>
                    <a:lstStyle/>
                    <a:p>
                      <a:pPr>
                        <a:defRPr sz="1200"/>
                      </a:pPr>
                      <a:r>
                        <a:rPr lang="en-US" sz="2900"/>
                        <a:t>$124.00</a:t>
                      </a:r>
                      <a:endParaRPr sz="2900"/>
                    </a:p>
                  </a:txBody>
                  <a:tcPr/>
                </a:tc>
                <a:extLst>
                  <a:ext uri="{0D108BD9-81ED-4DB2-BD59-A6C34878D82A}">
                    <a16:rowId xmlns:a16="http://schemas.microsoft.com/office/drawing/2014/main" val="10001"/>
                  </a:ext>
                </a:extLst>
              </a:tr>
              <a:tr h="525780">
                <a:tc>
                  <a:txBody>
                    <a:bodyPr/>
                    <a:lstStyle/>
                    <a:p>
                      <a:pPr>
                        <a:defRPr sz="1200"/>
                      </a:pPr>
                      <a:r>
                        <a:rPr sz="2900" b="1"/>
                        <a:t>Garland ISD</a:t>
                      </a:r>
                    </a:p>
                  </a:txBody>
                  <a:tcPr/>
                </a:tc>
                <a:tc>
                  <a:txBody>
                    <a:bodyPr/>
                    <a:lstStyle/>
                    <a:p>
                      <a:pPr>
                        <a:defRPr sz="1200"/>
                      </a:pPr>
                      <a:r>
                        <a:rPr sz="2900"/>
                        <a:t>2023</a:t>
                      </a:r>
                    </a:p>
                  </a:txBody>
                  <a:tcPr/>
                </a:tc>
                <a:tc>
                  <a:txBody>
                    <a:bodyPr/>
                    <a:lstStyle/>
                    <a:p>
                      <a:pPr>
                        <a:defRPr sz="1200"/>
                      </a:pPr>
                      <a:r>
                        <a:rPr sz="2900"/>
                        <a:t>1,279,000,000</a:t>
                      </a:r>
                    </a:p>
                  </a:txBody>
                  <a:tcPr/>
                </a:tc>
                <a:tc>
                  <a:txBody>
                    <a:bodyPr/>
                    <a:lstStyle/>
                    <a:p>
                      <a:pPr>
                        <a:defRPr sz="1200"/>
                      </a:pPr>
                      <a:r>
                        <a:rPr sz="2900"/>
                        <a:t>51,000</a:t>
                      </a:r>
                    </a:p>
                  </a:txBody>
                  <a:tcPr/>
                </a:tc>
                <a:tc>
                  <a:txBody>
                    <a:bodyPr/>
                    <a:lstStyle/>
                    <a:p>
                      <a:pPr>
                        <a:defRPr sz="1200"/>
                      </a:pPr>
                      <a:r>
                        <a:rPr lang="en-US" sz="2900"/>
                        <a:t>$14.32</a:t>
                      </a:r>
                      <a:endParaRPr sz="2900"/>
                    </a:p>
                  </a:txBody>
                  <a:tcPr/>
                </a:tc>
                <a:tc>
                  <a:txBody>
                    <a:bodyPr/>
                    <a:lstStyle/>
                    <a:p>
                      <a:pPr>
                        <a:defRPr sz="1200"/>
                      </a:pPr>
                      <a:r>
                        <a:rPr lang="en-US" sz="2900"/>
                        <a:t>$171.86</a:t>
                      </a:r>
                      <a:endParaRPr sz="2900"/>
                    </a:p>
                  </a:txBody>
                  <a:tcPr/>
                </a:tc>
                <a:extLst>
                  <a:ext uri="{0D108BD9-81ED-4DB2-BD59-A6C34878D82A}">
                    <a16:rowId xmlns:a16="http://schemas.microsoft.com/office/drawing/2014/main" val="10002"/>
                  </a:ext>
                </a:extLst>
              </a:tr>
              <a:tr h="525780">
                <a:tc>
                  <a:txBody>
                    <a:bodyPr/>
                    <a:lstStyle/>
                    <a:p>
                      <a:pPr>
                        <a:defRPr sz="1200"/>
                      </a:pPr>
                      <a:r>
                        <a:rPr lang="en-US" sz="2900" b="1"/>
                        <a:t>Corsicana ISD</a:t>
                      </a:r>
                      <a:endParaRPr sz="2900" b="1"/>
                    </a:p>
                  </a:txBody>
                  <a:tcPr/>
                </a:tc>
                <a:tc>
                  <a:txBody>
                    <a:bodyPr/>
                    <a:lstStyle/>
                    <a:p>
                      <a:pPr>
                        <a:defRPr sz="1200"/>
                      </a:pPr>
                      <a:r>
                        <a:rPr lang="en-US" sz="2900"/>
                        <a:t>2025</a:t>
                      </a:r>
                      <a:endParaRPr sz="2900"/>
                    </a:p>
                  </a:txBody>
                  <a:tcPr/>
                </a:tc>
                <a:tc>
                  <a:txBody>
                    <a:bodyPr/>
                    <a:lstStyle/>
                    <a:p>
                      <a:pPr>
                        <a:defRPr sz="1200"/>
                      </a:pPr>
                      <a:r>
                        <a:rPr lang="en-US" sz="2900"/>
                        <a:t>205,000,000</a:t>
                      </a:r>
                      <a:endParaRPr sz="2900"/>
                    </a:p>
                  </a:txBody>
                  <a:tcPr/>
                </a:tc>
                <a:tc>
                  <a:txBody>
                    <a:bodyPr/>
                    <a:lstStyle/>
                    <a:p>
                      <a:pPr>
                        <a:defRPr sz="1200"/>
                      </a:pPr>
                      <a:r>
                        <a:rPr lang="en-US" sz="2900"/>
                        <a:t>5,940</a:t>
                      </a:r>
                      <a:endParaRPr sz="2900"/>
                    </a:p>
                  </a:txBody>
                  <a:tcPr/>
                </a:tc>
                <a:tc>
                  <a:txBody>
                    <a:bodyPr/>
                    <a:lstStyle/>
                    <a:p>
                      <a:pPr>
                        <a:defRPr sz="1200"/>
                      </a:pPr>
                      <a:r>
                        <a:rPr lang="en-US" sz="2900"/>
                        <a:t>$67.20</a:t>
                      </a:r>
                      <a:endParaRPr sz="2900"/>
                    </a:p>
                  </a:txBody>
                  <a:tcPr/>
                </a:tc>
                <a:tc>
                  <a:txBody>
                    <a:bodyPr/>
                    <a:lstStyle/>
                    <a:p>
                      <a:pPr>
                        <a:defRPr sz="1200"/>
                      </a:pPr>
                      <a:r>
                        <a:rPr lang="en-US" sz="2900"/>
                        <a:t>$806.40</a:t>
                      </a:r>
                      <a:endParaRPr sz="2900"/>
                    </a:p>
                  </a:txBody>
                  <a:tcPr/>
                </a:tc>
                <a:extLst>
                  <a:ext uri="{0D108BD9-81ED-4DB2-BD59-A6C34878D82A}">
                    <a16:rowId xmlns:a16="http://schemas.microsoft.com/office/drawing/2014/main" val="10003"/>
                  </a:ext>
                </a:extLst>
              </a:tr>
              <a:tr h="525780">
                <a:tc>
                  <a:txBody>
                    <a:bodyPr/>
                    <a:lstStyle/>
                    <a:p>
                      <a:pPr>
                        <a:defRPr sz="1200"/>
                      </a:pPr>
                      <a:r>
                        <a:rPr lang="en-US" sz="2900" b="1"/>
                        <a:t>Cleburne ISD</a:t>
                      </a:r>
                      <a:endParaRPr sz="2900" b="1"/>
                    </a:p>
                  </a:txBody>
                  <a:tcPr/>
                </a:tc>
                <a:tc>
                  <a:txBody>
                    <a:bodyPr/>
                    <a:lstStyle/>
                    <a:p>
                      <a:pPr>
                        <a:defRPr sz="1200"/>
                      </a:pPr>
                      <a:r>
                        <a:rPr lang="en-US" sz="2900"/>
                        <a:t>2025</a:t>
                      </a:r>
                      <a:endParaRPr sz="2900"/>
                    </a:p>
                  </a:txBody>
                  <a:tcPr/>
                </a:tc>
                <a:tc>
                  <a:txBody>
                    <a:bodyPr/>
                    <a:lstStyle/>
                    <a:p>
                      <a:pPr>
                        <a:defRPr sz="1200"/>
                      </a:pPr>
                      <a:r>
                        <a:rPr lang="en-US" sz="2900"/>
                        <a:t>232,000,000</a:t>
                      </a:r>
                      <a:endParaRPr sz="2900"/>
                    </a:p>
                  </a:txBody>
                  <a:tcPr/>
                </a:tc>
                <a:tc>
                  <a:txBody>
                    <a:bodyPr/>
                    <a:lstStyle/>
                    <a:p>
                      <a:pPr>
                        <a:defRPr sz="1200"/>
                      </a:pPr>
                      <a:r>
                        <a:rPr lang="en-US" sz="2900"/>
                        <a:t>7,200</a:t>
                      </a:r>
                      <a:endParaRPr sz="2900"/>
                    </a:p>
                  </a:txBody>
                  <a:tcPr/>
                </a:tc>
                <a:tc>
                  <a:txBody>
                    <a:bodyPr/>
                    <a:lstStyle/>
                    <a:p>
                      <a:pPr>
                        <a:defRPr sz="1200"/>
                      </a:pPr>
                      <a:r>
                        <a:rPr lang="en-US" sz="2900"/>
                        <a:t>$4.17</a:t>
                      </a:r>
                      <a:endParaRPr sz="2900"/>
                    </a:p>
                  </a:txBody>
                  <a:tcPr/>
                </a:tc>
                <a:tc>
                  <a:txBody>
                    <a:bodyPr/>
                    <a:lstStyle/>
                    <a:p>
                      <a:pPr>
                        <a:defRPr sz="1200"/>
                      </a:pPr>
                      <a:r>
                        <a:rPr lang="en-US" sz="2900"/>
                        <a:t>$50.00</a:t>
                      </a:r>
                      <a:endParaRPr sz="2900"/>
                    </a:p>
                  </a:txBody>
                  <a:tcPr/>
                </a:tc>
                <a:extLst>
                  <a:ext uri="{0D108BD9-81ED-4DB2-BD59-A6C34878D82A}">
                    <a16:rowId xmlns:a16="http://schemas.microsoft.com/office/drawing/2014/main" val="10004"/>
                  </a:ext>
                </a:extLst>
              </a:tr>
              <a:tr h="525780">
                <a:tc>
                  <a:txBody>
                    <a:bodyPr/>
                    <a:lstStyle/>
                    <a:p>
                      <a:pPr>
                        <a:defRPr sz="1200"/>
                      </a:pPr>
                      <a:r>
                        <a:rPr lang="en-US" sz="2900" b="1"/>
                        <a:t>Sunnyvale ISD</a:t>
                      </a:r>
                      <a:endParaRPr sz="2900" b="1"/>
                    </a:p>
                  </a:txBody>
                  <a:tcPr/>
                </a:tc>
                <a:tc>
                  <a:txBody>
                    <a:bodyPr/>
                    <a:lstStyle/>
                    <a:p>
                      <a:pPr>
                        <a:defRPr sz="1200"/>
                      </a:pPr>
                      <a:r>
                        <a:rPr lang="en-US" sz="2900"/>
                        <a:t>2024</a:t>
                      </a:r>
                      <a:endParaRPr sz="2900"/>
                    </a:p>
                  </a:txBody>
                  <a:tcPr/>
                </a:tc>
                <a:tc>
                  <a:txBody>
                    <a:bodyPr/>
                    <a:lstStyle/>
                    <a:p>
                      <a:pPr>
                        <a:defRPr sz="1200"/>
                      </a:pPr>
                      <a:r>
                        <a:rPr lang="en-US" sz="2900"/>
                        <a:t>95,740,000</a:t>
                      </a:r>
                      <a:endParaRPr sz="2900"/>
                    </a:p>
                  </a:txBody>
                  <a:tcPr/>
                </a:tc>
                <a:tc>
                  <a:txBody>
                    <a:bodyPr/>
                    <a:lstStyle/>
                    <a:p>
                      <a:pPr>
                        <a:defRPr sz="1200"/>
                      </a:pPr>
                      <a:r>
                        <a:rPr lang="en-US" sz="2900"/>
                        <a:t>2,317</a:t>
                      </a:r>
                      <a:endParaRPr sz="2900"/>
                    </a:p>
                  </a:txBody>
                  <a:tcPr/>
                </a:tc>
                <a:tc>
                  <a:txBody>
                    <a:bodyPr/>
                    <a:lstStyle/>
                    <a:p>
                      <a:pPr>
                        <a:defRPr sz="1200"/>
                      </a:pPr>
                      <a:r>
                        <a:rPr lang="en-US" sz="2900"/>
                        <a:t>$12.35</a:t>
                      </a:r>
                      <a:endParaRPr sz="2900"/>
                    </a:p>
                  </a:txBody>
                  <a:tcPr/>
                </a:tc>
                <a:tc>
                  <a:txBody>
                    <a:bodyPr/>
                    <a:lstStyle/>
                    <a:p>
                      <a:pPr>
                        <a:defRPr sz="1200"/>
                      </a:pPr>
                      <a:r>
                        <a:rPr lang="en-US" sz="2900"/>
                        <a:t>$148.20</a:t>
                      </a:r>
                      <a:endParaRPr sz="2900"/>
                    </a:p>
                  </a:txBody>
                  <a:tcPr/>
                </a:tc>
                <a:extLst>
                  <a:ext uri="{0D108BD9-81ED-4DB2-BD59-A6C34878D82A}">
                    <a16:rowId xmlns:a16="http://schemas.microsoft.com/office/drawing/2014/main" val="10005"/>
                  </a:ext>
                </a:extLst>
              </a:tr>
              <a:tr h="525780">
                <a:tc>
                  <a:txBody>
                    <a:bodyPr/>
                    <a:lstStyle/>
                    <a:p>
                      <a:pPr>
                        <a:defRPr sz="1200"/>
                      </a:pPr>
                      <a:r>
                        <a:rPr lang="en-US" sz="2900" b="1"/>
                        <a:t>Calallen ISD</a:t>
                      </a:r>
                      <a:endParaRPr sz="2900" b="1"/>
                    </a:p>
                  </a:txBody>
                  <a:tcPr/>
                </a:tc>
                <a:tc>
                  <a:txBody>
                    <a:bodyPr/>
                    <a:lstStyle/>
                    <a:p>
                      <a:pPr>
                        <a:defRPr sz="1200"/>
                      </a:pPr>
                      <a:r>
                        <a:rPr lang="en-US" sz="2900"/>
                        <a:t>2024</a:t>
                      </a:r>
                      <a:endParaRPr sz="2900"/>
                    </a:p>
                  </a:txBody>
                  <a:tcPr/>
                </a:tc>
                <a:tc>
                  <a:txBody>
                    <a:bodyPr/>
                    <a:lstStyle/>
                    <a:p>
                      <a:pPr>
                        <a:defRPr sz="1200"/>
                      </a:pPr>
                      <a:r>
                        <a:rPr lang="en-US" sz="2900"/>
                        <a:t>12,573,000</a:t>
                      </a:r>
                      <a:endParaRPr sz="2900"/>
                    </a:p>
                  </a:txBody>
                  <a:tcPr/>
                </a:tc>
                <a:tc>
                  <a:txBody>
                    <a:bodyPr/>
                    <a:lstStyle/>
                    <a:p>
                      <a:pPr>
                        <a:defRPr sz="1200"/>
                      </a:pPr>
                      <a:r>
                        <a:rPr lang="en-US" sz="2900"/>
                        <a:t>3,877</a:t>
                      </a:r>
                      <a:endParaRPr sz="2900"/>
                    </a:p>
                  </a:txBody>
                  <a:tcPr/>
                </a:tc>
                <a:tc>
                  <a:txBody>
                    <a:bodyPr/>
                    <a:lstStyle/>
                    <a:p>
                      <a:pPr>
                        <a:defRPr sz="1200"/>
                      </a:pPr>
                      <a:r>
                        <a:rPr lang="en-US" sz="2900"/>
                        <a:t>$8.50</a:t>
                      </a:r>
                      <a:endParaRPr sz="2900"/>
                    </a:p>
                  </a:txBody>
                  <a:tcPr/>
                </a:tc>
                <a:tc>
                  <a:txBody>
                    <a:bodyPr/>
                    <a:lstStyle/>
                    <a:p>
                      <a:pPr>
                        <a:defRPr sz="1200"/>
                      </a:pPr>
                      <a:r>
                        <a:rPr lang="en-US" sz="2900"/>
                        <a:t>$102.07</a:t>
                      </a:r>
                      <a:endParaRPr sz="2900"/>
                    </a:p>
                  </a:txBody>
                  <a:tcPr/>
                </a:tc>
                <a:extLst>
                  <a:ext uri="{0D108BD9-81ED-4DB2-BD59-A6C34878D82A}">
                    <a16:rowId xmlns:a16="http://schemas.microsoft.com/office/drawing/2014/main" val="10006"/>
                  </a:ext>
                </a:extLst>
              </a:tr>
              <a:tr h="525780">
                <a:tc>
                  <a:txBody>
                    <a:bodyPr/>
                    <a:lstStyle/>
                    <a:p>
                      <a:pPr>
                        <a:defRPr sz="1200"/>
                      </a:pPr>
                      <a:r>
                        <a:rPr sz="2900" b="1"/>
                        <a:t>Dallas ISD</a:t>
                      </a:r>
                    </a:p>
                  </a:txBody>
                  <a:tcPr/>
                </a:tc>
                <a:tc>
                  <a:txBody>
                    <a:bodyPr/>
                    <a:lstStyle/>
                    <a:p>
                      <a:pPr>
                        <a:defRPr sz="1200"/>
                      </a:pPr>
                      <a:r>
                        <a:rPr sz="2900"/>
                        <a:t>202</a:t>
                      </a:r>
                      <a:r>
                        <a:rPr lang="en-US" sz="2900"/>
                        <a:t>6</a:t>
                      </a:r>
                      <a:endParaRPr sz="2900"/>
                    </a:p>
                  </a:txBody>
                  <a:tcPr/>
                </a:tc>
                <a:tc>
                  <a:txBody>
                    <a:bodyPr/>
                    <a:lstStyle/>
                    <a:p>
                      <a:pPr>
                        <a:defRPr sz="1200"/>
                      </a:pPr>
                      <a:r>
                        <a:rPr sz="2900"/>
                        <a:t>6,243,110,000</a:t>
                      </a:r>
                    </a:p>
                  </a:txBody>
                  <a:tcPr/>
                </a:tc>
                <a:tc>
                  <a:txBody>
                    <a:bodyPr/>
                    <a:lstStyle/>
                    <a:p>
                      <a:pPr>
                        <a:defRPr sz="1200"/>
                      </a:pPr>
                      <a:r>
                        <a:rPr sz="2900"/>
                        <a:t>133,748</a:t>
                      </a:r>
                    </a:p>
                  </a:txBody>
                  <a:tcPr/>
                </a:tc>
                <a:tc>
                  <a:txBody>
                    <a:bodyPr/>
                    <a:lstStyle/>
                    <a:p>
                      <a:pPr>
                        <a:defRPr sz="1200"/>
                      </a:pPr>
                      <a:r>
                        <a:rPr lang="en-US" sz="2900"/>
                        <a:t>$2.79</a:t>
                      </a:r>
                      <a:endParaRPr sz="2900"/>
                    </a:p>
                  </a:txBody>
                  <a:tcPr/>
                </a:tc>
                <a:tc>
                  <a:txBody>
                    <a:bodyPr/>
                    <a:lstStyle/>
                    <a:p>
                      <a:pPr>
                        <a:defRPr sz="1200"/>
                      </a:pPr>
                      <a:r>
                        <a:rPr lang="en-US" sz="2900"/>
                        <a:t>$33.48</a:t>
                      </a:r>
                      <a:endParaRPr sz="2900"/>
                    </a:p>
                  </a:txBody>
                  <a:tcPr/>
                </a:tc>
                <a:extLst>
                  <a:ext uri="{0D108BD9-81ED-4DB2-BD59-A6C34878D82A}">
                    <a16:rowId xmlns:a16="http://schemas.microsoft.com/office/drawing/2014/main" val="10007"/>
                  </a:ext>
                </a:extLst>
              </a:tr>
            </a:tbl>
          </a:graphicData>
        </a:graphic>
      </p:graphicFrame>
      <p:pic>
        <p:nvPicPr>
          <p:cNvPr id="6" name="Picture 5" descr="A black and white logo&#10;&#10;AI-generated content may be incorrect.">
            <a:extLst>
              <a:ext uri="{FF2B5EF4-FFF2-40B4-BE49-F238E27FC236}">
                <a16:creationId xmlns:a16="http://schemas.microsoft.com/office/drawing/2014/main" id="{E7BB3B36-B543-24C0-352B-89991C2604D9}"/>
              </a:ext>
            </a:extLst>
          </p:cNvPr>
          <p:cNvPicPr>
            <a:picLocks noChangeAspect="1"/>
          </p:cNvPicPr>
          <p:nvPr/>
        </p:nvPicPr>
        <p:blipFill>
          <a:blip r:embed="rId3"/>
          <a:stretch>
            <a:fillRect/>
          </a:stretch>
        </p:blipFill>
        <p:spPr>
          <a:xfrm>
            <a:off x="457201" y="8801100"/>
            <a:ext cx="2917436" cy="1046442"/>
          </a:xfrm>
          <a:prstGeom prst="rect">
            <a:avLst/>
          </a:prstGeom>
        </p:spPr>
      </p:pic>
    </p:spTree>
    <p:extLst>
      <p:ext uri="{BB962C8B-B14F-4D97-AF65-F5344CB8AC3E}">
        <p14:creationId xmlns:p14="http://schemas.microsoft.com/office/powerpoint/2010/main" val="317925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2D76-6227-37BE-9F82-10E345CEC44A}"/>
            </a:ext>
          </a:extLst>
        </p:cNvPr>
        <p:cNvGrpSpPr/>
        <p:nvPr/>
      </p:nvGrpSpPr>
      <p:grpSpPr>
        <a:xfrm>
          <a:off x="0" y="0"/>
          <a:ext cx="0" cy="0"/>
          <a:chOff x="0" y="0"/>
          <a:chExt cx="0" cy="0"/>
        </a:xfrm>
      </p:grpSpPr>
      <p:pic>
        <p:nvPicPr>
          <p:cNvPr id="13" name="Picture 12" descr="A table with numbers and a map&#10;&#10;AI-generated content may be incorrect.">
            <a:extLst>
              <a:ext uri="{FF2B5EF4-FFF2-40B4-BE49-F238E27FC236}">
                <a16:creationId xmlns:a16="http://schemas.microsoft.com/office/drawing/2014/main" id="{C3FA0D35-8F72-5545-12E9-F3D627AB9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51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8141CD33-4FE2-C583-E94A-ED536704F8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96E387-622D-222E-EF5B-8C478D93664E}"/>
              </a:ext>
            </a:extLst>
          </p:cNvPr>
          <p:cNvSpPr txBox="1"/>
          <p:nvPr/>
        </p:nvSpPr>
        <p:spPr>
          <a:xfrm>
            <a:off x="2476630" y="1197328"/>
            <a:ext cx="15811369"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4400" b="1">
                <a:solidFill>
                  <a:srgbClr val="FFC000"/>
                </a:solidFill>
                <a:effectLst>
                  <a:outerShdw blurRad="50800" dist="38100" dir="2700000" algn="tl" rotWithShape="0">
                    <a:prstClr val="black">
                      <a:alpha val="40000"/>
                    </a:prstClr>
                  </a:outerShdw>
                </a:effectLst>
              </a:rPr>
              <a:t>BOND 2026 WEBSITE</a:t>
            </a:r>
            <a:endParaRPr lang="en-US" sz="4400">
              <a:solidFill>
                <a:srgbClr val="FFC000"/>
              </a:solidFill>
              <a:effectLst>
                <a:outerShdw blurRad="50800" dist="38100" dir="2700000" algn="tl" rotWithShape="0">
                  <a:prstClr val="black">
                    <a:alpha val="40000"/>
                  </a:prstClr>
                </a:outerShdw>
              </a:effectLst>
            </a:endParaRPr>
          </a:p>
        </p:txBody>
      </p:sp>
      <p:sp>
        <p:nvSpPr>
          <p:cNvPr id="2" name="Google Shape;578;p69" descr="A logo with a city skyline and a road&#10;&#10;AI-generated content may be incorrect.">
            <a:extLst>
              <a:ext uri="{FF2B5EF4-FFF2-40B4-BE49-F238E27FC236}">
                <a16:creationId xmlns:a16="http://schemas.microsoft.com/office/drawing/2014/main" id="{6CA83EE2-5C2A-EE88-EFC4-DE94C4F11DB8}"/>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a:solidFill>
                <a:srgbClr val="000000"/>
              </a:solidFill>
              <a:latin typeface="Calibri"/>
              <a:ea typeface="Calibri"/>
              <a:cs typeface="Calibri"/>
              <a:sym typeface="Calibri"/>
            </a:endParaRPr>
          </a:p>
        </p:txBody>
      </p:sp>
      <p:sp>
        <p:nvSpPr>
          <p:cNvPr id="5" name="Rectangle 2">
            <a:extLst>
              <a:ext uri="{FF2B5EF4-FFF2-40B4-BE49-F238E27FC236}">
                <a16:creationId xmlns:a16="http://schemas.microsoft.com/office/drawing/2014/main" id="{C8F9F582-F59F-B2AF-76FF-B145C2137C7B}"/>
              </a:ext>
            </a:extLst>
          </p:cNvPr>
          <p:cNvSpPr>
            <a:spLocks noChangeArrowheads="1"/>
          </p:cNvSpPr>
          <p:nvPr/>
        </p:nvSpPr>
        <p:spPr bwMode="auto">
          <a:xfrm>
            <a:off x="2609850" y="2427091"/>
            <a:ext cx="10182596"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Summary</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lang="en-US" altLang="en-US" sz="3600" dirty="0">
                <a:solidFill>
                  <a:schemeClr val="bg1"/>
                </a:solidFill>
                <a:latin typeface="+mj-lt"/>
              </a:rPr>
              <a:t>  </a:t>
            </a:r>
            <a:r>
              <a:rPr kumimoji="0" lang="en-US" altLang="en-US" sz="3600" b="0" i="0" u="none" strike="noStrike" cap="none" normalizeH="0" baseline="0" dirty="0">
                <a:ln>
                  <a:noFill/>
                </a:ln>
                <a:solidFill>
                  <a:schemeClr val="bg1"/>
                </a:solidFill>
                <a:effectLst/>
                <a:latin typeface="+mj-lt"/>
              </a:rPr>
              <a:t>1-page summary in English and Spanish</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Video</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Frequently Asked Questions</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Proposed Scope for Each Campus</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List of Proposed New Schools</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Tax Impact Estimator</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Citizens Bond Steering Committee information</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Bond Planning Timeline</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Register to Vote/Important Dates</a:t>
            </a:r>
          </a:p>
          <a:p>
            <a:pPr marL="171450" marR="0" lvl="0" indent="-171450" algn="l" defTabSz="914400" rtl="0" eaLnBrk="0" fontAlgn="base" latinLnBrk="0" hangingPunct="0">
              <a:lnSpc>
                <a:spcPct val="100000"/>
              </a:lnSpc>
              <a:spcBef>
                <a:spcPct val="0"/>
              </a:spcBef>
              <a:spcAft>
                <a:spcPct val="0"/>
              </a:spcAft>
              <a:buClr>
                <a:srgbClr val="FFC000"/>
              </a:buClr>
              <a:buSzTx/>
              <a:buFont typeface="Courier New" panose="02070309020205020404" pitchFamily="49" charset="0"/>
              <a:buChar char="o"/>
              <a:tabLst/>
            </a:pPr>
            <a:r>
              <a:rPr kumimoji="0" lang="en-US" altLang="en-US" sz="3600" b="0" i="0" u="none" strike="noStrike" cap="none" normalizeH="0" baseline="0" dirty="0">
                <a:ln>
                  <a:noFill/>
                </a:ln>
                <a:solidFill>
                  <a:schemeClr val="bg1"/>
                </a:solidFill>
                <a:effectLst/>
                <a:latin typeface="+mj-lt"/>
              </a:rPr>
              <a:t>  2020 Bond Dashboard</a:t>
            </a:r>
          </a:p>
        </p:txBody>
      </p:sp>
    </p:spTree>
    <p:extLst>
      <p:ext uri="{BB962C8B-B14F-4D97-AF65-F5344CB8AC3E}">
        <p14:creationId xmlns:p14="http://schemas.microsoft.com/office/powerpoint/2010/main" val="26224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A131999D-4948-391E-0F96-103DEF8BA3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38B2E4-34E3-BF2C-43C0-C003F59264FF}"/>
              </a:ext>
            </a:extLst>
          </p:cNvPr>
          <p:cNvSpPr txBox="1"/>
          <p:nvPr/>
        </p:nvSpPr>
        <p:spPr>
          <a:xfrm>
            <a:off x="2476630" y="1197328"/>
            <a:ext cx="15811369"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n-US" sz="4400" b="1" dirty="0">
                <a:solidFill>
                  <a:srgbClr val="FFC000"/>
                </a:solidFill>
                <a:effectLst>
                  <a:outerShdw blurRad="50800" dist="38100" dir="2700000" algn="tl" rotWithShape="0">
                    <a:prstClr val="black">
                      <a:alpha val="40000"/>
                    </a:prstClr>
                  </a:outerShdw>
                </a:effectLst>
              </a:rPr>
              <a:t>BOND 2026 WEBSITE</a:t>
            </a:r>
            <a:endParaRPr lang="en-US" sz="4400" dirty="0">
              <a:solidFill>
                <a:srgbClr val="FFC000"/>
              </a:solidFill>
              <a:effectLst>
                <a:outerShdw blurRad="50800" dist="38100" dir="2700000" algn="tl" rotWithShape="0">
                  <a:prstClr val="black">
                    <a:alpha val="40000"/>
                  </a:prstClr>
                </a:outerShdw>
              </a:effectLst>
            </a:endParaRPr>
          </a:p>
        </p:txBody>
      </p:sp>
      <p:sp>
        <p:nvSpPr>
          <p:cNvPr id="2" name="Google Shape;578;p69" descr="A logo with a city skyline and a road&#10;&#10;AI-generated content may be incorrect.">
            <a:extLst>
              <a:ext uri="{FF2B5EF4-FFF2-40B4-BE49-F238E27FC236}">
                <a16:creationId xmlns:a16="http://schemas.microsoft.com/office/drawing/2014/main" id="{9A6C10EA-BAD9-4A62-2231-EB99FC94E278}"/>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a:solidFill>
                <a:srgbClr val="00000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A8D37E3D-CA36-B1A4-283E-5AE605B716B8}"/>
              </a:ext>
            </a:extLst>
          </p:cNvPr>
          <p:cNvPicPr>
            <a:picLocks noChangeAspect="1"/>
          </p:cNvPicPr>
          <p:nvPr/>
        </p:nvPicPr>
        <p:blipFill>
          <a:blip r:embed="rId4"/>
          <a:stretch>
            <a:fillRect/>
          </a:stretch>
        </p:blipFill>
        <p:spPr>
          <a:xfrm>
            <a:off x="2939081" y="2059101"/>
            <a:ext cx="5531999" cy="8113598"/>
          </a:xfrm>
          <a:prstGeom prst="rect">
            <a:avLst/>
          </a:prstGeom>
        </p:spPr>
      </p:pic>
      <p:pic>
        <p:nvPicPr>
          <p:cNvPr id="8" name="Picture 7">
            <a:extLst>
              <a:ext uri="{FF2B5EF4-FFF2-40B4-BE49-F238E27FC236}">
                <a16:creationId xmlns:a16="http://schemas.microsoft.com/office/drawing/2014/main" id="{5B9DE490-548B-8698-C404-8188B0A2D3DD}"/>
              </a:ext>
            </a:extLst>
          </p:cNvPr>
          <p:cNvPicPr>
            <a:picLocks noChangeAspect="1"/>
          </p:cNvPicPr>
          <p:nvPr/>
        </p:nvPicPr>
        <p:blipFill>
          <a:blip r:embed="rId5"/>
          <a:stretch>
            <a:fillRect/>
          </a:stretch>
        </p:blipFill>
        <p:spPr>
          <a:xfrm>
            <a:off x="9984749" y="2059100"/>
            <a:ext cx="5531999" cy="8113599"/>
          </a:xfrm>
          <a:prstGeom prst="rect">
            <a:avLst/>
          </a:prstGeom>
        </p:spPr>
      </p:pic>
    </p:spTree>
    <p:extLst>
      <p:ext uri="{BB962C8B-B14F-4D97-AF65-F5344CB8AC3E}">
        <p14:creationId xmlns:p14="http://schemas.microsoft.com/office/powerpoint/2010/main" val="74686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5360687E-5931-F632-980D-A6B6BEA43708}"/>
            </a:ext>
          </a:extLst>
        </p:cNvPr>
        <p:cNvGrpSpPr/>
        <p:nvPr/>
      </p:nvGrpSpPr>
      <p:grpSpPr>
        <a:xfrm>
          <a:off x="0" y="0"/>
          <a:ext cx="0" cy="0"/>
          <a:chOff x="0" y="0"/>
          <a:chExt cx="0" cy="0"/>
        </a:xfrm>
      </p:grpSpPr>
      <p:sp>
        <p:nvSpPr>
          <p:cNvPr id="4" name="Google Shape;578;p69" descr="A logo with a city skyline and a road&#10;&#10;AI-generated content may be incorrect.">
            <a:extLst>
              <a:ext uri="{FF2B5EF4-FFF2-40B4-BE49-F238E27FC236}">
                <a16:creationId xmlns:a16="http://schemas.microsoft.com/office/drawing/2014/main" id="{15D0240E-5B98-C8FD-585B-90866520FC3A}"/>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a:solidFill>
                <a:srgbClr val="000000"/>
              </a:solidFill>
              <a:latin typeface="Calibri"/>
              <a:ea typeface="Calibri"/>
              <a:cs typeface="Calibri"/>
              <a:sym typeface="Calibri"/>
            </a:endParaRPr>
          </a:p>
        </p:txBody>
      </p:sp>
      <p:pic>
        <p:nvPicPr>
          <p:cNvPr id="5" name="Picture 4" descr="A two posters with text on them&#10;&#10;AI-generated content may be incorrect.">
            <a:extLst>
              <a:ext uri="{FF2B5EF4-FFF2-40B4-BE49-F238E27FC236}">
                <a16:creationId xmlns:a16="http://schemas.microsoft.com/office/drawing/2014/main" id="{F9038FC3-61AE-3BD4-8F8D-DFCA0980D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632" y="366380"/>
            <a:ext cx="11196735" cy="9554239"/>
          </a:xfrm>
          <a:prstGeom prst="rect">
            <a:avLst/>
          </a:prstGeom>
        </p:spPr>
      </p:pic>
    </p:spTree>
    <p:extLst>
      <p:ext uri="{BB962C8B-B14F-4D97-AF65-F5344CB8AC3E}">
        <p14:creationId xmlns:p14="http://schemas.microsoft.com/office/powerpoint/2010/main" val="36022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2282E9F0-E81A-C0AC-E6AA-A6F29403B7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3B84C3-B1CB-3D21-D7CC-13191FE39A3C}"/>
              </a:ext>
            </a:extLst>
          </p:cNvPr>
          <p:cNvSpPr txBox="1"/>
          <p:nvPr/>
        </p:nvSpPr>
        <p:spPr>
          <a:xfrm>
            <a:off x="2365419" y="1197329"/>
            <a:ext cx="15922583" cy="153888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dirty="0">
                <a:solidFill>
                  <a:srgbClr val="FFC000"/>
                </a:solidFill>
                <a:effectLst>
                  <a:outerShdw blurRad="50800" dist="38100" dir="2700000" algn="tl" rotWithShape="0">
                    <a:prstClr val="black">
                      <a:alpha val="40000"/>
                    </a:prstClr>
                  </a:outerShdw>
                </a:effectLst>
                <a:cs typeface="Arial"/>
                <a:sym typeface="Arial"/>
              </a:rPr>
              <a:t>WHAT ARE KEY DATES ASSOCIATED WITH THE BOND ELECTION?</a:t>
            </a:r>
            <a:endParaRPr lang="en-US" sz="4400" kern="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0C2E0D61-57F5-4576-02E7-B440D41C7217}"/>
              </a:ext>
            </a:extLst>
          </p:cNvPr>
          <p:cNvSpPr txBox="1"/>
          <p:nvPr/>
        </p:nvSpPr>
        <p:spPr>
          <a:xfrm>
            <a:off x="1315566" y="3718971"/>
            <a:ext cx="15656867" cy="3831818"/>
          </a:xfrm>
          <a:prstGeom prst="rect">
            <a:avLst/>
          </a:prstGeom>
          <a:noFill/>
        </p:spPr>
        <p:txBody>
          <a:bodyPr wrap="square" lIns="137160" tIns="68580" rIns="137160" bIns="68580" anchor="t">
            <a:spAutoFit/>
          </a:bodyPr>
          <a:lstStyle/>
          <a:p>
            <a:r>
              <a:rPr lang="en-US" sz="4800" b="1" dirty="0">
                <a:solidFill>
                  <a:srgbClr val="6ECA97"/>
                </a:solidFill>
              </a:rPr>
              <a:t>April 2:</a:t>
            </a:r>
            <a:r>
              <a:rPr lang="en-US" sz="4800" dirty="0">
                <a:solidFill>
                  <a:schemeClr val="bg1"/>
                </a:solidFill>
              </a:rPr>
              <a:t>		Deadline to register to vote in the election</a:t>
            </a:r>
          </a:p>
          <a:p>
            <a:endParaRPr lang="en-US" sz="4800" dirty="0">
              <a:solidFill>
                <a:schemeClr val="bg1"/>
              </a:solidFill>
            </a:endParaRPr>
          </a:p>
          <a:p>
            <a:r>
              <a:rPr lang="en-US" sz="4800" b="1" dirty="0">
                <a:solidFill>
                  <a:srgbClr val="6ECA97"/>
                </a:solidFill>
              </a:rPr>
              <a:t>April 20-28:</a:t>
            </a:r>
            <a:r>
              <a:rPr lang="en-US" sz="4800" dirty="0">
                <a:solidFill>
                  <a:schemeClr val="bg1"/>
                </a:solidFill>
              </a:rPr>
              <a:t>	Early Voting</a:t>
            </a:r>
          </a:p>
          <a:p>
            <a:endParaRPr lang="en-US" sz="4800" dirty="0">
              <a:solidFill>
                <a:schemeClr val="bg1"/>
              </a:solidFill>
            </a:endParaRPr>
          </a:p>
          <a:p>
            <a:r>
              <a:rPr lang="en-US" sz="4800" b="1" dirty="0">
                <a:solidFill>
                  <a:srgbClr val="6ECA97"/>
                </a:solidFill>
              </a:rPr>
              <a:t>May 2:</a:t>
            </a:r>
            <a:r>
              <a:rPr lang="en-US" sz="4800" dirty="0">
                <a:solidFill>
                  <a:schemeClr val="bg1"/>
                </a:solidFill>
              </a:rPr>
              <a:t>		Election Day</a:t>
            </a:r>
          </a:p>
        </p:txBody>
      </p:sp>
      <p:sp>
        <p:nvSpPr>
          <p:cNvPr id="6" name="Google Shape;578;p69" descr="A logo with a city skyline and a road&#10;&#10;AI-generated content may be incorrect.">
            <a:extLst>
              <a:ext uri="{FF2B5EF4-FFF2-40B4-BE49-F238E27FC236}">
                <a16:creationId xmlns:a16="http://schemas.microsoft.com/office/drawing/2014/main" id="{EC6FE731-7714-E0B8-A969-EF3A1FD05FA0}"/>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252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D28D-3E19-FE2B-8AC9-D983DC7940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A3C0C0-6926-0392-1689-3ADB8B0A578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4" name="Slide Number Placeholder 3">
            <a:extLst>
              <a:ext uri="{FF2B5EF4-FFF2-40B4-BE49-F238E27FC236}">
                <a16:creationId xmlns:a16="http://schemas.microsoft.com/office/drawing/2014/main" id="{F76EB223-836B-A792-7293-285411DE36AB}"/>
              </a:ext>
            </a:extLst>
          </p:cNvPr>
          <p:cNvSpPr>
            <a:spLocks noGrp="1"/>
          </p:cNvSpPr>
          <p:nvPr>
            <p:ph type="sldNum" sz="quarter" idx="12"/>
          </p:nvPr>
        </p:nvSpPr>
        <p:spPr/>
        <p:txBody>
          <a:bodyPr/>
          <a:lstStyle/>
          <a:p>
            <a:fld id="{B6F15528-21DE-4FAA-801E-634DDDAF4B2B}" type="slidenum">
              <a:rPr lang="en-US" smtClean="0"/>
              <a:pPr/>
              <a:t>16</a:t>
            </a:fld>
            <a:endParaRPr lang="en-US"/>
          </a:p>
        </p:txBody>
      </p:sp>
      <p:pic>
        <p:nvPicPr>
          <p:cNvPr id="6" name="Picture 5" descr="A green and white rectangular sign with a qr code&#10;&#10;AI-generated content may be incorrect.">
            <a:extLst>
              <a:ext uri="{FF2B5EF4-FFF2-40B4-BE49-F238E27FC236}">
                <a16:creationId xmlns:a16="http://schemas.microsoft.com/office/drawing/2014/main" id="{B74D53DC-11F2-9D9B-1027-4D935E6E8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209" y="1947978"/>
            <a:ext cx="8811181" cy="6391043"/>
          </a:xfrm>
          <a:prstGeom prst="rect">
            <a:avLst/>
          </a:prstGeom>
        </p:spPr>
      </p:pic>
    </p:spTree>
    <p:extLst>
      <p:ext uri="{BB962C8B-B14F-4D97-AF65-F5344CB8AC3E}">
        <p14:creationId xmlns:p14="http://schemas.microsoft.com/office/powerpoint/2010/main" val="6590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37989A13-9697-9158-88FB-B8AE3C2C95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6A9EA-7C0D-4849-1856-73DB5F4EE589}"/>
              </a:ext>
            </a:extLst>
          </p:cNvPr>
          <p:cNvSpPr txBox="1"/>
          <p:nvPr/>
        </p:nvSpPr>
        <p:spPr>
          <a:xfrm>
            <a:off x="2365419"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a:solidFill>
                  <a:srgbClr val="FFC000"/>
                </a:solidFill>
                <a:effectLst>
                  <a:outerShdw blurRad="50800" dist="38100" dir="2700000" algn="tl" rotWithShape="0">
                    <a:prstClr val="black">
                      <a:alpha val="40000"/>
                    </a:prstClr>
                  </a:outerShdw>
                </a:effectLst>
                <a:cs typeface="Arial"/>
                <a:sym typeface="Arial"/>
              </a:rPr>
              <a:t>WHEN IS THE BOND ELECTION?</a:t>
            </a:r>
            <a:endParaRPr lang="en-US" sz="4400" kern="0">
              <a:solidFill>
                <a:srgbClr val="000000"/>
              </a:solidFill>
              <a:effectLst>
                <a:outerShdw blurRad="50800" dist="38100" dir="2700000" algn="tl" rotWithShape="0">
                  <a:prstClr val="black">
                    <a:alpha val="40000"/>
                  </a:prstClr>
                </a:outerShdw>
              </a:effectLst>
              <a:latin typeface="Arial"/>
              <a:cs typeface="Arial"/>
              <a:sym typeface="Arial"/>
            </a:endParaRPr>
          </a:p>
        </p:txBody>
      </p:sp>
      <p:pic>
        <p:nvPicPr>
          <p:cNvPr id="3" name="Picture 2" descr="A group of people sitting in chairs in front of a boardroom&#10;&#10;AI-generated content may be incorrect.">
            <a:extLst>
              <a:ext uri="{FF2B5EF4-FFF2-40B4-BE49-F238E27FC236}">
                <a16:creationId xmlns:a16="http://schemas.microsoft.com/office/drawing/2014/main" id="{B7AD586C-FB33-DE3F-E06A-856F80AE496C}"/>
              </a:ext>
            </a:extLst>
          </p:cNvPr>
          <p:cNvPicPr>
            <a:picLocks noChangeAspect="1"/>
          </p:cNvPicPr>
          <p:nvPr/>
        </p:nvPicPr>
        <p:blipFill>
          <a:blip r:embed="rId3"/>
          <a:stretch>
            <a:fillRect/>
          </a:stretch>
        </p:blipFill>
        <p:spPr>
          <a:xfrm>
            <a:off x="8865799" y="2477960"/>
            <a:ext cx="8654657" cy="6490992"/>
          </a:xfrm>
          <a:prstGeom prst="rect">
            <a:avLst/>
          </a:prstGeom>
        </p:spPr>
      </p:pic>
      <p:sp>
        <p:nvSpPr>
          <p:cNvPr id="5" name="TextBox 4">
            <a:extLst>
              <a:ext uri="{FF2B5EF4-FFF2-40B4-BE49-F238E27FC236}">
                <a16:creationId xmlns:a16="http://schemas.microsoft.com/office/drawing/2014/main" id="{D2699714-89B2-E815-E4C4-FB742066E7D1}"/>
              </a:ext>
            </a:extLst>
          </p:cNvPr>
          <p:cNvSpPr txBox="1"/>
          <p:nvPr/>
        </p:nvSpPr>
        <p:spPr>
          <a:xfrm>
            <a:off x="893135" y="3404057"/>
            <a:ext cx="7762134" cy="4662815"/>
          </a:xfrm>
          <a:prstGeom prst="rect">
            <a:avLst/>
          </a:prstGeom>
          <a:noFill/>
        </p:spPr>
        <p:txBody>
          <a:bodyPr wrap="square" lIns="137160" tIns="68580" rIns="137160" bIns="68580" anchor="t">
            <a:spAutoFit/>
          </a:bodyPr>
          <a:lstStyle/>
          <a:p>
            <a:r>
              <a:rPr lang="en-US" sz="4200">
                <a:solidFill>
                  <a:schemeClr val="bg1"/>
                </a:solidFill>
                <a:cs typeface="Arial"/>
              </a:rPr>
              <a:t>By a unanimous vote, the Dallas ISD Board of Trustees took action on Feb. 12 to approve calling a Bond Election to be held </a:t>
            </a:r>
            <a:r>
              <a:rPr lang="en-US" sz="4200" b="1">
                <a:solidFill>
                  <a:srgbClr val="FFC000"/>
                </a:solidFill>
                <a:cs typeface="Arial"/>
              </a:rPr>
              <a:t>May 2, 2026</a:t>
            </a:r>
            <a:r>
              <a:rPr lang="en-US" sz="4200">
                <a:solidFill>
                  <a:schemeClr val="bg1"/>
                </a:solidFill>
                <a:cs typeface="Arial"/>
              </a:rPr>
              <a:t>,</a:t>
            </a:r>
            <a:r>
              <a:rPr lang="en-US" sz="4200" b="1">
                <a:solidFill>
                  <a:schemeClr val="bg1"/>
                </a:solidFill>
                <a:cs typeface="Arial"/>
              </a:rPr>
              <a:t> </a:t>
            </a:r>
            <a:r>
              <a:rPr lang="en-US" sz="4200">
                <a:solidFill>
                  <a:schemeClr val="bg1"/>
                </a:solidFill>
                <a:cs typeface="Arial"/>
              </a:rPr>
              <a:t>to authorize the issuance of </a:t>
            </a:r>
          </a:p>
          <a:p>
            <a:r>
              <a:rPr lang="en-US" sz="4200">
                <a:solidFill>
                  <a:schemeClr val="bg1"/>
                </a:solidFill>
                <a:cs typeface="Arial"/>
              </a:rPr>
              <a:t>$6.2 billion in bonds</a:t>
            </a:r>
          </a:p>
        </p:txBody>
      </p:sp>
      <p:sp>
        <p:nvSpPr>
          <p:cNvPr id="6" name="Google Shape;578;p69" descr="A logo with a city skyline and a road&#10;&#10;AI-generated content may be incorrect.">
            <a:extLst>
              <a:ext uri="{FF2B5EF4-FFF2-40B4-BE49-F238E27FC236}">
                <a16:creationId xmlns:a16="http://schemas.microsoft.com/office/drawing/2014/main" id="{1FB7D78D-CEBE-57B5-175A-19B55A22F1E9}"/>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4">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788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89DC6596-7732-5703-C3B0-25B050B13D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7906AD-A91F-5A3D-9F00-33E12F3DFEBC}"/>
              </a:ext>
            </a:extLst>
          </p:cNvPr>
          <p:cNvSpPr txBox="1"/>
          <p:nvPr/>
        </p:nvSpPr>
        <p:spPr>
          <a:xfrm>
            <a:off x="2365417"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a:solidFill>
                  <a:srgbClr val="FFC000"/>
                </a:solidFill>
                <a:effectLst>
                  <a:outerShdw blurRad="50800" dist="38100" dir="2700000" algn="tl" rotWithShape="0">
                    <a:prstClr val="black">
                      <a:alpha val="40000"/>
                    </a:prstClr>
                  </a:outerShdw>
                </a:effectLst>
                <a:cs typeface="Arial"/>
                <a:sym typeface="Arial"/>
              </a:rPr>
              <a:t>WHAT IS A SCHOOL BOND ELECTION?</a:t>
            </a:r>
            <a:endParaRPr lang="en-US" sz="440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D161809D-6392-F233-D883-149C86149D96}"/>
              </a:ext>
            </a:extLst>
          </p:cNvPr>
          <p:cNvSpPr txBox="1"/>
          <p:nvPr/>
        </p:nvSpPr>
        <p:spPr>
          <a:xfrm>
            <a:off x="2365417" y="2718257"/>
            <a:ext cx="12419156" cy="6047809"/>
          </a:xfrm>
          <a:prstGeom prst="rect">
            <a:avLst/>
          </a:prstGeom>
          <a:noFill/>
        </p:spPr>
        <p:txBody>
          <a:bodyPr wrap="square" lIns="137160" tIns="68580" rIns="137160" bIns="68580" anchor="t">
            <a:spAutoFit/>
          </a:bodyPr>
          <a:lstStyle/>
          <a:p>
            <a:r>
              <a:rPr lang="en-US" sz="4800">
                <a:solidFill>
                  <a:schemeClr val="bg1"/>
                </a:solidFill>
              </a:rPr>
              <a:t>A school bond election asks voters for permission to sell bonds to investors to raise capital for specific projects, such as building new schools or renovating existing facilities.</a:t>
            </a:r>
            <a:endParaRPr lang="en-US" sz="2700">
              <a:solidFill>
                <a:schemeClr val="bg1"/>
              </a:solidFill>
            </a:endParaRPr>
          </a:p>
          <a:p>
            <a:endParaRPr lang="en-US" sz="4800">
              <a:solidFill>
                <a:schemeClr val="bg1"/>
              </a:solidFill>
            </a:endParaRPr>
          </a:p>
          <a:p>
            <a:r>
              <a:rPr lang="en-US" sz="4800">
                <a:solidFill>
                  <a:schemeClr val="bg1"/>
                </a:solidFill>
              </a:rPr>
              <a:t>It is similar to a homeowner taking out a mortgage to pay for a house and then paying it back over time.</a:t>
            </a:r>
            <a:endParaRPr lang="en-US" sz="2700">
              <a:solidFill>
                <a:schemeClr val="bg1"/>
              </a:solidFill>
              <a:cs typeface="Arial"/>
            </a:endParaRPr>
          </a:p>
        </p:txBody>
      </p:sp>
      <p:sp>
        <p:nvSpPr>
          <p:cNvPr id="6" name="Google Shape;578;p69" descr="A logo with a city skyline and a road&#10;&#10;AI-generated content may be incorrect.">
            <a:extLst>
              <a:ext uri="{FF2B5EF4-FFF2-40B4-BE49-F238E27FC236}">
                <a16:creationId xmlns:a16="http://schemas.microsoft.com/office/drawing/2014/main" id="{C6CB378B-0E16-0AE2-8D65-5DE618CD1C0C}"/>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619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981D61AF-D95E-2337-61CC-A3D57ABA67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8C8178-D2CE-55E6-69FE-72DC1E61EBE2}"/>
              </a:ext>
            </a:extLst>
          </p:cNvPr>
          <p:cNvSpPr txBox="1"/>
          <p:nvPr/>
        </p:nvSpPr>
        <p:spPr>
          <a:xfrm>
            <a:off x="2365417"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a:solidFill>
                  <a:srgbClr val="FFC000"/>
                </a:solidFill>
                <a:effectLst>
                  <a:outerShdw blurRad="50800" dist="38100" dir="2700000" algn="tl" rotWithShape="0">
                    <a:prstClr val="black">
                      <a:alpha val="40000"/>
                    </a:prstClr>
                  </a:outerShdw>
                </a:effectLst>
                <a:cs typeface="Arial"/>
                <a:sym typeface="Arial"/>
              </a:rPr>
              <a:t>WHAT IS A SCHOOL BOND ELECTION?</a:t>
            </a:r>
            <a:endParaRPr lang="en-US" sz="440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2371BFE5-187F-4AFD-BF71-B2414B28FD73}"/>
              </a:ext>
            </a:extLst>
          </p:cNvPr>
          <p:cNvSpPr txBox="1"/>
          <p:nvPr/>
        </p:nvSpPr>
        <p:spPr>
          <a:xfrm>
            <a:off x="2365417" y="2718257"/>
            <a:ext cx="13334111" cy="6786473"/>
          </a:xfrm>
          <a:prstGeom prst="rect">
            <a:avLst/>
          </a:prstGeom>
          <a:noFill/>
        </p:spPr>
        <p:txBody>
          <a:bodyPr wrap="square" lIns="137160" tIns="68580" rIns="137160" bIns="68580" anchor="t">
            <a:spAutoFit/>
          </a:bodyPr>
          <a:lstStyle/>
          <a:p>
            <a:r>
              <a:rPr lang="en-US" sz="4800" dirty="0">
                <a:solidFill>
                  <a:schemeClr val="bg1"/>
                </a:solidFill>
              </a:rPr>
              <a:t>Bond funds can only be used for capital projects—things that last many years—not for daily expenses.</a:t>
            </a:r>
          </a:p>
          <a:p>
            <a:endParaRPr lang="en-US" sz="4800" dirty="0">
              <a:solidFill>
                <a:schemeClr val="bg1"/>
              </a:solidFill>
            </a:endParaRPr>
          </a:p>
          <a:p>
            <a:r>
              <a:rPr lang="en-US" sz="4800" dirty="0">
                <a:solidFill>
                  <a:schemeClr val="bg1"/>
                </a:solidFill>
              </a:rPr>
              <a:t>They </a:t>
            </a:r>
            <a:r>
              <a:rPr lang="en-US" sz="4800" b="1" dirty="0">
                <a:solidFill>
                  <a:srgbClr val="FFC000"/>
                </a:solidFill>
              </a:rPr>
              <a:t>cannot</a:t>
            </a:r>
            <a:r>
              <a:rPr lang="en-US" sz="4800" dirty="0">
                <a:solidFill>
                  <a:schemeClr val="bg1"/>
                </a:solidFill>
              </a:rPr>
              <a:t> be used for teacher salaries, utilities, supplies, or academic programs. Bonds let school districts fund facility improvements up front and repay the cost gradually through property taxes.</a:t>
            </a:r>
          </a:p>
        </p:txBody>
      </p:sp>
      <p:sp>
        <p:nvSpPr>
          <p:cNvPr id="6" name="Google Shape;578;p69" descr="A logo with a city skyline and a road&#10;&#10;AI-generated content may be incorrect.">
            <a:extLst>
              <a:ext uri="{FF2B5EF4-FFF2-40B4-BE49-F238E27FC236}">
                <a16:creationId xmlns:a16="http://schemas.microsoft.com/office/drawing/2014/main" id="{49E97853-0B72-E833-6F33-09C28CD94644}"/>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34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A3EB9056-F2BF-AF6A-CBD2-7DDECBE69C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302DC3D-29EF-B4C8-9924-78CEA4A49744}"/>
              </a:ext>
            </a:extLst>
          </p:cNvPr>
          <p:cNvSpPr txBox="1"/>
          <p:nvPr/>
        </p:nvSpPr>
        <p:spPr>
          <a:xfrm>
            <a:off x="2365418"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a:solidFill>
                  <a:srgbClr val="FFC000"/>
                </a:solidFill>
                <a:effectLst>
                  <a:outerShdw blurRad="50800" dist="38100" dir="2700000" algn="tl" rotWithShape="0">
                    <a:prstClr val="black">
                      <a:alpha val="40000"/>
                    </a:prstClr>
                  </a:outerShdw>
                </a:effectLst>
                <a:cs typeface="Arial"/>
                <a:sym typeface="Arial"/>
              </a:rPr>
              <a:t>WHAT IS IN THE DALLAS ISD BOND ELECTION? </a:t>
            </a:r>
            <a:endParaRPr lang="en-US" sz="440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1BC32C0F-9063-48C5-49EE-3A32B8A62E24}"/>
              </a:ext>
            </a:extLst>
          </p:cNvPr>
          <p:cNvSpPr txBox="1"/>
          <p:nvPr/>
        </p:nvSpPr>
        <p:spPr>
          <a:xfrm>
            <a:off x="2365418" y="2198693"/>
            <a:ext cx="15488678" cy="7478970"/>
          </a:xfrm>
          <a:prstGeom prst="rect">
            <a:avLst/>
          </a:prstGeom>
          <a:noFill/>
        </p:spPr>
        <p:txBody>
          <a:bodyPr wrap="square" lIns="137160" tIns="68580" rIns="137160" bIns="68580" anchor="t">
            <a:spAutoFit/>
          </a:bodyPr>
          <a:lstStyle/>
          <a:p>
            <a:r>
              <a:rPr lang="en-US" sz="4200">
                <a:solidFill>
                  <a:schemeClr val="bg1"/>
                </a:solidFill>
              </a:rPr>
              <a:t>There are 4 propositions on the Ballot—Props A, B, C and D.</a:t>
            </a:r>
          </a:p>
          <a:p>
            <a:r>
              <a:rPr lang="en-US" sz="4200">
                <a:solidFill>
                  <a:schemeClr val="bg1"/>
                </a:solidFill>
              </a:rPr>
              <a:t>Proposition </a:t>
            </a:r>
            <a:r>
              <a:rPr lang="en-US" sz="4200" b="1">
                <a:solidFill>
                  <a:schemeClr val="bg1"/>
                </a:solidFill>
              </a:rPr>
              <a:t>A</a:t>
            </a:r>
            <a:r>
              <a:rPr lang="en-US" sz="4200">
                <a:solidFill>
                  <a:schemeClr val="bg1"/>
                </a:solidFill>
              </a:rPr>
              <a:t> ($5.929 billion) includes:</a:t>
            </a:r>
          </a:p>
          <a:p>
            <a:endParaRPr lang="en-US" sz="4200">
              <a:solidFill>
                <a:schemeClr val="bg1"/>
              </a:solidFill>
            </a:endParaRPr>
          </a:p>
          <a:p>
            <a:pPr marL="685800" indent="-685800">
              <a:buClr>
                <a:srgbClr val="FFC000"/>
              </a:buClr>
              <a:buFont typeface="Courier New" panose="02070309020205020404" pitchFamily="49" charset="0"/>
              <a:buChar char="o"/>
            </a:pPr>
            <a:r>
              <a:rPr lang="en-US" sz="3900">
                <a:solidFill>
                  <a:schemeClr val="bg1"/>
                </a:solidFill>
              </a:rPr>
              <a:t>26 new replacement campuses</a:t>
            </a:r>
          </a:p>
          <a:p>
            <a:pPr marL="685800" indent="-685800">
              <a:buClr>
                <a:srgbClr val="FFC000"/>
              </a:buClr>
              <a:buFont typeface="Courier New" panose="02070309020205020404" pitchFamily="49" charset="0"/>
              <a:buChar char="o"/>
            </a:pPr>
            <a:r>
              <a:rPr lang="en-US" sz="3900">
                <a:solidFill>
                  <a:schemeClr val="bg1"/>
                </a:solidFill>
              </a:rPr>
              <a:t>Districtwide renovations at all campuses</a:t>
            </a:r>
          </a:p>
          <a:p>
            <a:pPr marL="685800" indent="-685800">
              <a:buClr>
                <a:srgbClr val="FFC000"/>
              </a:buClr>
              <a:buFont typeface="Courier New" panose="02070309020205020404" pitchFamily="49" charset="0"/>
              <a:buChar char="o"/>
            </a:pPr>
            <a:r>
              <a:rPr lang="en-US" sz="3900">
                <a:solidFill>
                  <a:schemeClr val="bg1"/>
                </a:solidFill>
              </a:rPr>
              <a:t>Facility upgrades, including the removal of ~700 portables</a:t>
            </a:r>
          </a:p>
          <a:p>
            <a:pPr marL="685800" indent="-685800">
              <a:buClr>
                <a:srgbClr val="FFC000"/>
              </a:buClr>
              <a:buFont typeface="Courier New" panose="02070309020205020404" pitchFamily="49" charset="0"/>
              <a:buChar char="o"/>
            </a:pPr>
            <a:r>
              <a:rPr lang="en-US" sz="3900">
                <a:solidFill>
                  <a:schemeClr val="bg1"/>
                </a:solidFill>
              </a:rPr>
              <a:t>Safety and security improvements</a:t>
            </a:r>
          </a:p>
          <a:p>
            <a:pPr marL="685800" indent="-685800">
              <a:buClr>
                <a:srgbClr val="FFC000"/>
              </a:buClr>
              <a:buFont typeface="Courier New" panose="02070309020205020404" pitchFamily="49" charset="0"/>
              <a:buChar char="o"/>
            </a:pPr>
            <a:r>
              <a:rPr lang="en-US" sz="3900">
                <a:solidFill>
                  <a:schemeClr val="bg1"/>
                </a:solidFill>
              </a:rPr>
              <a:t>Technology: cybersecurity and connectivity</a:t>
            </a:r>
          </a:p>
          <a:p>
            <a:pPr marL="685800" indent="-685800">
              <a:buClr>
                <a:srgbClr val="FFC000"/>
              </a:buClr>
              <a:buFont typeface="Courier New" panose="02070309020205020404" pitchFamily="49" charset="0"/>
              <a:buChar char="o"/>
            </a:pPr>
            <a:r>
              <a:rPr lang="en-US" sz="3900">
                <a:solidFill>
                  <a:schemeClr val="bg1"/>
                </a:solidFill>
              </a:rPr>
              <a:t>Science labs and furniture replacements</a:t>
            </a:r>
          </a:p>
          <a:p>
            <a:pPr marL="685800" indent="-685800">
              <a:buClr>
                <a:srgbClr val="FFC000"/>
              </a:buClr>
              <a:buFont typeface="Courier New" panose="02070309020205020404" pitchFamily="49" charset="0"/>
              <a:buChar char="o"/>
            </a:pPr>
            <a:r>
              <a:rPr lang="en-US" sz="3900">
                <a:solidFill>
                  <a:schemeClr val="bg1"/>
                </a:solidFill>
              </a:rPr>
              <a:t>Transportation: new buses and bus safety equipment</a:t>
            </a:r>
          </a:p>
          <a:p>
            <a:pPr marL="685800" indent="-685800">
              <a:buClr>
                <a:srgbClr val="FFC000"/>
              </a:buClr>
              <a:buFont typeface="Courier New" panose="02070309020205020404" pitchFamily="49" charset="0"/>
              <a:buChar char="o"/>
            </a:pPr>
            <a:r>
              <a:rPr lang="en-US" sz="3900">
                <a:solidFill>
                  <a:schemeClr val="bg1"/>
                </a:solidFill>
              </a:rPr>
              <a:t>Playgrounds, courtyards and turf for schools</a:t>
            </a:r>
          </a:p>
          <a:p>
            <a:pPr marL="685800" indent="-685800">
              <a:buClr>
                <a:srgbClr val="FFC000"/>
              </a:buClr>
              <a:buFont typeface="Courier New" panose="02070309020205020404" pitchFamily="49" charset="0"/>
              <a:buChar char="o"/>
            </a:pPr>
            <a:r>
              <a:rPr lang="en-US" sz="3900">
                <a:solidFill>
                  <a:schemeClr val="bg1"/>
                </a:solidFill>
              </a:rPr>
              <a:t>Physical education upgrade</a:t>
            </a:r>
          </a:p>
        </p:txBody>
      </p:sp>
      <p:sp>
        <p:nvSpPr>
          <p:cNvPr id="6" name="Google Shape;578;p69" descr="A logo with a city skyline and a road&#10;&#10;AI-generated content may be incorrect.">
            <a:extLst>
              <a:ext uri="{FF2B5EF4-FFF2-40B4-BE49-F238E27FC236}">
                <a16:creationId xmlns:a16="http://schemas.microsoft.com/office/drawing/2014/main" id="{180F411E-7434-7A6D-BC39-1DAED76FE9F2}"/>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493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BAD2370E-70CA-241F-EF38-5E18ED1AB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E6B153-034F-E180-B009-E0AB9926C121}"/>
              </a:ext>
            </a:extLst>
          </p:cNvPr>
          <p:cNvSpPr txBox="1"/>
          <p:nvPr/>
        </p:nvSpPr>
        <p:spPr>
          <a:xfrm>
            <a:off x="2365418" y="1196285"/>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n-US" sz="4400" b="1" kern="0">
                <a:solidFill>
                  <a:srgbClr val="FFC000"/>
                </a:solidFill>
                <a:effectLst>
                  <a:outerShdw blurRad="50800" dist="38100" dir="2700000" algn="tl" rotWithShape="0">
                    <a:prstClr val="black">
                      <a:alpha val="40000"/>
                    </a:prstClr>
                  </a:outerShdw>
                </a:effectLst>
                <a:cs typeface="Arial"/>
                <a:sym typeface="Arial"/>
              </a:rPr>
              <a:t>WHAT IS IN THE DALLAS ISD BOND ELECTION? </a:t>
            </a:r>
            <a:endParaRPr lang="en-US" sz="4400"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BFB5B7F5-4FC6-4652-299F-5FDF8AE9B88C}"/>
              </a:ext>
            </a:extLst>
          </p:cNvPr>
          <p:cNvSpPr txBox="1"/>
          <p:nvPr/>
        </p:nvSpPr>
        <p:spPr>
          <a:xfrm>
            <a:off x="2365418" y="2642796"/>
            <a:ext cx="14891225" cy="5586145"/>
          </a:xfrm>
          <a:prstGeom prst="rect">
            <a:avLst/>
          </a:prstGeom>
          <a:noFill/>
        </p:spPr>
        <p:txBody>
          <a:bodyPr wrap="square" lIns="137160" tIns="68580" rIns="137160" bIns="68580" anchor="t">
            <a:spAutoFit/>
          </a:bodyPr>
          <a:lstStyle/>
          <a:p>
            <a:r>
              <a:rPr lang="en-US" sz="4200" b="1" dirty="0">
                <a:solidFill>
                  <a:srgbClr val="6ECA97"/>
                </a:solidFill>
              </a:rPr>
              <a:t>Proposition B ($144.7 million)</a:t>
            </a:r>
          </a:p>
          <a:p>
            <a:pPr lvl="0"/>
            <a:r>
              <a:rPr lang="en-US" sz="3600" dirty="0">
                <a:solidFill>
                  <a:schemeClr val="bg1"/>
                </a:solidFill>
              </a:rPr>
              <a:t>Technology upgrades, including student, staff and classroom devices</a:t>
            </a:r>
          </a:p>
          <a:p>
            <a:endParaRPr lang="en-US" sz="4200" dirty="0">
              <a:solidFill>
                <a:schemeClr val="bg1"/>
              </a:solidFill>
            </a:endParaRPr>
          </a:p>
          <a:p>
            <a:r>
              <a:rPr lang="en-US" sz="4200" b="1" dirty="0">
                <a:solidFill>
                  <a:srgbClr val="6ECA97"/>
                </a:solidFill>
              </a:rPr>
              <a:t>Proposition C ($143.3 million)</a:t>
            </a:r>
          </a:p>
          <a:p>
            <a:pPr lvl="0"/>
            <a:r>
              <a:rPr lang="en-US" sz="3600" dirty="0">
                <a:solidFill>
                  <a:schemeClr val="bg1"/>
                </a:solidFill>
              </a:rPr>
              <a:t>Would allow the district to refinance $143 million in debt, giving it the ability to redirect more resources back to classroom operations</a:t>
            </a:r>
          </a:p>
          <a:p>
            <a:endParaRPr lang="en-US" sz="4200" dirty="0">
              <a:solidFill>
                <a:schemeClr val="bg1"/>
              </a:solidFill>
            </a:endParaRPr>
          </a:p>
          <a:p>
            <a:r>
              <a:rPr lang="en-US" sz="4200" b="1" dirty="0">
                <a:solidFill>
                  <a:srgbClr val="6ECA97"/>
                </a:solidFill>
              </a:rPr>
              <a:t>Proposition D ($26.25 million)</a:t>
            </a:r>
          </a:p>
          <a:p>
            <a:pPr lvl="0"/>
            <a:r>
              <a:rPr lang="en-US" sz="3600" dirty="0">
                <a:solidFill>
                  <a:schemeClr val="bg1"/>
                </a:solidFill>
              </a:rPr>
              <a:t>Repairs and renovations to school district swimming pools</a:t>
            </a:r>
          </a:p>
        </p:txBody>
      </p:sp>
      <p:sp>
        <p:nvSpPr>
          <p:cNvPr id="6" name="Google Shape;578;p69" descr="A logo with a city skyline and a road&#10;&#10;AI-generated content may be incorrect.">
            <a:extLst>
              <a:ext uri="{FF2B5EF4-FFF2-40B4-BE49-F238E27FC236}">
                <a16:creationId xmlns:a16="http://schemas.microsoft.com/office/drawing/2014/main" id="{8605BDAF-CC6D-139E-93CC-519349380F62}"/>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61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C206DE89-3318-5D4B-77E8-49A533B8A4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B37888-E1F0-70C0-20B9-1C6DD3484F6A}"/>
              </a:ext>
            </a:extLst>
          </p:cNvPr>
          <p:cNvSpPr txBox="1"/>
          <p:nvPr/>
        </p:nvSpPr>
        <p:spPr>
          <a:xfrm>
            <a:off x="1" y="2127131"/>
            <a:ext cx="18288000" cy="104656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983">
              <a:buClr>
                <a:srgbClr val="000000"/>
              </a:buClr>
              <a:defRPr/>
            </a:pPr>
            <a:r>
              <a:rPr lang="en-US" sz="5601" b="1" kern="0">
                <a:solidFill>
                  <a:srgbClr val="6ECA97"/>
                </a:solidFill>
                <a:effectLst>
                  <a:outerShdw blurRad="50800" dist="38100" dir="2700000" algn="tl" rotWithShape="0">
                    <a:prstClr val="black">
                      <a:alpha val="40000"/>
                    </a:prstClr>
                  </a:outerShdw>
                </a:effectLst>
                <a:latin typeface="Arial"/>
                <a:cs typeface="Arial"/>
                <a:sym typeface="Arial"/>
              </a:rPr>
              <a:t>1 CENT TAX RATE INCREASE</a:t>
            </a:r>
            <a:endParaRPr lang="en-US" sz="2801" kern="0">
              <a:solidFill>
                <a:srgbClr val="6ECA97"/>
              </a:solidFill>
              <a:effectLst>
                <a:outerShdw blurRad="50800" dist="38100" dir="2700000" algn="tl" rotWithShape="0">
                  <a:prstClr val="black">
                    <a:alpha val="40000"/>
                  </a:prstClr>
                </a:outerShdw>
              </a:effectLst>
              <a:latin typeface="Arial"/>
              <a:cs typeface="Arial"/>
              <a:sym typeface="Arial"/>
            </a:endParaRPr>
          </a:p>
        </p:txBody>
      </p:sp>
      <p:sp>
        <p:nvSpPr>
          <p:cNvPr id="26" name="TextBox 25">
            <a:extLst>
              <a:ext uri="{FF2B5EF4-FFF2-40B4-BE49-F238E27FC236}">
                <a16:creationId xmlns:a16="http://schemas.microsoft.com/office/drawing/2014/main" id="{7B42C884-93DE-E684-C8B8-066025307FA3}"/>
              </a:ext>
            </a:extLst>
          </p:cNvPr>
          <p:cNvSpPr txBox="1"/>
          <p:nvPr/>
        </p:nvSpPr>
        <p:spPr>
          <a:xfrm>
            <a:off x="1441793" y="3938770"/>
            <a:ext cx="8996247" cy="5078313"/>
          </a:xfrm>
          <a:prstGeom prst="rect">
            <a:avLst/>
          </a:prstGeom>
          <a:noFill/>
        </p:spPr>
        <p:txBody>
          <a:bodyPr wrap="square">
            <a:spAutoFit/>
          </a:bodyPr>
          <a:lstStyle/>
          <a:p>
            <a:r>
              <a:rPr lang="en-US" sz="3600">
                <a:solidFill>
                  <a:schemeClr val="bg1"/>
                </a:solidFill>
              </a:rPr>
              <a:t>A 1 penny property tax rate increase on an average $500,000 home* would cost ~$2.79 a month or $33.48 a year.</a:t>
            </a:r>
          </a:p>
          <a:p>
            <a:endParaRPr lang="en-US" sz="3600">
              <a:solidFill>
                <a:schemeClr val="bg1"/>
              </a:solidFill>
            </a:endParaRPr>
          </a:p>
          <a:p>
            <a:r>
              <a:rPr lang="en-US" sz="3600" b="1">
                <a:solidFill>
                  <a:schemeClr val="bg1"/>
                </a:solidFill>
              </a:rPr>
              <a:t>Property owners 65 and above would NOT be impacted, unless major improvements are made to the homestead</a:t>
            </a:r>
          </a:p>
          <a:p>
            <a:r>
              <a:rPr lang="en-US" sz="3600">
                <a:solidFill>
                  <a:schemeClr val="bg1"/>
                </a:solidFill>
              </a:rPr>
              <a:t> </a:t>
            </a:r>
          </a:p>
        </p:txBody>
      </p:sp>
      <p:sp>
        <p:nvSpPr>
          <p:cNvPr id="40" name="Google Shape;578;p69" descr="A logo with a city skyline and a road&#10;&#10;AI-generated content may be incorrect.">
            <a:extLst>
              <a:ext uri="{FF2B5EF4-FFF2-40B4-BE49-F238E27FC236}">
                <a16:creationId xmlns:a16="http://schemas.microsoft.com/office/drawing/2014/main" id="{D97CC1EA-902E-D383-9E2D-4DF1894E4A47}"/>
              </a:ext>
            </a:extLst>
          </p:cNvPr>
          <p:cNvSpPr/>
          <p:nvPr/>
        </p:nvSpPr>
        <p:spPr>
          <a:xfrm>
            <a:off x="15699527" y="7891669"/>
            <a:ext cx="2154569" cy="2154569"/>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a:buClr>
                <a:srgbClr val="000000"/>
              </a:buClr>
              <a:buSzPts val="900"/>
            </a:pPr>
            <a:endParaRPr>
              <a:solidFill>
                <a:schemeClr val="dk1"/>
              </a:solidFill>
              <a:latin typeface="Calibri"/>
              <a:ea typeface="Calibri"/>
              <a:cs typeface="Calibri"/>
              <a:sym typeface="Calibri"/>
            </a:endParaRPr>
          </a:p>
        </p:txBody>
      </p:sp>
      <p:pic>
        <p:nvPicPr>
          <p:cNvPr id="44" name="Picture 43" descr="A close up of a coin&#10;&#10;AI-generated content may be incorrect.">
            <a:extLst>
              <a:ext uri="{FF2B5EF4-FFF2-40B4-BE49-F238E27FC236}">
                <a16:creationId xmlns:a16="http://schemas.microsoft.com/office/drawing/2014/main" id="{A203EF02-BFA6-BC53-7236-A9F753E05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495" y="4595749"/>
            <a:ext cx="2453981" cy="2453981"/>
          </a:xfrm>
          <a:prstGeom prst="rect">
            <a:avLst/>
          </a:prstGeom>
        </p:spPr>
      </p:pic>
      <p:sp>
        <p:nvSpPr>
          <p:cNvPr id="2" name="TextBox 1">
            <a:extLst>
              <a:ext uri="{FF2B5EF4-FFF2-40B4-BE49-F238E27FC236}">
                <a16:creationId xmlns:a16="http://schemas.microsoft.com/office/drawing/2014/main" id="{7929BA32-D2D4-D9E6-2000-180F5B6257B7}"/>
              </a:ext>
            </a:extLst>
          </p:cNvPr>
          <p:cNvSpPr txBox="1"/>
          <p:nvPr/>
        </p:nvSpPr>
        <p:spPr>
          <a:xfrm>
            <a:off x="0" y="423290"/>
            <a:ext cx="18287999" cy="1908471"/>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983">
              <a:buClr>
                <a:srgbClr val="000000"/>
              </a:buClr>
              <a:defRPr/>
            </a:pPr>
            <a:r>
              <a:rPr lang="en-US" sz="5601" b="1" kern="0">
                <a:solidFill>
                  <a:srgbClr val="FFC000"/>
                </a:solidFill>
                <a:effectLst>
                  <a:outerShdw blurRad="50800" dist="38100" dir="2700000" algn="tl" rotWithShape="0">
                    <a:prstClr val="black">
                      <a:alpha val="40000"/>
                    </a:prstClr>
                  </a:outerShdw>
                </a:effectLst>
                <a:latin typeface="Arial"/>
                <a:cs typeface="Arial"/>
                <a:sym typeface="Arial"/>
              </a:rPr>
              <a:t>HOW MUCH WOULD</a:t>
            </a:r>
          </a:p>
          <a:p>
            <a:pPr algn="ctr" defTabSz="1828983">
              <a:buClr>
                <a:srgbClr val="000000"/>
              </a:buClr>
              <a:defRPr/>
            </a:pPr>
            <a:r>
              <a:rPr lang="en-US" sz="5601" b="1" kern="0">
                <a:solidFill>
                  <a:srgbClr val="FFC000"/>
                </a:solidFill>
                <a:effectLst>
                  <a:outerShdw blurRad="50800" dist="38100" dir="2700000" algn="tl" rotWithShape="0">
                    <a:prstClr val="black">
                      <a:alpha val="40000"/>
                    </a:prstClr>
                  </a:outerShdw>
                </a:effectLst>
                <a:latin typeface="Arial"/>
                <a:cs typeface="Arial"/>
                <a:sym typeface="Arial"/>
              </a:rPr>
              <a:t>THIS ELECTION INCREASE TAXES?</a:t>
            </a:r>
            <a:endParaRPr lang="en-US" sz="2801" kern="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4" name="TextBox 3">
            <a:extLst>
              <a:ext uri="{FF2B5EF4-FFF2-40B4-BE49-F238E27FC236}">
                <a16:creationId xmlns:a16="http://schemas.microsoft.com/office/drawing/2014/main" id="{014177F4-6F33-0701-563D-60BF3CF7E75D}"/>
              </a:ext>
            </a:extLst>
          </p:cNvPr>
          <p:cNvSpPr txBox="1"/>
          <p:nvPr/>
        </p:nvSpPr>
        <p:spPr>
          <a:xfrm>
            <a:off x="1543448" y="8825434"/>
            <a:ext cx="8792936" cy="507831"/>
          </a:xfrm>
          <a:prstGeom prst="rect">
            <a:avLst/>
          </a:prstGeom>
          <a:noFill/>
        </p:spPr>
        <p:txBody>
          <a:bodyPr wrap="square" rtlCol="0">
            <a:spAutoFit/>
          </a:bodyPr>
          <a:lstStyle/>
          <a:p>
            <a:r>
              <a:rPr lang="en-US" sz="2700">
                <a:solidFill>
                  <a:schemeClr val="bg1"/>
                </a:solidFill>
              </a:rPr>
              <a:t>* With a homestead exemption</a:t>
            </a:r>
          </a:p>
        </p:txBody>
      </p:sp>
    </p:spTree>
    <p:extLst>
      <p:ext uri="{BB962C8B-B14F-4D97-AF65-F5344CB8AC3E}">
        <p14:creationId xmlns:p14="http://schemas.microsoft.com/office/powerpoint/2010/main" val="361342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D4181F86-5B4F-6D26-8067-4EFB6368CE1E}"/>
            </a:ext>
          </a:extLst>
        </p:cNvPr>
        <p:cNvGrpSpPr/>
        <p:nvPr/>
      </p:nvGrpSpPr>
      <p:grpSpPr>
        <a:xfrm>
          <a:off x="0" y="0"/>
          <a:ext cx="0" cy="0"/>
          <a:chOff x="0" y="0"/>
          <a:chExt cx="0" cy="0"/>
        </a:xfrm>
      </p:grpSpPr>
      <p:pic>
        <p:nvPicPr>
          <p:cNvPr id="25" name="Picture 24" descr="A black background with white text&#10;&#10;AI-generated content may be incorrect.">
            <a:extLst>
              <a:ext uri="{FF2B5EF4-FFF2-40B4-BE49-F238E27FC236}">
                <a16:creationId xmlns:a16="http://schemas.microsoft.com/office/drawing/2014/main" id="{4E4EE4C6-7895-1B57-5636-D76532414441}"/>
              </a:ext>
            </a:extLst>
          </p:cNvPr>
          <p:cNvPicPr>
            <a:picLocks noChangeAspect="1"/>
          </p:cNvPicPr>
          <p:nvPr/>
        </p:nvPicPr>
        <p:blipFill>
          <a:blip r:embed="rId3"/>
          <a:stretch>
            <a:fillRect/>
          </a:stretch>
        </p:blipFill>
        <p:spPr>
          <a:xfrm>
            <a:off x="1614891" y="9108242"/>
            <a:ext cx="13392150" cy="923925"/>
          </a:xfrm>
          <a:prstGeom prst="rect">
            <a:avLst/>
          </a:prstGeom>
        </p:spPr>
      </p:pic>
      <p:pic>
        <p:nvPicPr>
          <p:cNvPr id="27" name="Picture 26">
            <a:extLst>
              <a:ext uri="{FF2B5EF4-FFF2-40B4-BE49-F238E27FC236}">
                <a16:creationId xmlns:a16="http://schemas.microsoft.com/office/drawing/2014/main" id="{EA33C007-D665-6CC9-782B-AB7EB5A77AD0}"/>
              </a:ext>
            </a:extLst>
          </p:cNvPr>
          <p:cNvPicPr>
            <a:picLocks noChangeAspect="1"/>
          </p:cNvPicPr>
          <p:nvPr/>
        </p:nvPicPr>
        <p:blipFill>
          <a:blip r:embed="rId4"/>
          <a:stretch>
            <a:fillRect/>
          </a:stretch>
        </p:blipFill>
        <p:spPr>
          <a:xfrm>
            <a:off x="1272489" y="2434802"/>
            <a:ext cx="14811375" cy="6534150"/>
          </a:xfrm>
          <a:prstGeom prst="rect">
            <a:avLst/>
          </a:prstGeom>
        </p:spPr>
      </p:pic>
      <p:sp>
        <p:nvSpPr>
          <p:cNvPr id="29" name="TextBox 28">
            <a:extLst>
              <a:ext uri="{FF2B5EF4-FFF2-40B4-BE49-F238E27FC236}">
                <a16:creationId xmlns:a16="http://schemas.microsoft.com/office/drawing/2014/main" id="{C045C062-BD25-D6ED-97C0-18E60C71ED8A}"/>
              </a:ext>
            </a:extLst>
          </p:cNvPr>
          <p:cNvSpPr txBox="1"/>
          <p:nvPr/>
        </p:nvSpPr>
        <p:spPr>
          <a:xfrm>
            <a:off x="12647776" y="4014393"/>
            <a:ext cx="4550636"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n-US" sz="2000" b="1" kern="0">
                <a:solidFill>
                  <a:srgbClr val="FFC000"/>
                </a:solidFill>
                <a:effectLst>
                  <a:outerShdw blurRad="50800" dist="38100" dir="2700000" algn="tl" rotWithShape="0">
                    <a:prstClr val="black">
                      <a:alpha val="40000"/>
                    </a:prstClr>
                  </a:outerShdw>
                </a:effectLst>
                <a:latin typeface="Arial"/>
                <a:cs typeface="Arial"/>
                <a:sym typeface="Arial"/>
              </a:rPr>
              <a:t>2026 Projected </a:t>
            </a:r>
            <a:endParaRPr lang="en-US"/>
          </a:p>
          <a:p>
            <a:pPr algn="ctr" defTabSz="1828892">
              <a:defRPr/>
            </a:pPr>
            <a:r>
              <a:rPr lang="en-US" sz="2000" b="1" kern="0">
                <a:solidFill>
                  <a:srgbClr val="FFC000"/>
                </a:solidFill>
                <a:effectLst>
                  <a:outerShdw blurRad="50800" dist="38100" dir="2700000" algn="tl" rotWithShape="0">
                    <a:prstClr val="black">
                      <a:alpha val="40000"/>
                    </a:prstClr>
                  </a:outerShdw>
                </a:effectLst>
                <a:latin typeface="Arial"/>
                <a:cs typeface="Arial"/>
                <a:sym typeface="Arial"/>
              </a:rPr>
              <a:t>.01 cent increase</a:t>
            </a:r>
            <a:endParaRPr lang="en-US" sz="2000" kern="0">
              <a:solidFill>
                <a:srgbClr val="000000"/>
              </a:solidFill>
              <a:effectLst>
                <a:outerShdw blurRad="50800" dist="38100" dir="2700000" algn="tl" rotWithShape="0">
                  <a:prstClr val="black">
                    <a:alpha val="40000"/>
                  </a:prstClr>
                </a:outerShdw>
              </a:effectLst>
              <a:latin typeface="Arial"/>
              <a:cs typeface="Arial"/>
            </a:endParaRPr>
          </a:p>
        </p:txBody>
      </p:sp>
      <p:sp>
        <p:nvSpPr>
          <p:cNvPr id="3" name="TextBox 2">
            <a:extLst>
              <a:ext uri="{FF2B5EF4-FFF2-40B4-BE49-F238E27FC236}">
                <a16:creationId xmlns:a16="http://schemas.microsoft.com/office/drawing/2014/main" id="{A2D40763-6A45-580C-FCBF-BE947E1A6772}"/>
              </a:ext>
            </a:extLst>
          </p:cNvPr>
          <p:cNvSpPr txBox="1"/>
          <p:nvPr/>
        </p:nvSpPr>
        <p:spPr>
          <a:xfrm>
            <a:off x="2387037" y="980162"/>
            <a:ext cx="14811375" cy="1384995"/>
          </a:xfrm>
          <a:prstGeom prst="rect">
            <a:avLst/>
          </a:prstGeom>
          <a:noFill/>
        </p:spPr>
        <p:txBody>
          <a:bodyPr wrap="square" rtlCol="0">
            <a:spAutoFit/>
          </a:bodyPr>
          <a:lstStyle/>
          <a:p>
            <a:r>
              <a:rPr lang="en-US" sz="4200" b="1" kern="0">
                <a:solidFill>
                  <a:srgbClr val="FFC000"/>
                </a:solidFill>
                <a:effectLst>
                  <a:outerShdw blurRad="50800" dist="38100" dir="2700000" algn="tl" rotWithShape="0">
                    <a:prstClr val="black">
                      <a:alpha val="40000"/>
                    </a:prstClr>
                  </a:outerShdw>
                </a:effectLst>
                <a:cs typeface="Arial"/>
                <a:sym typeface="Arial"/>
              </a:rPr>
              <a:t>WHAT IS DALLAS ISD’S TAX RATE IN COMPARISON TO OTHER LARGE DISTRICTS IN NORTH TEXAS?</a:t>
            </a:r>
            <a:endParaRPr lang="en-US" sz="4200">
              <a:solidFill>
                <a:schemeClr val="bg1"/>
              </a:solidFill>
            </a:endParaRPr>
          </a:p>
        </p:txBody>
      </p:sp>
      <p:sp>
        <p:nvSpPr>
          <p:cNvPr id="4" name="Google Shape;578;p69" descr="A logo with a city skyline and a road&#10;&#10;AI-generated content may be incorrect.">
            <a:extLst>
              <a:ext uri="{FF2B5EF4-FFF2-40B4-BE49-F238E27FC236}">
                <a16:creationId xmlns:a16="http://schemas.microsoft.com/office/drawing/2014/main" id="{D06D422C-9BFE-57CC-ED87-12FE6FD200BC}"/>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5">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33E7F19D-F48B-8B80-0424-5C9A9700A6F1}"/>
              </a:ext>
            </a:extLst>
          </p:cNvPr>
          <p:cNvSpPr/>
          <p:nvPr/>
        </p:nvSpPr>
        <p:spPr>
          <a:xfrm>
            <a:off x="13701596" y="5553308"/>
            <a:ext cx="579864" cy="2029521"/>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433A97-2512-5737-0F85-F10B3CDC474A}"/>
              </a:ext>
            </a:extLst>
          </p:cNvPr>
          <p:cNvSpPr/>
          <p:nvPr/>
        </p:nvSpPr>
        <p:spPr>
          <a:xfrm>
            <a:off x="14945396" y="5653668"/>
            <a:ext cx="579864" cy="1929161"/>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1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F3A003D2-C0E7-A1FC-DCBA-490F3E9186C8}"/>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FD80D236-7C71-D7CC-31C4-D084207B72D8}"/>
              </a:ext>
            </a:extLst>
          </p:cNvPr>
          <p:cNvSpPr txBox="1"/>
          <p:nvPr/>
        </p:nvSpPr>
        <p:spPr>
          <a:xfrm>
            <a:off x="12647776" y="4014393"/>
            <a:ext cx="4550636"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n-US" sz="2000" b="1" kern="0">
                <a:solidFill>
                  <a:srgbClr val="FFC000"/>
                </a:solidFill>
                <a:effectLst>
                  <a:outerShdw blurRad="50800" dist="38100" dir="2700000" algn="tl" rotWithShape="0">
                    <a:prstClr val="black">
                      <a:alpha val="40000"/>
                    </a:prstClr>
                  </a:outerShdw>
                </a:effectLst>
                <a:latin typeface="Arial"/>
                <a:cs typeface="Arial"/>
                <a:sym typeface="Arial"/>
              </a:rPr>
              <a:t>2026 Projected </a:t>
            </a:r>
            <a:endParaRPr lang="en-US"/>
          </a:p>
          <a:p>
            <a:pPr algn="ctr" defTabSz="1828892">
              <a:defRPr/>
            </a:pPr>
            <a:r>
              <a:rPr lang="en-US" sz="2000" b="1" kern="0">
                <a:solidFill>
                  <a:srgbClr val="FFC000"/>
                </a:solidFill>
                <a:effectLst>
                  <a:outerShdw blurRad="50800" dist="38100" dir="2700000" algn="tl" rotWithShape="0">
                    <a:prstClr val="black">
                      <a:alpha val="40000"/>
                    </a:prstClr>
                  </a:outerShdw>
                </a:effectLst>
                <a:latin typeface="Arial"/>
                <a:cs typeface="Arial"/>
                <a:sym typeface="Arial"/>
              </a:rPr>
              <a:t>.01 cent increase</a:t>
            </a:r>
            <a:endParaRPr lang="en-US" sz="2000" kern="0">
              <a:solidFill>
                <a:srgbClr val="000000"/>
              </a:solidFill>
              <a:effectLst>
                <a:outerShdw blurRad="50800" dist="38100" dir="2700000" algn="tl" rotWithShape="0">
                  <a:prstClr val="black">
                    <a:alpha val="40000"/>
                  </a:prstClr>
                </a:outerShdw>
              </a:effectLst>
              <a:latin typeface="Arial"/>
              <a:cs typeface="Arial"/>
            </a:endParaRPr>
          </a:p>
        </p:txBody>
      </p:sp>
      <p:sp>
        <p:nvSpPr>
          <p:cNvPr id="3" name="TextBox 2">
            <a:extLst>
              <a:ext uri="{FF2B5EF4-FFF2-40B4-BE49-F238E27FC236}">
                <a16:creationId xmlns:a16="http://schemas.microsoft.com/office/drawing/2014/main" id="{EEBA27D5-56A0-4D39-CAEB-B45546A2B9CC}"/>
              </a:ext>
            </a:extLst>
          </p:cNvPr>
          <p:cNvSpPr txBox="1"/>
          <p:nvPr/>
        </p:nvSpPr>
        <p:spPr>
          <a:xfrm>
            <a:off x="2365419" y="1258884"/>
            <a:ext cx="14811375" cy="738664"/>
          </a:xfrm>
          <a:prstGeom prst="rect">
            <a:avLst/>
          </a:prstGeom>
          <a:noFill/>
        </p:spPr>
        <p:txBody>
          <a:bodyPr wrap="square" rtlCol="0">
            <a:spAutoFit/>
          </a:bodyPr>
          <a:lstStyle/>
          <a:p>
            <a:r>
              <a:rPr lang="en-US" sz="4200" b="1" kern="0">
                <a:solidFill>
                  <a:srgbClr val="FFC000"/>
                </a:solidFill>
                <a:effectLst>
                  <a:outerShdw blurRad="50800" dist="38100" dir="2700000" algn="tl" rotWithShape="0">
                    <a:prstClr val="black">
                      <a:alpha val="40000"/>
                    </a:prstClr>
                  </a:outerShdw>
                </a:effectLst>
                <a:cs typeface="Arial"/>
                <a:sym typeface="Arial"/>
              </a:rPr>
              <a:t>DALLAS ISD TAX RATES</a:t>
            </a:r>
            <a:endParaRPr lang="en-US" sz="4200">
              <a:solidFill>
                <a:schemeClr val="bg1"/>
              </a:solidFill>
            </a:endParaRPr>
          </a:p>
        </p:txBody>
      </p:sp>
      <p:sp>
        <p:nvSpPr>
          <p:cNvPr id="4" name="Google Shape;578;p69" descr="A logo with a city skyline and a road&#10;&#10;AI-generated content may be incorrect.">
            <a:extLst>
              <a:ext uri="{FF2B5EF4-FFF2-40B4-BE49-F238E27FC236}">
                <a16:creationId xmlns:a16="http://schemas.microsoft.com/office/drawing/2014/main" id="{13B7FA3E-A377-9325-0DF1-D2EFFDF63C35}"/>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a:solidFill>
                <a:srgbClr val="000000"/>
              </a:solidFill>
              <a:latin typeface="Calibri"/>
              <a:ea typeface="Calibri"/>
              <a:cs typeface="Calibri"/>
              <a:sym typeface="Calibri"/>
            </a:endParaRPr>
          </a:p>
        </p:txBody>
      </p:sp>
      <p:pic>
        <p:nvPicPr>
          <p:cNvPr id="2" name="Picture 1" descr="A graph of tax rates&#10;&#10;AI-generated content may be incorrect.">
            <a:extLst>
              <a:ext uri="{FF2B5EF4-FFF2-40B4-BE49-F238E27FC236}">
                <a16:creationId xmlns:a16="http://schemas.microsoft.com/office/drawing/2014/main" id="{C58D12C0-B567-CA38-2B8C-856F01D02459}"/>
              </a:ext>
            </a:extLst>
          </p:cNvPr>
          <p:cNvPicPr>
            <a:picLocks noChangeAspect="1"/>
          </p:cNvPicPr>
          <p:nvPr/>
        </p:nvPicPr>
        <p:blipFill>
          <a:blip r:embed="rId4"/>
          <a:srcRect t="21587" b="11459"/>
          <a:stretch>
            <a:fillRect/>
          </a:stretch>
        </p:blipFill>
        <p:spPr>
          <a:xfrm>
            <a:off x="0" y="2570165"/>
            <a:ext cx="18288000" cy="6887556"/>
          </a:xfrm>
          <a:prstGeom prst="rect">
            <a:avLst/>
          </a:prstGeom>
        </p:spPr>
      </p:pic>
      <p:cxnSp>
        <p:nvCxnSpPr>
          <p:cNvPr id="5" name="Straight Connector 4">
            <a:extLst>
              <a:ext uri="{FF2B5EF4-FFF2-40B4-BE49-F238E27FC236}">
                <a16:creationId xmlns:a16="http://schemas.microsoft.com/office/drawing/2014/main" id="{6AD4C8A4-2DEF-0F7A-52B0-AA1063F022B0}"/>
              </a:ext>
            </a:extLst>
          </p:cNvPr>
          <p:cNvCxnSpPr/>
          <p:nvPr/>
        </p:nvCxnSpPr>
        <p:spPr>
          <a:xfrm flipV="1">
            <a:off x="12211050" y="3745463"/>
            <a:ext cx="0" cy="459105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681F8F-C6C8-B1FA-6699-B7B015C9F9B4}"/>
              </a:ext>
            </a:extLst>
          </p:cNvPr>
          <p:cNvSpPr txBox="1"/>
          <p:nvPr/>
        </p:nvSpPr>
        <p:spPr>
          <a:xfrm>
            <a:off x="12372975" y="3168009"/>
            <a:ext cx="3409950" cy="646331"/>
          </a:xfrm>
          <a:prstGeom prst="rect">
            <a:avLst/>
          </a:prstGeom>
          <a:noFill/>
        </p:spPr>
        <p:txBody>
          <a:bodyPr wrap="square" rtlCol="0">
            <a:spAutoFit/>
          </a:bodyPr>
          <a:lstStyle/>
          <a:p>
            <a:pPr algn="ctr"/>
            <a:r>
              <a:rPr lang="en-US" sz="3600" b="1">
                <a:solidFill>
                  <a:schemeClr val="accent1">
                    <a:lumMod val="75000"/>
                  </a:schemeClr>
                </a:solidFill>
                <a:latin typeface="Times New Roman" panose="02020603050405020304" pitchFamily="18" charset="0"/>
                <a:cs typeface="Times New Roman" panose="02020603050405020304" pitchFamily="18" charset="0"/>
              </a:rPr>
              <a:t>PROJECTED</a:t>
            </a:r>
          </a:p>
        </p:txBody>
      </p:sp>
      <p:cxnSp>
        <p:nvCxnSpPr>
          <p:cNvPr id="7" name="Straight Arrow Connector 6">
            <a:extLst>
              <a:ext uri="{FF2B5EF4-FFF2-40B4-BE49-F238E27FC236}">
                <a16:creationId xmlns:a16="http://schemas.microsoft.com/office/drawing/2014/main" id="{BA2F4E16-C1F2-5BB6-1091-C2B67EEF7B99}"/>
              </a:ext>
            </a:extLst>
          </p:cNvPr>
          <p:cNvCxnSpPr/>
          <p:nvPr/>
        </p:nvCxnSpPr>
        <p:spPr>
          <a:xfrm>
            <a:off x="12211050" y="3745461"/>
            <a:ext cx="3733800" cy="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5F6A66-FB54-991E-3AF7-339ADFE56CF9}"/>
              </a:ext>
            </a:extLst>
          </p:cNvPr>
          <p:cNvSpPr/>
          <p:nvPr/>
        </p:nvSpPr>
        <p:spPr>
          <a:xfrm>
            <a:off x="16235265" y="8284816"/>
            <a:ext cx="2052735" cy="1121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756CB1C-77FD-CF00-A415-D7A60EA6651E}"/>
              </a:ext>
            </a:extLst>
          </p:cNvPr>
          <p:cNvSpPr/>
          <p:nvPr/>
        </p:nvSpPr>
        <p:spPr>
          <a:xfrm>
            <a:off x="15782925" y="8898673"/>
            <a:ext cx="2505075" cy="550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45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1141</TotalTime>
  <Words>1524</Words>
  <Application>Microsoft Macintosh PowerPoint</Application>
  <PresentationFormat>Custom</PresentationFormat>
  <Paragraphs>171</Paragraphs>
  <Slides>16</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Aptos</vt:lpstr>
      <vt:lpstr>Arial</vt:lpstr>
      <vt:lpstr>Calibri</vt:lpstr>
      <vt:lpstr>Courier New</vt:lpstr>
      <vt:lpstr>Helvetica Neue</vt:lpstr>
      <vt:lpstr>Oswald</vt:lpstr>
      <vt:lpstr>Play</vt:lpstr>
      <vt:lpstr>Roboto Light</vt:lpstr>
      <vt:lpstr>Roboto Slab</vt:lpstr>
      <vt:lpstr>Symbol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2020 BOND UPDATE</dc:title>
  <cp:lastModifiedBy>Dahlander, Jon T</cp:lastModifiedBy>
  <cp:revision>12</cp:revision>
  <cp:lastPrinted>2026-01-21T20:18:46Z</cp:lastPrinted>
  <dcterms:created xsi:type="dcterms:W3CDTF">2006-08-16T00:00:00Z</dcterms:created>
  <dcterms:modified xsi:type="dcterms:W3CDTF">2026-02-26T21:57:12Z</dcterms:modified>
  <dc:identifier>DAG3xKTzvUI</dc:identifier>
</cp:coreProperties>
</file>