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1" r:id="rId4"/>
  </p:sldMasterIdLst>
  <p:sldIdLst>
    <p:sldId id="256" r:id="rId5"/>
    <p:sldId id="257" r:id="rId6"/>
    <p:sldId id="262" r:id="rId7"/>
    <p:sldId id="263" r:id="rId8"/>
    <p:sldId id="264" r:id="rId9"/>
    <p:sldId id="265" r:id="rId10"/>
    <p:sldId id="266" r:id="rId11"/>
    <p:sldId id="267" r:id="rId12"/>
    <p:sldId id="268" r:id="rId13"/>
    <p:sldId id="269" r:id="rId14"/>
    <p:sldId id="270" r:id="rId15"/>
    <p:sldId id="273" r:id="rId16"/>
    <p:sldId id="274" r:id="rId17"/>
    <p:sldId id="275" r:id="rId18"/>
    <p:sldId id="276" r:id="rId19"/>
    <p:sldId id="277" r:id="rId20"/>
    <p:sldId id="278" r:id="rId21"/>
    <p:sldId id="279" r:id="rId22"/>
    <p:sldId id="280" r:id="rId23"/>
    <p:sldId id="281" r:id="rId24"/>
    <p:sldId id="261" r:id="rId25"/>
    <p:sldId id="282" r:id="rId26"/>
    <p:sldId id="283" r:id="rId27"/>
    <p:sldId id="284" r:id="rId28"/>
    <p:sldId id="258" r:id="rId29"/>
    <p:sldId id="259" r:id="rId30"/>
    <p:sldId id="260"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9966"/>
    <a:srgbClr val="009999"/>
    <a:srgbClr val="006666"/>
    <a:srgbClr val="00808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DFA6CF2-7B19-4A5A-BBCD-C0F861EC6A81}" v="24" dt="2025-03-26T17:00:59.08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97" d="100"/>
          <a:sy n="97" d="100"/>
        </p:scale>
        <p:origin x="1110" y="30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ableStyles" Target="tableStyles.xml"/><Relationship Id="rId8" Type="http://schemas.openxmlformats.org/officeDocument/2006/relationships/slide" Target="slides/slide4.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1108694-1172-403C-8BF6-51B91DD96ED7}" type="doc">
      <dgm:prSet loTypeId="urn:microsoft.com/office/officeart/2005/8/layout/process4" loCatId="process" qsTypeId="urn:microsoft.com/office/officeart/2005/8/quickstyle/simple1" qsCatId="simple" csTypeId="urn:microsoft.com/office/officeart/2005/8/colors/colorful2" csCatId="colorful"/>
      <dgm:spPr/>
      <dgm:t>
        <a:bodyPr/>
        <a:lstStyle/>
        <a:p>
          <a:endParaRPr lang="en-US"/>
        </a:p>
      </dgm:t>
    </dgm:pt>
    <dgm:pt modelId="{C601E1B7-7CF1-44DC-A0D7-5D5113F69B37}">
      <dgm:prSet/>
      <dgm:spPr/>
      <dgm:t>
        <a:bodyPr/>
        <a:lstStyle/>
        <a:p>
          <a:r>
            <a:rPr lang="en-US"/>
            <a:t>Shelby County Schools has roughly 200 (including Charter) schools operating under the Title I program</a:t>
          </a:r>
        </a:p>
      </dgm:t>
    </dgm:pt>
    <dgm:pt modelId="{5F8D175E-7EFC-4FA9-8BB7-30A12B563527}" type="parTrans" cxnId="{E5591470-6C87-4262-BB07-0EEF19155A89}">
      <dgm:prSet/>
      <dgm:spPr/>
      <dgm:t>
        <a:bodyPr/>
        <a:lstStyle/>
        <a:p>
          <a:endParaRPr lang="en-US"/>
        </a:p>
      </dgm:t>
    </dgm:pt>
    <dgm:pt modelId="{5171E572-4665-41F7-BF7F-9F1ECD0FCF79}" type="sibTrans" cxnId="{E5591470-6C87-4262-BB07-0EEF19155A89}">
      <dgm:prSet/>
      <dgm:spPr/>
      <dgm:t>
        <a:bodyPr/>
        <a:lstStyle/>
        <a:p>
          <a:endParaRPr lang="en-US"/>
        </a:p>
      </dgm:t>
    </dgm:pt>
    <dgm:pt modelId="{C7C6948E-D2B3-4D50-AE00-24D986167092}">
      <dgm:prSet/>
      <dgm:spPr/>
      <dgm:t>
        <a:bodyPr/>
        <a:lstStyle/>
        <a:p>
          <a:r>
            <a:rPr lang="en-US"/>
            <a:t>Ross Elementary is a Federally funded School-wide Title I School</a:t>
          </a:r>
        </a:p>
      </dgm:t>
    </dgm:pt>
    <dgm:pt modelId="{96DD4374-799A-4699-812B-02F1192FEB85}" type="parTrans" cxnId="{E1C4E1B1-CD46-4AB4-9B02-ADB672519EFB}">
      <dgm:prSet/>
      <dgm:spPr/>
      <dgm:t>
        <a:bodyPr/>
        <a:lstStyle/>
        <a:p>
          <a:endParaRPr lang="en-US"/>
        </a:p>
      </dgm:t>
    </dgm:pt>
    <dgm:pt modelId="{5B2B2960-E8CB-4310-BF94-1974D8E657D2}" type="sibTrans" cxnId="{E1C4E1B1-CD46-4AB4-9B02-ADB672519EFB}">
      <dgm:prSet/>
      <dgm:spPr/>
      <dgm:t>
        <a:bodyPr/>
        <a:lstStyle/>
        <a:p>
          <a:endParaRPr lang="en-US"/>
        </a:p>
      </dgm:t>
    </dgm:pt>
    <dgm:pt modelId="{40CCD4FE-3E31-4A96-B942-C0626B75032A}">
      <dgm:prSet/>
      <dgm:spPr/>
      <dgm:t>
        <a:bodyPr/>
        <a:lstStyle/>
        <a:p>
          <a:r>
            <a:rPr lang="en-US"/>
            <a:t>Required by Every Student Succeeds Act (ESSA) to create a positive and supportive learning environment that results in high levels of achievement for all students at Ross.</a:t>
          </a:r>
        </a:p>
      </dgm:t>
    </dgm:pt>
    <dgm:pt modelId="{67C545F0-BD0C-4B97-A533-E1BC5522C521}" type="parTrans" cxnId="{2C1CF53E-FF84-4B82-AC81-33666499F25E}">
      <dgm:prSet/>
      <dgm:spPr/>
      <dgm:t>
        <a:bodyPr/>
        <a:lstStyle/>
        <a:p>
          <a:endParaRPr lang="en-US"/>
        </a:p>
      </dgm:t>
    </dgm:pt>
    <dgm:pt modelId="{F480BB27-E170-432D-9C1A-511403EFED9C}" type="sibTrans" cxnId="{2C1CF53E-FF84-4B82-AC81-33666499F25E}">
      <dgm:prSet/>
      <dgm:spPr/>
      <dgm:t>
        <a:bodyPr/>
        <a:lstStyle/>
        <a:p>
          <a:endParaRPr lang="en-US"/>
        </a:p>
      </dgm:t>
    </dgm:pt>
    <dgm:pt modelId="{5B6CC1A9-EAEB-4477-BE2E-AACFC54C7904}" type="pres">
      <dgm:prSet presAssocID="{E1108694-1172-403C-8BF6-51B91DD96ED7}" presName="Name0" presStyleCnt="0">
        <dgm:presLayoutVars>
          <dgm:dir/>
          <dgm:animLvl val="lvl"/>
          <dgm:resizeHandles val="exact"/>
        </dgm:presLayoutVars>
      </dgm:prSet>
      <dgm:spPr/>
    </dgm:pt>
    <dgm:pt modelId="{BFB3EBD3-E001-4F90-AB63-EC2F34B717EF}" type="pres">
      <dgm:prSet presAssocID="{40CCD4FE-3E31-4A96-B942-C0626B75032A}" presName="boxAndChildren" presStyleCnt="0"/>
      <dgm:spPr/>
    </dgm:pt>
    <dgm:pt modelId="{39B86F4D-F732-44A3-802A-867C5E9E0F32}" type="pres">
      <dgm:prSet presAssocID="{40CCD4FE-3E31-4A96-B942-C0626B75032A}" presName="parentTextBox" presStyleLbl="node1" presStyleIdx="0" presStyleCnt="3"/>
      <dgm:spPr/>
    </dgm:pt>
    <dgm:pt modelId="{90474EC6-160A-48A8-AC95-F3816BD5BFDC}" type="pres">
      <dgm:prSet presAssocID="{5B2B2960-E8CB-4310-BF94-1974D8E657D2}" presName="sp" presStyleCnt="0"/>
      <dgm:spPr/>
    </dgm:pt>
    <dgm:pt modelId="{9DE3C768-1A75-481D-8EFC-B7853572559A}" type="pres">
      <dgm:prSet presAssocID="{C7C6948E-D2B3-4D50-AE00-24D986167092}" presName="arrowAndChildren" presStyleCnt="0"/>
      <dgm:spPr/>
    </dgm:pt>
    <dgm:pt modelId="{1999163D-84B8-46AA-A711-4B84307FA1A8}" type="pres">
      <dgm:prSet presAssocID="{C7C6948E-D2B3-4D50-AE00-24D986167092}" presName="parentTextArrow" presStyleLbl="node1" presStyleIdx="1" presStyleCnt="3"/>
      <dgm:spPr/>
    </dgm:pt>
    <dgm:pt modelId="{1477D24E-97A1-496B-AC88-41EE57BBBBB7}" type="pres">
      <dgm:prSet presAssocID="{5171E572-4665-41F7-BF7F-9F1ECD0FCF79}" presName="sp" presStyleCnt="0"/>
      <dgm:spPr/>
    </dgm:pt>
    <dgm:pt modelId="{9954A322-36B4-49CD-A95A-75B1C3802367}" type="pres">
      <dgm:prSet presAssocID="{C601E1B7-7CF1-44DC-A0D7-5D5113F69B37}" presName="arrowAndChildren" presStyleCnt="0"/>
      <dgm:spPr/>
    </dgm:pt>
    <dgm:pt modelId="{86772244-81A5-4C29-9274-6C897531F2F3}" type="pres">
      <dgm:prSet presAssocID="{C601E1B7-7CF1-44DC-A0D7-5D5113F69B37}" presName="parentTextArrow" presStyleLbl="node1" presStyleIdx="2" presStyleCnt="3"/>
      <dgm:spPr/>
    </dgm:pt>
  </dgm:ptLst>
  <dgm:cxnLst>
    <dgm:cxn modelId="{2C1CF53E-FF84-4B82-AC81-33666499F25E}" srcId="{E1108694-1172-403C-8BF6-51B91DD96ED7}" destId="{40CCD4FE-3E31-4A96-B942-C0626B75032A}" srcOrd="2" destOrd="0" parTransId="{67C545F0-BD0C-4B97-A533-E1BC5522C521}" sibTransId="{F480BB27-E170-432D-9C1A-511403EFED9C}"/>
    <dgm:cxn modelId="{E9446D40-79C8-496E-BE7F-03C2B6479611}" type="presOf" srcId="{C601E1B7-7CF1-44DC-A0D7-5D5113F69B37}" destId="{86772244-81A5-4C29-9274-6C897531F2F3}" srcOrd="0" destOrd="0" presId="urn:microsoft.com/office/officeart/2005/8/layout/process4"/>
    <dgm:cxn modelId="{E5591470-6C87-4262-BB07-0EEF19155A89}" srcId="{E1108694-1172-403C-8BF6-51B91DD96ED7}" destId="{C601E1B7-7CF1-44DC-A0D7-5D5113F69B37}" srcOrd="0" destOrd="0" parTransId="{5F8D175E-7EFC-4FA9-8BB7-30A12B563527}" sibTransId="{5171E572-4665-41F7-BF7F-9F1ECD0FCF79}"/>
    <dgm:cxn modelId="{C873C572-52AD-4042-A0A4-0D8598B6E1F2}" type="presOf" srcId="{C7C6948E-D2B3-4D50-AE00-24D986167092}" destId="{1999163D-84B8-46AA-A711-4B84307FA1A8}" srcOrd="0" destOrd="0" presId="urn:microsoft.com/office/officeart/2005/8/layout/process4"/>
    <dgm:cxn modelId="{E1C4E1B1-CD46-4AB4-9B02-ADB672519EFB}" srcId="{E1108694-1172-403C-8BF6-51B91DD96ED7}" destId="{C7C6948E-D2B3-4D50-AE00-24D986167092}" srcOrd="1" destOrd="0" parTransId="{96DD4374-799A-4699-812B-02F1192FEB85}" sibTransId="{5B2B2960-E8CB-4310-BF94-1974D8E657D2}"/>
    <dgm:cxn modelId="{E2C5BBEC-1268-4C4E-84CD-B7662135501C}" type="presOf" srcId="{40CCD4FE-3E31-4A96-B942-C0626B75032A}" destId="{39B86F4D-F732-44A3-802A-867C5E9E0F32}" srcOrd="0" destOrd="0" presId="urn:microsoft.com/office/officeart/2005/8/layout/process4"/>
    <dgm:cxn modelId="{9FB5E7FF-5DF1-4674-9A63-D5CF350357A4}" type="presOf" srcId="{E1108694-1172-403C-8BF6-51B91DD96ED7}" destId="{5B6CC1A9-EAEB-4477-BE2E-AACFC54C7904}" srcOrd="0" destOrd="0" presId="urn:microsoft.com/office/officeart/2005/8/layout/process4"/>
    <dgm:cxn modelId="{7A935915-3BB4-4AA7-B9B8-1B128F52299C}" type="presParOf" srcId="{5B6CC1A9-EAEB-4477-BE2E-AACFC54C7904}" destId="{BFB3EBD3-E001-4F90-AB63-EC2F34B717EF}" srcOrd="0" destOrd="0" presId="urn:microsoft.com/office/officeart/2005/8/layout/process4"/>
    <dgm:cxn modelId="{82E30CDD-1A32-49CB-BA6F-F31370AF333D}" type="presParOf" srcId="{BFB3EBD3-E001-4F90-AB63-EC2F34B717EF}" destId="{39B86F4D-F732-44A3-802A-867C5E9E0F32}" srcOrd="0" destOrd="0" presId="urn:microsoft.com/office/officeart/2005/8/layout/process4"/>
    <dgm:cxn modelId="{F5AB83D8-5BBA-4BD6-91B7-B5725A016D0F}" type="presParOf" srcId="{5B6CC1A9-EAEB-4477-BE2E-AACFC54C7904}" destId="{90474EC6-160A-48A8-AC95-F3816BD5BFDC}" srcOrd="1" destOrd="0" presId="urn:microsoft.com/office/officeart/2005/8/layout/process4"/>
    <dgm:cxn modelId="{F023A70C-F714-4AA8-A4B3-92943CFB61A0}" type="presParOf" srcId="{5B6CC1A9-EAEB-4477-BE2E-AACFC54C7904}" destId="{9DE3C768-1A75-481D-8EFC-B7853572559A}" srcOrd="2" destOrd="0" presId="urn:microsoft.com/office/officeart/2005/8/layout/process4"/>
    <dgm:cxn modelId="{4FE0E22A-2C84-46CA-A418-ADF24DA11E14}" type="presParOf" srcId="{9DE3C768-1A75-481D-8EFC-B7853572559A}" destId="{1999163D-84B8-46AA-A711-4B84307FA1A8}" srcOrd="0" destOrd="0" presId="urn:microsoft.com/office/officeart/2005/8/layout/process4"/>
    <dgm:cxn modelId="{2346F60D-EF0F-41D2-B6E7-57D39FA5375E}" type="presParOf" srcId="{5B6CC1A9-EAEB-4477-BE2E-AACFC54C7904}" destId="{1477D24E-97A1-496B-AC88-41EE57BBBBB7}" srcOrd="3" destOrd="0" presId="urn:microsoft.com/office/officeart/2005/8/layout/process4"/>
    <dgm:cxn modelId="{2D7F0B3A-81B1-4484-9469-7CD904487C2B}" type="presParOf" srcId="{5B6CC1A9-EAEB-4477-BE2E-AACFC54C7904}" destId="{9954A322-36B4-49CD-A95A-75B1C3802367}" srcOrd="4" destOrd="0" presId="urn:microsoft.com/office/officeart/2005/8/layout/process4"/>
    <dgm:cxn modelId="{64CBCB01-9A28-48EB-B3BD-E1B04D9A32C6}" type="presParOf" srcId="{9954A322-36B4-49CD-A95A-75B1C3802367}" destId="{86772244-81A5-4C29-9274-6C897531F2F3}"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2ABD24E-B420-4D55-A4E7-A84C8DD5BD42}" type="doc">
      <dgm:prSet loTypeId="urn:microsoft.com/office/officeart/2005/8/layout/default" loCatId="list" qsTypeId="urn:microsoft.com/office/officeart/2005/8/quickstyle/simple1" qsCatId="simple" csTypeId="urn:microsoft.com/office/officeart/2005/8/colors/accent1_2" csCatId="accent1"/>
      <dgm:spPr/>
      <dgm:t>
        <a:bodyPr/>
        <a:lstStyle/>
        <a:p>
          <a:endParaRPr lang="en-US"/>
        </a:p>
      </dgm:t>
    </dgm:pt>
    <dgm:pt modelId="{69349993-ECF5-4983-B081-2CDDC11637A5}">
      <dgm:prSet/>
      <dgm:spPr/>
      <dgm:t>
        <a:bodyPr/>
        <a:lstStyle/>
        <a:p>
          <a:r>
            <a:rPr lang="en-US"/>
            <a:t>Instructional materials for students</a:t>
          </a:r>
        </a:p>
      </dgm:t>
    </dgm:pt>
    <dgm:pt modelId="{EE637B3C-FE17-4591-89AF-6A3361FF277F}" type="parTrans" cxnId="{369EAED4-4F07-4A01-A82A-5097578DC937}">
      <dgm:prSet/>
      <dgm:spPr/>
      <dgm:t>
        <a:bodyPr/>
        <a:lstStyle/>
        <a:p>
          <a:endParaRPr lang="en-US"/>
        </a:p>
      </dgm:t>
    </dgm:pt>
    <dgm:pt modelId="{23896D41-AB41-4025-9D39-E7C098DA3FA9}" type="sibTrans" cxnId="{369EAED4-4F07-4A01-A82A-5097578DC937}">
      <dgm:prSet/>
      <dgm:spPr/>
      <dgm:t>
        <a:bodyPr/>
        <a:lstStyle/>
        <a:p>
          <a:endParaRPr lang="en-US"/>
        </a:p>
      </dgm:t>
    </dgm:pt>
    <dgm:pt modelId="{DECE206F-1F83-4093-85EC-4B5959269B5D}">
      <dgm:prSet/>
      <dgm:spPr/>
      <dgm:t>
        <a:bodyPr/>
        <a:lstStyle/>
        <a:p>
          <a:r>
            <a:rPr lang="en-US"/>
            <a:t>Instructional resources for teachers</a:t>
          </a:r>
        </a:p>
      </dgm:t>
    </dgm:pt>
    <dgm:pt modelId="{A9755780-3F2C-46FE-AAC7-D76015565EAA}" type="parTrans" cxnId="{511628EE-A659-4DD5-BEF4-12867314A811}">
      <dgm:prSet/>
      <dgm:spPr/>
      <dgm:t>
        <a:bodyPr/>
        <a:lstStyle/>
        <a:p>
          <a:endParaRPr lang="en-US"/>
        </a:p>
      </dgm:t>
    </dgm:pt>
    <dgm:pt modelId="{3DE05E4E-546E-44A8-9B90-C8B1312234B2}" type="sibTrans" cxnId="{511628EE-A659-4DD5-BEF4-12867314A811}">
      <dgm:prSet/>
      <dgm:spPr/>
      <dgm:t>
        <a:bodyPr/>
        <a:lstStyle/>
        <a:p>
          <a:endParaRPr lang="en-US"/>
        </a:p>
      </dgm:t>
    </dgm:pt>
    <dgm:pt modelId="{7D0B9C0F-C69D-4810-96AD-84FC63EAD103}">
      <dgm:prSet/>
      <dgm:spPr/>
      <dgm:t>
        <a:bodyPr/>
        <a:lstStyle/>
        <a:p>
          <a:r>
            <a:rPr lang="en-US"/>
            <a:t>Extended Learning Opportunities for students</a:t>
          </a:r>
        </a:p>
      </dgm:t>
    </dgm:pt>
    <dgm:pt modelId="{202BFD98-56C5-454F-AFE3-17749D84FCBE}" type="parTrans" cxnId="{4F440F97-91C4-4027-AD59-7DC0C76F76EB}">
      <dgm:prSet/>
      <dgm:spPr/>
      <dgm:t>
        <a:bodyPr/>
        <a:lstStyle/>
        <a:p>
          <a:endParaRPr lang="en-US"/>
        </a:p>
      </dgm:t>
    </dgm:pt>
    <dgm:pt modelId="{CA28040D-1751-4A7F-9C5A-63C08C897587}" type="sibTrans" cxnId="{4F440F97-91C4-4027-AD59-7DC0C76F76EB}">
      <dgm:prSet/>
      <dgm:spPr/>
      <dgm:t>
        <a:bodyPr/>
        <a:lstStyle/>
        <a:p>
          <a:endParaRPr lang="en-US"/>
        </a:p>
      </dgm:t>
    </dgm:pt>
    <dgm:pt modelId="{858AD8D4-8C49-4C62-B64F-C846C42B5BE4}">
      <dgm:prSet/>
      <dgm:spPr/>
      <dgm:t>
        <a:bodyPr/>
        <a:lstStyle/>
        <a:p>
          <a:r>
            <a:rPr lang="en-US"/>
            <a:t>Parental Learning Opportunities</a:t>
          </a:r>
        </a:p>
      </dgm:t>
    </dgm:pt>
    <dgm:pt modelId="{7F86BF6E-CDA1-4F97-B832-1EAEF15B97AC}" type="parTrans" cxnId="{C4089836-A9A6-4471-BB7B-EB5B47C35BCC}">
      <dgm:prSet/>
      <dgm:spPr/>
      <dgm:t>
        <a:bodyPr/>
        <a:lstStyle/>
        <a:p>
          <a:endParaRPr lang="en-US"/>
        </a:p>
      </dgm:t>
    </dgm:pt>
    <dgm:pt modelId="{0FBFA837-0B9A-4664-A500-5F761F638583}" type="sibTrans" cxnId="{C4089836-A9A6-4471-BB7B-EB5B47C35BCC}">
      <dgm:prSet/>
      <dgm:spPr/>
      <dgm:t>
        <a:bodyPr/>
        <a:lstStyle/>
        <a:p>
          <a:endParaRPr lang="en-US"/>
        </a:p>
      </dgm:t>
    </dgm:pt>
    <dgm:pt modelId="{90F9D262-CCA4-4C07-AAE7-51CD3B8AFDD0}">
      <dgm:prSet/>
      <dgm:spPr/>
      <dgm:t>
        <a:bodyPr/>
        <a:lstStyle/>
        <a:p>
          <a:r>
            <a:rPr lang="en-US"/>
            <a:t>Parental involvement activities</a:t>
          </a:r>
        </a:p>
      </dgm:t>
    </dgm:pt>
    <dgm:pt modelId="{E6A88E47-72CD-4424-9451-01CBBBB76094}" type="parTrans" cxnId="{4148E90C-076F-4923-808A-CD909AE0C628}">
      <dgm:prSet/>
      <dgm:spPr/>
      <dgm:t>
        <a:bodyPr/>
        <a:lstStyle/>
        <a:p>
          <a:endParaRPr lang="en-US"/>
        </a:p>
      </dgm:t>
    </dgm:pt>
    <dgm:pt modelId="{C3E997E2-D8DE-41AB-A8B9-CF72AF168411}" type="sibTrans" cxnId="{4148E90C-076F-4923-808A-CD909AE0C628}">
      <dgm:prSet/>
      <dgm:spPr/>
      <dgm:t>
        <a:bodyPr/>
        <a:lstStyle/>
        <a:p>
          <a:endParaRPr lang="en-US"/>
        </a:p>
      </dgm:t>
    </dgm:pt>
    <dgm:pt modelId="{3931C4AE-1404-412B-8656-4F3DEAD4E921}">
      <dgm:prSet/>
      <dgm:spPr/>
      <dgm:t>
        <a:bodyPr/>
        <a:lstStyle/>
        <a:p>
          <a:r>
            <a:rPr lang="en-US"/>
            <a:t>Parent communication</a:t>
          </a:r>
        </a:p>
      </dgm:t>
    </dgm:pt>
    <dgm:pt modelId="{93CF9361-4D8A-40B3-B389-76D572C5CC81}" type="parTrans" cxnId="{8FBF1227-E791-4F8F-833F-A493F4B54C78}">
      <dgm:prSet/>
      <dgm:spPr/>
      <dgm:t>
        <a:bodyPr/>
        <a:lstStyle/>
        <a:p>
          <a:endParaRPr lang="en-US"/>
        </a:p>
      </dgm:t>
    </dgm:pt>
    <dgm:pt modelId="{1A5512AE-8A99-487C-81C2-5BB06E2959F7}" type="sibTrans" cxnId="{8FBF1227-E791-4F8F-833F-A493F4B54C78}">
      <dgm:prSet/>
      <dgm:spPr/>
      <dgm:t>
        <a:bodyPr/>
        <a:lstStyle/>
        <a:p>
          <a:endParaRPr lang="en-US"/>
        </a:p>
      </dgm:t>
    </dgm:pt>
    <dgm:pt modelId="{1707C05C-E689-4D6B-B343-962BE2BFF4FF}" type="pres">
      <dgm:prSet presAssocID="{F2ABD24E-B420-4D55-A4E7-A84C8DD5BD42}" presName="diagram" presStyleCnt="0">
        <dgm:presLayoutVars>
          <dgm:dir/>
          <dgm:resizeHandles val="exact"/>
        </dgm:presLayoutVars>
      </dgm:prSet>
      <dgm:spPr/>
    </dgm:pt>
    <dgm:pt modelId="{572F99BF-9F16-4B53-8EF0-E6D26414685E}" type="pres">
      <dgm:prSet presAssocID="{69349993-ECF5-4983-B081-2CDDC11637A5}" presName="node" presStyleLbl="node1" presStyleIdx="0" presStyleCnt="6">
        <dgm:presLayoutVars>
          <dgm:bulletEnabled val="1"/>
        </dgm:presLayoutVars>
      </dgm:prSet>
      <dgm:spPr/>
    </dgm:pt>
    <dgm:pt modelId="{4E1BBB63-FF59-4670-939A-7BDA88026419}" type="pres">
      <dgm:prSet presAssocID="{23896D41-AB41-4025-9D39-E7C098DA3FA9}" presName="sibTrans" presStyleCnt="0"/>
      <dgm:spPr/>
    </dgm:pt>
    <dgm:pt modelId="{46CAEE8D-CC29-4443-B364-F769E8219171}" type="pres">
      <dgm:prSet presAssocID="{DECE206F-1F83-4093-85EC-4B5959269B5D}" presName="node" presStyleLbl="node1" presStyleIdx="1" presStyleCnt="6">
        <dgm:presLayoutVars>
          <dgm:bulletEnabled val="1"/>
        </dgm:presLayoutVars>
      </dgm:prSet>
      <dgm:spPr/>
    </dgm:pt>
    <dgm:pt modelId="{217F8031-CE8B-42BC-9BDC-C94E05AF7BA3}" type="pres">
      <dgm:prSet presAssocID="{3DE05E4E-546E-44A8-9B90-C8B1312234B2}" presName="sibTrans" presStyleCnt="0"/>
      <dgm:spPr/>
    </dgm:pt>
    <dgm:pt modelId="{95425A67-7C3D-4497-A788-3E0F62ADF86D}" type="pres">
      <dgm:prSet presAssocID="{7D0B9C0F-C69D-4810-96AD-84FC63EAD103}" presName="node" presStyleLbl="node1" presStyleIdx="2" presStyleCnt="6">
        <dgm:presLayoutVars>
          <dgm:bulletEnabled val="1"/>
        </dgm:presLayoutVars>
      </dgm:prSet>
      <dgm:spPr/>
    </dgm:pt>
    <dgm:pt modelId="{4CFA731D-6CBD-4581-8261-1B736F7F0211}" type="pres">
      <dgm:prSet presAssocID="{CA28040D-1751-4A7F-9C5A-63C08C897587}" presName="sibTrans" presStyleCnt="0"/>
      <dgm:spPr/>
    </dgm:pt>
    <dgm:pt modelId="{62496503-D66F-42EC-81A7-0F74F33AF0E0}" type="pres">
      <dgm:prSet presAssocID="{858AD8D4-8C49-4C62-B64F-C846C42B5BE4}" presName="node" presStyleLbl="node1" presStyleIdx="3" presStyleCnt="6">
        <dgm:presLayoutVars>
          <dgm:bulletEnabled val="1"/>
        </dgm:presLayoutVars>
      </dgm:prSet>
      <dgm:spPr/>
    </dgm:pt>
    <dgm:pt modelId="{19716EEE-E0AA-49EB-9CBA-E4D466349275}" type="pres">
      <dgm:prSet presAssocID="{0FBFA837-0B9A-4664-A500-5F761F638583}" presName="sibTrans" presStyleCnt="0"/>
      <dgm:spPr/>
    </dgm:pt>
    <dgm:pt modelId="{B8A7C59C-B9E8-4DA5-987D-7576F11FD0BC}" type="pres">
      <dgm:prSet presAssocID="{90F9D262-CCA4-4C07-AAE7-51CD3B8AFDD0}" presName="node" presStyleLbl="node1" presStyleIdx="4" presStyleCnt="6">
        <dgm:presLayoutVars>
          <dgm:bulletEnabled val="1"/>
        </dgm:presLayoutVars>
      </dgm:prSet>
      <dgm:spPr/>
    </dgm:pt>
    <dgm:pt modelId="{83B8EF17-93A5-45D5-9E84-F425F7F69363}" type="pres">
      <dgm:prSet presAssocID="{C3E997E2-D8DE-41AB-A8B9-CF72AF168411}" presName="sibTrans" presStyleCnt="0"/>
      <dgm:spPr/>
    </dgm:pt>
    <dgm:pt modelId="{DBA66EBA-CFCE-4806-A45E-84B702F302B9}" type="pres">
      <dgm:prSet presAssocID="{3931C4AE-1404-412B-8656-4F3DEAD4E921}" presName="node" presStyleLbl="node1" presStyleIdx="5" presStyleCnt="6">
        <dgm:presLayoutVars>
          <dgm:bulletEnabled val="1"/>
        </dgm:presLayoutVars>
      </dgm:prSet>
      <dgm:spPr/>
    </dgm:pt>
  </dgm:ptLst>
  <dgm:cxnLst>
    <dgm:cxn modelId="{4148E90C-076F-4923-808A-CD909AE0C628}" srcId="{F2ABD24E-B420-4D55-A4E7-A84C8DD5BD42}" destId="{90F9D262-CCA4-4C07-AAE7-51CD3B8AFDD0}" srcOrd="4" destOrd="0" parTransId="{E6A88E47-72CD-4424-9451-01CBBBB76094}" sibTransId="{C3E997E2-D8DE-41AB-A8B9-CF72AF168411}"/>
    <dgm:cxn modelId="{8FBF1227-E791-4F8F-833F-A493F4B54C78}" srcId="{F2ABD24E-B420-4D55-A4E7-A84C8DD5BD42}" destId="{3931C4AE-1404-412B-8656-4F3DEAD4E921}" srcOrd="5" destOrd="0" parTransId="{93CF9361-4D8A-40B3-B389-76D572C5CC81}" sibTransId="{1A5512AE-8A99-487C-81C2-5BB06E2959F7}"/>
    <dgm:cxn modelId="{C4089836-A9A6-4471-BB7B-EB5B47C35BCC}" srcId="{F2ABD24E-B420-4D55-A4E7-A84C8DD5BD42}" destId="{858AD8D4-8C49-4C62-B64F-C846C42B5BE4}" srcOrd="3" destOrd="0" parTransId="{7F86BF6E-CDA1-4F97-B832-1EAEF15B97AC}" sibTransId="{0FBFA837-0B9A-4664-A500-5F761F638583}"/>
    <dgm:cxn modelId="{B0900B60-D486-478C-9378-2EEAAB6C966D}" type="presOf" srcId="{3931C4AE-1404-412B-8656-4F3DEAD4E921}" destId="{DBA66EBA-CFCE-4806-A45E-84B702F302B9}" srcOrd="0" destOrd="0" presId="urn:microsoft.com/office/officeart/2005/8/layout/default"/>
    <dgm:cxn modelId="{0261DC61-4B59-46C7-AF2D-3C6F3FEA2780}" type="presOf" srcId="{7D0B9C0F-C69D-4810-96AD-84FC63EAD103}" destId="{95425A67-7C3D-4497-A788-3E0F62ADF86D}" srcOrd="0" destOrd="0" presId="urn:microsoft.com/office/officeart/2005/8/layout/default"/>
    <dgm:cxn modelId="{D877917A-24F8-4C7C-84DD-2799B3E664E9}" type="presOf" srcId="{69349993-ECF5-4983-B081-2CDDC11637A5}" destId="{572F99BF-9F16-4B53-8EF0-E6D26414685E}" srcOrd="0" destOrd="0" presId="urn:microsoft.com/office/officeart/2005/8/layout/default"/>
    <dgm:cxn modelId="{4F440F97-91C4-4027-AD59-7DC0C76F76EB}" srcId="{F2ABD24E-B420-4D55-A4E7-A84C8DD5BD42}" destId="{7D0B9C0F-C69D-4810-96AD-84FC63EAD103}" srcOrd="2" destOrd="0" parTransId="{202BFD98-56C5-454F-AFE3-17749D84FCBE}" sibTransId="{CA28040D-1751-4A7F-9C5A-63C08C897587}"/>
    <dgm:cxn modelId="{15EF0EA1-7975-4BA5-B404-ED2F96A23EA9}" type="presOf" srcId="{F2ABD24E-B420-4D55-A4E7-A84C8DD5BD42}" destId="{1707C05C-E689-4D6B-B343-962BE2BFF4FF}" srcOrd="0" destOrd="0" presId="urn:microsoft.com/office/officeart/2005/8/layout/default"/>
    <dgm:cxn modelId="{645370B2-FD69-4982-9218-D40132BF52A1}" type="presOf" srcId="{858AD8D4-8C49-4C62-B64F-C846C42B5BE4}" destId="{62496503-D66F-42EC-81A7-0F74F33AF0E0}" srcOrd="0" destOrd="0" presId="urn:microsoft.com/office/officeart/2005/8/layout/default"/>
    <dgm:cxn modelId="{0552CAD3-DF4B-44BB-9DCB-A0156D4DB0CD}" type="presOf" srcId="{90F9D262-CCA4-4C07-AAE7-51CD3B8AFDD0}" destId="{B8A7C59C-B9E8-4DA5-987D-7576F11FD0BC}" srcOrd="0" destOrd="0" presId="urn:microsoft.com/office/officeart/2005/8/layout/default"/>
    <dgm:cxn modelId="{369EAED4-4F07-4A01-A82A-5097578DC937}" srcId="{F2ABD24E-B420-4D55-A4E7-A84C8DD5BD42}" destId="{69349993-ECF5-4983-B081-2CDDC11637A5}" srcOrd="0" destOrd="0" parTransId="{EE637B3C-FE17-4591-89AF-6A3361FF277F}" sibTransId="{23896D41-AB41-4025-9D39-E7C098DA3FA9}"/>
    <dgm:cxn modelId="{511628EE-A659-4DD5-BEF4-12867314A811}" srcId="{F2ABD24E-B420-4D55-A4E7-A84C8DD5BD42}" destId="{DECE206F-1F83-4093-85EC-4B5959269B5D}" srcOrd="1" destOrd="0" parTransId="{A9755780-3F2C-46FE-AAC7-D76015565EAA}" sibTransId="{3DE05E4E-546E-44A8-9B90-C8B1312234B2}"/>
    <dgm:cxn modelId="{BF2ADDF6-3CB6-435C-A7D0-6CC686A7D512}" type="presOf" srcId="{DECE206F-1F83-4093-85EC-4B5959269B5D}" destId="{46CAEE8D-CC29-4443-B364-F769E8219171}" srcOrd="0" destOrd="0" presId="urn:microsoft.com/office/officeart/2005/8/layout/default"/>
    <dgm:cxn modelId="{E1808BEE-275B-4CCA-9CBF-52B4357D44BA}" type="presParOf" srcId="{1707C05C-E689-4D6B-B343-962BE2BFF4FF}" destId="{572F99BF-9F16-4B53-8EF0-E6D26414685E}" srcOrd="0" destOrd="0" presId="urn:microsoft.com/office/officeart/2005/8/layout/default"/>
    <dgm:cxn modelId="{695D5C09-12A0-4EB6-8E7C-67D026B19B3F}" type="presParOf" srcId="{1707C05C-E689-4D6B-B343-962BE2BFF4FF}" destId="{4E1BBB63-FF59-4670-939A-7BDA88026419}" srcOrd="1" destOrd="0" presId="urn:microsoft.com/office/officeart/2005/8/layout/default"/>
    <dgm:cxn modelId="{6F9B087D-3196-4044-8EF1-30F6AF694530}" type="presParOf" srcId="{1707C05C-E689-4D6B-B343-962BE2BFF4FF}" destId="{46CAEE8D-CC29-4443-B364-F769E8219171}" srcOrd="2" destOrd="0" presId="urn:microsoft.com/office/officeart/2005/8/layout/default"/>
    <dgm:cxn modelId="{7FECB063-DE1F-4C57-B718-960FCF16393B}" type="presParOf" srcId="{1707C05C-E689-4D6B-B343-962BE2BFF4FF}" destId="{217F8031-CE8B-42BC-9BDC-C94E05AF7BA3}" srcOrd="3" destOrd="0" presId="urn:microsoft.com/office/officeart/2005/8/layout/default"/>
    <dgm:cxn modelId="{174E7976-562C-4454-B213-599E4668DD42}" type="presParOf" srcId="{1707C05C-E689-4D6B-B343-962BE2BFF4FF}" destId="{95425A67-7C3D-4497-A788-3E0F62ADF86D}" srcOrd="4" destOrd="0" presId="urn:microsoft.com/office/officeart/2005/8/layout/default"/>
    <dgm:cxn modelId="{EAFE90E2-4EA0-4251-91DA-DA8DACE3BE71}" type="presParOf" srcId="{1707C05C-E689-4D6B-B343-962BE2BFF4FF}" destId="{4CFA731D-6CBD-4581-8261-1B736F7F0211}" srcOrd="5" destOrd="0" presId="urn:microsoft.com/office/officeart/2005/8/layout/default"/>
    <dgm:cxn modelId="{08EBEBA7-F2D3-4799-ADC8-1C2CF36599B8}" type="presParOf" srcId="{1707C05C-E689-4D6B-B343-962BE2BFF4FF}" destId="{62496503-D66F-42EC-81A7-0F74F33AF0E0}" srcOrd="6" destOrd="0" presId="urn:microsoft.com/office/officeart/2005/8/layout/default"/>
    <dgm:cxn modelId="{5306E875-E96C-4A4F-8F0E-6D42D789B7F2}" type="presParOf" srcId="{1707C05C-E689-4D6B-B343-962BE2BFF4FF}" destId="{19716EEE-E0AA-49EB-9CBA-E4D466349275}" srcOrd="7" destOrd="0" presId="urn:microsoft.com/office/officeart/2005/8/layout/default"/>
    <dgm:cxn modelId="{7FDAAE60-8108-4F31-8215-A1A7FB1DFB6D}" type="presParOf" srcId="{1707C05C-E689-4D6B-B343-962BE2BFF4FF}" destId="{B8A7C59C-B9E8-4DA5-987D-7576F11FD0BC}" srcOrd="8" destOrd="0" presId="urn:microsoft.com/office/officeart/2005/8/layout/default"/>
    <dgm:cxn modelId="{3ACCBD69-2582-4E95-8B7C-67E906102E2E}" type="presParOf" srcId="{1707C05C-E689-4D6B-B343-962BE2BFF4FF}" destId="{83B8EF17-93A5-45D5-9E84-F425F7F69363}" srcOrd="9" destOrd="0" presId="urn:microsoft.com/office/officeart/2005/8/layout/default"/>
    <dgm:cxn modelId="{B85F9AA8-23A8-4D55-BFCF-3AE31801722E}" type="presParOf" srcId="{1707C05C-E689-4D6B-B343-962BE2BFF4FF}" destId="{DBA66EBA-CFCE-4806-A45E-84B702F302B9}"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95B9609-17F5-4BC0-B7DE-F0C33EBDD9E2}" type="doc">
      <dgm:prSet loTypeId="urn:microsoft.com/office/officeart/2005/8/layout/matrix3" loCatId="matrix" qsTypeId="urn:microsoft.com/office/officeart/2005/8/quickstyle/simple1" qsCatId="simple" csTypeId="urn:microsoft.com/office/officeart/2005/8/colors/accent1_2" csCatId="accent1"/>
      <dgm:spPr/>
      <dgm:t>
        <a:bodyPr/>
        <a:lstStyle/>
        <a:p>
          <a:endParaRPr lang="en-US"/>
        </a:p>
      </dgm:t>
    </dgm:pt>
    <dgm:pt modelId="{5BFC29FD-26A6-4131-A629-622E32714167}">
      <dgm:prSet/>
      <dgm:spPr/>
      <dgm:t>
        <a:bodyPr/>
        <a:lstStyle/>
        <a:p>
          <a:r>
            <a:rPr lang="en-US" b="1" i="1"/>
            <a:t>You have a right to request the following:</a:t>
          </a:r>
          <a:endParaRPr lang="en-US"/>
        </a:p>
      </dgm:t>
    </dgm:pt>
    <dgm:pt modelId="{DCC10B1E-FE2E-4722-8962-3521A7BA4217}" type="parTrans" cxnId="{5EE17A9E-BBBC-4281-AED1-6961DD326E2C}">
      <dgm:prSet/>
      <dgm:spPr/>
      <dgm:t>
        <a:bodyPr/>
        <a:lstStyle/>
        <a:p>
          <a:endParaRPr lang="en-US"/>
        </a:p>
      </dgm:t>
    </dgm:pt>
    <dgm:pt modelId="{853C7B46-9975-4BA5-94C9-3205E555EACD}" type="sibTrans" cxnId="{5EE17A9E-BBBC-4281-AED1-6961DD326E2C}">
      <dgm:prSet/>
      <dgm:spPr/>
      <dgm:t>
        <a:bodyPr/>
        <a:lstStyle/>
        <a:p>
          <a:endParaRPr lang="en-US"/>
        </a:p>
      </dgm:t>
    </dgm:pt>
    <dgm:pt modelId="{9F3288F6-B377-4D5A-B5F3-55D7A5080778}">
      <dgm:prSet/>
      <dgm:spPr/>
      <dgm:t>
        <a:bodyPr/>
        <a:lstStyle/>
        <a:p>
          <a:r>
            <a:rPr lang="en-US"/>
            <a:t>A teacher’s professional qualifications, licensure, or certification</a:t>
          </a:r>
        </a:p>
      </dgm:t>
    </dgm:pt>
    <dgm:pt modelId="{3701D3C2-A11F-439F-90BC-8F0F664B79B5}" type="parTrans" cxnId="{4D364B0A-C710-4635-A168-7F7687ACF4DE}">
      <dgm:prSet/>
      <dgm:spPr/>
      <dgm:t>
        <a:bodyPr/>
        <a:lstStyle/>
        <a:p>
          <a:endParaRPr lang="en-US"/>
        </a:p>
      </dgm:t>
    </dgm:pt>
    <dgm:pt modelId="{87F9C40A-3720-4B27-B29F-7A2D0B89100E}" type="sibTrans" cxnId="{4D364B0A-C710-4635-A168-7F7687ACF4DE}">
      <dgm:prSet/>
      <dgm:spPr/>
      <dgm:t>
        <a:bodyPr/>
        <a:lstStyle/>
        <a:p>
          <a:endParaRPr lang="en-US"/>
        </a:p>
      </dgm:t>
    </dgm:pt>
    <dgm:pt modelId="{83415E70-6A44-44F1-94AC-C1FE79B830A4}">
      <dgm:prSet/>
      <dgm:spPr/>
      <dgm:t>
        <a:bodyPr/>
        <a:lstStyle/>
        <a:p>
          <a:r>
            <a:rPr lang="en-US"/>
            <a:t>A paraprofessional’s qualifications</a:t>
          </a:r>
        </a:p>
      </dgm:t>
    </dgm:pt>
    <dgm:pt modelId="{83530BA5-5720-4DB8-9709-87E7C06759AF}" type="parTrans" cxnId="{EE8B4FB3-1F54-40B0-8210-BFF7DEC5A9C7}">
      <dgm:prSet/>
      <dgm:spPr/>
      <dgm:t>
        <a:bodyPr/>
        <a:lstStyle/>
        <a:p>
          <a:endParaRPr lang="en-US"/>
        </a:p>
      </dgm:t>
    </dgm:pt>
    <dgm:pt modelId="{A0C7CC50-D2F2-4049-A1B5-94AF7D174C10}" type="sibTrans" cxnId="{EE8B4FB3-1F54-40B0-8210-BFF7DEC5A9C7}">
      <dgm:prSet/>
      <dgm:spPr/>
      <dgm:t>
        <a:bodyPr/>
        <a:lstStyle/>
        <a:p>
          <a:endParaRPr lang="en-US"/>
        </a:p>
      </dgm:t>
    </dgm:pt>
    <dgm:pt modelId="{D2A4D1A8-EAEB-467C-BF7A-B5FACC5FC5A8}">
      <dgm:prSet/>
      <dgm:spPr/>
      <dgm:t>
        <a:bodyPr/>
        <a:lstStyle/>
        <a:p>
          <a:r>
            <a:rPr lang="en-US"/>
            <a:t>Academic services available for your child</a:t>
          </a:r>
        </a:p>
      </dgm:t>
    </dgm:pt>
    <dgm:pt modelId="{5ED44936-B508-4C36-863D-74D95E5A31B4}" type="parTrans" cxnId="{0AC3FA57-6F96-428B-96AB-0356DF58535F}">
      <dgm:prSet/>
      <dgm:spPr/>
      <dgm:t>
        <a:bodyPr/>
        <a:lstStyle/>
        <a:p>
          <a:endParaRPr lang="en-US"/>
        </a:p>
      </dgm:t>
    </dgm:pt>
    <dgm:pt modelId="{3F6FEF96-B5C8-4462-935A-5BBEA102933C}" type="sibTrans" cxnId="{0AC3FA57-6F96-428B-96AB-0356DF58535F}">
      <dgm:prSet/>
      <dgm:spPr/>
      <dgm:t>
        <a:bodyPr/>
        <a:lstStyle/>
        <a:p>
          <a:endParaRPr lang="en-US"/>
        </a:p>
      </dgm:t>
    </dgm:pt>
    <dgm:pt modelId="{7DE8A808-3C02-4D96-9068-DA731BA7619C}" type="pres">
      <dgm:prSet presAssocID="{E95B9609-17F5-4BC0-B7DE-F0C33EBDD9E2}" presName="matrix" presStyleCnt="0">
        <dgm:presLayoutVars>
          <dgm:chMax val="1"/>
          <dgm:dir/>
          <dgm:resizeHandles val="exact"/>
        </dgm:presLayoutVars>
      </dgm:prSet>
      <dgm:spPr/>
    </dgm:pt>
    <dgm:pt modelId="{F251448A-F2D0-4D8A-9529-27FEC02F5C03}" type="pres">
      <dgm:prSet presAssocID="{E95B9609-17F5-4BC0-B7DE-F0C33EBDD9E2}" presName="diamond" presStyleLbl="bgShp" presStyleIdx="0" presStyleCnt="1"/>
      <dgm:spPr/>
    </dgm:pt>
    <dgm:pt modelId="{9C599C33-6E28-498A-85B4-041880A49C0E}" type="pres">
      <dgm:prSet presAssocID="{E95B9609-17F5-4BC0-B7DE-F0C33EBDD9E2}" presName="quad1" presStyleLbl="node1" presStyleIdx="0" presStyleCnt="4">
        <dgm:presLayoutVars>
          <dgm:chMax val="0"/>
          <dgm:chPref val="0"/>
          <dgm:bulletEnabled val="1"/>
        </dgm:presLayoutVars>
      </dgm:prSet>
      <dgm:spPr/>
    </dgm:pt>
    <dgm:pt modelId="{4BDA030F-250F-4485-AC53-A290190B9ED8}" type="pres">
      <dgm:prSet presAssocID="{E95B9609-17F5-4BC0-B7DE-F0C33EBDD9E2}" presName="quad2" presStyleLbl="node1" presStyleIdx="1" presStyleCnt="4">
        <dgm:presLayoutVars>
          <dgm:chMax val="0"/>
          <dgm:chPref val="0"/>
          <dgm:bulletEnabled val="1"/>
        </dgm:presLayoutVars>
      </dgm:prSet>
      <dgm:spPr/>
    </dgm:pt>
    <dgm:pt modelId="{4DD1C997-91B4-49CD-BA35-C6BE39CF46E8}" type="pres">
      <dgm:prSet presAssocID="{E95B9609-17F5-4BC0-B7DE-F0C33EBDD9E2}" presName="quad3" presStyleLbl="node1" presStyleIdx="2" presStyleCnt="4">
        <dgm:presLayoutVars>
          <dgm:chMax val="0"/>
          <dgm:chPref val="0"/>
          <dgm:bulletEnabled val="1"/>
        </dgm:presLayoutVars>
      </dgm:prSet>
      <dgm:spPr/>
    </dgm:pt>
    <dgm:pt modelId="{21F14075-FA9F-470B-BE91-F31C8F506D68}" type="pres">
      <dgm:prSet presAssocID="{E95B9609-17F5-4BC0-B7DE-F0C33EBDD9E2}" presName="quad4" presStyleLbl="node1" presStyleIdx="3" presStyleCnt="4">
        <dgm:presLayoutVars>
          <dgm:chMax val="0"/>
          <dgm:chPref val="0"/>
          <dgm:bulletEnabled val="1"/>
        </dgm:presLayoutVars>
      </dgm:prSet>
      <dgm:spPr/>
    </dgm:pt>
  </dgm:ptLst>
  <dgm:cxnLst>
    <dgm:cxn modelId="{F95E120A-C619-4404-8D68-35280AF0949C}" type="presOf" srcId="{83415E70-6A44-44F1-94AC-C1FE79B830A4}" destId="{4DD1C997-91B4-49CD-BA35-C6BE39CF46E8}" srcOrd="0" destOrd="0" presId="urn:microsoft.com/office/officeart/2005/8/layout/matrix3"/>
    <dgm:cxn modelId="{4D364B0A-C710-4635-A168-7F7687ACF4DE}" srcId="{E95B9609-17F5-4BC0-B7DE-F0C33EBDD9E2}" destId="{9F3288F6-B377-4D5A-B5F3-55D7A5080778}" srcOrd="1" destOrd="0" parTransId="{3701D3C2-A11F-439F-90BC-8F0F664B79B5}" sibTransId="{87F9C40A-3720-4B27-B29F-7A2D0B89100E}"/>
    <dgm:cxn modelId="{98DC795E-6238-4BE5-A5DC-41BD4ECB4F37}" type="presOf" srcId="{D2A4D1A8-EAEB-467C-BF7A-B5FACC5FC5A8}" destId="{21F14075-FA9F-470B-BE91-F31C8F506D68}" srcOrd="0" destOrd="0" presId="urn:microsoft.com/office/officeart/2005/8/layout/matrix3"/>
    <dgm:cxn modelId="{A0760F6B-8908-4B53-8088-AC6B562F6376}" type="presOf" srcId="{9F3288F6-B377-4D5A-B5F3-55D7A5080778}" destId="{4BDA030F-250F-4485-AC53-A290190B9ED8}" srcOrd="0" destOrd="0" presId="urn:microsoft.com/office/officeart/2005/8/layout/matrix3"/>
    <dgm:cxn modelId="{0AC3FA57-6F96-428B-96AB-0356DF58535F}" srcId="{E95B9609-17F5-4BC0-B7DE-F0C33EBDD9E2}" destId="{D2A4D1A8-EAEB-467C-BF7A-B5FACC5FC5A8}" srcOrd="3" destOrd="0" parTransId="{5ED44936-B508-4C36-863D-74D95E5A31B4}" sibTransId="{3F6FEF96-B5C8-4462-935A-5BBEA102933C}"/>
    <dgm:cxn modelId="{BA4BFB8E-68DB-4989-B939-B0DAD23C9D9F}" type="presOf" srcId="{E95B9609-17F5-4BC0-B7DE-F0C33EBDD9E2}" destId="{7DE8A808-3C02-4D96-9068-DA731BA7619C}" srcOrd="0" destOrd="0" presId="urn:microsoft.com/office/officeart/2005/8/layout/matrix3"/>
    <dgm:cxn modelId="{5EE17A9E-BBBC-4281-AED1-6961DD326E2C}" srcId="{E95B9609-17F5-4BC0-B7DE-F0C33EBDD9E2}" destId="{5BFC29FD-26A6-4131-A629-622E32714167}" srcOrd="0" destOrd="0" parTransId="{DCC10B1E-FE2E-4722-8962-3521A7BA4217}" sibTransId="{853C7B46-9975-4BA5-94C9-3205E555EACD}"/>
    <dgm:cxn modelId="{EE8B4FB3-1F54-40B0-8210-BFF7DEC5A9C7}" srcId="{E95B9609-17F5-4BC0-B7DE-F0C33EBDD9E2}" destId="{83415E70-6A44-44F1-94AC-C1FE79B830A4}" srcOrd="2" destOrd="0" parTransId="{83530BA5-5720-4DB8-9709-87E7C06759AF}" sibTransId="{A0C7CC50-D2F2-4049-A1B5-94AF7D174C10}"/>
    <dgm:cxn modelId="{6F199BFC-07E9-45EF-AA5F-F22528BC08EE}" type="presOf" srcId="{5BFC29FD-26A6-4131-A629-622E32714167}" destId="{9C599C33-6E28-498A-85B4-041880A49C0E}" srcOrd="0" destOrd="0" presId="urn:microsoft.com/office/officeart/2005/8/layout/matrix3"/>
    <dgm:cxn modelId="{337BE639-D9A0-4FC7-8AB4-D861C5991182}" type="presParOf" srcId="{7DE8A808-3C02-4D96-9068-DA731BA7619C}" destId="{F251448A-F2D0-4D8A-9529-27FEC02F5C03}" srcOrd="0" destOrd="0" presId="urn:microsoft.com/office/officeart/2005/8/layout/matrix3"/>
    <dgm:cxn modelId="{61DFD94C-8EDD-4BF9-BAA2-96E22DC5E6F0}" type="presParOf" srcId="{7DE8A808-3C02-4D96-9068-DA731BA7619C}" destId="{9C599C33-6E28-498A-85B4-041880A49C0E}" srcOrd="1" destOrd="0" presId="urn:microsoft.com/office/officeart/2005/8/layout/matrix3"/>
    <dgm:cxn modelId="{7A2B995F-6531-46F5-9868-8AC8E1F58C9E}" type="presParOf" srcId="{7DE8A808-3C02-4D96-9068-DA731BA7619C}" destId="{4BDA030F-250F-4485-AC53-A290190B9ED8}" srcOrd="2" destOrd="0" presId="urn:microsoft.com/office/officeart/2005/8/layout/matrix3"/>
    <dgm:cxn modelId="{83BDB0BF-55DB-42C6-BD53-2748331F9CD7}" type="presParOf" srcId="{7DE8A808-3C02-4D96-9068-DA731BA7619C}" destId="{4DD1C997-91B4-49CD-BA35-C6BE39CF46E8}" srcOrd="3" destOrd="0" presId="urn:microsoft.com/office/officeart/2005/8/layout/matrix3"/>
    <dgm:cxn modelId="{6A0B404D-2C3F-457F-A7CA-715EC05A4289}" type="presParOf" srcId="{7DE8A808-3C02-4D96-9068-DA731BA7619C}" destId="{21F14075-FA9F-470B-BE91-F31C8F506D68}"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7793412-5D4E-4CD0-B896-EC226707BC71}" type="doc">
      <dgm:prSet loTypeId="urn:microsoft.com/office/officeart/2005/8/layout/process4" loCatId="process" qsTypeId="urn:microsoft.com/office/officeart/2005/8/quickstyle/simple1" qsCatId="simple" csTypeId="urn:microsoft.com/office/officeart/2005/8/colors/colorful1" csCatId="colorful"/>
      <dgm:spPr/>
      <dgm:t>
        <a:bodyPr/>
        <a:lstStyle/>
        <a:p>
          <a:endParaRPr lang="en-US"/>
        </a:p>
      </dgm:t>
    </dgm:pt>
    <dgm:pt modelId="{784BEE33-440B-4EA0-AEB6-E3F010CAC43C}">
      <dgm:prSet/>
      <dgm:spPr/>
      <dgm:t>
        <a:bodyPr/>
        <a:lstStyle/>
        <a:p>
          <a:r>
            <a:rPr lang="en-US" b="1"/>
            <a:t>Purpose</a:t>
          </a:r>
          <a:r>
            <a:rPr lang="en-US"/>
            <a:t>: The compact is designed to put emphasis on the shared responsibility of parents and schools for the high performance of children.</a:t>
          </a:r>
        </a:p>
      </dgm:t>
    </dgm:pt>
    <dgm:pt modelId="{4673B2C7-BB72-4468-B83A-370A8DEB1323}" type="parTrans" cxnId="{D3BC8D86-A0B6-4E18-B4F2-AD7C39863DE4}">
      <dgm:prSet/>
      <dgm:spPr/>
      <dgm:t>
        <a:bodyPr/>
        <a:lstStyle/>
        <a:p>
          <a:endParaRPr lang="en-US"/>
        </a:p>
      </dgm:t>
    </dgm:pt>
    <dgm:pt modelId="{FB1771CB-8168-410B-A6B8-AB9DC36F5914}" type="sibTrans" cxnId="{D3BC8D86-A0B6-4E18-B4F2-AD7C39863DE4}">
      <dgm:prSet/>
      <dgm:spPr/>
      <dgm:t>
        <a:bodyPr/>
        <a:lstStyle/>
        <a:p>
          <a:endParaRPr lang="en-US"/>
        </a:p>
      </dgm:t>
    </dgm:pt>
    <dgm:pt modelId="{7E06BD7D-E8E8-4441-BE53-AB20EF486E2D}">
      <dgm:prSet/>
      <dgm:spPr/>
      <dgm:t>
        <a:bodyPr/>
        <a:lstStyle/>
        <a:p>
          <a:r>
            <a:rPr lang="en-US" b="1"/>
            <a:t>Designed:</a:t>
          </a:r>
          <a:r>
            <a:rPr lang="en-US"/>
            <a:t>  The document is an agreement between the parent, student, teacher, and Principal Waller, that is aimed at helping students emphasize the importance of improving and increasing student achievement. </a:t>
          </a:r>
        </a:p>
      </dgm:t>
    </dgm:pt>
    <dgm:pt modelId="{40D2BFD7-217C-4E81-A115-D0790BACCB63}" type="parTrans" cxnId="{8D9D1D63-ECA6-4EDB-A8F3-DBCBC622FFB4}">
      <dgm:prSet/>
      <dgm:spPr/>
      <dgm:t>
        <a:bodyPr/>
        <a:lstStyle/>
        <a:p>
          <a:endParaRPr lang="en-US"/>
        </a:p>
      </dgm:t>
    </dgm:pt>
    <dgm:pt modelId="{D401D35A-3879-4D5B-8ACB-7192162CDEC0}" type="sibTrans" cxnId="{8D9D1D63-ECA6-4EDB-A8F3-DBCBC622FFB4}">
      <dgm:prSet/>
      <dgm:spPr/>
      <dgm:t>
        <a:bodyPr/>
        <a:lstStyle/>
        <a:p>
          <a:endParaRPr lang="en-US"/>
        </a:p>
      </dgm:t>
    </dgm:pt>
    <dgm:pt modelId="{472D88DD-B06F-4C3B-ADD3-12B9D7718E6A}" type="pres">
      <dgm:prSet presAssocID="{A7793412-5D4E-4CD0-B896-EC226707BC71}" presName="Name0" presStyleCnt="0">
        <dgm:presLayoutVars>
          <dgm:dir/>
          <dgm:animLvl val="lvl"/>
          <dgm:resizeHandles val="exact"/>
        </dgm:presLayoutVars>
      </dgm:prSet>
      <dgm:spPr/>
    </dgm:pt>
    <dgm:pt modelId="{DCC77A39-8BE8-4D0B-8DEF-A6790C7123BB}" type="pres">
      <dgm:prSet presAssocID="{7E06BD7D-E8E8-4441-BE53-AB20EF486E2D}" presName="boxAndChildren" presStyleCnt="0"/>
      <dgm:spPr/>
    </dgm:pt>
    <dgm:pt modelId="{5A74099A-F5A9-4D77-B306-43FBCB681B4A}" type="pres">
      <dgm:prSet presAssocID="{7E06BD7D-E8E8-4441-BE53-AB20EF486E2D}" presName="parentTextBox" presStyleLbl="node1" presStyleIdx="0" presStyleCnt="2"/>
      <dgm:spPr/>
    </dgm:pt>
    <dgm:pt modelId="{81761419-2AD1-4558-86C9-C83DAF468703}" type="pres">
      <dgm:prSet presAssocID="{FB1771CB-8168-410B-A6B8-AB9DC36F5914}" presName="sp" presStyleCnt="0"/>
      <dgm:spPr/>
    </dgm:pt>
    <dgm:pt modelId="{3F7BB9A5-608C-413F-B224-AC9ECEDE16A4}" type="pres">
      <dgm:prSet presAssocID="{784BEE33-440B-4EA0-AEB6-E3F010CAC43C}" presName="arrowAndChildren" presStyleCnt="0"/>
      <dgm:spPr/>
    </dgm:pt>
    <dgm:pt modelId="{E7CAD34B-DBE2-4D8C-AD7C-37D92E0CC6B6}" type="pres">
      <dgm:prSet presAssocID="{784BEE33-440B-4EA0-AEB6-E3F010CAC43C}" presName="parentTextArrow" presStyleLbl="node1" presStyleIdx="1" presStyleCnt="2"/>
      <dgm:spPr/>
    </dgm:pt>
  </dgm:ptLst>
  <dgm:cxnLst>
    <dgm:cxn modelId="{4C66423D-3A8E-4AA3-B270-6E7BE76EE7B7}" type="presOf" srcId="{784BEE33-440B-4EA0-AEB6-E3F010CAC43C}" destId="{E7CAD34B-DBE2-4D8C-AD7C-37D92E0CC6B6}" srcOrd="0" destOrd="0" presId="urn:microsoft.com/office/officeart/2005/8/layout/process4"/>
    <dgm:cxn modelId="{8D9D1D63-ECA6-4EDB-A8F3-DBCBC622FFB4}" srcId="{A7793412-5D4E-4CD0-B896-EC226707BC71}" destId="{7E06BD7D-E8E8-4441-BE53-AB20EF486E2D}" srcOrd="1" destOrd="0" parTransId="{40D2BFD7-217C-4E81-A115-D0790BACCB63}" sibTransId="{D401D35A-3879-4D5B-8ACB-7192162CDEC0}"/>
    <dgm:cxn modelId="{24EBF376-7744-4B1C-B7B6-B51D7D6A3D70}" type="presOf" srcId="{A7793412-5D4E-4CD0-B896-EC226707BC71}" destId="{472D88DD-B06F-4C3B-ADD3-12B9D7718E6A}" srcOrd="0" destOrd="0" presId="urn:microsoft.com/office/officeart/2005/8/layout/process4"/>
    <dgm:cxn modelId="{D3BC8D86-A0B6-4E18-B4F2-AD7C39863DE4}" srcId="{A7793412-5D4E-4CD0-B896-EC226707BC71}" destId="{784BEE33-440B-4EA0-AEB6-E3F010CAC43C}" srcOrd="0" destOrd="0" parTransId="{4673B2C7-BB72-4468-B83A-370A8DEB1323}" sibTransId="{FB1771CB-8168-410B-A6B8-AB9DC36F5914}"/>
    <dgm:cxn modelId="{A6B9C0E5-8764-48DE-8CDD-9F0B6DA19242}" type="presOf" srcId="{7E06BD7D-E8E8-4441-BE53-AB20EF486E2D}" destId="{5A74099A-F5A9-4D77-B306-43FBCB681B4A}" srcOrd="0" destOrd="0" presId="urn:microsoft.com/office/officeart/2005/8/layout/process4"/>
    <dgm:cxn modelId="{CCCDEA83-507B-4022-A5AA-C0804594449E}" type="presParOf" srcId="{472D88DD-B06F-4C3B-ADD3-12B9D7718E6A}" destId="{DCC77A39-8BE8-4D0B-8DEF-A6790C7123BB}" srcOrd="0" destOrd="0" presId="urn:microsoft.com/office/officeart/2005/8/layout/process4"/>
    <dgm:cxn modelId="{16EC138A-B3C0-415A-B3E1-54137B73783C}" type="presParOf" srcId="{DCC77A39-8BE8-4D0B-8DEF-A6790C7123BB}" destId="{5A74099A-F5A9-4D77-B306-43FBCB681B4A}" srcOrd="0" destOrd="0" presId="urn:microsoft.com/office/officeart/2005/8/layout/process4"/>
    <dgm:cxn modelId="{9FC791A6-B966-46F7-9168-2826D75998F4}" type="presParOf" srcId="{472D88DD-B06F-4C3B-ADD3-12B9D7718E6A}" destId="{81761419-2AD1-4558-86C9-C83DAF468703}" srcOrd="1" destOrd="0" presId="urn:microsoft.com/office/officeart/2005/8/layout/process4"/>
    <dgm:cxn modelId="{F35276B1-EA46-4C88-A8FD-ECC111B3F3B1}" type="presParOf" srcId="{472D88DD-B06F-4C3B-ADD3-12B9D7718E6A}" destId="{3F7BB9A5-608C-413F-B224-AC9ECEDE16A4}" srcOrd="2" destOrd="0" presId="urn:microsoft.com/office/officeart/2005/8/layout/process4"/>
    <dgm:cxn modelId="{3A6B48BE-5FC2-40BC-BA4A-875C5B15E6FE}" type="presParOf" srcId="{3F7BB9A5-608C-413F-B224-AC9ECEDE16A4}" destId="{E7CAD34B-DBE2-4D8C-AD7C-37D92E0CC6B6}"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B86F4D-F732-44A3-802A-867C5E9E0F32}">
      <dsp:nvSpPr>
        <dsp:cNvPr id="0" name=""/>
        <dsp:cNvSpPr/>
      </dsp:nvSpPr>
      <dsp:spPr>
        <a:xfrm>
          <a:off x="0" y="4113169"/>
          <a:ext cx="6104761" cy="1350034"/>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US" sz="1900" kern="1200"/>
            <a:t>Required by Every Student Succeeds Act (ESSA) to create a positive and supportive learning environment that results in high levels of achievement for all students at Ross.</a:t>
          </a:r>
        </a:p>
      </dsp:txBody>
      <dsp:txXfrm>
        <a:off x="0" y="4113169"/>
        <a:ext cx="6104761" cy="1350034"/>
      </dsp:txXfrm>
    </dsp:sp>
    <dsp:sp modelId="{1999163D-84B8-46AA-A711-4B84307FA1A8}">
      <dsp:nvSpPr>
        <dsp:cNvPr id="0" name=""/>
        <dsp:cNvSpPr/>
      </dsp:nvSpPr>
      <dsp:spPr>
        <a:xfrm rot="10800000">
          <a:off x="0" y="2057067"/>
          <a:ext cx="6104761" cy="2076352"/>
        </a:xfrm>
        <a:prstGeom prst="upArrowCallout">
          <a:avLst/>
        </a:prstGeom>
        <a:solidFill>
          <a:schemeClr val="accent2">
            <a:hueOff val="-1012961"/>
            <a:satOff val="-7749"/>
            <a:lumOff val="-9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US" sz="1900" kern="1200"/>
            <a:t>Ross Elementary is a Federally funded School-wide Title I School</a:t>
          </a:r>
        </a:p>
      </dsp:txBody>
      <dsp:txXfrm rot="10800000">
        <a:off x="0" y="2057067"/>
        <a:ext cx="6104761" cy="1349151"/>
      </dsp:txXfrm>
    </dsp:sp>
    <dsp:sp modelId="{86772244-81A5-4C29-9274-6C897531F2F3}">
      <dsp:nvSpPr>
        <dsp:cNvPr id="0" name=""/>
        <dsp:cNvSpPr/>
      </dsp:nvSpPr>
      <dsp:spPr>
        <a:xfrm rot="10800000">
          <a:off x="0" y="965"/>
          <a:ext cx="6104761" cy="2076352"/>
        </a:xfrm>
        <a:prstGeom prst="upArrowCallout">
          <a:avLst/>
        </a:prstGeom>
        <a:solidFill>
          <a:schemeClr val="accent2">
            <a:hueOff val="-2025922"/>
            <a:satOff val="-15499"/>
            <a:lumOff val="-19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US" sz="1900" kern="1200"/>
            <a:t>Shelby County Schools has roughly 200 (including Charter) schools operating under the Title I program</a:t>
          </a:r>
        </a:p>
      </dsp:txBody>
      <dsp:txXfrm rot="10800000">
        <a:off x="0" y="965"/>
        <a:ext cx="6104761" cy="134915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2F99BF-9F16-4B53-8EF0-E6D26414685E}">
      <dsp:nvSpPr>
        <dsp:cNvPr id="0" name=""/>
        <dsp:cNvSpPr/>
      </dsp:nvSpPr>
      <dsp:spPr>
        <a:xfrm>
          <a:off x="0" y="310514"/>
          <a:ext cx="2292448" cy="137546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Instructional materials for students</a:t>
          </a:r>
        </a:p>
      </dsp:txBody>
      <dsp:txXfrm>
        <a:off x="0" y="310514"/>
        <a:ext cx="2292448" cy="1375469"/>
      </dsp:txXfrm>
    </dsp:sp>
    <dsp:sp modelId="{46CAEE8D-CC29-4443-B364-F769E8219171}">
      <dsp:nvSpPr>
        <dsp:cNvPr id="0" name=""/>
        <dsp:cNvSpPr/>
      </dsp:nvSpPr>
      <dsp:spPr>
        <a:xfrm>
          <a:off x="2521693" y="310514"/>
          <a:ext cx="2292448" cy="137546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Instructional resources for teachers</a:t>
          </a:r>
        </a:p>
      </dsp:txBody>
      <dsp:txXfrm>
        <a:off x="2521693" y="310514"/>
        <a:ext cx="2292448" cy="1375469"/>
      </dsp:txXfrm>
    </dsp:sp>
    <dsp:sp modelId="{95425A67-7C3D-4497-A788-3E0F62ADF86D}">
      <dsp:nvSpPr>
        <dsp:cNvPr id="0" name=""/>
        <dsp:cNvSpPr/>
      </dsp:nvSpPr>
      <dsp:spPr>
        <a:xfrm>
          <a:off x="5043386" y="310514"/>
          <a:ext cx="2292448" cy="137546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Extended Learning Opportunities for students</a:t>
          </a:r>
        </a:p>
      </dsp:txBody>
      <dsp:txXfrm>
        <a:off x="5043386" y="310514"/>
        <a:ext cx="2292448" cy="1375469"/>
      </dsp:txXfrm>
    </dsp:sp>
    <dsp:sp modelId="{62496503-D66F-42EC-81A7-0F74F33AF0E0}">
      <dsp:nvSpPr>
        <dsp:cNvPr id="0" name=""/>
        <dsp:cNvSpPr/>
      </dsp:nvSpPr>
      <dsp:spPr>
        <a:xfrm>
          <a:off x="0" y="1915228"/>
          <a:ext cx="2292448" cy="137546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Parental Learning Opportunities</a:t>
          </a:r>
        </a:p>
      </dsp:txBody>
      <dsp:txXfrm>
        <a:off x="0" y="1915228"/>
        <a:ext cx="2292448" cy="1375469"/>
      </dsp:txXfrm>
    </dsp:sp>
    <dsp:sp modelId="{B8A7C59C-B9E8-4DA5-987D-7576F11FD0BC}">
      <dsp:nvSpPr>
        <dsp:cNvPr id="0" name=""/>
        <dsp:cNvSpPr/>
      </dsp:nvSpPr>
      <dsp:spPr>
        <a:xfrm>
          <a:off x="2521693" y="1915228"/>
          <a:ext cx="2292448" cy="137546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Parental involvement activities</a:t>
          </a:r>
        </a:p>
      </dsp:txBody>
      <dsp:txXfrm>
        <a:off x="2521693" y="1915228"/>
        <a:ext cx="2292448" cy="1375469"/>
      </dsp:txXfrm>
    </dsp:sp>
    <dsp:sp modelId="{DBA66EBA-CFCE-4806-A45E-84B702F302B9}">
      <dsp:nvSpPr>
        <dsp:cNvPr id="0" name=""/>
        <dsp:cNvSpPr/>
      </dsp:nvSpPr>
      <dsp:spPr>
        <a:xfrm>
          <a:off x="5043386" y="1915228"/>
          <a:ext cx="2292448" cy="137546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Parent communication</a:t>
          </a:r>
        </a:p>
      </dsp:txBody>
      <dsp:txXfrm>
        <a:off x="5043386" y="1915228"/>
        <a:ext cx="2292448" cy="137546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51448A-F2D0-4D8A-9529-27FEC02F5C03}">
      <dsp:nvSpPr>
        <dsp:cNvPr id="0" name=""/>
        <dsp:cNvSpPr/>
      </dsp:nvSpPr>
      <dsp:spPr>
        <a:xfrm>
          <a:off x="619543" y="0"/>
          <a:ext cx="5077179" cy="5077179"/>
        </a:xfrm>
        <a:prstGeom prst="diamond">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C599C33-6E28-498A-85B4-041880A49C0E}">
      <dsp:nvSpPr>
        <dsp:cNvPr id="0" name=""/>
        <dsp:cNvSpPr/>
      </dsp:nvSpPr>
      <dsp:spPr>
        <a:xfrm>
          <a:off x="1101875" y="482332"/>
          <a:ext cx="1980100" cy="19801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i="1" kern="1200"/>
            <a:t>You have a right to request the following:</a:t>
          </a:r>
          <a:endParaRPr lang="en-US" sz="1500" kern="1200"/>
        </a:p>
      </dsp:txBody>
      <dsp:txXfrm>
        <a:off x="1198536" y="578993"/>
        <a:ext cx="1786778" cy="1786778"/>
      </dsp:txXfrm>
    </dsp:sp>
    <dsp:sp modelId="{4BDA030F-250F-4485-AC53-A290190B9ED8}">
      <dsp:nvSpPr>
        <dsp:cNvPr id="0" name=""/>
        <dsp:cNvSpPr/>
      </dsp:nvSpPr>
      <dsp:spPr>
        <a:xfrm>
          <a:off x="3234291" y="482332"/>
          <a:ext cx="1980100" cy="19801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t>A teacher’s professional qualifications, licensure, or certification</a:t>
          </a:r>
        </a:p>
      </dsp:txBody>
      <dsp:txXfrm>
        <a:off x="3330952" y="578993"/>
        <a:ext cx="1786778" cy="1786778"/>
      </dsp:txXfrm>
    </dsp:sp>
    <dsp:sp modelId="{4DD1C997-91B4-49CD-BA35-C6BE39CF46E8}">
      <dsp:nvSpPr>
        <dsp:cNvPr id="0" name=""/>
        <dsp:cNvSpPr/>
      </dsp:nvSpPr>
      <dsp:spPr>
        <a:xfrm>
          <a:off x="1101875" y="2614747"/>
          <a:ext cx="1980100" cy="19801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t>A paraprofessional’s qualifications</a:t>
          </a:r>
        </a:p>
      </dsp:txBody>
      <dsp:txXfrm>
        <a:off x="1198536" y="2711408"/>
        <a:ext cx="1786778" cy="1786778"/>
      </dsp:txXfrm>
    </dsp:sp>
    <dsp:sp modelId="{21F14075-FA9F-470B-BE91-F31C8F506D68}">
      <dsp:nvSpPr>
        <dsp:cNvPr id="0" name=""/>
        <dsp:cNvSpPr/>
      </dsp:nvSpPr>
      <dsp:spPr>
        <a:xfrm>
          <a:off x="3234291" y="2614747"/>
          <a:ext cx="1980100" cy="19801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t>Academic services available for your child</a:t>
          </a:r>
        </a:p>
      </dsp:txBody>
      <dsp:txXfrm>
        <a:off x="3330952" y="2711408"/>
        <a:ext cx="1786778" cy="178677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74099A-F5A9-4D77-B306-43FBCB681B4A}">
      <dsp:nvSpPr>
        <dsp:cNvPr id="0" name=""/>
        <dsp:cNvSpPr/>
      </dsp:nvSpPr>
      <dsp:spPr>
        <a:xfrm>
          <a:off x="0" y="3297916"/>
          <a:ext cx="6104761" cy="2163789"/>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b="1" kern="1200"/>
            <a:t>Designed:</a:t>
          </a:r>
          <a:r>
            <a:rPr lang="en-US" sz="2100" kern="1200"/>
            <a:t>  The document is an agreement between the parent, student, teacher, and Principal Waller, that is aimed at helping students emphasize the importance of improving and increasing student achievement. </a:t>
          </a:r>
        </a:p>
      </dsp:txBody>
      <dsp:txXfrm>
        <a:off x="0" y="3297916"/>
        <a:ext cx="6104761" cy="2163789"/>
      </dsp:txXfrm>
    </dsp:sp>
    <dsp:sp modelId="{E7CAD34B-DBE2-4D8C-AD7C-37D92E0CC6B6}">
      <dsp:nvSpPr>
        <dsp:cNvPr id="0" name=""/>
        <dsp:cNvSpPr/>
      </dsp:nvSpPr>
      <dsp:spPr>
        <a:xfrm rot="10800000">
          <a:off x="0" y="2463"/>
          <a:ext cx="6104761" cy="3327908"/>
        </a:xfrm>
        <a:prstGeom prst="upArrowCallou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b="1" kern="1200"/>
            <a:t>Purpose</a:t>
          </a:r>
          <a:r>
            <a:rPr lang="en-US" sz="2100" kern="1200"/>
            <a:t>: The compact is designed to put emphasis on the shared responsibility of parents and schools for the high performance of children.</a:t>
          </a:r>
        </a:p>
      </dsp:txBody>
      <dsp:txXfrm rot="10800000">
        <a:off x="0" y="2463"/>
        <a:ext cx="6104761" cy="2162375"/>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43" name="Group 42">
            <a:extLst>
              <a:ext uri="{FF2B5EF4-FFF2-40B4-BE49-F238E27FC236}">
                <a16:creationId xmlns:a16="http://schemas.microsoft.com/office/drawing/2014/main" id="{EB46B8FB-F6A2-5F47-A6CD-A7E17E69270F}"/>
              </a:ext>
            </a:extLst>
          </p:cNvPr>
          <p:cNvGrpSpPr/>
          <p:nvPr/>
        </p:nvGrpSpPr>
        <p:grpSpPr>
          <a:xfrm>
            <a:off x="6201388" y="0"/>
            <a:ext cx="5990612" cy="6858001"/>
            <a:chOff x="6201388" y="0"/>
            <a:chExt cx="5990612" cy="6858001"/>
          </a:xfrm>
        </p:grpSpPr>
        <p:sp>
          <p:nvSpPr>
            <p:cNvPr id="45" name="Oval 44">
              <a:extLst>
                <a:ext uri="{FF2B5EF4-FFF2-40B4-BE49-F238E27FC236}">
                  <a16:creationId xmlns:a16="http://schemas.microsoft.com/office/drawing/2014/main" id="{419BDE93-3EC2-4E4D-BC0B-417378F49EDA}"/>
                </a:ext>
              </a:extLst>
            </p:cNvPr>
            <p:cNvSpPr/>
            <p:nvPr/>
          </p:nvSpPr>
          <p:spPr>
            <a:xfrm>
              <a:off x="6201388" y="3549396"/>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Freeform 46">
              <a:extLst>
                <a:ext uri="{FF2B5EF4-FFF2-40B4-BE49-F238E27FC236}">
                  <a16:creationId xmlns:a16="http://schemas.microsoft.com/office/drawing/2014/main" id="{FE21F82F-1EE5-8240-97F8-387DF0253FCE}"/>
                </a:ext>
              </a:extLst>
            </p:cNvPr>
            <p:cNvSpPr/>
            <p:nvPr/>
          </p:nvSpPr>
          <p:spPr>
            <a:xfrm>
              <a:off x="6201389" y="1"/>
              <a:ext cx="1130725" cy="565575"/>
            </a:xfrm>
            <a:custGeom>
              <a:avLst/>
              <a:gdLst>
                <a:gd name="connsiteX0" fmla="*/ 21 w 1130725"/>
                <a:gd name="connsiteY0" fmla="*/ 0 h 565575"/>
                <a:gd name="connsiteX1" fmla="*/ 1130704 w 1130725"/>
                <a:gd name="connsiteY1" fmla="*/ 0 h 565575"/>
                <a:gd name="connsiteX2" fmla="*/ 1130725 w 1130725"/>
                <a:gd name="connsiteY2" fmla="*/ 213 h 565575"/>
                <a:gd name="connsiteX3" fmla="*/ 565362 w 1130725"/>
                <a:gd name="connsiteY3" fmla="*/ 565575 h 565575"/>
                <a:gd name="connsiteX4" fmla="*/ 0 w 1130725"/>
                <a:gd name="connsiteY4" fmla="*/ 213 h 565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5" h="565575">
                  <a:moveTo>
                    <a:pt x="21" y="0"/>
                  </a:moveTo>
                  <a:lnTo>
                    <a:pt x="1130704" y="0"/>
                  </a:lnTo>
                  <a:lnTo>
                    <a:pt x="1130725" y="213"/>
                  </a:lnTo>
                  <a:cubicBezTo>
                    <a:pt x="1130725" y="312454"/>
                    <a:pt x="877604" y="565575"/>
                    <a:pt x="565362" y="565575"/>
                  </a:cubicBezTo>
                  <a:cubicBezTo>
                    <a:pt x="253121" y="565575"/>
                    <a:pt x="0" y="312454"/>
                    <a:pt x="0" y="21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9" name="Freeform 48">
              <a:extLst>
                <a:ext uri="{FF2B5EF4-FFF2-40B4-BE49-F238E27FC236}">
                  <a16:creationId xmlns:a16="http://schemas.microsoft.com/office/drawing/2014/main" id="{AE1903E3-6B5F-6B4C-9A1F-62628A050AEB}"/>
                </a:ext>
              </a:extLst>
            </p:cNvPr>
            <p:cNvSpPr/>
            <p:nvPr/>
          </p:nvSpPr>
          <p:spPr>
            <a:xfrm>
              <a:off x="7564255" y="6292426"/>
              <a:ext cx="1130723" cy="565575"/>
            </a:xfrm>
            <a:custGeom>
              <a:avLst/>
              <a:gdLst>
                <a:gd name="connsiteX0" fmla="*/ 565362 w 1130723"/>
                <a:gd name="connsiteY0" fmla="*/ 0 h 565575"/>
                <a:gd name="connsiteX1" fmla="*/ 1130723 w 1130723"/>
                <a:gd name="connsiteY1" fmla="*/ 565362 h 565575"/>
                <a:gd name="connsiteX2" fmla="*/ 1130702 w 1130723"/>
                <a:gd name="connsiteY2" fmla="*/ 565575 h 565575"/>
                <a:gd name="connsiteX3" fmla="*/ 21 w 1130723"/>
                <a:gd name="connsiteY3" fmla="*/ 565575 h 565575"/>
                <a:gd name="connsiteX4" fmla="*/ 0 w 1130723"/>
                <a:gd name="connsiteY4" fmla="*/ 565362 h 565575"/>
                <a:gd name="connsiteX5" fmla="*/ 565362 w 1130723"/>
                <a:gd name="connsiteY5" fmla="*/ 0 h 56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0723" h="565575">
                  <a:moveTo>
                    <a:pt x="565362" y="0"/>
                  </a:moveTo>
                  <a:cubicBezTo>
                    <a:pt x="877602" y="0"/>
                    <a:pt x="1130723" y="253121"/>
                    <a:pt x="1130723" y="565362"/>
                  </a:cubicBezTo>
                  <a:lnTo>
                    <a:pt x="1130702" y="565575"/>
                  </a:lnTo>
                  <a:lnTo>
                    <a:pt x="21" y="565575"/>
                  </a:lnTo>
                  <a:lnTo>
                    <a:pt x="0" y="565362"/>
                  </a:lnTo>
                  <a:cubicBezTo>
                    <a:pt x="0" y="253121"/>
                    <a:pt x="253120" y="0"/>
                    <a:pt x="565362"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1" name="Oval 50">
              <a:extLst>
                <a:ext uri="{FF2B5EF4-FFF2-40B4-BE49-F238E27FC236}">
                  <a16:creationId xmlns:a16="http://schemas.microsoft.com/office/drawing/2014/main" id="{F7C55863-3B37-0743-B001-1A970033FBA8}"/>
                </a:ext>
              </a:extLst>
            </p:cNvPr>
            <p:cNvSpPr/>
            <p:nvPr/>
          </p:nvSpPr>
          <p:spPr>
            <a:xfrm>
              <a:off x="7564253" y="3549396"/>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a:extLst>
                <a:ext uri="{FF2B5EF4-FFF2-40B4-BE49-F238E27FC236}">
                  <a16:creationId xmlns:a16="http://schemas.microsoft.com/office/drawing/2014/main" id="{932B4C24-3A58-924C-B79A-D961EF7C2C48}"/>
                </a:ext>
              </a:extLst>
            </p:cNvPr>
            <p:cNvSpPr/>
            <p:nvPr/>
          </p:nvSpPr>
          <p:spPr>
            <a:xfrm>
              <a:off x="7564253" y="2177881"/>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a:extLst>
                <a:ext uri="{FF2B5EF4-FFF2-40B4-BE49-F238E27FC236}">
                  <a16:creationId xmlns:a16="http://schemas.microsoft.com/office/drawing/2014/main" id="{21EF52E0-D2CF-544F-93A6-4D7B45A0483A}"/>
                </a:ext>
              </a:extLst>
            </p:cNvPr>
            <p:cNvSpPr/>
            <p:nvPr/>
          </p:nvSpPr>
          <p:spPr>
            <a:xfrm>
              <a:off x="7564253" y="806366"/>
              <a:ext cx="1130725" cy="113072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Freeform 63">
              <a:extLst>
                <a:ext uri="{FF2B5EF4-FFF2-40B4-BE49-F238E27FC236}">
                  <a16:creationId xmlns:a16="http://schemas.microsoft.com/office/drawing/2014/main" id="{6966CFE5-1C8C-2E4F-9B2D-A8438F5A5322}"/>
                </a:ext>
              </a:extLst>
            </p:cNvPr>
            <p:cNvSpPr/>
            <p:nvPr/>
          </p:nvSpPr>
          <p:spPr>
            <a:xfrm>
              <a:off x="7564254" y="1"/>
              <a:ext cx="1130725" cy="565575"/>
            </a:xfrm>
            <a:custGeom>
              <a:avLst/>
              <a:gdLst>
                <a:gd name="connsiteX0" fmla="*/ 21 w 1130725"/>
                <a:gd name="connsiteY0" fmla="*/ 0 h 565575"/>
                <a:gd name="connsiteX1" fmla="*/ 1130704 w 1130725"/>
                <a:gd name="connsiteY1" fmla="*/ 0 h 565575"/>
                <a:gd name="connsiteX2" fmla="*/ 1130725 w 1130725"/>
                <a:gd name="connsiteY2" fmla="*/ 213 h 565575"/>
                <a:gd name="connsiteX3" fmla="*/ 565363 w 1130725"/>
                <a:gd name="connsiteY3" fmla="*/ 565575 h 565575"/>
                <a:gd name="connsiteX4" fmla="*/ 0 w 1130725"/>
                <a:gd name="connsiteY4" fmla="*/ 213 h 565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5" h="565575">
                  <a:moveTo>
                    <a:pt x="21" y="0"/>
                  </a:moveTo>
                  <a:lnTo>
                    <a:pt x="1130704" y="0"/>
                  </a:lnTo>
                  <a:lnTo>
                    <a:pt x="1130725" y="213"/>
                  </a:lnTo>
                  <a:cubicBezTo>
                    <a:pt x="1130725" y="312454"/>
                    <a:pt x="877603" y="565575"/>
                    <a:pt x="565363" y="565575"/>
                  </a:cubicBezTo>
                  <a:cubicBezTo>
                    <a:pt x="253121" y="565575"/>
                    <a:pt x="0" y="312454"/>
                    <a:pt x="0" y="21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5" name="Freeform 64">
              <a:extLst>
                <a:ext uri="{FF2B5EF4-FFF2-40B4-BE49-F238E27FC236}">
                  <a16:creationId xmlns:a16="http://schemas.microsoft.com/office/drawing/2014/main" id="{9FD29EF3-A5B2-554A-A307-6BE1BCE8AF03}"/>
                </a:ext>
              </a:extLst>
            </p:cNvPr>
            <p:cNvSpPr/>
            <p:nvPr/>
          </p:nvSpPr>
          <p:spPr>
            <a:xfrm>
              <a:off x="8927118" y="6292426"/>
              <a:ext cx="1130724" cy="565575"/>
            </a:xfrm>
            <a:custGeom>
              <a:avLst/>
              <a:gdLst>
                <a:gd name="connsiteX0" fmla="*/ 565362 w 1130724"/>
                <a:gd name="connsiteY0" fmla="*/ 0 h 565575"/>
                <a:gd name="connsiteX1" fmla="*/ 1130724 w 1130724"/>
                <a:gd name="connsiteY1" fmla="*/ 565362 h 565575"/>
                <a:gd name="connsiteX2" fmla="*/ 1130703 w 1130724"/>
                <a:gd name="connsiteY2" fmla="*/ 565575 h 565575"/>
                <a:gd name="connsiteX3" fmla="*/ 22 w 1130724"/>
                <a:gd name="connsiteY3" fmla="*/ 565575 h 565575"/>
                <a:gd name="connsiteX4" fmla="*/ 0 w 1130724"/>
                <a:gd name="connsiteY4" fmla="*/ 565362 h 565575"/>
                <a:gd name="connsiteX5" fmla="*/ 565362 w 1130724"/>
                <a:gd name="connsiteY5" fmla="*/ 0 h 56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0724" h="565575">
                  <a:moveTo>
                    <a:pt x="565362" y="0"/>
                  </a:moveTo>
                  <a:cubicBezTo>
                    <a:pt x="877603" y="0"/>
                    <a:pt x="1130724" y="253121"/>
                    <a:pt x="1130724" y="565362"/>
                  </a:cubicBezTo>
                  <a:lnTo>
                    <a:pt x="1130703" y="565575"/>
                  </a:lnTo>
                  <a:lnTo>
                    <a:pt x="22" y="565575"/>
                  </a:lnTo>
                  <a:lnTo>
                    <a:pt x="0" y="565362"/>
                  </a:lnTo>
                  <a:cubicBezTo>
                    <a:pt x="0" y="253121"/>
                    <a:pt x="253121" y="0"/>
                    <a:pt x="565362"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7" name="Oval 66">
              <a:extLst>
                <a:ext uri="{FF2B5EF4-FFF2-40B4-BE49-F238E27FC236}">
                  <a16:creationId xmlns:a16="http://schemas.microsoft.com/office/drawing/2014/main" id="{AC1ECAD8-0CF2-934D-AA1E-C108208CDE6F}"/>
                </a:ext>
              </a:extLst>
            </p:cNvPr>
            <p:cNvSpPr/>
            <p:nvPr/>
          </p:nvSpPr>
          <p:spPr>
            <a:xfrm>
              <a:off x="8927118" y="4920911"/>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 67">
              <a:extLst>
                <a:ext uri="{FF2B5EF4-FFF2-40B4-BE49-F238E27FC236}">
                  <a16:creationId xmlns:a16="http://schemas.microsoft.com/office/drawing/2014/main" id="{DB14DED1-3A58-8C4D-902E-2A9F34043F61}"/>
                </a:ext>
              </a:extLst>
            </p:cNvPr>
            <p:cNvSpPr/>
            <p:nvPr/>
          </p:nvSpPr>
          <p:spPr>
            <a:xfrm>
              <a:off x="8927118" y="3549396"/>
              <a:ext cx="1130725" cy="113072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a:extLst>
                <a:ext uri="{FF2B5EF4-FFF2-40B4-BE49-F238E27FC236}">
                  <a16:creationId xmlns:a16="http://schemas.microsoft.com/office/drawing/2014/main" id="{65D65157-5719-0341-A807-A8956595FB4C}"/>
                </a:ext>
              </a:extLst>
            </p:cNvPr>
            <p:cNvSpPr/>
            <p:nvPr/>
          </p:nvSpPr>
          <p:spPr>
            <a:xfrm>
              <a:off x="8927118" y="2177881"/>
              <a:ext cx="1130725" cy="113072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a:extLst>
                <a:ext uri="{FF2B5EF4-FFF2-40B4-BE49-F238E27FC236}">
                  <a16:creationId xmlns:a16="http://schemas.microsoft.com/office/drawing/2014/main" id="{A7F23F74-B777-2A4C-8EF9-E798880D5942}"/>
                </a:ext>
              </a:extLst>
            </p:cNvPr>
            <p:cNvSpPr/>
            <p:nvPr/>
          </p:nvSpPr>
          <p:spPr>
            <a:xfrm>
              <a:off x="8927118" y="806366"/>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a:extLst>
                <a:ext uri="{FF2B5EF4-FFF2-40B4-BE49-F238E27FC236}">
                  <a16:creationId xmlns:a16="http://schemas.microsoft.com/office/drawing/2014/main" id="{E3B9A050-0AE1-1D4B-A2AC-6EEF64B106D9}"/>
                </a:ext>
              </a:extLst>
            </p:cNvPr>
            <p:cNvSpPr/>
            <p:nvPr/>
          </p:nvSpPr>
          <p:spPr>
            <a:xfrm>
              <a:off x="8927117" y="0"/>
              <a:ext cx="1130726" cy="565576"/>
            </a:xfrm>
            <a:custGeom>
              <a:avLst/>
              <a:gdLst>
                <a:gd name="connsiteX0" fmla="*/ 22 w 1130726"/>
                <a:gd name="connsiteY0" fmla="*/ 0 h 565576"/>
                <a:gd name="connsiteX1" fmla="*/ 1130704 w 1130726"/>
                <a:gd name="connsiteY1" fmla="*/ 0 h 565576"/>
                <a:gd name="connsiteX2" fmla="*/ 1130726 w 1130726"/>
                <a:gd name="connsiteY2" fmla="*/ 214 h 565576"/>
                <a:gd name="connsiteX3" fmla="*/ 565363 w 1130726"/>
                <a:gd name="connsiteY3" fmla="*/ 565576 h 565576"/>
                <a:gd name="connsiteX4" fmla="*/ 0 w 1130726"/>
                <a:gd name="connsiteY4" fmla="*/ 214 h 5655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6" h="565576">
                  <a:moveTo>
                    <a:pt x="22" y="0"/>
                  </a:moveTo>
                  <a:lnTo>
                    <a:pt x="1130704" y="0"/>
                  </a:lnTo>
                  <a:lnTo>
                    <a:pt x="1130726" y="214"/>
                  </a:lnTo>
                  <a:cubicBezTo>
                    <a:pt x="1130726" y="312455"/>
                    <a:pt x="877604" y="565576"/>
                    <a:pt x="565363" y="565576"/>
                  </a:cubicBezTo>
                  <a:cubicBezTo>
                    <a:pt x="253122" y="565576"/>
                    <a:pt x="0" y="312455"/>
                    <a:pt x="0" y="21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2" name="Freeform 71">
              <a:extLst>
                <a:ext uri="{FF2B5EF4-FFF2-40B4-BE49-F238E27FC236}">
                  <a16:creationId xmlns:a16="http://schemas.microsoft.com/office/drawing/2014/main" id="{C424FE38-F803-8D47-BF56-1B18EC2B1F03}"/>
                </a:ext>
              </a:extLst>
            </p:cNvPr>
            <p:cNvSpPr/>
            <p:nvPr/>
          </p:nvSpPr>
          <p:spPr>
            <a:xfrm>
              <a:off x="10289984" y="6292426"/>
              <a:ext cx="1130724" cy="565575"/>
            </a:xfrm>
            <a:custGeom>
              <a:avLst/>
              <a:gdLst>
                <a:gd name="connsiteX0" fmla="*/ 565362 w 1130724"/>
                <a:gd name="connsiteY0" fmla="*/ 0 h 565575"/>
                <a:gd name="connsiteX1" fmla="*/ 1130724 w 1130724"/>
                <a:gd name="connsiteY1" fmla="*/ 565362 h 565575"/>
                <a:gd name="connsiteX2" fmla="*/ 1130703 w 1130724"/>
                <a:gd name="connsiteY2" fmla="*/ 565575 h 565575"/>
                <a:gd name="connsiteX3" fmla="*/ 21 w 1130724"/>
                <a:gd name="connsiteY3" fmla="*/ 565575 h 565575"/>
                <a:gd name="connsiteX4" fmla="*/ 0 w 1130724"/>
                <a:gd name="connsiteY4" fmla="*/ 565362 h 565575"/>
                <a:gd name="connsiteX5" fmla="*/ 565362 w 1130724"/>
                <a:gd name="connsiteY5" fmla="*/ 0 h 56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0724" h="565575">
                  <a:moveTo>
                    <a:pt x="565362" y="0"/>
                  </a:moveTo>
                  <a:cubicBezTo>
                    <a:pt x="877603" y="0"/>
                    <a:pt x="1130724" y="253121"/>
                    <a:pt x="1130724" y="565362"/>
                  </a:cubicBezTo>
                  <a:lnTo>
                    <a:pt x="1130703" y="565575"/>
                  </a:lnTo>
                  <a:lnTo>
                    <a:pt x="21" y="565575"/>
                  </a:lnTo>
                  <a:lnTo>
                    <a:pt x="0" y="565362"/>
                  </a:lnTo>
                  <a:cubicBezTo>
                    <a:pt x="0" y="253121"/>
                    <a:pt x="253121" y="0"/>
                    <a:pt x="565362"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3" name="Oval 72">
              <a:extLst>
                <a:ext uri="{FF2B5EF4-FFF2-40B4-BE49-F238E27FC236}">
                  <a16:creationId xmlns:a16="http://schemas.microsoft.com/office/drawing/2014/main" id="{E37187F2-9212-0641-97D0-1ACD50B748A8}"/>
                </a:ext>
              </a:extLst>
            </p:cNvPr>
            <p:cNvSpPr/>
            <p:nvPr/>
          </p:nvSpPr>
          <p:spPr>
            <a:xfrm>
              <a:off x="10289984" y="4920911"/>
              <a:ext cx="1130725" cy="113072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Oval 73">
              <a:extLst>
                <a:ext uri="{FF2B5EF4-FFF2-40B4-BE49-F238E27FC236}">
                  <a16:creationId xmlns:a16="http://schemas.microsoft.com/office/drawing/2014/main" id="{C760C651-2AC4-564E-BEAA-AB7FAFE7F79F}"/>
                </a:ext>
              </a:extLst>
            </p:cNvPr>
            <p:cNvSpPr/>
            <p:nvPr/>
          </p:nvSpPr>
          <p:spPr>
            <a:xfrm>
              <a:off x="10289984" y="3549396"/>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Oval 74">
              <a:extLst>
                <a:ext uri="{FF2B5EF4-FFF2-40B4-BE49-F238E27FC236}">
                  <a16:creationId xmlns:a16="http://schemas.microsoft.com/office/drawing/2014/main" id="{58B0A1B8-5BA3-3548-9511-B4904D05264B}"/>
                </a:ext>
              </a:extLst>
            </p:cNvPr>
            <p:cNvSpPr/>
            <p:nvPr/>
          </p:nvSpPr>
          <p:spPr>
            <a:xfrm>
              <a:off x="10289984" y="806366"/>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Freeform 75">
              <a:extLst>
                <a:ext uri="{FF2B5EF4-FFF2-40B4-BE49-F238E27FC236}">
                  <a16:creationId xmlns:a16="http://schemas.microsoft.com/office/drawing/2014/main" id="{424CD779-EE9A-214D-9488-767327E373AA}"/>
                </a:ext>
              </a:extLst>
            </p:cNvPr>
            <p:cNvSpPr/>
            <p:nvPr/>
          </p:nvSpPr>
          <p:spPr>
            <a:xfrm>
              <a:off x="10289983" y="0"/>
              <a:ext cx="1130726" cy="565576"/>
            </a:xfrm>
            <a:custGeom>
              <a:avLst/>
              <a:gdLst>
                <a:gd name="connsiteX0" fmla="*/ 21 w 1130726"/>
                <a:gd name="connsiteY0" fmla="*/ 0 h 565576"/>
                <a:gd name="connsiteX1" fmla="*/ 1130704 w 1130726"/>
                <a:gd name="connsiteY1" fmla="*/ 0 h 565576"/>
                <a:gd name="connsiteX2" fmla="*/ 1130726 w 1130726"/>
                <a:gd name="connsiteY2" fmla="*/ 214 h 565576"/>
                <a:gd name="connsiteX3" fmla="*/ 565363 w 1130726"/>
                <a:gd name="connsiteY3" fmla="*/ 565576 h 565576"/>
                <a:gd name="connsiteX4" fmla="*/ 0 w 1130726"/>
                <a:gd name="connsiteY4" fmla="*/ 214 h 5655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6" h="565576">
                  <a:moveTo>
                    <a:pt x="21" y="0"/>
                  </a:moveTo>
                  <a:lnTo>
                    <a:pt x="1130704" y="0"/>
                  </a:lnTo>
                  <a:lnTo>
                    <a:pt x="1130726" y="214"/>
                  </a:lnTo>
                  <a:cubicBezTo>
                    <a:pt x="1130726" y="312455"/>
                    <a:pt x="877604" y="565576"/>
                    <a:pt x="565363" y="565576"/>
                  </a:cubicBezTo>
                  <a:cubicBezTo>
                    <a:pt x="253122" y="565576"/>
                    <a:pt x="0" y="312455"/>
                    <a:pt x="0" y="214"/>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7" name="Freeform 76">
              <a:extLst>
                <a:ext uri="{FF2B5EF4-FFF2-40B4-BE49-F238E27FC236}">
                  <a16:creationId xmlns:a16="http://schemas.microsoft.com/office/drawing/2014/main" id="{630D08C6-9EFB-8540-875F-2A55DED2AAE3}"/>
                </a:ext>
              </a:extLst>
            </p:cNvPr>
            <p:cNvSpPr/>
            <p:nvPr/>
          </p:nvSpPr>
          <p:spPr>
            <a:xfrm>
              <a:off x="11652854" y="6295069"/>
              <a:ext cx="539146" cy="562931"/>
            </a:xfrm>
            <a:custGeom>
              <a:avLst/>
              <a:gdLst>
                <a:gd name="connsiteX0" fmla="*/ 539146 w 539146"/>
                <a:gd name="connsiteY0" fmla="*/ 0 h 562931"/>
                <a:gd name="connsiteX1" fmla="*/ 539146 w 539146"/>
                <a:gd name="connsiteY1" fmla="*/ 562931 h 562931"/>
                <a:gd name="connsiteX2" fmla="*/ 21 w 539146"/>
                <a:gd name="connsiteY2" fmla="*/ 562931 h 562931"/>
                <a:gd name="connsiteX3" fmla="*/ 0 w 539146"/>
                <a:gd name="connsiteY3" fmla="*/ 562719 h 562931"/>
                <a:gd name="connsiteX4" fmla="*/ 451422 w 539146"/>
                <a:gd name="connsiteY4" fmla="*/ 8843 h 562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6" h="562931">
                  <a:moveTo>
                    <a:pt x="539146" y="0"/>
                  </a:moveTo>
                  <a:lnTo>
                    <a:pt x="539146" y="562931"/>
                  </a:lnTo>
                  <a:lnTo>
                    <a:pt x="21" y="562931"/>
                  </a:lnTo>
                  <a:lnTo>
                    <a:pt x="0" y="562719"/>
                  </a:lnTo>
                  <a:cubicBezTo>
                    <a:pt x="0" y="289508"/>
                    <a:pt x="193796" y="61561"/>
                    <a:pt x="451422" y="884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8" name="Freeform 77">
              <a:extLst>
                <a:ext uri="{FF2B5EF4-FFF2-40B4-BE49-F238E27FC236}">
                  <a16:creationId xmlns:a16="http://schemas.microsoft.com/office/drawing/2014/main" id="{D7E8DA86-1294-4641-9C52-6E153150641C}"/>
                </a:ext>
              </a:extLst>
            </p:cNvPr>
            <p:cNvSpPr/>
            <p:nvPr/>
          </p:nvSpPr>
          <p:spPr>
            <a:xfrm>
              <a:off x="11652853" y="4923555"/>
              <a:ext cx="539147" cy="1125439"/>
            </a:xfrm>
            <a:custGeom>
              <a:avLst/>
              <a:gdLst>
                <a:gd name="connsiteX0" fmla="*/ 539147 w 539147"/>
                <a:gd name="connsiteY0" fmla="*/ 0 h 1125439"/>
                <a:gd name="connsiteX1" fmla="*/ 539147 w 539147"/>
                <a:gd name="connsiteY1" fmla="*/ 1125439 h 1125439"/>
                <a:gd name="connsiteX2" fmla="*/ 451423 w 539147"/>
                <a:gd name="connsiteY2" fmla="*/ 1116595 h 1125439"/>
                <a:gd name="connsiteX3" fmla="*/ 0 w 539147"/>
                <a:gd name="connsiteY3" fmla="*/ 562719 h 1125439"/>
                <a:gd name="connsiteX4" fmla="*/ 451423 w 539147"/>
                <a:gd name="connsiteY4" fmla="*/ 8843 h 1125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7" h="1125439">
                  <a:moveTo>
                    <a:pt x="539147" y="0"/>
                  </a:moveTo>
                  <a:lnTo>
                    <a:pt x="539147" y="1125439"/>
                  </a:lnTo>
                  <a:lnTo>
                    <a:pt x="451423" y="1116595"/>
                  </a:lnTo>
                  <a:cubicBezTo>
                    <a:pt x="193797" y="1063877"/>
                    <a:pt x="0" y="835930"/>
                    <a:pt x="0" y="562719"/>
                  </a:cubicBezTo>
                  <a:cubicBezTo>
                    <a:pt x="0" y="289508"/>
                    <a:pt x="193797" y="61561"/>
                    <a:pt x="451423" y="8843"/>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9" name="Freeform 78">
              <a:extLst>
                <a:ext uri="{FF2B5EF4-FFF2-40B4-BE49-F238E27FC236}">
                  <a16:creationId xmlns:a16="http://schemas.microsoft.com/office/drawing/2014/main" id="{011063C9-2A43-3348-A018-F27FACAA778D}"/>
                </a:ext>
              </a:extLst>
            </p:cNvPr>
            <p:cNvSpPr/>
            <p:nvPr/>
          </p:nvSpPr>
          <p:spPr>
            <a:xfrm>
              <a:off x="11652853" y="3552039"/>
              <a:ext cx="539147" cy="1125438"/>
            </a:xfrm>
            <a:custGeom>
              <a:avLst/>
              <a:gdLst>
                <a:gd name="connsiteX0" fmla="*/ 539147 w 539147"/>
                <a:gd name="connsiteY0" fmla="*/ 0 h 1125438"/>
                <a:gd name="connsiteX1" fmla="*/ 539147 w 539147"/>
                <a:gd name="connsiteY1" fmla="*/ 1125438 h 1125438"/>
                <a:gd name="connsiteX2" fmla="*/ 451423 w 539147"/>
                <a:gd name="connsiteY2" fmla="*/ 1116595 h 1125438"/>
                <a:gd name="connsiteX3" fmla="*/ 0 w 539147"/>
                <a:gd name="connsiteY3" fmla="*/ 562719 h 1125438"/>
                <a:gd name="connsiteX4" fmla="*/ 451423 w 539147"/>
                <a:gd name="connsiteY4" fmla="*/ 8843 h 1125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7" h="1125438">
                  <a:moveTo>
                    <a:pt x="539147" y="0"/>
                  </a:moveTo>
                  <a:lnTo>
                    <a:pt x="539147" y="1125438"/>
                  </a:lnTo>
                  <a:lnTo>
                    <a:pt x="451423" y="1116595"/>
                  </a:lnTo>
                  <a:cubicBezTo>
                    <a:pt x="193797" y="1063877"/>
                    <a:pt x="0" y="835930"/>
                    <a:pt x="0" y="562719"/>
                  </a:cubicBezTo>
                  <a:cubicBezTo>
                    <a:pt x="0" y="289508"/>
                    <a:pt x="193797" y="61561"/>
                    <a:pt x="451423" y="884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0" name="Freeform 79">
              <a:extLst>
                <a:ext uri="{FF2B5EF4-FFF2-40B4-BE49-F238E27FC236}">
                  <a16:creationId xmlns:a16="http://schemas.microsoft.com/office/drawing/2014/main" id="{EE85C7DE-D965-244F-BD95-3A05FF4AAC61}"/>
                </a:ext>
              </a:extLst>
            </p:cNvPr>
            <p:cNvSpPr/>
            <p:nvPr/>
          </p:nvSpPr>
          <p:spPr>
            <a:xfrm>
              <a:off x="11652853" y="2180524"/>
              <a:ext cx="539147" cy="1125438"/>
            </a:xfrm>
            <a:custGeom>
              <a:avLst/>
              <a:gdLst>
                <a:gd name="connsiteX0" fmla="*/ 539147 w 539147"/>
                <a:gd name="connsiteY0" fmla="*/ 0 h 1125438"/>
                <a:gd name="connsiteX1" fmla="*/ 539147 w 539147"/>
                <a:gd name="connsiteY1" fmla="*/ 1125438 h 1125438"/>
                <a:gd name="connsiteX2" fmla="*/ 451423 w 539147"/>
                <a:gd name="connsiteY2" fmla="*/ 1116595 h 1125438"/>
                <a:gd name="connsiteX3" fmla="*/ 0 w 539147"/>
                <a:gd name="connsiteY3" fmla="*/ 562719 h 1125438"/>
                <a:gd name="connsiteX4" fmla="*/ 451423 w 539147"/>
                <a:gd name="connsiteY4" fmla="*/ 8843 h 1125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7" h="1125438">
                  <a:moveTo>
                    <a:pt x="539147" y="0"/>
                  </a:moveTo>
                  <a:lnTo>
                    <a:pt x="539147" y="1125438"/>
                  </a:lnTo>
                  <a:lnTo>
                    <a:pt x="451423" y="1116595"/>
                  </a:lnTo>
                  <a:cubicBezTo>
                    <a:pt x="193797" y="1063877"/>
                    <a:pt x="0" y="835930"/>
                    <a:pt x="0" y="562719"/>
                  </a:cubicBezTo>
                  <a:cubicBezTo>
                    <a:pt x="0" y="289509"/>
                    <a:pt x="193797" y="61561"/>
                    <a:pt x="451423" y="884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1" name="Freeform 80">
              <a:extLst>
                <a:ext uri="{FF2B5EF4-FFF2-40B4-BE49-F238E27FC236}">
                  <a16:creationId xmlns:a16="http://schemas.microsoft.com/office/drawing/2014/main" id="{315A1389-149A-3342-A863-637D42FDB28D}"/>
                </a:ext>
              </a:extLst>
            </p:cNvPr>
            <p:cNvSpPr/>
            <p:nvPr/>
          </p:nvSpPr>
          <p:spPr>
            <a:xfrm>
              <a:off x="11652853" y="809010"/>
              <a:ext cx="539147" cy="1125439"/>
            </a:xfrm>
            <a:custGeom>
              <a:avLst/>
              <a:gdLst>
                <a:gd name="connsiteX0" fmla="*/ 539147 w 539147"/>
                <a:gd name="connsiteY0" fmla="*/ 0 h 1125439"/>
                <a:gd name="connsiteX1" fmla="*/ 539147 w 539147"/>
                <a:gd name="connsiteY1" fmla="*/ 1125439 h 1125439"/>
                <a:gd name="connsiteX2" fmla="*/ 451423 w 539147"/>
                <a:gd name="connsiteY2" fmla="*/ 1116595 h 1125439"/>
                <a:gd name="connsiteX3" fmla="*/ 0 w 539147"/>
                <a:gd name="connsiteY3" fmla="*/ 562719 h 1125439"/>
                <a:gd name="connsiteX4" fmla="*/ 451423 w 539147"/>
                <a:gd name="connsiteY4" fmla="*/ 8843 h 1125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7" h="1125439">
                  <a:moveTo>
                    <a:pt x="539147" y="0"/>
                  </a:moveTo>
                  <a:lnTo>
                    <a:pt x="539147" y="1125439"/>
                  </a:lnTo>
                  <a:lnTo>
                    <a:pt x="451423" y="1116595"/>
                  </a:lnTo>
                  <a:cubicBezTo>
                    <a:pt x="193797" y="1063877"/>
                    <a:pt x="0" y="835930"/>
                    <a:pt x="0" y="562719"/>
                  </a:cubicBezTo>
                  <a:cubicBezTo>
                    <a:pt x="0" y="289508"/>
                    <a:pt x="193797" y="61561"/>
                    <a:pt x="451423" y="884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2" name="Freeform 81">
              <a:extLst>
                <a:ext uri="{FF2B5EF4-FFF2-40B4-BE49-F238E27FC236}">
                  <a16:creationId xmlns:a16="http://schemas.microsoft.com/office/drawing/2014/main" id="{B149CC6F-B6C6-BE46-B451-1BF7D47A8936}"/>
                </a:ext>
              </a:extLst>
            </p:cNvPr>
            <p:cNvSpPr/>
            <p:nvPr/>
          </p:nvSpPr>
          <p:spPr>
            <a:xfrm>
              <a:off x="11652853" y="1"/>
              <a:ext cx="539147" cy="562933"/>
            </a:xfrm>
            <a:custGeom>
              <a:avLst/>
              <a:gdLst>
                <a:gd name="connsiteX0" fmla="*/ 22 w 539147"/>
                <a:gd name="connsiteY0" fmla="*/ 0 h 562933"/>
                <a:gd name="connsiteX1" fmla="*/ 539147 w 539147"/>
                <a:gd name="connsiteY1" fmla="*/ 0 h 562933"/>
                <a:gd name="connsiteX2" fmla="*/ 539147 w 539147"/>
                <a:gd name="connsiteY2" fmla="*/ 562933 h 562933"/>
                <a:gd name="connsiteX3" fmla="*/ 451423 w 539147"/>
                <a:gd name="connsiteY3" fmla="*/ 554090 h 562933"/>
                <a:gd name="connsiteX4" fmla="*/ 0 w 539147"/>
                <a:gd name="connsiteY4" fmla="*/ 214 h 5629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7" h="562933">
                  <a:moveTo>
                    <a:pt x="22" y="0"/>
                  </a:moveTo>
                  <a:lnTo>
                    <a:pt x="539147" y="0"/>
                  </a:lnTo>
                  <a:lnTo>
                    <a:pt x="539147" y="562933"/>
                  </a:lnTo>
                  <a:lnTo>
                    <a:pt x="451423" y="554090"/>
                  </a:lnTo>
                  <a:cubicBezTo>
                    <a:pt x="193797" y="501372"/>
                    <a:pt x="0" y="273425"/>
                    <a:pt x="0" y="214"/>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CDAB39E9-6F50-3F4B-9DDB-FC0E0CA993A6}"/>
              </a:ext>
            </a:extLst>
          </p:cNvPr>
          <p:cNvSpPr>
            <a:spLocks noGrp="1"/>
          </p:cNvSpPr>
          <p:nvPr>
            <p:ph type="ctrTitle"/>
          </p:nvPr>
        </p:nvSpPr>
        <p:spPr>
          <a:xfrm>
            <a:off x="565150" y="768334"/>
            <a:ext cx="5066001" cy="2866405"/>
          </a:xfrm>
        </p:spPr>
        <p:txBody>
          <a:bodyPr anchor="t"/>
          <a:lstStyle>
            <a:lvl1pPr algn="l">
              <a:defRPr sz="6000"/>
            </a:lvl1pPr>
          </a:lstStyle>
          <a:p>
            <a:r>
              <a:rPr lang="en-US" dirty="0"/>
              <a:t>Click to edit Master title style</a:t>
            </a:r>
          </a:p>
        </p:txBody>
      </p:sp>
      <p:sp>
        <p:nvSpPr>
          <p:cNvPr id="3" name="Subtitle 2">
            <a:extLst>
              <a:ext uri="{FF2B5EF4-FFF2-40B4-BE49-F238E27FC236}">
                <a16:creationId xmlns:a16="http://schemas.microsoft.com/office/drawing/2014/main" id="{A6B2C33E-E9A6-304D-BBCB-97AD0B213CE0}"/>
              </a:ext>
            </a:extLst>
          </p:cNvPr>
          <p:cNvSpPr>
            <a:spLocks noGrp="1"/>
          </p:cNvSpPr>
          <p:nvPr>
            <p:ph type="subTitle" idx="1"/>
          </p:nvPr>
        </p:nvSpPr>
        <p:spPr>
          <a:xfrm>
            <a:off x="565150" y="4283239"/>
            <a:ext cx="5066001" cy="1475177"/>
          </a:xfrm>
        </p:spPr>
        <p:txBody>
          <a:bodyPr anchor="b"/>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C29C75C4-E533-BE48-B528-D1A278BC39A3}"/>
              </a:ext>
            </a:extLst>
          </p:cNvPr>
          <p:cNvSpPr>
            <a:spLocks noGrp="1"/>
          </p:cNvSpPr>
          <p:nvPr>
            <p:ph type="dt" sz="half" idx="10"/>
          </p:nvPr>
        </p:nvSpPr>
        <p:spPr>
          <a:xfrm>
            <a:off x="566928" y="457200"/>
            <a:ext cx="3608205" cy="365125"/>
          </a:xfrm>
        </p:spPr>
        <p:txBody>
          <a:bodyPr/>
          <a:lstStyle>
            <a:lvl1pPr algn="l">
              <a:defRPr/>
            </a:lvl1pPr>
          </a:lstStyle>
          <a:p>
            <a:pPr algn="l"/>
            <a:fld id="{A5B0A250-5CC0-1746-B209-08E8B0DAE6AF}" type="datetimeFigureOut">
              <a:rPr lang="en-US" smtClean="0"/>
              <a:pPr algn="l"/>
              <a:t>11/11/2025</a:t>
            </a:fld>
            <a:endParaRPr lang="en-US" dirty="0"/>
          </a:p>
        </p:txBody>
      </p:sp>
      <p:sp>
        <p:nvSpPr>
          <p:cNvPr id="5" name="Footer Placeholder 4">
            <a:extLst>
              <a:ext uri="{FF2B5EF4-FFF2-40B4-BE49-F238E27FC236}">
                <a16:creationId xmlns:a16="http://schemas.microsoft.com/office/drawing/2014/main" id="{8F09BA8A-EF83-434D-A90E-0805D1104A5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FCFDDE0-90B9-AD4E-B0EB-E7464FA9CDF2}"/>
              </a:ext>
            </a:extLst>
          </p:cNvPr>
          <p:cNvSpPr>
            <a:spLocks noGrp="1"/>
          </p:cNvSpPr>
          <p:nvPr>
            <p:ph type="sldNum" sz="quarter" idx="12"/>
          </p:nvPr>
        </p:nvSpPr>
        <p:spPr>
          <a:xfrm>
            <a:off x="4817335" y="6141085"/>
            <a:ext cx="813816" cy="365125"/>
          </a:xfrm>
        </p:spPr>
        <p:txBody>
          <a:bodyPr/>
          <a:lstStyle/>
          <a:p>
            <a:fld id="{49ABCAEC-7D34-E549-A96E-FCEDAADBE4B0}" type="slidenum">
              <a:rPr lang="en-US" smtClean="0"/>
              <a:t>‹#›</a:t>
            </a:fld>
            <a:endParaRPr lang="en-US" dirty="0"/>
          </a:p>
        </p:txBody>
      </p:sp>
      <p:cxnSp>
        <p:nvCxnSpPr>
          <p:cNvPr id="7" name="Straight Connector 6">
            <a:extLst>
              <a:ext uri="{FF2B5EF4-FFF2-40B4-BE49-F238E27FC236}">
                <a16:creationId xmlns:a16="http://schemas.microsoft.com/office/drawing/2014/main" id="{D33A3282-0389-C547-8CA6-7F3E7F27B34D}"/>
              </a:ext>
            </a:extLst>
          </p:cNvPr>
          <p:cNvCxnSpPr>
            <a:cxnSpLocks/>
          </p:cNvCxnSpPr>
          <p:nvPr/>
        </p:nvCxnSpPr>
        <p:spPr>
          <a:xfrm>
            <a:off x="565150" y="6087110"/>
            <a:ext cx="5066001"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419863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7ED46EE4-CE67-DD46-A751-9FEA049A22B8}"/>
              </a:ext>
            </a:extLst>
          </p:cNvPr>
          <p:cNvGrpSpPr/>
          <p:nvPr/>
        </p:nvGrpSpPr>
        <p:grpSpPr>
          <a:xfrm>
            <a:off x="8928528" y="0"/>
            <a:ext cx="3263472" cy="6858000"/>
            <a:chOff x="8928528" y="0"/>
            <a:chExt cx="3263472" cy="6858000"/>
          </a:xfrm>
        </p:grpSpPr>
        <p:sp>
          <p:nvSpPr>
            <p:cNvPr id="23" name="Oval 22">
              <a:extLst>
                <a:ext uri="{FF2B5EF4-FFF2-40B4-BE49-F238E27FC236}">
                  <a16:creationId xmlns:a16="http://schemas.microsoft.com/office/drawing/2014/main" id="{955C5B70-D34F-8A49-B220-808CE2BBB7F3}"/>
                </a:ext>
              </a:extLst>
            </p:cNvPr>
            <p:cNvSpPr/>
            <p:nvPr/>
          </p:nvSpPr>
          <p:spPr>
            <a:xfrm>
              <a:off x="8928528" y="491812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23">
              <a:extLst>
                <a:ext uri="{FF2B5EF4-FFF2-40B4-BE49-F238E27FC236}">
                  <a16:creationId xmlns:a16="http://schemas.microsoft.com/office/drawing/2014/main" id="{4BBFE624-6DBD-8541-B43B-180C0AFA21F0}"/>
                </a:ext>
              </a:extLst>
            </p:cNvPr>
            <p:cNvSpPr/>
            <p:nvPr/>
          </p:nvSpPr>
          <p:spPr>
            <a:xfrm>
              <a:off x="8928528" y="0"/>
              <a:ext cx="1130724" cy="565573"/>
            </a:xfrm>
            <a:custGeom>
              <a:avLst/>
              <a:gdLst>
                <a:gd name="connsiteX0" fmla="*/ 22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2"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24">
              <a:extLst>
                <a:ext uri="{FF2B5EF4-FFF2-40B4-BE49-F238E27FC236}">
                  <a16:creationId xmlns:a16="http://schemas.microsoft.com/office/drawing/2014/main" id="{6E01AC23-2120-A542-B140-5A29AA27A2C8}"/>
                </a:ext>
              </a:extLst>
            </p:cNvPr>
            <p:cNvSpPr/>
            <p:nvPr/>
          </p:nvSpPr>
          <p:spPr>
            <a:xfrm>
              <a:off x="10291391" y="6292417"/>
              <a:ext cx="1130724" cy="565583"/>
            </a:xfrm>
            <a:custGeom>
              <a:avLst/>
              <a:gdLst>
                <a:gd name="connsiteX0" fmla="*/ 565362 w 1130724"/>
                <a:gd name="connsiteY0" fmla="*/ 0 h 565583"/>
                <a:gd name="connsiteX1" fmla="*/ 1130724 w 1130724"/>
                <a:gd name="connsiteY1" fmla="*/ 565362 h 565583"/>
                <a:gd name="connsiteX2" fmla="*/ 1130702 w 1130724"/>
                <a:gd name="connsiteY2" fmla="*/ 565583 h 565583"/>
                <a:gd name="connsiteX3" fmla="*/ 22 w 1130724"/>
                <a:gd name="connsiteY3" fmla="*/ 565583 h 565583"/>
                <a:gd name="connsiteX4" fmla="*/ 0 w 1130724"/>
                <a:gd name="connsiteY4" fmla="*/ 565362 h 565583"/>
                <a:gd name="connsiteX5" fmla="*/ 565362 w 1130724"/>
                <a:gd name="connsiteY5" fmla="*/ 0 h 565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0724" h="565583">
                  <a:moveTo>
                    <a:pt x="565362" y="0"/>
                  </a:moveTo>
                  <a:cubicBezTo>
                    <a:pt x="877603" y="0"/>
                    <a:pt x="1130724" y="253121"/>
                    <a:pt x="1130724" y="565362"/>
                  </a:cubicBezTo>
                  <a:lnTo>
                    <a:pt x="1130702" y="565583"/>
                  </a:lnTo>
                  <a:lnTo>
                    <a:pt x="22" y="565583"/>
                  </a:lnTo>
                  <a:lnTo>
                    <a:pt x="0" y="565362"/>
                  </a:lnTo>
                  <a:cubicBezTo>
                    <a:pt x="0" y="253121"/>
                    <a:pt x="253121" y="0"/>
                    <a:pt x="565362"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Oval 25">
              <a:extLst>
                <a:ext uri="{FF2B5EF4-FFF2-40B4-BE49-F238E27FC236}">
                  <a16:creationId xmlns:a16="http://schemas.microsoft.com/office/drawing/2014/main" id="{154689C0-9C35-9B4D-906B-DA287DA55A38}"/>
                </a:ext>
              </a:extLst>
            </p:cNvPr>
            <p:cNvSpPr/>
            <p:nvPr/>
          </p:nvSpPr>
          <p:spPr>
            <a:xfrm>
              <a:off x="10291392"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696570F0-11E0-6147-9053-E3A4B5DBA0E4}"/>
                </a:ext>
              </a:extLst>
            </p:cNvPr>
            <p:cNvSpPr/>
            <p:nvPr/>
          </p:nvSpPr>
          <p:spPr>
            <a:xfrm>
              <a:off x="10291392" y="2177876"/>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9BDD97F6-A366-B54A-B889-42E97AFEDE37}"/>
                </a:ext>
              </a:extLst>
            </p:cNvPr>
            <p:cNvSpPr/>
            <p:nvPr/>
          </p:nvSpPr>
          <p:spPr>
            <a:xfrm>
              <a:off x="10291392" y="806363"/>
              <a:ext cx="1130724" cy="113072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28">
              <a:extLst>
                <a:ext uri="{FF2B5EF4-FFF2-40B4-BE49-F238E27FC236}">
                  <a16:creationId xmlns:a16="http://schemas.microsoft.com/office/drawing/2014/main" id="{58E853BC-EE80-374B-B823-8D51A948C4CF}"/>
                </a:ext>
              </a:extLst>
            </p:cNvPr>
            <p:cNvSpPr/>
            <p:nvPr/>
          </p:nvSpPr>
          <p:spPr>
            <a:xfrm>
              <a:off x="10291392"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Freeform 29">
              <a:extLst>
                <a:ext uri="{FF2B5EF4-FFF2-40B4-BE49-F238E27FC236}">
                  <a16:creationId xmlns:a16="http://schemas.microsoft.com/office/drawing/2014/main" id="{4B5B70B1-649D-9848-B5D4-6DE04D55F5F0}"/>
                </a:ext>
              </a:extLst>
            </p:cNvPr>
            <p:cNvSpPr/>
            <p:nvPr/>
          </p:nvSpPr>
          <p:spPr>
            <a:xfrm>
              <a:off x="11654256" y="6295201"/>
              <a:ext cx="537744" cy="562799"/>
            </a:xfrm>
            <a:custGeom>
              <a:avLst/>
              <a:gdLst>
                <a:gd name="connsiteX0" fmla="*/ 537744 w 537744"/>
                <a:gd name="connsiteY0" fmla="*/ 0 h 562799"/>
                <a:gd name="connsiteX1" fmla="*/ 537744 w 537744"/>
                <a:gd name="connsiteY1" fmla="*/ 562799 h 562799"/>
                <a:gd name="connsiteX2" fmla="*/ 22 w 537744"/>
                <a:gd name="connsiteY2" fmla="*/ 562799 h 562799"/>
                <a:gd name="connsiteX3" fmla="*/ 0 w 537744"/>
                <a:gd name="connsiteY3" fmla="*/ 562578 h 562799"/>
                <a:gd name="connsiteX4" fmla="*/ 451422 w 537744"/>
                <a:gd name="connsiteY4" fmla="*/ 8702 h 5627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562799">
                  <a:moveTo>
                    <a:pt x="537744" y="0"/>
                  </a:moveTo>
                  <a:lnTo>
                    <a:pt x="537744" y="562799"/>
                  </a:lnTo>
                  <a:lnTo>
                    <a:pt x="22" y="562799"/>
                  </a:lnTo>
                  <a:lnTo>
                    <a:pt x="0" y="562578"/>
                  </a:lnTo>
                  <a:cubicBezTo>
                    <a:pt x="0" y="289367"/>
                    <a:pt x="193796" y="61420"/>
                    <a:pt x="451422" y="870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Freeform 30">
              <a:extLst>
                <a:ext uri="{FF2B5EF4-FFF2-40B4-BE49-F238E27FC236}">
                  <a16:creationId xmlns:a16="http://schemas.microsoft.com/office/drawing/2014/main" id="{46A2092A-2157-0A49-937F-BBAE14687DE7}"/>
                </a:ext>
              </a:extLst>
            </p:cNvPr>
            <p:cNvSpPr/>
            <p:nvPr/>
          </p:nvSpPr>
          <p:spPr>
            <a:xfrm>
              <a:off x="11654256" y="4923687"/>
              <a:ext cx="537744" cy="1125156"/>
            </a:xfrm>
            <a:custGeom>
              <a:avLst/>
              <a:gdLst>
                <a:gd name="connsiteX0" fmla="*/ 537744 w 537744"/>
                <a:gd name="connsiteY0" fmla="*/ 0 h 1125156"/>
                <a:gd name="connsiteX1" fmla="*/ 537744 w 537744"/>
                <a:gd name="connsiteY1" fmla="*/ 1125156 h 1125156"/>
                <a:gd name="connsiteX2" fmla="*/ 451422 w 537744"/>
                <a:gd name="connsiteY2" fmla="*/ 1116454 h 1125156"/>
                <a:gd name="connsiteX3" fmla="*/ 0 w 537744"/>
                <a:gd name="connsiteY3" fmla="*/ 562578 h 1125156"/>
                <a:gd name="connsiteX4" fmla="*/ 451422 w 537744"/>
                <a:gd name="connsiteY4" fmla="*/ 8702 h 1125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1125156">
                  <a:moveTo>
                    <a:pt x="537744" y="0"/>
                  </a:moveTo>
                  <a:lnTo>
                    <a:pt x="537744" y="1125156"/>
                  </a:lnTo>
                  <a:lnTo>
                    <a:pt x="451422" y="1116454"/>
                  </a:lnTo>
                  <a:cubicBezTo>
                    <a:pt x="193796" y="1063736"/>
                    <a:pt x="0" y="835789"/>
                    <a:pt x="0" y="562578"/>
                  </a:cubicBezTo>
                  <a:cubicBezTo>
                    <a:pt x="0" y="289367"/>
                    <a:pt x="193796" y="61420"/>
                    <a:pt x="451422" y="8702"/>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2" name="Freeform 31">
              <a:extLst>
                <a:ext uri="{FF2B5EF4-FFF2-40B4-BE49-F238E27FC236}">
                  <a16:creationId xmlns:a16="http://schemas.microsoft.com/office/drawing/2014/main" id="{F092371E-D526-AF43-816F-F7AEBA9FF166}"/>
                </a:ext>
              </a:extLst>
            </p:cNvPr>
            <p:cNvSpPr/>
            <p:nvPr/>
          </p:nvSpPr>
          <p:spPr>
            <a:xfrm>
              <a:off x="11654256" y="3552173"/>
              <a:ext cx="537744" cy="1125156"/>
            </a:xfrm>
            <a:custGeom>
              <a:avLst/>
              <a:gdLst>
                <a:gd name="connsiteX0" fmla="*/ 537744 w 537744"/>
                <a:gd name="connsiteY0" fmla="*/ 0 h 1125156"/>
                <a:gd name="connsiteX1" fmla="*/ 537744 w 537744"/>
                <a:gd name="connsiteY1" fmla="*/ 1125156 h 1125156"/>
                <a:gd name="connsiteX2" fmla="*/ 451422 w 537744"/>
                <a:gd name="connsiteY2" fmla="*/ 1116454 h 1125156"/>
                <a:gd name="connsiteX3" fmla="*/ 0 w 537744"/>
                <a:gd name="connsiteY3" fmla="*/ 562578 h 1125156"/>
                <a:gd name="connsiteX4" fmla="*/ 451422 w 537744"/>
                <a:gd name="connsiteY4" fmla="*/ 8702 h 1125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1125156">
                  <a:moveTo>
                    <a:pt x="537744" y="0"/>
                  </a:moveTo>
                  <a:lnTo>
                    <a:pt x="537744" y="1125156"/>
                  </a:lnTo>
                  <a:lnTo>
                    <a:pt x="451422" y="1116454"/>
                  </a:lnTo>
                  <a:cubicBezTo>
                    <a:pt x="193796" y="1063736"/>
                    <a:pt x="0" y="835789"/>
                    <a:pt x="0" y="562578"/>
                  </a:cubicBezTo>
                  <a:cubicBezTo>
                    <a:pt x="0" y="289367"/>
                    <a:pt x="193796" y="61420"/>
                    <a:pt x="451422" y="870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3" name="Freeform 32">
              <a:extLst>
                <a:ext uri="{FF2B5EF4-FFF2-40B4-BE49-F238E27FC236}">
                  <a16:creationId xmlns:a16="http://schemas.microsoft.com/office/drawing/2014/main" id="{06995714-B51E-E84A-9FD5-3AD33004E517}"/>
                </a:ext>
              </a:extLst>
            </p:cNvPr>
            <p:cNvSpPr/>
            <p:nvPr/>
          </p:nvSpPr>
          <p:spPr>
            <a:xfrm>
              <a:off x="11654256" y="2180659"/>
              <a:ext cx="537744" cy="1125156"/>
            </a:xfrm>
            <a:custGeom>
              <a:avLst/>
              <a:gdLst>
                <a:gd name="connsiteX0" fmla="*/ 537744 w 537744"/>
                <a:gd name="connsiteY0" fmla="*/ 0 h 1125156"/>
                <a:gd name="connsiteX1" fmla="*/ 537744 w 537744"/>
                <a:gd name="connsiteY1" fmla="*/ 1125156 h 1125156"/>
                <a:gd name="connsiteX2" fmla="*/ 451422 w 537744"/>
                <a:gd name="connsiteY2" fmla="*/ 1116454 h 1125156"/>
                <a:gd name="connsiteX3" fmla="*/ 0 w 537744"/>
                <a:gd name="connsiteY3" fmla="*/ 562578 h 1125156"/>
                <a:gd name="connsiteX4" fmla="*/ 451422 w 537744"/>
                <a:gd name="connsiteY4" fmla="*/ 8702 h 1125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1125156">
                  <a:moveTo>
                    <a:pt x="537744" y="0"/>
                  </a:moveTo>
                  <a:lnTo>
                    <a:pt x="537744" y="1125156"/>
                  </a:lnTo>
                  <a:lnTo>
                    <a:pt x="451422" y="1116454"/>
                  </a:lnTo>
                  <a:cubicBezTo>
                    <a:pt x="193796" y="1063736"/>
                    <a:pt x="0" y="835789"/>
                    <a:pt x="0" y="562578"/>
                  </a:cubicBezTo>
                  <a:cubicBezTo>
                    <a:pt x="0" y="289367"/>
                    <a:pt x="193796" y="61420"/>
                    <a:pt x="451422" y="870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Freeform 33">
              <a:extLst>
                <a:ext uri="{FF2B5EF4-FFF2-40B4-BE49-F238E27FC236}">
                  <a16:creationId xmlns:a16="http://schemas.microsoft.com/office/drawing/2014/main" id="{0FDB0CC5-76AA-6E44-8376-4EE649C1DE42}"/>
                </a:ext>
              </a:extLst>
            </p:cNvPr>
            <p:cNvSpPr/>
            <p:nvPr/>
          </p:nvSpPr>
          <p:spPr>
            <a:xfrm>
              <a:off x="11654256" y="809146"/>
              <a:ext cx="537744" cy="1125156"/>
            </a:xfrm>
            <a:custGeom>
              <a:avLst/>
              <a:gdLst>
                <a:gd name="connsiteX0" fmla="*/ 537744 w 537744"/>
                <a:gd name="connsiteY0" fmla="*/ 0 h 1125156"/>
                <a:gd name="connsiteX1" fmla="*/ 537744 w 537744"/>
                <a:gd name="connsiteY1" fmla="*/ 1125156 h 1125156"/>
                <a:gd name="connsiteX2" fmla="*/ 451422 w 537744"/>
                <a:gd name="connsiteY2" fmla="*/ 1116454 h 1125156"/>
                <a:gd name="connsiteX3" fmla="*/ 0 w 537744"/>
                <a:gd name="connsiteY3" fmla="*/ 562578 h 1125156"/>
                <a:gd name="connsiteX4" fmla="*/ 451422 w 537744"/>
                <a:gd name="connsiteY4" fmla="*/ 8702 h 1125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1125156">
                  <a:moveTo>
                    <a:pt x="537744" y="0"/>
                  </a:moveTo>
                  <a:lnTo>
                    <a:pt x="537744" y="1125156"/>
                  </a:lnTo>
                  <a:lnTo>
                    <a:pt x="451422" y="1116454"/>
                  </a:lnTo>
                  <a:cubicBezTo>
                    <a:pt x="193796" y="1063736"/>
                    <a:pt x="0" y="835789"/>
                    <a:pt x="0" y="562578"/>
                  </a:cubicBezTo>
                  <a:cubicBezTo>
                    <a:pt x="0" y="289367"/>
                    <a:pt x="193796" y="61420"/>
                    <a:pt x="451422" y="8702"/>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Freeform 34">
              <a:extLst>
                <a:ext uri="{FF2B5EF4-FFF2-40B4-BE49-F238E27FC236}">
                  <a16:creationId xmlns:a16="http://schemas.microsoft.com/office/drawing/2014/main" id="{3D981F0B-8982-1C45-8D7C-30E744003823}"/>
                </a:ext>
              </a:extLst>
            </p:cNvPr>
            <p:cNvSpPr/>
            <p:nvPr/>
          </p:nvSpPr>
          <p:spPr>
            <a:xfrm>
              <a:off x="11654256" y="0"/>
              <a:ext cx="537744" cy="562788"/>
            </a:xfrm>
            <a:custGeom>
              <a:avLst/>
              <a:gdLst>
                <a:gd name="connsiteX0" fmla="*/ 21 w 537744"/>
                <a:gd name="connsiteY0" fmla="*/ 0 h 562788"/>
                <a:gd name="connsiteX1" fmla="*/ 537744 w 537744"/>
                <a:gd name="connsiteY1" fmla="*/ 0 h 562788"/>
                <a:gd name="connsiteX2" fmla="*/ 537744 w 537744"/>
                <a:gd name="connsiteY2" fmla="*/ 562788 h 562788"/>
                <a:gd name="connsiteX3" fmla="*/ 451422 w 537744"/>
                <a:gd name="connsiteY3" fmla="*/ 554086 h 562788"/>
                <a:gd name="connsiteX4" fmla="*/ 0 w 537744"/>
                <a:gd name="connsiteY4" fmla="*/ 211 h 5627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562788">
                  <a:moveTo>
                    <a:pt x="21" y="0"/>
                  </a:moveTo>
                  <a:lnTo>
                    <a:pt x="537744" y="0"/>
                  </a:lnTo>
                  <a:lnTo>
                    <a:pt x="537744" y="562788"/>
                  </a:lnTo>
                  <a:lnTo>
                    <a:pt x="451422" y="554086"/>
                  </a:lnTo>
                  <a:cubicBezTo>
                    <a:pt x="193796" y="501368"/>
                    <a:pt x="0" y="273421"/>
                    <a:pt x="0" y="21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DF76EEB7-1E87-0447-8CD6-DD220CF4EE59}"/>
              </a:ext>
            </a:extLst>
          </p:cNvPr>
          <p:cNvSpPr>
            <a:spLocks noGrp="1"/>
          </p:cNvSpPr>
          <p:nvPr>
            <p:ph type="title"/>
          </p:nvPr>
        </p:nvSpPr>
        <p:spPr/>
        <p:txBody>
          <a:bodyPr/>
          <a:lstStyle/>
          <a:p>
            <a:r>
              <a:rPr lang="en-US" dirty="0"/>
              <a:t>Click to edit Master title style</a:t>
            </a:r>
          </a:p>
        </p:txBody>
      </p:sp>
      <p:sp>
        <p:nvSpPr>
          <p:cNvPr id="3" name="Vertical Text Placeholder 2">
            <a:extLst>
              <a:ext uri="{FF2B5EF4-FFF2-40B4-BE49-F238E27FC236}">
                <a16:creationId xmlns:a16="http://schemas.microsoft.com/office/drawing/2014/main" id="{BA8AE526-3A03-9B41-8C9F-27156E701CF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CD08D72-182D-C947-B3F7-B74948D0849B}"/>
              </a:ext>
            </a:extLst>
          </p:cNvPr>
          <p:cNvSpPr>
            <a:spLocks noGrp="1"/>
          </p:cNvSpPr>
          <p:nvPr>
            <p:ph type="dt" sz="half" idx="10"/>
          </p:nvPr>
        </p:nvSpPr>
        <p:spPr/>
        <p:txBody>
          <a:bodyPr/>
          <a:lstStyle/>
          <a:p>
            <a:fld id="{A5B0A250-5CC0-1746-B209-08E8B0DAE6AF}" type="datetimeFigureOut">
              <a:rPr lang="en-US" smtClean="0"/>
              <a:t>11/11/2025</a:t>
            </a:fld>
            <a:endParaRPr lang="en-US" dirty="0"/>
          </a:p>
        </p:txBody>
      </p:sp>
      <p:sp>
        <p:nvSpPr>
          <p:cNvPr id="5" name="Footer Placeholder 4">
            <a:extLst>
              <a:ext uri="{FF2B5EF4-FFF2-40B4-BE49-F238E27FC236}">
                <a16:creationId xmlns:a16="http://schemas.microsoft.com/office/drawing/2014/main" id="{B076E396-D059-AF4D-A1D9-C1347978AAD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F8845B6-87C0-2F4A-8146-00E911CDF70D}"/>
              </a:ext>
            </a:extLst>
          </p:cNvPr>
          <p:cNvSpPr>
            <a:spLocks noGrp="1"/>
          </p:cNvSpPr>
          <p:nvPr>
            <p:ph type="sldNum" sz="quarter" idx="12"/>
          </p:nvPr>
        </p:nvSpPr>
        <p:spPr>
          <a:xfrm>
            <a:off x="7086480" y="6141085"/>
            <a:ext cx="813816" cy="365125"/>
          </a:xfrm>
        </p:spPr>
        <p:txBody>
          <a:bodyPr/>
          <a:lstStyle/>
          <a:p>
            <a:fld id="{49ABCAEC-7D34-E549-A96E-FCEDAADBE4B0}" type="slidenum">
              <a:rPr lang="en-US" smtClean="0"/>
              <a:t>‹#›</a:t>
            </a:fld>
            <a:endParaRPr lang="en-US"/>
          </a:p>
        </p:txBody>
      </p:sp>
      <p:cxnSp>
        <p:nvCxnSpPr>
          <p:cNvPr id="7" name="Straight Connector 6">
            <a:extLst>
              <a:ext uri="{FF2B5EF4-FFF2-40B4-BE49-F238E27FC236}">
                <a16:creationId xmlns:a16="http://schemas.microsoft.com/office/drawing/2014/main" id="{A78A912D-4325-C449-BF2E-F331A221C695}"/>
              </a:ext>
            </a:extLst>
          </p:cNvPr>
          <p:cNvCxnSpPr>
            <a:cxnSpLocks/>
          </p:cNvCxnSpPr>
          <p:nvPr/>
        </p:nvCxnSpPr>
        <p:spPr>
          <a:xfrm>
            <a:off x="565150" y="6087110"/>
            <a:ext cx="7335146"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592251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C3803ECC-8207-244B-8051-94AA5304EDD9}"/>
              </a:ext>
            </a:extLst>
          </p:cNvPr>
          <p:cNvGrpSpPr/>
          <p:nvPr/>
        </p:nvGrpSpPr>
        <p:grpSpPr>
          <a:xfrm>
            <a:off x="10290315" y="0"/>
            <a:ext cx="1901686" cy="6858000"/>
            <a:chOff x="10290315" y="0"/>
            <a:chExt cx="1901686" cy="6858000"/>
          </a:xfrm>
        </p:grpSpPr>
        <p:sp>
          <p:nvSpPr>
            <p:cNvPr id="17" name="Freeform 16">
              <a:extLst>
                <a:ext uri="{FF2B5EF4-FFF2-40B4-BE49-F238E27FC236}">
                  <a16:creationId xmlns:a16="http://schemas.microsoft.com/office/drawing/2014/main" id="{CF2E8536-821C-3846-A152-2001B7BA4BC9}"/>
                </a:ext>
              </a:extLst>
            </p:cNvPr>
            <p:cNvSpPr/>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17">
              <a:extLst>
                <a:ext uri="{FF2B5EF4-FFF2-40B4-BE49-F238E27FC236}">
                  <a16:creationId xmlns:a16="http://schemas.microsoft.com/office/drawing/2014/main" id="{57A02781-FFB4-C04E-97FB-78D26A9E8F1C}"/>
                </a:ext>
              </a:extLst>
            </p:cNvPr>
            <p:cNvSpPr/>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18">
              <a:extLst>
                <a:ext uri="{FF2B5EF4-FFF2-40B4-BE49-F238E27FC236}">
                  <a16:creationId xmlns:a16="http://schemas.microsoft.com/office/drawing/2014/main" id="{14C29607-37D2-7A4B-98E2-2C851CD6776C}"/>
                </a:ext>
              </a:extLst>
            </p:cNvPr>
            <p:cNvSpPr/>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19">
              <a:extLst>
                <a:ext uri="{FF2B5EF4-FFF2-40B4-BE49-F238E27FC236}">
                  <a16:creationId xmlns:a16="http://schemas.microsoft.com/office/drawing/2014/main" id="{D12FC7BA-80CC-1C4E-B268-B3EEA08137F1}"/>
                </a:ext>
              </a:extLst>
            </p:cNvPr>
            <p:cNvSpPr/>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20">
              <a:extLst>
                <a:ext uri="{FF2B5EF4-FFF2-40B4-BE49-F238E27FC236}">
                  <a16:creationId xmlns:a16="http://schemas.microsoft.com/office/drawing/2014/main" id="{BEBC8FB1-96B9-D84A-BD2A-BC8410EBE012}"/>
                </a:ext>
              </a:extLst>
            </p:cNvPr>
            <p:cNvSpPr/>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Freeform 21">
              <a:extLst>
                <a:ext uri="{FF2B5EF4-FFF2-40B4-BE49-F238E27FC236}">
                  <a16:creationId xmlns:a16="http://schemas.microsoft.com/office/drawing/2014/main" id="{5A8455B4-A778-B44D-A7E8-C45A4846D9F7}"/>
                </a:ext>
              </a:extLst>
            </p:cNvPr>
            <p:cNvSpPr/>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Vertical Title 1">
            <a:extLst>
              <a:ext uri="{FF2B5EF4-FFF2-40B4-BE49-F238E27FC236}">
                <a16:creationId xmlns:a16="http://schemas.microsoft.com/office/drawing/2014/main" id="{B0407CCA-80EF-2B45-8F8C-7D5796A61BC0}"/>
              </a:ext>
            </a:extLst>
          </p:cNvPr>
          <p:cNvSpPr>
            <a:spLocks noGrp="1"/>
          </p:cNvSpPr>
          <p:nvPr>
            <p:ph type="title" orient="vert"/>
          </p:nvPr>
        </p:nvSpPr>
        <p:spPr>
          <a:xfrm>
            <a:off x="8950095" y="976630"/>
            <a:ext cx="2268507" cy="4784598"/>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BAA221C3-F2D3-FC4F-938B-4C4CAC7370B1}"/>
              </a:ext>
            </a:extLst>
          </p:cNvPr>
          <p:cNvSpPr>
            <a:spLocks noGrp="1"/>
          </p:cNvSpPr>
          <p:nvPr>
            <p:ph type="body" orient="vert" idx="1"/>
          </p:nvPr>
        </p:nvSpPr>
        <p:spPr>
          <a:xfrm>
            <a:off x="565150" y="976630"/>
            <a:ext cx="8264057" cy="4784598"/>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6B061B46-3E9A-AC48-8C84-5B46EA1EC583}"/>
              </a:ext>
            </a:extLst>
          </p:cNvPr>
          <p:cNvSpPr>
            <a:spLocks noGrp="1"/>
          </p:cNvSpPr>
          <p:nvPr>
            <p:ph type="dt" sz="half" idx="10"/>
          </p:nvPr>
        </p:nvSpPr>
        <p:spPr/>
        <p:txBody>
          <a:bodyPr/>
          <a:lstStyle/>
          <a:p>
            <a:fld id="{A5B0A250-5CC0-1746-B209-08E8B0DAE6AF}" type="datetimeFigureOut">
              <a:rPr lang="en-US" smtClean="0"/>
              <a:t>11/11/2025</a:t>
            </a:fld>
            <a:endParaRPr lang="en-US"/>
          </a:p>
        </p:txBody>
      </p:sp>
      <p:sp>
        <p:nvSpPr>
          <p:cNvPr id="5" name="Footer Placeholder 4">
            <a:extLst>
              <a:ext uri="{FF2B5EF4-FFF2-40B4-BE49-F238E27FC236}">
                <a16:creationId xmlns:a16="http://schemas.microsoft.com/office/drawing/2014/main" id="{369F8F49-5859-714C-8EE1-61A74F324E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2B6F69-3FFA-D94F-BA99-873D36F7F69D}"/>
              </a:ext>
            </a:extLst>
          </p:cNvPr>
          <p:cNvSpPr>
            <a:spLocks noGrp="1"/>
          </p:cNvSpPr>
          <p:nvPr>
            <p:ph type="sldNum" sz="quarter" idx="12"/>
          </p:nvPr>
        </p:nvSpPr>
        <p:spPr/>
        <p:txBody>
          <a:bodyPr/>
          <a:lstStyle/>
          <a:p>
            <a:fld id="{49ABCAEC-7D34-E549-A96E-FCEDAADBE4B0}" type="slidenum">
              <a:rPr lang="en-US" smtClean="0"/>
              <a:t>‹#›</a:t>
            </a:fld>
            <a:endParaRPr lang="en-US"/>
          </a:p>
        </p:txBody>
      </p:sp>
      <p:cxnSp>
        <p:nvCxnSpPr>
          <p:cNvPr id="7" name="Straight Connector 6">
            <a:extLst>
              <a:ext uri="{FF2B5EF4-FFF2-40B4-BE49-F238E27FC236}">
                <a16:creationId xmlns:a16="http://schemas.microsoft.com/office/drawing/2014/main" id="{C31B40EC-87DB-A64F-9D4B-98A86F7CEFFF}"/>
              </a:ext>
            </a:extLst>
          </p:cNvPr>
          <p:cNvCxnSpPr>
            <a:cxnSpLocks/>
          </p:cNvCxnSpPr>
          <p:nvPr/>
        </p:nvCxnSpPr>
        <p:spPr>
          <a:xfrm>
            <a:off x="565150" y="6087110"/>
            <a:ext cx="11058344"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225866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F0CAFDA3-320A-C24D-A7A1-20C1267EC987}"/>
              </a:ext>
            </a:extLst>
          </p:cNvPr>
          <p:cNvGrpSpPr/>
          <p:nvPr/>
        </p:nvGrpSpPr>
        <p:grpSpPr>
          <a:xfrm>
            <a:off x="8928528" y="0"/>
            <a:ext cx="3263472" cy="6858000"/>
            <a:chOff x="8928528" y="0"/>
            <a:chExt cx="3263472" cy="6858000"/>
          </a:xfrm>
        </p:grpSpPr>
        <p:sp>
          <p:nvSpPr>
            <p:cNvPr id="23" name="Oval 22">
              <a:extLst>
                <a:ext uri="{FF2B5EF4-FFF2-40B4-BE49-F238E27FC236}">
                  <a16:creationId xmlns:a16="http://schemas.microsoft.com/office/drawing/2014/main" id="{D2411669-6E2C-2243-99CD-6BC9D724FA1F}"/>
                </a:ext>
              </a:extLst>
            </p:cNvPr>
            <p:cNvSpPr/>
            <p:nvPr/>
          </p:nvSpPr>
          <p:spPr>
            <a:xfrm>
              <a:off x="8928528" y="806362"/>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23">
              <a:extLst>
                <a:ext uri="{FF2B5EF4-FFF2-40B4-BE49-F238E27FC236}">
                  <a16:creationId xmlns:a16="http://schemas.microsoft.com/office/drawing/2014/main" id="{C4E0C522-0F40-ED44-A700-F1BCD1CF74F5}"/>
                </a:ext>
              </a:extLst>
            </p:cNvPr>
            <p:cNvSpPr/>
            <p:nvPr/>
          </p:nvSpPr>
          <p:spPr>
            <a:xfrm>
              <a:off x="8928528" y="0"/>
              <a:ext cx="1130724" cy="565573"/>
            </a:xfrm>
            <a:custGeom>
              <a:avLst/>
              <a:gdLst>
                <a:gd name="connsiteX0" fmla="*/ 22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2"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24">
              <a:extLst>
                <a:ext uri="{FF2B5EF4-FFF2-40B4-BE49-F238E27FC236}">
                  <a16:creationId xmlns:a16="http://schemas.microsoft.com/office/drawing/2014/main" id="{B79B4380-CBEC-C341-A10E-5EF9A8597959}"/>
                </a:ext>
              </a:extLst>
            </p:cNvPr>
            <p:cNvSpPr/>
            <p:nvPr/>
          </p:nvSpPr>
          <p:spPr>
            <a:xfrm>
              <a:off x="10291391" y="6292417"/>
              <a:ext cx="1130724" cy="565583"/>
            </a:xfrm>
            <a:custGeom>
              <a:avLst/>
              <a:gdLst>
                <a:gd name="connsiteX0" fmla="*/ 565362 w 1130724"/>
                <a:gd name="connsiteY0" fmla="*/ 0 h 565583"/>
                <a:gd name="connsiteX1" fmla="*/ 1130724 w 1130724"/>
                <a:gd name="connsiteY1" fmla="*/ 565362 h 565583"/>
                <a:gd name="connsiteX2" fmla="*/ 1130702 w 1130724"/>
                <a:gd name="connsiteY2" fmla="*/ 565583 h 565583"/>
                <a:gd name="connsiteX3" fmla="*/ 22 w 1130724"/>
                <a:gd name="connsiteY3" fmla="*/ 565583 h 565583"/>
                <a:gd name="connsiteX4" fmla="*/ 0 w 1130724"/>
                <a:gd name="connsiteY4" fmla="*/ 565362 h 565583"/>
                <a:gd name="connsiteX5" fmla="*/ 565362 w 1130724"/>
                <a:gd name="connsiteY5" fmla="*/ 0 h 565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0724" h="565583">
                  <a:moveTo>
                    <a:pt x="565362" y="0"/>
                  </a:moveTo>
                  <a:cubicBezTo>
                    <a:pt x="877603" y="0"/>
                    <a:pt x="1130724" y="253121"/>
                    <a:pt x="1130724" y="565362"/>
                  </a:cubicBezTo>
                  <a:lnTo>
                    <a:pt x="1130702" y="565583"/>
                  </a:lnTo>
                  <a:lnTo>
                    <a:pt x="22" y="565583"/>
                  </a:lnTo>
                  <a:lnTo>
                    <a:pt x="0" y="565362"/>
                  </a:lnTo>
                  <a:cubicBezTo>
                    <a:pt x="0" y="253121"/>
                    <a:pt x="253121" y="0"/>
                    <a:pt x="565362"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Oval 25">
              <a:extLst>
                <a:ext uri="{FF2B5EF4-FFF2-40B4-BE49-F238E27FC236}">
                  <a16:creationId xmlns:a16="http://schemas.microsoft.com/office/drawing/2014/main" id="{F04AD70E-5490-4C4E-A05D-D67949C51A74}"/>
                </a:ext>
              </a:extLst>
            </p:cNvPr>
            <p:cNvSpPr/>
            <p:nvPr/>
          </p:nvSpPr>
          <p:spPr>
            <a:xfrm>
              <a:off x="10291392"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128A8883-9F24-0047-92B7-45B3D2E7D9C0}"/>
                </a:ext>
              </a:extLst>
            </p:cNvPr>
            <p:cNvSpPr/>
            <p:nvPr/>
          </p:nvSpPr>
          <p:spPr>
            <a:xfrm>
              <a:off x="10291392" y="2177876"/>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AAC3A3BB-FD2C-FB44-9478-FA87EF229D37}"/>
                </a:ext>
              </a:extLst>
            </p:cNvPr>
            <p:cNvSpPr/>
            <p:nvPr/>
          </p:nvSpPr>
          <p:spPr>
            <a:xfrm>
              <a:off x="10291392" y="806363"/>
              <a:ext cx="1130724" cy="113072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28">
              <a:extLst>
                <a:ext uri="{FF2B5EF4-FFF2-40B4-BE49-F238E27FC236}">
                  <a16:creationId xmlns:a16="http://schemas.microsoft.com/office/drawing/2014/main" id="{BF46B3B1-E981-BB40-B916-51A6D3851969}"/>
                </a:ext>
              </a:extLst>
            </p:cNvPr>
            <p:cNvSpPr/>
            <p:nvPr/>
          </p:nvSpPr>
          <p:spPr>
            <a:xfrm>
              <a:off x="10291392"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Freeform 29">
              <a:extLst>
                <a:ext uri="{FF2B5EF4-FFF2-40B4-BE49-F238E27FC236}">
                  <a16:creationId xmlns:a16="http://schemas.microsoft.com/office/drawing/2014/main" id="{EA7DAE92-7D6B-B042-83BE-047C8EC322A0}"/>
                </a:ext>
              </a:extLst>
            </p:cNvPr>
            <p:cNvSpPr/>
            <p:nvPr/>
          </p:nvSpPr>
          <p:spPr>
            <a:xfrm>
              <a:off x="11654256" y="6295201"/>
              <a:ext cx="537744" cy="562799"/>
            </a:xfrm>
            <a:custGeom>
              <a:avLst/>
              <a:gdLst>
                <a:gd name="connsiteX0" fmla="*/ 537744 w 537744"/>
                <a:gd name="connsiteY0" fmla="*/ 0 h 562799"/>
                <a:gd name="connsiteX1" fmla="*/ 537744 w 537744"/>
                <a:gd name="connsiteY1" fmla="*/ 562799 h 562799"/>
                <a:gd name="connsiteX2" fmla="*/ 22 w 537744"/>
                <a:gd name="connsiteY2" fmla="*/ 562799 h 562799"/>
                <a:gd name="connsiteX3" fmla="*/ 0 w 537744"/>
                <a:gd name="connsiteY3" fmla="*/ 562578 h 562799"/>
                <a:gd name="connsiteX4" fmla="*/ 451422 w 537744"/>
                <a:gd name="connsiteY4" fmla="*/ 8702 h 5627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562799">
                  <a:moveTo>
                    <a:pt x="537744" y="0"/>
                  </a:moveTo>
                  <a:lnTo>
                    <a:pt x="537744" y="562799"/>
                  </a:lnTo>
                  <a:lnTo>
                    <a:pt x="22" y="562799"/>
                  </a:lnTo>
                  <a:lnTo>
                    <a:pt x="0" y="562578"/>
                  </a:lnTo>
                  <a:cubicBezTo>
                    <a:pt x="0" y="289367"/>
                    <a:pt x="193796" y="61420"/>
                    <a:pt x="451422" y="870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Freeform 30">
              <a:extLst>
                <a:ext uri="{FF2B5EF4-FFF2-40B4-BE49-F238E27FC236}">
                  <a16:creationId xmlns:a16="http://schemas.microsoft.com/office/drawing/2014/main" id="{06AADCE6-4277-EA49-AF23-63B53CA6772A}"/>
                </a:ext>
              </a:extLst>
            </p:cNvPr>
            <p:cNvSpPr/>
            <p:nvPr/>
          </p:nvSpPr>
          <p:spPr>
            <a:xfrm>
              <a:off x="11654256" y="4923687"/>
              <a:ext cx="537744" cy="1125156"/>
            </a:xfrm>
            <a:custGeom>
              <a:avLst/>
              <a:gdLst>
                <a:gd name="connsiteX0" fmla="*/ 537744 w 537744"/>
                <a:gd name="connsiteY0" fmla="*/ 0 h 1125156"/>
                <a:gd name="connsiteX1" fmla="*/ 537744 w 537744"/>
                <a:gd name="connsiteY1" fmla="*/ 1125156 h 1125156"/>
                <a:gd name="connsiteX2" fmla="*/ 451422 w 537744"/>
                <a:gd name="connsiteY2" fmla="*/ 1116454 h 1125156"/>
                <a:gd name="connsiteX3" fmla="*/ 0 w 537744"/>
                <a:gd name="connsiteY3" fmla="*/ 562578 h 1125156"/>
                <a:gd name="connsiteX4" fmla="*/ 451422 w 537744"/>
                <a:gd name="connsiteY4" fmla="*/ 8702 h 1125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1125156">
                  <a:moveTo>
                    <a:pt x="537744" y="0"/>
                  </a:moveTo>
                  <a:lnTo>
                    <a:pt x="537744" y="1125156"/>
                  </a:lnTo>
                  <a:lnTo>
                    <a:pt x="451422" y="1116454"/>
                  </a:lnTo>
                  <a:cubicBezTo>
                    <a:pt x="193796" y="1063736"/>
                    <a:pt x="0" y="835789"/>
                    <a:pt x="0" y="562578"/>
                  </a:cubicBezTo>
                  <a:cubicBezTo>
                    <a:pt x="0" y="289367"/>
                    <a:pt x="193796" y="61420"/>
                    <a:pt x="451422" y="8702"/>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2" name="Freeform 31">
              <a:extLst>
                <a:ext uri="{FF2B5EF4-FFF2-40B4-BE49-F238E27FC236}">
                  <a16:creationId xmlns:a16="http://schemas.microsoft.com/office/drawing/2014/main" id="{58CEA343-047B-DF4E-A7A8-881C7740EA36}"/>
                </a:ext>
              </a:extLst>
            </p:cNvPr>
            <p:cNvSpPr/>
            <p:nvPr/>
          </p:nvSpPr>
          <p:spPr>
            <a:xfrm>
              <a:off x="11654256" y="3552173"/>
              <a:ext cx="537744" cy="1125156"/>
            </a:xfrm>
            <a:custGeom>
              <a:avLst/>
              <a:gdLst>
                <a:gd name="connsiteX0" fmla="*/ 537744 w 537744"/>
                <a:gd name="connsiteY0" fmla="*/ 0 h 1125156"/>
                <a:gd name="connsiteX1" fmla="*/ 537744 w 537744"/>
                <a:gd name="connsiteY1" fmla="*/ 1125156 h 1125156"/>
                <a:gd name="connsiteX2" fmla="*/ 451422 w 537744"/>
                <a:gd name="connsiteY2" fmla="*/ 1116454 h 1125156"/>
                <a:gd name="connsiteX3" fmla="*/ 0 w 537744"/>
                <a:gd name="connsiteY3" fmla="*/ 562578 h 1125156"/>
                <a:gd name="connsiteX4" fmla="*/ 451422 w 537744"/>
                <a:gd name="connsiteY4" fmla="*/ 8702 h 1125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1125156">
                  <a:moveTo>
                    <a:pt x="537744" y="0"/>
                  </a:moveTo>
                  <a:lnTo>
                    <a:pt x="537744" y="1125156"/>
                  </a:lnTo>
                  <a:lnTo>
                    <a:pt x="451422" y="1116454"/>
                  </a:lnTo>
                  <a:cubicBezTo>
                    <a:pt x="193796" y="1063736"/>
                    <a:pt x="0" y="835789"/>
                    <a:pt x="0" y="562578"/>
                  </a:cubicBezTo>
                  <a:cubicBezTo>
                    <a:pt x="0" y="289367"/>
                    <a:pt x="193796" y="61420"/>
                    <a:pt x="451422" y="870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3" name="Freeform 32">
              <a:extLst>
                <a:ext uri="{FF2B5EF4-FFF2-40B4-BE49-F238E27FC236}">
                  <a16:creationId xmlns:a16="http://schemas.microsoft.com/office/drawing/2014/main" id="{FCCBAA07-17CE-2740-AA04-AEDA5EAD2796}"/>
                </a:ext>
              </a:extLst>
            </p:cNvPr>
            <p:cNvSpPr/>
            <p:nvPr/>
          </p:nvSpPr>
          <p:spPr>
            <a:xfrm>
              <a:off x="11654256" y="2180659"/>
              <a:ext cx="537744" cy="1125156"/>
            </a:xfrm>
            <a:custGeom>
              <a:avLst/>
              <a:gdLst>
                <a:gd name="connsiteX0" fmla="*/ 537744 w 537744"/>
                <a:gd name="connsiteY0" fmla="*/ 0 h 1125156"/>
                <a:gd name="connsiteX1" fmla="*/ 537744 w 537744"/>
                <a:gd name="connsiteY1" fmla="*/ 1125156 h 1125156"/>
                <a:gd name="connsiteX2" fmla="*/ 451422 w 537744"/>
                <a:gd name="connsiteY2" fmla="*/ 1116454 h 1125156"/>
                <a:gd name="connsiteX3" fmla="*/ 0 w 537744"/>
                <a:gd name="connsiteY3" fmla="*/ 562578 h 1125156"/>
                <a:gd name="connsiteX4" fmla="*/ 451422 w 537744"/>
                <a:gd name="connsiteY4" fmla="*/ 8702 h 1125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1125156">
                  <a:moveTo>
                    <a:pt x="537744" y="0"/>
                  </a:moveTo>
                  <a:lnTo>
                    <a:pt x="537744" y="1125156"/>
                  </a:lnTo>
                  <a:lnTo>
                    <a:pt x="451422" y="1116454"/>
                  </a:lnTo>
                  <a:cubicBezTo>
                    <a:pt x="193796" y="1063736"/>
                    <a:pt x="0" y="835789"/>
                    <a:pt x="0" y="562578"/>
                  </a:cubicBezTo>
                  <a:cubicBezTo>
                    <a:pt x="0" y="289367"/>
                    <a:pt x="193796" y="61420"/>
                    <a:pt x="451422" y="870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Freeform 33">
              <a:extLst>
                <a:ext uri="{FF2B5EF4-FFF2-40B4-BE49-F238E27FC236}">
                  <a16:creationId xmlns:a16="http://schemas.microsoft.com/office/drawing/2014/main" id="{BF15C430-7951-6040-BD4C-4E996E94480E}"/>
                </a:ext>
              </a:extLst>
            </p:cNvPr>
            <p:cNvSpPr/>
            <p:nvPr/>
          </p:nvSpPr>
          <p:spPr>
            <a:xfrm>
              <a:off x="11654256" y="809146"/>
              <a:ext cx="537744" cy="1125156"/>
            </a:xfrm>
            <a:custGeom>
              <a:avLst/>
              <a:gdLst>
                <a:gd name="connsiteX0" fmla="*/ 537744 w 537744"/>
                <a:gd name="connsiteY0" fmla="*/ 0 h 1125156"/>
                <a:gd name="connsiteX1" fmla="*/ 537744 w 537744"/>
                <a:gd name="connsiteY1" fmla="*/ 1125156 h 1125156"/>
                <a:gd name="connsiteX2" fmla="*/ 451422 w 537744"/>
                <a:gd name="connsiteY2" fmla="*/ 1116454 h 1125156"/>
                <a:gd name="connsiteX3" fmla="*/ 0 w 537744"/>
                <a:gd name="connsiteY3" fmla="*/ 562578 h 1125156"/>
                <a:gd name="connsiteX4" fmla="*/ 451422 w 537744"/>
                <a:gd name="connsiteY4" fmla="*/ 8702 h 1125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1125156">
                  <a:moveTo>
                    <a:pt x="537744" y="0"/>
                  </a:moveTo>
                  <a:lnTo>
                    <a:pt x="537744" y="1125156"/>
                  </a:lnTo>
                  <a:lnTo>
                    <a:pt x="451422" y="1116454"/>
                  </a:lnTo>
                  <a:cubicBezTo>
                    <a:pt x="193796" y="1063736"/>
                    <a:pt x="0" y="835789"/>
                    <a:pt x="0" y="562578"/>
                  </a:cubicBezTo>
                  <a:cubicBezTo>
                    <a:pt x="0" y="289367"/>
                    <a:pt x="193796" y="61420"/>
                    <a:pt x="451422" y="8702"/>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Freeform 34">
              <a:extLst>
                <a:ext uri="{FF2B5EF4-FFF2-40B4-BE49-F238E27FC236}">
                  <a16:creationId xmlns:a16="http://schemas.microsoft.com/office/drawing/2014/main" id="{0B3467F9-370D-5C4C-9EDE-E0CA0E401568}"/>
                </a:ext>
              </a:extLst>
            </p:cNvPr>
            <p:cNvSpPr/>
            <p:nvPr/>
          </p:nvSpPr>
          <p:spPr>
            <a:xfrm>
              <a:off x="11654256" y="0"/>
              <a:ext cx="537744" cy="562788"/>
            </a:xfrm>
            <a:custGeom>
              <a:avLst/>
              <a:gdLst>
                <a:gd name="connsiteX0" fmla="*/ 21 w 537744"/>
                <a:gd name="connsiteY0" fmla="*/ 0 h 562788"/>
                <a:gd name="connsiteX1" fmla="*/ 537744 w 537744"/>
                <a:gd name="connsiteY1" fmla="*/ 0 h 562788"/>
                <a:gd name="connsiteX2" fmla="*/ 537744 w 537744"/>
                <a:gd name="connsiteY2" fmla="*/ 562788 h 562788"/>
                <a:gd name="connsiteX3" fmla="*/ 451422 w 537744"/>
                <a:gd name="connsiteY3" fmla="*/ 554086 h 562788"/>
                <a:gd name="connsiteX4" fmla="*/ 0 w 537744"/>
                <a:gd name="connsiteY4" fmla="*/ 211 h 5627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562788">
                  <a:moveTo>
                    <a:pt x="21" y="0"/>
                  </a:moveTo>
                  <a:lnTo>
                    <a:pt x="537744" y="0"/>
                  </a:lnTo>
                  <a:lnTo>
                    <a:pt x="537744" y="562788"/>
                  </a:lnTo>
                  <a:lnTo>
                    <a:pt x="451422" y="554086"/>
                  </a:lnTo>
                  <a:cubicBezTo>
                    <a:pt x="193796" y="501368"/>
                    <a:pt x="0" y="273421"/>
                    <a:pt x="0" y="21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B652A1E4-52BA-534C-AECC-35C3CF44F861}"/>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88315675-65B4-E14F-9785-663A83B7B65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676A1E-2332-684F-BDD2-687C166BDEC0}"/>
              </a:ext>
            </a:extLst>
          </p:cNvPr>
          <p:cNvSpPr>
            <a:spLocks noGrp="1"/>
          </p:cNvSpPr>
          <p:nvPr>
            <p:ph type="dt" sz="half" idx="10"/>
          </p:nvPr>
        </p:nvSpPr>
        <p:spPr/>
        <p:txBody>
          <a:bodyPr/>
          <a:lstStyle/>
          <a:p>
            <a:fld id="{A5B0A250-5CC0-1746-B209-08E8B0DAE6AF}" type="datetimeFigureOut">
              <a:rPr lang="en-US" smtClean="0"/>
              <a:t>11/11/2025</a:t>
            </a:fld>
            <a:endParaRPr lang="en-US" dirty="0"/>
          </a:p>
        </p:txBody>
      </p:sp>
      <p:sp>
        <p:nvSpPr>
          <p:cNvPr id="5" name="Footer Placeholder 4">
            <a:extLst>
              <a:ext uri="{FF2B5EF4-FFF2-40B4-BE49-F238E27FC236}">
                <a16:creationId xmlns:a16="http://schemas.microsoft.com/office/drawing/2014/main" id="{22BB8CB0-B7BE-7D4F-B254-8A2F8AEC273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3E5A569-A063-8E40-B703-82B11D2A988A}"/>
              </a:ext>
            </a:extLst>
          </p:cNvPr>
          <p:cNvSpPr>
            <a:spLocks noGrp="1"/>
          </p:cNvSpPr>
          <p:nvPr>
            <p:ph type="sldNum" sz="quarter" idx="12"/>
          </p:nvPr>
        </p:nvSpPr>
        <p:spPr>
          <a:xfrm>
            <a:off x="7087169" y="6141085"/>
            <a:ext cx="813816" cy="365125"/>
          </a:xfrm>
        </p:spPr>
        <p:txBody>
          <a:bodyPr/>
          <a:lstStyle/>
          <a:p>
            <a:fld id="{49ABCAEC-7D34-E549-A96E-FCEDAADBE4B0}" type="slidenum">
              <a:rPr lang="en-US" smtClean="0"/>
              <a:t>‹#›</a:t>
            </a:fld>
            <a:endParaRPr lang="en-US"/>
          </a:p>
        </p:txBody>
      </p:sp>
      <p:cxnSp>
        <p:nvCxnSpPr>
          <p:cNvPr id="7" name="Straight Connector 6">
            <a:extLst>
              <a:ext uri="{FF2B5EF4-FFF2-40B4-BE49-F238E27FC236}">
                <a16:creationId xmlns:a16="http://schemas.microsoft.com/office/drawing/2014/main" id="{8231D73A-BA91-794F-8C09-4F4B41A6D08B}"/>
              </a:ext>
            </a:extLst>
          </p:cNvPr>
          <p:cNvCxnSpPr>
            <a:cxnSpLocks/>
          </p:cNvCxnSpPr>
          <p:nvPr/>
        </p:nvCxnSpPr>
        <p:spPr>
          <a:xfrm>
            <a:off x="565150" y="6087110"/>
            <a:ext cx="7335835"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311096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39" name="Group 38">
            <a:extLst>
              <a:ext uri="{FF2B5EF4-FFF2-40B4-BE49-F238E27FC236}">
                <a16:creationId xmlns:a16="http://schemas.microsoft.com/office/drawing/2014/main" id="{3ABDDED5-B489-454D-A72D-46C9473AB018}"/>
              </a:ext>
            </a:extLst>
          </p:cNvPr>
          <p:cNvGrpSpPr/>
          <p:nvPr/>
        </p:nvGrpSpPr>
        <p:grpSpPr>
          <a:xfrm>
            <a:off x="6201388" y="0"/>
            <a:ext cx="5990612" cy="6858001"/>
            <a:chOff x="6201388" y="0"/>
            <a:chExt cx="5990612" cy="6858001"/>
          </a:xfrm>
        </p:grpSpPr>
        <p:sp>
          <p:nvSpPr>
            <p:cNvPr id="40" name="Oval 39">
              <a:extLst>
                <a:ext uri="{FF2B5EF4-FFF2-40B4-BE49-F238E27FC236}">
                  <a16:creationId xmlns:a16="http://schemas.microsoft.com/office/drawing/2014/main" id="{E6338A9A-49A1-B04D-B479-43604A5CD6D5}"/>
                </a:ext>
              </a:extLst>
            </p:cNvPr>
            <p:cNvSpPr/>
            <p:nvPr/>
          </p:nvSpPr>
          <p:spPr>
            <a:xfrm>
              <a:off x="6201388" y="3549396"/>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reeform 40">
              <a:extLst>
                <a:ext uri="{FF2B5EF4-FFF2-40B4-BE49-F238E27FC236}">
                  <a16:creationId xmlns:a16="http://schemas.microsoft.com/office/drawing/2014/main" id="{3151B6D8-101B-F34D-992A-1668DB5D0067}"/>
                </a:ext>
              </a:extLst>
            </p:cNvPr>
            <p:cNvSpPr/>
            <p:nvPr/>
          </p:nvSpPr>
          <p:spPr>
            <a:xfrm>
              <a:off x="6201389" y="1"/>
              <a:ext cx="1130725" cy="565575"/>
            </a:xfrm>
            <a:custGeom>
              <a:avLst/>
              <a:gdLst>
                <a:gd name="connsiteX0" fmla="*/ 21 w 1130725"/>
                <a:gd name="connsiteY0" fmla="*/ 0 h 565575"/>
                <a:gd name="connsiteX1" fmla="*/ 1130704 w 1130725"/>
                <a:gd name="connsiteY1" fmla="*/ 0 h 565575"/>
                <a:gd name="connsiteX2" fmla="*/ 1130725 w 1130725"/>
                <a:gd name="connsiteY2" fmla="*/ 213 h 565575"/>
                <a:gd name="connsiteX3" fmla="*/ 565362 w 1130725"/>
                <a:gd name="connsiteY3" fmla="*/ 565575 h 565575"/>
                <a:gd name="connsiteX4" fmla="*/ 0 w 1130725"/>
                <a:gd name="connsiteY4" fmla="*/ 213 h 565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5" h="565575">
                  <a:moveTo>
                    <a:pt x="21" y="0"/>
                  </a:moveTo>
                  <a:lnTo>
                    <a:pt x="1130704" y="0"/>
                  </a:lnTo>
                  <a:lnTo>
                    <a:pt x="1130725" y="213"/>
                  </a:lnTo>
                  <a:cubicBezTo>
                    <a:pt x="1130725" y="312454"/>
                    <a:pt x="877604" y="565575"/>
                    <a:pt x="565362" y="565575"/>
                  </a:cubicBezTo>
                  <a:cubicBezTo>
                    <a:pt x="253121" y="565575"/>
                    <a:pt x="0" y="312454"/>
                    <a:pt x="0" y="21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2" name="Freeform 41">
              <a:extLst>
                <a:ext uri="{FF2B5EF4-FFF2-40B4-BE49-F238E27FC236}">
                  <a16:creationId xmlns:a16="http://schemas.microsoft.com/office/drawing/2014/main" id="{21D4DE71-EB1A-E74C-9364-5FEC5377F4EF}"/>
                </a:ext>
              </a:extLst>
            </p:cNvPr>
            <p:cNvSpPr/>
            <p:nvPr/>
          </p:nvSpPr>
          <p:spPr>
            <a:xfrm>
              <a:off x="7564255" y="6292426"/>
              <a:ext cx="1130723" cy="565575"/>
            </a:xfrm>
            <a:custGeom>
              <a:avLst/>
              <a:gdLst>
                <a:gd name="connsiteX0" fmla="*/ 565362 w 1130723"/>
                <a:gd name="connsiteY0" fmla="*/ 0 h 565575"/>
                <a:gd name="connsiteX1" fmla="*/ 1130723 w 1130723"/>
                <a:gd name="connsiteY1" fmla="*/ 565362 h 565575"/>
                <a:gd name="connsiteX2" fmla="*/ 1130702 w 1130723"/>
                <a:gd name="connsiteY2" fmla="*/ 565575 h 565575"/>
                <a:gd name="connsiteX3" fmla="*/ 21 w 1130723"/>
                <a:gd name="connsiteY3" fmla="*/ 565575 h 565575"/>
                <a:gd name="connsiteX4" fmla="*/ 0 w 1130723"/>
                <a:gd name="connsiteY4" fmla="*/ 565362 h 565575"/>
                <a:gd name="connsiteX5" fmla="*/ 565362 w 1130723"/>
                <a:gd name="connsiteY5" fmla="*/ 0 h 56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0723" h="565575">
                  <a:moveTo>
                    <a:pt x="565362" y="0"/>
                  </a:moveTo>
                  <a:cubicBezTo>
                    <a:pt x="877602" y="0"/>
                    <a:pt x="1130723" y="253121"/>
                    <a:pt x="1130723" y="565362"/>
                  </a:cubicBezTo>
                  <a:lnTo>
                    <a:pt x="1130702" y="565575"/>
                  </a:lnTo>
                  <a:lnTo>
                    <a:pt x="21" y="565575"/>
                  </a:lnTo>
                  <a:lnTo>
                    <a:pt x="0" y="565362"/>
                  </a:lnTo>
                  <a:cubicBezTo>
                    <a:pt x="0" y="253121"/>
                    <a:pt x="253120" y="0"/>
                    <a:pt x="565362"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3" name="Oval 42">
              <a:extLst>
                <a:ext uri="{FF2B5EF4-FFF2-40B4-BE49-F238E27FC236}">
                  <a16:creationId xmlns:a16="http://schemas.microsoft.com/office/drawing/2014/main" id="{BD99A5CD-9D3A-DA46-AD96-34B9DB522051}"/>
                </a:ext>
              </a:extLst>
            </p:cNvPr>
            <p:cNvSpPr/>
            <p:nvPr/>
          </p:nvSpPr>
          <p:spPr>
            <a:xfrm>
              <a:off x="7564253" y="3549396"/>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E6537DF9-74F2-924C-9B63-22B100C80C92}"/>
                </a:ext>
              </a:extLst>
            </p:cNvPr>
            <p:cNvSpPr/>
            <p:nvPr/>
          </p:nvSpPr>
          <p:spPr>
            <a:xfrm>
              <a:off x="7564253" y="2177881"/>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D7655457-8E4D-F34C-A595-66A45E9C3A1F}"/>
                </a:ext>
              </a:extLst>
            </p:cNvPr>
            <p:cNvSpPr/>
            <p:nvPr/>
          </p:nvSpPr>
          <p:spPr>
            <a:xfrm>
              <a:off x="7564253" y="806366"/>
              <a:ext cx="1130725" cy="113072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Freeform 45">
              <a:extLst>
                <a:ext uri="{FF2B5EF4-FFF2-40B4-BE49-F238E27FC236}">
                  <a16:creationId xmlns:a16="http://schemas.microsoft.com/office/drawing/2014/main" id="{FB0E8D2C-8947-E44C-BC5F-F81B083DAA3E}"/>
                </a:ext>
              </a:extLst>
            </p:cNvPr>
            <p:cNvSpPr/>
            <p:nvPr/>
          </p:nvSpPr>
          <p:spPr>
            <a:xfrm>
              <a:off x="7564254" y="1"/>
              <a:ext cx="1130725" cy="565575"/>
            </a:xfrm>
            <a:custGeom>
              <a:avLst/>
              <a:gdLst>
                <a:gd name="connsiteX0" fmla="*/ 21 w 1130725"/>
                <a:gd name="connsiteY0" fmla="*/ 0 h 565575"/>
                <a:gd name="connsiteX1" fmla="*/ 1130704 w 1130725"/>
                <a:gd name="connsiteY1" fmla="*/ 0 h 565575"/>
                <a:gd name="connsiteX2" fmla="*/ 1130725 w 1130725"/>
                <a:gd name="connsiteY2" fmla="*/ 213 h 565575"/>
                <a:gd name="connsiteX3" fmla="*/ 565363 w 1130725"/>
                <a:gd name="connsiteY3" fmla="*/ 565575 h 565575"/>
                <a:gd name="connsiteX4" fmla="*/ 0 w 1130725"/>
                <a:gd name="connsiteY4" fmla="*/ 213 h 565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5" h="565575">
                  <a:moveTo>
                    <a:pt x="21" y="0"/>
                  </a:moveTo>
                  <a:lnTo>
                    <a:pt x="1130704" y="0"/>
                  </a:lnTo>
                  <a:lnTo>
                    <a:pt x="1130725" y="213"/>
                  </a:lnTo>
                  <a:cubicBezTo>
                    <a:pt x="1130725" y="312454"/>
                    <a:pt x="877603" y="565575"/>
                    <a:pt x="565363" y="565575"/>
                  </a:cubicBezTo>
                  <a:cubicBezTo>
                    <a:pt x="253121" y="565575"/>
                    <a:pt x="0" y="312454"/>
                    <a:pt x="0" y="21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7" name="Freeform 46">
              <a:extLst>
                <a:ext uri="{FF2B5EF4-FFF2-40B4-BE49-F238E27FC236}">
                  <a16:creationId xmlns:a16="http://schemas.microsoft.com/office/drawing/2014/main" id="{ED57F45D-85B8-AC49-A2BA-E941F1BE7F15}"/>
                </a:ext>
              </a:extLst>
            </p:cNvPr>
            <p:cNvSpPr/>
            <p:nvPr/>
          </p:nvSpPr>
          <p:spPr>
            <a:xfrm>
              <a:off x="8927118" y="6292426"/>
              <a:ext cx="1130724" cy="565575"/>
            </a:xfrm>
            <a:custGeom>
              <a:avLst/>
              <a:gdLst>
                <a:gd name="connsiteX0" fmla="*/ 565362 w 1130724"/>
                <a:gd name="connsiteY0" fmla="*/ 0 h 565575"/>
                <a:gd name="connsiteX1" fmla="*/ 1130724 w 1130724"/>
                <a:gd name="connsiteY1" fmla="*/ 565362 h 565575"/>
                <a:gd name="connsiteX2" fmla="*/ 1130703 w 1130724"/>
                <a:gd name="connsiteY2" fmla="*/ 565575 h 565575"/>
                <a:gd name="connsiteX3" fmla="*/ 22 w 1130724"/>
                <a:gd name="connsiteY3" fmla="*/ 565575 h 565575"/>
                <a:gd name="connsiteX4" fmla="*/ 0 w 1130724"/>
                <a:gd name="connsiteY4" fmla="*/ 565362 h 565575"/>
                <a:gd name="connsiteX5" fmla="*/ 565362 w 1130724"/>
                <a:gd name="connsiteY5" fmla="*/ 0 h 56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0724" h="565575">
                  <a:moveTo>
                    <a:pt x="565362" y="0"/>
                  </a:moveTo>
                  <a:cubicBezTo>
                    <a:pt x="877603" y="0"/>
                    <a:pt x="1130724" y="253121"/>
                    <a:pt x="1130724" y="565362"/>
                  </a:cubicBezTo>
                  <a:lnTo>
                    <a:pt x="1130703" y="565575"/>
                  </a:lnTo>
                  <a:lnTo>
                    <a:pt x="22" y="565575"/>
                  </a:lnTo>
                  <a:lnTo>
                    <a:pt x="0" y="565362"/>
                  </a:lnTo>
                  <a:cubicBezTo>
                    <a:pt x="0" y="253121"/>
                    <a:pt x="253121" y="0"/>
                    <a:pt x="565362"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8" name="Oval 47">
              <a:extLst>
                <a:ext uri="{FF2B5EF4-FFF2-40B4-BE49-F238E27FC236}">
                  <a16:creationId xmlns:a16="http://schemas.microsoft.com/office/drawing/2014/main" id="{DA576359-CAE3-634C-8DF8-A834BCD7D668}"/>
                </a:ext>
              </a:extLst>
            </p:cNvPr>
            <p:cNvSpPr/>
            <p:nvPr/>
          </p:nvSpPr>
          <p:spPr>
            <a:xfrm>
              <a:off x="8927118" y="4920911"/>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16343F35-6601-BD4A-B9A5-25361D0453D2}"/>
                </a:ext>
              </a:extLst>
            </p:cNvPr>
            <p:cNvSpPr/>
            <p:nvPr/>
          </p:nvSpPr>
          <p:spPr>
            <a:xfrm>
              <a:off x="8927118" y="3549396"/>
              <a:ext cx="1130725" cy="113072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a:extLst>
                <a:ext uri="{FF2B5EF4-FFF2-40B4-BE49-F238E27FC236}">
                  <a16:creationId xmlns:a16="http://schemas.microsoft.com/office/drawing/2014/main" id="{5ED1C169-DCD9-9C4B-91B1-519621155A64}"/>
                </a:ext>
              </a:extLst>
            </p:cNvPr>
            <p:cNvSpPr/>
            <p:nvPr/>
          </p:nvSpPr>
          <p:spPr>
            <a:xfrm>
              <a:off x="8927118" y="2177881"/>
              <a:ext cx="1130725" cy="113072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a:extLst>
                <a:ext uri="{FF2B5EF4-FFF2-40B4-BE49-F238E27FC236}">
                  <a16:creationId xmlns:a16="http://schemas.microsoft.com/office/drawing/2014/main" id="{32328AC7-E0BC-0E46-A25B-11D523EC8100}"/>
                </a:ext>
              </a:extLst>
            </p:cNvPr>
            <p:cNvSpPr/>
            <p:nvPr/>
          </p:nvSpPr>
          <p:spPr>
            <a:xfrm>
              <a:off x="8927118" y="806366"/>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Freeform 51">
              <a:extLst>
                <a:ext uri="{FF2B5EF4-FFF2-40B4-BE49-F238E27FC236}">
                  <a16:creationId xmlns:a16="http://schemas.microsoft.com/office/drawing/2014/main" id="{32BBE02A-588F-6C4D-B310-694098C6A340}"/>
                </a:ext>
              </a:extLst>
            </p:cNvPr>
            <p:cNvSpPr/>
            <p:nvPr/>
          </p:nvSpPr>
          <p:spPr>
            <a:xfrm>
              <a:off x="8927117" y="0"/>
              <a:ext cx="1130726" cy="565576"/>
            </a:xfrm>
            <a:custGeom>
              <a:avLst/>
              <a:gdLst>
                <a:gd name="connsiteX0" fmla="*/ 22 w 1130726"/>
                <a:gd name="connsiteY0" fmla="*/ 0 h 565576"/>
                <a:gd name="connsiteX1" fmla="*/ 1130704 w 1130726"/>
                <a:gd name="connsiteY1" fmla="*/ 0 h 565576"/>
                <a:gd name="connsiteX2" fmla="*/ 1130726 w 1130726"/>
                <a:gd name="connsiteY2" fmla="*/ 214 h 565576"/>
                <a:gd name="connsiteX3" fmla="*/ 565363 w 1130726"/>
                <a:gd name="connsiteY3" fmla="*/ 565576 h 565576"/>
                <a:gd name="connsiteX4" fmla="*/ 0 w 1130726"/>
                <a:gd name="connsiteY4" fmla="*/ 214 h 5655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6" h="565576">
                  <a:moveTo>
                    <a:pt x="22" y="0"/>
                  </a:moveTo>
                  <a:lnTo>
                    <a:pt x="1130704" y="0"/>
                  </a:lnTo>
                  <a:lnTo>
                    <a:pt x="1130726" y="214"/>
                  </a:lnTo>
                  <a:cubicBezTo>
                    <a:pt x="1130726" y="312455"/>
                    <a:pt x="877604" y="565576"/>
                    <a:pt x="565363" y="565576"/>
                  </a:cubicBezTo>
                  <a:cubicBezTo>
                    <a:pt x="253122" y="565576"/>
                    <a:pt x="0" y="312455"/>
                    <a:pt x="0" y="21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3" name="Freeform 52">
              <a:extLst>
                <a:ext uri="{FF2B5EF4-FFF2-40B4-BE49-F238E27FC236}">
                  <a16:creationId xmlns:a16="http://schemas.microsoft.com/office/drawing/2014/main" id="{6751D5A0-C90A-0A44-8654-CFE1B719B353}"/>
                </a:ext>
              </a:extLst>
            </p:cNvPr>
            <p:cNvSpPr/>
            <p:nvPr/>
          </p:nvSpPr>
          <p:spPr>
            <a:xfrm>
              <a:off x="10289984" y="6292426"/>
              <a:ext cx="1130724" cy="565575"/>
            </a:xfrm>
            <a:custGeom>
              <a:avLst/>
              <a:gdLst>
                <a:gd name="connsiteX0" fmla="*/ 565362 w 1130724"/>
                <a:gd name="connsiteY0" fmla="*/ 0 h 565575"/>
                <a:gd name="connsiteX1" fmla="*/ 1130724 w 1130724"/>
                <a:gd name="connsiteY1" fmla="*/ 565362 h 565575"/>
                <a:gd name="connsiteX2" fmla="*/ 1130703 w 1130724"/>
                <a:gd name="connsiteY2" fmla="*/ 565575 h 565575"/>
                <a:gd name="connsiteX3" fmla="*/ 21 w 1130724"/>
                <a:gd name="connsiteY3" fmla="*/ 565575 h 565575"/>
                <a:gd name="connsiteX4" fmla="*/ 0 w 1130724"/>
                <a:gd name="connsiteY4" fmla="*/ 565362 h 565575"/>
                <a:gd name="connsiteX5" fmla="*/ 565362 w 1130724"/>
                <a:gd name="connsiteY5" fmla="*/ 0 h 56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0724" h="565575">
                  <a:moveTo>
                    <a:pt x="565362" y="0"/>
                  </a:moveTo>
                  <a:cubicBezTo>
                    <a:pt x="877603" y="0"/>
                    <a:pt x="1130724" y="253121"/>
                    <a:pt x="1130724" y="565362"/>
                  </a:cubicBezTo>
                  <a:lnTo>
                    <a:pt x="1130703" y="565575"/>
                  </a:lnTo>
                  <a:lnTo>
                    <a:pt x="21" y="565575"/>
                  </a:lnTo>
                  <a:lnTo>
                    <a:pt x="0" y="565362"/>
                  </a:lnTo>
                  <a:cubicBezTo>
                    <a:pt x="0" y="253121"/>
                    <a:pt x="253121" y="0"/>
                    <a:pt x="565362"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4" name="Oval 53">
              <a:extLst>
                <a:ext uri="{FF2B5EF4-FFF2-40B4-BE49-F238E27FC236}">
                  <a16:creationId xmlns:a16="http://schemas.microsoft.com/office/drawing/2014/main" id="{0F0FA086-0D80-B74A-9B37-5EACDE30D61F}"/>
                </a:ext>
              </a:extLst>
            </p:cNvPr>
            <p:cNvSpPr/>
            <p:nvPr/>
          </p:nvSpPr>
          <p:spPr>
            <a:xfrm>
              <a:off x="10289984" y="4920911"/>
              <a:ext cx="1130725" cy="113072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a:extLst>
                <a:ext uri="{FF2B5EF4-FFF2-40B4-BE49-F238E27FC236}">
                  <a16:creationId xmlns:a16="http://schemas.microsoft.com/office/drawing/2014/main" id="{7022E302-2A55-8844-A50B-DC16D075E16B}"/>
                </a:ext>
              </a:extLst>
            </p:cNvPr>
            <p:cNvSpPr/>
            <p:nvPr/>
          </p:nvSpPr>
          <p:spPr>
            <a:xfrm>
              <a:off x="10289984" y="3549396"/>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a:extLst>
                <a:ext uri="{FF2B5EF4-FFF2-40B4-BE49-F238E27FC236}">
                  <a16:creationId xmlns:a16="http://schemas.microsoft.com/office/drawing/2014/main" id="{F4B325F5-A048-2843-A40B-3B2B31ECED76}"/>
                </a:ext>
              </a:extLst>
            </p:cNvPr>
            <p:cNvSpPr/>
            <p:nvPr/>
          </p:nvSpPr>
          <p:spPr>
            <a:xfrm>
              <a:off x="10289984" y="806366"/>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Freeform 56">
              <a:extLst>
                <a:ext uri="{FF2B5EF4-FFF2-40B4-BE49-F238E27FC236}">
                  <a16:creationId xmlns:a16="http://schemas.microsoft.com/office/drawing/2014/main" id="{7707B616-7E85-5442-B46B-AF9426A7A0E9}"/>
                </a:ext>
              </a:extLst>
            </p:cNvPr>
            <p:cNvSpPr/>
            <p:nvPr/>
          </p:nvSpPr>
          <p:spPr>
            <a:xfrm>
              <a:off x="10289983" y="0"/>
              <a:ext cx="1130726" cy="565576"/>
            </a:xfrm>
            <a:custGeom>
              <a:avLst/>
              <a:gdLst>
                <a:gd name="connsiteX0" fmla="*/ 21 w 1130726"/>
                <a:gd name="connsiteY0" fmla="*/ 0 h 565576"/>
                <a:gd name="connsiteX1" fmla="*/ 1130704 w 1130726"/>
                <a:gd name="connsiteY1" fmla="*/ 0 h 565576"/>
                <a:gd name="connsiteX2" fmla="*/ 1130726 w 1130726"/>
                <a:gd name="connsiteY2" fmla="*/ 214 h 565576"/>
                <a:gd name="connsiteX3" fmla="*/ 565363 w 1130726"/>
                <a:gd name="connsiteY3" fmla="*/ 565576 h 565576"/>
                <a:gd name="connsiteX4" fmla="*/ 0 w 1130726"/>
                <a:gd name="connsiteY4" fmla="*/ 214 h 5655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6" h="565576">
                  <a:moveTo>
                    <a:pt x="21" y="0"/>
                  </a:moveTo>
                  <a:lnTo>
                    <a:pt x="1130704" y="0"/>
                  </a:lnTo>
                  <a:lnTo>
                    <a:pt x="1130726" y="214"/>
                  </a:lnTo>
                  <a:cubicBezTo>
                    <a:pt x="1130726" y="312455"/>
                    <a:pt x="877604" y="565576"/>
                    <a:pt x="565363" y="565576"/>
                  </a:cubicBezTo>
                  <a:cubicBezTo>
                    <a:pt x="253122" y="565576"/>
                    <a:pt x="0" y="312455"/>
                    <a:pt x="0" y="214"/>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8" name="Freeform 57">
              <a:extLst>
                <a:ext uri="{FF2B5EF4-FFF2-40B4-BE49-F238E27FC236}">
                  <a16:creationId xmlns:a16="http://schemas.microsoft.com/office/drawing/2014/main" id="{08914A00-D181-5847-A150-77CE67F94369}"/>
                </a:ext>
              </a:extLst>
            </p:cNvPr>
            <p:cNvSpPr/>
            <p:nvPr/>
          </p:nvSpPr>
          <p:spPr>
            <a:xfrm>
              <a:off x="11652854" y="6295069"/>
              <a:ext cx="539146" cy="562931"/>
            </a:xfrm>
            <a:custGeom>
              <a:avLst/>
              <a:gdLst>
                <a:gd name="connsiteX0" fmla="*/ 539146 w 539146"/>
                <a:gd name="connsiteY0" fmla="*/ 0 h 562931"/>
                <a:gd name="connsiteX1" fmla="*/ 539146 w 539146"/>
                <a:gd name="connsiteY1" fmla="*/ 562931 h 562931"/>
                <a:gd name="connsiteX2" fmla="*/ 21 w 539146"/>
                <a:gd name="connsiteY2" fmla="*/ 562931 h 562931"/>
                <a:gd name="connsiteX3" fmla="*/ 0 w 539146"/>
                <a:gd name="connsiteY3" fmla="*/ 562719 h 562931"/>
                <a:gd name="connsiteX4" fmla="*/ 451422 w 539146"/>
                <a:gd name="connsiteY4" fmla="*/ 8843 h 562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6" h="562931">
                  <a:moveTo>
                    <a:pt x="539146" y="0"/>
                  </a:moveTo>
                  <a:lnTo>
                    <a:pt x="539146" y="562931"/>
                  </a:lnTo>
                  <a:lnTo>
                    <a:pt x="21" y="562931"/>
                  </a:lnTo>
                  <a:lnTo>
                    <a:pt x="0" y="562719"/>
                  </a:lnTo>
                  <a:cubicBezTo>
                    <a:pt x="0" y="289508"/>
                    <a:pt x="193796" y="61561"/>
                    <a:pt x="451422" y="884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9" name="Freeform 58">
              <a:extLst>
                <a:ext uri="{FF2B5EF4-FFF2-40B4-BE49-F238E27FC236}">
                  <a16:creationId xmlns:a16="http://schemas.microsoft.com/office/drawing/2014/main" id="{DAF2D976-5F49-2848-B465-C85708A6D706}"/>
                </a:ext>
              </a:extLst>
            </p:cNvPr>
            <p:cNvSpPr/>
            <p:nvPr/>
          </p:nvSpPr>
          <p:spPr>
            <a:xfrm>
              <a:off x="11652853" y="4923555"/>
              <a:ext cx="539147" cy="1125439"/>
            </a:xfrm>
            <a:custGeom>
              <a:avLst/>
              <a:gdLst>
                <a:gd name="connsiteX0" fmla="*/ 539147 w 539147"/>
                <a:gd name="connsiteY0" fmla="*/ 0 h 1125439"/>
                <a:gd name="connsiteX1" fmla="*/ 539147 w 539147"/>
                <a:gd name="connsiteY1" fmla="*/ 1125439 h 1125439"/>
                <a:gd name="connsiteX2" fmla="*/ 451423 w 539147"/>
                <a:gd name="connsiteY2" fmla="*/ 1116595 h 1125439"/>
                <a:gd name="connsiteX3" fmla="*/ 0 w 539147"/>
                <a:gd name="connsiteY3" fmla="*/ 562719 h 1125439"/>
                <a:gd name="connsiteX4" fmla="*/ 451423 w 539147"/>
                <a:gd name="connsiteY4" fmla="*/ 8843 h 1125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7" h="1125439">
                  <a:moveTo>
                    <a:pt x="539147" y="0"/>
                  </a:moveTo>
                  <a:lnTo>
                    <a:pt x="539147" y="1125439"/>
                  </a:lnTo>
                  <a:lnTo>
                    <a:pt x="451423" y="1116595"/>
                  </a:lnTo>
                  <a:cubicBezTo>
                    <a:pt x="193797" y="1063877"/>
                    <a:pt x="0" y="835930"/>
                    <a:pt x="0" y="562719"/>
                  </a:cubicBezTo>
                  <a:cubicBezTo>
                    <a:pt x="0" y="289508"/>
                    <a:pt x="193797" y="61561"/>
                    <a:pt x="451423" y="8843"/>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0" name="Freeform 59">
              <a:extLst>
                <a:ext uri="{FF2B5EF4-FFF2-40B4-BE49-F238E27FC236}">
                  <a16:creationId xmlns:a16="http://schemas.microsoft.com/office/drawing/2014/main" id="{5E333474-B850-354C-A2E2-01735C948D47}"/>
                </a:ext>
              </a:extLst>
            </p:cNvPr>
            <p:cNvSpPr/>
            <p:nvPr/>
          </p:nvSpPr>
          <p:spPr>
            <a:xfrm>
              <a:off x="11652853" y="3552039"/>
              <a:ext cx="539147" cy="1125438"/>
            </a:xfrm>
            <a:custGeom>
              <a:avLst/>
              <a:gdLst>
                <a:gd name="connsiteX0" fmla="*/ 539147 w 539147"/>
                <a:gd name="connsiteY0" fmla="*/ 0 h 1125438"/>
                <a:gd name="connsiteX1" fmla="*/ 539147 w 539147"/>
                <a:gd name="connsiteY1" fmla="*/ 1125438 h 1125438"/>
                <a:gd name="connsiteX2" fmla="*/ 451423 w 539147"/>
                <a:gd name="connsiteY2" fmla="*/ 1116595 h 1125438"/>
                <a:gd name="connsiteX3" fmla="*/ 0 w 539147"/>
                <a:gd name="connsiteY3" fmla="*/ 562719 h 1125438"/>
                <a:gd name="connsiteX4" fmla="*/ 451423 w 539147"/>
                <a:gd name="connsiteY4" fmla="*/ 8843 h 1125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7" h="1125438">
                  <a:moveTo>
                    <a:pt x="539147" y="0"/>
                  </a:moveTo>
                  <a:lnTo>
                    <a:pt x="539147" y="1125438"/>
                  </a:lnTo>
                  <a:lnTo>
                    <a:pt x="451423" y="1116595"/>
                  </a:lnTo>
                  <a:cubicBezTo>
                    <a:pt x="193797" y="1063877"/>
                    <a:pt x="0" y="835930"/>
                    <a:pt x="0" y="562719"/>
                  </a:cubicBezTo>
                  <a:cubicBezTo>
                    <a:pt x="0" y="289508"/>
                    <a:pt x="193797" y="61561"/>
                    <a:pt x="451423" y="884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1" name="Freeform 60">
              <a:extLst>
                <a:ext uri="{FF2B5EF4-FFF2-40B4-BE49-F238E27FC236}">
                  <a16:creationId xmlns:a16="http://schemas.microsoft.com/office/drawing/2014/main" id="{BC25646C-71B3-4A44-A4FE-C3CABE5580BB}"/>
                </a:ext>
              </a:extLst>
            </p:cNvPr>
            <p:cNvSpPr/>
            <p:nvPr/>
          </p:nvSpPr>
          <p:spPr>
            <a:xfrm>
              <a:off x="11652853" y="2180524"/>
              <a:ext cx="539147" cy="1125438"/>
            </a:xfrm>
            <a:custGeom>
              <a:avLst/>
              <a:gdLst>
                <a:gd name="connsiteX0" fmla="*/ 539147 w 539147"/>
                <a:gd name="connsiteY0" fmla="*/ 0 h 1125438"/>
                <a:gd name="connsiteX1" fmla="*/ 539147 w 539147"/>
                <a:gd name="connsiteY1" fmla="*/ 1125438 h 1125438"/>
                <a:gd name="connsiteX2" fmla="*/ 451423 w 539147"/>
                <a:gd name="connsiteY2" fmla="*/ 1116595 h 1125438"/>
                <a:gd name="connsiteX3" fmla="*/ 0 w 539147"/>
                <a:gd name="connsiteY3" fmla="*/ 562719 h 1125438"/>
                <a:gd name="connsiteX4" fmla="*/ 451423 w 539147"/>
                <a:gd name="connsiteY4" fmla="*/ 8843 h 1125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7" h="1125438">
                  <a:moveTo>
                    <a:pt x="539147" y="0"/>
                  </a:moveTo>
                  <a:lnTo>
                    <a:pt x="539147" y="1125438"/>
                  </a:lnTo>
                  <a:lnTo>
                    <a:pt x="451423" y="1116595"/>
                  </a:lnTo>
                  <a:cubicBezTo>
                    <a:pt x="193797" y="1063877"/>
                    <a:pt x="0" y="835930"/>
                    <a:pt x="0" y="562719"/>
                  </a:cubicBezTo>
                  <a:cubicBezTo>
                    <a:pt x="0" y="289509"/>
                    <a:pt x="193797" y="61561"/>
                    <a:pt x="451423" y="884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2" name="Freeform 61">
              <a:extLst>
                <a:ext uri="{FF2B5EF4-FFF2-40B4-BE49-F238E27FC236}">
                  <a16:creationId xmlns:a16="http://schemas.microsoft.com/office/drawing/2014/main" id="{B598CFE9-67EE-E342-9EF7-F40A1E0BE59E}"/>
                </a:ext>
              </a:extLst>
            </p:cNvPr>
            <p:cNvSpPr/>
            <p:nvPr/>
          </p:nvSpPr>
          <p:spPr>
            <a:xfrm>
              <a:off x="11652853" y="809010"/>
              <a:ext cx="539147" cy="1125439"/>
            </a:xfrm>
            <a:custGeom>
              <a:avLst/>
              <a:gdLst>
                <a:gd name="connsiteX0" fmla="*/ 539147 w 539147"/>
                <a:gd name="connsiteY0" fmla="*/ 0 h 1125439"/>
                <a:gd name="connsiteX1" fmla="*/ 539147 w 539147"/>
                <a:gd name="connsiteY1" fmla="*/ 1125439 h 1125439"/>
                <a:gd name="connsiteX2" fmla="*/ 451423 w 539147"/>
                <a:gd name="connsiteY2" fmla="*/ 1116595 h 1125439"/>
                <a:gd name="connsiteX3" fmla="*/ 0 w 539147"/>
                <a:gd name="connsiteY3" fmla="*/ 562719 h 1125439"/>
                <a:gd name="connsiteX4" fmla="*/ 451423 w 539147"/>
                <a:gd name="connsiteY4" fmla="*/ 8843 h 1125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7" h="1125439">
                  <a:moveTo>
                    <a:pt x="539147" y="0"/>
                  </a:moveTo>
                  <a:lnTo>
                    <a:pt x="539147" y="1125439"/>
                  </a:lnTo>
                  <a:lnTo>
                    <a:pt x="451423" y="1116595"/>
                  </a:lnTo>
                  <a:cubicBezTo>
                    <a:pt x="193797" y="1063877"/>
                    <a:pt x="0" y="835930"/>
                    <a:pt x="0" y="562719"/>
                  </a:cubicBezTo>
                  <a:cubicBezTo>
                    <a:pt x="0" y="289508"/>
                    <a:pt x="193797" y="61561"/>
                    <a:pt x="451423" y="884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3" name="Freeform 62">
              <a:extLst>
                <a:ext uri="{FF2B5EF4-FFF2-40B4-BE49-F238E27FC236}">
                  <a16:creationId xmlns:a16="http://schemas.microsoft.com/office/drawing/2014/main" id="{1E29AD13-94FE-1349-A28E-10F6E780F510}"/>
                </a:ext>
              </a:extLst>
            </p:cNvPr>
            <p:cNvSpPr/>
            <p:nvPr/>
          </p:nvSpPr>
          <p:spPr>
            <a:xfrm>
              <a:off x="11652853" y="1"/>
              <a:ext cx="539147" cy="562933"/>
            </a:xfrm>
            <a:custGeom>
              <a:avLst/>
              <a:gdLst>
                <a:gd name="connsiteX0" fmla="*/ 22 w 539147"/>
                <a:gd name="connsiteY0" fmla="*/ 0 h 562933"/>
                <a:gd name="connsiteX1" fmla="*/ 539147 w 539147"/>
                <a:gd name="connsiteY1" fmla="*/ 0 h 562933"/>
                <a:gd name="connsiteX2" fmla="*/ 539147 w 539147"/>
                <a:gd name="connsiteY2" fmla="*/ 562933 h 562933"/>
                <a:gd name="connsiteX3" fmla="*/ 451423 w 539147"/>
                <a:gd name="connsiteY3" fmla="*/ 554090 h 562933"/>
                <a:gd name="connsiteX4" fmla="*/ 0 w 539147"/>
                <a:gd name="connsiteY4" fmla="*/ 214 h 5629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7" h="562933">
                  <a:moveTo>
                    <a:pt x="22" y="0"/>
                  </a:moveTo>
                  <a:lnTo>
                    <a:pt x="539147" y="0"/>
                  </a:lnTo>
                  <a:lnTo>
                    <a:pt x="539147" y="562933"/>
                  </a:lnTo>
                  <a:lnTo>
                    <a:pt x="451423" y="554090"/>
                  </a:lnTo>
                  <a:cubicBezTo>
                    <a:pt x="193797" y="501372"/>
                    <a:pt x="0" y="273425"/>
                    <a:pt x="0" y="214"/>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B650648E-B4D5-4145-84E7-46B5793EA68B}"/>
              </a:ext>
            </a:extLst>
          </p:cNvPr>
          <p:cNvSpPr>
            <a:spLocks noGrp="1"/>
          </p:cNvSpPr>
          <p:nvPr>
            <p:ph type="title"/>
          </p:nvPr>
        </p:nvSpPr>
        <p:spPr>
          <a:xfrm>
            <a:off x="565150" y="768351"/>
            <a:ext cx="5066001" cy="2334768"/>
          </a:xfrm>
        </p:spPr>
        <p:txBody>
          <a:bodyPr anchor="t"/>
          <a:lstStyle>
            <a:lvl1pPr>
              <a:defRPr sz="48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E3B92A6-7558-3148-B855-5BC58B4159C5}"/>
              </a:ext>
            </a:extLst>
          </p:cNvPr>
          <p:cNvSpPr>
            <a:spLocks noGrp="1"/>
          </p:cNvSpPr>
          <p:nvPr>
            <p:ph type="body" idx="1"/>
          </p:nvPr>
        </p:nvSpPr>
        <p:spPr>
          <a:xfrm>
            <a:off x="565150" y="4255453"/>
            <a:ext cx="5066001" cy="1500187"/>
          </a:xfrm>
        </p:spPr>
        <p:txBody>
          <a:bodyPr anchor="b"/>
          <a:lstStyle>
            <a:lvl1pPr marL="0" indent="0">
              <a:buNone/>
              <a:defRPr sz="2400">
                <a:solidFill>
                  <a:schemeClr val="bg1">
                    <a:lumMod val="6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43A0B541-D211-974B-97FE-C1F9473ABE9D}"/>
              </a:ext>
            </a:extLst>
          </p:cNvPr>
          <p:cNvSpPr>
            <a:spLocks noGrp="1"/>
          </p:cNvSpPr>
          <p:nvPr>
            <p:ph type="dt" sz="half" idx="10"/>
          </p:nvPr>
        </p:nvSpPr>
        <p:spPr/>
        <p:txBody>
          <a:bodyPr/>
          <a:lstStyle/>
          <a:p>
            <a:fld id="{A5B0A250-5CC0-1746-B209-08E8B0DAE6AF}" type="datetimeFigureOut">
              <a:rPr lang="en-US" smtClean="0"/>
              <a:t>11/11/2025</a:t>
            </a:fld>
            <a:endParaRPr lang="en-US" dirty="0"/>
          </a:p>
        </p:txBody>
      </p:sp>
      <p:sp>
        <p:nvSpPr>
          <p:cNvPr id="5" name="Footer Placeholder 4">
            <a:extLst>
              <a:ext uri="{FF2B5EF4-FFF2-40B4-BE49-F238E27FC236}">
                <a16:creationId xmlns:a16="http://schemas.microsoft.com/office/drawing/2014/main" id="{A1727FB0-D95A-D543-8E29-6E5F22B491A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89C4404-F49D-9F48-A10B-1F60870B4450}"/>
              </a:ext>
            </a:extLst>
          </p:cNvPr>
          <p:cNvSpPr>
            <a:spLocks noGrp="1"/>
          </p:cNvSpPr>
          <p:nvPr>
            <p:ph type="sldNum" sz="quarter" idx="12"/>
          </p:nvPr>
        </p:nvSpPr>
        <p:spPr>
          <a:xfrm>
            <a:off x="4817335" y="6141085"/>
            <a:ext cx="813816" cy="365125"/>
          </a:xfrm>
        </p:spPr>
        <p:txBody>
          <a:bodyPr/>
          <a:lstStyle/>
          <a:p>
            <a:fld id="{49ABCAEC-7D34-E549-A96E-FCEDAADBE4B0}" type="slidenum">
              <a:rPr lang="en-US" smtClean="0"/>
              <a:t>‹#›</a:t>
            </a:fld>
            <a:endParaRPr lang="en-US" dirty="0"/>
          </a:p>
        </p:txBody>
      </p:sp>
      <p:cxnSp>
        <p:nvCxnSpPr>
          <p:cNvPr id="7" name="Straight Connector 6">
            <a:extLst>
              <a:ext uri="{FF2B5EF4-FFF2-40B4-BE49-F238E27FC236}">
                <a16:creationId xmlns:a16="http://schemas.microsoft.com/office/drawing/2014/main" id="{2D6A1FD1-D82F-3141-8687-8D7C0631C215}"/>
              </a:ext>
            </a:extLst>
          </p:cNvPr>
          <p:cNvCxnSpPr>
            <a:cxnSpLocks/>
          </p:cNvCxnSpPr>
          <p:nvPr/>
        </p:nvCxnSpPr>
        <p:spPr>
          <a:xfrm>
            <a:off x="565150" y="6087110"/>
            <a:ext cx="5066001"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877591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442ECFEB-12CF-4C4F-BC8A-5816C27CA565}"/>
              </a:ext>
            </a:extLst>
          </p:cNvPr>
          <p:cNvGrpSpPr/>
          <p:nvPr/>
        </p:nvGrpSpPr>
        <p:grpSpPr>
          <a:xfrm>
            <a:off x="10290315" y="0"/>
            <a:ext cx="1901686" cy="6858000"/>
            <a:chOff x="10290315" y="0"/>
            <a:chExt cx="1901686" cy="6858000"/>
          </a:xfrm>
        </p:grpSpPr>
        <p:sp>
          <p:nvSpPr>
            <p:cNvPr id="18" name="Oval 17">
              <a:extLst>
                <a:ext uri="{FF2B5EF4-FFF2-40B4-BE49-F238E27FC236}">
                  <a16:creationId xmlns:a16="http://schemas.microsoft.com/office/drawing/2014/main" id="{626C9482-2804-144B-88B2-0AF191BD757D}"/>
                </a:ext>
              </a:extLst>
            </p:cNvPr>
            <p:cNvSpPr/>
            <p:nvPr/>
          </p:nvSpPr>
          <p:spPr>
            <a:xfrm>
              <a:off x="10290315" y="806362"/>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18">
              <a:extLst>
                <a:ext uri="{FF2B5EF4-FFF2-40B4-BE49-F238E27FC236}">
                  <a16:creationId xmlns:a16="http://schemas.microsoft.com/office/drawing/2014/main" id="{71363F79-96BD-9240-86E2-DF26C9C2437D}"/>
                </a:ext>
              </a:extLst>
            </p:cNvPr>
            <p:cNvSpPr/>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19">
              <a:extLst>
                <a:ext uri="{FF2B5EF4-FFF2-40B4-BE49-F238E27FC236}">
                  <a16:creationId xmlns:a16="http://schemas.microsoft.com/office/drawing/2014/main" id="{153F0BF1-DA57-1D49-82F0-802F4D385A85}"/>
                </a:ext>
              </a:extLst>
            </p:cNvPr>
            <p:cNvSpPr/>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20">
              <a:extLst>
                <a:ext uri="{FF2B5EF4-FFF2-40B4-BE49-F238E27FC236}">
                  <a16:creationId xmlns:a16="http://schemas.microsoft.com/office/drawing/2014/main" id="{8CD42A1B-A03A-C946-8A2A-CE437EA433FD}"/>
                </a:ext>
              </a:extLst>
            </p:cNvPr>
            <p:cNvSpPr/>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Freeform 21">
              <a:extLst>
                <a:ext uri="{FF2B5EF4-FFF2-40B4-BE49-F238E27FC236}">
                  <a16:creationId xmlns:a16="http://schemas.microsoft.com/office/drawing/2014/main" id="{5591FE00-3AAF-9B4B-8107-E94D50828227}"/>
                </a:ext>
              </a:extLst>
            </p:cNvPr>
            <p:cNvSpPr/>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22">
              <a:extLst>
                <a:ext uri="{FF2B5EF4-FFF2-40B4-BE49-F238E27FC236}">
                  <a16:creationId xmlns:a16="http://schemas.microsoft.com/office/drawing/2014/main" id="{149E92E9-89A7-4842-B271-411C7DF75D2D}"/>
                </a:ext>
              </a:extLst>
            </p:cNvPr>
            <p:cNvSpPr/>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23">
              <a:extLst>
                <a:ext uri="{FF2B5EF4-FFF2-40B4-BE49-F238E27FC236}">
                  <a16:creationId xmlns:a16="http://schemas.microsoft.com/office/drawing/2014/main" id="{4DC29C99-0841-9F46-AB1A-E9751DFE4487}"/>
                </a:ext>
              </a:extLst>
            </p:cNvPr>
            <p:cNvSpPr/>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EE0AB684-BDA8-014B-8DCC-125F8B8DCEE0}"/>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2540E05-0F5F-6243-AD57-66BFC33ADBAC}"/>
              </a:ext>
            </a:extLst>
          </p:cNvPr>
          <p:cNvSpPr>
            <a:spLocks noGrp="1"/>
          </p:cNvSpPr>
          <p:nvPr>
            <p:ph sz="half" idx="1"/>
          </p:nvPr>
        </p:nvSpPr>
        <p:spPr>
          <a:xfrm>
            <a:off x="562851" y="2365755"/>
            <a:ext cx="5239512" cy="33954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F170B3A4-11FE-D94C-9B93-255E36231064}"/>
              </a:ext>
            </a:extLst>
          </p:cNvPr>
          <p:cNvSpPr>
            <a:spLocks noGrp="1"/>
          </p:cNvSpPr>
          <p:nvPr>
            <p:ph sz="half" idx="2"/>
          </p:nvPr>
        </p:nvSpPr>
        <p:spPr>
          <a:xfrm>
            <a:off x="6389638" y="2365755"/>
            <a:ext cx="5239512" cy="33954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D67BEEAF-F881-6E48-84AF-E5CEEF1C7167}"/>
              </a:ext>
            </a:extLst>
          </p:cNvPr>
          <p:cNvSpPr>
            <a:spLocks noGrp="1"/>
          </p:cNvSpPr>
          <p:nvPr>
            <p:ph type="dt" sz="half" idx="10"/>
          </p:nvPr>
        </p:nvSpPr>
        <p:spPr/>
        <p:txBody>
          <a:bodyPr/>
          <a:lstStyle/>
          <a:p>
            <a:fld id="{A5B0A250-5CC0-1746-B209-08E8B0DAE6AF}" type="datetimeFigureOut">
              <a:rPr lang="en-US" smtClean="0"/>
              <a:t>11/11/2025</a:t>
            </a:fld>
            <a:endParaRPr lang="en-US" dirty="0"/>
          </a:p>
        </p:txBody>
      </p:sp>
      <p:sp>
        <p:nvSpPr>
          <p:cNvPr id="6" name="Footer Placeholder 5">
            <a:extLst>
              <a:ext uri="{FF2B5EF4-FFF2-40B4-BE49-F238E27FC236}">
                <a16:creationId xmlns:a16="http://schemas.microsoft.com/office/drawing/2014/main" id="{9C472753-1CC3-9244-9AF0-6927018A64F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4DD55D0-FCC7-AC42-9810-9B49E3348958}"/>
              </a:ext>
            </a:extLst>
          </p:cNvPr>
          <p:cNvSpPr>
            <a:spLocks noGrp="1"/>
          </p:cNvSpPr>
          <p:nvPr>
            <p:ph type="sldNum" sz="quarter" idx="12"/>
          </p:nvPr>
        </p:nvSpPr>
        <p:spPr/>
        <p:txBody>
          <a:bodyPr/>
          <a:lstStyle/>
          <a:p>
            <a:fld id="{49ABCAEC-7D34-E549-A96E-FCEDAADBE4B0}" type="slidenum">
              <a:rPr lang="en-US" smtClean="0"/>
              <a:t>‹#›</a:t>
            </a:fld>
            <a:endParaRPr lang="en-US" dirty="0"/>
          </a:p>
        </p:txBody>
      </p:sp>
      <p:cxnSp>
        <p:nvCxnSpPr>
          <p:cNvPr id="8" name="Straight Connector 7">
            <a:extLst>
              <a:ext uri="{FF2B5EF4-FFF2-40B4-BE49-F238E27FC236}">
                <a16:creationId xmlns:a16="http://schemas.microsoft.com/office/drawing/2014/main" id="{5FC736C3-88FB-244C-83B8-B2856998D221}"/>
              </a:ext>
            </a:extLst>
          </p:cNvPr>
          <p:cNvCxnSpPr>
            <a:cxnSpLocks/>
          </p:cNvCxnSpPr>
          <p:nvPr/>
        </p:nvCxnSpPr>
        <p:spPr>
          <a:xfrm>
            <a:off x="565150" y="6087110"/>
            <a:ext cx="11058344"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94930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B7D16A9C-7411-5242-A59C-816B8907E3BE}"/>
              </a:ext>
            </a:extLst>
          </p:cNvPr>
          <p:cNvGrpSpPr/>
          <p:nvPr/>
        </p:nvGrpSpPr>
        <p:grpSpPr>
          <a:xfrm>
            <a:off x="10290315" y="0"/>
            <a:ext cx="1901686" cy="6858000"/>
            <a:chOff x="10290315" y="0"/>
            <a:chExt cx="1901686" cy="6858000"/>
          </a:xfrm>
        </p:grpSpPr>
        <p:sp>
          <p:nvSpPr>
            <p:cNvPr id="20" name="Oval 19">
              <a:extLst>
                <a:ext uri="{FF2B5EF4-FFF2-40B4-BE49-F238E27FC236}">
                  <a16:creationId xmlns:a16="http://schemas.microsoft.com/office/drawing/2014/main" id="{A997260B-7D44-7049-B605-7FD6E6CE5612}"/>
                </a:ext>
              </a:extLst>
            </p:cNvPr>
            <p:cNvSpPr/>
            <p:nvPr/>
          </p:nvSpPr>
          <p:spPr>
            <a:xfrm>
              <a:off x="10290315" y="806362"/>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20">
              <a:extLst>
                <a:ext uri="{FF2B5EF4-FFF2-40B4-BE49-F238E27FC236}">
                  <a16:creationId xmlns:a16="http://schemas.microsoft.com/office/drawing/2014/main" id="{5D6AF601-77C3-D74A-B1E5-7F33703A6927}"/>
                </a:ext>
              </a:extLst>
            </p:cNvPr>
            <p:cNvSpPr/>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Freeform 21">
              <a:extLst>
                <a:ext uri="{FF2B5EF4-FFF2-40B4-BE49-F238E27FC236}">
                  <a16:creationId xmlns:a16="http://schemas.microsoft.com/office/drawing/2014/main" id="{4DFCA921-0F9E-2E41-A285-75409E25501A}"/>
                </a:ext>
              </a:extLst>
            </p:cNvPr>
            <p:cNvSpPr/>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22">
              <a:extLst>
                <a:ext uri="{FF2B5EF4-FFF2-40B4-BE49-F238E27FC236}">
                  <a16:creationId xmlns:a16="http://schemas.microsoft.com/office/drawing/2014/main" id="{120B9E03-438B-FC42-9DA1-835D5BC3FE88}"/>
                </a:ext>
              </a:extLst>
            </p:cNvPr>
            <p:cNvSpPr/>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23">
              <a:extLst>
                <a:ext uri="{FF2B5EF4-FFF2-40B4-BE49-F238E27FC236}">
                  <a16:creationId xmlns:a16="http://schemas.microsoft.com/office/drawing/2014/main" id="{4D670E1F-61CD-8940-A898-6D5092A78BB9}"/>
                </a:ext>
              </a:extLst>
            </p:cNvPr>
            <p:cNvSpPr/>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24">
              <a:extLst>
                <a:ext uri="{FF2B5EF4-FFF2-40B4-BE49-F238E27FC236}">
                  <a16:creationId xmlns:a16="http://schemas.microsoft.com/office/drawing/2014/main" id="{080C64CF-0C6A-3449-9709-AE038C4A7995}"/>
                </a:ext>
              </a:extLst>
            </p:cNvPr>
            <p:cNvSpPr/>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Freeform 25">
              <a:extLst>
                <a:ext uri="{FF2B5EF4-FFF2-40B4-BE49-F238E27FC236}">
                  <a16:creationId xmlns:a16="http://schemas.microsoft.com/office/drawing/2014/main" id="{FEC46D5B-957F-A24C-8E36-CC71F660EC8B}"/>
                </a:ext>
              </a:extLst>
            </p:cNvPr>
            <p:cNvSpPr/>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9058182F-7B5E-FD42-AFC6-A3848D8332AC}"/>
              </a:ext>
            </a:extLst>
          </p:cNvPr>
          <p:cNvSpPr>
            <a:spLocks noGrp="1"/>
          </p:cNvSpPr>
          <p:nvPr>
            <p:ph type="title"/>
          </p:nvPr>
        </p:nvSpPr>
        <p:spPr>
          <a:xfrm>
            <a:off x="566928" y="768096"/>
            <a:ext cx="7333488" cy="1271016"/>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1FD9E4DE-75C0-C841-A68D-9D7BBAD76C5E}"/>
              </a:ext>
            </a:extLst>
          </p:cNvPr>
          <p:cNvSpPr>
            <a:spLocks noGrp="1"/>
          </p:cNvSpPr>
          <p:nvPr>
            <p:ph type="body" idx="1"/>
          </p:nvPr>
        </p:nvSpPr>
        <p:spPr>
          <a:xfrm>
            <a:off x="562149" y="2365756"/>
            <a:ext cx="523951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CB5C87F7-356E-9E43-97A0-D972B22853DA}"/>
              </a:ext>
            </a:extLst>
          </p:cNvPr>
          <p:cNvSpPr>
            <a:spLocks noGrp="1"/>
          </p:cNvSpPr>
          <p:nvPr>
            <p:ph sz="half" idx="2"/>
          </p:nvPr>
        </p:nvSpPr>
        <p:spPr>
          <a:xfrm>
            <a:off x="562149" y="3189668"/>
            <a:ext cx="5239512" cy="2571557"/>
          </a:xfrm>
        </p:spPr>
        <p:txBody>
          <a:bodyPr/>
          <a:lstStyle>
            <a:lvl1pPr>
              <a:defRPr sz="200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0DAB4C28-30CB-CC4E-A25E-F4FEFA49BCA5}"/>
              </a:ext>
            </a:extLst>
          </p:cNvPr>
          <p:cNvSpPr>
            <a:spLocks noGrp="1"/>
          </p:cNvSpPr>
          <p:nvPr>
            <p:ph type="body" sz="quarter" idx="3"/>
          </p:nvPr>
        </p:nvSpPr>
        <p:spPr>
          <a:xfrm>
            <a:off x="6383066" y="2365756"/>
            <a:ext cx="523951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E9ED0191-963B-1E4C-BEC5-9B42E39514A3}"/>
              </a:ext>
            </a:extLst>
          </p:cNvPr>
          <p:cNvSpPr>
            <a:spLocks noGrp="1"/>
          </p:cNvSpPr>
          <p:nvPr>
            <p:ph sz="quarter" idx="4"/>
          </p:nvPr>
        </p:nvSpPr>
        <p:spPr>
          <a:xfrm>
            <a:off x="6383066" y="3189668"/>
            <a:ext cx="5239512" cy="2571557"/>
          </a:xfrm>
        </p:spPr>
        <p:txBody>
          <a:bodyPr/>
          <a:lstStyle>
            <a:lvl1pPr>
              <a:defRPr sz="200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7F0E0BED-3EB7-BB4A-A556-FA967FB0115F}"/>
              </a:ext>
            </a:extLst>
          </p:cNvPr>
          <p:cNvSpPr>
            <a:spLocks noGrp="1"/>
          </p:cNvSpPr>
          <p:nvPr>
            <p:ph type="dt" sz="half" idx="10"/>
          </p:nvPr>
        </p:nvSpPr>
        <p:spPr/>
        <p:txBody>
          <a:bodyPr/>
          <a:lstStyle/>
          <a:p>
            <a:fld id="{A5B0A250-5CC0-1746-B209-08E8B0DAE6AF}" type="datetimeFigureOut">
              <a:rPr lang="en-US" smtClean="0"/>
              <a:t>11/11/2025</a:t>
            </a:fld>
            <a:endParaRPr lang="en-US" dirty="0"/>
          </a:p>
        </p:txBody>
      </p:sp>
      <p:sp>
        <p:nvSpPr>
          <p:cNvPr id="8" name="Footer Placeholder 7">
            <a:extLst>
              <a:ext uri="{FF2B5EF4-FFF2-40B4-BE49-F238E27FC236}">
                <a16:creationId xmlns:a16="http://schemas.microsoft.com/office/drawing/2014/main" id="{B6A2466A-4D90-174C-B382-AC4674D7215B}"/>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D6EADE49-8082-214B-9742-5EE8DA2E9FFE}"/>
              </a:ext>
            </a:extLst>
          </p:cNvPr>
          <p:cNvSpPr>
            <a:spLocks noGrp="1"/>
          </p:cNvSpPr>
          <p:nvPr>
            <p:ph type="sldNum" sz="quarter" idx="12"/>
          </p:nvPr>
        </p:nvSpPr>
        <p:spPr/>
        <p:txBody>
          <a:bodyPr/>
          <a:lstStyle/>
          <a:p>
            <a:fld id="{49ABCAEC-7D34-E549-A96E-FCEDAADBE4B0}" type="slidenum">
              <a:rPr lang="en-US" smtClean="0"/>
              <a:t>‹#›</a:t>
            </a:fld>
            <a:endParaRPr lang="en-US"/>
          </a:p>
        </p:txBody>
      </p:sp>
      <p:cxnSp>
        <p:nvCxnSpPr>
          <p:cNvPr id="10" name="Straight Connector 9">
            <a:extLst>
              <a:ext uri="{FF2B5EF4-FFF2-40B4-BE49-F238E27FC236}">
                <a16:creationId xmlns:a16="http://schemas.microsoft.com/office/drawing/2014/main" id="{75E39200-18D5-014B-BAB8-FF5D0BA15E0C}"/>
              </a:ext>
            </a:extLst>
          </p:cNvPr>
          <p:cNvCxnSpPr>
            <a:cxnSpLocks/>
          </p:cNvCxnSpPr>
          <p:nvPr/>
        </p:nvCxnSpPr>
        <p:spPr>
          <a:xfrm>
            <a:off x="565150" y="6087110"/>
            <a:ext cx="11058344"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885021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D7DF52F6-A06E-0343-95B8-DAAC38DB4B8C}"/>
              </a:ext>
            </a:extLst>
          </p:cNvPr>
          <p:cNvGrpSpPr/>
          <p:nvPr/>
        </p:nvGrpSpPr>
        <p:grpSpPr>
          <a:xfrm>
            <a:off x="10290315" y="0"/>
            <a:ext cx="1901686" cy="6858000"/>
            <a:chOff x="10290315" y="0"/>
            <a:chExt cx="1901686" cy="6858000"/>
          </a:xfrm>
        </p:grpSpPr>
        <p:sp>
          <p:nvSpPr>
            <p:cNvPr id="16" name="Oval 15">
              <a:extLst>
                <a:ext uri="{FF2B5EF4-FFF2-40B4-BE49-F238E27FC236}">
                  <a16:creationId xmlns:a16="http://schemas.microsoft.com/office/drawing/2014/main" id="{67092C52-7052-0749-9DA0-9374DBF495AE}"/>
                </a:ext>
              </a:extLst>
            </p:cNvPr>
            <p:cNvSpPr/>
            <p:nvPr/>
          </p:nvSpPr>
          <p:spPr>
            <a:xfrm>
              <a:off x="10290315" y="806362"/>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6">
              <a:extLst>
                <a:ext uri="{FF2B5EF4-FFF2-40B4-BE49-F238E27FC236}">
                  <a16:creationId xmlns:a16="http://schemas.microsoft.com/office/drawing/2014/main" id="{C64E1C2F-81E1-C44D-859C-946596C950F2}"/>
                </a:ext>
              </a:extLst>
            </p:cNvPr>
            <p:cNvSpPr/>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17">
              <a:extLst>
                <a:ext uri="{FF2B5EF4-FFF2-40B4-BE49-F238E27FC236}">
                  <a16:creationId xmlns:a16="http://schemas.microsoft.com/office/drawing/2014/main" id="{53626485-4263-0A44-9561-E278A7056C33}"/>
                </a:ext>
              </a:extLst>
            </p:cNvPr>
            <p:cNvSpPr/>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18">
              <a:extLst>
                <a:ext uri="{FF2B5EF4-FFF2-40B4-BE49-F238E27FC236}">
                  <a16:creationId xmlns:a16="http://schemas.microsoft.com/office/drawing/2014/main" id="{7D45AAB5-3CCC-DE4A-A962-3702911B55CC}"/>
                </a:ext>
              </a:extLst>
            </p:cNvPr>
            <p:cNvSpPr/>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19">
              <a:extLst>
                <a:ext uri="{FF2B5EF4-FFF2-40B4-BE49-F238E27FC236}">
                  <a16:creationId xmlns:a16="http://schemas.microsoft.com/office/drawing/2014/main" id="{8CAFB16F-8EDE-D44F-A51E-34EDC41E7404}"/>
                </a:ext>
              </a:extLst>
            </p:cNvPr>
            <p:cNvSpPr/>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20">
              <a:extLst>
                <a:ext uri="{FF2B5EF4-FFF2-40B4-BE49-F238E27FC236}">
                  <a16:creationId xmlns:a16="http://schemas.microsoft.com/office/drawing/2014/main" id="{DCD51329-732C-BB4C-98E5-715BAF9F8853}"/>
                </a:ext>
              </a:extLst>
            </p:cNvPr>
            <p:cNvSpPr/>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Freeform 21">
              <a:extLst>
                <a:ext uri="{FF2B5EF4-FFF2-40B4-BE49-F238E27FC236}">
                  <a16:creationId xmlns:a16="http://schemas.microsoft.com/office/drawing/2014/main" id="{192B5D44-BC55-AF4C-984D-C8231B22F80B}"/>
                </a:ext>
              </a:extLst>
            </p:cNvPr>
            <p:cNvSpPr/>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DFA1E9E2-564E-7049-A22F-BB5B876BABB5}"/>
              </a:ext>
            </a:extLst>
          </p:cNvPr>
          <p:cNvSpPr>
            <a:spLocks noGrp="1"/>
          </p:cNvSpPr>
          <p:nvPr>
            <p:ph type="title"/>
          </p:nvPr>
        </p:nvSpPr>
        <p:spPr/>
        <p:txBody>
          <a:bodyPr/>
          <a:lstStyle/>
          <a:p>
            <a:r>
              <a:rPr lang="en-US" dirty="0"/>
              <a:t>Click to edit Master title style</a:t>
            </a:r>
          </a:p>
        </p:txBody>
      </p:sp>
      <p:sp>
        <p:nvSpPr>
          <p:cNvPr id="3" name="Date Placeholder 2">
            <a:extLst>
              <a:ext uri="{FF2B5EF4-FFF2-40B4-BE49-F238E27FC236}">
                <a16:creationId xmlns:a16="http://schemas.microsoft.com/office/drawing/2014/main" id="{B6359D05-C08D-7747-B2FC-3F62B3357315}"/>
              </a:ext>
            </a:extLst>
          </p:cNvPr>
          <p:cNvSpPr>
            <a:spLocks noGrp="1"/>
          </p:cNvSpPr>
          <p:nvPr>
            <p:ph type="dt" sz="half" idx="10"/>
          </p:nvPr>
        </p:nvSpPr>
        <p:spPr/>
        <p:txBody>
          <a:bodyPr/>
          <a:lstStyle/>
          <a:p>
            <a:fld id="{A5B0A250-5CC0-1746-B209-08E8B0DAE6AF}" type="datetimeFigureOut">
              <a:rPr lang="en-US" smtClean="0"/>
              <a:t>11/11/2025</a:t>
            </a:fld>
            <a:endParaRPr lang="en-US" dirty="0"/>
          </a:p>
        </p:txBody>
      </p:sp>
      <p:sp>
        <p:nvSpPr>
          <p:cNvPr id="4" name="Footer Placeholder 3">
            <a:extLst>
              <a:ext uri="{FF2B5EF4-FFF2-40B4-BE49-F238E27FC236}">
                <a16:creationId xmlns:a16="http://schemas.microsoft.com/office/drawing/2014/main" id="{8E2FF615-BB08-A844-B689-BAA7C504074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563A67D-F96F-4849-8C83-49CC3A6539BB}"/>
              </a:ext>
            </a:extLst>
          </p:cNvPr>
          <p:cNvSpPr>
            <a:spLocks noGrp="1"/>
          </p:cNvSpPr>
          <p:nvPr>
            <p:ph type="sldNum" sz="quarter" idx="12"/>
          </p:nvPr>
        </p:nvSpPr>
        <p:spPr/>
        <p:txBody>
          <a:bodyPr/>
          <a:lstStyle/>
          <a:p>
            <a:fld id="{49ABCAEC-7D34-E549-A96E-FCEDAADBE4B0}" type="slidenum">
              <a:rPr lang="en-US" smtClean="0"/>
              <a:t>‹#›</a:t>
            </a:fld>
            <a:endParaRPr lang="en-US"/>
          </a:p>
        </p:txBody>
      </p:sp>
      <p:cxnSp>
        <p:nvCxnSpPr>
          <p:cNvPr id="6" name="Straight Connector 5">
            <a:extLst>
              <a:ext uri="{FF2B5EF4-FFF2-40B4-BE49-F238E27FC236}">
                <a16:creationId xmlns:a16="http://schemas.microsoft.com/office/drawing/2014/main" id="{1DCFAAB9-2B6B-8D4C-A748-433E2C393EA6}"/>
              </a:ext>
            </a:extLst>
          </p:cNvPr>
          <p:cNvCxnSpPr>
            <a:cxnSpLocks/>
          </p:cNvCxnSpPr>
          <p:nvPr/>
        </p:nvCxnSpPr>
        <p:spPr>
          <a:xfrm>
            <a:off x="565150" y="6087110"/>
            <a:ext cx="11058344"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33488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798BCA70-D63D-40F6-B9B3-4E49B96E27FB}"/>
              </a:ext>
            </a:extLst>
          </p:cNvPr>
          <p:cNvSpPr>
            <a:spLocks noGrp="1"/>
          </p:cNvSpPr>
          <p:nvPr>
            <p:ph type="dt" sz="half" idx="10"/>
          </p:nvPr>
        </p:nvSpPr>
        <p:spPr/>
        <p:txBody>
          <a:bodyPr/>
          <a:lstStyle/>
          <a:p>
            <a:fld id="{A5B0A250-5CC0-1746-B209-08E8B0DAE6AF}" type="datetimeFigureOut">
              <a:rPr lang="en-US" smtClean="0"/>
              <a:pPr/>
              <a:t>11/11/2025</a:t>
            </a:fld>
            <a:endParaRPr lang="en-US" dirty="0"/>
          </a:p>
        </p:txBody>
      </p:sp>
      <p:sp>
        <p:nvSpPr>
          <p:cNvPr id="6" name="Footer Placeholder 5">
            <a:extLst>
              <a:ext uri="{FF2B5EF4-FFF2-40B4-BE49-F238E27FC236}">
                <a16:creationId xmlns:a16="http://schemas.microsoft.com/office/drawing/2014/main" id="{72F12559-BD91-4904-A24A-0CF0A2324A0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B658BB7-74A5-4A6F-A0FF-021E68F02BFF}"/>
              </a:ext>
            </a:extLst>
          </p:cNvPr>
          <p:cNvSpPr>
            <a:spLocks noGrp="1"/>
          </p:cNvSpPr>
          <p:nvPr>
            <p:ph type="sldNum" sz="quarter" idx="12"/>
          </p:nvPr>
        </p:nvSpPr>
        <p:spPr/>
        <p:txBody>
          <a:bodyPr/>
          <a:lstStyle/>
          <a:p>
            <a:fld id="{49ABCAEC-7D34-E549-A96E-FCEDAADBE4B0}" type="slidenum">
              <a:rPr lang="en-US" smtClean="0"/>
              <a:pPr/>
              <a:t>‹#›</a:t>
            </a:fld>
            <a:endParaRPr lang="en-US" dirty="0"/>
          </a:p>
        </p:txBody>
      </p:sp>
    </p:spTree>
    <p:extLst>
      <p:ext uri="{BB962C8B-B14F-4D97-AF65-F5344CB8AC3E}">
        <p14:creationId xmlns:p14="http://schemas.microsoft.com/office/powerpoint/2010/main" val="2764087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D0914A35-7AAF-4B42-9C68-47A633EFD9D0}"/>
              </a:ext>
            </a:extLst>
          </p:cNvPr>
          <p:cNvGrpSpPr/>
          <p:nvPr/>
        </p:nvGrpSpPr>
        <p:grpSpPr>
          <a:xfrm>
            <a:off x="10290315" y="0"/>
            <a:ext cx="1901686" cy="6858000"/>
            <a:chOff x="10290315" y="0"/>
            <a:chExt cx="1901686" cy="6858000"/>
          </a:xfrm>
        </p:grpSpPr>
        <p:sp>
          <p:nvSpPr>
            <p:cNvPr id="18" name="Freeform 17">
              <a:extLst>
                <a:ext uri="{FF2B5EF4-FFF2-40B4-BE49-F238E27FC236}">
                  <a16:creationId xmlns:a16="http://schemas.microsoft.com/office/drawing/2014/main" id="{DABCED79-0E70-FB4D-ABF2-D859BF5556E4}"/>
                </a:ext>
              </a:extLst>
            </p:cNvPr>
            <p:cNvSpPr/>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18">
              <a:extLst>
                <a:ext uri="{FF2B5EF4-FFF2-40B4-BE49-F238E27FC236}">
                  <a16:creationId xmlns:a16="http://schemas.microsoft.com/office/drawing/2014/main" id="{8364885D-A3A4-5144-AB4E-7624F27287E6}"/>
                </a:ext>
              </a:extLst>
            </p:cNvPr>
            <p:cNvSpPr/>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19">
              <a:extLst>
                <a:ext uri="{FF2B5EF4-FFF2-40B4-BE49-F238E27FC236}">
                  <a16:creationId xmlns:a16="http://schemas.microsoft.com/office/drawing/2014/main" id="{D22073D5-CC72-0549-BD26-F7AF9851BE45}"/>
                </a:ext>
              </a:extLst>
            </p:cNvPr>
            <p:cNvSpPr/>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20">
              <a:extLst>
                <a:ext uri="{FF2B5EF4-FFF2-40B4-BE49-F238E27FC236}">
                  <a16:creationId xmlns:a16="http://schemas.microsoft.com/office/drawing/2014/main" id="{1827A049-C9FD-554E-9B01-F151B0D9E86B}"/>
                </a:ext>
              </a:extLst>
            </p:cNvPr>
            <p:cNvSpPr/>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Freeform 21">
              <a:extLst>
                <a:ext uri="{FF2B5EF4-FFF2-40B4-BE49-F238E27FC236}">
                  <a16:creationId xmlns:a16="http://schemas.microsoft.com/office/drawing/2014/main" id="{76832559-4D18-8744-AB91-9FCFAB732477}"/>
                </a:ext>
              </a:extLst>
            </p:cNvPr>
            <p:cNvSpPr/>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22">
              <a:extLst>
                <a:ext uri="{FF2B5EF4-FFF2-40B4-BE49-F238E27FC236}">
                  <a16:creationId xmlns:a16="http://schemas.microsoft.com/office/drawing/2014/main" id="{BF97A623-E5DC-1B44-B687-8643B9F0D741}"/>
                </a:ext>
              </a:extLst>
            </p:cNvPr>
            <p:cNvSpPr/>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3637BBE1-2C82-4E45-B5C5-35E07B05EA4E}"/>
              </a:ext>
            </a:extLst>
          </p:cNvPr>
          <p:cNvSpPr>
            <a:spLocks noGrp="1"/>
          </p:cNvSpPr>
          <p:nvPr>
            <p:ph type="title"/>
          </p:nvPr>
        </p:nvSpPr>
        <p:spPr>
          <a:xfrm>
            <a:off x="565151" y="764973"/>
            <a:ext cx="3609982" cy="1395043"/>
          </a:xfrm>
        </p:spPr>
        <p:txBody>
          <a:bodyPr anchor="t"/>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54201F2E-A734-364B-8A7D-990D6B8893D0}"/>
              </a:ext>
            </a:extLst>
          </p:cNvPr>
          <p:cNvSpPr>
            <a:spLocks noGrp="1"/>
          </p:cNvSpPr>
          <p:nvPr>
            <p:ph idx="1"/>
          </p:nvPr>
        </p:nvSpPr>
        <p:spPr>
          <a:xfrm>
            <a:off x="5104832" y="770890"/>
            <a:ext cx="6112517" cy="4800570"/>
          </a:xfrm>
        </p:spPr>
        <p:txBody>
          <a:bodyPr/>
          <a:lstStyle>
            <a:lvl1pPr>
              <a:defRPr sz="2800"/>
            </a:lvl1pPr>
            <a:lvl2pPr>
              <a:defRPr sz="24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D57CBAD9-5515-1748-8E77-F48160F4ED1C}"/>
              </a:ext>
            </a:extLst>
          </p:cNvPr>
          <p:cNvSpPr>
            <a:spLocks noGrp="1"/>
          </p:cNvSpPr>
          <p:nvPr>
            <p:ph type="body" sz="half" idx="2"/>
          </p:nvPr>
        </p:nvSpPr>
        <p:spPr>
          <a:xfrm>
            <a:off x="565150" y="2160016"/>
            <a:ext cx="3609983" cy="370897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2A6C22B-80D4-AA42-9999-401E37B469C0}"/>
              </a:ext>
            </a:extLst>
          </p:cNvPr>
          <p:cNvSpPr>
            <a:spLocks noGrp="1"/>
          </p:cNvSpPr>
          <p:nvPr>
            <p:ph type="dt" sz="half" idx="10"/>
          </p:nvPr>
        </p:nvSpPr>
        <p:spPr/>
        <p:txBody>
          <a:bodyPr/>
          <a:lstStyle/>
          <a:p>
            <a:fld id="{A5B0A250-5CC0-1746-B209-08E8B0DAE6AF}" type="datetimeFigureOut">
              <a:rPr lang="en-US" smtClean="0"/>
              <a:t>11/11/2025</a:t>
            </a:fld>
            <a:endParaRPr lang="en-US" dirty="0"/>
          </a:p>
        </p:txBody>
      </p:sp>
      <p:sp>
        <p:nvSpPr>
          <p:cNvPr id="6" name="Footer Placeholder 5">
            <a:extLst>
              <a:ext uri="{FF2B5EF4-FFF2-40B4-BE49-F238E27FC236}">
                <a16:creationId xmlns:a16="http://schemas.microsoft.com/office/drawing/2014/main" id="{03055DE4-33E8-7F4B-9334-95EA60845C3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6470FA5-21EE-D742-8F01-C1BAE0FDB064}"/>
              </a:ext>
            </a:extLst>
          </p:cNvPr>
          <p:cNvSpPr>
            <a:spLocks noGrp="1"/>
          </p:cNvSpPr>
          <p:nvPr>
            <p:ph type="sldNum" sz="quarter" idx="12"/>
          </p:nvPr>
        </p:nvSpPr>
        <p:spPr/>
        <p:txBody>
          <a:bodyPr/>
          <a:lstStyle/>
          <a:p>
            <a:fld id="{49ABCAEC-7D34-E549-A96E-FCEDAADBE4B0}" type="slidenum">
              <a:rPr lang="en-US" smtClean="0"/>
              <a:t>‹#›</a:t>
            </a:fld>
            <a:endParaRPr lang="en-US"/>
          </a:p>
        </p:txBody>
      </p:sp>
      <p:cxnSp>
        <p:nvCxnSpPr>
          <p:cNvPr id="8" name="Straight Connector 7">
            <a:extLst>
              <a:ext uri="{FF2B5EF4-FFF2-40B4-BE49-F238E27FC236}">
                <a16:creationId xmlns:a16="http://schemas.microsoft.com/office/drawing/2014/main" id="{BEF966AA-D7DF-F84D-80D4-E216A641B005}"/>
              </a:ext>
            </a:extLst>
          </p:cNvPr>
          <p:cNvCxnSpPr>
            <a:cxnSpLocks/>
          </p:cNvCxnSpPr>
          <p:nvPr/>
        </p:nvCxnSpPr>
        <p:spPr>
          <a:xfrm>
            <a:off x="565150" y="6087110"/>
            <a:ext cx="11058344"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13848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210D391A-F01E-4947-8A01-95438AA0B323}"/>
              </a:ext>
            </a:extLst>
          </p:cNvPr>
          <p:cNvGrpSpPr/>
          <p:nvPr/>
        </p:nvGrpSpPr>
        <p:grpSpPr>
          <a:xfrm>
            <a:off x="10290315" y="0"/>
            <a:ext cx="1901686" cy="6858000"/>
            <a:chOff x="10290315" y="0"/>
            <a:chExt cx="1901686" cy="6858000"/>
          </a:xfrm>
        </p:grpSpPr>
        <p:sp>
          <p:nvSpPr>
            <p:cNvPr id="17" name="Oval 16">
              <a:extLst>
                <a:ext uri="{FF2B5EF4-FFF2-40B4-BE49-F238E27FC236}">
                  <a16:creationId xmlns:a16="http://schemas.microsoft.com/office/drawing/2014/main" id="{7D499306-B4E0-064D-8F6C-96E9C4BD04DA}"/>
                </a:ext>
              </a:extLst>
            </p:cNvPr>
            <p:cNvSpPr/>
            <p:nvPr/>
          </p:nvSpPr>
          <p:spPr>
            <a:xfrm>
              <a:off x="10290315" y="806362"/>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17">
              <a:extLst>
                <a:ext uri="{FF2B5EF4-FFF2-40B4-BE49-F238E27FC236}">
                  <a16:creationId xmlns:a16="http://schemas.microsoft.com/office/drawing/2014/main" id="{AF3D0241-0A21-8047-8CE3-B3FDD5FDF719}"/>
                </a:ext>
              </a:extLst>
            </p:cNvPr>
            <p:cNvSpPr/>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18">
              <a:extLst>
                <a:ext uri="{FF2B5EF4-FFF2-40B4-BE49-F238E27FC236}">
                  <a16:creationId xmlns:a16="http://schemas.microsoft.com/office/drawing/2014/main" id="{13083F97-6891-0447-957C-AB0834B826D2}"/>
                </a:ext>
              </a:extLst>
            </p:cNvPr>
            <p:cNvSpPr/>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19">
              <a:extLst>
                <a:ext uri="{FF2B5EF4-FFF2-40B4-BE49-F238E27FC236}">
                  <a16:creationId xmlns:a16="http://schemas.microsoft.com/office/drawing/2014/main" id="{B2EF7D75-E7C1-5147-A03B-3EC641CF3B08}"/>
                </a:ext>
              </a:extLst>
            </p:cNvPr>
            <p:cNvSpPr/>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20">
              <a:extLst>
                <a:ext uri="{FF2B5EF4-FFF2-40B4-BE49-F238E27FC236}">
                  <a16:creationId xmlns:a16="http://schemas.microsoft.com/office/drawing/2014/main" id="{A6D7CA94-94B4-C140-8C68-01C0ADFA1C71}"/>
                </a:ext>
              </a:extLst>
            </p:cNvPr>
            <p:cNvSpPr/>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Freeform 21">
              <a:extLst>
                <a:ext uri="{FF2B5EF4-FFF2-40B4-BE49-F238E27FC236}">
                  <a16:creationId xmlns:a16="http://schemas.microsoft.com/office/drawing/2014/main" id="{211CD629-C318-A848-BDDE-BBA9465EBF9D}"/>
                </a:ext>
              </a:extLst>
            </p:cNvPr>
            <p:cNvSpPr/>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22">
              <a:extLst>
                <a:ext uri="{FF2B5EF4-FFF2-40B4-BE49-F238E27FC236}">
                  <a16:creationId xmlns:a16="http://schemas.microsoft.com/office/drawing/2014/main" id="{2A5AC1F8-1370-E946-977E-E4CFC6947BAB}"/>
                </a:ext>
              </a:extLst>
            </p:cNvPr>
            <p:cNvSpPr/>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64CEE63B-B967-0A48-9623-2203767609F4}"/>
              </a:ext>
            </a:extLst>
          </p:cNvPr>
          <p:cNvSpPr>
            <a:spLocks noGrp="1"/>
          </p:cNvSpPr>
          <p:nvPr>
            <p:ph type="title"/>
          </p:nvPr>
        </p:nvSpPr>
        <p:spPr>
          <a:xfrm>
            <a:off x="565150" y="770889"/>
            <a:ext cx="3609983" cy="1389127"/>
          </a:xfrm>
        </p:spPr>
        <p:txBody>
          <a:bodyPr anchor="t"/>
          <a:lstStyle>
            <a:lvl1pPr>
              <a:defRPr sz="3200"/>
            </a:lvl1pPr>
          </a:lstStyle>
          <a:p>
            <a:r>
              <a:rPr lang="en-US" dirty="0"/>
              <a:t>Click to edit Master title style</a:t>
            </a:r>
          </a:p>
        </p:txBody>
      </p:sp>
      <p:sp>
        <p:nvSpPr>
          <p:cNvPr id="3" name="Picture Placeholder 2">
            <a:extLst>
              <a:ext uri="{FF2B5EF4-FFF2-40B4-BE49-F238E27FC236}">
                <a16:creationId xmlns:a16="http://schemas.microsoft.com/office/drawing/2014/main" id="{9211F680-28C8-FA44-9CD5-20709DA02EA0}"/>
              </a:ext>
            </a:extLst>
          </p:cNvPr>
          <p:cNvSpPr>
            <a:spLocks noGrp="1"/>
          </p:cNvSpPr>
          <p:nvPr>
            <p:ph type="pic" idx="1"/>
          </p:nvPr>
        </p:nvSpPr>
        <p:spPr>
          <a:xfrm>
            <a:off x="5223838" y="890816"/>
            <a:ext cx="6060136" cy="4870411"/>
          </a:xfrm>
          <a:solidFill>
            <a:schemeClr val="bg2"/>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CBD507CD-197E-BB4C-83A6-DA3FC97A22C2}"/>
              </a:ext>
            </a:extLst>
          </p:cNvPr>
          <p:cNvSpPr>
            <a:spLocks noGrp="1"/>
          </p:cNvSpPr>
          <p:nvPr>
            <p:ph type="body" sz="half" idx="2"/>
          </p:nvPr>
        </p:nvSpPr>
        <p:spPr>
          <a:xfrm>
            <a:off x="565150" y="2160016"/>
            <a:ext cx="3609983" cy="360121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059E00AC-DF6C-D548-8A06-D6269BDB0A41}"/>
              </a:ext>
            </a:extLst>
          </p:cNvPr>
          <p:cNvSpPr>
            <a:spLocks noGrp="1"/>
          </p:cNvSpPr>
          <p:nvPr>
            <p:ph type="dt" sz="half" idx="10"/>
          </p:nvPr>
        </p:nvSpPr>
        <p:spPr/>
        <p:txBody>
          <a:bodyPr/>
          <a:lstStyle/>
          <a:p>
            <a:fld id="{A5B0A250-5CC0-1746-B209-08E8B0DAE6AF}" type="datetimeFigureOut">
              <a:rPr lang="en-US" smtClean="0"/>
              <a:t>11/11/2025</a:t>
            </a:fld>
            <a:endParaRPr lang="en-US" dirty="0"/>
          </a:p>
        </p:txBody>
      </p:sp>
      <p:sp>
        <p:nvSpPr>
          <p:cNvPr id="6" name="Footer Placeholder 5">
            <a:extLst>
              <a:ext uri="{FF2B5EF4-FFF2-40B4-BE49-F238E27FC236}">
                <a16:creationId xmlns:a16="http://schemas.microsoft.com/office/drawing/2014/main" id="{F8ED113B-57D4-9A4F-BFE0-2A3963B425A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20D9954-FA18-8948-AA52-21CED059476D}"/>
              </a:ext>
            </a:extLst>
          </p:cNvPr>
          <p:cNvSpPr>
            <a:spLocks noGrp="1"/>
          </p:cNvSpPr>
          <p:nvPr>
            <p:ph type="sldNum" sz="quarter" idx="12"/>
          </p:nvPr>
        </p:nvSpPr>
        <p:spPr/>
        <p:txBody>
          <a:bodyPr/>
          <a:lstStyle/>
          <a:p>
            <a:fld id="{49ABCAEC-7D34-E549-A96E-FCEDAADBE4B0}" type="slidenum">
              <a:rPr lang="en-US" smtClean="0"/>
              <a:t>‹#›</a:t>
            </a:fld>
            <a:endParaRPr lang="en-US"/>
          </a:p>
        </p:txBody>
      </p:sp>
      <p:cxnSp>
        <p:nvCxnSpPr>
          <p:cNvPr id="8" name="Straight Connector 7">
            <a:extLst>
              <a:ext uri="{FF2B5EF4-FFF2-40B4-BE49-F238E27FC236}">
                <a16:creationId xmlns:a16="http://schemas.microsoft.com/office/drawing/2014/main" id="{5E3EB25D-2379-5040-B990-1C99B0B7D931}"/>
              </a:ext>
            </a:extLst>
          </p:cNvPr>
          <p:cNvCxnSpPr>
            <a:cxnSpLocks/>
          </p:cNvCxnSpPr>
          <p:nvPr/>
        </p:nvCxnSpPr>
        <p:spPr>
          <a:xfrm>
            <a:off x="565150" y="6087110"/>
            <a:ext cx="11058344"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512717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70D98E2-86CE-4D4F-9F8F-17C83D19A271}"/>
              </a:ext>
            </a:extLst>
          </p:cNvPr>
          <p:cNvSpPr>
            <a:spLocks noGrp="1"/>
          </p:cNvSpPr>
          <p:nvPr>
            <p:ph type="title"/>
          </p:nvPr>
        </p:nvSpPr>
        <p:spPr>
          <a:xfrm>
            <a:off x="565150" y="770890"/>
            <a:ext cx="7335835" cy="1268984"/>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a:extLst>
              <a:ext uri="{FF2B5EF4-FFF2-40B4-BE49-F238E27FC236}">
                <a16:creationId xmlns:a16="http://schemas.microsoft.com/office/drawing/2014/main" id="{8804B4F2-48A4-A140-B59B-7A2ED9FD4653}"/>
              </a:ext>
            </a:extLst>
          </p:cNvPr>
          <p:cNvSpPr>
            <a:spLocks noGrp="1"/>
          </p:cNvSpPr>
          <p:nvPr>
            <p:ph type="body" idx="1"/>
          </p:nvPr>
        </p:nvSpPr>
        <p:spPr>
          <a:xfrm>
            <a:off x="565150" y="2160016"/>
            <a:ext cx="7335835" cy="360121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BFCF4A7E-D5FF-BF48-8E01-8F46150ABFD5}"/>
              </a:ext>
            </a:extLst>
          </p:cNvPr>
          <p:cNvSpPr>
            <a:spLocks noGrp="1"/>
          </p:cNvSpPr>
          <p:nvPr>
            <p:ph type="dt" sz="half" idx="2"/>
          </p:nvPr>
        </p:nvSpPr>
        <p:spPr>
          <a:xfrm>
            <a:off x="566928" y="457200"/>
            <a:ext cx="3608205" cy="365125"/>
          </a:xfrm>
          <a:prstGeom prst="rect">
            <a:avLst/>
          </a:prstGeom>
        </p:spPr>
        <p:txBody>
          <a:bodyPr vert="horz" lIns="91440" tIns="45720" rIns="91440" bIns="45720" rtlCol="0" anchor="ctr"/>
          <a:lstStyle>
            <a:lvl1pPr algn="l">
              <a:defRPr sz="1050" b="0" i="0">
                <a:solidFill>
                  <a:schemeClr val="tx1">
                    <a:tint val="75000"/>
                  </a:schemeClr>
                </a:solidFill>
                <a:latin typeface="+mn-lt"/>
              </a:defRPr>
            </a:lvl1pPr>
          </a:lstStyle>
          <a:p>
            <a:fld id="{A5B0A250-5CC0-1746-B209-08E8B0DAE6AF}" type="datetimeFigureOut">
              <a:rPr lang="en-US" smtClean="0"/>
              <a:pPr/>
              <a:t>11/11/2025</a:t>
            </a:fld>
            <a:endParaRPr lang="en-US" dirty="0"/>
          </a:p>
        </p:txBody>
      </p:sp>
      <p:sp>
        <p:nvSpPr>
          <p:cNvPr id="5" name="Footer Placeholder 4">
            <a:extLst>
              <a:ext uri="{FF2B5EF4-FFF2-40B4-BE49-F238E27FC236}">
                <a16:creationId xmlns:a16="http://schemas.microsoft.com/office/drawing/2014/main" id="{CA131757-5039-BF46-B47A-50DA8FFBC078}"/>
              </a:ext>
            </a:extLst>
          </p:cNvPr>
          <p:cNvSpPr>
            <a:spLocks noGrp="1"/>
          </p:cNvSpPr>
          <p:nvPr>
            <p:ph type="ftr" sz="quarter" idx="3"/>
          </p:nvPr>
        </p:nvSpPr>
        <p:spPr>
          <a:xfrm>
            <a:off x="565150" y="6141085"/>
            <a:ext cx="3608205" cy="365125"/>
          </a:xfrm>
          <a:prstGeom prst="rect">
            <a:avLst/>
          </a:prstGeom>
        </p:spPr>
        <p:txBody>
          <a:bodyPr vert="horz" lIns="91440" tIns="45720" rIns="91440" bIns="45720" rtlCol="0" anchor="ctr"/>
          <a:lstStyle>
            <a:lvl1pPr algn="l">
              <a:defRPr sz="1050" b="0" i="0">
                <a:solidFill>
                  <a:schemeClr val="tx1">
                    <a:tint val="75000"/>
                  </a:schemeClr>
                </a:solidFill>
                <a:latin typeface="+mn-lt"/>
              </a:defRPr>
            </a:lvl1pPr>
          </a:lstStyle>
          <a:p>
            <a:endParaRPr lang="en-US" dirty="0"/>
          </a:p>
        </p:txBody>
      </p:sp>
      <p:sp>
        <p:nvSpPr>
          <p:cNvPr id="6" name="Slide Number Placeholder 5">
            <a:extLst>
              <a:ext uri="{FF2B5EF4-FFF2-40B4-BE49-F238E27FC236}">
                <a16:creationId xmlns:a16="http://schemas.microsoft.com/office/drawing/2014/main" id="{AA83FD16-4337-B940-905E-D20A26FD483A}"/>
              </a:ext>
            </a:extLst>
          </p:cNvPr>
          <p:cNvSpPr>
            <a:spLocks noGrp="1"/>
          </p:cNvSpPr>
          <p:nvPr>
            <p:ph type="sldNum" sz="quarter" idx="4"/>
          </p:nvPr>
        </p:nvSpPr>
        <p:spPr>
          <a:xfrm>
            <a:off x="10809678" y="6141085"/>
            <a:ext cx="813816" cy="365125"/>
          </a:xfrm>
          <a:prstGeom prst="rect">
            <a:avLst/>
          </a:prstGeom>
        </p:spPr>
        <p:txBody>
          <a:bodyPr vert="horz" lIns="91440" tIns="45720" rIns="91440" bIns="45720" rtlCol="0" anchor="ctr"/>
          <a:lstStyle>
            <a:lvl1pPr algn="r">
              <a:defRPr sz="1050" b="0" i="0">
                <a:solidFill>
                  <a:schemeClr val="tx1">
                    <a:tint val="75000"/>
                  </a:schemeClr>
                </a:solidFill>
                <a:latin typeface="+mn-lt"/>
              </a:defRPr>
            </a:lvl1pPr>
          </a:lstStyle>
          <a:p>
            <a:fld id="{49ABCAEC-7D34-E549-A96E-FCEDAADBE4B0}" type="slidenum">
              <a:rPr lang="en-US" smtClean="0"/>
              <a:pPr/>
              <a:t>‹#›</a:t>
            </a:fld>
            <a:endParaRPr lang="en-US" dirty="0"/>
          </a:p>
        </p:txBody>
      </p:sp>
    </p:spTree>
    <p:extLst>
      <p:ext uri="{BB962C8B-B14F-4D97-AF65-F5344CB8AC3E}">
        <p14:creationId xmlns:p14="http://schemas.microsoft.com/office/powerpoint/2010/main" val="2017432187"/>
      </p:ext>
    </p:extLst>
  </p:cSld>
  <p:clrMap bg1="lt1" tx1="dk1" bg2="lt2" tx2="dk2" accent1="accent1" accent2="accent2" accent3="accent3" accent4="accent4" accent5="accent5" accent6="accent6" hlink="hlink" folHlink="folHlink"/>
  <p:sldLayoutIdLst>
    <p:sldLayoutId id="2147483796" r:id="rId1"/>
    <p:sldLayoutId id="2147483797" r:id="rId2"/>
    <p:sldLayoutId id="2147483798" r:id="rId3"/>
    <p:sldLayoutId id="2147483799" r:id="rId4"/>
    <p:sldLayoutId id="2147483800" r:id="rId5"/>
    <p:sldLayoutId id="2147483790" r:id="rId6"/>
    <p:sldLayoutId id="2147483795" r:id="rId7"/>
    <p:sldLayoutId id="2147483791" r:id="rId8"/>
    <p:sldLayoutId id="2147483792" r:id="rId9"/>
    <p:sldLayoutId id="2147483793" r:id="rId10"/>
    <p:sldLayoutId id="2147483794" r:id="rId11"/>
  </p:sldLayoutIdLst>
  <p:txStyles>
    <p:titleStyle>
      <a:lvl1pPr algn="l" defTabSz="914400" rtl="0" eaLnBrk="1" latinLnBrk="0" hangingPunct="1">
        <a:lnSpc>
          <a:spcPct val="100000"/>
        </a:lnSpc>
        <a:spcBef>
          <a:spcPct val="0"/>
        </a:spcBef>
        <a:buNone/>
        <a:defRPr sz="4000" b="1" i="0"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900"/>
        </a:spcBef>
        <a:buFont typeface="Arial" panose="020B0604020202020204" pitchFamily="34" charset="0"/>
        <a:buChar char="•"/>
        <a:defRPr sz="2400" b="0" i="0" kern="1200">
          <a:solidFill>
            <a:schemeClr val="tx1"/>
          </a:solidFill>
          <a:latin typeface="+mn-lt"/>
          <a:ea typeface="+mn-ea"/>
          <a:cs typeface="+mn-cs"/>
        </a:defRPr>
      </a:lvl1pPr>
      <a:lvl2pPr marL="685800" indent="-228600" algn="l" defTabSz="914400" rtl="0" eaLnBrk="1" latinLnBrk="0" hangingPunct="1">
        <a:lnSpc>
          <a:spcPct val="100000"/>
        </a:lnSpc>
        <a:spcBef>
          <a:spcPts val="900"/>
        </a:spcBef>
        <a:buFont typeface="Arial" panose="020B0604020202020204" pitchFamily="34" charset="0"/>
        <a:buChar char="•"/>
        <a:defRPr sz="2000" b="0" i="0" kern="1200">
          <a:solidFill>
            <a:schemeClr val="tx1"/>
          </a:solidFill>
          <a:latin typeface="+mn-lt"/>
          <a:ea typeface="+mn-ea"/>
          <a:cs typeface="+mn-cs"/>
        </a:defRPr>
      </a:lvl2pPr>
      <a:lvl3pPr marL="1143000" indent="-228600" algn="l" defTabSz="914400" rtl="0" eaLnBrk="1" latinLnBrk="0" hangingPunct="1">
        <a:lnSpc>
          <a:spcPct val="100000"/>
        </a:lnSpc>
        <a:spcBef>
          <a:spcPts val="900"/>
        </a:spcBef>
        <a:buFont typeface="Arial" panose="020B0604020202020204" pitchFamily="34" charset="0"/>
        <a:buChar char="•"/>
        <a:defRPr sz="1800" b="0" i="0" kern="1200">
          <a:solidFill>
            <a:schemeClr val="tx1"/>
          </a:solidFill>
          <a:latin typeface="+mn-lt"/>
          <a:ea typeface="+mn-ea"/>
          <a:cs typeface="+mn-cs"/>
        </a:defRPr>
      </a:lvl3pPr>
      <a:lvl4pPr marL="1600200" indent="-228600" algn="l" defTabSz="914400" rtl="0" eaLnBrk="1" latinLnBrk="0" hangingPunct="1">
        <a:lnSpc>
          <a:spcPct val="100000"/>
        </a:lnSpc>
        <a:spcBef>
          <a:spcPts val="900"/>
        </a:spcBef>
        <a:buFont typeface="Arial" panose="020B0604020202020204" pitchFamily="34" charset="0"/>
        <a:buChar char="•"/>
        <a:defRPr sz="1600" b="0" i="0" kern="1200">
          <a:solidFill>
            <a:schemeClr val="tx1"/>
          </a:solidFill>
          <a:latin typeface="+mn-lt"/>
          <a:ea typeface="+mn-ea"/>
          <a:cs typeface="+mn-cs"/>
        </a:defRPr>
      </a:lvl4pPr>
      <a:lvl5pPr marL="2057400" indent="-228600" algn="l" defTabSz="914400" rtl="0" eaLnBrk="1" latinLnBrk="0" hangingPunct="1">
        <a:lnSpc>
          <a:spcPct val="100000"/>
        </a:lnSpc>
        <a:spcBef>
          <a:spcPts val="900"/>
        </a:spcBef>
        <a:buFont typeface="Arial" panose="020B0604020202020204" pitchFamily="34" charset="0"/>
        <a:buChar char="•"/>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4EFE82FE-7465-AE46-88DF-34D347E83B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84F4C0F-2FFE-E437-FF28-8F7C3F3A1BF2}"/>
              </a:ext>
            </a:extLst>
          </p:cNvPr>
          <p:cNvSpPr>
            <a:spLocks noGrp="1"/>
          </p:cNvSpPr>
          <p:nvPr>
            <p:ph type="ctrTitle"/>
          </p:nvPr>
        </p:nvSpPr>
        <p:spPr>
          <a:xfrm>
            <a:off x="240755" y="281449"/>
            <a:ext cx="4791941" cy="3716137"/>
          </a:xfrm>
        </p:spPr>
        <p:txBody>
          <a:bodyPr>
            <a:normAutofit/>
          </a:bodyPr>
          <a:lstStyle/>
          <a:p>
            <a:pPr>
              <a:lnSpc>
                <a:spcPct val="90000"/>
              </a:lnSpc>
            </a:pPr>
            <a:r>
              <a:rPr lang="en-US" sz="5000" dirty="0"/>
              <a:t>Welcome </a:t>
            </a:r>
            <a:br>
              <a:rPr lang="en-US" sz="5000" dirty="0"/>
            </a:br>
            <a:r>
              <a:rPr lang="en-US" sz="5000" dirty="0"/>
              <a:t>Title I     2025 </a:t>
            </a:r>
            <a:br>
              <a:rPr lang="en-US" sz="5000" dirty="0"/>
            </a:br>
            <a:r>
              <a:rPr lang="en-US" sz="5000" dirty="0"/>
              <a:t>Ross Elementary</a:t>
            </a:r>
          </a:p>
        </p:txBody>
      </p:sp>
      <p:sp>
        <p:nvSpPr>
          <p:cNvPr id="3" name="Subtitle 2">
            <a:extLst>
              <a:ext uri="{FF2B5EF4-FFF2-40B4-BE49-F238E27FC236}">
                <a16:creationId xmlns:a16="http://schemas.microsoft.com/office/drawing/2014/main" id="{3E456953-9D25-6B90-6E69-C795B9EA14EF}"/>
              </a:ext>
            </a:extLst>
          </p:cNvPr>
          <p:cNvSpPr>
            <a:spLocks noGrp="1"/>
          </p:cNvSpPr>
          <p:nvPr>
            <p:ph type="subTitle" idx="1"/>
          </p:nvPr>
        </p:nvSpPr>
        <p:spPr>
          <a:xfrm>
            <a:off x="175492" y="4548202"/>
            <a:ext cx="9180945" cy="1475177"/>
          </a:xfrm>
        </p:spPr>
        <p:txBody>
          <a:bodyPr>
            <a:normAutofit fontScale="92500" lnSpcReduction="20000"/>
          </a:bodyPr>
          <a:lstStyle/>
          <a:p>
            <a:r>
              <a:rPr lang="en-US" dirty="0"/>
              <a:t>Principal – Dr. Stephanie Waller</a:t>
            </a:r>
          </a:p>
          <a:p>
            <a:r>
              <a:rPr lang="en-US" dirty="0"/>
              <a:t>Assistant Principal – Ms. Carla Ross</a:t>
            </a:r>
          </a:p>
          <a:p>
            <a:r>
              <a:rPr lang="en-US" dirty="0"/>
              <a:t>PLC Coach ELA – Mrs. Monice Montague Williams</a:t>
            </a:r>
          </a:p>
          <a:p>
            <a:r>
              <a:rPr lang="en-US" dirty="0"/>
              <a:t>PLC Coach Mathematics – Mrs. Tarsha Hudson</a:t>
            </a:r>
          </a:p>
        </p:txBody>
      </p:sp>
      <p:grpSp>
        <p:nvGrpSpPr>
          <p:cNvPr id="26" name="Group 25">
            <a:extLst>
              <a:ext uri="{FF2B5EF4-FFF2-40B4-BE49-F238E27FC236}">
                <a16:creationId xmlns:a16="http://schemas.microsoft.com/office/drawing/2014/main" id="{665B630C-8A26-BF40-AD00-AAAB3F8DFB5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290315" y="0"/>
            <a:ext cx="1901686" cy="4677439"/>
            <a:chOff x="10290315" y="0"/>
            <a:chExt cx="1901686" cy="4677439"/>
          </a:xfrm>
        </p:grpSpPr>
        <p:sp>
          <p:nvSpPr>
            <p:cNvPr id="27" name="Freeform 85">
              <a:extLst>
                <a:ext uri="{FF2B5EF4-FFF2-40B4-BE49-F238E27FC236}">
                  <a16:creationId xmlns:a16="http://schemas.microsoft.com/office/drawing/2014/main" id="{47332152-49D9-5F42-9522-9424EDC706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 name="Freeform 87">
              <a:extLst>
                <a:ext uri="{FF2B5EF4-FFF2-40B4-BE49-F238E27FC236}">
                  <a16:creationId xmlns:a16="http://schemas.microsoft.com/office/drawing/2014/main" id="{60C97C94-6942-C048-8F6F-55E05CBA1A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9" name="Freeform 89">
              <a:extLst>
                <a:ext uri="{FF2B5EF4-FFF2-40B4-BE49-F238E27FC236}">
                  <a16:creationId xmlns:a16="http://schemas.microsoft.com/office/drawing/2014/main" id="{BD92967A-BFB2-E441-AC07-5997DDDD57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Freeform 100">
              <a:extLst>
                <a:ext uri="{FF2B5EF4-FFF2-40B4-BE49-F238E27FC236}">
                  <a16:creationId xmlns:a16="http://schemas.microsoft.com/office/drawing/2014/main" id="{DC25488D-5181-EC40-A6AC-862FC37879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cxnSp>
        <p:nvCxnSpPr>
          <p:cNvPr id="32" name="Straight Connector 31">
            <a:extLst>
              <a:ext uri="{FF2B5EF4-FFF2-40B4-BE49-F238E27FC236}">
                <a16:creationId xmlns:a16="http://schemas.microsoft.com/office/drawing/2014/main" id="{EEA70831-9A8D-3B4D-8EA5-EE32F93E94E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65150" y="6087110"/>
            <a:ext cx="4134537"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4" name="Picture 3" descr="Vector background of vibrant colors splashing">
            <a:extLst>
              <a:ext uri="{FF2B5EF4-FFF2-40B4-BE49-F238E27FC236}">
                <a16:creationId xmlns:a16="http://schemas.microsoft.com/office/drawing/2014/main" id="{247D5F78-CCC3-53FB-0B83-9F171FF920EC}"/>
              </a:ext>
            </a:extLst>
          </p:cNvPr>
          <p:cNvPicPr>
            <a:picLocks noChangeAspect="1"/>
          </p:cNvPicPr>
          <p:nvPr/>
        </p:nvPicPr>
        <p:blipFill>
          <a:blip r:embed="rId2"/>
          <a:srcRect t="17279"/>
          <a:stretch/>
        </p:blipFill>
        <p:spPr>
          <a:xfrm>
            <a:off x="5264837" y="1660589"/>
            <a:ext cx="6272272" cy="3528171"/>
          </a:xfrm>
          <a:prstGeom prst="rect">
            <a:avLst/>
          </a:prstGeom>
        </p:spPr>
      </p:pic>
    </p:spTree>
    <p:extLst>
      <p:ext uri="{BB962C8B-B14F-4D97-AF65-F5344CB8AC3E}">
        <p14:creationId xmlns:p14="http://schemas.microsoft.com/office/powerpoint/2010/main" val="13930877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4A5695-E970-26E0-865A-FB24B2243897}"/>
              </a:ext>
            </a:extLst>
          </p:cNvPr>
          <p:cNvSpPr>
            <a:spLocks noGrp="1"/>
          </p:cNvSpPr>
          <p:nvPr>
            <p:ph type="title"/>
          </p:nvPr>
        </p:nvSpPr>
        <p:spPr>
          <a:xfrm>
            <a:off x="565150" y="161926"/>
            <a:ext cx="10380218" cy="781049"/>
          </a:xfrm>
        </p:spPr>
        <p:txBody>
          <a:bodyPr>
            <a:normAutofit/>
          </a:bodyPr>
          <a:lstStyle/>
          <a:p>
            <a:pPr algn="ctr"/>
            <a:r>
              <a:rPr lang="en-US" dirty="0"/>
              <a:t>FAMILY ENGAGEMENT PLAN</a:t>
            </a:r>
          </a:p>
        </p:txBody>
      </p:sp>
      <p:pic>
        <p:nvPicPr>
          <p:cNvPr id="5" name="Content Placeholder 4">
            <a:extLst>
              <a:ext uri="{FF2B5EF4-FFF2-40B4-BE49-F238E27FC236}">
                <a16:creationId xmlns:a16="http://schemas.microsoft.com/office/drawing/2014/main" id="{17965176-BF5D-6FB7-77E6-B881C25E951A}"/>
              </a:ext>
            </a:extLst>
          </p:cNvPr>
          <p:cNvPicPr>
            <a:picLocks noGrp="1" noChangeAspect="1"/>
          </p:cNvPicPr>
          <p:nvPr>
            <p:ph idx="1"/>
          </p:nvPr>
        </p:nvPicPr>
        <p:blipFill>
          <a:blip r:embed="rId2"/>
          <a:stretch>
            <a:fillRect/>
          </a:stretch>
        </p:blipFill>
        <p:spPr>
          <a:xfrm>
            <a:off x="885825" y="841375"/>
            <a:ext cx="9305925" cy="5588000"/>
          </a:xfrm>
        </p:spPr>
      </p:pic>
    </p:spTree>
    <p:extLst>
      <p:ext uri="{BB962C8B-B14F-4D97-AF65-F5344CB8AC3E}">
        <p14:creationId xmlns:p14="http://schemas.microsoft.com/office/powerpoint/2010/main" val="28801509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553BC2-B4CF-DB7B-87D9-79D3BD675FB7}"/>
              </a:ext>
            </a:extLst>
          </p:cNvPr>
          <p:cNvSpPr>
            <a:spLocks noGrp="1"/>
          </p:cNvSpPr>
          <p:nvPr>
            <p:ph type="title"/>
          </p:nvPr>
        </p:nvSpPr>
        <p:spPr>
          <a:xfrm>
            <a:off x="565150" y="381001"/>
            <a:ext cx="10893425" cy="715772"/>
          </a:xfrm>
        </p:spPr>
        <p:txBody>
          <a:bodyPr>
            <a:normAutofit/>
          </a:bodyPr>
          <a:lstStyle/>
          <a:p>
            <a:r>
              <a:rPr lang="en-US" dirty="0"/>
              <a:t>FAMILY ENGAGEMENT PLAN cont. </a:t>
            </a:r>
          </a:p>
        </p:txBody>
      </p:sp>
      <p:pic>
        <p:nvPicPr>
          <p:cNvPr id="5" name="Content Placeholder 4">
            <a:extLst>
              <a:ext uri="{FF2B5EF4-FFF2-40B4-BE49-F238E27FC236}">
                <a16:creationId xmlns:a16="http://schemas.microsoft.com/office/drawing/2014/main" id="{BE95DD2B-46D4-7B93-9E6A-96AB9BC81954}"/>
              </a:ext>
            </a:extLst>
          </p:cNvPr>
          <p:cNvPicPr>
            <a:picLocks noGrp="1" noChangeAspect="1"/>
          </p:cNvPicPr>
          <p:nvPr>
            <p:ph idx="1"/>
          </p:nvPr>
        </p:nvPicPr>
        <p:blipFill>
          <a:blip r:embed="rId2"/>
          <a:stretch>
            <a:fillRect/>
          </a:stretch>
        </p:blipFill>
        <p:spPr>
          <a:xfrm>
            <a:off x="161925" y="1096963"/>
            <a:ext cx="11296650" cy="5037137"/>
          </a:xfrm>
        </p:spPr>
      </p:pic>
    </p:spTree>
    <p:extLst>
      <p:ext uri="{BB962C8B-B14F-4D97-AF65-F5344CB8AC3E}">
        <p14:creationId xmlns:p14="http://schemas.microsoft.com/office/powerpoint/2010/main" val="1381935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7EC520D-0798-D323-4CFD-DF8C98D0B319}"/>
              </a:ext>
            </a:extLst>
          </p:cNvPr>
          <p:cNvSpPr>
            <a:spLocks noGrp="1"/>
          </p:cNvSpPr>
          <p:nvPr>
            <p:ph type="title"/>
          </p:nvPr>
        </p:nvSpPr>
        <p:spPr>
          <a:xfrm>
            <a:off x="565150" y="219456"/>
            <a:ext cx="9831578" cy="1820418"/>
          </a:xfrm>
        </p:spPr>
        <p:txBody>
          <a:bodyPr>
            <a:normAutofit fontScale="90000"/>
          </a:bodyPr>
          <a:lstStyle/>
          <a:p>
            <a:pPr algn="ctr"/>
            <a:r>
              <a:rPr lang="en-US" sz="4000" b="1" dirty="0">
                <a:solidFill>
                  <a:srgbClr val="002060"/>
                </a:solidFill>
                <a:latin typeface="Comic Sans MS" panose="030F0702030302020204" pitchFamily="66" charset="0"/>
              </a:rPr>
              <a:t>Ross Elementary’s Parent/Family Engagement Plan </a:t>
            </a:r>
            <a:br>
              <a:rPr lang="en-US" sz="4000" b="1" dirty="0">
                <a:solidFill>
                  <a:srgbClr val="002060"/>
                </a:solidFill>
                <a:latin typeface="Comic Sans MS" panose="030F0702030302020204" pitchFamily="66" charset="0"/>
              </a:rPr>
            </a:br>
            <a:endParaRPr lang="en-US" dirty="0"/>
          </a:p>
        </p:txBody>
      </p:sp>
      <p:sp>
        <p:nvSpPr>
          <p:cNvPr id="5" name="Content Placeholder 4">
            <a:extLst>
              <a:ext uri="{FF2B5EF4-FFF2-40B4-BE49-F238E27FC236}">
                <a16:creationId xmlns:a16="http://schemas.microsoft.com/office/drawing/2014/main" id="{C1A6CDC2-EA4A-69A3-D81B-79A06A006E77}"/>
              </a:ext>
            </a:extLst>
          </p:cNvPr>
          <p:cNvSpPr>
            <a:spLocks noGrp="1"/>
          </p:cNvSpPr>
          <p:nvPr>
            <p:ph idx="1"/>
          </p:nvPr>
        </p:nvSpPr>
        <p:spPr>
          <a:xfrm>
            <a:off x="565150" y="1655064"/>
            <a:ext cx="9456674" cy="4288536"/>
          </a:xfrm>
        </p:spPr>
        <p:txBody>
          <a:bodyPr>
            <a:normAutofit lnSpcReduction="10000"/>
          </a:bodyPr>
          <a:lstStyle/>
          <a:p>
            <a:pPr lvl="0">
              <a:buClrTx/>
            </a:pPr>
            <a:r>
              <a:rPr lang="en-US" sz="1600" b="1" dirty="0">
                <a:solidFill>
                  <a:prstClr val="black"/>
                </a:solidFill>
              </a:rPr>
              <a:t>Ross Elementary School has a special responsibility to our parents and the community by providing opportunities for you to get involved and share the responsibility of promoting success in our children.</a:t>
            </a:r>
            <a:endParaRPr lang="en-US" sz="1600" dirty="0">
              <a:solidFill>
                <a:prstClr val="black"/>
              </a:solidFill>
            </a:endParaRPr>
          </a:p>
          <a:p>
            <a:pPr lvl="0">
              <a:buClrTx/>
            </a:pPr>
            <a:r>
              <a:rPr lang="en-US" sz="1600" b="1" dirty="0">
                <a:solidFill>
                  <a:prstClr val="black"/>
                </a:solidFill>
              </a:rPr>
              <a:t>To ensure that our parents participate in the development and implementation of the school’s program, Ross Elementary will do the following:</a:t>
            </a:r>
            <a:endParaRPr lang="en-US" sz="1600" dirty="0">
              <a:solidFill>
                <a:prstClr val="black"/>
              </a:solidFill>
            </a:endParaRPr>
          </a:p>
          <a:p>
            <a:pPr lvl="1">
              <a:buClrTx/>
              <a:buFont typeface="Wingdings" panose="05000000000000000000" pitchFamily="2" charset="2"/>
              <a:buChar char="ü"/>
            </a:pPr>
            <a:r>
              <a:rPr lang="en-US" sz="1600" dirty="0">
                <a:solidFill>
                  <a:prstClr val="black"/>
                </a:solidFill>
              </a:rPr>
              <a:t>Develop jointly with parents a written school level family engagement plan and parent-school compact showing how parents, school, and students share responsibilities.</a:t>
            </a:r>
          </a:p>
          <a:p>
            <a:pPr lvl="1">
              <a:buClrTx/>
              <a:buFont typeface="Wingdings" panose="05000000000000000000" pitchFamily="2" charset="2"/>
              <a:buChar char="ü"/>
            </a:pPr>
            <a:r>
              <a:rPr lang="en-US" sz="1600" dirty="0">
                <a:solidFill>
                  <a:prstClr val="black"/>
                </a:solidFill>
              </a:rPr>
              <a:t>Distribute the family engagement plan and parent-school compact to all students, parents and staff members and acquire all signatures.</a:t>
            </a:r>
          </a:p>
          <a:p>
            <a:pPr lvl="1">
              <a:buClrTx/>
              <a:buFont typeface="Wingdings" panose="05000000000000000000" pitchFamily="2" charset="2"/>
              <a:buChar char="ü"/>
            </a:pPr>
            <a:r>
              <a:rPr lang="en-US" sz="1600" dirty="0">
                <a:solidFill>
                  <a:prstClr val="black"/>
                </a:solidFill>
              </a:rPr>
              <a:t>Convene an annual meeting at flexible times and invite all parents to attend in order to explain the components and requirements of Title I Program.</a:t>
            </a:r>
          </a:p>
          <a:p>
            <a:pPr lvl="1">
              <a:buClrTx/>
              <a:buFont typeface="Wingdings" panose="05000000000000000000" pitchFamily="2" charset="2"/>
              <a:buChar char="ü"/>
            </a:pPr>
            <a:r>
              <a:rPr lang="en-US" sz="1600" dirty="0">
                <a:solidFill>
                  <a:prstClr val="black"/>
                </a:solidFill>
              </a:rPr>
              <a:t>Provide regular and flexible parent meetings, parent trainings and “Family Nights” in the area of Literacy, Math, Science, and Social Studies.</a:t>
            </a:r>
          </a:p>
          <a:p>
            <a:pPr lvl="1">
              <a:buClrTx/>
              <a:buFont typeface="Wingdings" panose="05000000000000000000" pitchFamily="2" charset="2"/>
              <a:buChar char="ü"/>
            </a:pPr>
            <a:r>
              <a:rPr lang="en-US" sz="1600" dirty="0">
                <a:solidFill>
                  <a:prstClr val="black"/>
                </a:solidFill>
              </a:rPr>
              <a:t>Provide parents with timely information about upcoming events and programs through the use of weekly newsletters from teachers and a monthly school wide newsletter.</a:t>
            </a:r>
          </a:p>
          <a:p>
            <a:endParaRPr lang="en-US" dirty="0"/>
          </a:p>
        </p:txBody>
      </p:sp>
    </p:spTree>
    <p:extLst>
      <p:ext uri="{BB962C8B-B14F-4D97-AF65-F5344CB8AC3E}">
        <p14:creationId xmlns:p14="http://schemas.microsoft.com/office/powerpoint/2010/main" val="8421287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F4148-EA18-DED6-FEED-7842D681CEBA}"/>
              </a:ext>
            </a:extLst>
          </p:cNvPr>
          <p:cNvSpPr>
            <a:spLocks noGrp="1"/>
          </p:cNvSpPr>
          <p:nvPr>
            <p:ph type="title"/>
          </p:nvPr>
        </p:nvSpPr>
        <p:spPr>
          <a:xfrm>
            <a:off x="565150" y="770890"/>
            <a:ext cx="10947146" cy="1268984"/>
          </a:xfrm>
        </p:spPr>
        <p:txBody>
          <a:bodyPr>
            <a:normAutofit/>
          </a:bodyPr>
          <a:lstStyle/>
          <a:p>
            <a:pPr>
              <a:lnSpc>
                <a:spcPct val="90000"/>
              </a:lnSpc>
              <a:spcBef>
                <a:spcPct val="0"/>
              </a:spcBef>
              <a:spcAft>
                <a:spcPts val="600"/>
              </a:spcAft>
            </a:pPr>
            <a:r>
              <a:rPr lang="en-US" sz="4000" b="1" dirty="0">
                <a:solidFill>
                  <a:schemeClr val="tx1">
                    <a:lumMod val="85000"/>
                    <a:lumOff val="15000"/>
                  </a:schemeClr>
                </a:solidFill>
                <a:latin typeface="+mj-lt"/>
                <a:ea typeface="+mj-ea"/>
                <a:cs typeface="+mj-cs"/>
              </a:rPr>
              <a:t>Ross Elementary Family Engagement Plan</a:t>
            </a:r>
            <a:br>
              <a:rPr lang="en-US" sz="4000" b="1" dirty="0">
                <a:solidFill>
                  <a:schemeClr val="tx1">
                    <a:lumMod val="85000"/>
                    <a:lumOff val="15000"/>
                  </a:schemeClr>
                </a:solidFill>
                <a:latin typeface="+mj-lt"/>
                <a:ea typeface="+mj-ea"/>
                <a:cs typeface="+mj-cs"/>
              </a:rPr>
            </a:br>
            <a:endParaRPr lang="en-US" dirty="0"/>
          </a:p>
        </p:txBody>
      </p:sp>
      <p:sp>
        <p:nvSpPr>
          <p:cNvPr id="3" name="Content Placeholder 2">
            <a:extLst>
              <a:ext uri="{FF2B5EF4-FFF2-40B4-BE49-F238E27FC236}">
                <a16:creationId xmlns:a16="http://schemas.microsoft.com/office/drawing/2014/main" id="{11D34F0C-5B88-097B-0352-BEBA85A3D350}"/>
              </a:ext>
            </a:extLst>
          </p:cNvPr>
          <p:cNvSpPr>
            <a:spLocks noGrp="1"/>
          </p:cNvSpPr>
          <p:nvPr>
            <p:ph idx="1"/>
          </p:nvPr>
        </p:nvSpPr>
        <p:spPr>
          <a:xfrm>
            <a:off x="565150" y="1572768"/>
            <a:ext cx="10809986" cy="4514342"/>
          </a:xfrm>
        </p:spPr>
        <p:txBody>
          <a:bodyPr>
            <a:normAutofit lnSpcReduction="10000"/>
          </a:bodyPr>
          <a:lstStyle/>
          <a:p>
            <a:pPr marL="114300" indent="0">
              <a:lnSpc>
                <a:spcPct val="90000"/>
              </a:lnSpc>
              <a:buNone/>
            </a:pPr>
            <a:r>
              <a:rPr lang="en-US" sz="2400" b="1" dirty="0"/>
              <a:t>Parents play an important role in the success of children.  Our parents can fulfill this level of success by:</a:t>
            </a:r>
            <a:endParaRPr lang="en-US" sz="2400" dirty="0"/>
          </a:p>
          <a:p>
            <a:pPr>
              <a:lnSpc>
                <a:spcPct val="90000"/>
              </a:lnSpc>
            </a:pPr>
            <a:r>
              <a:rPr lang="en-US" sz="2400" dirty="0"/>
              <a:t>Attending meetings, programs, workshops, and other school activities.</a:t>
            </a:r>
          </a:p>
          <a:p>
            <a:pPr lvl="0">
              <a:lnSpc>
                <a:spcPct val="90000"/>
              </a:lnSpc>
            </a:pPr>
            <a:r>
              <a:rPr lang="en-US" sz="2400" dirty="0"/>
              <a:t>Participating in </a:t>
            </a:r>
            <a:r>
              <a:rPr lang="en-US" sz="2400" b="1" dirty="0"/>
              <a:t>AT LEAST ONE </a:t>
            </a:r>
            <a:r>
              <a:rPr lang="en-US" sz="2400" dirty="0"/>
              <a:t>school sponsored parent-teacher conference.</a:t>
            </a:r>
          </a:p>
          <a:p>
            <a:pPr lvl="0">
              <a:lnSpc>
                <a:spcPct val="90000"/>
              </a:lnSpc>
            </a:pPr>
            <a:r>
              <a:rPr lang="en-US" sz="2400" dirty="0"/>
              <a:t>Serving on a committee and participating in the decision-making process.</a:t>
            </a:r>
          </a:p>
          <a:p>
            <a:pPr lvl="0">
              <a:lnSpc>
                <a:spcPct val="90000"/>
              </a:lnSpc>
            </a:pPr>
            <a:r>
              <a:rPr lang="en-US" sz="2400" dirty="0"/>
              <a:t>Responding to memos, surveys, and questionnaires expressing ideas and concerns.</a:t>
            </a:r>
          </a:p>
          <a:p>
            <a:pPr lvl="0">
              <a:lnSpc>
                <a:spcPct val="90000"/>
              </a:lnSpc>
            </a:pPr>
            <a:r>
              <a:rPr lang="en-US" sz="2400" dirty="0"/>
              <a:t>Serving as a volunteer at the school.</a:t>
            </a:r>
          </a:p>
          <a:p>
            <a:pPr lvl="0">
              <a:lnSpc>
                <a:spcPct val="90000"/>
              </a:lnSpc>
            </a:pPr>
            <a:r>
              <a:rPr lang="en-US" sz="2400" dirty="0"/>
              <a:t>Ensuring that your child studies at home and completes homework assignments.</a:t>
            </a:r>
          </a:p>
          <a:p>
            <a:pPr lvl="0">
              <a:lnSpc>
                <a:spcPct val="90000"/>
              </a:lnSpc>
            </a:pPr>
            <a:r>
              <a:rPr lang="en-US" sz="2400" dirty="0"/>
              <a:t>Voicing concerns and providing feedback at parent meetings.</a:t>
            </a:r>
          </a:p>
          <a:p>
            <a:pPr marL="0" indent="0">
              <a:buNone/>
            </a:pPr>
            <a:endParaRPr lang="en-US" dirty="0"/>
          </a:p>
        </p:txBody>
      </p:sp>
    </p:spTree>
    <p:extLst>
      <p:ext uri="{BB962C8B-B14F-4D97-AF65-F5344CB8AC3E}">
        <p14:creationId xmlns:p14="http://schemas.microsoft.com/office/powerpoint/2010/main" val="8820760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7F2E4D6-EF46-1C43-8F3E-3620C3C83F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4A8FAD9-90D3-35C8-9F19-9DD2B4C3038B}"/>
              </a:ext>
            </a:extLst>
          </p:cNvPr>
          <p:cNvSpPr>
            <a:spLocks noGrp="1"/>
          </p:cNvSpPr>
          <p:nvPr>
            <p:ph type="title"/>
          </p:nvPr>
        </p:nvSpPr>
        <p:spPr>
          <a:xfrm>
            <a:off x="565151" y="770889"/>
            <a:ext cx="4133560" cy="3395469"/>
          </a:xfrm>
        </p:spPr>
        <p:txBody>
          <a:bodyPr>
            <a:normAutofit/>
          </a:bodyPr>
          <a:lstStyle/>
          <a:p>
            <a:r>
              <a:rPr lang="en-US" b="1">
                <a:latin typeface="Comic Sans MS" panose="030F0702030302020204" pitchFamily="66" charset="0"/>
              </a:rPr>
              <a:t>Title I Home/School Compact</a:t>
            </a:r>
            <a:br>
              <a:rPr lang="en-US" b="1">
                <a:latin typeface="Comic Sans MS" panose="030F0702030302020204" pitchFamily="66" charset="0"/>
              </a:rPr>
            </a:br>
            <a:endParaRPr lang="en-US" dirty="0"/>
          </a:p>
        </p:txBody>
      </p:sp>
      <p:cxnSp>
        <p:nvCxnSpPr>
          <p:cNvPr id="11" name="Straight Connector 10">
            <a:extLst>
              <a:ext uri="{FF2B5EF4-FFF2-40B4-BE49-F238E27FC236}">
                <a16:creationId xmlns:a16="http://schemas.microsoft.com/office/drawing/2014/main" id="{BF3CF3DF-4809-5B42-9F22-98139137929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65150" y="6087110"/>
            <a:ext cx="4133560"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8F7CB733-BBED-C876-E519-761C0C3D3ED5}"/>
              </a:ext>
            </a:extLst>
          </p:cNvPr>
          <p:cNvGraphicFramePr>
            <a:graphicFrameLocks noGrp="1"/>
          </p:cNvGraphicFramePr>
          <p:nvPr>
            <p:ph idx="1"/>
            <p:extLst>
              <p:ext uri="{D42A27DB-BD31-4B8C-83A1-F6EECF244321}">
                <p14:modId xmlns:p14="http://schemas.microsoft.com/office/powerpoint/2010/main" val="3472180718"/>
              </p:ext>
            </p:extLst>
          </p:nvPr>
        </p:nvGraphicFramePr>
        <p:xfrm>
          <a:off x="5316278" y="809039"/>
          <a:ext cx="6104761" cy="54641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437291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EFE82FE-7465-AE46-88DF-34D347E83B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00522D5-0EE2-6FFA-3119-2072FC5B91BE}"/>
              </a:ext>
            </a:extLst>
          </p:cNvPr>
          <p:cNvSpPr>
            <a:spLocks noGrp="1"/>
          </p:cNvSpPr>
          <p:nvPr>
            <p:ph type="ctrTitle"/>
          </p:nvPr>
        </p:nvSpPr>
        <p:spPr>
          <a:xfrm>
            <a:off x="565150" y="356617"/>
            <a:ext cx="9726596" cy="1316736"/>
          </a:xfrm>
        </p:spPr>
        <p:txBody>
          <a:bodyPr>
            <a:normAutofit fontScale="90000"/>
          </a:bodyPr>
          <a:lstStyle/>
          <a:p>
            <a:pPr algn="ctr">
              <a:lnSpc>
                <a:spcPct val="90000"/>
              </a:lnSpc>
            </a:pPr>
            <a:r>
              <a:rPr lang="en-US" sz="3000" b="1" dirty="0">
                <a:latin typeface="Comic Sans MS" panose="030F0702030302020204" pitchFamily="66" charset="0"/>
              </a:rPr>
              <a:t>Ross Elementary School</a:t>
            </a:r>
            <a:br>
              <a:rPr lang="en-US" sz="3000" b="1" dirty="0">
                <a:latin typeface="Comic Sans MS" panose="030F0702030302020204" pitchFamily="66" charset="0"/>
              </a:rPr>
            </a:br>
            <a:r>
              <a:rPr lang="en-US" sz="3000" b="1" dirty="0">
                <a:latin typeface="Comic Sans MS" panose="030F0702030302020204" pitchFamily="66" charset="0"/>
              </a:rPr>
              <a:t>Title I Home/School Compact</a:t>
            </a:r>
            <a:br>
              <a:rPr lang="en-US" sz="3000" b="1" dirty="0">
                <a:latin typeface="Comic Sans MS" panose="030F0702030302020204" pitchFamily="66" charset="0"/>
              </a:rPr>
            </a:br>
            <a:r>
              <a:rPr lang="en-US" sz="3000" b="1" dirty="0">
                <a:latin typeface="Comic Sans MS" panose="030F0702030302020204" pitchFamily="66" charset="0"/>
              </a:rPr>
              <a:t>Revised </a:t>
            </a:r>
            <a:r>
              <a:rPr lang="en-US" sz="3000" dirty="0">
                <a:latin typeface="Comic Sans MS" panose="030F0702030302020204" pitchFamily="66" charset="0"/>
              </a:rPr>
              <a:t>May 2025</a:t>
            </a:r>
            <a:endParaRPr lang="en-US" sz="3000" dirty="0"/>
          </a:p>
        </p:txBody>
      </p:sp>
      <p:sp>
        <p:nvSpPr>
          <p:cNvPr id="3" name="Subtitle 2">
            <a:extLst>
              <a:ext uri="{FF2B5EF4-FFF2-40B4-BE49-F238E27FC236}">
                <a16:creationId xmlns:a16="http://schemas.microsoft.com/office/drawing/2014/main" id="{132FD2A5-B22B-3F97-8737-BD86C8247CD1}"/>
              </a:ext>
            </a:extLst>
          </p:cNvPr>
          <p:cNvSpPr>
            <a:spLocks noGrp="1"/>
          </p:cNvSpPr>
          <p:nvPr>
            <p:ph type="subTitle" idx="1"/>
          </p:nvPr>
        </p:nvSpPr>
        <p:spPr>
          <a:xfrm>
            <a:off x="565150" y="1673351"/>
            <a:ext cx="9886442" cy="4261103"/>
          </a:xfrm>
        </p:spPr>
        <p:txBody>
          <a:bodyPr>
            <a:normAutofit/>
          </a:bodyPr>
          <a:lstStyle/>
          <a:p>
            <a:endParaRPr lang="en-US" dirty="0"/>
          </a:p>
        </p:txBody>
      </p:sp>
      <p:cxnSp>
        <p:nvCxnSpPr>
          <p:cNvPr id="13" name="Straight Connector 12">
            <a:extLst>
              <a:ext uri="{FF2B5EF4-FFF2-40B4-BE49-F238E27FC236}">
                <a16:creationId xmlns:a16="http://schemas.microsoft.com/office/drawing/2014/main" id="{EEA70831-9A8D-3B4D-8EA5-EE32F93E94E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65150" y="6087110"/>
            <a:ext cx="4134537"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nvGrpSpPr>
          <p:cNvPr id="15" name="Group 14">
            <a:extLst>
              <a:ext uri="{FF2B5EF4-FFF2-40B4-BE49-F238E27FC236}">
                <a16:creationId xmlns:a16="http://schemas.microsoft.com/office/drawing/2014/main" id="{DE48D4BE-638C-5049-8A9F-D15A86E4EB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291746" y="0"/>
            <a:ext cx="1900254" cy="6858000"/>
            <a:chOff x="10291746" y="0"/>
            <a:chExt cx="1900254" cy="6858000"/>
          </a:xfrm>
        </p:grpSpPr>
        <p:sp>
          <p:nvSpPr>
            <p:cNvPr id="16" name="Freeform 91">
              <a:extLst>
                <a:ext uri="{FF2B5EF4-FFF2-40B4-BE49-F238E27FC236}">
                  <a16:creationId xmlns:a16="http://schemas.microsoft.com/office/drawing/2014/main" id="{DF8710DD-8623-0045-9C27-3663AF8311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5829" y="809310"/>
              <a:ext cx="536171" cy="1124839"/>
            </a:xfrm>
            <a:custGeom>
              <a:avLst/>
              <a:gdLst>
                <a:gd name="connsiteX0" fmla="*/ 536171 w 536171"/>
                <a:gd name="connsiteY0" fmla="*/ 0 h 1124839"/>
                <a:gd name="connsiteX1" fmla="*/ 536171 w 536171"/>
                <a:gd name="connsiteY1" fmla="*/ 1124839 h 1124839"/>
                <a:gd name="connsiteX2" fmla="*/ 451423 w 536171"/>
                <a:gd name="connsiteY2" fmla="*/ 1116295 h 1124839"/>
                <a:gd name="connsiteX3" fmla="*/ 0 w 536171"/>
                <a:gd name="connsiteY3" fmla="*/ 562419 h 1124839"/>
                <a:gd name="connsiteX4" fmla="*/ 451423 w 536171"/>
                <a:gd name="connsiteY4" fmla="*/ 8543 h 11248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6171" h="1124839">
                  <a:moveTo>
                    <a:pt x="536171" y="0"/>
                  </a:moveTo>
                  <a:lnTo>
                    <a:pt x="536171" y="1124839"/>
                  </a:lnTo>
                  <a:lnTo>
                    <a:pt x="451423" y="1116295"/>
                  </a:lnTo>
                  <a:cubicBezTo>
                    <a:pt x="193797" y="1063577"/>
                    <a:pt x="0" y="835630"/>
                    <a:pt x="0" y="562419"/>
                  </a:cubicBezTo>
                  <a:cubicBezTo>
                    <a:pt x="0" y="289208"/>
                    <a:pt x="193797" y="61261"/>
                    <a:pt x="451423" y="8543"/>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92">
              <a:extLst>
                <a:ext uri="{FF2B5EF4-FFF2-40B4-BE49-F238E27FC236}">
                  <a16:creationId xmlns:a16="http://schemas.microsoft.com/office/drawing/2014/main" id="{1A25D1DF-E3C6-9D49-9AF3-336FEE4A7C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1748" y="0"/>
              <a:ext cx="1130725" cy="565362"/>
            </a:xfrm>
            <a:custGeom>
              <a:avLst/>
              <a:gdLst>
                <a:gd name="connsiteX0" fmla="*/ 0 w 1130725"/>
                <a:gd name="connsiteY0" fmla="*/ 0 h 565362"/>
                <a:gd name="connsiteX1" fmla="*/ 25420 w 1130725"/>
                <a:gd name="connsiteY1" fmla="*/ 0 h 565362"/>
                <a:gd name="connsiteX2" fmla="*/ 36369 w 1130725"/>
                <a:gd name="connsiteY2" fmla="*/ 108609 h 565362"/>
                <a:gd name="connsiteX3" fmla="*/ 565363 w 1130725"/>
                <a:gd name="connsiteY3" fmla="*/ 539750 h 565362"/>
                <a:gd name="connsiteX4" fmla="*/ 1094356 w 1130725"/>
                <a:gd name="connsiteY4" fmla="*/ 108609 h 565362"/>
                <a:gd name="connsiteX5" fmla="*/ 1105305 w 1130725"/>
                <a:gd name="connsiteY5" fmla="*/ 0 h 565362"/>
                <a:gd name="connsiteX6" fmla="*/ 1130725 w 1130725"/>
                <a:gd name="connsiteY6" fmla="*/ 0 h 565362"/>
                <a:gd name="connsiteX7" fmla="*/ 565363 w 1130725"/>
                <a:gd name="connsiteY7" fmla="*/ 565362 h 565362"/>
                <a:gd name="connsiteX8" fmla="*/ 0 w 1130725"/>
                <a:gd name="connsiteY8" fmla="*/ 0 h 565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0725" h="565362">
                  <a:moveTo>
                    <a:pt x="0" y="0"/>
                  </a:moveTo>
                  <a:lnTo>
                    <a:pt x="25420" y="0"/>
                  </a:lnTo>
                  <a:lnTo>
                    <a:pt x="36369" y="108609"/>
                  </a:lnTo>
                  <a:cubicBezTo>
                    <a:pt x="86718" y="354660"/>
                    <a:pt x="304425" y="539750"/>
                    <a:pt x="565363" y="539750"/>
                  </a:cubicBezTo>
                  <a:cubicBezTo>
                    <a:pt x="826300" y="539750"/>
                    <a:pt x="1044007" y="354660"/>
                    <a:pt x="1094356" y="108609"/>
                  </a:cubicBezTo>
                  <a:lnTo>
                    <a:pt x="1105305" y="0"/>
                  </a:lnTo>
                  <a:lnTo>
                    <a:pt x="1130725" y="0"/>
                  </a:lnTo>
                  <a:cubicBezTo>
                    <a:pt x="1130725" y="312241"/>
                    <a:pt x="877604" y="565362"/>
                    <a:pt x="565363" y="565362"/>
                  </a:cubicBezTo>
                  <a:cubicBezTo>
                    <a:pt x="253121" y="565362"/>
                    <a:pt x="0" y="312241"/>
                    <a:pt x="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93">
              <a:extLst>
                <a:ext uri="{FF2B5EF4-FFF2-40B4-BE49-F238E27FC236}">
                  <a16:creationId xmlns:a16="http://schemas.microsoft.com/office/drawing/2014/main" id="{D64871EE-73D8-5F4B-AC94-0AA9ECD347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6578" y="0"/>
              <a:ext cx="535422" cy="562344"/>
            </a:xfrm>
            <a:custGeom>
              <a:avLst/>
              <a:gdLst>
                <a:gd name="connsiteX0" fmla="*/ 0 w 535422"/>
                <a:gd name="connsiteY0" fmla="*/ 0 h 562344"/>
                <a:gd name="connsiteX1" fmla="*/ 25421 w 535422"/>
                <a:gd name="connsiteY1" fmla="*/ 0 h 562344"/>
                <a:gd name="connsiteX2" fmla="*/ 36370 w 535422"/>
                <a:gd name="connsiteY2" fmla="*/ 108609 h 562344"/>
                <a:gd name="connsiteX3" fmla="*/ 469781 w 535422"/>
                <a:gd name="connsiteY3" fmla="*/ 531316 h 562344"/>
                <a:gd name="connsiteX4" fmla="*/ 535422 w 535422"/>
                <a:gd name="connsiteY4" fmla="*/ 537108 h 562344"/>
                <a:gd name="connsiteX5" fmla="*/ 535422 w 535422"/>
                <a:gd name="connsiteY5" fmla="*/ 562344 h 562344"/>
                <a:gd name="connsiteX6" fmla="*/ 451424 w 535422"/>
                <a:gd name="connsiteY6" fmla="*/ 553876 h 562344"/>
                <a:gd name="connsiteX7" fmla="*/ 0 w 535422"/>
                <a:gd name="connsiteY7" fmla="*/ 0 h 562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5422" h="562344">
                  <a:moveTo>
                    <a:pt x="0" y="0"/>
                  </a:moveTo>
                  <a:lnTo>
                    <a:pt x="25421" y="0"/>
                  </a:lnTo>
                  <a:lnTo>
                    <a:pt x="36370" y="108609"/>
                  </a:lnTo>
                  <a:cubicBezTo>
                    <a:pt x="80425" y="323904"/>
                    <a:pt x="252614" y="492525"/>
                    <a:pt x="469781" y="531316"/>
                  </a:cubicBezTo>
                  <a:lnTo>
                    <a:pt x="535422" y="537108"/>
                  </a:lnTo>
                  <a:lnTo>
                    <a:pt x="535422" y="562344"/>
                  </a:lnTo>
                  <a:lnTo>
                    <a:pt x="451424" y="553876"/>
                  </a:lnTo>
                  <a:cubicBezTo>
                    <a:pt x="193797" y="501158"/>
                    <a:pt x="0" y="273211"/>
                    <a:pt x="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94">
              <a:extLst>
                <a:ext uri="{FF2B5EF4-FFF2-40B4-BE49-F238E27FC236}">
                  <a16:creationId xmlns:a16="http://schemas.microsoft.com/office/drawing/2014/main" id="{43740FCB-5707-4E48-BDF6-DC6C93B2BE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6578" y="2181112"/>
              <a:ext cx="535422" cy="1124687"/>
            </a:xfrm>
            <a:custGeom>
              <a:avLst/>
              <a:gdLst>
                <a:gd name="connsiteX0" fmla="*/ 535422 w 535422"/>
                <a:gd name="connsiteY0" fmla="*/ 0 h 1124687"/>
                <a:gd name="connsiteX1" fmla="*/ 535422 w 535422"/>
                <a:gd name="connsiteY1" fmla="*/ 25186 h 1124687"/>
                <a:gd name="connsiteX2" fmla="*/ 456541 w 535422"/>
                <a:gd name="connsiteY2" fmla="*/ 33138 h 1124687"/>
                <a:gd name="connsiteX3" fmla="*/ 25399 w 535422"/>
                <a:gd name="connsiteY3" fmla="*/ 562130 h 1124687"/>
                <a:gd name="connsiteX4" fmla="*/ 456541 w 535422"/>
                <a:gd name="connsiteY4" fmla="*/ 1091123 h 1124687"/>
                <a:gd name="connsiteX5" fmla="*/ 535422 w 535422"/>
                <a:gd name="connsiteY5" fmla="*/ 1099075 h 1124687"/>
                <a:gd name="connsiteX6" fmla="*/ 535422 w 535422"/>
                <a:gd name="connsiteY6" fmla="*/ 1124687 h 1124687"/>
                <a:gd name="connsiteX7" fmla="*/ 451423 w 535422"/>
                <a:gd name="connsiteY7" fmla="*/ 1116219 h 1124687"/>
                <a:gd name="connsiteX8" fmla="*/ 0 w 535422"/>
                <a:gd name="connsiteY8" fmla="*/ 562343 h 1124687"/>
                <a:gd name="connsiteX9" fmla="*/ 451423 w 535422"/>
                <a:gd name="connsiteY9" fmla="*/ 8468 h 1124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5422" h="1124687">
                  <a:moveTo>
                    <a:pt x="535422" y="0"/>
                  </a:moveTo>
                  <a:lnTo>
                    <a:pt x="535422" y="25186"/>
                  </a:lnTo>
                  <a:lnTo>
                    <a:pt x="456541" y="33138"/>
                  </a:lnTo>
                  <a:cubicBezTo>
                    <a:pt x="210489" y="83487"/>
                    <a:pt x="25399" y="301194"/>
                    <a:pt x="25399" y="562130"/>
                  </a:cubicBezTo>
                  <a:cubicBezTo>
                    <a:pt x="25399" y="823067"/>
                    <a:pt x="210489" y="1040774"/>
                    <a:pt x="456541" y="1091123"/>
                  </a:cubicBezTo>
                  <a:lnTo>
                    <a:pt x="535422" y="1099075"/>
                  </a:lnTo>
                  <a:lnTo>
                    <a:pt x="535422" y="1124687"/>
                  </a:lnTo>
                  <a:lnTo>
                    <a:pt x="451423" y="1116219"/>
                  </a:lnTo>
                  <a:cubicBezTo>
                    <a:pt x="193797" y="1063501"/>
                    <a:pt x="0" y="835554"/>
                    <a:pt x="0" y="562343"/>
                  </a:cubicBezTo>
                  <a:cubicBezTo>
                    <a:pt x="0" y="289132"/>
                    <a:pt x="193797" y="61185"/>
                    <a:pt x="451423" y="8468"/>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95">
              <a:extLst>
                <a:ext uri="{FF2B5EF4-FFF2-40B4-BE49-F238E27FC236}">
                  <a16:creationId xmlns:a16="http://schemas.microsoft.com/office/drawing/2014/main" id="{8D1C35ED-1091-D644-85E9-229D1535F5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1746" y="806365"/>
              <a:ext cx="1130726" cy="1130724"/>
            </a:xfrm>
            <a:custGeom>
              <a:avLst/>
              <a:gdLst>
                <a:gd name="connsiteX0" fmla="*/ 565363 w 1130726"/>
                <a:gd name="connsiteY0" fmla="*/ 25186 h 1130724"/>
                <a:gd name="connsiteX1" fmla="*/ 25399 w 1130726"/>
                <a:gd name="connsiteY1" fmla="*/ 565149 h 1130724"/>
                <a:gd name="connsiteX2" fmla="*/ 565363 w 1130726"/>
                <a:gd name="connsiteY2" fmla="*/ 1105112 h 1130724"/>
                <a:gd name="connsiteX3" fmla="*/ 1105327 w 1130726"/>
                <a:gd name="connsiteY3" fmla="*/ 565149 h 1130724"/>
                <a:gd name="connsiteX4" fmla="*/ 565363 w 1130726"/>
                <a:gd name="connsiteY4" fmla="*/ 25186 h 1130724"/>
                <a:gd name="connsiteX5" fmla="*/ 565363 w 1130726"/>
                <a:gd name="connsiteY5" fmla="*/ 0 h 1130724"/>
                <a:gd name="connsiteX6" fmla="*/ 1130726 w 1130726"/>
                <a:gd name="connsiteY6" fmla="*/ 565362 h 1130724"/>
                <a:gd name="connsiteX7" fmla="*/ 565363 w 1130726"/>
                <a:gd name="connsiteY7" fmla="*/ 1130724 h 1130724"/>
                <a:gd name="connsiteX8" fmla="*/ 0 w 1130726"/>
                <a:gd name="connsiteY8" fmla="*/ 565362 h 1130724"/>
                <a:gd name="connsiteX9" fmla="*/ 565363 w 1130726"/>
                <a:gd name="connsiteY9" fmla="*/ 0 h 1130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30726" h="1130724">
                  <a:moveTo>
                    <a:pt x="565363" y="25186"/>
                  </a:moveTo>
                  <a:cubicBezTo>
                    <a:pt x="267149" y="25186"/>
                    <a:pt x="25399" y="266936"/>
                    <a:pt x="25399" y="565149"/>
                  </a:cubicBezTo>
                  <a:cubicBezTo>
                    <a:pt x="25399" y="863362"/>
                    <a:pt x="267149" y="1105112"/>
                    <a:pt x="565363" y="1105112"/>
                  </a:cubicBezTo>
                  <a:cubicBezTo>
                    <a:pt x="863577" y="1105112"/>
                    <a:pt x="1105327" y="863362"/>
                    <a:pt x="1105327" y="565149"/>
                  </a:cubicBezTo>
                  <a:cubicBezTo>
                    <a:pt x="1105327" y="266936"/>
                    <a:pt x="863577" y="25186"/>
                    <a:pt x="565363" y="25186"/>
                  </a:cubicBezTo>
                  <a:close/>
                  <a:moveTo>
                    <a:pt x="565363" y="0"/>
                  </a:moveTo>
                  <a:cubicBezTo>
                    <a:pt x="877604" y="0"/>
                    <a:pt x="1130726" y="253121"/>
                    <a:pt x="1130726" y="565362"/>
                  </a:cubicBezTo>
                  <a:cubicBezTo>
                    <a:pt x="1130726" y="877603"/>
                    <a:pt x="877604" y="1130724"/>
                    <a:pt x="565363" y="1130724"/>
                  </a:cubicBezTo>
                  <a:cubicBezTo>
                    <a:pt x="253122" y="1130724"/>
                    <a:pt x="0" y="877603"/>
                    <a:pt x="0" y="565362"/>
                  </a:cubicBezTo>
                  <a:cubicBezTo>
                    <a:pt x="0" y="253121"/>
                    <a:pt x="253122" y="0"/>
                    <a:pt x="56536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96">
              <a:extLst>
                <a:ext uri="{FF2B5EF4-FFF2-40B4-BE49-F238E27FC236}">
                  <a16:creationId xmlns:a16="http://schemas.microsoft.com/office/drawing/2014/main" id="{6B502189-CE99-7843-92E7-4D17D28E6A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6578" y="3552837"/>
              <a:ext cx="535422" cy="1124688"/>
            </a:xfrm>
            <a:custGeom>
              <a:avLst/>
              <a:gdLst>
                <a:gd name="connsiteX0" fmla="*/ 535422 w 535422"/>
                <a:gd name="connsiteY0" fmla="*/ 0 h 1124688"/>
                <a:gd name="connsiteX1" fmla="*/ 535422 w 535422"/>
                <a:gd name="connsiteY1" fmla="*/ 25186 h 1124688"/>
                <a:gd name="connsiteX2" fmla="*/ 456541 w 535422"/>
                <a:gd name="connsiteY2" fmla="*/ 33138 h 1124688"/>
                <a:gd name="connsiteX3" fmla="*/ 25399 w 535422"/>
                <a:gd name="connsiteY3" fmla="*/ 562131 h 1124688"/>
                <a:gd name="connsiteX4" fmla="*/ 456541 w 535422"/>
                <a:gd name="connsiteY4" fmla="*/ 1091124 h 1124688"/>
                <a:gd name="connsiteX5" fmla="*/ 535422 w 535422"/>
                <a:gd name="connsiteY5" fmla="*/ 1099076 h 1124688"/>
                <a:gd name="connsiteX6" fmla="*/ 535422 w 535422"/>
                <a:gd name="connsiteY6" fmla="*/ 1124688 h 1124688"/>
                <a:gd name="connsiteX7" fmla="*/ 451423 w 535422"/>
                <a:gd name="connsiteY7" fmla="*/ 1116220 h 1124688"/>
                <a:gd name="connsiteX8" fmla="*/ 0 w 535422"/>
                <a:gd name="connsiteY8" fmla="*/ 562344 h 1124688"/>
                <a:gd name="connsiteX9" fmla="*/ 451423 w 535422"/>
                <a:gd name="connsiteY9" fmla="*/ 8468 h 1124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5422" h="1124688">
                  <a:moveTo>
                    <a:pt x="535422" y="0"/>
                  </a:moveTo>
                  <a:lnTo>
                    <a:pt x="535422" y="25186"/>
                  </a:lnTo>
                  <a:lnTo>
                    <a:pt x="456541" y="33138"/>
                  </a:lnTo>
                  <a:cubicBezTo>
                    <a:pt x="210489" y="83488"/>
                    <a:pt x="25399" y="301195"/>
                    <a:pt x="25399" y="562131"/>
                  </a:cubicBezTo>
                  <a:cubicBezTo>
                    <a:pt x="25399" y="823068"/>
                    <a:pt x="210489" y="1040775"/>
                    <a:pt x="456541" y="1091124"/>
                  </a:cubicBezTo>
                  <a:lnTo>
                    <a:pt x="535422" y="1099076"/>
                  </a:lnTo>
                  <a:lnTo>
                    <a:pt x="535422" y="1124688"/>
                  </a:lnTo>
                  <a:lnTo>
                    <a:pt x="451423" y="1116220"/>
                  </a:lnTo>
                  <a:cubicBezTo>
                    <a:pt x="193797" y="1063502"/>
                    <a:pt x="0" y="835555"/>
                    <a:pt x="0" y="562344"/>
                  </a:cubicBezTo>
                  <a:cubicBezTo>
                    <a:pt x="0" y="289133"/>
                    <a:pt x="193797" y="61186"/>
                    <a:pt x="451423" y="8468"/>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Freeform 97">
              <a:extLst>
                <a:ext uri="{FF2B5EF4-FFF2-40B4-BE49-F238E27FC236}">
                  <a16:creationId xmlns:a16="http://schemas.microsoft.com/office/drawing/2014/main" id="{6FD2CD41-6936-0042-9119-463699DB95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6642" y="6295916"/>
              <a:ext cx="535358" cy="562084"/>
            </a:xfrm>
            <a:custGeom>
              <a:avLst/>
              <a:gdLst>
                <a:gd name="connsiteX0" fmla="*/ 535358 w 535358"/>
                <a:gd name="connsiteY0" fmla="*/ 0 h 562084"/>
                <a:gd name="connsiteX1" fmla="*/ 535358 w 535358"/>
                <a:gd name="connsiteY1" fmla="*/ 25186 h 562084"/>
                <a:gd name="connsiteX2" fmla="*/ 469717 w 535358"/>
                <a:gd name="connsiteY2" fmla="*/ 30978 h 562084"/>
                <a:gd name="connsiteX3" fmla="*/ 36306 w 535358"/>
                <a:gd name="connsiteY3" fmla="*/ 453686 h 562084"/>
                <a:gd name="connsiteX4" fmla="*/ 25378 w 535358"/>
                <a:gd name="connsiteY4" fmla="*/ 562084 h 562084"/>
                <a:gd name="connsiteX5" fmla="*/ 0 w 535358"/>
                <a:gd name="connsiteY5" fmla="*/ 562084 h 562084"/>
                <a:gd name="connsiteX6" fmla="*/ 11423 w 535358"/>
                <a:gd name="connsiteY6" fmla="*/ 448780 h 562084"/>
                <a:gd name="connsiteX7" fmla="*/ 465221 w 535358"/>
                <a:gd name="connsiteY7" fmla="*/ 6189 h 562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5358" h="562084">
                  <a:moveTo>
                    <a:pt x="535358" y="0"/>
                  </a:moveTo>
                  <a:lnTo>
                    <a:pt x="535358" y="25186"/>
                  </a:lnTo>
                  <a:lnTo>
                    <a:pt x="469717" y="30978"/>
                  </a:lnTo>
                  <a:cubicBezTo>
                    <a:pt x="252550" y="69769"/>
                    <a:pt x="80361" y="238391"/>
                    <a:pt x="36306" y="453686"/>
                  </a:cubicBezTo>
                  <a:lnTo>
                    <a:pt x="25378" y="562084"/>
                  </a:lnTo>
                  <a:lnTo>
                    <a:pt x="0" y="562084"/>
                  </a:lnTo>
                  <a:lnTo>
                    <a:pt x="11423" y="448780"/>
                  </a:lnTo>
                  <a:cubicBezTo>
                    <a:pt x="57551" y="223357"/>
                    <a:pt x="237840" y="46805"/>
                    <a:pt x="465221" y="618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5" name="Content Placeholder 5" descr="A screenshot of a social media post&#10;&#10;Description automatically generated">
            <a:extLst>
              <a:ext uri="{FF2B5EF4-FFF2-40B4-BE49-F238E27FC236}">
                <a16:creationId xmlns:a16="http://schemas.microsoft.com/office/drawing/2014/main" id="{972D9A40-A5E8-B0F4-A940-44F965EEF5C1}"/>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2710" t="21127" r="3577"/>
          <a:stretch/>
        </p:blipFill>
        <p:spPr>
          <a:xfrm>
            <a:off x="381000" y="1673352"/>
            <a:ext cx="8229600" cy="4194047"/>
          </a:xfrm>
        </p:spPr>
      </p:pic>
    </p:spTree>
    <p:extLst>
      <p:ext uri="{BB962C8B-B14F-4D97-AF65-F5344CB8AC3E}">
        <p14:creationId xmlns:p14="http://schemas.microsoft.com/office/powerpoint/2010/main" val="4101203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D10B2-F6AC-BE2D-E3A4-D1FB8BE318BF}"/>
              </a:ext>
            </a:extLst>
          </p:cNvPr>
          <p:cNvSpPr>
            <a:spLocks noGrp="1"/>
          </p:cNvSpPr>
          <p:nvPr>
            <p:ph type="title"/>
          </p:nvPr>
        </p:nvSpPr>
        <p:spPr/>
        <p:txBody>
          <a:bodyPr>
            <a:normAutofit fontScale="90000"/>
          </a:bodyPr>
          <a:lstStyle/>
          <a:p>
            <a:pPr algn="ctr"/>
            <a:r>
              <a:rPr lang="en-US" dirty="0"/>
              <a:t>Ross Elementary</a:t>
            </a:r>
            <a:br>
              <a:rPr lang="en-US" dirty="0"/>
            </a:br>
            <a:r>
              <a:rPr lang="en-US" dirty="0"/>
              <a:t>Code of Conduct</a:t>
            </a:r>
          </a:p>
        </p:txBody>
      </p:sp>
      <p:pic>
        <p:nvPicPr>
          <p:cNvPr id="4" name="Content Placeholder 3">
            <a:extLst>
              <a:ext uri="{FF2B5EF4-FFF2-40B4-BE49-F238E27FC236}">
                <a16:creationId xmlns:a16="http://schemas.microsoft.com/office/drawing/2014/main" id="{6957E434-9AF1-ED07-35EB-68322EF5532E}"/>
              </a:ext>
            </a:extLst>
          </p:cNvPr>
          <p:cNvPicPr>
            <a:picLocks noGrp="1" noChangeAspect="1"/>
          </p:cNvPicPr>
          <p:nvPr>
            <p:ph idx="1"/>
          </p:nvPr>
        </p:nvPicPr>
        <p:blipFill>
          <a:blip r:embed="rId2"/>
          <a:srcRect t="23256"/>
          <a:stretch/>
        </p:blipFill>
        <p:spPr>
          <a:xfrm>
            <a:off x="1265691" y="2160588"/>
            <a:ext cx="5934756" cy="3600450"/>
          </a:xfrm>
          <a:prstGeom prst="rect">
            <a:avLst/>
          </a:prstGeom>
        </p:spPr>
      </p:pic>
    </p:spTree>
    <p:extLst>
      <p:ext uri="{BB962C8B-B14F-4D97-AF65-F5344CB8AC3E}">
        <p14:creationId xmlns:p14="http://schemas.microsoft.com/office/powerpoint/2010/main" val="1528116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E2C00E63-E6CC-D521-739F-90158188D5C2}"/>
              </a:ext>
            </a:extLst>
          </p:cNvPr>
          <p:cNvPicPr>
            <a:picLocks noGrp="1" noChangeAspect="1"/>
          </p:cNvPicPr>
          <p:nvPr>
            <p:ph idx="1"/>
          </p:nvPr>
        </p:nvPicPr>
        <p:blipFill>
          <a:blip r:embed="rId2"/>
          <a:stretch>
            <a:fillRect/>
          </a:stretch>
        </p:blipFill>
        <p:spPr>
          <a:xfrm>
            <a:off x="565150" y="619059"/>
            <a:ext cx="10901363" cy="5410265"/>
          </a:xfrm>
          <a:prstGeom prst="rect">
            <a:avLst/>
          </a:prstGeom>
        </p:spPr>
      </p:pic>
    </p:spTree>
    <p:extLst>
      <p:ext uri="{BB962C8B-B14F-4D97-AF65-F5344CB8AC3E}">
        <p14:creationId xmlns:p14="http://schemas.microsoft.com/office/powerpoint/2010/main" val="6151351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926B10D7-7192-6656-5316-7D6C44C0ABC6}"/>
              </a:ext>
            </a:extLst>
          </p:cNvPr>
          <p:cNvSpPr>
            <a:spLocks noGrp="1"/>
          </p:cNvSpPr>
          <p:nvPr>
            <p:ph type="title"/>
          </p:nvPr>
        </p:nvSpPr>
        <p:spPr>
          <a:xfrm>
            <a:off x="565150" y="771525"/>
            <a:ext cx="10874375" cy="5308600"/>
          </a:xfrm>
        </p:spPr>
        <p:txBody>
          <a:bodyPr/>
          <a:lstStyle/>
          <a:p>
            <a:endParaRPr lang="en-US" dirty="0"/>
          </a:p>
        </p:txBody>
      </p:sp>
      <p:pic>
        <p:nvPicPr>
          <p:cNvPr id="5" name="Picture 4">
            <a:extLst>
              <a:ext uri="{FF2B5EF4-FFF2-40B4-BE49-F238E27FC236}">
                <a16:creationId xmlns:a16="http://schemas.microsoft.com/office/drawing/2014/main" id="{405BAA68-A1BD-4D03-D0E1-C8765531ABEB}"/>
              </a:ext>
            </a:extLst>
          </p:cNvPr>
          <p:cNvPicPr>
            <a:picLocks noChangeAspect="1"/>
          </p:cNvPicPr>
          <p:nvPr/>
        </p:nvPicPr>
        <p:blipFill>
          <a:blip r:embed="rId2"/>
          <a:stretch>
            <a:fillRect/>
          </a:stretch>
        </p:blipFill>
        <p:spPr>
          <a:xfrm>
            <a:off x="489152" y="152400"/>
            <a:ext cx="10788448" cy="6705600"/>
          </a:xfrm>
          <a:prstGeom prst="rect">
            <a:avLst/>
          </a:prstGeom>
        </p:spPr>
      </p:pic>
    </p:spTree>
    <p:extLst>
      <p:ext uri="{BB962C8B-B14F-4D97-AF65-F5344CB8AC3E}">
        <p14:creationId xmlns:p14="http://schemas.microsoft.com/office/powerpoint/2010/main" val="31229672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2DBE11-7915-A8A8-B287-94BC734B5F27}"/>
              </a:ext>
            </a:extLst>
          </p:cNvPr>
          <p:cNvSpPr>
            <a:spLocks noGrp="1"/>
          </p:cNvSpPr>
          <p:nvPr>
            <p:ph type="title"/>
          </p:nvPr>
        </p:nvSpPr>
        <p:spPr>
          <a:xfrm>
            <a:off x="565150" y="770890"/>
            <a:ext cx="10425938" cy="1268984"/>
          </a:xfrm>
        </p:spPr>
        <p:txBody>
          <a:bodyPr>
            <a:normAutofit fontScale="90000"/>
          </a:bodyPr>
          <a:lstStyle/>
          <a:p>
            <a:pPr algn="ctr"/>
            <a:r>
              <a:rPr lang="en-US" sz="4000" b="1" dirty="0">
                <a:solidFill>
                  <a:srgbClr val="002060"/>
                </a:solidFill>
                <a:latin typeface="Comic Sans MS" panose="030F0702030302020204" pitchFamily="66" charset="0"/>
              </a:rPr>
              <a:t>Opportunities for Parental Involvement-School Level</a:t>
            </a:r>
            <a:br>
              <a:rPr lang="en-US" sz="4000" b="1" dirty="0">
                <a:solidFill>
                  <a:srgbClr val="002060"/>
                </a:solidFill>
                <a:latin typeface="Comic Sans MS" panose="030F0702030302020204" pitchFamily="66" charset="0"/>
              </a:rPr>
            </a:br>
            <a:endParaRPr lang="en-US" dirty="0"/>
          </a:p>
        </p:txBody>
      </p:sp>
      <p:sp>
        <p:nvSpPr>
          <p:cNvPr id="4" name="Content Placeholder 3">
            <a:extLst>
              <a:ext uri="{FF2B5EF4-FFF2-40B4-BE49-F238E27FC236}">
                <a16:creationId xmlns:a16="http://schemas.microsoft.com/office/drawing/2014/main" id="{EB473EFD-5104-0554-2306-783AE015219B}"/>
              </a:ext>
            </a:extLst>
          </p:cNvPr>
          <p:cNvSpPr txBox="1">
            <a:spLocks noGrp="1"/>
          </p:cNvSpPr>
          <p:nvPr>
            <p:ph idx="1"/>
          </p:nvPr>
        </p:nvSpPr>
        <p:spPr>
          <a:xfrm>
            <a:off x="565150" y="2160588"/>
            <a:ext cx="10123488" cy="3854901"/>
          </a:xfrm>
          <a:prstGeom prst="rect">
            <a:avLst/>
          </a:prstGeom>
          <a:noFill/>
        </p:spPr>
        <p:txBody>
          <a:bodyPr wrap="square" rtlCol="0">
            <a:spAutoFit/>
          </a:bodyPr>
          <a:lstStyle/>
          <a:p>
            <a:pPr marL="0" indent="0">
              <a:buNone/>
            </a:pPr>
            <a:r>
              <a:rPr lang="en-US" u="sng" dirty="0">
                <a:latin typeface="Showcard Gothic" pitchFamily="82" charset="0"/>
              </a:rPr>
              <a:t>1</a:t>
            </a:r>
            <a:r>
              <a:rPr lang="en-US" u="sng" baseline="30000" dirty="0">
                <a:latin typeface="Showcard Gothic" pitchFamily="82" charset="0"/>
              </a:rPr>
              <a:t>st</a:t>
            </a:r>
            <a:r>
              <a:rPr lang="en-US" u="sng" dirty="0">
                <a:latin typeface="Showcard Gothic" pitchFamily="82" charset="0"/>
              </a:rPr>
              <a:t> Semester     </a:t>
            </a:r>
          </a:p>
          <a:p>
            <a:pPr marL="0" indent="0">
              <a:buNone/>
            </a:pPr>
            <a:endParaRPr lang="en-US" u="sng" dirty="0">
              <a:latin typeface="Showcard Gothic" pitchFamily="82" charset="0"/>
            </a:endParaRPr>
          </a:p>
          <a:p>
            <a:pPr>
              <a:buClrTx/>
              <a:buFont typeface="Wingdings" panose="05000000000000000000" pitchFamily="2" charset="2"/>
              <a:buChar char="§"/>
            </a:pPr>
            <a:r>
              <a:rPr lang="en-US" dirty="0">
                <a:solidFill>
                  <a:schemeClr val="tx1"/>
                </a:solidFill>
              </a:rPr>
              <a:t>Title Parent Meeting</a:t>
            </a:r>
          </a:p>
          <a:p>
            <a:pPr>
              <a:buClrTx/>
              <a:buFont typeface="Wingdings" panose="05000000000000000000" pitchFamily="2" charset="2"/>
              <a:buChar char="§"/>
            </a:pPr>
            <a:r>
              <a:rPr lang="en-US" dirty="0">
                <a:solidFill>
                  <a:schemeClr val="tx1"/>
                </a:solidFill>
              </a:rPr>
              <a:t>Parent University </a:t>
            </a:r>
          </a:p>
          <a:p>
            <a:pPr eaLnBrk="1" hangingPunct="1">
              <a:buClrTx/>
              <a:buFont typeface="Wingdings" pitchFamily="2" charset="2"/>
              <a:buChar char="§"/>
            </a:pPr>
            <a:r>
              <a:rPr lang="en-US" dirty="0">
                <a:solidFill>
                  <a:schemeClr val="tx1"/>
                </a:solidFill>
              </a:rPr>
              <a:t>Data Night</a:t>
            </a:r>
          </a:p>
          <a:p>
            <a:pPr eaLnBrk="1" hangingPunct="1">
              <a:buClrTx/>
              <a:buFont typeface="Wingdings" pitchFamily="2" charset="2"/>
              <a:buChar char="§"/>
            </a:pPr>
            <a:r>
              <a:rPr lang="en-US" dirty="0">
                <a:solidFill>
                  <a:schemeClr val="tx1"/>
                </a:solidFill>
              </a:rPr>
              <a:t>Family Literacy Night</a:t>
            </a:r>
          </a:p>
          <a:p>
            <a:pPr eaLnBrk="1" hangingPunct="1">
              <a:buClrTx/>
              <a:buFont typeface="Wingdings" pitchFamily="2" charset="2"/>
              <a:buChar char="§"/>
            </a:pPr>
            <a:r>
              <a:rPr lang="en-US" dirty="0">
                <a:solidFill>
                  <a:schemeClr val="tx1"/>
                </a:solidFill>
              </a:rPr>
              <a:t>Read for the Record </a:t>
            </a:r>
          </a:p>
          <a:p>
            <a:pPr marL="0" indent="0">
              <a:buNone/>
            </a:pPr>
            <a:r>
              <a:rPr lang="en-US" u="sng" dirty="0">
                <a:latin typeface="Showcard Gothic" pitchFamily="82" charset="0"/>
              </a:rPr>
              <a:t>                    </a:t>
            </a:r>
          </a:p>
        </p:txBody>
      </p:sp>
      <p:sp>
        <p:nvSpPr>
          <p:cNvPr id="5" name="TextBox 4">
            <a:extLst>
              <a:ext uri="{FF2B5EF4-FFF2-40B4-BE49-F238E27FC236}">
                <a16:creationId xmlns:a16="http://schemas.microsoft.com/office/drawing/2014/main" id="{099364A9-E942-F2A1-3BDC-19BD5FFC814E}"/>
              </a:ext>
            </a:extLst>
          </p:cNvPr>
          <p:cNvSpPr txBox="1"/>
          <p:nvPr/>
        </p:nvSpPr>
        <p:spPr>
          <a:xfrm>
            <a:off x="5431536" y="2031754"/>
            <a:ext cx="4480560" cy="3693319"/>
          </a:xfrm>
          <a:prstGeom prst="rect">
            <a:avLst/>
          </a:prstGeom>
          <a:noFill/>
        </p:spPr>
        <p:txBody>
          <a:bodyPr wrap="square" rtlCol="0">
            <a:spAutoFit/>
          </a:bodyPr>
          <a:lstStyle/>
          <a:p>
            <a:pPr algn="ctr"/>
            <a:r>
              <a:rPr lang="en-US" u="sng" dirty="0">
                <a:latin typeface="Showcard Gothic" pitchFamily="82" charset="0"/>
              </a:rPr>
              <a:t>    2</a:t>
            </a:r>
            <a:r>
              <a:rPr lang="en-US" u="sng" baseline="30000" dirty="0">
                <a:latin typeface="Showcard Gothic" pitchFamily="82" charset="0"/>
              </a:rPr>
              <a:t>nd</a:t>
            </a:r>
            <a:r>
              <a:rPr lang="en-US" u="sng" dirty="0">
                <a:latin typeface="Showcard Gothic" pitchFamily="82" charset="0"/>
              </a:rPr>
              <a:t>  Semester</a:t>
            </a:r>
          </a:p>
          <a:p>
            <a:pPr algn="ctr"/>
            <a:endParaRPr lang="en-US" u="sng" dirty="0">
              <a:latin typeface="Showcard Gothic" pitchFamily="82" charset="0"/>
            </a:endParaRPr>
          </a:p>
          <a:p>
            <a:pPr>
              <a:buClrTx/>
              <a:buFont typeface="Wingdings" panose="05000000000000000000" pitchFamily="2" charset="2"/>
              <a:buChar char="§"/>
            </a:pPr>
            <a:r>
              <a:rPr lang="en-US" dirty="0">
                <a:solidFill>
                  <a:schemeClr val="tx1"/>
                </a:solidFill>
              </a:rPr>
              <a:t>Pastries with Parents</a:t>
            </a:r>
          </a:p>
          <a:p>
            <a:pPr>
              <a:buClrTx/>
              <a:buFont typeface="Wingdings" panose="05000000000000000000" pitchFamily="2" charset="2"/>
              <a:buChar char="§"/>
            </a:pPr>
            <a:r>
              <a:rPr lang="en-US" dirty="0">
                <a:solidFill>
                  <a:schemeClr val="tx1"/>
                </a:solidFill>
              </a:rPr>
              <a:t>Data Night</a:t>
            </a:r>
          </a:p>
          <a:p>
            <a:pPr>
              <a:buClrTx/>
              <a:buFont typeface="Wingdings" panose="05000000000000000000" pitchFamily="2" charset="2"/>
              <a:buChar char="§"/>
            </a:pPr>
            <a:r>
              <a:rPr lang="en-US" dirty="0">
                <a:solidFill>
                  <a:schemeClr val="tx1"/>
                </a:solidFill>
              </a:rPr>
              <a:t>Family Math/Science Night</a:t>
            </a:r>
          </a:p>
          <a:p>
            <a:pPr>
              <a:buClrTx/>
              <a:buFont typeface="Wingdings" panose="05000000000000000000" pitchFamily="2" charset="2"/>
              <a:buChar char="§"/>
            </a:pPr>
            <a:r>
              <a:rPr lang="en-US" dirty="0">
                <a:solidFill>
                  <a:schemeClr val="tx1"/>
                </a:solidFill>
              </a:rPr>
              <a:t>Reading Fair</a:t>
            </a:r>
          </a:p>
          <a:p>
            <a:pPr>
              <a:buClrTx/>
              <a:buFont typeface="Wingdings" panose="05000000000000000000" pitchFamily="2" charset="2"/>
              <a:buChar char="§"/>
            </a:pPr>
            <a:r>
              <a:rPr lang="en-US" dirty="0">
                <a:solidFill>
                  <a:schemeClr val="tx1"/>
                </a:solidFill>
              </a:rPr>
              <a:t>Field Day-May 2025</a:t>
            </a:r>
            <a:endParaRPr lang="en-US" dirty="0"/>
          </a:p>
          <a:p>
            <a:pPr>
              <a:buFont typeface="Wingdings" pitchFamily="2" charset="2"/>
              <a:buNone/>
            </a:pPr>
            <a:endParaRPr lang="en-US" sz="1800" dirty="0"/>
          </a:p>
          <a:p>
            <a:pPr>
              <a:buFont typeface="Wingdings" pitchFamily="2" charset="2"/>
              <a:buNone/>
            </a:pPr>
            <a:r>
              <a:rPr lang="en-US" sz="1800" dirty="0">
                <a:solidFill>
                  <a:schemeClr val="tx1"/>
                </a:solidFill>
              </a:rPr>
              <a:t>**You will receive more information regarding each of these parent activities as we approach them during the school year.</a:t>
            </a:r>
          </a:p>
          <a:p>
            <a:pPr algn="ctr"/>
            <a:endParaRPr lang="en-US" u="sng" dirty="0">
              <a:latin typeface="Showcard Gothic" pitchFamily="82" charset="0"/>
            </a:endParaRPr>
          </a:p>
        </p:txBody>
      </p:sp>
    </p:spTree>
    <p:extLst>
      <p:ext uri="{BB962C8B-B14F-4D97-AF65-F5344CB8AC3E}">
        <p14:creationId xmlns:p14="http://schemas.microsoft.com/office/powerpoint/2010/main" val="33489564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BCC238-60CB-3110-EB6C-6D409260B781}"/>
              </a:ext>
            </a:extLst>
          </p:cNvPr>
          <p:cNvSpPr>
            <a:spLocks noGrp="1"/>
          </p:cNvSpPr>
          <p:nvPr>
            <p:ph type="title"/>
          </p:nvPr>
        </p:nvSpPr>
        <p:spPr>
          <a:xfrm>
            <a:off x="1728216" y="124345"/>
            <a:ext cx="7681907" cy="1268984"/>
          </a:xfrm>
        </p:spPr>
        <p:txBody>
          <a:bodyPr>
            <a:normAutofit fontScale="90000"/>
          </a:bodyPr>
          <a:lstStyle/>
          <a:p>
            <a:r>
              <a:rPr lang="en-US" dirty="0"/>
              <a:t>Title I</a:t>
            </a:r>
            <a:br>
              <a:rPr lang="en-US" dirty="0"/>
            </a:br>
            <a:r>
              <a:rPr lang="en-US" dirty="0"/>
              <a:t> Mrs. Monice Montague- Williams</a:t>
            </a:r>
          </a:p>
        </p:txBody>
      </p:sp>
      <p:sp>
        <p:nvSpPr>
          <p:cNvPr id="3" name="Content Placeholder 2">
            <a:extLst>
              <a:ext uri="{FF2B5EF4-FFF2-40B4-BE49-F238E27FC236}">
                <a16:creationId xmlns:a16="http://schemas.microsoft.com/office/drawing/2014/main" id="{EBA45520-4109-5690-BFFD-8D4CFBDEC77E}"/>
              </a:ext>
            </a:extLst>
          </p:cNvPr>
          <p:cNvSpPr>
            <a:spLocks noGrp="1"/>
          </p:cNvSpPr>
          <p:nvPr>
            <p:ph idx="1"/>
          </p:nvPr>
        </p:nvSpPr>
        <p:spPr>
          <a:xfrm>
            <a:off x="1728216" y="2020825"/>
            <a:ext cx="8571245" cy="3776472"/>
          </a:xfrm>
        </p:spPr>
        <p:txBody>
          <a:bodyPr>
            <a:normAutofit lnSpcReduction="10000"/>
          </a:bodyPr>
          <a:lstStyle/>
          <a:p>
            <a:pPr>
              <a:buFont typeface="Wingdings" panose="05000000000000000000" pitchFamily="2" charset="2"/>
              <a:buChar char="Ø"/>
            </a:pPr>
            <a:r>
              <a:rPr lang="en-US" sz="1800" dirty="0"/>
              <a:t>Before School Tutoring Registration </a:t>
            </a:r>
          </a:p>
          <a:p>
            <a:pPr marL="0" indent="0">
              <a:buNone/>
            </a:pPr>
            <a:r>
              <a:rPr lang="en-US" sz="1800" dirty="0"/>
              <a:t>  </a:t>
            </a:r>
            <a:r>
              <a:rPr lang="en-US" sz="1800" dirty="0">
                <a:highlight>
                  <a:srgbClr val="FFFF00"/>
                </a:highlight>
              </a:rPr>
              <a:t>Tuesdays &amp; Thursdays 7:30 A.M. – 9:00 A.M.</a:t>
            </a:r>
          </a:p>
          <a:p>
            <a:pPr marL="0" indent="0">
              <a:buNone/>
            </a:pPr>
            <a:endParaRPr lang="en-US" sz="1800" dirty="0">
              <a:highlight>
                <a:srgbClr val="FFFF00"/>
              </a:highlight>
            </a:endParaRPr>
          </a:p>
          <a:p>
            <a:pPr>
              <a:buFont typeface="Wingdings" panose="05000000000000000000" pitchFamily="2" charset="2"/>
              <a:buChar char="Ø"/>
            </a:pPr>
            <a:r>
              <a:rPr lang="en-US" sz="1800" dirty="0"/>
              <a:t>Family Engagement</a:t>
            </a:r>
          </a:p>
          <a:p>
            <a:pPr marL="0" indent="0">
              <a:buNone/>
            </a:pPr>
            <a:endParaRPr lang="en-US" sz="1800" dirty="0"/>
          </a:p>
          <a:p>
            <a:pPr>
              <a:buFont typeface="Wingdings" panose="05000000000000000000" pitchFamily="2" charset="2"/>
              <a:buChar char="Ø"/>
            </a:pPr>
            <a:r>
              <a:rPr lang="en-US" sz="1800" dirty="0"/>
              <a:t>School Compact</a:t>
            </a:r>
          </a:p>
          <a:p>
            <a:pPr marL="0" indent="0">
              <a:buNone/>
            </a:pPr>
            <a:endParaRPr lang="en-US" sz="1800" dirty="0"/>
          </a:p>
          <a:p>
            <a:pPr>
              <a:buFont typeface="Wingdings" panose="05000000000000000000" pitchFamily="2" charset="2"/>
              <a:buChar char="Ø"/>
            </a:pPr>
            <a:r>
              <a:rPr lang="en-US" sz="1800" dirty="0"/>
              <a:t>Parents Right to Know</a:t>
            </a:r>
          </a:p>
          <a:p>
            <a:pPr marL="0" indent="0">
              <a:buNone/>
            </a:pPr>
            <a:endParaRPr lang="en-US" sz="1800" dirty="0"/>
          </a:p>
          <a:p>
            <a:pPr>
              <a:buFont typeface="Wingdings" panose="05000000000000000000" pitchFamily="2" charset="2"/>
              <a:buChar char="Ø"/>
            </a:pPr>
            <a:r>
              <a:rPr lang="en-US" sz="1800" dirty="0"/>
              <a:t>Student Handbook</a:t>
            </a:r>
          </a:p>
          <a:p>
            <a:pPr marL="0" indent="0">
              <a:buNone/>
            </a:pPr>
            <a:endParaRPr lang="en-US" dirty="0"/>
          </a:p>
        </p:txBody>
      </p:sp>
    </p:spTree>
    <p:extLst>
      <p:ext uri="{BB962C8B-B14F-4D97-AF65-F5344CB8AC3E}">
        <p14:creationId xmlns:p14="http://schemas.microsoft.com/office/powerpoint/2010/main" val="7211852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4A90E0-7D9F-0CEA-3EF4-A12511F4545B}"/>
              </a:ext>
            </a:extLst>
          </p:cNvPr>
          <p:cNvSpPr>
            <a:spLocks noGrp="1"/>
          </p:cNvSpPr>
          <p:nvPr>
            <p:ph type="title"/>
          </p:nvPr>
        </p:nvSpPr>
        <p:spPr>
          <a:xfrm>
            <a:off x="565150" y="770890"/>
            <a:ext cx="9849866" cy="1057910"/>
          </a:xfrm>
        </p:spPr>
        <p:txBody>
          <a:bodyPr>
            <a:normAutofit fontScale="90000"/>
          </a:bodyPr>
          <a:lstStyle/>
          <a:p>
            <a:pPr algn="ctr"/>
            <a:r>
              <a:rPr lang="en-US" sz="4000" b="1" dirty="0">
                <a:solidFill>
                  <a:srgbClr val="002060"/>
                </a:solidFill>
                <a:latin typeface="Comic Sans MS" panose="030F0702030302020204" pitchFamily="66" charset="0"/>
              </a:rPr>
              <a:t>Opportunities for Parental Involvement-School Level</a:t>
            </a:r>
            <a:br>
              <a:rPr lang="en-US" sz="4000" b="1" dirty="0">
                <a:solidFill>
                  <a:srgbClr val="002060"/>
                </a:solidFill>
                <a:latin typeface="Comic Sans MS" panose="030F0702030302020204" pitchFamily="66" charset="0"/>
              </a:rPr>
            </a:br>
            <a:endParaRPr lang="en-US" dirty="0"/>
          </a:p>
        </p:txBody>
      </p:sp>
      <p:sp>
        <p:nvSpPr>
          <p:cNvPr id="3" name="Content Placeholder 2">
            <a:extLst>
              <a:ext uri="{FF2B5EF4-FFF2-40B4-BE49-F238E27FC236}">
                <a16:creationId xmlns:a16="http://schemas.microsoft.com/office/drawing/2014/main" id="{291CA607-9F47-99B6-9FD7-D9BD38BB1A0F}"/>
              </a:ext>
            </a:extLst>
          </p:cNvPr>
          <p:cNvSpPr>
            <a:spLocks noGrp="1"/>
          </p:cNvSpPr>
          <p:nvPr>
            <p:ph idx="1"/>
          </p:nvPr>
        </p:nvSpPr>
        <p:spPr>
          <a:xfrm>
            <a:off x="565150" y="2160016"/>
            <a:ext cx="9703562" cy="3838448"/>
          </a:xfrm>
        </p:spPr>
        <p:txBody>
          <a:bodyPr>
            <a:normAutofit fontScale="47500" lnSpcReduction="20000"/>
          </a:bodyPr>
          <a:lstStyle/>
          <a:p>
            <a:pPr marL="114300" indent="0" eaLnBrk="1" hangingPunct="1">
              <a:buNone/>
            </a:pPr>
            <a:r>
              <a:rPr lang="en-US" sz="9600" b="1" dirty="0">
                <a:solidFill>
                  <a:schemeClr val="tx1"/>
                </a:solidFill>
              </a:rPr>
              <a:t>Volunteer Opportunities</a:t>
            </a:r>
            <a:r>
              <a:rPr lang="en-US" sz="9600" dirty="0"/>
              <a:t>:</a:t>
            </a:r>
            <a:r>
              <a:rPr lang="en-US" sz="9600" dirty="0">
                <a:solidFill>
                  <a:schemeClr val="tx1"/>
                </a:solidFill>
              </a:rPr>
              <a:t> </a:t>
            </a:r>
          </a:p>
          <a:p>
            <a:pPr marL="114300" indent="0" eaLnBrk="1" hangingPunct="1">
              <a:buNone/>
            </a:pPr>
            <a:endParaRPr lang="en-US" sz="1050" dirty="0">
              <a:solidFill>
                <a:schemeClr val="tx1"/>
              </a:solidFill>
            </a:endParaRPr>
          </a:p>
          <a:p>
            <a:pPr>
              <a:buClrTx/>
              <a:buFont typeface="Wingdings" pitchFamily="2" charset="2"/>
              <a:buChar char="§"/>
            </a:pPr>
            <a:r>
              <a:rPr lang="en-US" sz="9600" dirty="0">
                <a:solidFill>
                  <a:schemeClr val="tx1"/>
                </a:solidFill>
              </a:rPr>
              <a:t>Arise2Read Volunteer (2</a:t>
            </a:r>
            <a:r>
              <a:rPr lang="en-US" sz="9600" baseline="30000" dirty="0">
                <a:solidFill>
                  <a:schemeClr val="tx1"/>
                </a:solidFill>
              </a:rPr>
              <a:t>nd</a:t>
            </a:r>
            <a:r>
              <a:rPr lang="en-US" sz="9600" dirty="0">
                <a:solidFill>
                  <a:schemeClr val="tx1"/>
                </a:solidFill>
              </a:rPr>
              <a:t> Grade)</a:t>
            </a:r>
          </a:p>
          <a:p>
            <a:pPr marL="114300" indent="0">
              <a:buClrTx/>
              <a:buNone/>
            </a:pPr>
            <a:endParaRPr lang="en-US" sz="9600" dirty="0">
              <a:solidFill>
                <a:schemeClr val="tx1"/>
              </a:solidFill>
            </a:endParaRPr>
          </a:p>
          <a:p>
            <a:pPr>
              <a:buClrTx/>
              <a:buFont typeface="Wingdings" pitchFamily="2" charset="2"/>
              <a:buChar char="§"/>
            </a:pPr>
            <a:r>
              <a:rPr lang="en-US" sz="9600" dirty="0">
                <a:solidFill>
                  <a:schemeClr val="tx1"/>
                </a:solidFill>
              </a:rPr>
              <a:t>TNREADY Proctor</a:t>
            </a:r>
          </a:p>
          <a:p>
            <a:pPr eaLnBrk="1" hangingPunct="1">
              <a:buFont typeface="Wingdings" pitchFamily="2" charset="2"/>
              <a:buNone/>
            </a:pPr>
            <a:r>
              <a:rPr lang="en-US" sz="800" dirty="0"/>
              <a:t>   </a:t>
            </a:r>
          </a:p>
          <a:p>
            <a:endParaRPr lang="en-US" dirty="0"/>
          </a:p>
        </p:txBody>
      </p:sp>
    </p:spTree>
    <p:extLst>
      <p:ext uri="{BB962C8B-B14F-4D97-AF65-F5344CB8AC3E}">
        <p14:creationId xmlns:p14="http://schemas.microsoft.com/office/powerpoint/2010/main" val="20372906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EB46B8FB-F6A2-5F47-A6CD-A7E17E69270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201388" y="0"/>
            <a:ext cx="5990612" cy="6858001"/>
            <a:chOff x="6201388" y="0"/>
            <a:chExt cx="5990612" cy="6858001"/>
          </a:xfrm>
        </p:grpSpPr>
        <p:sp>
          <p:nvSpPr>
            <p:cNvPr id="9" name="Oval 8">
              <a:extLst>
                <a:ext uri="{FF2B5EF4-FFF2-40B4-BE49-F238E27FC236}">
                  <a16:creationId xmlns:a16="http://schemas.microsoft.com/office/drawing/2014/main" id="{419BDE93-3EC2-4E4D-BC0B-417378F49E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1388" y="3549396"/>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46">
              <a:extLst>
                <a:ext uri="{FF2B5EF4-FFF2-40B4-BE49-F238E27FC236}">
                  <a16:creationId xmlns:a16="http://schemas.microsoft.com/office/drawing/2014/main" id="{FE21F82F-1EE5-8240-97F8-387DF0253F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1389" y="1"/>
              <a:ext cx="1130725" cy="565575"/>
            </a:xfrm>
            <a:custGeom>
              <a:avLst/>
              <a:gdLst>
                <a:gd name="connsiteX0" fmla="*/ 21 w 1130725"/>
                <a:gd name="connsiteY0" fmla="*/ 0 h 565575"/>
                <a:gd name="connsiteX1" fmla="*/ 1130704 w 1130725"/>
                <a:gd name="connsiteY1" fmla="*/ 0 h 565575"/>
                <a:gd name="connsiteX2" fmla="*/ 1130725 w 1130725"/>
                <a:gd name="connsiteY2" fmla="*/ 213 h 565575"/>
                <a:gd name="connsiteX3" fmla="*/ 565362 w 1130725"/>
                <a:gd name="connsiteY3" fmla="*/ 565575 h 565575"/>
                <a:gd name="connsiteX4" fmla="*/ 0 w 1130725"/>
                <a:gd name="connsiteY4" fmla="*/ 213 h 565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5" h="565575">
                  <a:moveTo>
                    <a:pt x="21" y="0"/>
                  </a:moveTo>
                  <a:lnTo>
                    <a:pt x="1130704" y="0"/>
                  </a:lnTo>
                  <a:lnTo>
                    <a:pt x="1130725" y="213"/>
                  </a:lnTo>
                  <a:cubicBezTo>
                    <a:pt x="1130725" y="312454"/>
                    <a:pt x="877604" y="565575"/>
                    <a:pt x="565362" y="565575"/>
                  </a:cubicBezTo>
                  <a:cubicBezTo>
                    <a:pt x="253121" y="565575"/>
                    <a:pt x="0" y="312454"/>
                    <a:pt x="0" y="21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48">
              <a:extLst>
                <a:ext uri="{FF2B5EF4-FFF2-40B4-BE49-F238E27FC236}">
                  <a16:creationId xmlns:a16="http://schemas.microsoft.com/office/drawing/2014/main" id="{AE1903E3-6B5F-6B4C-9A1F-62628A050A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564255" y="6292426"/>
              <a:ext cx="1130723" cy="565575"/>
            </a:xfrm>
            <a:custGeom>
              <a:avLst/>
              <a:gdLst>
                <a:gd name="connsiteX0" fmla="*/ 565362 w 1130723"/>
                <a:gd name="connsiteY0" fmla="*/ 0 h 565575"/>
                <a:gd name="connsiteX1" fmla="*/ 1130723 w 1130723"/>
                <a:gd name="connsiteY1" fmla="*/ 565362 h 565575"/>
                <a:gd name="connsiteX2" fmla="*/ 1130702 w 1130723"/>
                <a:gd name="connsiteY2" fmla="*/ 565575 h 565575"/>
                <a:gd name="connsiteX3" fmla="*/ 21 w 1130723"/>
                <a:gd name="connsiteY3" fmla="*/ 565575 h 565575"/>
                <a:gd name="connsiteX4" fmla="*/ 0 w 1130723"/>
                <a:gd name="connsiteY4" fmla="*/ 565362 h 565575"/>
                <a:gd name="connsiteX5" fmla="*/ 565362 w 1130723"/>
                <a:gd name="connsiteY5" fmla="*/ 0 h 56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0723" h="565575">
                  <a:moveTo>
                    <a:pt x="565362" y="0"/>
                  </a:moveTo>
                  <a:cubicBezTo>
                    <a:pt x="877602" y="0"/>
                    <a:pt x="1130723" y="253121"/>
                    <a:pt x="1130723" y="565362"/>
                  </a:cubicBezTo>
                  <a:lnTo>
                    <a:pt x="1130702" y="565575"/>
                  </a:lnTo>
                  <a:lnTo>
                    <a:pt x="21" y="565575"/>
                  </a:lnTo>
                  <a:lnTo>
                    <a:pt x="0" y="565362"/>
                  </a:lnTo>
                  <a:cubicBezTo>
                    <a:pt x="0" y="253121"/>
                    <a:pt x="253120" y="0"/>
                    <a:pt x="565362"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Oval 11">
              <a:extLst>
                <a:ext uri="{FF2B5EF4-FFF2-40B4-BE49-F238E27FC236}">
                  <a16:creationId xmlns:a16="http://schemas.microsoft.com/office/drawing/2014/main" id="{F7C55863-3B37-0743-B001-1A970033FB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564253" y="3549396"/>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932B4C24-3A58-924C-B79A-D961EF7C2C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564253" y="2177881"/>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21EF52E0-D2CF-544F-93A6-4D7B45A048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564253" y="806366"/>
              <a:ext cx="1130725" cy="113072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63">
              <a:extLst>
                <a:ext uri="{FF2B5EF4-FFF2-40B4-BE49-F238E27FC236}">
                  <a16:creationId xmlns:a16="http://schemas.microsoft.com/office/drawing/2014/main" id="{6966CFE5-1C8C-2E4F-9B2D-A8438F5A53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564254" y="1"/>
              <a:ext cx="1130725" cy="565575"/>
            </a:xfrm>
            <a:custGeom>
              <a:avLst/>
              <a:gdLst>
                <a:gd name="connsiteX0" fmla="*/ 21 w 1130725"/>
                <a:gd name="connsiteY0" fmla="*/ 0 h 565575"/>
                <a:gd name="connsiteX1" fmla="*/ 1130704 w 1130725"/>
                <a:gd name="connsiteY1" fmla="*/ 0 h 565575"/>
                <a:gd name="connsiteX2" fmla="*/ 1130725 w 1130725"/>
                <a:gd name="connsiteY2" fmla="*/ 213 h 565575"/>
                <a:gd name="connsiteX3" fmla="*/ 565363 w 1130725"/>
                <a:gd name="connsiteY3" fmla="*/ 565575 h 565575"/>
                <a:gd name="connsiteX4" fmla="*/ 0 w 1130725"/>
                <a:gd name="connsiteY4" fmla="*/ 213 h 565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5" h="565575">
                  <a:moveTo>
                    <a:pt x="21" y="0"/>
                  </a:moveTo>
                  <a:lnTo>
                    <a:pt x="1130704" y="0"/>
                  </a:lnTo>
                  <a:lnTo>
                    <a:pt x="1130725" y="213"/>
                  </a:lnTo>
                  <a:cubicBezTo>
                    <a:pt x="1130725" y="312454"/>
                    <a:pt x="877603" y="565575"/>
                    <a:pt x="565363" y="565575"/>
                  </a:cubicBezTo>
                  <a:cubicBezTo>
                    <a:pt x="253121" y="565575"/>
                    <a:pt x="0" y="312454"/>
                    <a:pt x="0" y="21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64">
              <a:extLst>
                <a:ext uri="{FF2B5EF4-FFF2-40B4-BE49-F238E27FC236}">
                  <a16:creationId xmlns:a16="http://schemas.microsoft.com/office/drawing/2014/main" id="{9FD29EF3-A5B2-554A-A307-6BE1BCE8AF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27118" y="6292426"/>
              <a:ext cx="1130724" cy="565575"/>
            </a:xfrm>
            <a:custGeom>
              <a:avLst/>
              <a:gdLst>
                <a:gd name="connsiteX0" fmla="*/ 565362 w 1130724"/>
                <a:gd name="connsiteY0" fmla="*/ 0 h 565575"/>
                <a:gd name="connsiteX1" fmla="*/ 1130724 w 1130724"/>
                <a:gd name="connsiteY1" fmla="*/ 565362 h 565575"/>
                <a:gd name="connsiteX2" fmla="*/ 1130703 w 1130724"/>
                <a:gd name="connsiteY2" fmla="*/ 565575 h 565575"/>
                <a:gd name="connsiteX3" fmla="*/ 22 w 1130724"/>
                <a:gd name="connsiteY3" fmla="*/ 565575 h 565575"/>
                <a:gd name="connsiteX4" fmla="*/ 0 w 1130724"/>
                <a:gd name="connsiteY4" fmla="*/ 565362 h 565575"/>
                <a:gd name="connsiteX5" fmla="*/ 565362 w 1130724"/>
                <a:gd name="connsiteY5" fmla="*/ 0 h 56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0724" h="565575">
                  <a:moveTo>
                    <a:pt x="565362" y="0"/>
                  </a:moveTo>
                  <a:cubicBezTo>
                    <a:pt x="877603" y="0"/>
                    <a:pt x="1130724" y="253121"/>
                    <a:pt x="1130724" y="565362"/>
                  </a:cubicBezTo>
                  <a:lnTo>
                    <a:pt x="1130703" y="565575"/>
                  </a:lnTo>
                  <a:lnTo>
                    <a:pt x="22" y="565575"/>
                  </a:lnTo>
                  <a:lnTo>
                    <a:pt x="0" y="565362"/>
                  </a:lnTo>
                  <a:cubicBezTo>
                    <a:pt x="0" y="253121"/>
                    <a:pt x="253121" y="0"/>
                    <a:pt x="565362"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Oval 16">
              <a:extLst>
                <a:ext uri="{FF2B5EF4-FFF2-40B4-BE49-F238E27FC236}">
                  <a16:creationId xmlns:a16="http://schemas.microsoft.com/office/drawing/2014/main" id="{AC1ECAD8-0CF2-934D-AA1E-C108208CDE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27118" y="4920911"/>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DB14DED1-3A58-8C4D-902E-2A9F34043F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27118" y="3549396"/>
              <a:ext cx="1130725" cy="113072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65D65157-5719-0341-A807-A8956595FB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27118" y="2177881"/>
              <a:ext cx="1130725" cy="113072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A7F23F74-B777-2A4C-8EF9-E798880D59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27118" y="806366"/>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70">
              <a:extLst>
                <a:ext uri="{FF2B5EF4-FFF2-40B4-BE49-F238E27FC236}">
                  <a16:creationId xmlns:a16="http://schemas.microsoft.com/office/drawing/2014/main" id="{E3B9A050-0AE1-1D4B-A2AC-6EEF64B106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27117" y="0"/>
              <a:ext cx="1130726" cy="565576"/>
            </a:xfrm>
            <a:custGeom>
              <a:avLst/>
              <a:gdLst>
                <a:gd name="connsiteX0" fmla="*/ 22 w 1130726"/>
                <a:gd name="connsiteY0" fmla="*/ 0 h 565576"/>
                <a:gd name="connsiteX1" fmla="*/ 1130704 w 1130726"/>
                <a:gd name="connsiteY1" fmla="*/ 0 h 565576"/>
                <a:gd name="connsiteX2" fmla="*/ 1130726 w 1130726"/>
                <a:gd name="connsiteY2" fmla="*/ 214 h 565576"/>
                <a:gd name="connsiteX3" fmla="*/ 565363 w 1130726"/>
                <a:gd name="connsiteY3" fmla="*/ 565576 h 565576"/>
                <a:gd name="connsiteX4" fmla="*/ 0 w 1130726"/>
                <a:gd name="connsiteY4" fmla="*/ 214 h 5655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6" h="565576">
                  <a:moveTo>
                    <a:pt x="22" y="0"/>
                  </a:moveTo>
                  <a:lnTo>
                    <a:pt x="1130704" y="0"/>
                  </a:lnTo>
                  <a:lnTo>
                    <a:pt x="1130726" y="214"/>
                  </a:lnTo>
                  <a:cubicBezTo>
                    <a:pt x="1130726" y="312455"/>
                    <a:pt x="877604" y="565576"/>
                    <a:pt x="565363" y="565576"/>
                  </a:cubicBezTo>
                  <a:cubicBezTo>
                    <a:pt x="253122" y="565576"/>
                    <a:pt x="0" y="312455"/>
                    <a:pt x="0" y="21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Freeform 71">
              <a:extLst>
                <a:ext uri="{FF2B5EF4-FFF2-40B4-BE49-F238E27FC236}">
                  <a16:creationId xmlns:a16="http://schemas.microsoft.com/office/drawing/2014/main" id="{C424FE38-F803-8D47-BF56-1B18EC2B1F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89984" y="6292426"/>
              <a:ext cx="1130724" cy="565575"/>
            </a:xfrm>
            <a:custGeom>
              <a:avLst/>
              <a:gdLst>
                <a:gd name="connsiteX0" fmla="*/ 565362 w 1130724"/>
                <a:gd name="connsiteY0" fmla="*/ 0 h 565575"/>
                <a:gd name="connsiteX1" fmla="*/ 1130724 w 1130724"/>
                <a:gd name="connsiteY1" fmla="*/ 565362 h 565575"/>
                <a:gd name="connsiteX2" fmla="*/ 1130703 w 1130724"/>
                <a:gd name="connsiteY2" fmla="*/ 565575 h 565575"/>
                <a:gd name="connsiteX3" fmla="*/ 21 w 1130724"/>
                <a:gd name="connsiteY3" fmla="*/ 565575 h 565575"/>
                <a:gd name="connsiteX4" fmla="*/ 0 w 1130724"/>
                <a:gd name="connsiteY4" fmla="*/ 565362 h 565575"/>
                <a:gd name="connsiteX5" fmla="*/ 565362 w 1130724"/>
                <a:gd name="connsiteY5" fmla="*/ 0 h 56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0724" h="565575">
                  <a:moveTo>
                    <a:pt x="565362" y="0"/>
                  </a:moveTo>
                  <a:cubicBezTo>
                    <a:pt x="877603" y="0"/>
                    <a:pt x="1130724" y="253121"/>
                    <a:pt x="1130724" y="565362"/>
                  </a:cubicBezTo>
                  <a:lnTo>
                    <a:pt x="1130703" y="565575"/>
                  </a:lnTo>
                  <a:lnTo>
                    <a:pt x="21" y="565575"/>
                  </a:lnTo>
                  <a:lnTo>
                    <a:pt x="0" y="565362"/>
                  </a:lnTo>
                  <a:cubicBezTo>
                    <a:pt x="0" y="253121"/>
                    <a:pt x="253121" y="0"/>
                    <a:pt x="565362"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Oval 22">
              <a:extLst>
                <a:ext uri="{FF2B5EF4-FFF2-40B4-BE49-F238E27FC236}">
                  <a16:creationId xmlns:a16="http://schemas.microsoft.com/office/drawing/2014/main" id="{E37187F2-9212-0641-97D0-1ACD50B748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89984" y="4920911"/>
              <a:ext cx="1130725" cy="113072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C760C651-2AC4-564E-BEAA-AB7FAFE7F7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89984" y="3549396"/>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58B0A1B8-5BA3-3548-9511-B4904D0526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89984" y="806366"/>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75">
              <a:extLst>
                <a:ext uri="{FF2B5EF4-FFF2-40B4-BE49-F238E27FC236}">
                  <a16:creationId xmlns:a16="http://schemas.microsoft.com/office/drawing/2014/main" id="{424CD779-EE9A-214D-9488-767327E373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89983" y="0"/>
              <a:ext cx="1130726" cy="565576"/>
            </a:xfrm>
            <a:custGeom>
              <a:avLst/>
              <a:gdLst>
                <a:gd name="connsiteX0" fmla="*/ 21 w 1130726"/>
                <a:gd name="connsiteY0" fmla="*/ 0 h 565576"/>
                <a:gd name="connsiteX1" fmla="*/ 1130704 w 1130726"/>
                <a:gd name="connsiteY1" fmla="*/ 0 h 565576"/>
                <a:gd name="connsiteX2" fmla="*/ 1130726 w 1130726"/>
                <a:gd name="connsiteY2" fmla="*/ 214 h 565576"/>
                <a:gd name="connsiteX3" fmla="*/ 565363 w 1130726"/>
                <a:gd name="connsiteY3" fmla="*/ 565576 h 565576"/>
                <a:gd name="connsiteX4" fmla="*/ 0 w 1130726"/>
                <a:gd name="connsiteY4" fmla="*/ 214 h 5655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6" h="565576">
                  <a:moveTo>
                    <a:pt x="21" y="0"/>
                  </a:moveTo>
                  <a:lnTo>
                    <a:pt x="1130704" y="0"/>
                  </a:lnTo>
                  <a:lnTo>
                    <a:pt x="1130726" y="214"/>
                  </a:lnTo>
                  <a:cubicBezTo>
                    <a:pt x="1130726" y="312455"/>
                    <a:pt x="877604" y="565576"/>
                    <a:pt x="565363" y="565576"/>
                  </a:cubicBezTo>
                  <a:cubicBezTo>
                    <a:pt x="253122" y="565576"/>
                    <a:pt x="0" y="312455"/>
                    <a:pt x="0" y="214"/>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Freeform 76">
              <a:extLst>
                <a:ext uri="{FF2B5EF4-FFF2-40B4-BE49-F238E27FC236}">
                  <a16:creationId xmlns:a16="http://schemas.microsoft.com/office/drawing/2014/main" id="{630D08C6-9EFB-8540-875F-2A55DED2AA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2854" y="6295069"/>
              <a:ext cx="539146" cy="562931"/>
            </a:xfrm>
            <a:custGeom>
              <a:avLst/>
              <a:gdLst>
                <a:gd name="connsiteX0" fmla="*/ 539146 w 539146"/>
                <a:gd name="connsiteY0" fmla="*/ 0 h 562931"/>
                <a:gd name="connsiteX1" fmla="*/ 539146 w 539146"/>
                <a:gd name="connsiteY1" fmla="*/ 562931 h 562931"/>
                <a:gd name="connsiteX2" fmla="*/ 21 w 539146"/>
                <a:gd name="connsiteY2" fmla="*/ 562931 h 562931"/>
                <a:gd name="connsiteX3" fmla="*/ 0 w 539146"/>
                <a:gd name="connsiteY3" fmla="*/ 562719 h 562931"/>
                <a:gd name="connsiteX4" fmla="*/ 451422 w 539146"/>
                <a:gd name="connsiteY4" fmla="*/ 8843 h 562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6" h="562931">
                  <a:moveTo>
                    <a:pt x="539146" y="0"/>
                  </a:moveTo>
                  <a:lnTo>
                    <a:pt x="539146" y="562931"/>
                  </a:lnTo>
                  <a:lnTo>
                    <a:pt x="21" y="562931"/>
                  </a:lnTo>
                  <a:lnTo>
                    <a:pt x="0" y="562719"/>
                  </a:lnTo>
                  <a:cubicBezTo>
                    <a:pt x="0" y="289508"/>
                    <a:pt x="193796" y="61561"/>
                    <a:pt x="451422" y="884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 name="Freeform 77">
              <a:extLst>
                <a:ext uri="{FF2B5EF4-FFF2-40B4-BE49-F238E27FC236}">
                  <a16:creationId xmlns:a16="http://schemas.microsoft.com/office/drawing/2014/main" id="{D7E8DA86-1294-4641-9C52-6E15315064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2853" y="4923555"/>
              <a:ext cx="539147" cy="1125439"/>
            </a:xfrm>
            <a:custGeom>
              <a:avLst/>
              <a:gdLst>
                <a:gd name="connsiteX0" fmla="*/ 539147 w 539147"/>
                <a:gd name="connsiteY0" fmla="*/ 0 h 1125439"/>
                <a:gd name="connsiteX1" fmla="*/ 539147 w 539147"/>
                <a:gd name="connsiteY1" fmla="*/ 1125439 h 1125439"/>
                <a:gd name="connsiteX2" fmla="*/ 451423 w 539147"/>
                <a:gd name="connsiteY2" fmla="*/ 1116595 h 1125439"/>
                <a:gd name="connsiteX3" fmla="*/ 0 w 539147"/>
                <a:gd name="connsiteY3" fmla="*/ 562719 h 1125439"/>
                <a:gd name="connsiteX4" fmla="*/ 451423 w 539147"/>
                <a:gd name="connsiteY4" fmla="*/ 8843 h 1125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7" h="1125439">
                  <a:moveTo>
                    <a:pt x="539147" y="0"/>
                  </a:moveTo>
                  <a:lnTo>
                    <a:pt x="539147" y="1125439"/>
                  </a:lnTo>
                  <a:lnTo>
                    <a:pt x="451423" y="1116595"/>
                  </a:lnTo>
                  <a:cubicBezTo>
                    <a:pt x="193797" y="1063877"/>
                    <a:pt x="0" y="835930"/>
                    <a:pt x="0" y="562719"/>
                  </a:cubicBezTo>
                  <a:cubicBezTo>
                    <a:pt x="0" y="289508"/>
                    <a:pt x="193797" y="61561"/>
                    <a:pt x="451423" y="8843"/>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9" name="Freeform 78">
              <a:extLst>
                <a:ext uri="{FF2B5EF4-FFF2-40B4-BE49-F238E27FC236}">
                  <a16:creationId xmlns:a16="http://schemas.microsoft.com/office/drawing/2014/main" id="{011063C9-2A43-3348-A018-F27FACAA77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2853" y="3552039"/>
              <a:ext cx="539147" cy="1125438"/>
            </a:xfrm>
            <a:custGeom>
              <a:avLst/>
              <a:gdLst>
                <a:gd name="connsiteX0" fmla="*/ 539147 w 539147"/>
                <a:gd name="connsiteY0" fmla="*/ 0 h 1125438"/>
                <a:gd name="connsiteX1" fmla="*/ 539147 w 539147"/>
                <a:gd name="connsiteY1" fmla="*/ 1125438 h 1125438"/>
                <a:gd name="connsiteX2" fmla="*/ 451423 w 539147"/>
                <a:gd name="connsiteY2" fmla="*/ 1116595 h 1125438"/>
                <a:gd name="connsiteX3" fmla="*/ 0 w 539147"/>
                <a:gd name="connsiteY3" fmla="*/ 562719 h 1125438"/>
                <a:gd name="connsiteX4" fmla="*/ 451423 w 539147"/>
                <a:gd name="connsiteY4" fmla="*/ 8843 h 1125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7" h="1125438">
                  <a:moveTo>
                    <a:pt x="539147" y="0"/>
                  </a:moveTo>
                  <a:lnTo>
                    <a:pt x="539147" y="1125438"/>
                  </a:lnTo>
                  <a:lnTo>
                    <a:pt x="451423" y="1116595"/>
                  </a:lnTo>
                  <a:cubicBezTo>
                    <a:pt x="193797" y="1063877"/>
                    <a:pt x="0" y="835930"/>
                    <a:pt x="0" y="562719"/>
                  </a:cubicBezTo>
                  <a:cubicBezTo>
                    <a:pt x="0" y="289508"/>
                    <a:pt x="193797" y="61561"/>
                    <a:pt x="451423" y="884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Freeform 79">
              <a:extLst>
                <a:ext uri="{FF2B5EF4-FFF2-40B4-BE49-F238E27FC236}">
                  <a16:creationId xmlns:a16="http://schemas.microsoft.com/office/drawing/2014/main" id="{EE85C7DE-D965-244F-BD95-3A05FF4AAC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2853" y="2180524"/>
              <a:ext cx="539147" cy="1125438"/>
            </a:xfrm>
            <a:custGeom>
              <a:avLst/>
              <a:gdLst>
                <a:gd name="connsiteX0" fmla="*/ 539147 w 539147"/>
                <a:gd name="connsiteY0" fmla="*/ 0 h 1125438"/>
                <a:gd name="connsiteX1" fmla="*/ 539147 w 539147"/>
                <a:gd name="connsiteY1" fmla="*/ 1125438 h 1125438"/>
                <a:gd name="connsiteX2" fmla="*/ 451423 w 539147"/>
                <a:gd name="connsiteY2" fmla="*/ 1116595 h 1125438"/>
                <a:gd name="connsiteX3" fmla="*/ 0 w 539147"/>
                <a:gd name="connsiteY3" fmla="*/ 562719 h 1125438"/>
                <a:gd name="connsiteX4" fmla="*/ 451423 w 539147"/>
                <a:gd name="connsiteY4" fmla="*/ 8843 h 1125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7" h="1125438">
                  <a:moveTo>
                    <a:pt x="539147" y="0"/>
                  </a:moveTo>
                  <a:lnTo>
                    <a:pt x="539147" y="1125438"/>
                  </a:lnTo>
                  <a:lnTo>
                    <a:pt x="451423" y="1116595"/>
                  </a:lnTo>
                  <a:cubicBezTo>
                    <a:pt x="193797" y="1063877"/>
                    <a:pt x="0" y="835930"/>
                    <a:pt x="0" y="562719"/>
                  </a:cubicBezTo>
                  <a:cubicBezTo>
                    <a:pt x="0" y="289509"/>
                    <a:pt x="193797" y="61561"/>
                    <a:pt x="451423" y="884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Freeform 80">
              <a:extLst>
                <a:ext uri="{FF2B5EF4-FFF2-40B4-BE49-F238E27FC236}">
                  <a16:creationId xmlns:a16="http://schemas.microsoft.com/office/drawing/2014/main" id="{315A1389-149A-3342-A863-637D42FDB2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2853" y="809010"/>
              <a:ext cx="539147" cy="1125439"/>
            </a:xfrm>
            <a:custGeom>
              <a:avLst/>
              <a:gdLst>
                <a:gd name="connsiteX0" fmla="*/ 539147 w 539147"/>
                <a:gd name="connsiteY0" fmla="*/ 0 h 1125439"/>
                <a:gd name="connsiteX1" fmla="*/ 539147 w 539147"/>
                <a:gd name="connsiteY1" fmla="*/ 1125439 h 1125439"/>
                <a:gd name="connsiteX2" fmla="*/ 451423 w 539147"/>
                <a:gd name="connsiteY2" fmla="*/ 1116595 h 1125439"/>
                <a:gd name="connsiteX3" fmla="*/ 0 w 539147"/>
                <a:gd name="connsiteY3" fmla="*/ 562719 h 1125439"/>
                <a:gd name="connsiteX4" fmla="*/ 451423 w 539147"/>
                <a:gd name="connsiteY4" fmla="*/ 8843 h 1125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7" h="1125439">
                  <a:moveTo>
                    <a:pt x="539147" y="0"/>
                  </a:moveTo>
                  <a:lnTo>
                    <a:pt x="539147" y="1125439"/>
                  </a:lnTo>
                  <a:lnTo>
                    <a:pt x="451423" y="1116595"/>
                  </a:lnTo>
                  <a:cubicBezTo>
                    <a:pt x="193797" y="1063877"/>
                    <a:pt x="0" y="835930"/>
                    <a:pt x="0" y="562719"/>
                  </a:cubicBezTo>
                  <a:cubicBezTo>
                    <a:pt x="0" y="289508"/>
                    <a:pt x="193797" y="61561"/>
                    <a:pt x="451423" y="884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2" name="Freeform 81">
              <a:extLst>
                <a:ext uri="{FF2B5EF4-FFF2-40B4-BE49-F238E27FC236}">
                  <a16:creationId xmlns:a16="http://schemas.microsoft.com/office/drawing/2014/main" id="{B149CC6F-B6C6-BE46-B451-1BF7D47A89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2853" y="1"/>
              <a:ext cx="539147" cy="562933"/>
            </a:xfrm>
            <a:custGeom>
              <a:avLst/>
              <a:gdLst>
                <a:gd name="connsiteX0" fmla="*/ 22 w 539147"/>
                <a:gd name="connsiteY0" fmla="*/ 0 h 562933"/>
                <a:gd name="connsiteX1" fmla="*/ 539147 w 539147"/>
                <a:gd name="connsiteY1" fmla="*/ 0 h 562933"/>
                <a:gd name="connsiteX2" fmla="*/ 539147 w 539147"/>
                <a:gd name="connsiteY2" fmla="*/ 562933 h 562933"/>
                <a:gd name="connsiteX3" fmla="*/ 451423 w 539147"/>
                <a:gd name="connsiteY3" fmla="*/ 554090 h 562933"/>
                <a:gd name="connsiteX4" fmla="*/ 0 w 539147"/>
                <a:gd name="connsiteY4" fmla="*/ 214 h 5629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7" h="562933">
                  <a:moveTo>
                    <a:pt x="22" y="0"/>
                  </a:moveTo>
                  <a:lnTo>
                    <a:pt x="539147" y="0"/>
                  </a:lnTo>
                  <a:lnTo>
                    <a:pt x="539147" y="562933"/>
                  </a:lnTo>
                  <a:lnTo>
                    <a:pt x="451423" y="554090"/>
                  </a:lnTo>
                  <a:cubicBezTo>
                    <a:pt x="193797" y="501372"/>
                    <a:pt x="0" y="273425"/>
                    <a:pt x="0" y="214"/>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cxnSp>
        <p:nvCxnSpPr>
          <p:cNvPr id="34" name="Straight Connector 33">
            <a:extLst>
              <a:ext uri="{FF2B5EF4-FFF2-40B4-BE49-F238E27FC236}">
                <a16:creationId xmlns:a16="http://schemas.microsoft.com/office/drawing/2014/main" id="{D33A3282-0389-C547-8CA6-7F3E7F27B3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65150" y="6087110"/>
            <a:ext cx="5066001"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useBgFill="1">
        <p:nvSpPr>
          <p:cNvPr id="36" name="Rectangle 35">
            <a:extLst>
              <a:ext uri="{FF2B5EF4-FFF2-40B4-BE49-F238E27FC236}">
                <a16:creationId xmlns:a16="http://schemas.microsoft.com/office/drawing/2014/main" id="{4EFE82FE-7465-AE46-88DF-34D347E83B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Figures of houses in different position and sizes">
            <a:extLst>
              <a:ext uri="{FF2B5EF4-FFF2-40B4-BE49-F238E27FC236}">
                <a16:creationId xmlns:a16="http://schemas.microsoft.com/office/drawing/2014/main" id="{464AA78B-B2EC-4C9C-6A59-B4ADF343C3CC}"/>
              </a:ext>
            </a:extLst>
          </p:cNvPr>
          <p:cNvPicPr>
            <a:picLocks noChangeAspect="1"/>
          </p:cNvPicPr>
          <p:nvPr/>
        </p:nvPicPr>
        <p:blipFill>
          <a:blip r:embed="rId2"/>
          <a:srcRect/>
          <a:stretch/>
        </p:blipFill>
        <p:spPr>
          <a:xfrm>
            <a:off x="20" y="1"/>
            <a:ext cx="12191980" cy="6857999"/>
          </a:xfrm>
          <a:prstGeom prst="rect">
            <a:avLst/>
          </a:prstGeom>
        </p:spPr>
      </p:pic>
      <p:sp>
        <p:nvSpPr>
          <p:cNvPr id="38" name="Rectangle">
            <a:extLst>
              <a:ext uri="{FF2B5EF4-FFF2-40B4-BE49-F238E27FC236}">
                <a16:creationId xmlns:a16="http://schemas.microsoft.com/office/drawing/2014/main" id="{B4F75AE3-A3AC-DE4C-98FE-EC9DC3BF8D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5267217" cy="6858000"/>
          </a:xfrm>
          <a:prstGeom prst="rect">
            <a:avLst/>
          </a:prstGeom>
          <a:gradFill flip="none" rotWithShape="1">
            <a:gsLst>
              <a:gs pos="31000">
                <a:schemeClr val="bg1">
                  <a:alpha val="80000"/>
                </a:schemeClr>
              </a:gs>
              <a:gs pos="0">
                <a:schemeClr val="bg1"/>
              </a:gs>
              <a:gs pos="100000">
                <a:schemeClr val="bg1">
                  <a:alpha val="34000"/>
                </a:schemeClr>
              </a:gs>
            </a:gsLst>
            <a:path path="circle">
              <a:fillToRect r="100000" b="100000"/>
            </a:path>
            <a:tileRect l="-100000" t="-100000"/>
          </a:gradFill>
          <a:ln w="12700">
            <a:miter lim="400000"/>
          </a:ln>
        </p:spPr>
        <p:txBody>
          <a:bodyPr lIns="50800" tIns="50800" rIns="50800" bIns="50800" anchor="ctr"/>
          <a:lstStyle/>
          <a:p>
            <a:pPr algn="ctr"/>
            <a:endParaRPr sz="2600" cap="all" dirty="0">
              <a:solidFill>
                <a:srgbClr val="FFFFFF"/>
              </a:solidFill>
              <a:sym typeface="Avenir Next"/>
            </a:endParaRPr>
          </a:p>
        </p:txBody>
      </p:sp>
      <p:sp>
        <p:nvSpPr>
          <p:cNvPr id="2" name="Title 1">
            <a:extLst>
              <a:ext uri="{FF2B5EF4-FFF2-40B4-BE49-F238E27FC236}">
                <a16:creationId xmlns:a16="http://schemas.microsoft.com/office/drawing/2014/main" id="{C284CE80-32A1-C169-DA15-F63805704D72}"/>
              </a:ext>
            </a:extLst>
          </p:cNvPr>
          <p:cNvSpPr>
            <a:spLocks noGrp="1"/>
          </p:cNvSpPr>
          <p:nvPr>
            <p:ph type="title"/>
          </p:nvPr>
        </p:nvSpPr>
        <p:spPr>
          <a:xfrm>
            <a:off x="565151" y="768334"/>
            <a:ext cx="4134538" cy="2866405"/>
          </a:xfrm>
        </p:spPr>
        <p:txBody>
          <a:bodyPr vert="horz" lIns="91440" tIns="45720" rIns="91440" bIns="45720" rtlCol="0" anchor="t">
            <a:normAutofit/>
          </a:bodyPr>
          <a:lstStyle/>
          <a:p>
            <a:r>
              <a:rPr lang="en-US" sz="5400"/>
              <a:t>OPEN HOUSE</a:t>
            </a:r>
          </a:p>
        </p:txBody>
      </p:sp>
      <p:cxnSp>
        <p:nvCxnSpPr>
          <p:cNvPr id="40" name="Straight Connector 39">
            <a:extLst>
              <a:ext uri="{FF2B5EF4-FFF2-40B4-BE49-F238E27FC236}">
                <a16:creationId xmlns:a16="http://schemas.microsoft.com/office/drawing/2014/main" id="{41C79BB7-CCAB-2243-9830-5569626C4D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65150" y="6087110"/>
            <a:ext cx="4134538"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grpSp>
        <p:nvGrpSpPr>
          <p:cNvPr id="42" name="Group 41">
            <a:extLst>
              <a:ext uri="{FF2B5EF4-FFF2-40B4-BE49-F238E27FC236}">
                <a16:creationId xmlns:a16="http://schemas.microsoft.com/office/drawing/2014/main" id="{44406D7A-DB1A-D940-8AD1-93FAF9DD719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291746" y="0"/>
            <a:ext cx="1900254" cy="6858000"/>
            <a:chOff x="10291746" y="0"/>
            <a:chExt cx="1900254" cy="6858000"/>
          </a:xfrm>
        </p:grpSpPr>
        <p:sp>
          <p:nvSpPr>
            <p:cNvPr id="43" name="Freeform 40">
              <a:extLst>
                <a:ext uri="{FF2B5EF4-FFF2-40B4-BE49-F238E27FC236}">
                  <a16:creationId xmlns:a16="http://schemas.microsoft.com/office/drawing/2014/main" id="{D0F85DF7-431B-BE45-B932-0E22FC3F84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5829" y="809310"/>
              <a:ext cx="536171" cy="1124839"/>
            </a:xfrm>
            <a:custGeom>
              <a:avLst/>
              <a:gdLst>
                <a:gd name="connsiteX0" fmla="*/ 536171 w 536171"/>
                <a:gd name="connsiteY0" fmla="*/ 0 h 1124839"/>
                <a:gd name="connsiteX1" fmla="*/ 536171 w 536171"/>
                <a:gd name="connsiteY1" fmla="*/ 1124839 h 1124839"/>
                <a:gd name="connsiteX2" fmla="*/ 451423 w 536171"/>
                <a:gd name="connsiteY2" fmla="*/ 1116295 h 1124839"/>
                <a:gd name="connsiteX3" fmla="*/ 0 w 536171"/>
                <a:gd name="connsiteY3" fmla="*/ 562419 h 1124839"/>
                <a:gd name="connsiteX4" fmla="*/ 451423 w 536171"/>
                <a:gd name="connsiteY4" fmla="*/ 8543 h 11248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6171" h="1124839">
                  <a:moveTo>
                    <a:pt x="536171" y="0"/>
                  </a:moveTo>
                  <a:lnTo>
                    <a:pt x="536171" y="1124839"/>
                  </a:lnTo>
                  <a:lnTo>
                    <a:pt x="451423" y="1116295"/>
                  </a:lnTo>
                  <a:cubicBezTo>
                    <a:pt x="193797" y="1063577"/>
                    <a:pt x="0" y="835630"/>
                    <a:pt x="0" y="562419"/>
                  </a:cubicBezTo>
                  <a:cubicBezTo>
                    <a:pt x="0" y="289208"/>
                    <a:pt x="193797" y="61261"/>
                    <a:pt x="451423" y="8543"/>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4" name="Freeform 41">
              <a:extLst>
                <a:ext uri="{FF2B5EF4-FFF2-40B4-BE49-F238E27FC236}">
                  <a16:creationId xmlns:a16="http://schemas.microsoft.com/office/drawing/2014/main" id="{BEA0AA89-2965-2A44-B84E-51C748B2D2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1748" y="0"/>
              <a:ext cx="1130725" cy="565362"/>
            </a:xfrm>
            <a:custGeom>
              <a:avLst/>
              <a:gdLst>
                <a:gd name="connsiteX0" fmla="*/ 0 w 1130725"/>
                <a:gd name="connsiteY0" fmla="*/ 0 h 565362"/>
                <a:gd name="connsiteX1" fmla="*/ 25420 w 1130725"/>
                <a:gd name="connsiteY1" fmla="*/ 0 h 565362"/>
                <a:gd name="connsiteX2" fmla="*/ 36369 w 1130725"/>
                <a:gd name="connsiteY2" fmla="*/ 108609 h 565362"/>
                <a:gd name="connsiteX3" fmla="*/ 565363 w 1130725"/>
                <a:gd name="connsiteY3" fmla="*/ 539750 h 565362"/>
                <a:gd name="connsiteX4" fmla="*/ 1094356 w 1130725"/>
                <a:gd name="connsiteY4" fmla="*/ 108609 h 565362"/>
                <a:gd name="connsiteX5" fmla="*/ 1105305 w 1130725"/>
                <a:gd name="connsiteY5" fmla="*/ 0 h 565362"/>
                <a:gd name="connsiteX6" fmla="*/ 1130725 w 1130725"/>
                <a:gd name="connsiteY6" fmla="*/ 0 h 565362"/>
                <a:gd name="connsiteX7" fmla="*/ 565363 w 1130725"/>
                <a:gd name="connsiteY7" fmla="*/ 565362 h 565362"/>
                <a:gd name="connsiteX8" fmla="*/ 0 w 1130725"/>
                <a:gd name="connsiteY8" fmla="*/ 0 h 565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0725" h="565362">
                  <a:moveTo>
                    <a:pt x="0" y="0"/>
                  </a:moveTo>
                  <a:lnTo>
                    <a:pt x="25420" y="0"/>
                  </a:lnTo>
                  <a:lnTo>
                    <a:pt x="36369" y="108609"/>
                  </a:lnTo>
                  <a:cubicBezTo>
                    <a:pt x="86718" y="354660"/>
                    <a:pt x="304425" y="539750"/>
                    <a:pt x="565363" y="539750"/>
                  </a:cubicBezTo>
                  <a:cubicBezTo>
                    <a:pt x="826300" y="539750"/>
                    <a:pt x="1044007" y="354660"/>
                    <a:pt x="1094356" y="108609"/>
                  </a:cubicBezTo>
                  <a:lnTo>
                    <a:pt x="1105305" y="0"/>
                  </a:lnTo>
                  <a:lnTo>
                    <a:pt x="1130725" y="0"/>
                  </a:lnTo>
                  <a:cubicBezTo>
                    <a:pt x="1130725" y="312241"/>
                    <a:pt x="877604" y="565362"/>
                    <a:pt x="565363" y="565362"/>
                  </a:cubicBezTo>
                  <a:cubicBezTo>
                    <a:pt x="253121" y="565362"/>
                    <a:pt x="0" y="312241"/>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5" name="Freeform 42">
              <a:extLst>
                <a:ext uri="{FF2B5EF4-FFF2-40B4-BE49-F238E27FC236}">
                  <a16:creationId xmlns:a16="http://schemas.microsoft.com/office/drawing/2014/main" id="{7EC47259-887A-FD48-989C-42BC5A3C98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6578" y="0"/>
              <a:ext cx="535422" cy="562344"/>
            </a:xfrm>
            <a:custGeom>
              <a:avLst/>
              <a:gdLst>
                <a:gd name="connsiteX0" fmla="*/ 0 w 535422"/>
                <a:gd name="connsiteY0" fmla="*/ 0 h 562344"/>
                <a:gd name="connsiteX1" fmla="*/ 25421 w 535422"/>
                <a:gd name="connsiteY1" fmla="*/ 0 h 562344"/>
                <a:gd name="connsiteX2" fmla="*/ 36370 w 535422"/>
                <a:gd name="connsiteY2" fmla="*/ 108609 h 562344"/>
                <a:gd name="connsiteX3" fmla="*/ 469781 w 535422"/>
                <a:gd name="connsiteY3" fmla="*/ 531316 h 562344"/>
                <a:gd name="connsiteX4" fmla="*/ 535422 w 535422"/>
                <a:gd name="connsiteY4" fmla="*/ 537108 h 562344"/>
                <a:gd name="connsiteX5" fmla="*/ 535422 w 535422"/>
                <a:gd name="connsiteY5" fmla="*/ 562344 h 562344"/>
                <a:gd name="connsiteX6" fmla="*/ 451424 w 535422"/>
                <a:gd name="connsiteY6" fmla="*/ 553876 h 562344"/>
                <a:gd name="connsiteX7" fmla="*/ 0 w 535422"/>
                <a:gd name="connsiteY7" fmla="*/ 0 h 562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5422" h="562344">
                  <a:moveTo>
                    <a:pt x="0" y="0"/>
                  </a:moveTo>
                  <a:lnTo>
                    <a:pt x="25421" y="0"/>
                  </a:lnTo>
                  <a:lnTo>
                    <a:pt x="36370" y="108609"/>
                  </a:lnTo>
                  <a:cubicBezTo>
                    <a:pt x="80425" y="323904"/>
                    <a:pt x="252614" y="492525"/>
                    <a:pt x="469781" y="531316"/>
                  </a:cubicBezTo>
                  <a:lnTo>
                    <a:pt x="535422" y="537108"/>
                  </a:lnTo>
                  <a:lnTo>
                    <a:pt x="535422" y="562344"/>
                  </a:lnTo>
                  <a:lnTo>
                    <a:pt x="451424" y="553876"/>
                  </a:lnTo>
                  <a:cubicBezTo>
                    <a:pt x="193797" y="501158"/>
                    <a:pt x="0" y="273211"/>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6" name="Freeform 43">
              <a:extLst>
                <a:ext uri="{FF2B5EF4-FFF2-40B4-BE49-F238E27FC236}">
                  <a16:creationId xmlns:a16="http://schemas.microsoft.com/office/drawing/2014/main" id="{16E261C3-18BE-934F-8A2B-59BE70AE2F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6578" y="2181112"/>
              <a:ext cx="535422" cy="1124687"/>
            </a:xfrm>
            <a:custGeom>
              <a:avLst/>
              <a:gdLst>
                <a:gd name="connsiteX0" fmla="*/ 535422 w 535422"/>
                <a:gd name="connsiteY0" fmla="*/ 0 h 1124687"/>
                <a:gd name="connsiteX1" fmla="*/ 535422 w 535422"/>
                <a:gd name="connsiteY1" fmla="*/ 25186 h 1124687"/>
                <a:gd name="connsiteX2" fmla="*/ 456541 w 535422"/>
                <a:gd name="connsiteY2" fmla="*/ 33138 h 1124687"/>
                <a:gd name="connsiteX3" fmla="*/ 25399 w 535422"/>
                <a:gd name="connsiteY3" fmla="*/ 562130 h 1124687"/>
                <a:gd name="connsiteX4" fmla="*/ 456541 w 535422"/>
                <a:gd name="connsiteY4" fmla="*/ 1091123 h 1124687"/>
                <a:gd name="connsiteX5" fmla="*/ 535422 w 535422"/>
                <a:gd name="connsiteY5" fmla="*/ 1099075 h 1124687"/>
                <a:gd name="connsiteX6" fmla="*/ 535422 w 535422"/>
                <a:gd name="connsiteY6" fmla="*/ 1124687 h 1124687"/>
                <a:gd name="connsiteX7" fmla="*/ 451423 w 535422"/>
                <a:gd name="connsiteY7" fmla="*/ 1116219 h 1124687"/>
                <a:gd name="connsiteX8" fmla="*/ 0 w 535422"/>
                <a:gd name="connsiteY8" fmla="*/ 562343 h 1124687"/>
                <a:gd name="connsiteX9" fmla="*/ 451423 w 535422"/>
                <a:gd name="connsiteY9" fmla="*/ 8468 h 1124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5422" h="1124687">
                  <a:moveTo>
                    <a:pt x="535422" y="0"/>
                  </a:moveTo>
                  <a:lnTo>
                    <a:pt x="535422" y="25186"/>
                  </a:lnTo>
                  <a:lnTo>
                    <a:pt x="456541" y="33138"/>
                  </a:lnTo>
                  <a:cubicBezTo>
                    <a:pt x="210489" y="83487"/>
                    <a:pt x="25399" y="301194"/>
                    <a:pt x="25399" y="562130"/>
                  </a:cubicBezTo>
                  <a:cubicBezTo>
                    <a:pt x="25399" y="823067"/>
                    <a:pt x="210489" y="1040774"/>
                    <a:pt x="456541" y="1091123"/>
                  </a:cubicBezTo>
                  <a:lnTo>
                    <a:pt x="535422" y="1099075"/>
                  </a:lnTo>
                  <a:lnTo>
                    <a:pt x="535422" y="1124687"/>
                  </a:lnTo>
                  <a:lnTo>
                    <a:pt x="451423" y="1116219"/>
                  </a:lnTo>
                  <a:cubicBezTo>
                    <a:pt x="193797" y="1063501"/>
                    <a:pt x="0" y="835554"/>
                    <a:pt x="0" y="562343"/>
                  </a:cubicBezTo>
                  <a:cubicBezTo>
                    <a:pt x="0" y="289132"/>
                    <a:pt x="193797" y="61185"/>
                    <a:pt x="451423" y="8468"/>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7" name="Freeform 44">
              <a:extLst>
                <a:ext uri="{FF2B5EF4-FFF2-40B4-BE49-F238E27FC236}">
                  <a16:creationId xmlns:a16="http://schemas.microsoft.com/office/drawing/2014/main" id="{35A2267B-0862-A24E-87D2-6CE5187CF9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1746" y="806365"/>
              <a:ext cx="1130726" cy="1130724"/>
            </a:xfrm>
            <a:custGeom>
              <a:avLst/>
              <a:gdLst>
                <a:gd name="connsiteX0" fmla="*/ 565363 w 1130726"/>
                <a:gd name="connsiteY0" fmla="*/ 25186 h 1130724"/>
                <a:gd name="connsiteX1" fmla="*/ 25399 w 1130726"/>
                <a:gd name="connsiteY1" fmla="*/ 565149 h 1130724"/>
                <a:gd name="connsiteX2" fmla="*/ 565363 w 1130726"/>
                <a:gd name="connsiteY2" fmla="*/ 1105112 h 1130724"/>
                <a:gd name="connsiteX3" fmla="*/ 1105327 w 1130726"/>
                <a:gd name="connsiteY3" fmla="*/ 565149 h 1130724"/>
                <a:gd name="connsiteX4" fmla="*/ 565363 w 1130726"/>
                <a:gd name="connsiteY4" fmla="*/ 25186 h 1130724"/>
                <a:gd name="connsiteX5" fmla="*/ 565363 w 1130726"/>
                <a:gd name="connsiteY5" fmla="*/ 0 h 1130724"/>
                <a:gd name="connsiteX6" fmla="*/ 1130726 w 1130726"/>
                <a:gd name="connsiteY6" fmla="*/ 565362 h 1130724"/>
                <a:gd name="connsiteX7" fmla="*/ 565363 w 1130726"/>
                <a:gd name="connsiteY7" fmla="*/ 1130724 h 1130724"/>
                <a:gd name="connsiteX8" fmla="*/ 0 w 1130726"/>
                <a:gd name="connsiteY8" fmla="*/ 565362 h 1130724"/>
                <a:gd name="connsiteX9" fmla="*/ 565363 w 1130726"/>
                <a:gd name="connsiteY9" fmla="*/ 0 h 1130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30726" h="1130724">
                  <a:moveTo>
                    <a:pt x="565363" y="25186"/>
                  </a:moveTo>
                  <a:cubicBezTo>
                    <a:pt x="267149" y="25186"/>
                    <a:pt x="25399" y="266936"/>
                    <a:pt x="25399" y="565149"/>
                  </a:cubicBezTo>
                  <a:cubicBezTo>
                    <a:pt x="25399" y="863362"/>
                    <a:pt x="267149" y="1105112"/>
                    <a:pt x="565363" y="1105112"/>
                  </a:cubicBezTo>
                  <a:cubicBezTo>
                    <a:pt x="863577" y="1105112"/>
                    <a:pt x="1105327" y="863362"/>
                    <a:pt x="1105327" y="565149"/>
                  </a:cubicBezTo>
                  <a:cubicBezTo>
                    <a:pt x="1105327" y="266936"/>
                    <a:pt x="863577" y="25186"/>
                    <a:pt x="565363" y="25186"/>
                  </a:cubicBezTo>
                  <a:close/>
                  <a:moveTo>
                    <a:pt x="565363" y="0"/>
                  </a:moveTo>
                  <a:cubicBezTo>
                    <a:pt x="877604" y="0"/>
                    <a:pt x="1130726" y="253121"/>
                    <a:pt x="1130726" y="565362"/>
                  </a:cubicBezTo>
                  <a:cubicBezTo>
                    <a:pt x="1130726" y="877603"/>
                    <a:pt x="877604" y="1130724"/>
                    <a:pt x="565363" y="1130724"/>
                  </a:cubicBezTo>
                  <a:cubicBezTo>
                    <a:pt x="253122" y="1130724"/>
                    <a:pt x="0" y="877603"/>
                    <a:pt x="0" y="565362"/>
                  </a:cubicBezTo>
                  <a:cubicBezTo>
                    <a:pt x="0" y="253121"/>
                    <a:pt x="253122" y="0"/>
                    <a:pt x="565363"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8" name="Freeform 45">
              <a:extLst>
                <a:ext uri="{FF2B5EF4-FFF2-40B4-BE49-F238E27FC236}">
                  <a16:creationId xmlns:a16="http://schemas.microsoft.com/office/drawing/2014/main" id="{A404A0DE-A076-8C4E-B8D4-EBC9453377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6578" y="3552837"/>
              <a:ext cx="535422" cy="1124688"/>
            </a:xfrm>
            <a:custGeom>
              <a:avLst/>
              <a:gdLst>
                <a:gd name="connsiteX0" fmla="*/ 535422 w 535422"/>
                <a:gd name="connsiteY0" fmla="*/ 0 h 1124688"/>
                <a:gd name="connsiteX1" fmla="*/ 535422 w 535422"/>
                <a:gd name="connsiteY1" fmla="*/ 25186 h 1124688"/>
                <a:gd name="connsiteX2" fmla="*/ 456541 w 535422"/>
                <a:gd name="connsiteY2" fmla="*/ 33138 h 1124688"/>
                <a:gd name="connsiteX3" fmla="*/ 25399 w 535422"/>
                <a:gd name="connsiteY3" fmla="*/ 562131 h 1124688"/>
                <a:gd name="connsiteX4" fmla="*/ 456541 w 535422"/>
                <a:gd name="connsiteY4" fmla="*/ 1091124 h 1124688"/>
                <a:gd name="connsiteX5" fmla="*/ 535422 w 535422"/>
                <a:gd name="connsiteY5" fmla="*/ 1099076 h 1124688"/>
                <a:gd name="connsiteX6" fmla="*/ 535422 w 535422"/>
                <a:gd name="connsiteY6" fmla="*/ 1124688 h 1124688"/>
                <a:gd name="connsiteX7" fmla="*/ 451423 w 535422"/>
                <a:gd name="connsiteY7" fmla="*/ 1116220 h 1124688"/>
                <a:gd name="connsiteX8" fmla="*/ 0 w 535422"/>
                <a:gd name="connsiteY8" fmla="*/ 562344 h 1124688"/>
                <a:gd name="connsiteX9" fmla="*/ 451423 w 535422"/>
                <a:gd name="connsiteY9" fmla="*/ 8468 h 1124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5422" h="1124688">
                  <a:moveTo>
                    <a:pt x="535422" y="0"/>
                  </a:moveTo>
                  <a:lnTo>
                    <a:pt x="535422" y="25186"/>
                  </a:lnTo>
                  <a:lnTo>
                    <a:pt x="456541" y="33138"/>
                  </a:lnTo>
                  <a:cubicBezTo>
                    <a:pt x="210489" y="83488"/>
                    <a:pt x="25399" y="301195"/>
                    <a:pt x="25399" y="562131"/>
                  </a:cubicBezTo>
                  <a:cubicBezTo>
                    <a:pt x="25399" y="823068"/>
                    <a:pt x="210489" y="1040775"/>
                    <a:pt x="456541" y="1091124"/>
                  </a:cubicBezTo>
                  <a:lnTo>
                    <a:pt x="535422" y="1099076"/>
                  </a:lnTo>
                  <a:lnTo>
                    <a:pt x="535422" y="1124688"/>
                  </a:lnTo>
                  <a:lnTo>
                    <a:pt x="451423" y="1116220"/>
                  </a:lnTo>
                  <a:cubicBezTo>
                    <a:pt x="193797" y="1063502"/>
                    <a:pt x="0" y="835555"/>
                    <a:pt x="0" y="562344"/>
                  </a:cubicBezTo>
                  <a:cubicBezTo>
                    <a:pt x="0" y="289133"/>
                    <a:pt x="193797" y="61186"/>
                    <a:pt x="451423" y="8468"/>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9" name="Freeform 53">
              <a:extLst>
                <a:ext uri="{FF2B5EF4-FFF2-40B4-BE49-F238E27FC236}">
                  <a16:creationId xmlns:a16="http://schemas.microsoft.com/office/drawing/2014/main" id="{9EED6D73-C275-3347-BB66-C839642572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6642" y="6295916"/>
              <a:ext cx="535358" cy="562084"/>
            </a:xfrm>
            <a:custGeom>
              <a:avLst/>
              <a:gdLst>
                <a:gd name="connsiteX0" fmla="*/ 535358 w 535358"/>
                <a:gd name="connsiteY0" fmla="*/ 0 h 562084"/>
                <a:gd name="connsiteX1" fmla="*/ 535358 w 535358"/>
                <a:gd name="connsiteY1" fmla="*/ 25186 h 562084"/>
                <a:gd name="connsiteX2" fmla="*/ 469717 w 535358"/>
                <a:gd name="connsiteY2" fmla="*/ 30978 h 562084"/>
                <a:gd name="connsiteX3" fmla="*/ 36306 w 535358"/>
                <a:gd name="connsiteY3" fmla="*/ 453686 h 562084"/>
                <a:gd name="connsiteX4" fmla="*/ 25378 w 535358"/>
                <a:gd name="connsiteY4" fmla="*/ 562084 h 562084"/>
                <a:gd name="connsiteX5" fmla="*/ 0 w 535358"/>
                <a:gd name="connsiteY5" fmla="*/ 562084 h 562084"/>
                <a:gd name="connsiteX6" fmla="*/ 11423 w 535358"/>
                <a:gd name="connsiteY6" fmla="*/ 448780 h 562084"/>
                <a:gd name="connsiteX7" fmla="*/ 465221 w 535358"/>
                <a:gd name="connsiteY7" fmla="*/ 6189 h 562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5358" h="562084">
                  <a:moveTo>
                    <a:pt x="535358" y="0"/>
                  </a:moveTo>
                  <a:lnTo>
                    <a:pt x="535358" y="25186"/>
                  </a:lnTo>
                  <a:lnTo>
                    <a:pt x="469717" y="30978"/>
                  </a:lnTo>
                  <a:cubicBezTo>
                    <a:pt x="252550" y="69769"/>
                    <a:pt x="80361" y="238391"/>
                    <a:pt x="36306" y="453686"/>
                  </a:cubicBezTo>
                  <a:lnTo>
                    <a:pt x="25378" y="562084"/>
                  </a:lnTo>
                  <a:lnTo>
                    <a:pt x="0" y="562084"/>
                  </a:lnTo>
                  <a:lnTo>
                    <a:pt x="11423" y="448780"/>
                  </a:lnTo>
                  <a:cubicBezTo>
                    <a:pt x="57551" y="223357"/>
                    <a:pt x="237840" y="46805"/>
                    <a:pt x="465221" y="618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Tree>
    <p:extLst>
      <p:ext uri="{BB962C8B-B14F-4D97-AF65-F5344CB8AC3E}">
        <p14:creationId xmlns:p14="http://schemas.microsoft.com/office/powerpoint/2010/main" val="3774925864"/>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B088E-A68B-BB5A-F205-FE1BFA209537}"/>
              </a:ext>
            </a:extLst>
          </p:cNvPr>
          <p:cNvSpPr>
            <a:spLocks noGrp="1"/>
          </p:cNvSpPr>
          <p:nvPr>
            <p:ph type="title"/>
          </p:nvPr>
        </p:nvSpPr>
        <p:spPr>
          <a:xfrm>
            <a:off x="565150" y="770890"/>
            <a:ext cx="9694418" cy="957326"/>
          </a:xfrm>
        </p:spPr>
        <p:txBody>
          <a:bodyPr/>
          <a:lstStyle/>
          <a:p>
            <a:pPr algn="ctr"/>
            <a:r>
              <a:rPr lang="en-US" dirty="0"/>
              <a:t>Parent Teacher Conferences</a:t>
            </a:r>
          </a:p>
        </p:txBody>
      </p:sp>
      <p:sp>
        <p:nvSpPr>
          <p:cNvPr id="3" name="TextBox 2">
            <a:extLst>
              <a:ext uri="{FF2B5EF4-FFF2-40B4-BE49-F238E27FC236}">
                <a16:creationId xmlns:a16="http://schemas.microsoft.com/office/drawing/2014/main" id="{F37772B7-AE62-B670-4121-A89BD58D1900}"/>
              </a:ext>
            </a:extLst>
          </p:cNvPr>
          <p:cNvSpPr txBox="1"/>
          <p:nvPr/>
        </p:nvSpPr>
        <p:spPr>
          <a:xfrm>
            <a:off x="896112" y="1728216"/>
            <a:ext cx="10186416" cy="4308872"/>
          </a:xfrm>
          <a:prstGeom prst="rect">
            <a:avLst/>
          </a:prstGeom>
          <a:noFill/>
        </p:spPr>
        <p:txBody>
          <a:bodyPr wrap="square" rtlCol="0">
            <a:spAutoFit/>
          </a:bodyPr>
          <a:lstStyle/>
          <a:p>
            <a:r>
              <a:rPr lang="en-US" sz="3200" dirty="0"/>
              <a:t>Shelby County Schools has scheduled two dates this school year for parent-teacher conferences. Conferences are completed once a semester.</a:t>
            </a:r>
          </a:p>
          <a:p>
            <a:pPr marL="342900" lvl="1"/>
            <a:endParaRPr lang="en-US" sz="3200" dirty="0"/>
          </a:p>
          <a:p>
            <a:pPr marL="342900" lvl="1"/>
            <a:r>
              <a:rPr lang="en-US" sz="3200" dirty="0"/>
              <a:t>Additional Conferences can be scheduled as needed with your child’s teacher, </a:t>
            </a:r>
            <a:r>
              <a:rPr lang="en-US" sz="3200" u="sng" dirty="0"/>
              <a:t>during their planning time</a:t>
            </a:r>
            <a:r>
              <a:rPr lang="en-US" sz="3200" dirty="0"/>
              <a:t> or before/after school (at the teacher’s availability).</a:t>
            </a:r>
            <a:endParaRPr lang="en-US" sz="3200" b="1" dirty="0"/>
          </a:p>
          <a:p>
            <a:endParaRPr lang="en-US" dirty="0"/>
          </a:p>
        </p:txBody>
      </p:sp>
    </p:spTree>
    <p:extLst>
      <p:ext uri="{BB962C8B-B14F-4D97-AF65-F5344CB8AC3E}">
        <p14:creationId xmlns:p14="http://schemas.microsoft.com/office/powerpoint/2010/main" val="37852469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D532EA-96B3-DF73-9F13-A48C51EDB734}"/>
              </a:ext>
            </a:extLst>
          </p:cNvPr>
          <p:cNvSpPr>
            <a:spLocks noGrp="1"/>
          </p:cNvSpPr>
          <p:nvPr>
            <p:ph type="title"/>
          </p:nvPr>
        </p:nvSpPr>
        <p:spPr>
          <a:xfrm>
            <a:off x="565150" y="1517904"/>
            <a:ext cx="10617962" cy="1673352"/>
          </a:xfrm>
        </p:spPr>
        <p:txBody>
          <a:bodyPr>
            <a:normAutofit fontScale="90000"/>
          </a:bodyPr>
          <a:lstStyle/>
          <a:p>
            <a:r>
              <a:rPr lang="en-US" b="0" dirty="0"/>
              <a:t>During registration, you electronically signed the 2025 – 2026 Shelby County Schools Student-Parent Handbook. </a:t>
            </a:r>
            <a:br>
              <a:rPr lang="en-US" dirty="0"/>
            </a:br>
            <a:br>
              <a:rPr lang="en-US" dirty="0"/>
            </a:br>
            <a:r>
              <a:rPr lang="en-US" b="0" dirty="0"/>
              <a:t>Within the handbook is the SCS Student Code of Conduct, which is a guide to behavioral and disciplinary actions in Shelby County Schools.</a:t>
            </a:r>
          </a:p>
        </p:txBody>
      </p:sp>
      <p:sp>
        <p:nvSpPr>
          <p:cNvPr id="4" name="TextBox 3">
            <a:extLst>
              <a:ext uri="{FF2B5EF4-FFF2-40B4-BE49-F238E27FC236}">
                <a16:creationId xmlns:a16="http://schemas.microsoft.com/office/drawing/2014/main" id="{E6597674-2782-FEFD-947E-B7BD5D80726F}"/>
              </a:ext>
            </a:extLst>
          </p:cNvPr>
          <p:cNvSpPr txBox="1"/>
          <p:nvPr/>
        </p:nvSpPr>
        <p:spPr>
          <a:xfrm>
            <a:off x="3163824" y="502920"/>
            <a:ext cx="5385816" cy="584775"/>
          </a:xfrm>
          <a:prstGeom prst="rect">
            <a:avLst/>
          </a:prstGeom>
          <a:noFill/>
        </p:spPr>
        <p:txBody>
          <a:bodyPr wrap="square">
            <a:spAutoFit/>
          </a:bodyPr>
          <a:lstStyle/>
          <a:p>
            <a:pPr>
              <a:spcBef>
                <a:spcPct val="0"/>
              </a:spcBef>
              <a:spcAft>
                <a:spcPts val="600"/>
              </a:spcAft>
            </a:pPr>
            <a:r>
              <a:rPr lang="en-US" sz="3200" b="1" dirty="0">
                <a:solidFill>
                  <a:schemeClr val="tx1">
                    <a:lumMod val="85000"/>
                    <a:lumOff val="15000"/>
                  </a:schemeClr>
                </a:solidFill>
                <a:latin typeface="+mj-lt"/>
                <a:ea typeface="+mj-ea"/>
                <a:cs typeface="+mj-cs"/>
              </a:rPr>
              <a:t>Student Code of Conduct</a:t>
            </a:r>
          </a:p>
        </p:txBody>
      </p:sp>
    </p:spTree>
    <p:extLst>
      <p:ext uri="{BB962C8B-B14F-4D97-AF65-F5344CB8AC3E}">
        <p14:creationId xmlns:p14="http://schemas.microsoft.com/office/powerpoint/2010/main" val="21286195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015EDD-B56D-5982-F4E7-2029FCBDBA69}"/>
              </a:ext>
            </a:extLst>
          </p:cNvPr>
          <p:cNvSpPr>
            <a:spLocks noGrp="1"/>
          </p:cNvSpPr>
          <p:nvPr>
            <p:ph type="title"/>
          </p:nvPr>
        </p:nvSpPr>
        <p:spPr>
          <a:xfrm>
            <a:off x="565150" y="770890"/>
            <a:ext cx="10316210" cy="5300726"/>
          </a:xfrm>
        </p:spPr>
        <p:txBody>
          <a:bodyPr>
            <a:normAutofit fontScale="90000"/>
          </a:bodyPr>
          <a:lstStyle/>
          <a:p>
            <a:pPr>
              <a:buClrTx/>
            </a:pPr>
            <a:r>
              <a:rPr lang="en-US" sz="4000" b="1" dirty="0">
                <a:solidFill>
                  <a:srgbClr val="002060"/>
                </a:solidFill>
                <a:latin typeface="Comic Sans MS" panose="030F0702030302020204" pitchFamily="66" charset="0"/>
              </a:rPr>
              <a:t>School Improvement Plan</a:t>
            </a:r>
            <a:br>
              <a:rPr lang="en-US" sz="4000" b="1" dirty="0">
                <a:solidFill>
                  <a:srgbClr val="002060"/>
                </a:solidFill>
                <a:latin typeface="Comic Sans MS" panose="030F0702030302020204" pitchFamily="66" charset="0"/>
              </a:rPr>
            </a:br>
            <a:br>
              <a:rPr lang="en-US" sz="4000" b="1" dirty="0">
                <a:solidFill>
                  <a:srgbClr val="002060"/>
                </a:solidFill>
                <a:latin typeface="Comic Sans MS" panose="030F0702030302020204" pitchFamily="66" charset="0"/>
              </a:rPr>
            </a:br>
            <a:r>
              <a:rPr lang="en-US" sz="2700" b="0" dirty="0">
                <a:solidFill>
                  <a:schemeClr val="tx1"/>
                </a:solidFill>
              </a:rPr>
              <a:t>Our School Improvement Plan is the instructional guide for our school. </a:t>
            </a:r>
            <a:br>
              <a:rPr lang="en-US" sz="2700" b="0" dirty="0">
                <a:solidFill>
                  <a:schemeClr val="tx1"/>
                </a:solidFill>
              </a:rPr>
            </a:br>
            <a:br>
              <a:rPr lang="en-US" sz="2700" b="0" dirty="0">
                <a:solidFill>
                  <a:schemeClr val="tx1"/>
                </a:solidFill>
              </a:rPr>
            </a:br>
            <a:r>
              <a:rPr lang="en-US" sz="2700" b="0" dirty="0">
                <a:solidFill>
                  <a:schemeClr val="tx1"/>
                </a:solidFill>
              </a:rPr>
              <a:t>The purpose of the School Improvement Plan is to assist educators in using data to prioritize performance targets for our school to determine a focus or clarity of purpose for improving student performance.</a:t>
            </a:r>
            <a:br>
              <a:rPr lang="en-US" sz="2700" b="0" dirty="0">
                <a:solidFill>
                  <a:schemeClr val="tx1"/>
                </a:solidFill>
              </a:rPr>
            </a:br>
            <a:br>
              <a:rPr lang="en-US" sz="2700" b="0" dirty="0">
                <a:solidFill>
                  <a:schemeClr val="tx1"/>
                </a:solidFill>
              </a:rPr>
            </a:br>
            <a:r>
              <a:rPr lang="en-US" sz="2700" b="0" dirty="0">
                <a:solidFill>
                  <a:schemeClr val="tx1"/>
                </a:solidFill>
              </a:rPr>
              <a:t>Revisions for the 2025-2026 school year occurred in May of 2025. We will update the plan throughout the year as need. Your input is needed and valued to improved the school’s performance. You have received a copy as you entered the door. A copy is also in the front off for you to view at any time. </a:t>
            </a:r>
            <a:br>
              <a:rPr lang="en-US" sz="2700" b="0" dirty="0">
                <a:solidFill>
                  <a:schemeClr val="tx1"/>
                </a:solidFill>
              </a:rPr>
            </a:br>
            <a:br>
              <a:rPr lang="en-US" sz="4000" dirty="0">
                <a:solidFill>
                  <a:schemeClr val="tx1"/>
                </a:solidFill>
              </a:rPr>
            </a:br>
            <a:br>
              <a:rPr lang="en-US" sz="4000" b="1" dirty="0">
                <a:solidFill>
                  <a:srgbClr val="002060"/>
                </a:solidFill>
                <a:latin typeface="Comic Sans MS" panose="030F0702030302020204" pitchFamily="66" charset="0"/>
              </a:rPr>
            </a:br>
            <a:endParaRPr lang="en-US" dirty="0"/>
          </a:p>
        </p:txBody>
      </p:sp>
    </p:spTree>
    <p:extLst>
      <p:ext uri="{BB962C8B-B14F-4D97-AF65-F5344CB8AC3E}">
        <p14:creationId xmlns:p14="http://schemas.microsoft.com/office/powerpoint/2010/main" val="11457317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B46B8FB-F6A2-5F47-A6CD-A7E17E69270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201388" y="0"/>
            <a:ext cx="5990612" cy="6858001"/>
            <a:chOff x="6201388" y="0"/>
            <a:chExt cx="5990612" cy="6858001"/>
          </a:xfrm>
        </p:grpSpPr>
        <p:sp>
          <p:nvSpPr>
            <p:cNvPr id="8" name="Oval 7">
              <a:extLst>
                <a:ext uri="{FF2B5EF4-FFF2-40B4-BE49-F238E27FC236}">
                  <a16:creationId xmlns:a16="http://schemas.microsoft.com/office/drawing/2014/main" id="{419BDE93-3EC2-4E4D-BC0B-417378F49E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1388" y="3549396"/>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46">
              <a:extLst>
                <a:ext uri="{FF2B5EF4-FFF2-40B4-BE49-F238E27FC236}">
                  <a16:creationId xmlns:a16="http://schemas.microsoft.com/office/drawing/2014/main" id="{FE21F82F-1EE5-8240-97F8-387DF0253F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1389" y="1"/>
              <a:ext cx="1130725" cy="565575"/>
            </a:xfrm>
            <a:custGeom>
              <a:avLst/>
              <a:gdLst>
                <a:gd name="connsiteX0" fmla="*/ 21 w 1130725"/>
                <a:gd name="connsiteY0" fmla="*/ 0 h 565575"/>
                <a:gd name="connsiteX1" fmla="*/ 1130704 w 1130725"/>
                <a:gd name="connsiteY1" fmla="*/ 0 h 565575"/>
                <a:gd name="connsiteX2" fmla="*/ 1130725 w 1130725"/>
                <a:gd name="connsiteY2" fmla="*/ 213 h 565575"/>
                <a:gd name="connsiteX3" fmla="*/ 565362 w 1130725"/>
                <a:gd name="connsiteY3" fmla="*/ 565575 h 565575"/>
                <a:gd name="connsiteX4" fmla="*/ 0 w 1130725"/>
                <a:gd name="connsiteY4" fmla="*/ 213 h 565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5" h="565575">
                  <a:moveTo>
                    <a:pt x="21" y="0"/>
                  </a:moveTo>
                  <a:lnTo>
                    <a:pt x="1130704" y="0"/>
                  </a:lnTo>
                  <a:lnTo>
                    <a:pt x="1130725" y="213"/>
                  </a:lnTo>
                  <a:cubicBezTo>
                    <a:pt x="1130725" y="312454"/>
                    <a:pt x="877604" y="565575"/>
                    <a:pt x="565362" y="565575"/>
                  </a:cubicBezTo>
                  <a:cubicBezTo>
                    <a:pt x="253121" y="565575"/>
                    <a:pt x="0" y="312454"/>
                    <a:pt x="0" y="21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48">
              <a:extLst>
                <a:ext uri="{FF2B5EF4-FFF2-40B4-BE49-F238E27FC236}">
                  <a16:creationId xmlns:a16="http://schemas.microsoft.com/office/drawing/2014/main" id="{AE1903E3-6B5F-6B4C-9A1F-62628A050A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564255" y="6292426"/>
              <a:ext cx="1130723" cy="565575"/>
            </a:xfrm>
            <a:custGeom>
              <a:avLst/>
              <a:gdLst>
                <a:gd name="connsiteX0" fmla="*/ 565362 w 1130723"/>
                <a:gd name="connsiteY0" fmla="*/ 0 h 565575"/>
                <a:gd name="connsiteX1" fmla="*/ 1130723 w 1130723"/>
                <a:gd name="connsiteY1" fmla="*/ 565362 h 565575"/>
                <a:gd name="connsiteX2" fmla="*/ 1130702 w 1130723"/>
                <a:gd name="connsiteY2" fmla="*/ 565575 h 565575"/>
                <a:gd name="connsiteX3" fmla="*/ 21 w 1130723"/>
                <a:gd name="connsiteY3" fmla="*/ 565575 h 565575"/>
                <a:gd name="connsiteX4" fmla="*/ 0 w 1130723"/>
                <a:gd name="connsiteY4" fmla="*/ 565362 h 565575"/>
                <a:gd name="connsiteX5" fmla="*/ 565362 w 1130723"/>
                <a:gd name="connsiteY5" fmla="*/ 0 h 56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0723" h="565575">
                  <a:moveTo>
                    <a:pt x="565362" y="0"/>
                  </a:moveTo>
                  <a:cubicBezTo>
                    <a:pt x="877602" y="0"/>
                    <a:pt x="1130723" y="253121"/>
                    <a:pt x="1130723" y="565362"/>
                  </a:cubicBezTo>
                  <a:lnTo>
                    <a:pt x="1130702" y="565575"/>
                  </a:lnTo>
                  <a:lnTo>
                    <a:pt x="21" y="565575"/>
                  </a:lnTo>
                  <a:lnTo>
                    <a:pt x="0" y="565362"/>
                  </a:lnTo>
                  <a:cubicBezTo>
                    <a:pt x="0" y="253121"/>
                    <a:pt x="253120" y="0"/>
                    <a:pt x="565362"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Oval 10">
              <a:extLst>
                <a:ext uri="{FF2B5EF4-FFF2-40B4-BE49-F238E27FC236}">
                  <a16:creationId xmlns:a16="http://schemas.microsoft.com/office/drawing/2014/main" id="{F7C55863-3B37-0743-B001-1A970033FB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564253" y="3549396"/>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932B4C24-3A58-924C-B79A-D961EF7C2C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564253" y="2177881"/>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21EF52E0-D2CF-544F-93A6-4D7B45A048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564253" y="806366"/>
              <a:ext cx="1130725" cy="113072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63">
              <a:extLst>
                <a:ext uri="{FF2B5EF4-FFF2-40B4-BE49-F238E27FC236}">
                  <a16:creationId xmlns:a16="http://schemas.microsoft.com/office/drawing/2014/main" id="{6966CFE5-1C8C-2E4F-9B2D-A8438F5A53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564254" y="1"/>
              <a:ext cx="1130725" cy="565575"/>
            </a:xfrm>
            <a:custGeom>
              <a:avLst/>
              <a:gdLst>
                <a:gd name="connsiteX0" fmla="*/ 21 w 1130725"/>
                <a:gd name="connsiteY0" fmla="*/ 0 h 565575"/>
                <a:gd name="connsiteX1" fmla="*/ 1130704 w 1130725"/>
                <a:gd name="connsiteY1" fmla="*/ 0 h 565575"/>
                <a:gd name="connsiteX2" fmla="*/ 1130725 w 1130725"/>
                <a:gd name="connsiteY2" fmla="*/ 213 h 565575"/>
                <a:gd name="connsiteX3" fmla="*/ 565363 w 1130725"/>
                <a:gd name="connsiteY3" fmla="*/ 565575 h 565575"/>
                <a:gd name="connsiteX4" fmla="*/ 0 w 1130725"/>
                <a:gd name="connsiteY4" fmla="*/ 213 h 565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5" h="565575">
                  <a:moveTo>
                    <a:pt x="21" y="0"/>
                  </a:moveTo>
                  <a:lnTo>
                    <a:pt x="1130704" y="0"/>
                  </a:lnTo>
                  <a:lnTo>
                    <a:pt x="1130725" y="213"/>
                  </a:lnTo>
                  <a:cubicBezTo>
                    <a:pt x="1130725" y="312454"/>
                    <a:pt x="877603" y="565575"/>
                    <a:pt x="565363" y="565575"/>
                  </a:cubicBezTo>
                  <a:cubicBezTo>
                    <a:pt x="253121" y="565575"/>
                    <a:pt x="0" y="312454"/>
                    <a:pt x="0" y="21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64">
              <a:extLst>
                <a:ext uri="{FF2B5EF4-FFF2-40B4-BE49-F238E27FC236}">
                  <a16:creationId xmlns:a16="http://schemas.microsoft.com/office/drawing/2014/main" id="{9FD29EF3-A5B2-554A-A307-6BE1BCE8AF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27118" y="6292426"/>
              <a:ext cx="1130724" cy="565575"/>
            </a:xfrm>
            <a:custGeom>
              <a:avLst/>
              <a:gdLst>
                <a:gd name="connsiteX0" fmla="*/ 565362 w 1130724"/>
                <a:gd name="connsiteY0" fmla="*/ 0 h 565575"/>
                <a:gd name="connsiteX1" fmla="*/ 1130724 w 1130724"/>
                <a:gd name="connsiteY1" fmla="*/ 565362 h 565575"/>
                <a:gd name="connsiteX2" fmla="*/ 1130703 w 1130724"/>
                <a:gd name="connsiteY2" fmla="*/ 565575 h 565575"/>
                <a:gd name="connsiteX3" fmla="*/ 22 w 1130724"/>
                <a:gd name="connsiteY3" fmla="*/ 565575 h 565575"/>
                <a:gd name="connsiteX4" fmla="*/ 0 w 1130724"/>
                <a:gd name="connsiteY4" fmla="*/ 565362 h 565575"/>
                <a:gd name="connsiteX5" fmla="*/ 565362 w 1130724"/>
                <a:gd name="connsiteY5" fmla="*/ 0 h 56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0724" h="565575">
                  <a:moveTo>
                    <a:pt x="565362" y="0"/>
                  </a:moveTo>
                  <a:cubicBezTo>
                    <a:pt x="877603" y="0"/>
                    <a:pt x="1130724" y="253121"/>
                    <a:pt x="1130724" y="565362"/>
                  </a:cubicBezTo>
                  <a:lnTo>
                    <a:pt x="1130703" y="565575"/>
                  </a:lnTo>
                  <a:lnTo>
                    <a:pt x="22" y="565575"/>
                  </a:lnTo>
                  <a:lnTo>
                    <a:pt x="0" y="565362"/>
                  </a:lnTo>
                  <a:cubicBezTo>
                    <a:pt x="0" y="253121"/>
                    <a:pt x="253121" y="0"/>
                    <a:pt x="565362"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Oval 15">
              <a:extLst>
                <a:ext uri="{FF2B5EF4-FFF2-40B4-BE49-F238E27FC236}">
                  <a16:creationId xmlns:a16="http://schemas.microsoft.com/office/drawing/2014/main" id="{AC1ECAD8-0CF2-934D-AA1E-C108208CDE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27118" y="4920911"/>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DB14DED1-3A58-8C4D-902E-2A9F34043F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27118" y="3549396"/>
              <a:ext cx="1130725" cy="113072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65D65157-5719-0341-A807-A8956595FB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27118" y="2177881"/>
              <a:ext cx="1130725" cy="113072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A7F23F74-B777-2A4C-8EF9-E798880D59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27118" y="806366"/>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70">
              <a:extLst>
                <a:ext uri="{FF2B5EF4-FFF2-40B4-BE49-F238E27FC236}">
                  <a16:creationId xmlns:a16="http://schemas.microsoft.com/office/drawing/2014/main" id="{E3B9A050-0AE1-1D4B-A2AC-6EEF64B106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27117" y="0"/>
              <a:ext cx="1130726" cy="565576"/>
            </a:xfrm>
            <a:custGeom>
              <a:avLst/>
              <a:gdLst>
                <a:gd name="connsiteX0" fmla="*/ 22 w 1130726"/>
                <a:gd name="connsiteY0" fmla="*/ 0 h 565576"/>
                <a:gd name="connsiteX1" fmla="*/ 1130704 w 1130726"/>
                <a:gd name="connsiteY1" fmla="*/ 0 h 565576"/>
                <a:gd name="connsiteX2" fmla="*/ 1130726 w 1130726"/>
                <a:gd name="connsiteY2" fmla="*/ 214 h 565576"/>
                <a:gd name="connsiteX3" fmla="*/ 565363 w 1130726"/>
                <a:gd name="connsiteY3" fmla="*/ 565576 h 565576"/>
                <a:gd name="connsiteX4" fmla="*/ 0 w 1130726"/>
                <a:gd name="connsiteY4" fmla="*/ 214 h 5655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6" h="565576">
                  <a:moveTo>
                    <a:pt x="22" y="0"/>
                  </a:moveTo>
                  <a:lnTo>
                    <a:pt x="1130704" y="0"/>
                  </a:lnTo>
                  <a:lnTo>
                    <a:pt x="1130726" y="214"/>
                  </a:lnTo>
                  <a:cubicBezTo>
                    <a:pt x="1130726" y="312455"/>
                    <a:pt x="877604" y="565576"/>
                    <a:pt x="565363" y="565576"/>
                  </a:cubicBezTo>
                  <a:cubicBezTo>
                    <a:pt x="253122" y="565576"/>
                    <a:pt x="0" y="312455"/>
                    <a:pt x="0" y="21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71">
              <a:extLst>
                <a:ext uri="{FF2B5EF4-FFF2-40B4-BE49-F238E27FC236}">
                  <a16:creationId xmlns:a16="http://schemas.microsoft.com/office/drawing/2014/main" id="{C424FE38-F803-8D47-BF56-1B18EC2B1F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89984" y="6292426"/>
              <a:ext cx="1130724" cy="565575"/>
            </a:xfrm>
            <a:custGeom>
              <a:avLst/>
              <a:gdLst>
                <a:gd name="connsiteX0" fmla="*/ 565362 w 1130724"/>
                <a:gd name="connsiteY0" fmla="*/ 0 h 565575"/>
                <a:gd name="connsiteX1" fmla="*/ 1130724 w 1130724"/>
                <a:gd name="connsiteY1" fmla="*/ 565362 h 565575"/>
                <a:gd name="connsiteX2" fmla="*/ 1130703 w 1130724"/>
                <a:gd name="connsiteY2" fmla="*/ 565575 h 565575"/>
                <a:gd name="connsiteX3" fmla="*/ 21 w 1130724"/>
                <a:gd name="connsiteY3" fmla="*/ 565575 h 565575"/>
                <a:gd name="connsiteX4" fmla="*/ 0 w 1130724"/>
                <a:gd name="connsiteY4" fmla="*/ 565362 h 565575"/>
                <a:gd name="connsiteX5" fmla="*/ 565362 w 1130724"/>
                <a:gd name="connsiteY5" fmla="*/ 0 h 56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0724" h="565575">
                  <a:moveTo>
                    <a:pt x="565362" y="0"/>
                  </a:moveTo>
                  <a:cubicBezTo>
                    <a:pt x="877603" y="0"/>
                    <a:pt x="1130724" y="253121"/>
                    <a:pt x="1130724" y="565362"/>
                  </a:cubicBezTo>
                  <a:lnTo>
                    <a:pt x="1130703" y="565575"/>
                  </a:lnTo>
                  <a:lnTo>
                    <a:pt x="21" y="565575"/>
                  </a:lnTo>
                  <a:lnTo>
                    <a:pt x="0" y="565362"/>
                  </a:lnTo>
                  <a:cubicBezTo>
                    <a:pt x="0" y="253121"/>
                    <a:pt x="253121" y="0"/>
                    <a:pt x="565362"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Oval 21">
              <a:extLst>
                <a:ext uri="{FF2B5EF4-FFF2-40B4-BE49-F238E27FC236}">
                  <a16:creationId xmlns:a16="http://schemas.microsoft.com/office/drawing/2014/main" id="{E37187F2-9212-0641-97D0-1ACD50B748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89984" y="4920911"/>
              <a:ext cx="1130725" cy="113072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C760C651-2AC4-564E-BEAA-AB7FAFE7F7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89984" y="3549396"/>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58B0A1B8-5BA3-3548-9511-B4904D0526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89984" y="806366"/>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75">
              <a:extLst>
                <a:ext uri="{FF2B5EF4-FFF2-40B4-BE49-F238E27FC236}">
                  <a16:creationId xmlns:a16="http://schemas.microsoft.com/office/drawing/2014/main" id="{424CD779-EE9A-214D-9488-767327E373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89983" y="0"/>
              <a:ext cx="1130726" cy="565576"/>
            </a:xfrm>
            <a:custGeom>
              <a:avLst/>
              <a:gdLst>
                <a:gd name="connsiteX0" fmla="*/ 21 w 1130726"/>
                <a:gd name="connsiteY0" fmla="*/ 0 h 565576"/>
                <a:gd name="connsiteX1" fmla="*/ 1130704 w 1130726"/>
                <a:gd name="connsiteY1" fmla="*/ 0 h 565576"/>
                <a:gd name="connsiteX2" fmla="*/ 1130726 w 1130726"/>
                <a:gd name="connsiteY2" fmla="*/ 214 h 565576"/>
                <a:gd name="connsiteX3" fmla="*/ 565363 w 1130726"/>
                <a:gd name="connsiteY3" fmla="*/ 565576 h 565576"/>
                <a:gd name="connsiteX4" fmla="*/ 0 w 1130726"/>
                <a:gd name="connsiteY4" fmla="*/ 214 h 5655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6" h="565576">
                  <a:moveTo>
                    <a:pt x="21" y="0"/>
                  </a:moveTo>
                  <a:lnTo>
                    <a:pt x="1130704" y="0"/>
                  </a:lnTo>
                  <a:lnTo>
                    <a:pt x="1130726" y="214"/>
                  </a:lnTo>
                  <a:cubicBezTo>
                    <a:pt x="1130726" y="312455"/>
                    <a:pt x="877604" y="565576"/>
                    <a:pt x="565363" y="565576"/>
                  </a:cubicBezTo>
                  <a:cubicBezTo>
                    <a:pt x="253122" y="565576"/>
                    <a:pt x="0" y="312455"/>
                    <a:pt x="0" y="214"/>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Freeform 76">
              <a:extLst>
                <a:ext uri="{FF2B5EF4-FFF2-40B4-BE49-F238E27FC236}">
                  <a16:creationId xmlns:a16="http://schemas.microsoft.com/office/drawing/2014/main" id="{630D08C6-9EFB-8540-875F-2A55DED2AA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2854" y="6295069"/>
              <a:ext cx="539146" cy="562931"/>
            </a:xfrm>
            <a:custGeom>
              <a:avLst/>
              <a:gdLst>
                <a:gd name="connsiteX0" fmla="*/ 539146 w 539146"/>
                <a:gd name="connsiteY0" fmla="*/ 0 h 562931"/>
                <a:gd name="connsiteX1" fmla="*/ 539146 w 539146"/>
                <a:gd name="connsiteY1" fmla="*/ 562931 h 562931"/>
                <a:gd name="connsiteX2" fmla="*/ 21 w 539146"/>
                <a:gd name="connsiteY2" fmla="*/ 562931 h 562931"/>
                <a:gd name="connsiteX3" fmla="*/ 0 w 539146"/>
                <a:gd name="connsiteY3" fmla="*/ 562719 h 562931"/>
                <a:gd name="connsiteX4" fmla="*/ 451422 w 539146"/>
                <a:gd name="connsiteY4" fmla="*/ 8843 h 562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6" h="562931">
                  <a:moveTo>
                    <a:pt x="539146" y="0"/>
                  </a:moveTo>
                  <a:lnTo>
                    <a:pt x="539146" y="562931"/>
                  </a:lnTo>
                  <a:lnTo>
                    <a:pt x="21" y="562931"/>
                  </a:lnTo>
                  <a:lnTo>
                    <a:pt x="0" y="562719"/>
                  </a:lnTo>
                  <a:cubicBezTo>
                    <a:pt x="0" y="289508"/>
                    <a:pt x="193796" y="61561"/>
                    <a:pt x="451422" y="884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Freeform 77">
              <a:extLst>
                <a:ext uri="{FF2B5EF4-FFF2-40B4-BE49-F238E27FC236}">
                  <a16:creationId xmlns:a16="http://schemas.microsoft.com/office/drawing/2014/main" id="{D7E8DA86-1294-4641-9C52-6E15315064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2853" y="4923555"/>
              <a:ext cx="539147" cy="1125439"/>
            </a:xfrm>
            <a:custGeom>
              <a:avLst/>
              <a:gdLst>
                <a:gd name="connsiteX0" fmla="*/ 539147 w 539147"/>
                <a:gd name="connsiteY0" fmla="*/ 0 h 1125439"/>
                <a:gd name="connsiteX1" fmla="*/ 539147 w 539147"/>
                <a:gd name="connsiteY1" fmla="*/ 1125439 h 1125439"/>
                <a:gd name="connsiteX2" fmla="*/ 451423 w 539147"/>
                <a:gd name="connsiteY2" fmla="*/ 1116595 h 1125439"/>
                <a:gd name="connsiteX3" fmla="*/ 0 w 539147"/>
                <a:gd name="connsiteY3" fmla="*/ 562719 h 1125439"/>
                <a:gd name="connsiteX4" fmla="*/ 451423 w 539147"/>
                <a:gd name="connsiteY4" fmla="*/ 8843 h 1125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7" h="1125439">
                  <a:moveTo>
                    <a:pt x="539147" y="0"/>
                  </a:moveTo>
                  <a:lnTo>
                    <a:pt x="539147" y="1125439"/>
                  </a:lnTo>
                  <a:lnTo>
                    <a:pt x="451423" y="1116595"/>
                  </a:lnTo>
                  <a:cubicBezTo>
                    <a:pt x="193797" y="1063877"/>
                    <a:pt x="0" y="835930"/>
                    <a:pt x="0" y="562719"/>
                  </a:cubicBezTo>
                  <a:cubicBezTo>
                    <a:pt x="0" y="289508"/>
                    <a:pt x="193797" y="61561"/>
                    <a:pt x="451423" y="8843"/>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 name="Freeform 78">
              <a:extLst>
                <a:ext uri="{FF2B5EF4-FFF2-40B4-BE49-F238E27FC236}">
                  <a16:creationId xmlns:a16="http://schemas.microsoft.com/office/drawing/2014/main" id="{011063C9-2A43-3348-A018-F27FACAA77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2853" y="3552039"/>
              <a:ext cx="539147" cy="1125438"/>
            </a:xfrm>
            <a:custGeom>
              <a:avLst/>
              <a:gdLst>
                <a:gd name="connsiteX0" fmla="*/ 539147 w 539147"/>
                <a:gd name="connsiteY0" fmla="*/ 0 h 1125438"/>
                <a:gd name="connsiteX1" fmla="*/ 539147 w 539147"/>
                <a:gd name="connsiteY1" fmla="*/ 1125438 h 1125438"/>
                <a:gd name="connsiteX2" fmla="*/ 451423 w 539147"/>
                <a:gd name="connsiteY2" fmla="*/ 1116595 h 1125438"/>
                <a:gd name="connsiteX3" fmla="*/ 0 w 539147"/>
                <a:gd name="connsiteY3" fmla="*/ 562719 h 1125438"/>
                <a:gd name="connsiteX4" fmla="*/ 451423 w 539147"/>
                <a:gd name="connsiteY4" fmla="*/ 8843 h 1125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7" h="1125438">
                  <a:moveTo>
                    <a:pt x="539147" y="0"/>
                  </a:moveTo>
                  <a:lnTo>
                    <a:pt x="539147" y="1125438"/>
                  </a:lnTo>
                  <a:lnTo>
                    <a:pt x="451423" y="1116595"/>
                  </a:lnTo>
                  <a:cubicBezTo>
                    <a:pt x="193797" y="1063877"/>
                    <a:pt x="0" y="835930"/>
                    <a:pt x="0" y="562719"/>
                  </a:cubicBezTo>
                  <a:cubicBezTo>
                    <a:pt x="0" y="289508"/>
                    <a:pt x="193797" y="61561"/>
                    <a:pt x="451423" y="884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9" name="Freeform 79">
              <a:extLst>
                <a:ext uri="{FF2B5EF4-FFF2-40B4-BE49-F238E27FC236}">
                  <a16:creationId xmlns:a16="http://schemas.microsoft.com/office/drawing/2014/main" id="{EE85C7DE-D965-244F-BD95-3A05FF4AAC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2853" y="2180524"/>
              <a:ext cx="539147" cy="1125438"/>
            </a:xfrm>
            <a:custGeom>
              <a:avLst/>
              <a:gdLst>
                <a:gd name="connsiteX0" fmla="*/ 539147 w 539147"/>
                <a:gd name="connsiteY0" fmla="*/ 0 h 1125438"/>
                <a:gd name="connsiteX1" fmla="*/ 539147 w 539147"/>
                <a:gd name="connsiteY1" fmla="*/ 1125438 h 1125438"/>
                <a:gd name="connsiteX2" fmla="*/ 451423 w 539147"/>
                <a:gd name="connsiteY2" fmla="*/ 1116595 h 1125438"/>
                <a:gd name="connsiteX3" fmla="*/ 0 w 539147"/>
                <a:gd name="connsiteY3" fmla="*/ 562719 h 1125438"/>
                <a:gd name="connsiteX4" fmla="*/ 451423 w 539147"/>
                <a:gd name="connsiteY4" fmla="*/ 8843 h 1125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7" h="1125438">
                  <a:moveTo>
                    <a:pt x="539147" y="0"/>
                  </a:moveTo>
                  <a:lnTo>
                    <a:pt x="539147" y="1125438"/>
                  </a:lnTo>
                  <a:lnTo>
                    <a:pt x="451423" y="1116595"/>
                  </a:lnTo>
                  <a:cubicBezTo>
                    <a:pt x="193797" y="1063877"/>
                    <a:pt x="0" y="835930"/>
                    <a:pt x="0" y="562719"/>
                  </a:cubicBezTo>
                  <a:cubicBezTo>
                    <a:pt x="0" y="289509"/>
                    <a:pt x="193797" y="61561"/>
                    <a:pt x="451423" y="884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Freeform 80">
              <a:extLst>
                <a:ext uri="{FF2B5EF4-FFF2-40B4-BE49-F238E27FC236}">
                  <a16:creationId xmlns:a16="http://schemas.microsoft.com/office/drawing/2014/main" id="{315A1389-149A-3342-A863-637D42FDB2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2853" y="809010"/>
              <a:ext cx="539147" cy="1125439"/>
            </a:xfrm>
            <a:custGeom>
              <a:avLst/>
              <a:gdLst>
                <a:gd name="connsiteX0" fmla="*/ 539147 w 539147"/>
                <a:gd name="connsiteY0" fmla="*/ 0 h 1125439"/>
                <a:gd name="connsiteX1" fmla="*/ 539147 w 539147"/>
                <a:gd name="connsiteY1" fmla="*/ 1125439 h 1125439"/>
                <a:gd name="connsiteX2" fmla="*/ 451423 w 539147"/>
                <a:gd name="connsiteY2" fmla="*/ 1116595 h 1125439"/>
                <a:gd name="connsiteX3" fmla="*/ 0 w 539147"/>
                <a:gd name="connsiteY3" fmla="*/ 562719 h 1125439"/>
                <a:gd name="connsiteX4" fmla="*/ 451423 w 539147"/>
                <a:gd name="connsiteY4" fmla="*/ 8843 h 1125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7" h="1125439">
                  <a:moveTo>
                    <a:pt x="539147" y="0"/>
                  </a:moveTo>
                  <a:lnTo>
                    <a:pt x="539147" y="1125439"/>
                  </a:lnTo>
                  <a:lnTo>
                    <a:pt x="451423" y="1116595"/>
                  </a:lnTo>
                  <a:cubicBezTo>
                    <a:pt x="193797" y="1063877"/>
                    <a:pt x="0" y="835930"/>
                    <a:pt x="0" y="562719"/>
                  </a:cubicBezTo>
                  <a:cubicBezTo>
                    <a:pt x="0" y="289508"/>
                    <a:pt x="193797" y="61561"/>
                    <a:pt x="451423" y="884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Freeform 81">
              <a:extLst>
                <a:ext uri="{FF2B5EF4-FFF2-40B4-BE49-F238E27FC236}">
                  <a16:creationId xmlns:a16="http://schemas.microsoft.com/office/drawing/2014/main" id="{B149CC6F-B6C6-BE46-B451-1BF7D47A89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2853" y="1"/>
              <a:ext cx="539147" cy="562933"/>
            </a:xfrm>
            <a:custGeom>
              <a:avLst/>
              <a:gdLst>
                <a:gd name="connsiteX0" fmla="*/ 22 w 539147"/>
                <a:gd name="connsiteY0" fmla="*/ 0 h 562933"/>
                <a:gd name="connsiteX1" fmla="*/ 539147 w 539147"/>
                <a:gd name="connsiteY1" fmla="*/ 0 h 562933"/>
                <a:gd name="connsiteX2" fmla="*/ 539147 w 539147"/>
                <a:gd name="connsiteY2" fmla="*/ 562933 h 562933"/>
                <a:gd name="connsiteX3" fmla="*/ 451423 w 539147"/>
                <a:gd name="connsiteY3" fmla="*/ 554090 h 562933"/>
                <a:gd name="connsiteX4" fmla="*/ 0 w 539147"/>
                <a:gd name="connsiteY4" fmla="*/ 214 h 5629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7" h="562933">
                  <a:moveTo>
                    <a:pt x="22" y="0"/>
                  </a:moveTo>
                  <a:lnTo>
                    <a:pt x="539147" y="0"/>
                  </a:lnTo>
                  <a:lnTo>
                    <a:pt x="539147" y="562933"/>
                  </a:lnTo>
                  <a:lnTo>
                    <a:pt x="451423" y="554090"/>
                  </a:lnTo>
                  <a:cubicBezTo>
                    <a:pt x="193797" y="501372"/>
                    <a:pt x="0" y="273425"/>
                    <a:pt x="0" y="214"/>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cxnSp>
        <p:nvCxnSpPr>
          <p:cNvPr id="33" name="Straight Connector 32">
            <a:extLst>
              <a:ext uri="{FF2B5EF4-FFF2-40B4-BE49-F238E27FC236}">
                <a16:creationId xmlns:a16="http://schemas.microsoft.com/office/drawing/2014/main" id="{D33A3282-0389-C547-8CA6-7F3E7F27B3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65150" y="6087110"/>
            <a:ext cx="5066001"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useBgFill="1">
        <p:nvSpPr>
          <p:cNvPr id="35" name="Rectangle 34">
            <a:extLst>
              <a:ext uri="{FF2B5EF4-FFF2-40B4-BE49-F238E27FC236}">
                <a16:creationId xmlns:a16="http://schemas.microsoft.com/office/drawing/2014/main" id="{4EFE82FE-7465-AE46-88DF-34D347E83B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958EE92-99A8-1817-589E-EB8FC7BBDF76}"/>
              </a:ext>
            </a:extLst>
          </p:cNvPr>
          <p:cNvSpPr>
            <a:spLocks noGrp="1"/>
          </p:cNvSpPr>
          <p:nvPr>
            <p:ph type="title"/>
          </p:nvPr>
        </p:nvSpPr>
        <p:spPr>
          <a:xfrm>
            <a:off x="323705" y="892345"/>
            <a:ext cx="11211214" cy="2866405"/>
          </a:xfrm>
        </p:spPr>
        <p:txBody>
          <a:bodyPr vert="horz" lIns="91440" tIns="45720" rIns="91440" bIns="45720" rtlCol="0" anchor="t">
            <a:normAutofit fontScale="90000"/>
          </a:bodyPr>
          <a:lstStyle/>
          <a:p>
            <a:pPr>
              <a:lnSpc>
                <a:spcPct val="90000"/>
              </a:lnSpc>
            </a:pPr>
            <a:r>
              <a:rPr lang="en-US" sz="6700" dirty="0"/>
              <a:t>Staff Introduction </a:t>
            </a:r>
            <a:br>
              <a:rPr lang="en-US" sz="6700" dirty="0"/>
            </a:br>
            <a:br>
              <a:rPr lang="en-US" sz="6700" dirty="0"/>
            </a:br>
            <a:r>
              <a:rPr lang="en-US" sz="6700" dirty="0"/>
              <a:t> </a:t>
            </a:r>
            <a:br>
              <a:rPr lang="en-US" sz="6700" dirty="0"/>
            </a:br>
            <a:r>
              <a:rPr lang="en-US" sz="6700" dirty="0"/>
              <a:t>Principal Dr. Stephanie Waller </a:t>
            </a:r>
          </a:p>
        </p:txBody>
      </p:sp>
      <p:cxnSp>
        <p:nvCxnSpPr>
          <p:cNvPr id="37" name="Straight Connector 36">
            <a:extLst>
              <a:ext uri="{FF2B5EF4-FFF2-40B4-BE49-F238E27FC236}">
                <a16:creationId xmlns:a16="http://schemas.microsoft.com/office/drawing/2014/main" id="{2DDDFCEF-D5C9-BE40-9979-57040F021F9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65150" y="6087110"/>
            <a:ext cx="9198761"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grpSp>
        <p:nvGrpSpPr>
          <p:cNvPr id="39" name="Group 38">
            <a:extLst>
              <a:ext uri="{FF2B5EF4-FFF2-40B4-BE49-F238E27FC236}">
                <a16:creationId xmlns:a16="http://schemas.microsoft.com/office/drawing/2014/main" id="{E63AF7E2-A240-C246-AFB8-2AD8FF4621D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291746" y="0"/>
            <a:ext cx="1900254" cy="6858000"/>
            <a:chOff x="10291746" y="0"/>
            <a:chExt cx="1900254" cy="6858000"/>
          </a:xfrm>
        </p:grpSpPr>
        <p:sp>
          <p:nvSpPr>
            <p:cNvPr id="40" name="Freeform 23">
              <a:extLst>
                <a:ext uri="{FF2B5EF4-FFF2-40B4-BE49-F238E27FC236}">
                  <a16:creationId xmlns:a16="http://schemas.microsoft.com/office/drawing/2014/main" id="{760799C4-90B2-C44F-B45C-4128C830B4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5829" y="809310"/>
              <a:ext cx="536171" cy="1124839"/>
            </a:xfrm>
            <a:custGeom>
              <a:avLst/>
              <a:gdLst>
                <a:gd name="connsiteX0" fmla="*/ 536171 w 536171"/>
                <a:gd name="connsiteY0" fmla="*/ 0 h 1124839"/>
                <a:gd name="connsiteX1" fmla="*/ 536171 w 536171"/>
                <a:gd name="connsiteY1" fmla="*/ 1124839 h 1124839"/>
                <a:gd name="connsiteX2" fmla="*/ 451423 w 536171"/>
                <a:gd name="connsiteY2" fmla="*/ 1116295 h 1124839"/>
                <a:gd name="connsiteX3" fmla="*/ 0 w 536171"/>
                <a:gd name="connsiteY3" fmla="*/ 562419 h 1124839"/>
                <a:gd name="connsiteX4" fmla="*/ 451423 w 536171"/>
                <a:gd name="connsiteY4" fmla="*/ 8543 h 11248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6171" h="1124839">
                  <a:moveTo>
                    <a:pt x="536171" y="0"/>
                  </a:moveTo>
                  <a:lnTo>
                    <a:pt x="536171" y="1124839"/>
                  </a:lnTo>
                  <a:lnTo>
                    <a:pt x="451423" y="1116295"/>
                  </a:lnTo>
                  <a:cubicBezTo>
                    <a:pt x="193797" y="1063577"/>
                    <a:pt x="0" y="835630"/>
                    <a:pt x="0" y="562419"/>
                  </a:cubicBezTo>
                  <a:cubicBezTo>
                    <a:pt x="0" y="289208"/>
                    <a:pt x="193797" y="61261"/>
                    <a:pt x="451423" y="8543"/>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1" name="Freeform 24">
              <a:extLst>
                <a:ext uri="{FF2B5EF4-FFF2-40B4-BE49-F238E27FC236}">
                  <a16:creationId xmlns:a16="http://schemas.microsoft.com/office/drawing/2014/main" id="{8117A5FF-BE82-D049-80D2-F42CEB9E74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1748" y="0"/>
              <a:ext cx="1130725" cy="565362"/>
            </a:xfrm>
            <a:custGeom>
              <a:avLst/>
              <a:gdLst>
                <a:gd name="connsiteX0" fmla="*/ 0 w 1130725"/>
                <a:gd name="connsiteY0" fmla="*/ 0 h 565362"/>
                <a:gd name="connsiteX1" fmla="*/ 25420 w 1130725"/>
                <a:gd name="connsiteY1" fmla="*/ 0 h 565362"/>
                <a:gd name="connsiteX2" fmla="*/ 36369 w 1130725"/>
                <a:gd name="connsiteY2" fmla="*/ 108609 h 565362"/>
                <a:gd name="connsiteX3" fmla="*/ 565363 w 1130725"/>
                <a:gd name="connsiteY3" fmla="*/ 539750 h 565362"/>
                <a:gd name="connsiteX4" fmla="*/ 1094356 w 1130725"/>
                <a:gd name="connsiteY4" fmla="*/ 108609 h 565362"/>
                <a:gd name="connsiteX5" fmla="*/ 1105305 w 1130725"/>
                <a:gd name="connsiteY5" fmla="*/ 0 h 565362"/>
                <a:gd name="connsiteX6" fmla="*/ 1130725 w 1130725"/>
                <a:gd name="connsiteY6" fmla="*/ 0 h 565362"/>
                <a:gd name="connsiteX7" fmla="*/ 565363 w 1130725"/>
                <a:gd name="connsiteY7" fmla="*/ 565362 h 565362"/>
                <a:gd name="connsiteX8" fmla="*/ 0 w 1130725"/>
                <a:gd name="connsiteY8" fmla="*/ 0 h 565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0725" h="565362">
                  <a:moveTo>
                    <a:pt x="0" y="0"/>
                  </a:moveTo>
                  <a:lnTo>
                    <a:pt x="25420" y="0"/>
                  </a:lnTo>
                  <a:lnTo>
                    <a:pt x="36369" y="108609"/>
                  </a:lnTo>
                  <a:cubicBezTo>
                    <a:pt x="86718" y="354660"/>
                    <a:pt x="304425" y="539750"/>
                    <a:pt x="565363" y="539750"/>
                  </a:cubicBezTo>
                  <a:cubicBezTo>
                    <a:pt x="826300" y="539750"/>
                    <a:pt x="1044007" y="354660"/>
                    <a:pt x="1094356" y="108609"/>
                  </a:cubicBezTo>
                  <a:lnTo>
                    <a:pt x="1105305" y="0"/>
                  </a:lnTo>
                  <a:lnTo>
                    <a:pt x="1130725" y="0"/>
                  </a:lnTo>
                  <a:cubicBezTo>
                    <a:pt x="1130725" y="312241"/>
                    <a:pt x="877604" y="565362"/>
                    <a:pt x="565363" y="565362"/>
                  </a:cubicBezTo>
                  <a:cubicBezTo>
                    <a:pt x="253121" y="565362"/>
                    <a:pt x="0" y="312241"/>
                    <a:pt x="0"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2" name="Freeform 25">
              <a:extLst>
                <a:ext uri="{FF2B5EF4-FFF2-40B4-BE49-F238E27FC236}">
                  <a16:creationId xmlns:a16="http://schemas.microsoft.com/office/drawing/2014/main" id="{0BDBD55C-A498-F545-BABF-ACA34A20E3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6578" y="0"/>
              <a:ext cx="535422" cy="562344"/>
            </a:xfrm>
            <a:custGeom>
              <a:avLst/>
              <a:gdLst>
                <a:gd name="connsiteX0" fmla="*/ 0 w 535422"/>
                <a:gd name="connsiteY0" fmla="*/ 0 h 562344"/>
                <a:gd name="connsiteX1" fmla="*/ 25421 w 535422"/>
                <a:gd name="connsiteY1" fmla="*/ 0 h 562344"/>
                <a:gd name="connsiteX2" fmla="*/ 36370 w 535422"/>
                <a:gd name="connsiteY2" fmla="*/ 108609 h 562344"/>
                <a:gd name="connsiteX3" fmla="*/ 469781 w 535422"/>
                <a:gd name="connsiteY3" fmla="*/ 531316 h 562344"/>
                <a:gd name="connsiteX4" fmla="*/ 535422 w 535422"/>
                <a:gd name="connsiteY4" fmla="*/ 537108 h 562344"/>
                <a:gd name="connsiteX5" fmla="*/ 535422 w 535422"/>
                <a:gd name="connsiteY5" fmla="*/ 562344 h 562344"/>
                <a:gd name="connsiteX6" fmla="*/ 451424 w 535422"/>
                <a:gd name="connsiteY6" fmla="*/ 553876 h 562344"/>
                <a:gd name="connsiteX7" fmla="*/ 0 w 535422"/>
                <a:gd name="connsiteY7" fmla="*/ 0 h 562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5422" h="562344">
                  <a:moveTo>
                    <a:pt x="0" y="0"/>
                  </a:moveTo>
                  <a:lnTo>
                    <a:pt x="25421" y="0"/>
                  </a:lnTo>
                  <a:lnTo>
                    <a:pt x="36370" y="108609"/>
                  </a:lnTo>
                  <a:cubicBezTo>
                    <a:pt x="80425" y="323904"/>
                    <a:pt x="252614" y="492525"/>
                    <a:pt x="469781" y="531316"/>
                  </a:cubicBezTo>
                  <a:lnTo>
                    <a:pt x="535422" y="537108"/>
                  </a:lnTo>
                  <a:lnTo>
                    <a:pt x="535422" y="562344"/>
                  </a:lnTo>
                  <a:lnTo>
                    <a:pt x="451424" y="553876"/>
                  </a:lnTo>
                  <a:cubicBezTo>
                    <a:pt x="193797" y="501158"/>
                    <a:pt x="0" y="273211"/>
                    <a:pt x="0"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3" name="Freeform 26">
              <a:extLst>
                <a:ext uri="{FF2B5EF4-FFF2-40B4-BE49-F238E27FC236}">
                  <a16:creationId xmlns:a16="http://schemas.microsoft.com/office/drawing/2014/main" id="{FC6DFD41-F3C6-7747-98B3-A47594E7B4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6578" y="2181112"/>
              <a:ext cx="535422" cy="1124687"/>
            </a:xfrm>
            <a:custGeom>
              <a:avLst/>
              <a:gdLst>
                <a:gd name="connsiteX0" fmla="*/ 535422 w 535422"/>
                <a:gd name="connsiteY0" fmla="*/ 0 h 1124687"/>
                <a:gd name="connsiteX1" fmla="*/ 535422 w 535422"/>
                <a:gd name="connsiteY1" fmla="*/ 25186 h 1124687"/>
                <a:gd name="connsiteX2" fmla="*/ 456541 w 535422"/>
                <a:gd name="connsiteY2" fmla="*/ 33138 h 1124687"/>
                <a:gd name="connsiteX3" fmla="*/ 25399 w 535422"/>
                <a:gd name="connsiteY3" fmla="*/ 562130 h 1124687"/>
                <a:gd name="connsiteX4" fmla="*/ 456541 w 535422"/>
                <a:gd name="connsiteY4" fmla="*/ 1091123 h 1124687"/>
                <a:gd name="connsiteX5" fmla="*/ 535422 w 535422"/>
                <a:gd name="connsiteY5" fmla="*/ 1099075 h 1124687"/>
                <a:gd name="connsiteX6" fmla="*/ 535422 w 535422"/>
                <a:gd name="connsiteY6" fmla="*/ 1124687 h 1124687"/>
                <a:gd name="connsiteX7" fmla="*/ 451423 w 535422"/>
                <a:gd name="connsiteY7" fmla="*/ 1116219 h 1124687"/>
                <a:gd name="connsiteX8" fmla="*/ 0 w 535422"/>
                <a:gd name="connsiteY8" fmla="*/ 562343 h 1124687"/>
                <a:gd name="connsiteX9" fmla="*/ 451423 w 535422"/>
                <a:gd name="connsiteY9" fmla="*/ 8468 h 1124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5422" h="1124687">
                  <a:moveTo>
                    <a:pt x="535422" y="0"/>
                  </a:moveTo>
                  <a:lnTo>
                    <a:pt x="535422" y="25186"/>
                  </a:lnTo>
                  <a:lnTo>
                    <a:pt x="456541" y="33138"/>
                  </a:lnTo>
                  <a:cubicBezTo>
                    <a:pt x="210489" y="83487"/>
                    <a:pt x="25399" y="301194"/>
                    <a:pt x="25399" y="562130"/>
                  </a:cubicBezTo>
                  <a:cubicBezTo>
                    <a:pt x="25399" y="823067"/>
                    <a:pt x="210489" y="1040774"/>
                    <a:pt x="456541" y="1091123"/>
                  </a:cubicBezTo>
                  <a:lnTo>
                    <a:pt x="535422" y="1099075"/>
                  </a:lnTo>
                  <a:lnTo>
                    <a:pt x="535422" y="1124687"/>
                  </a:lnTo>
                  <a:lnTo>
                    <a:pt x="451423" y="1116219"/>
                  </a:lnTo>
                  <a:cubicBezTo>
                    <a:pt x="193797" y="1063501"/>
                    <a:pt x="0" y="835554"/>
                    <a:pt x="0" y="562343"/>
                  </a:cubicBezTo>
                  <a:cubicBezTo>
                    <a:pt x="0" y="289132"/>
                    <a:pt x="193797" y="61185"/>
                    <a:pt x="451423" y="8468"/>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4" name="Freeform 27">
              <a:extLst>
                <a:ext uri="{FF2B5EF4-FFF2-40B4-BE49-F238E27FC236}">
                  <a16:creationId xmlns:a16="http://schemas.microsoft.com/office/drawing/2014/main" id="{FA2D6C8B-5842-3443-BC3B-700D61C56D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1746" y="806365"/>
              <a:ext cx="1130726" cy="1130724"/>
            </a:xfrm>
            <a:custGeom>
              <a:avLst/>
              <a:gdLst>
                <a:gd name="connsiteX0" fmla="*/ 565363 w 1130726"/>
                <a:gd name="connsiteY0" fmla="*/ 25186 h 1130724"/>
                <a:gd name="connsiteX1" fmla="*/ 25399 w 1130726"/>
                <a:gd name="connsiteY1" fmla="*/ 565149 h 1130724"/>
                <a:gd name="connsiteX2" fmla="*/ 565363 w 1130726"/>
                <a:gd name="connsiteY2" fmla="*/ 1105112 h 1130724"/>
                <a:gd name="connsiteX3" fmla="*/ 1105327 w 1130726"/>
                <a:gd name="connsiteY3" fmla="*/ 565149 h 1130724"/>
                <a:gd name="connsiteX4" fmla="*/ 565363 w 1130726"/>
                <a:gd name="connsiteY4" fmla="*/ 25186 h 1130724"/>
                <a:gd name="connsiteX5" fmla="*/ 565363 w 1130726"/>
                <a:gd name="connsiteY5" fmla="*/ 0 h 1130724"/>
                <a:gd name="connsiteX6" fmla="*/ 1130726 w 1130726"/>
                <a:gd name="connsiteY6" fmla="*/ 565362 h 1130724"/>
                <a:gd name="connsiteX7" fmla="*/ 565363 w 1130726"/>
                <a:gd name="connsiteY7" fmla="*/ 1130724 h 1130724"/>
                <a:gd name="connsiteX8" fmla="*/ 0 w 1130726"/>
                <a:gd name="connsiteY8" fmla="*/ 565362 h 1130724"/>
                <a:gd name="connsiteX9" fmla="*/ 565363 w 1130726"/>
                <a:gd name="connsiteY9" fmla="*/ 0 h 1130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30726" h="1130724">
                  <a:moveTo>
                    <a:pt x="565363" y="25186"/>
                  </a:moveTo>
                  <a:cubicBezTo>
                    <a:pt x="267149" y="25186"/>
                    <a:pt x="25399" y="266936"/>
                    <a:pt x="25399" y="565149"/>
                  </a:cubicBezTo>
                  <a:cubicBezTo>
                    <a:pt x="25399" y="863362"/>
                    <a:pt x="267149" y="1105112"/>
                    <a:pt x="565363" y="1105112"/>
                  </a:cubicBezTo>
                  <a:cubicBezTo>
                    <a:pt x="863577" y="1105112"/>
                    <a:pt x="1105327" y="863362"/>
                    <a:pt x="1105327" y="565149"/>
                  </a:cubicBezTo>
                  <a:cubicBezTo>
                    <a:pt x="1105327" y="266936"/>
                    <a:pt x="863577" y="25186"/>
                    <a:pt x="565363" y="25186"/>
                  </a:cubicBezTo>
                  <a:close/>
                  <a:moveTo>
                    <a:pt x="565363" y="0"/>
                  </a:moveTo>
                  <a:cubicBezTo>
                    <a:pt x="877604" y="0"/>
                    <a:pt x="1130726" y="253121"/>
                    <a:pt x="1130726" y="565362"/>
                  </a:cubicBezTo>
                  <a:cubicBezTo>
                    <a:pt x="1130726" y="877603"/>
                    <a:pt x="877604" y="1130724"/>
                    <a:pt x="565363" y="1130724"/>
                  </a:cubicBezTo>
                  <a:cubicBezTo>
                    <a:pt x="253122" y="1130724"/>
                    <a:pt x="0" y="877603"/>
                    <a:pt x="0" y="565362"/>
                  </a:cubicBezTo>
                  <a:cubicBezTo>
                    <a:pt x="0" y="253121"/>
                    <a:pt x="253122" y="0"/>
                    <a:pt x="565363"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5" name="Freeform 28">
              <a:extLst>
                <a:ext uri="{FF2B5EF4-FFF2-40B4-BE49-F238E27FC236}">
                  <a16:creationId xmlns:a16="http://schemas.microsoft.com/office/drawing/2014/main" id="{C7442654-B5C0-1847-A829-082D07974E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6578" y="3552837"/>
              <a:ext cx="535422" cy="1124688"/>
            </a:xfrm>
            <a:custGeom>
              <a:avLst/>
              <a:gdLst>
                <a:gd name="connsiteX0" fmla="*/ 535422 w 535422"/>
                <a:gd name="connsiteY0" fmla="*/ 0 h 1124688"/>
                <a:gd name="connsiteX1" fmla="*/ 535422 w 535422"/>
                <a:gd name="connsiteY1" fmla="*/ 25186 h 1124688"/>
                <a:gd name="connsiteX2" fmla="*/ 456541 w 535422"/>
                <a:gd name="connsiteY2" fmla="*/ 33138 h 1124688"/>
                <a:gd name="connsiteX3" fmla="*/ 25399 w 535422"/>
                <a:gd name="connsiteY3" fmla="*/ 562131 h 1124688"/>
                <a:gd name="connsiteX4" fmla="*/ 456541 w 535422"/>
                <a:gd name="connsiteY4" fmla="*/ 1091124 h 1124688"/>
                <a:gd name="connsiteX5" fmla="*/ 535422 w 535422"/>
                <a:gd name="connsiteY5" fmla="*/ 1099076 h 1124688"/>
                <a:gd name="connsiteX6" fmla="*/ 535422 w 535422"/>
                <a:gd name="connsiteY6" fmla="*/ 1124688 h 1124688"/>
                <a:gd name="connsiteX7" fmla="*/ 451423 w 535422"/>
                <a:gd name="connsiteY7" fmla="*/ 1116220 h 1124688"/>
                <a:gd name="connsiteX8" fmla="*/ 0 w 535422"/>
                <a:gd name="connsiteY8" fmla="*/ 562344 h 1124688"/>
                <a:gd name="connsiteX9" fmla="*/ 451423 w 535422"/>
                <a:gd name="connsiteY9" fmla="*/ 8468 h 1124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5422" h="1124688">
                  <a:moveTo>
                    <a:pt x="535422" y="0"/>
                  </a:moveTo>
                  <a:lnTo>
                    <a:pt x="535422" y="25186"/>
                  </a:lnTo>
                  <a:lnTo>
                    <a:pt x="456541" y="33138"/>
                  </a:lnTo>
                  <a:cubicBezTo>
                    <a:pt x="210489" y="83488"/>
                    <a:pt x="25399" y="301195"/>
                    <a:pt x="25399" y="562131"/>
                  </a:cubicBezTo>
                  <a:cubicBezTo>
                    <a:pt x="25399" y="823068"/>
                    <a:pt x="210489" y="1040775"/>
                    <a:pt x="456541" y="1091124"/>
                  </a:cubicBezTo>
                  <a:lnTo>
                    <a:pt x="535422" y="1099076"/>
                  </a:lnTo>
                  <a:lnTo>
                    <a:pt x="535422" y="1124688"/>
                  </a:lnTo>
                  <a:lnTo>
                    <a:pt x="451423" y="1116220"/>
                  </a:lnTo>
                  <a:cubicBezTo>
                    <a:pt x="193797" y="1063502"/>
                    <a:pt x="0" y="835555"/>
                    <a:pt x="0" y="562344"/>
                  </a:cubicBezTo>
                  <a:cubicBezTo>
                    <a:pt x="0" y="289133"/>
                    <a:pt x="193797" y="61186"/>
                    <a:pt x="451423" y="8468"/>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6" name="Freeform 29">
              <a:extLst>
                <a:ext uri="{FF2B5EF4-FFF2-40B4-BE49-F238E27FC236}">
                  <a16:creationId xmlns:a16="http://schemas.microsoft.com/office/drawing/2014/main" id="{42B39F10-6841-E54C-8D10-69B571EE10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6642" y="6295916"/>
              <a:ext cx="535358" cy="562084"/>
            </a:xfrm>
            <a:custGeom>
              <a:avLst/>
              <a:gdLst>
                <a:gd name="connsiteX0" fmla="*/ 535358 w 535358"/>
                <a:gd name="connsiteY0" fmla="*/ 0 h 562084"/>
                <a:gd name="connsiteX1" fmla="*/ 535358 w 535358"/>
                <a:gd name="connsiteY1" fmla="*/ 25186 h 562084"/>
                <a:gd name="connsiteX2" fmla="*/ 469717 w 535358"/>
                <a:gd name="connsiteY2" fmla="*/ 30978 h 562084"/>
                <a:gd name="connsiteX3" fmla="*/ 36306 w 535358"/>
                <a:gd name="connsiteY3" fmla="*/ 453686 h 562084"/>
                <a:gd name="connsiteX4" fmla="*/ 25378 w 535358"/>
                <a:gd name="connsiteY4" fmla="*/ 562084 h 562084"/>
                <a:gd name="connsiteX5" fmla="*/ 0 w 535358"/>
                <a:gd name="connsiteY5" fmla="*/ 562084 h 562084"/>
                <a:gd name="connsiteX6" fmla="*/ 11423 w 535358"/>
                <a:gd name="connsiteY6" fmla="*/ 448780 h 562084"/>
                <a:gd name="connsiteX7" fmla="*/ 465221 w 535358"/>
                <a:gd name="connsiteY7" fmla="*/ 6189 h 562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5358" h="562084">
                  <a:moveTo>
                    <a:pt x="535358" y="0"/>
                  </a:moveTo>
                  <a:lnTo>
                    <a:pt x="535358" y="25186"/>
                  </a:lnTo>
                  <a:lnTo>
                    <a:pt x="469717" y="30978"/>
                  </a:lnTo>
                  <a:cubicBezTo>
                    <a:pt x="252550" y="69769"/>
                    <a:pt x="80361" y="238391"/>
                    <a:pt x="36306" y="453686"/>
                  </a:cubicBezTo>
                  <a:lnTo>
                    <a:pt x="25378" y="562084"/>
                  </a:lnTo>
                  <a:lnTo>
                    <a:pt x="0" y="562084"/>
                  </a:lnTo>
                  <a:lnTo>
                    <a:pt x="11423" y="448780"/>
                  </a:lnTo>
                  <a:cubicBezTo>
                    <a:pt x="57551" y="223357"/>
                    <a:pt x="237840" y="46805"/>
                    <a:pt x="465221" y="6189"/>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Tree>
    <p:extLst>
      <p:ext uri="{BB962C8B-B14F-4D97-AF65-F5344CB8AC3E}">
        <p14:creationId xmlns:p14="http://schemas.microsoft.com/office/powerpoint/2010/main" val="2874188813"/>
      </p:ext>
    </p:extLst>
  </p:cSld>
  <p:clrMapOvr>
    <a:overrideClrMapping bg1="dk1" tx1="lt1" bg2="dk2" tx2="lt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C005E3-9CEB-6525-C736-DC03A77BEE44}"/>
              </a:ext>
            </a:extLst>
          </p:cNvPr>
          <p:cNvSpPr>
            <a:spLocks noGrp="1"/>
          </p:cNvSpPr>
          <p:nvPr>
            <p:ph type="title"/>
          </p:nvPr>
        </p:nvSpPr>
        <p:spPr/>
        <p:txBody>
          <a:bodyPr>
            <a:normAutofit fontScale="90000"/>
          </a:bodyPr>
          <a:lstStyle/>
          <a:p>
            <a:r>
              <a:rPr lang="en-US" dirty="0"/>
              <a:t>School Wide Expectations</a:t>
            </a:r>
            <a:br>
              <a:rPr lang="en-US" dirty="0"/>
            </a:br>
            <a:r>
              <a:rPr lang="en-US" dirty="0"/>
              <a:t>Attendance</a:t>
            </a:r>
            <a:br>
              <a:rPr lang="en-US" dirty="0"/>
            </a:br>
            <a:r>
              <a:rPr lang="en-US" dirty="0"/>
              <a:t>RTI 2</a:t>
            </a:r>
          </a:p>
        </p:txBody>
      </p:sp>
      <p:sp>
        <p:nvSpPr>
          <p:cNvPr id="3" name="Text Placeholder 2">
            <a:extLst>
              <a:ext uri="{FF2B5EF4-FFF2-40B4-BE49-F238E27FC236}">
                <a16:creationId xmlns:a16="http://schemas.microsoft.com/office/drawing/2014/main" id="{1C9D4BAB-BD89-5A1E-776E-27E3002BAE8D}"/>
              </a:ext>
            </a:extLst>
          </p:cNvPr>
          <p:cNvSpPr>
            <a:spLocks noGrp="1"/>
          </p:cNvSpPr>
          <p:nvPr>
            <p:ph type="body" idx="1"/>
          </p:nvPr>
        </p:nvSpPr>
        <p:spPr/>
        <p:txBody>
          <a:bodyPr/>
          <a:lstStyle/>
          <a:p>
            <a:r>
              <a:rPr lang="en-US" dirty="0"/>
              <a:t>Professional School Counselor</a:t>
            </a:r>
          </a:p>
        </p:txBody>
      </p:sp>
      <p:sp>
        <p:nvSpPr>
          <p:cNvPr id="4" name="Content Placeholder 3">
            <a:extLst>
              <a:ext uri="{FF2B5EF4-FFF2-40B4-BE49-F238E27FC236}">
                <a16:creationId xmlns:a16="http://schemas.microsoft.com/office/drawing/2014/main" id="{09426C92-A4C1-E2A3-3B5E-94B8129C2276}"/>
              </a:ext>
            </a:extLst>
          </p:cNvPr>
          <p:cNvSpPr>
            <a:spLocks noGrp="1"/>
          </p:cNvSpPr>
          <p:nvPr>
            <p:ph sz="half" idx="2"/>
          </p:nvPr>
        </p:nvSpPr>
        <p:spPr/>
        <p:txBody>
          <a:bodyPr/>
          <a:lstStyle/>
          <a:p>
            <a:r>
              <a:rPr lang="en-US" dirty="0"/>
              <a:t>Mrs. Shirley Lowery </a:t>
            </a:r>
          </a:p>
        </p:txBody>
      </p:sp>
      <p:sp>
        <p:nvSpPr>
          <p:cNvPr id="5" name="Text Placeholder 4">
            <a:extLst>
              <a:ext uri="{FF2B5EF4-FFF2-40B4-BE49-F238E27FC236}">
                <a16:creationId xmlns:a16="http://schemas.microsoft.com/office/drawing/2014/main" id="{46ABBB37-1F8E-7EAE-3C70-A9E8BBA96609}"/>
              </a:ext>
            </a:extLst>
          </p:cNvPr>
          <p:cNvSpPr>
            <a:spLocks noGrp="1"/>
          </p:cNvSpPr>
          <p:nvPr>
            <p:ph type="body" sz="quarter" idx="3"/>
          </p:nvPr>
        </p:nvSpPr>
        <p:spPr/>
        <p:txBody>
          <a:bodyPr/>
          <a:lstStyle/>
          <a:p>
            <a:r>
              <a:rPr lang="en-US" dirty="0"/>
              <a:t>Professional School Counselor</a:t>
            </a:r>
          </a:p>
        </p:txBody>
      </p:sp>
      <p:sp>
        <p:nvSpPr>
          <p:cNvPr id="6" name="Content Placeholder 5">
            <a:extLst>
              <a:ext uri="{FF2B5EF4-FFF2-40B4-BE49-F238E27FC236}">
                <a16:creationId xmlns:a16="http://schemas.microsoft.com/office/drawing/2014/main" id="{6EBCA08F-ADB7-3256-04F7-257109F49EB1}"/>
              </a:ext>
            </a:extLst>
          </p:cNvPr>
          <p:cNvSpPr>
            <a:spLocks noGrp="1"/>
          </p:cNvSpPr>
          <p:nvPr>
            <p:ph sz="quarter" idx="4"/>
          </p:nvPr>
        </p:nvSpPr>
        <p:spPr/>
        <p:txBody>
          <a:bodyPr/>
          <a:lstStyle/>
          <a:p>
            <a:r>
              <a:rPr lang="en-US" dirty="0"/>
              <a:t>Ms. </a:t>
            </a:r>
            <a:r>
              <a:rPr lang="en-US" dirty="0" err="1"/>
              <a:t>Terrica</a:t>
            </a:r>
            <a:r>
              <a:rPr lang="en-US" dirty="0"/>
              <a:t> Hamlett</a:t>
            </a:r>
          </a:p>
        </p:txBody>
      </p:sp>
    </p:spTree>
    <p:extLst>
      <p:ext uri="{BB962C8B-B14F-4D97-AF65-F5344CB8AC3E}">
        <p14:creationId xmlns:p14="http://schemas.microsoft.com/office/powerpoint/2010/main" val="18553382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46E80D-58AE-4C94-5F4B-873BB4760F08}"/>
              </a:ext>
            </a:extLst>
          </p:cNvPr>
          <p:cNvSpPr>
            <a:spLocks noGrp="1"/>
          </p:cNvSpPr>
          <p:nvPr>
            <p:ph type="title"/>
          </p:nvPr>
        </p:nvSpPr>
        <p:spPr>
          <a:xfrm>
            <a:off x="565151" y="770890"/>
            <a:ext cx="3138632" cy="1268984"/>
          </a:xfrm>
        </p:spPr>
        <p:txBody>
          <a:bodyPr>
            <a:normAutofit fontScale="90000"/>
          </a:bodyPr>
          <a:lstStyle/>
          <a:p>
            <a:r>
              <a:rPr lang="en-US" dirty="0"/>
              <a:t>Classroom Visits</a:t>
            </a:r>
            <a:br>
              <a:rPr lang="en-US" dirty="0"/>
            </a:br>
            <a:r>
              <a:rPr lang="en-US" dirty="0"/>
              <a:t> &amp; </a:t>
            </a:r>
            <a:br>
              <a:rPr lang="en-US" dirty="0"/>
            </a:br>
            <a:r>
              <a:rPr lang="en-US" dirty="0"/>
              <a:t>Survey</a:t>
            </a:r>
          </a:p>
        </p:txBody>
      </p:sp>
      <p:pic>
        <p:nvPicPr>
          <p:cNvPr id="4" name="Picture 3">
            <a:extLst>
              <a:ext uri="{FF2B5EF4-FFF2-40B4-BE49-F238E27FC236}">
                <a16:creationId xmlns:a16="http://schemas.microsoft.com/office/drawing/2014/main" id="{3C3265B1-21F8-A3FB-5DC4-C21CAC50F942}"/>
              </a:ext>
            </a:extLst>
          </p:cNvPr>
          <p:cNvPicPr>
            <a:picLocks noChangeAspect="1"/>
          </p:cNvPicPr>
          <p:nvPr/>
        </p:nvPicPr>
        <p:blipFill>
          <a:blip r:embed="rId2"/>
          <a:stretch>
            <a:fillRect/>
          </a:stretch>
        </p:blipFill>
        <p:spPr>
          <a:xfrm>
            <a:off x="3197738" y="73890"/>
            <a:ext cx="8236880" cy="6732189"/>
          </a:xfrm>
          <a:prstGeom prst="rect">
            <a:avLst/>
          </a:prstGeom>
        </p:spPr>
      </p:pic>
      <p:sp>
        <p:nvSpPr>
          <p:cNvPr id="5" name="TextBox 4">
            <a:extLst>
              <a:ext uri="{FF2B5EF4-FFF2-40B4-BE49-F238E27FC236}">
                <a16:creationId xmlns:a16="http://schemas.microsoft.com/office/drawing/2014/main" id="{1E10996E-5E80-2F6D-2822-5B8522D261B5}"/>
              </a:ext>
            </a:extLst>
          </p:cNvPr>
          <p:cNvSpPr txBox="1"/>
          <p:nvPr/>
        </p:nvSpPr>
        <p:spPr>
          <a:xfrm>
            <a:off x="8063945" y="1160346"/>
            <a:ext cx="2030511" cy="646331"/>
          </a:xfrm>
          <a:prstGeom prst="rect">
            <a:avLst/>
          </a:prstGeom>
          <a:solidFill>
            <a:srgbClr val="008080"/>
          </a:solidFill>
          <a:ln>
            <a:noFill/>
          </a:ln>
        </p:spPr>
        <p:txBody>
          <a:bodyPr wrap="square" rtlCol="0">
            <a:spAutoFit/>
          </a:bodyPr>
          <a:lstStyle/>
          <a:p>
            <a:r>
              <a:rPr lang="en-US" sz="3600" b="1" dirty="0">
                <a:solidFill>
                  <a:schemeClr val="bg1"/>
                </a:solidFill>
              </a:rPr>
              <a:t>2025</a:t>
            </a:r>
          </a:p>
        </p:txBody>
      </p:sp>
    </p:spTree>
    <p:extLst>
      <p:ext uri="{BB962C8B-B14F-4D97-AF65-F5344CB8AC3E}">
        <p14:creationId xmlns:p14="http://schemas.microsoft.com/office/powerpoint/2010/main" val="22321965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5B2EC6-08D2-151D-7DE0-EBD0B726BF77}"/>
              </a:ext>
            </a:extLst>
          </p:cNvPr>
          <p:cNvSpPr>
            <a:spLocks noGrp="1"/>
          </p:cNvSpPr>
          <p:nvPr>
            <p:ph type="title"/>
          </p:nvPr>
        </p:nvSpPr>
        <p:spPr>
          <a:xfrm>
            <a:off x="565150" y="770890"/>
            <a:ext cx="7335835" cy="847598"/>
          </a:xfrm>
        </p:spPr>
        <p:txBody>
          <a:bodyPr/>
          <a:lstStyle/>
          <a:p>
            <a:pPr algn="ctr"/>
            <a:r>
              <a:rPr lang="en-US" dirty="0"/>
              <a:t>What is Title 1</a:t>
            </a:r>
          </a:p>
        </p:txBody>
      </p:sp>
      <p:sp>
        <p:nvSpPr>
          <p:cNvPr id="3" name="Content Placeholder 2">
            <a:extLst>
              <a:ext uri="{FF2B5EF4-FFF2-40B4-BE49-F238E27FC236}">
                <a16:creationId xmlns:a16="http://schemas.microsoft.com/office/drawing/2014/main" id="{93568C07-B1D7-3BAF-DDED-BCD3BA120CB7}"/>
              </a:ext>
            </a:extLst>
          </p:cNvPr>
          <p:cNvSpPr>
            <a:spLocks noGrp="1"/>
          </p:cNvSpPr>
          <p:nvPr>
            <p:ph idx="1"/>
          </p:nvPr>
        </p:nvSpPr>
        <p:spPr>
          <a:xfrm>
            <a:off x="565150" y="1618488"/>
            <a:ext cx="8853170" cy="4142740"/>
          </a:xfrm>
        </p:spPr>
        <p:txBody>
          <a:bodyPr>
            <a:normAutofit lnSpcReduction="10000"/>
          </a:bodyPr>
          <a:lstStyle/>
          <a:p>
            <a:pPr eaLnBrk="1" hangingPunct="1">
              <a:lnSpc>
                <a:spcPct val="90000"/>
              </a:lnSpc>
              <a:buClrTx/>
              <a:buFont typeface="Wingdings" panose="05000000000000000000" pitchFamily="2" charset="2"/>
              <a:buChar char="Ø"/>
            </a:pPr>
            <a:r>
              <a:rPr lang="en-US" sz="2400" dirty="0">
                <a:solidFill>
                  <a:schemeClr val="tx1"/>
                </a:solidFill>
              </a:rPr>
              <a:t>Title I is the largest federal aid program for our nation’s schools.</a:t>
            </a:r>
          </a:p>
          <a:p>
            <a:pPr marL="0" indent="0" eaLnBrk="1" hangingPunct="1">
              <a:lnSpc>
                <a:spcPct val="90000"/>
              </a:lnSpc>
              <a:buClrTx/>
              <a:buNone/>
            </a:pPr>
            <a:endParaRPr lang="en-US" sz="2400" dirty="0">
              <a:solidFill>
                <a:schemeClr val="tx1"/>
              </a:solidFill>
            </a:endParaRPr>
          </a:p>
          <a:p>
            <a:pPr>
              <a:lnSpc>
                <a:spcPct val="90000"/>
              </a:lnSpc>
              <a:buFont typeface="Wingdings" panose="05000000000000000000" pitchFamily="2" charset="2"/>
              <a:buChar char="Ø"/>
            </a:pPr>
            <a:r>
              <a:rPr lang="en-US" sz="2400" dirty="0">
                <a:solidFill>
                  <a:schemeClr val="tx1"/>
                </a:solidFill>
              </a:rPr>
              <a:t>The goal of Title I is to ensure that </a:t>
            </a:r>
            <a:r>
              <a:rPr lang="en-US" sz="2400" b="1" dirty="0">
                <a:solidFill>
                  <a:schemeClr val="tx1"/>
                </a:solidFill>
              </a:rPr>
              <a:t>all</a:t>
            </a:r>
            <a:r>
              <a:rPr lang="en-US" sz="2400" dirty="0">
                <a:solidFill>
                  <a:schemeClr val="tx1"/>
                </a:solidFill>
              </a:rPr>
              <a:t> students have a fair and equal opportunity to obtain a high-quality education.</a:t>
            </a:r>
          </a:p>
          <a:p>
            <a:pPr marL="0" indent="0">
              <a:lnSpc>
                <a:spcPct val="90000"/>
              </a:lnSpc>
              <a:buNone/>
            </a:pPr>
            <a:endParaRPr lang="en-US" sz="2400" dirty="0">
              <a:solidFill>
                <a:schemeClr val="tx1"/>
              </a:solidFill>
            </a:endParaRPr>
          </a:p>
          <a:p>
            <a:pPr>
              <a:lnSpc>
                <a:spcPct val="90000"/>
              </a:lnSpc>
              <a:buFont typeface="Wingdings" panose="05000000000000000000" pitchFamily="2" charset="2"/>
              <a:buChar char="Ø"/>
            </a:pPr>
            <a:r>
              <a:rPr lang="en-US" sz="2400" dirty="0">
                <a:solidFill>
                  <a:schemeClr val="tx1"/>
                </a:solidFill>
              </a:rPr>
              <a:t>Title I resources are directed to schools with high poverty levels.</a:t>
            </a:r>
          </a:p>
          <a:p>
            <a:pPr marL="0" indent="0">
              <a:lnSpc>
                <a:spcPct val="90000"/>
              </a:lnSpc>
              <a:buNone/>
            </a:pPr>
            <a:endParaRPr lang="en-US" sz="2400" dirty="0">
              <a:solidFill>
                <a:schemeClr val="tx1"/>
              </a:solidFill>
            </a:endParaRPr>
          </a:p>
          <a:p>
            <a:pPr eaLnBrk="1" hangingPunct="1">
              <a:lnSpc>
                <a:spcPct val="90000"/>
              </a:lnSpc>
              <a:buClrTx/>
              <a:buFont typeface="Wingdings" panose="05000000000000000000" pitchFamily="2" charset="2"/>
              <a:buChar char="Ø"/>
            </a:pPr>
            <a:r>
              <a:rPr lang="en-US" sz="2400" dirty="0">
                <a:solidFill>
                  <a:schemeClr val="tx1"/>
                </a:solidFill>
              </a:rPr>
              <a:t>Title I program serves millions of children in elementary and secondary schools each year.</a:t>
            </a:r>
          </a:p>
          <a:p>
            <a:endParaRPr lang="en-US" dirty="0"/>
          </a:p>
        </p:txBody>
      </p:sp>
    </p:spTree>
    <p:extLst>
      <p:ext uri="{BB962C8B-B14F-4D97-AF65-F5344CB8AC3E}">
        <p14:creationId xmlns:p14="http://schemas.microsoft.com/office/powerpoint/2010/main" val="8665177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7F2E4D6-EF46-1C43-8F3E-3620C3C83F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12B452D-E754-321F-478E-65C1DD030624}"/>
              </a:ext>
            </a:extLst>
          </p:cNvPr>
          <p:cNvSpPr>
            <a:spLocks noGrp="1"/>
          </p:cNvSpPr>
          <p:nvPr>
            <p:ph type="title"/>
          </p:nvPr>
        </p:nvSpPr>
        <p:spPr>
          <a:xfrm>
            <a:off x="565151" y="770889"/>
            <a:ext cx="4133560" cy="3791966"/>
          </a:xfrm>
        </p:spPr>
        <p:txBody>
          <a:bodyPr>
            <a:normAutofit/>
          </a:bodyPr>
          <a:lstStyle/>
          <a:p>
            <a:pPr algn="ctr"/>
            <a:br>
              <a:rPr lang="en-US" dirty="0"/>
            </a:br>
            <a:br>
              <a:rPr lang="en-US" dirty="0"/>
            </a:br>
            <a:r>
              <a:rPr lang="en-US" dirty="0"/>
              <a:t>What </a:t>
            </a:r>
            <a:br>
              <a:rPr lang="en-US" dirty="0"/>
            </a:br>
            <a:r>
              <a:rPr lang="en-US" dirty="0"/>
              <a:t>is </a:t>
            </a:r>
            <a:br>
              <a:rPr lang="en-US" dirty="0"/>
            </a:br>
            <a:r>
              <a:rPr lang="en-US" dirty="0"/>
              <a:t>TITLE</a:t>
            </a:r>
            <a:br>
              <a:rPr lang="en-US" dirty="0"/>
            </a:br>
            <a:r>
              <a:rPr lang="en-US" dirty="0"/>
              <a:t> 1</a:t>
            </a:r>
          </a:p>
        </p:txBody>
      </p:sp>
      <p:cxnSp>
        <p:nvCxnSpPr>
          <p:cNvPr id="11" name="Straight Connector 10">
            <a:extLst>
              <a:ext uri="{FF2B5EF4-FFF2-40B4-BE49-F238E27FC236}">
                <a16:creationId xmlns:a16="http://schemas.microsoft.com/office/drawing/2014/main" id="{BF3CF3DF-4809-5B42-9F22-98139137929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65150" y="6087110"/>
            <a:ext cx="4133560"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5CC9A7FB-6B99-8CDB-49CC-F1B686C1CA33}"/>
              </a:ext>
            </a:extLst>
          </p:cNvPr>
          <p:cNvGraphicFramePr>
            <a:graphicFrameLocks noGrp="1"/>
          </p:cNvGraphicFramePr>
          <p:nvPr>
            <p:ph idx="1"/>
            <p:extLst>
              <p:ext uri="{D42A27DB-BD31-4B8C-83A1-F6EECF244321}">
                <p14:modId xmlns:p14="http://schemas.microsoft.com/office/powerpoint/2010/main" val="1176323130"/>
              </p:ext>
            </p:extLst>
          </p:nvPr>
        </p:nvGraphicFramePr>
        <p:xfrm>
          <a:off x="5316278" y="809039"/>
          <a:ext cx="6104761" cy="54641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18114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D8E65-5249-28D1-ADB8-29D3A10B391F}"/>
              </a:ext>
            </a:extLst>
          </p:cNvPr>
          <p:cNvSpPr>
            <a:spLocks noGrp="1"/>
          </p:cNvSpPr>
          <p:nvPr>
            <p:ph type="title"/>
          </p:nvPr>
        </p:nvSpPr>
        <p:spPr/>
        <p:txBody>
          <a:bodyPr/>
          <a:lstStyle/>
          <a:p>
            <a:pPr algn="ctr"/>
            <a:r>
              <a:rPr lang="en-US" dirty="0"/>
              <a:t>TITLE 1 FUNDS</a:t>
            </a:r>
          </a:p>
        </p:txBody>
      </p:sp>
      <p:graphicFrame>
        <p:nvGraphicFramePr>
          <p:cNvPr id="5" name="Content Placeholder 2">
            <a:extLst>
              <a:ext uri="{FF2B5EF4-FFF2-40B4-BE49-F238E27FC236}">
                <a16:creationId xmlns:a16="http://schemas.microsoft.com/office/drawing/2014/main" id="{BB959C3D-AD22-0774-ADE0-095CDF05698A}"/>
              </a:ext>
            </a:extLst>
          </p:cNvPr>
          <p:cNvGraphicFramePr>
            <a:graphicFrameLocks noGrp="1"/>
          </p:cNvGraphicFramePr>
          <p:nvPr>
            <p:ph idx="1"/>
          </p:nvPr>
        </p:nvGraphicFramePr>
        <p:xfrm>
          <a:off x="565150" y="2160016"/>
          <a:ext cx="7335835" cy="36012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251368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7F2E4D6-EF46-1C43-8F3E-3620C3C83F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87BDBED-440B-38B2-BF23-29AFD7B1FA13}"/>
              </a:ext>
            </a:extLst>
          </p:cNvPr>
          <p:cNvSpPr>
            <a:spLocks noGrp="1"/>
          </p:cNvSpPr>
          <p:nvPr>
            <p:ph type="title"/>
          </p:nvPr>
        </p:nvSpPr>
        <p:spPr>
          <a:xfrm>
            <a:off x="565150" y="1371601"/>
            <a:ext cx="3608387" cy="2679185"/>
          </a:xfrm>
        </p:spPr>
        <p:txBody>
          <a:bodyPr anchor="b">
            <a:normAutofit/>
          </a:bodyPr>
          <a:lstStyle/>
          <a:p>
            <a:pPr algn="ctr"/>
            <a:r>
              <a:rPr lang="en-US" dirty="0"/>
              <a:t>PARENT’S RIGHT TO KNOW</a:t>
            </a:r>
            <a:br>
              <a:rPr lang="en-US" dirty="0"/>
            </a:br>
            <a:endParaRPr lang="en-US" dirty="0"/>
          </a:p>
        </p:txBody>
      </p:sp>
      <p:grpSp>
        <p:nvGrpSpPr>
          <p:cNvPr id="11" name="Group 10">
            <a:extLst>
              <a:ext uri="{FF2B5EF4-FFF2-40B4-BE49-F238E27FC236}">
                <a16:creationId xmlns:a16="http://schemas.microsoft.com/office/drawing/2014/main" id="{05ADD15B-C747-D340-BF8A-A1DD2A6A93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290315" y="0"/>
            <a:ext cx="1901686" cy="4677439"/>
            <a:chOff x="10290315" y="0"/>
            <a:chExt cx="1901686" cy="4677439"/>
          </a:xfrm>
        </p:grpSpPr>
        <p:sp>
          <p:nvSpPr>
            <p:cNvPr id="12" name="Freeform 53">
              <a:extLst>
                <a:ext uri="{FF2B5EF4-FFF2-40B4-BE49-F238E27FC236}">
                  <a16:creationId xmlns:a16="http://schemas.microsoft.com/office/drawing/2014/main" id="{0B0B662E-0152-FD4E-B468-3F3593C151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55">
              <a:extLst>
                <a:ext uri="{FF2B5EF4-FFF2-40B4-BE49-F238E27FC236}">
                  <a16:creationId xmlns:a16="http://schemas.microsoft.com/office/drawing/2014/main" id="{81BFFC99-6B9D-F240-BD39-160F4C5735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57">
              <a:extLst>
                <a:ext uri="{FF2B5EF4-FFF2-40B4-BE49-F238E27FC236}">
                  <a16:creationId xmlns:a16="http://schemas.microsoft.com/office/drawing/2014/main" id="{4DC6AEB9-EEFF-D243-AEE2-42D0F9E53B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58">
              <a:extLst>
                <a:ext uri="{FF2B5EF4-FFF2-40B4-BE49-F238E27FC236}">
                  <a16:creationId xmlns:a16="http://schemas.microsoft.com/office/drawing/2014/main" id="{D89DA958-651D-0049-A549-A9D22E4941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cxnSp>
        <p:nvCxnSpPr>
          <p:cNvPr id="17" name="Straight Connector 16">
            <a:extLst>
              <a:ext uri="{FF2B5EF4-FFF2-40B4-BE49-F238E27FC236}">
                <a16:creationId xmlns:a16="http://schemas.microsoft.com/office/drawing/2014/main" id="{1FE039F1-6D47-C642-B506-452A83B0AB1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65150" y="6087110"/>
            <a:ext cx="11058344"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C8D4F50C-065C-7284-B791-05CF291FE5D1}"/>
              </a:ext>
            </a:extLst>
          </p:cNvPr>
          <p:cNvGraphicFramePr>
            <a:graphicFrameLocks noGrp="1"/>
          </p:cNvGraphicFramePr>
          <p:nvPr>
            <p:ph idx="1"/>
            <p:extLst>
              <p:ext uri="{D42A27DB-BD31-4B8C-83A1-F6EECF244321}">
                <p14:modId xmlns:p14="http://schemas.microsoft.com/office/powerpoint/2010/main" val="1346915552"/>
              </p:ext>
            </p:extLst>
          </p:nvPr>
        </p:nvGraphicFramePr>
        <p:xfrm>
          <a:off x="5224243" y="685667"/>
          <a:ext cx="6316267" cy="50771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233442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7DD412-E5EB-23CC-811D-D45EB23D724F}"/>
              </a:ext>
            </a:extLst>
          </p:cNvPr>
          <p:cNvSpPr>
            <a:spLocks noGrp="1"/>
          </p:cNvSpPr>
          <p:nvPr>
            <p:ph type="title"/>
          </p:nvPr>
        </p:nvSpPr>
        <p:spPr>
          <a:xfrm>
            <a:off x="565150" y="770890"/>
            <a:ext cx="8633714" cy="1268984"/>
          </a:xfrm>
        </p:spPr>
        <p:txBody>
          <a:bodyPr>
            <a:normAutofit/>
          </a:bodyPr>
          <a:lstStyle/>
          <a:p>
            <a:pPr algn="ctr"/>
            <a:r>
              <a:rPr lang="en-US" dirty="0"/>
              <a:t>MEASURES of ACHIEVEMENT</a:t>
            </a:r>
          </a:p>
        </p:txBody>
      </p:sp>
      <p:sp>
        <p:nvSpPr>
          <p:cNvPr id="3" name="Content Placeholder 2">
            <a:extLst>
              <a:ext uri="{FF2B5EF4-FFF2-40B4-BE49-F238E27FC236}">
                <a16:creationId xmlns:a16="http://schemas.microsoft.com/office/drawing/2014/main" id="{AC2F940F-B087-C5E2-D1F4-E959A5955F7C}"/>
              </a:ext>
            </a:extLst>
          </p:cNvPr>
          <p:cNvSpPr>
            <a:spLocks noGrp="1"/>
          </p:cNvSpPr>
          <p:nvPr>
            <p:ph idx="1"/>
          </p:nvPr>
        </p:nvSpPr>
        <p:spPr/>
        <p:txBody>
          <a:bodyPr/>
          <a:lstStyle/>
          <a:p>
            <a:r>
              <a:rPr lang="en-US" dirty="0"/>
              <a:t>Ross Elementary is continuing to grow and make gains academically! </a:t>
            </a:r>
          </a:p>
          <a:p>
            <a:pPr marL="114300" indent="0"/>
            <a:endParaRPr lang="en-US" dirty="0"/>
          </a:p>
          <a:p>
            <a:r>
              <a:rPr lang="en-US" dirty="0"/>
              <a:t>With new and more rigorous Tennessee State Standards and assessments for grades K-12, there have been and will be more changes in our measures of achievement. </a:t>
            </a:r>
          </a:p>
          <a:p>
            <a:endParaRPr lang="en-US" dirty="0"/>
          </a:p>
        </p:txBody>
      </p:sp>
    </p:spTree>
    <p:extLst>
      <p:ext uri="{BB962C8B-B14F-4D97-AF65-F5344CB8AC3E}">
        <p14:creationId xmlns:p14="http://schemas.microsoft.com/office/powerpoint/2010/main" val="1921624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1D217B-19B8-79D9-2464-F52F09108479}"/>
              </a:ext>
            </a:extLst>
          </p:cNvPr>
          <p:cNvSpPr>
            <a:spLocks noGrp="1"/>
          </p:cNvSpPr>
          <p:nvPr>
            <p:ph type="ctrTitle"/>
          </p:nvPr>
        </p:nvSpPr>
        <p:spPr>
          <a:xfrm>
            <a:off x="565150" y="768335"/>
            <a:ext cx="9877298" cy="1170194"/>
          </a:xfrm>
        </p:spPr>
        <p:txBody>
          <a:bodyPr>
            <a:normAutofit fontScale="90000"/>
          </a:bodyPr>
          <a:lstStyle/>
          <a:p>
            <a:r>
              <a:rPr lang="en-US" dirty="0"/>
              <a:t>PARENTAL INVOLVEMENT</a:t>
            </a:r>
          </a:p>
        </p:txBody>
      </p:sp>
      <p:sp>
        <p:nvSpPr>
          <p:cNvPr id="3" name="Subtitle 2">
            <a:extLst>
              <a:ext uri="{FF2B5EF4-FFF2-40B4-BE49-F238E27FC236}">
                <a16:creationId xmlns:a16="http://schemas.microsoft.com/office/drawing/2014/main" id="{7FF5BE8A-919D-8CF2-E5AF-8A79827FF858}"/>
              </a:ext>
            </a:extLst>
          </p:cNvPr>
          <p:cNvSpPr>
            <a:spLocks noGrp="1"/>
          </p:cNvSpPr>
          <p:nvPr>
            <p:ph type="subTitle" idx="1"/>
          </p:nvPr>
        </p:nvSpPr>
        <p:spPr>
          <a:xfrm>
            <a:off x="1627632" y="2249424"/>
            <a:ext cx="6419088" cy="3931920"/>
          </a:xfrm>
        </p:spPr>
        <p:txBody>
          <a:bodyPr/>
          <a:lstStyle/>
          <a:p>
            <a:pPr marL="342900" indent="-342900">
              <a:buFont typeface="Wingdings" panose="05000000000000000000" pitchFamily="2" charset="2"/>
              <a:buChar char="Ø"/>
            </a:pPr>
            <a:r>
              <a:rPr lang="en-US" dirty="0"/>
              <a:t>As a part of Every Student Succeeds Act (ESSA), parental involvement is required in the educational process.</a:t>
            </a:r>
          </a:p>
          <a:p>
            <a:endParaRPr lang="en-US" dirty="0"/>
          </a:p>
          <a:p>
            <a:pPr marL="342900" indent="-342900">
              <a:buFont typeface="Wingdings" panose="05000000000000000000" pitchFamily="2" charset="2"/>
              <a:buChar char="Ø"/>
            </a:pPr>
            <a:r>
              <a:rPr lang="en-US" dirty="0"/>
              <a:t>Research has shown that effective parental involvement leads to higher academic achievement for children.</a:t>
            </a:r>
          </a:p>
          <a:p>
            <a:endParaRPr lang="en-US" dirty="0"/>
          </a:p>
          <a:p>
            <a:endParaRPr lang="en-US" dirty="0"/>
          </a:p>
        </p:txBody>
      </p:sp>
    </p:spTree>
    <p:extLst>
      <p:ext uri="{BB962C8B-B14F-4D97-AF65-F5344CB8AC3E}">
        <p14:creationId xmlns:p14="http://schemas.microsoft.com/office/powerpoint/2010/main" val="20478337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3E7961-EED9-F57D-D747-01AEDD50D8C1}"/>
              </a:ext>
            </a:extLst>
          </p:cNvPr>
          <p:cNvSpPr>
            <a:spLocks noGrp="1"/>
          </p:cNvSpPr>
          <p:nvPr>
            <p:ph type="title"/>
          </p:nvPr>
        </p:nvSpPr>
        <p:spPr/>
        <p:txBody>
          <a:bodyPr>
            <a:normAutofit fontScale="90000"/>
          </a:bodyPr>
          <a:lstStyle/>
          <a:p>
            <a:r>
              <a:rPr lang="en-US" sz="4000" b="1" dirty="0">
                <a:solidFill>
                  <a:srgbClr val="002060"/>
                </a:solidFill>
                <a:latin typeface="Comic Sans MS" panose="030F0702030302020204" pitchFamily="66" charset="0"/>
              </a:rPr>
              <a:t>Parental Involvement/</a:t>
            </a:r>
            <a:br>
              <a:rPr lang="en-US" sz="4000" b="1" dirty="0">
                <a:solidFill>
                  <a:srgbClr val="002060"/>
                </a:solidFill>
                <a:latin typeface="Comic Sans MS" panose="030F0702030302020204" pitchFamily="66" charset="0"/>
              </a:rPr>
            </a:br>
            <a:r>
              <a:rPr lang="en-US" sz="4000" b="1" dirty="0">
                <a:solidFill>
                  <a:srgbClr val="002060"/>
                </a:solidFill>
                <a:latin typeface="Comic Sans MS" panose="030F0702030302020204" pitchFamily="66" charset="0"/>
              </a:rPr>
              <a:t>Family Engagement Plan </a:t>
            </a:r>
            <a:br>
              <a:rPr lang="en-US" sz="4000" b="1" dirty="0">
                <a:solidFill>
                  <a:srgbClr val="002060"/>
                </a:solidFill>
                <a:latin typeface="Comic Sans MS" panose="030F0702030302020204" pitchFamily="66" charset="0"/>
              </a:rPr>
            </a:br>
            <a:endParaRPr lang="en-US" dirty="0"/>
          </a:p>
        </p:txBody>
      </p:sp>
      <p:sp>
        <p:nvSpPr>
          <p:cNvPr id="3" name="Content Placeholder 2">
            <a:extLst>
              <a:ext uri="{FF2B5EF4-FFF2-40B4-BE49-F238E27FC236}">
                <a16:creationId xmlns:a16="http://schemas.microsoft.com/office/drawing/2014/main" id="{554F5C46-CF4B-9D03-C582-25A68CDE99F3}"/>
              </a:ext>
            </a:extLst>
          </p:cNvPr>
          <p:cNvSpPr>
            <a:spLocks noGrp="1"/>
          </p:cNvSpPr>
          <p:nvPr>
            <p:ph idx="1"/>
          </p:nvPr>
        </p:nvSpPr>
        <p:spPr/>
        <p:txBody>
          <a:bodyPr/>
          <a:lstStyle/>
          <a:p>
            <a:pPr marL="114300" indent="0">
              <a:buNone/>
            </a:pPr>
            <a:r>
              <a:rPr lang="en-US" sz="2400" b="1" dirty="0">
                <a:solidFill>
                  <a:schemeClr val="tx1"/>
                </a:solidFill>
              </a:rPr>
              <a:t>Purpose:</a:t>
            </a:r>
            <a:r>
              <a:rPr lang="en-US" sz="2400" dirty="0">
                <a:solidFill>
                  <a:schemeClr val="tx1"/>
                </a:solidFill>
              </a:rPr>
              <a:t> To build a long-range program of collaboration between the school and parents that will effectively support the school’s vision of providing a high-quality education for all students.</a:t>
            </a:r>
          </a:p>
          <a:p>
            <a:pPr marL="114300" indent="0" eaLnBrk="1" hangingPunct="1">
              <a:buNone/>
            </a:pPr>
            <a:endParaRPr lang="en-US" sz="2400" b="1" dirty="0">
              <a:solidFill>
                <a:schemeClr val="tx1"/>
              </a:solidFill>
            </a:endParaRPr>
          </a:p>
          <a:p>
            <a:pPr marL="114300" indent="0" eaLnBrk="1" hangingPunct="1">
              <a:buNone/>
            </a:pPr>
            <a:r>
              <a:rPr lang="en-US" sz="2400" b="1" dirty="0">
                <a:solidFill>
                  <a:schemeClr val="tx1"/>
                </a:solidFill>
              </a:rPr>
              <a:t>Goal: </a:t>
            </a:r>
            <a:r>
              <a:rPr lang="en-US" sz="2400" dirty="0">
                <a:solidFill>
                  <a:schemeClr val="tx1"/>
                </a:solidFill>
              </a:rPr>
              <a:t>To prepare parents with the knowledge of the skills and information needed to help their children be successful in school.  </a:t>
            </a:r>
          </a:p>
          <a:p>
            <a:endParaRPr lang="en-US" dirty="0"/>
          </a:p>
        </p:txBody>
      </p:sp>
    </p:spTree>
    <p:extLst>
      <p:ext uri="{BB962C8B-B14F-4D97-AF65-F5344CB8AC3E}">
        <p14:creationId xmlns:p14="http://schemas.microsoft.com/office/powerpoint/2010/main" val="2763322694"/>
      </p:ext>
    </p:extLst>
  </p:cSld>
  <p:clrMapOvr>
    <a:masterClrMapping/>
  </p:clrMapOvr>
</p:sld>
</file>

<file path=ppt/theme/theme1.xml><?xml version="1.0" encoding="utf-8"?>
<a:theme xmlns:a="http://schemas.openxmlformats.org/drawingml/2006/main" name="PunchcardVTI">
  <a:themeElements>
    <a:clrScheme name="Punchcard">
      <a:dk1>
        <a:srgbClr val="000000"/>
      </a:dk1>
      <a:lt1>
        <a:srgbClr val="FFFFFF"/>
      </a:lt1>
      <a:dk2>
        <a:srgbClr val="00224B"/>
      </a:dk2>
      <a:lt2>
        <a:srgbClr val="EFF0EF"/>
      </a:lt2>
      <a:accent1>
        <a:srgbClr val="00B2F3"/>
      </a:accent1>
      <a:accent2>
        <a:srgbClr val="0471CC"/>
      </a:accent2>
      <a:accent3>
        <a:srgbClr val="14BBA9"/>
      </a:accent3>
      <a:accent4>
        <a:srgbClr val="8BB93B"/>
      </a:accent4>
      <a:accent5>
        <a:srgbClr val="EC970C"/>
      </a:accent5>
      <a:accent6>
        <a:srgbClr val="F55822"/>
      </a:accent6>
      <a:hlink>
        <a:srgbClr val="008EE6"/>
      </a:hlink>
      <a:folHlink>
        <a:srgbClr val="808C8E"/>
      </a:folHlink>
    </a:clrScheme>
    <a:fontScheme name="Punchcard">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unchcardVTI" id="{C7262591-AF98-8F48-B56D-6342D2439B1A}" vid="{261D9F73-974A-B14E-9EAF-4871CCA60BB1}"/>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c83f051e-3d3d-4f78-bcc5-1712053af274"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CC44A9AA87A80449AF051892C63A721" ma:contentTypeVersion="17" ma:contentTypeDescription="Create a new document." ma:contentTypeScope="" ma:versionID="a208c26fd28cc9740e589183a5b955d7">
  <xsd:schema xmlns:xsd="http://www.w3.org/2001/XMLSchema" xmlns:xs="http://www.w3.org/2001/XMLSchema" xmlns:p="http://schemas.microsoft.com/office/2006/metadata/properties" xmlns:ns3="c83f051e-3d3d-4f78-bcc5-1712053af274" xmlns:ns4="92d7a5c1-71ef-4b0c-bf00-08e777b23ef5" targetNamespace="http://schemas.microsoft.com/office/2006/metadata/properties" ma:root="true" ma:fieldsID="a1eb82e76159c13f74d17c75b53bf094" ns3:_="" ns4:_="">
    <xsd:import namespace="c83f051e-3d3d-4f78-bcc5-1712053af274"/>
    <xsd:import namespace="92d7a5c1-71ef-4b0c-bf00-08e777b23ef5"/>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LengthInSeconds" minOccurs="0"/>
                <xsd:element ref="ns3:_activity" minOccurs="0"/>
                <xsd:element ref="ns3:MediaServiceSearchProperties" minOccurs="0"/>
                <xsd:element ref="ns3:MediaServiceLocation"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83f051e-3d3d-4f78-bcc5-1712053af274"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_activity" ma:index="21" nillable="true" ma:displayName="_activity" ma:hidden="true" ma:internalName="_activity">
      <xsd:simpleType>
        <xsd:restriction base="dms:Note"/>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2d7a5c1-71ef-4b0c-bf00-08e777b23ef5"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CD2A878-2247-4022-A8FC-9B325AE51C1E}">
  <ds:schemaRefs>
    <ds:schemaRef ds:uri="c83f051e-3d3d-4f78-bcc5-1712053af274"/>
    <ds:schemaRef ds:uri="http://schemas.openxmlformats.org/package/2006/metadata/core-properties"/>
    <ds:schemaRef ds:uri="http://schemas.microsoft.com/office/infopath/2007/PartnerControls"/>
    <ds:schemaRef ds:uri="http://purl.org/dc/elements/1.1/"/>
    <ds:schemaRef ds:uri="http://www.w3.org/XML/1998/namespace"/>
    <ds:schemaRef ds:uri="http://purl.org/dc/terms/"/>
    <ds:schemaRef ds:uri="http://schemas.microsoft.com/office/2006/metadata/properties"/>
    <ds:schemaRef ds:uri="92d7a5c1-71ef-4b0c-bf00-08e777b23ef5"/>
    <ds:schemaRef ds:uri="http://schemas.microsoft.com/office/2006/documentManagement/types"/>
    <ds:schemaRef ds:uri="http://purl.org/dc/dcmitype/"/>
  </ds:schemaRefs>
</ds:datastoreItem>
</file>

<file path=customXml/itemProps2.xml><?xml version="1.0" encoding="utf-8"?>
<ds:datastoreItem xmlns:ds="http://schemas.openxmlformats.org/officeDocument/2006/customXml" ds:itemID="{4C707691-9F1D-4842-BA07-3ADC96D8A625}">
  <ds:schemaRefs>
    <ds:schemaRef ds:uri="http://schemas.microsoft.com/sharepoint/v3/contenttype/forms"/>
  </ds:schemaRefs>
</ds:datastoreItem>
</file>

<file path=customXml/itemProps3.xml><?xml version="1.0" encoding="utf-8"?>
<ds:datastoreItem xmlns:ds="http://schemas.openxmlformats.org/officeDocument/2006/customXml" ds:itemID="{5D813BBA-437B-452B-8099-9BCA4F855FC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83f051e-3d3d-4f78-bcc5-1712053af274"/>
    <ds:schemaRef ds:uri="92d7a5c1-71ef-4b0c-bf00-08e777b23ef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342</TotalTime>
  <Words>1131</Words>
  <Application>Microsoft Office PowerPoint</Application>
  <PresentationFormat>Widescreen</PresentationFormat>
  <Paragraphs>117</Paragraphs>
  <Slides>27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27</vt:i4>
      </vt:variant>
    </vt:vector>
  </HeadingPairs>
  <TitlesOfParts>
    <vt:vector size="34" baseType="lpstr">
      <vt:lpstr>Arial</vt:lpstr>
      <vt:lpstr>Avenir Next</vt:lpstr>
      <vt:lpstr>Comic Sans MS</vt:lpstr>
      <vt:lpstr>Neue Haas Grotesk Text Pro</vt:lpstr>
      <vt:lpstr>Showcard Gothic</vt:lpstr>
      <vt:lpstr>Wingdings</vt:lpstr>
      <vt:lpstr>PunchcardVTI</vt:lpstr>
      <vt:lpstr>Welcome  Title I     2025  Ross Elementary</vt:lpstr>
      <vt:lpstr>Title I  Mrs. Monice Montague- Williams</vt:lpstr>
      <vt:lpstr>What is Title 1</vt:lpstr>
      <vt:lpstr>  What  is  TITLE  1</vt:lpstr>
      <vt:lpstr>TITLE 1 FUNDS</vt:lpstr>
      <vt:lpstr>PARENT’S RIGHT TO KNOW </vt:lpstr>
      <vt:lpstr>MEASURES of ACHIEVEMENT</vt:lpstr>
      <vt:lpstr>PARENTAL INVOLVEMENT</vt:lpstr>
      <vt:lpstr>Parental Involvement/ Family Engagement Plan  </vt:lpstr>
      <vt:lpstr>FAMILY ENGAGEMENT PLAN</vt:lpstr>
      <vt:lpstr>FAMILY ENGAGEMENT PLAN cont. </vt:lpstr>
      <vt:lpstr>Ross Elementary’s Parent/Family Engagement Plan  </vt:lpstr>
      <vt:lpstr>Ross Elementary Family Engagement Plan </vt:lpstr>
      <vt:lpstr>Title I Home/School Compact </vt:lpstr>
      <vt:lpstr>Ross Elementary School Title I Home/School Compact Revised May 2025</vt:lpstr>
      <vt:lpstr>Ross Elementary Code of Conduct</vt:lpstr>
      <vt:lpstr>PowerPoint Presentation</vt:lpstr>
      <vt:lpstr>PowerPoint Presentation</vt:lpstr>
      <vt:lpstr>Opportunities for Parental Involvement-School Level </vt:lpstr>
      <vt:lpstr>Opportunities for Parental Involvement-School Level </vt:lpstr>
      <vt:lpstr>OPEN HOUSE</vt:lpstr>
      <vt:lpstr>Parent Teacher Conferences</vt:lpstr>
      <vt:lpstr>During registration, you electronically signed the 2025 – 2026 Shelby County Schools Student-Parent Handbook.   Within the handbook is the SCS Student Code of Conduct, which is a guide to behavioral and disciplinary actions in Shelby County Schools.</vt:lpstr>
      <vt:lpstr>School Improvement Plan  Our School Improvement Plan is the instructional guide for our school.   The purpose of the School Improvement Plan is to assist educators in using data to prioritize performance targets for our school to determine a focus or clarity of purpose for improving student performance.  Revisions for the 2025-2026 school year occurred in May of 2025. We will update the plan throughout the year as need. Your input is needed and valued to improved the school’s performance. You have received a copy as you entered the door. A copy is also in the front off for you to view at any time.    </vt:lpstr>
      <vt:lpstr>Staff Introduction     Principal Dr. Stephanie Waller </vt:lpstr>
      <vt:lpstr>School Wide Expectations Attendance RTI 2</vt:lpstr>
      <vt:lpstr>Classroom Visits  &amp;  Survey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TARSHA L HUDSON</dc:creator>
  <cp:lastModifiedBy>Jon Hill</cp:lastModifiedBy>
  <cp:revision>12</cp:revision>
  <dcterms:created xsi:type="dcterms:W3CDTF">2024-08-23T17:05:10Z</dcterms:created>
  <dcterms:modified xsi:type="dcterms:W3CDTF">2025-11-12T03:19:07Z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0x0101003CC44A9AA87A80449AF051892C63A721</vt:lpwstr>
  </property>
</Properties>
</file>