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4" r:id="rId1"/>
  </p:sldMasterIdLst>
  <p:notesMasterIdLst>
    <p:notesMasterId r:id="rId15"/>
  </p:notesMasterIdLst>
  <p:sldIdLst>
    <p:sldId id="256" r:id="rId2"/>
    <p:sldId id="258" r:id="rId3"/>
    <p:sldId id="259" r:id="rId4"/>
    <p:sldId id="260" r:id="rId5"/>
    <p:sldId id="261" r:id="rId6"/>
    <p:sldId id="263" r:id="rId7"/>
    <p:sldId id="262" r:id="rId8"/>
    <p:sldId id="264" r:id="rId9"/>
    <p:sldId id="336" r:id="rId10"/>
    <p:sldId id="275" r:id="rId11"/>
    <p:sldId id="266" r:id="rId12"/>
    <p:sldId id="337" r:id="rId13"/>
    <p:sldId id="315" r:id="rId14"/>
  </p:sldIdLst>
  <p:sldSz cx="9144000" cy="5143500" type="screen16x9"/>
  <p:notesSz cx="6858000" cy="9144000"/>
  <p:embeddedFontLst>
    <p:embeddedFont>
      <p:font typeface="Coming Soon" panose="020B0604020202020204" charset="0"/>
      <p:regular r:id="rId16"/>
    </p:embeddedFont>
    <p:embeddedFont>
      <p:font typeface="Concert One" pitchFamily="2" charset="0"/>
      <p:regular r:id="rId17"/>
    </p:embeddedFont>
    <p:embeddedFont>
      <p:font typeface="Georgia" panose="02040502050405020303" pitchFamily="18" charset="0"/>
      <p:regular r:id="rId18"/>
      <p:bold r:id="rId19"/>
      <p:italic r:id="rId20"/>
      <p:boldItalic r:id="rId21"/>
    </p:embeddedFont>
    <p:embeddedFont>
      <p:font typeface="Roboto Medium" panose="02000000000000000000" pitchFamily="2" charset="0"/>
      <p:regular r:id="rId22"/>
      <p:bold r:id="rId23"/>
      <p:italic r:id="rId24"/>
      <p:boldItalic r:id="rId25"/>
    </p:embeddedFont>
    <p:embeddedFont>
      <p:font typeface="Roboto Mono" panose="00000009000000000000" pitchFamily="49" charset="0"/>
      <p:regular r:id="rId26"/>
      <p:bold r:id="rId27"/>
      <p:italic r:id="rId28"/>
      <p:boldItalic r:id="rId29"/>
    </p:embeddedFont>
    <p:embeddedFont>
      <p:font typeface="Roboto Mono Medium" panose="00000009000000000000" pitchFamily="49"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F3625D5-3DB7-4CF4-AC20-CB635DE0DFAA}">
  <a:tblStyle styleId="{BF3625D5-3DB7-4CF4-AC20-CB635DE0DFA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52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21" Type="http://schemas.openxmlformats.org/officeDocument/2006/relationships/font" Target="fonts/font6.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E N COX" userId="879e7ee0-d916-4b27-a97b-b7296d300523" providerId="ADAL" clId="{A44246ED-9CBD-4916-8F1E-B626CC047454}"/>
    <pc:docChg chg="custSel addSld delSld modSld">
      <pc:chgData name="CAMIE N COX" userId="879e7ee0-d916-4b27-a97b-b7296d300523" providerId="ADAL" clId="{A44246ED-9CBD-4916-8F1E-B626CC047454}" dt="2025-08-20T22:22:24.851" v="458" actId="1076"/>
      <pc:docMkLst>
        <pc:docMk/>
      </pc:docMkLst>
      <pc:sldChg chg="addSp modSp mod">
        <pc:chgData name="CAMIE N COX" userId="879e7ee0-d916-4b27-a97b-b7296d300523" providerId="ADAL" clId="{A44246ED-9CBD-4916-8F1E-B626CC047454}" dt="2025-08-20T22:22:24.851" v="458" actId="1076"/>
        <pc:sldMkLst>
          <pc:docMk/>
          <pc:sldMk cId="0" sldId="266"/>
        </pc:sldMkLst>
        <pc:spChg chg="mod">
          <ac:chgData name="CAMIE N COX" userId="879e7ee0-d916-4b27-a97b-b7296d300523" providerId="ADAL" clId="{A44246ED-9CBD-4916-8F1E-B626CC047454}" dt="2025-08-20T22:22:24.851" v="458" actId="1076"/>
          <ac:spMkLst>
            <pc:docMk/>
            <pc:sldMk cId="0" sldId="266"/>
            <ac:spMk id="14" creationId="{718960DB-99D0-F6A8-ABED-5F57831EFC15}"/>
          </ac:spMkLst>
        </pc:spChg>
        <pc:spChg chg="mod">
          <ac:chgData name="CAMIE N COX" userId="879e7ee0-d916-4b27-a97b-b7296d300523" providerId="ADAL" clId="{A44246ED-9CBD-4916-8F1E-B626CC047454}" dt="2025-08-20T22:21:05.246" v="361" actId="1076"/>
          <ac:spMkLst>
            <pc:docMk/>
            <pc:sldMk cId="0" sldId="266"/>
            <ac:spMk id="445" creationId="{00000000-0000-0000-0000-000000000000}"/>
          </ac:spMkLst>
        </pc:spChg>
        <pc:spChg chg="mod">
          <ac:chgData name="CAMIE N COX" userId="879e7ee0-d916-4b27-a97b-b7296d300523" providerId="ADAL" clId="{A44246ED-9CBD-4916-8F1E-B626CC047454}" dt="2025-08-20T22:21:02.929" v="360" actId="1076"/>
          <ac:spMkLst>
            <pc:docMk/>
            <pc:sldMk cId="0" sldId="266"/>
            <ac:spMk id="448" creationId="{00000000-0000-0000-0000-000000000000}"/>
          </ac:spMkLst>
        </pc:spChg>
        <pc:picChg chg="add mod">
          <ac:chgData name="CAMIE N COX" userId="879e7ee0-d916-4b27-a97b-b7296d300523" providerId="ADAL" clId="{A44246ED-9CBD-4916-8F1E-B626CC047454}" dt="2025-08-20T20:47:44.381" v="194" actId="1076"/>
          <ac:picMkLst>
            <pc:docMk/>
            <pc:sldMk cId="0" sldId="266"/>
            <ac:picMk id="3" creationId="{4BA57E11-FC74-C271-A384-D656284FE150}"/>
          </ac:picMkLst>
        </pc:picChg>
      </pc:sldChg>
      <pc:sldChg chg="modSp mod">
        <pc:chgData name="CAMIE N COX" userId="879e7ee0-d916-4b27-a97b-b7296d300523" providerId="ADAL" clId="{A44246ED-9CBD-4916-8F1E-B626CC047454}" dt="2025-08-20T20:51:43.736" v="293" actId="20577"/>
        <pc:sldMkLst>
          <pc:docMk/>
          <pc:sldMk cId="0" sldId="315"/>
        </pc:sldMkLst>
        <pc:spChg chg="mod">
          <ac:chgData name="CAMIE N COX" userId="879e7ee0-d916-4b27-a97b-b7296d300523" providerId="ADAL" clId="{A44246ED-9CBD-4916-8F1E-B626CC047454}" dt="2025-08-20T20:51:07.429" v="209" actId="1076"/>
          <ac:spMkLst>
            <pc:docMk/>
            <pc:sldMk cId="0" sldId="315"/>
            <ac:spMk id="1456" creationId="{00000000-0000-0000-0000-000000000000}"/>
          </ac:spMkLst>
        </pc:spChg>
        <pc:spChg chg="mod">
          <ac:chgData name="CAMIE N COX" userId="879e7ee0-d916-4b27-a97b-b7296d300523" providerId="ADAL" clId="{A44246ED-9CBD-4916-8F1E-B626CC047454}" dt="2025-08-20T20:51:43.736" v="293" actId="20577"/>
          <ac:spMkLst>
            <pc:docMk/>
            <pc:sldMk cId="0" sldId="315"/>
            <ac:spMk id="1457" creationId="{00000000-0000-0000-0000-000000000000}"/>
          </ac:spMkLst>
        </pc:spChg>
      </pc:sldChg>
      <pc:sldChg chg="addSp modSp new mod modAnim">
        <pc:chgData name="CAMIE N COX" userId="879e7ee0-d916-4b27-a97b-b7296d300523" providerId="ADAL" clId="{A44246ED-9CBD-4916-8F1E-B626CC047454}" dt="2025-08-20T20:52:48.928" v="308"/>
        <pc:sldMkLst>
          <pc:docMk/>
          <pc:sldMk cId="1554265347" sldId="337"/>
        </pc:sldMkLst>
        <pc:spChg chg="add mod">
          <ac:chgData name="CAMIE N COX" userId="879e7ee0-d916-4b27-a97b-b7296d300523" providerId="ADAL" clId="{A44246ED-9CBD-4916-8F1E-B626CC047454}" dt="2025-08-20T20:52:44.735" v="307" actId="1076"/>
          <ac:spMkLst>
            <pc:docMk/>
            <pc:sldMk cId="1554265347" sldId="337"/>
            <ac:spMk id="6" creationId="{7D2E799B-96BF-8C44-8509-C5AD82F23823}"/>
          </ac:spMkLst>
        </pc:spChg>
        <pc:picChg chg="add mod">
          <ac:chgData name="CAMIE N COX" userId="879e7ee0-d916-4b27-a97b-b7296d300523" providerId="ADAL" clId="{A44246ED-9CBD-4916-8F1E-B626CC047454}" dt="2025-08-20T20:52:42.982" v="306" actId="14100"/>
          <ac:picMkLst>
            <pc:docMk/>
            <pc:sldMk cId="1554265347" sldId="337"/>
            <ac:picMk id="3" creationId="{92665EBA-316B-2D24-59E0-E056DC81CA9E}"/>
          </ac:picMkLst>
        </pc:picChg>
        <pc:picChg chg="add mod">
          <ac:chgData name="CAMIE N COX" userId="879e7ee0-d916-4b27-a97b-b7296d300523" providerId="ADAL" clId="{A44246ED-9CBD-4916-8F1E-B626CC047454}" dt="2025-08-20T20:52:38.581" v="304" actId="1076"/>
          <ac:picMkLst>
            <pc:docMk/>
            <pc:sldMk cId="1554265347" sldId="337"/>
            <ac:picMk id="5" creationId="{26659107-7E34-81D2-078F-09FB96DE63B4}"/>
          </ac:picMkLst>
        </pc:picChg>
        <pc:picChg chg="add mod">
          <ac:chgData name="CAMIE N COX" userId="879e7ee0-d916-4b27-a97b-b7296d300523" providerId="ADAL" clId="{A44246ED-9CBD-4916-8F1E-B626CC047454}" dt="2025-08-20T20:52:35.689" v="303" actId="14100"/>
          <ac:picMkLst>
            <pc:docMk/>
            <pc:sldMk cId="1554265347" sldId="337"/>
            <ac:picMk id="7" creationId="{32C8A320-B9A9-C9F2-1F26-DC9AB85576AB}"/>
          </ac:picMkLst>
        </pc:picChg>
      </pc:sldChg>
      <pc:sldChg chg="new del">
        <pc:chgData name="CAMIE N COX" userId="879e7ee0-d916-4b27-a97b-b7296d300523" providerId="ADAL" clId="{A44246ED-9CBD-4916-8F1E-B626CC047454}" dt="2025-08-20T21:04:37.452" v="310" actId="47"/>
        <pc:sldMkLst>
          <pc:docMk/>
          <pc:sldMk cId="248312461" sldId="338"/>
        </pc:sldMkLst>
      </pc:sldChg>
    </pc:docChg>
  </pc:docChgLst>
  <pc:docChgLst>
    <pc:chgData name="CAMIE N COX" userId="879e7ee0-d916-4b27-a97b-b7296d300523" providerId="ADAL" clId="{D0A80C3B-09EA-4C0E-9C6E-923BC1265C6B}"/>
    <pc:docChg chg="custSel modSld">
      <pc:chgData name="CAMIE N COX" userId="879e7ee0-d916-4b27-a97b-b7296d300523" providerId="ADAL" clId="{D0A80C3B-09EA-4C0E-9C6E-923BC1265C6B}" dt="2025-08-28T19:43:34.632" v="14"/>
      <pc:docMkLst>
        <pc:docMk/>
      </pc:docMkLst>
      <pc:sldChg chg="addSp delSp modSp mod">
        <pc:chgData name="CAMIE N COX" userId="879e7ee0-d916-4b27-a97b-b7296d300523" providerId="ADAL" clId="{D0A80C3B-09EA-4C0E-9C6E-923BC1265C6B}" dt="2025-08-28T19:42:52.370" v="7"/>
        <pc:sldMkLst>
          <pc:docMk/>
          <pc:sldMk cId="0" sldId="264"/>
        </pc:sldMkLst>
        <pc:graphicFrameChg chg="del">
          <ac:chgData name="CAMIE N COX" userId="879e7ee0-d916-4b27-a97b-b7296d300523" providerId="ADAL" clId="{D0A80C3B-09EA-4C0E-9C6E-923BC1265C6B}" dt="2025-08-28T19:42:05.191" v="0" actId="478"/>
          <ac:graphicFrameMkLst>
            <pc:docMk/>
            <pc:sldMk cId="0" sldId="264"/>
            <ac:graphicFrameMk id="9" creationId="{8CAD814E-5ACC-AB9A-5A4A-8FC034DCEF37}"/>
          </ac:graphicFrameMkLst>
        </pc:graphicFrameChg>
        <pc:picChg chg="add mod">
          <ac:chgData name="CAMIE N COX" userId="879e7ee0-d916-4b27-a97b-b7296d300523" providerId="ADAL" clId="{D0A80C3B-09EA-4C0E-9C6E-923BC1265C6B}" dt="2025-08-28T19:42:52.370" v="7"/>
          <ac:picMkLst>
            <pc:docMk/>
            <pc:sldMk cId="0" sldId="264"/>
            <ac:picMk id="4" creationId="{6C0FB95A-3F23-D088-D784-D36ED75D59FC}"/>
          </ac:picMkLst>
        </pc:picChg>
      </pc:sldChg>
      <pc:sldChg chg="addSp delSp modSp mod">
        <pc:chgData name="CAMIE N COX" userId="879e7ee0-d916-4b27-a97b-b7296d300523" providerId="ADAL" clId="{D0A80C3B-09EA-4C0E-9C6E-923BC1265C6B}" dt="2025-08-28T19:43:34.632" v="14"/>
        <pc:sldMkLst>
          <pc:docMk/>
          <pc:sldMk cId="2921069779" sldId="336"/>
        </pc:sldMkLst>
        <pc:graphicFrameChg chg="del">
          <ac:chgData name="CAMIE N COX" userId="879e7ee0-d916-4b27-a97b-b7296d300523" providerId="ADAL" clId="{D0A80C3B-09EA-4C0E-9C6E-923BC1265C6B}" dt="2025-08-28T19:43:01.607" v="8" actId="478"/>
          <ac:graphicFrameMkLst>
            <pc:docMk/>
            <pc:sldMk cId="2921069779" sldId="336"/>
            <ac:graphicFrameMk id="7" creationId="{27DEB9CB-DDBE-FA0F-7491-9B21DD52D01B}"/>
          </ac:graphicFrameMkLst>
        </pc:graphicFrameChg>
        <pc:picChg chg="add mod">
          <ac:chgData name="CAMIE N COX" userId="879e7ee0-d916-4b27-a97b-b7296d300523" providerId="ADAL" clId="{D0A80C3B-09EA-4C0E-9C6E-923BC1265C6B}" dt="2025-08-28T19:43:34.632" v="14"/>
          <ac:picMkLst>
            <pc:docMk/>
            <pc:sldMk cId="2921069779" sldId="336"/>
            <ac:picMk id="4" creationId="{4CDEF5C3-808E-D195-35FD-4139263E7F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853034354b_0_245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 name="Google Shape;625;g853034354b_0_245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853034354b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853034354b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2"/>
        <p:cNvGrpSpPr/>
        <p:nvPr/>
      </p:nvGrpSpPr>
      <p:grpSpPr>
        <a:xfrm>
          <a:off x="0" y="0"/>
          <a:ext cx="0" cy="0"/>
          <a:chOff x="0" y="0"/>
          <a:chExt cx="0" cy="0"/>
        </a:xfrm>
      </p:grpSpPr>
      <p:sp>
        <p:nvSpPr>
          <p:cNvPr id="1453" name="Google Shape;1453;g853034354b_0_247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4" name="Google Shape;1454;g853034354b_0_247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777e314435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777e314435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120f6c89457_0_5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120f6c89457_0_5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853034354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85303435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853034354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85303435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61079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bit.ly/2TtBDfr"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bit.ly/2TyoMsr" TargetMode="External"/><Relationship Id="rId5" Type="http://schemas.openxmlformats.org/officeDocument/2006/relationships/hyperlink" Target="http://bit.ly/2Tynxth" TargetMode="Externa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1">
  <p:cSld name="SECTION_TITLE_AND_DESCRIPTION_1_1_1_1">
    <p:spTree>
      <p:nvGrpSpPr>
        <p:cNvPr id="1" name="Shape 153"/>
        <p:cNvGrpSpPr/>
        <p:nvPr/>
      </p:nvGrpSpPr>
      <p:grpSpPr>
        <a:xfrm>
          <a:off x="0" y="0"/>
          <a:ext cx="0" cy="0"/>
          <a:chOff x="0" y="0"/>
          <a:chExt cx="0" cy="0"/>
        </a:xfrm>
      </p:grpSpPr>
      <p:pic>
        <p:nvPicPr>
          <p:cNvPr id="154" name="Google Shape;154;p27"/>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55" name="Google Shape;155;p27"/>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156" name="Google Shape;156;p27"/>
          <p:cNvSpPr txBox="1">
            <a:spLocks noGrp="1"/>
          </p:cNvSpPr>
          <p:nvPr>
            <p:ph type="title"/>
          </p:nvPr>
        </p:nvSpPr>
        <p:spPr>
          <a:xfrm>
            <a:off x="5230400" y="3321638"/>
            <a:ext cx="2797500" cy="48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1600"/>
              <a:buFont typeface="Anonymous Pro"/>
              <a:buNone/>
              <a:defRPr sz="2100"/>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7" name="Google Shape;157;p27"/>
          <p:cNvSpPr txBox="1">
            <a:spLocks noGrp="1"/>
          </p:cNvSpPr>
          <p:nvPr>
            <p:ph type="subTitle" idx="1"/>
          </p:nvPr>
        </p:nvSpPr>
        <p:spPr>
          <a:xfrm>
            <a:off x="4909400" y="1218188"/>
            <a:ext cx="3439500" cy="201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Concert One"/>
              <a:buNone/>
              <a:defRPr sz="2100">
                <a:solidFill>
                  <a:schemeClr val="dk1"/>
                </a:solidFill>
                <a:latin typeface="Roboto Mono"/>
                <a:ea typeface="Roboto Mono"/>
                <a:cs typeface="Roboto Mono"/>
                <a:sym typeface="Roboto Mono"/>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Four Columns">
  <p:cSld name="SECTION_TITLE_AND_DESCRIPTION_1_2">
    <p:spTree>
      <p:nvGrpSpPr>
        <p:cNvPr id="1" name="Shape 158"/>
        <p:cNvGrpSpPr/>
        <p:nvPr/>
      </p:nvGrpSpPr>
      <p:grpSpPr>
        <a:xfrm>
          <a:off x="0" y="0"/>
          <a:ext cx="0" cy="0"/>
          <a:chOff x="0" y="0"/>
          <a:chExt cx="0" cy="0"/>
        </a:xfrm>
      </p:grpSpPr>
      <p:pic>
        <p:nvPicPr>
          <p:cNvPr id="159" name="Google Shape;159;p28"/>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0" name="Google Shape;160;p28"/>
          <p:cNvPicPr preferRelativeResize="0"/>
          <p:nvPr/>
        </p:nvPicPr>
        <p:blipFill>
          <a:blip r:embed="rId3">
            <a:alphaModFix/>
          </a:blip>
          <a:stretch>
            <a:fillRect/>
          </a:stretch>
        </p:blipFill>
        <p:spPr>
          <a:xfrm>
            <a:off x="255775" y="186275"/>
            <a:ext cx="8632448" cy="4770949"/>
          </a:xfrm>
          <a:prstGeom prst="rect">
            <a:avLst/>
          </a:prstGeom>
          <a:noFill/>
          <a:ln>
            <a:noFill/>
          </a:ln>
        </p:spPr>
      </p:pic>
      <p:sp>
        <p:nvSpPr>
          <p:cNvPr id="161" name="Google Shape;161;p28"/>
          <p:cNvSpPr txBox="1">
            <a:spLocks noGrp="1"/>
          </p:cNvSpPr>
          <p:nvPr>
            <p:ph type="title"/>
          </p:nvPr>
        </p:nvSpPr>
        <p:spPr>
          <a:xfrm>
            <a:off x="800975" y="2010025"/>
            <a:ext cx="2459400" cy="488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100"/>
              <a:buNone/>
              <a:defRPr sz="2100"/>
            </a:lvl1pPr>
            <a:lvl2pPr lvl="1" algn="r" rtl="0">
              <a:spcBef>
                <a:spcPts val="0"/>
              </a:spcBef>
              <a:spcAft>
                <a:spcPts val="0"/>
              </a:spcAft>
              <a:buSzPts val="3900"/>
              <a:buNone/>
              <a:defRPr sz="3900"/>
            </a:lvl2pPr>
            <a:lvl3pPr lvl="2" algn="r" rtl="0">
              <a:spcBef>
                <a:spcPts val="0"/>
              </a:spcBef>
              <a:spcAft>
                <a:spcPts val="0"/>
              </a:spcAft>
              <a:buSzPts val="3900"/>
              <a:buNone/>
              <a:defRPr sz="3900"/>
            </a:lvl3pPr>
            <a:lvl4pPr lvl="3" algn="r" rtl="0">
              <a:spcBef>
                <a:spcPts val="0"/>
              </a:spcBef>
              <a:spcAft>
                <a:spcPts val="0"/>
              </a:spcAft>
              <a:buSzPts val="3900"/>
              <a:buNone/>
              <a:defRPr sz="3900"/>
            </a:lvl4pPr>
            <a:lvl5pPr lvl="4" algn="r" rtl="0">
              <a:spcBef>
                <a:spcPts val="0"/>
              </a:spcBef>
              <a:spcAft>
                <a:spcPts val="0"/>
              </a:spcAft>
              <a:buSzPts val="3900"/>
              <a:buNone/>
              <a:defRPr sz="3900"/>
            </a:lvl5pPr>
            <a:lvl6pPr lvl="5" algn="r" rtl="0">
              <a:spcBef>
                <a:spcPts val="0"/>
              </a:spcBef>
              <a:spcAft>
                <a:spcPts val="0"/>
              </a:spcAft>
              <a:buSzPts val="3900"/>
              <a:buNone/>
              <a:defRPr sz="3900"/>
            </a:lvl6pPr>
            <a:lvl7pPr lvl="6" algn="r" rtl="0">
              <a:spcBef>
                <a:spcPts val="0"/>
              </a:spcBef>
              <a:spcAft>
                <a:spcPts val="0"/>
              </a:spcAft>
              <a:buSzPts val="3900"/>
              <a:buNone/>
              <a:defRPr sz="3900"/>
            </a:lvl7pPr>
            <a:lvl8pPr lvl="7" algn="r" rtl="0">
              <a:spcBef>
                <a:spcPts val="0"/>
              </a:spcBef>
              <a:spcAft>
                <a:spcPts val="0"/>
              </a:spcAft>
              <a:buSzPts val="3900"/>
              <a:buNone/>
              <a:defRPr sz="3900"/>
            </a:lvl8pPr>
            <a:lvl9pPr lvl="8" algn="r" rtl="0">
              <a:spcBef>
                <a:spcPts val="0"/>
              </a:spcBef>
              <a:spcAft>
                <a:spcPts val="0"/>
              </a:spcAft>
              <a:buSzPts val="3900"/>
              <a:buNone/>
              <a:defRPr sz="3900"/>
            </a:lvl9pPr>
          </a:lstStyle>
          <a:p>
            <a:endParaRPr/>
          </a:p>
        </p:txBody>
      </p:sp>
      <p:sp>
        <p:nvSpPr>
          <p:cNvPr id="162" name="Google Shape;162;p28"/>
          <p:cNvSpPr txBox="1">
            <a:spLocks noGrp="1"/>
          </p:cNvSpPr>
          <p:nvPr>
            <p:ph type="subTitle" idx="1"/>
          </p:nvPr>
        </p:nvSpPr>
        <p:spPr>
          <a:xfrm>
            <a:off x="801101" y="2400094"/>
            <a:ext cx="2459400" cy="716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2"/>
              </a:buClr>
              <a:buSzPts val="1400"/>
              <a:buNone/>
              <a:defRPr sz="1400">
                <a:solidFill>
                  <a:schemeClr val="dk2"/>
                </a:solidFill>
              </a:defRPr>
            </a:lvl1pPr>
            <a:lvl2pPr lvl="1" algn="r" rtl="0">
              <a:lnSpc>
                <a:spcPct val="100000"/>
              </a:lnSpc>
              <a:spcBef>
                <a:spcPts val="0"/>
              </a:spcBef>
              <a:spcAft>
                <a:spcPts val="0"/>
              </a:spcAft>
              <a:buClr>
                <a:schemeClr val="dk2"/>
              </a:buClr>
              <a:buSzPts val="1400"/>
              <a:buNone/>
              <a:defRPr>
                <a:solidFill>
                  <a:schemeClr val="dk2"/>
                </a:solidFill>
              </a:defRPr>
            </a:lvl2pPr>
            <a:lvl3pPr lvl="2" algn="r" rtl="0">
              <a:lnSpc>
                <a:spcPct val="100000"/>
              </a:lnSpc>
              <a:spcBef>
                <a:spcPts val="0"/>
              </a:spcBef>
              <a:spcAft>
                <a:spcPts val="0"/>
              </a:spcAft>
              <a:buClr>
                <a:schemeClr val="dk2"/>
              </a:buClr>
              <a:buSzPts val="1400"/>
              <a:buNone/>
              <a:defRPr>
                <a:solidFill>
                  <a:schemeClr val="dk2"/>
                </a:solidFill>
              </a:defRPr>
            </a:lvl3pPr>
            <a:lvl4pPr lvl="3" algn="r" rtl="0">
              <a:lnSpc>
                <a:spcPct val="100000"/>
              </a:lnSpc>
              <a:spcBef>
                <a:spcPts val="0"/>
              </a:spcBef>
              <a:spcAft>
                <a:spcPts val="0"/>
              </a:spcAft>
              <a:buClr>
                <a:schemeClr val="dk2"/>
              </a:buClr>
              <a:buSzPts val="1400"/>
              <a:buNone/>
              <a:defRPr>
                <a:solidFill>
                  <a:schemeClr val="dk2"/>
                </a:solidFill>
              </a:defRPr>
            </a:lvl4pPr>
            <a:lvl5pPr lvl="4" algn="r" rtl="0">
              <a:lnSpc>
                <a:spcPct val="100000"/>
              </a:lnSpc>
              <a:spcBef>
                <a:spcPts val="0"/>
              </a:spcBef>
              <a:spcAft>
                <a:spcPts val="0"/>
              </a:spcAft>
              <a:buClr>
                <a:schemeClr val="dk2"/>
              </a:buClr>
              <a:buSzPts val="1400"/>
              <a:buNone/>
              <a:defRPr>
                <a:solidFill>
                  <a:schemeClr val="dk2"/>
                </a:solidFill>
              </a:defRPr>
            </a:lvl5pPr>
            <a:lvl6pPr lvl="5" algn="r" rtl="0">
              <a:lnSpc>
                <a:spcPct val="100000"/>
              </a:lnSpc>
              <a:spcBef>
                <a:spcPts val="0"/>
              </a:spcBef>
              <a:spcAft>
                <a:spcPts val="0"/>
              </a:spcAft>
              <a:buClr>
                <a:schemeClr val="dk2"/>
              </a:buClr>
              <a:buSzPts val="1400"/>
              <a:buNone/>
              <a:defRPr>
                <a:solidFill>
                  <a:schemeClr val="dk2"/>
                </a:solidFill>
              </a:defRPr>
            </a:lvl6pPr>
            <a:lvl7pPr lvl="6" algn="r" rtl="0">
              <a:lnSpc>
                <a:spcPct val="100000"/>
              </a:lnSpc>
              <a:spcBef>
                <a:spcPts val="0"/>
              </a:spcBef>
              <a:spcAft>
                <a:spcPts val="0"/>
              </a:spcAft>
              <a:buClr>
                <a:schemeClr val="dk2"/>
              </a:buClr>
              <a:buSzPts val="1400"/>
              <a:buNone/>
              <a:defRPr>
                <a:solidFill>
                  <a:schemeClr val="dk2"/>
                </a:solidFill>
              </a:defRPr>
            </a:lvl7pPr>
            <a:lvl8pPr lvl="7" algn="r" rtl="0">
              <a:lnSpc>
                <a:spcPct val="100000"/>
              </a:lnSpc>
              <a:spcBef>
                <a:spcPts val="0"/>
              </a:spcBef>
              <a:spcAft>
                <a:spcPts val="0"/>
              </a:spcAft>
              <a:buClr>
                <a:schemeClr val="dk2"/>
              </a:buClr>
              <a:buSzPts val="1400"/>
              <a:buNone/>
              <a:defRPr>
                <a:solidFill>
                  <a:schemeClr val="dk2"/>
                </a:solidFill>
              </a:defRPr>
            </a:lvl8pPr>
            <a:lvl9pPr lvl="8" algn="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63" name="Google Shape;163;p28"/>
          <p:cNvSpPr txBox="1">
            <a:spLocks noGrp="1"/>
          </p:cNvSpPr>
          <p:nvPr>
            <p:ph type="title" idx="2"/>
          </p:nvPr>
        </p:nvSpPr>
        <p:spPr>
          <a:xfrm>
            <a:off x="5850883" y="2010025"/>
            <a:ext cx="24594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100"/>
              <a:buNone/>
              <a:defRPr sz="21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endParaRPr/>
          </a:p>
        </p:txBody>
      </p:sp>
      <p:sp>
        <p:nvSpPr>
          <p:cNvPr id="164" name="Google Shape;164;p28"/>
          <p:cNvSpPr txBox="1">
            <a:spLocks noGrp="1"/>
          </p:cNvSpPr>
          <p:nvPr>
            <p:ph type="subTitle" idx="3"/>
          </p:nvPr>
        </p:nvSpPr>
        <p:spPr>
          <a:xfrm>
            <a:off x="5850880" y="2400101"/>
            <a:ext cx="2459400" cy="71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400"/>
              <a:buNone/>
              <a:defRPr sz="1400">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65" name="Google Shape;165;p28"/>
          <p:cNvSpPr txBox="1">
            <a:spLocks noGrp="1"/>
          </p:cNvSpPr>
          <p:nvPr>
            <p:ph type="title" idx="4"/>
          </p:nvPr>
        </p:nvSpPr>
        <p:spPr>
          <a:xfrm>
            <a:off x="800975" y="3449700"/>
            <a:ext cx="2459400" cy="488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100"/>
              <a:buNone/>
              <a:defRPr sz="2100"/>
            </a:lvl1pPr>
            <a:lvl2pPr lvl="1" algn="r" rtl="0">
              <a:spcBef>
                <a:spcPts val="0"/>
              </a:spcBef>
              <a:spcAft>
                <a:spcPts val="0"/>
              </a:spcAft>
              <a:buSzPts val="3900"/>
              <a:buNone/>
              <a:defRPr sz="3900"/>
            </a:lvl2pPr>
            <a:lvl3pPr lvl="2" algn="r" rtl="0">
              <a:spcBef>
                <a:spcPts val="0"/>
              </a:spcBef>
              <a:spcAft>
                <a:spcPts val="0"/>
              </a:spcAft>
              <a:buSzPts val="3900"/>
              <a:buNone/>
              <a:defRPr sz="3900"/>
            </a:lvl3pPr>
            <a:lvl4pPr lvl="3" algn="r" rtl="0">
              <a:spcBef>
                <a:spcPts val="0"/>
              </a:spcBef>
              <a:spcAft>
                <a:spcPts val="0"/>
              </a:spcAft>
              <a:buSzPts val="3900"/>
              <a:buNone/>
              <a:defRPr sz="3900"/>
            </a:lvl4pPr>
            <a:lvl5pPr lvl="4" algn="r" rtl="0">
              <a:spcBef>
                <a:spcPts val="0"/>
              </a:spcBef>
              <a:spcAft>
                <a:spcPts val="0"/>
              </a:spcAft>
              <a:buSzPts val="3900"/>
              <a:buNone/>
              <a:defRPr sz="3900"/>
            </a:lvl5pPr>
            <a:lvl6pPr lvl="5" algn="r" rtl="0">
              <a:spcBef>
                <a:spcPts val="0"/>
              </a:spcBef>
              <a:spcAft>
                <a:spcPts val="0"/>
              </a:spcAft>
              <a:buSzPts val="3900"/>
              <a:buNone/>
              <a:defRPr sz="3900"/>
            </a:lvl6pPr>
            <a:lvl7pPr lvl="6" algn="r" rtl="0">
              <a:spcBef>
                <a:spcPts val="0"/>
              </a:spcBef>
              <a:spcAft>
                <a:spcPts val="0"/>
              </a:spcAft>
              <a:buSzPts val="3900"/>
              <a:buNone/>
              <a:defRPr sz="3900"/>
            </a:lvl7pPr>
            <a:lvl8pPr lvl="7" algn="r" rtl="0">
              <a:spcBef>
                <a:spcPts val="0"/>
              </a:spcBef>
              <a:spcAft>
                <a:spcPts val="0"/>
              </a:spcAft>
              <a:buSzPts val="3900"/>
              <a:buNone/>
              <a:defRPr sz="3900"/>
            </a:lvl8pPr>
            <a:lvl9pPr lvl="8" algn="r" rtl="0">
              <a:spcBef>
                <a:spcPts val="0"/>
              </a:spcBef>
              <a:spcAft>
                <a:spcPts val="0"/>
              </a:spcAft>
              <a:buSzPts val="3900"/>
              <a:buNone/>
              <a:defRPr sz="3900"/>
            </a:lvl9pPr>
          </a:lstStyle>
          <a:p>
            <a:endParaRPr/>
          </a:p>
        </p:txBody>
      </p:sp>
      <p:sp>
        <p:nvSpPr>
          <p:cNvPr id="166" name="Google Shape;166;p28"/>
          <p:cNvSpPr txBox="1">
            <a:spLocks noGrp="1"/>
          </p:cNvSpPr>
          <p:nvPr>
            <p:ph type="subTitle" idx="5"/>
          </p:nvPr>
        </p:nvSpPr>
        <p:spPr>
          <a:xfrm>
            <a:off x="801101" y="3838273"/>
            <a:ext cx="2459400" cy="716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2"/>
              </a:buClr>
              <a:buSzPts val="1400"/>
              <a:buNone/>
              <a:defRPr sz="1400">
                <a:solidFill>
                  <a:schemeClr val="dk2"/>
                </a:solidFill>
              </a:defRPr>
            </a:lvl1pPr>
            <a:lvl2pPr lvl="1" algn="r" rtl="0">
              <a:lnSpc>
                <a:spcPct val="100000"/>
              </a:lnSpc>
              <a:spcBef>
                <a:spcPts val="0"/>
              </a:spcBef>
              <a:spcAft>
                <a:spcPts val="0"/>
              </a:spcAft>
              <a:buClr>
                <a:schemeClr val="dk2"/>
              </a:buClr>
              <a:buSzPts val="1400"/>
              <a:buNone/>
              <a:defRPr>
                <a:solidFill>
                  <a:schemeClr val="dk2"/>
                </a:solidFill>
              </a:defRPr>
            </a:lvl2pPr>
            <a:lvl3pPr lvl="2" algn="r" rtl="0">
              <a:lnSpc>
                <a:spcPct val="100000"/>
              </a:lnSpc>
              <a:spcBef>
                <a:spcPts val="0"/>
              </a:spcBef>
              <a:spcAft>
                <a:spcPts val="0"/>
              </a:spcAft>
              <a:buClr>
                <a:schemeClr val="dk2"/>
              </a:buClr>
              <a:buSzPts val="1400"/>
              <a:buNone/>
              <a:defRPr>
                <a:solidFill>
                  <a:schemeClr val="dk2"/>
                </a:solidFill>
              </a:defRPr>
            </a:lvl3pPr>
            <a:lvl4pPr lvl="3" algn="r" rtl="0">
              <a:lnSpc>
                <a:spcPct val="100000"/>
              </a:lnSpc>
              <a:spcBef>
                <a:spcPts val="0"/>
              </a:spcBef>
              <a:spcAft>
                <a:spcPts val="0"/>
              </a:spcAft>
              <a:buClr>
                <a:schemeClr val="dk2"/>
              </a:buClr>
              <a:buSzPts val="1400"/>
              <a:buNone/>
              <a:defRPr>
                <a:solidFill>
                  <a:schemeClr val="dk2"/>
                </a:solidFill>
              </a:defRPr>
            </a:lvl4pPr>
            <a:lvl5pPr lvl="4" algn="r" rtl="0">
              <a:lnSpc>
                <a:spcPct val="100000"/>
              </a:lnSpc>
              <a:spcBef>
                <a:spcPts val="0"/>
              </a:spcBef>
              <a:spcAft>
                <a:spcPts val="0"/>
              </a:spcAft>
              <a:buClr>
                <a:schemeClr val="dk2"/>
              </a:buClr>
              <a:buSzPts val="1400"/>
              <a:buNone/>
              <a:defRPr>
                <a:solidFill>
                  <a:schemeClr val="dk2"/>
                </a:solidFill>
              </a:defRPr>
            </a:lvl5pPr>
            <a:lvl6pPr lvl="5" algn="r" rtl="0">
              <a:lnSpc>
                <a:spcPct val="100000"/>
              </a:lnSpc>
              <a:spcBef>
                <a:spcPts val="0"/>
              </a:spcBef>
              <a:spcAft>
                <a:spcPts val="0"/>
              </a:spcAft>
              <a:buClr>
                <a:schemeClr val="dk2"/>
              </a:buClr>
              <a:buSzPts val="1400"/>
              <a:buNone/>
              <a:defRPr>
                <a:solidFill>
                  <a:schemeClr val="dk2"/>
                </a:solidFill>
              </a:defRPr>
            </a:lvl6pPr>
            <a:lvl7pPr lvl="6" algn="r" rtl="0">
              <a:lnSpc>
                <a:spcPct val="100000"/>
              </a:lnSpc>
              <a:spcBef>
                <a:spcPts val="0"/>
              </a:spcBef>
              <a:spcAft>
                <a:spcPts val="0"/>
              </a:spcAft>
              <a:buClr>
                <a:schemeClr val="dk2"/>
              </a:buClr>
              <a:buSzPts val="1400"/>
              <a:buNone/>
              <a:defRPr>
                <a:solidFill>
                  <a:schemeClr val="dk2"/>
                </a:solidFill>
              </a:defRPr>
            </a:lvl7pPr>
            <a:lvl8pPr lvl="7" algn="r" rtl="0">
              <a:lnSpc>
                <a:spcPct val="100000"/>
              </a:lnSpc>
              <a:spcBef>
                <a:spcPts val="0"/>
              </a:spcBef>
              <a:spcAft>
                <a:spcPts val="0"/>
              </a:spcAft>
              <a:buClr>
                <a:schemeClr val="dk2"/>
              </a:buClr>
              <a:buSzPts val="1400"/>
              <a:buNone/>
              <a:defRPr>
                <a:solidFill>
                  <a:schemeClr val="dk2"/>
                </a:solidFill>
              </a:defRPr>
            </a:lvl8pPr>
            <a:lvl9pPr lvl="8" algn="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67" name="Google Shape;167;p28"/>
          <p:cNvSpPr txBox="1">
            <a:spLocks noGrp="1"/>
          </p:cNvSpPr>
          <p:nvPr>
            <p:ph type="title" idx="6"/>
          </p:nvPr>
        </p:nvSpPr>
        <p:spPr>
          <a:xfrm>
            <a:off x="5850883" y="3449699"/>
            <a:ext cx="24594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100"/>
              <a:buNone/>
              <a:defRPr sz="21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endParaRPr/>
          </a:p>
        </p:txBody>
      </p:sp>
      <p:sp>
        <p:nvSpPr>
          <p:cNvPr id="168" name="Google Shape;168;p28"/>
          <p:cNvSpPr txBox="1">
            <a:spLocks noGrp="1"/>
          </p:cNvSpPr>
          <p:nvPr>
            <p:ph type="subTitle" idx="7"/>
          </p:nvPr>
        </p:nvSpPr>
        <p:spPr>
          <a:xfrm>
            <a:off x="5850880" y="3838276"/>
            <a:ext cx="2459400" cy="71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400"/>
              <a:buNone/>
              <a:defRPr sz="1400">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69" name="Google Shape;169;p28"/>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s">
  <p:cSld name="SECTION_TITLE_AND_DESCRIPTION_1_1_3">
    <p:spTree>
      <p:nvGrpSpPr>
        <p:cNvPr id="1" name="Shape 281"/>
        <p:cNvGrpSpPr/>
        <p:nvPr/>
      </p:nvGrpSpPr>
      <p:grpSpPr>
        <a:xfrm>
          <a:off x="0" y="0"/>
          <a:ext cx="0" cy="0"/>
          <a:chOff x="0" y="0"/>
          <a:chExt cx="0" cy="0"/>
        </a:xfrm>
      </p:grpSpPr>
      <p:pic>
        <p:nvPicPr>
          <p:cNvPr id="282" name="Google Shape;282;p40"/>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83" name="Google Shape;283;p40"/>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284" name="Google Shape;284;p40"/>
          <p:cNvSpPr txBox="1">
            <a:spLocks noGrp="1"/>
          </p:cNvSpPr>
          <p:nvPr>
            <p:ph type="title"/>
          </p:nvPr>
        </p:nvSpPr>
        <p:spPr>
          <a:xfrm>
            <a:off x="1041650" y="1003422"/>
            <a:ext cx="2802600" cy="7224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4800"/>
              <a:buNone/>
              <a:defRPr sz="4800"/>
            </a:lvl1pPr>
            <a:lvl2pPr lvl="1" rtl="0">
              <a:lnSpc>
                <a:spcPct val="80000"/>
              </a:lnSpc>
              <a:spcBef>
                <a:spcPts val="0"/>
              </a:spcBef>
              <a:spcAft>
                <a:spcPts val="0"/>
              </a:spcAft>
              <a:buSzPts val="4800"/>
              <a:buNone/>
              <a:defRPr sz="4800"/>
            </a:lvl2pPr>
            <a:lvl3pPr lvl="2" rtl="0">
              <a:lnSpc>
                <a:spcPct val="80000"/>
              </a:lnSpc>
              <a:spcBef>
                <a:spcPts val="0"/>
              </a:spcBef>
              <a:spcAft>
                <a:spcPts val="0"/>
              </a:spcAft>
              <a:buSzPts val="4800"/>
              <a:buNone/>
              <a:defRPr sz="4800"/>
            </a:lvl3pPr>
            <a:lvl4pPr lvl="3" rtl="0">
              <a:lnSpc>
                <a:spcPct val="80000"/>
              </a:lnSpc>
              <a:spcBef>
                <a:spcPts val="0"/>
              </a:spcBef>
              <a:spcAft>
                <a:spcPts val="0"/>
              </a:spcAft>
              <a:buSzPts val="4800"/>
              <a:buNone/>
              <a:defRPr sz="4800"/>
            </a:lvl4pPr>
            <a:lvl5pPr lvl="4" rtl="0">
              <a:lnSpc>
                <a:spcPct val="80000"/>
              </a:lnSpc>
              <a:spcBef>
                <a:spcPts val="0"/>
              </a:spcBef>
              <a:spcAft>
                <a:spcPts val="0"/>
              </a:spcAft>
              <a:buSzPts val="4800"/>
              <a:buNone/>
              <a:defRPr sz="4800"/>
            </a:lvl5pPr>
            <a:lvl6pPr lvl="5" rtl="0">
              <a:lnSpc>
                <a:spcPct val="80000"/>
              </a:lnSpc>
              <a:spcBef>
                <a:spcPts val="0"/>
              </a:spcBef>
              <a:spcAft>
                <a:spcPts val="0"/>
              </a:spcAft>
              <a:buSzPts val="4800"/>
              <a:buNone/>
              <a:defRPr sz="4800"/>
            </a:lvl6pPr>
            <a:lvl7pPr lvl="6" rtl="0">
              <a:lnSpc>
                <a:spcPct val="80000"/>
              </a:lnSpc>
              <a:spcBef>
                <a:spcPts val="0"/>
              </a:spcBef>
              <a:spcAft>
                <a:spcPts val="0"/>
              </a:spcAft>
              <a:buSzPts val="4800"/>
              <a:buNone/>
              <a:defRPr sz="4800"/>
            </a:lvl7pPr>
            <a:lvl8pPr lvl="7" rtl="0">
              <a:lnSpc>
                <a:spcPct val="80000"/>
              </a:lnSpc>
              <a:spcBef>
                <a:spcPts val="0"/>
              </a:spcBef>
              <a:spcAft>
                <a:spcPts val="0"/>
              </a:spcAft>
              <a:buSzPts val="4800"/>
              <a:buNone/>
              <a:defRPr sz="4800"/>
            </a:lvl8pPr>
            <a:lvl9pPr lvl="8" rtl="0">
              <a:lnSpc>
                <a:spcPct val="80000"/>
              </a:lnSpc>
              <a:spcBef>
                <a:spcPts val="0"/>
              </a:spcBef>
              <a:spcAft>
                <a:spcPts val="0"/>
              </a:spcAft>
              <a:buSzPts val="4800"/>
              <a:buNone/>
              <a:defRPr sz="4800"/>
            </a:lvl9pPr>
          </a:lstStyle>
          <a:p>
            <a:endParaRPr/>
          </a:p>
        </p:txBody>
      </p:sp>
      <p:sp>
        <p:nvSpPr>
          <p:cNvPr id="285" name="Google Shape;285;p40"/>
          <p:cNvSpPr txBox="1">
            <a:spLocks noGrp="1"/>
          </p:cNvSpPr>
          <p:nvPr>
            <p:ph type="subTitle" idx="1"/>
          </p:nvPr>
        </p:nvSpPr>
        <p:spPr>
          <a:xfrm>
            <a:off x="1058450" y="1757352"/>
            <a:ext cx="2769000" cy="137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400"/>
              <a:buNone/>
              <a:defRPr sz="1400">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pic>
        <p:nvPicPr>
          <p:cNvPr id="286" name="Google Shape;286;p40"/>
          <p:cNvPicPr preferRelativeResize="0"/>
          <p:nvPr/>
        </p:nvPicPr>
        <p:blipFill>
          <a:blip r:embed="rId4">
            <a:alphaModFix/>
          </a:blip>
          <a:stretch>
            <a:fillRect/>
          </a:stretch>
        </p:blipFill>
        <p:spPr>
          <a:xfrm rot="-405240">
            <a:off x="6284102" y="2385388"/>
            <a:ext cx="1961516" cy="2293291"/>
          </a:xfrm>
          <a:prstGeom prst="rect">
            <a:avLst/>
          </a:prstGeom>
          <a:noFill/>
          <a:ln>
            <a:noFill/>
          </a:ln>
        </p:spPr>
      </p:pic>
      <p:pic>
        <p:nvPicPr>
          <p:cNvPr id="287" name="Google Shape;287;p40"/>
          <p:cNvPicPr preferRelativeResize="0"/>
          <p:nvPr/>
        </p:nvPicPr>
        <p:blipFill>
          <a:blip r:embed="rId4">
            <a:alphaModFix/>
          </a:blip>
          <a:stretch>
            <a:fillRect/>
          </a:stretch>
        </p:blipFill>
        <p:spPr>
          <a:xfrm rot="417625">
            <a:off x="4378962" y="1324630"/>
            <a:ext cx="2803901" cy="2815133"/>
          </a:xfrm>
          <a:prstGeom prst="rect">
            <a:avLst/>
          </a:prstGeom>
          <a:noFill/>
          <a:ln>
            <a:noFill/>
          </a:ln>
        </p:spPr>
      </p:pic>
      <p:sp>
        <p:nvSpPr>
          <p:cNvPr id="288" name="Google Shape;288;p40"/>
          <p:cNvSpPr txBox="1"/>
          <p:nvPr/>
        </p:nvSpPr>
        <p:spPr>
          <a:xfrm rot="420963">
            <a:off x="4549033" y="2333911"/>
            <a:ext cx="2308687" cy="1497649"/>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200">
                <a:solidFill>
                  <a:schemeClr val="dk2"/>
                </a:solidFill>
                <a:latin typeface="Roboto Mono"/>
                <a:ea typeface="Roboto Mono"/>
                <a:cs typeface="Roboto Mono"/>
                <a:sym typeface="Roboto Mono"/>
              </a:rPr>
              <a:t>CREDITS: This presentation template was created by </a:t>
            </a:r>
            <a:r>
              <a:rPr lang="en" sz="1200">
                <a:solidFill>
                  <a:schemeClr val="dk2"/>
                </a:solidFill>
                <a:uFill>
                  <a:noFill/>
                </a:uFill>
                <a:latin typeface="Roboto Mono"/>
                <a:ea typeface="Roboto Mono"/>
                <a:cs typeface="Roboto Mono"/>
                <a:sym typeface="Roboto Mono"/>
                <a:hlinkClick r:id="rId5">
                  <a:extLst>
                    <a:ext uri="{A12FA001-AC4F-418D-AE19-62706E023703}">
                      <ahyp:hlinkClr xmlns:ahyp="http://schemas.microsoft.com/office/drawing/2018/hyperlinkcolor" val="tx"/>
                    </a:ext>
                  </a:extLst>
                </a:hlinkClick>
              </a:rPr>
              <a:t>Slidesgo</a:t>
            </a:r>
            <a:r>
              <a:rPr lang="en" sz="1200">
                <a:solidFill>
                  <a:schemeClr val="dk2"/>
                </a:solidFill>
                <a:latin typeface="Roboto Mono"/>
                <a:ea typeface="Roboto Mono"/>
                <a:cs typeface="Roboto Mono"/>
                <a:sym typeface="Roboto Mono"/>
              </a:rPr>
              <a:t>, including icons by </a:t>
            </a:r>
            <a:r>
              <a:rPr lang="en" sz="1200">
                <a:solidFill>
                  <a:schemeClr val="dk2"/>
                </a:solidFill>
                <a:uFill>
                  <a:noFill/>
                </a:uFill>
                <a:latin typeface="Roboto Mono"/>
                <a:ea typeface="Roboto Mono"/>
                <a:cs typeface="Roboto Mono"/>
                <a:sym typeface="Roboto Mono"/>
                <a:hlinkClick r:id="rId6">
                  <a:extLst>
                    <a:ext uri="{A12FA001-AC4F-418D-AE19-62706E023703}">
                      <ahyp:hlinkClr xmlns:ahyp="http://schemas.microsoft.com/office/drawing/2018/hyperlinkcolor" val="tx"/>
                    </a:ext>
                  </a:extLst>
                </a:hlinkClick>
              </a:rPr>
              <a:t>Flaticon</a:t>
            </a:r>
            <a:r>
              <a:rPr lang="en" sz="1200">
                <a:solidFill>
                  <a:schemeClr val="dk2"/>
                </a:solidFill>
                <a:latin typeface="Roboto Mono"/>
                <a:ea typeface="Roboto Mono"/>
                <a:cs typeface="Roboto Mono"/>
                <a:sym typeface="Roboto Mono"/>
              </a:rPr>
              <a:t>, and infographics &amp; images by </a:t>
            </a:r>
            <a:r>
              <a:rPr lang="en" sz="1200">
                <a:solidFill>
                  <a:schemeClr val="dk2"/>
                </a:solidFill>
                <a:uFill>
                  <a:noFill/>
                </a:uFill>
                <a:latin typeface="Roboto Mono"/>
                <a:ea typeface="Roboto Mono"/>
                <a:cs typeface="Roboto Mono"/>
                <a:sym typeface="Roboto Mono"/>
                <a:hlinkClick r:id="rId7">
                  <a:extLst>
                    <a:ext uri="{A12FA001-AC4F-418D-AE19-62706E023703}">
                      <ahyp:hlinkClr xmlns:ahyp="http://schemas.microsoft.com/office/drawing/2018/hyperlinkcolor" val="tx"/>
                    </a:ext>
                  </a:extLst>
                </a:hlinkClick>
              </a:rPr>
              <a:t>Freepik</a:t>
            </a:r>
            <a:r>
              <a:rPr lang="en" sz="1200">
                <a:solidFill>
                  <a:schemeClr val="dk2"/>
                </a:solidFill>
                <a:latin typeface="Roboto Mono"/>
                <a:ea typeface="Roboto Mono"/>
                <a:cs typeface="Roboto Mono"/>
                <a:sym typeface="Roboto Mono"/>
              </a:rPr>
              <a:t>. </a:t>
            </a:r>
            <a:endParaRPr sz="1200">
              <a:solidFill>
                <a:schemeClr val="dk2"/>
              </a:solidFill>
              <a:latin typeface="Roboto Mono"/>
              <a:ea typeface="Roboto Mono"/>
              <a:cs typeface="Roboto Mono"/>
              <a:sym typeface="Roboto Mono"/>
            </a:endParaRPr>
          </a:p>
          <a:p>
            <a:pPr marL="0" lvl="0" indent="0" algn="ctr" rtl="0">
              <a:spcBef>
                <a:spcPts val="300"/>
              </a:spcBef>
              <a:spcAft>
                <a:spcPts val="0"/>
              </a:spcAft>
              <a:buNone/>
            </a:pPr>
            <a:endParaRPr sz="1200">
              <a:solidFill>
                <a:schemeClr val="dk2"/>
              </a:solidFill>
              <a:latin typeface="Roboto Mono"/>
              <a:ea typeface="Roboto Mono"/>
              <a:cs typeface="Roboto Mono"/>
              <a:sym typeface="Roboto Mono"/>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289"/>
        <p:cNvGrpSpPr/>
        <p:nvPr/>
      </p:nvGrpSpPr>
      <p:grpSpPr>
        <a:xfrm>
          <a:off x="0" y="0"/>
          <a:ext cx="0" cy="0"/>
          <a:chOff x="0" y="0"/>
          <a:chExt cx="0" cy="0"/>
        </a:xfrm>
      </p:grpSpPr>
      <p:pic>
        <p:nvPicPr>
          <p:cNvPr id="290" name="Google Shape;290;p4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291"/>
        <p:cNvGrpSpPr/>
        <p:nvPr/>
      </p:nvGrpSpPr>
      <p:grpSpPr>
        <a:xfrm>
          <a:off x="0" y="0"/>
          <a:ext cx="0" cy="0"/>
          <a:chOff x="0" y="0"/>
          <a:chExt cx="0" cy="0"/>
        </a:xfrm>
      </p:grpSpPr>
      <p:pic>
        <p:nvPicPr>
          <p:cNvPr id="292" name="Google Shape;292;p4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3" name="Google Shape;293;p42"/>
          <p:cNvPicPr preferRelativeResize="0"/>
          <p:nvPr/>
        </p:nvPicPr>
        <p:blipFill>
          <a:blip r:embed="rId3">
            <a:alphaModFix/>
          </a:blip>
          <a:stretch>
            <a:fillRect/>
          </a:stretch>
        </p:blipFill>
        <p:spPr>
          <a:xfrm>
            <a:off x="255775" y="186275"/>
            <a:ext cx="8632448" cy="477094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294"/>
        <p:cNvGrpSpPr/>
        <p:nvPr/>
      </p:nvGrpSpPr>
      <p:grpSpPr>
        <a:xfrm>
          <a:off x="0" y="0"/>
          <a:ext cx="0" cy="0"/>
          <a:chOff x="0" y="0"/>
          <a:chExt cx="0" cy="0"/>
        </a:xfrm>
      </p:grpSpPr>
      <p:pic>
        <p:nvPicPr>
          <p:cNvPr id="295" name="Google Shape;295;p4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6" name="Google Shape;296;p43"/>
          <p:cNvPicPr preferRelativeResize="0"/>
          <p:nvPr/>
        </p:nvPicPr>
        <p:blipFill>
          <a:blip r:embed="rId3">
            <a:alphaModFix/>
          </a:blip>
          <a:stretch>
            <a:fillRect/>
          </a:stretch>
        </p:blipFill>
        <p:spPr>
          <a:xfrm>
            <a:off x="254425" y="201113"/>
            <a:ext cx="8635149" cy="474127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297"/>
        <p:cNvGrpSpPr/>
        <p:nvPr/>
      </p:nvGrpSpPr>
      <p:grpSpPr>
        <a:xfrm>
          <a:off x="0" y="0"/>
          <a:ext cx="0" cy="0"/>
          <a:chOff x="0" y="0"/>
          <a:chExt cx="0" cy="0"/>
        </a:xfrm>
      </p:grpSpPr>
      <p:pic>
        <p:nvPicPr>
          <p:cNvPr id="298" name="Google Shape;298;p4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9" name="Google Shape;299;p4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a:blip r:embed="rId3">
            <a:alphaModFix/>
          </a:blip>
          <a:stretch>
            <a:fill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pic>
        <p:nvPicPr>
          <p:cNvPr id="33" name="Google Shape;33;p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34" name="Google Shape;34;p6"/>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35" name="Google Shape;35;p6"/>
          <p:cNvSpPr txBox="1">
            <a:spLocks noGrp="1"/>
          </p:cNvSpPr>
          <p:nvPr>
            <p:ph type="title"/>
          </p:nvPr>
        </p:nvSpPr>
        <p:spPr>
          <a:xfrm>
            <a:off x="1002325" y="711175"/>
            <a:ext cx="3273900" cy="8124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pic>
        <p:nvPicPr>
          <p:cNvPr id="37" name="Google Shape;37;p7"/>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38" name="Google Shape;38;p7"/>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39" name="Google Shape;39;p7"/>
          <p:cNvSpPr txBox="1">
            <a:spLocks noGrp="1"/>
          </p:cNvSpPr>
          <p:nvPr>
            <p:ph type="body" idx="1"/>
          </p:nvPr>
        </p:nvSpPr>
        <p:spPr>
          <a:xfrm>
            <a:off x="996375" y="1900525"/>
            <a:ext cx="2901600" cy="2270400"/>
          </a:xfrm>
          <a:prstGeom prst="rect">
            <a:avLst/>
          </a:prstGeom>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2"/>
              </a:buClr>
              <a:buSzPts val="1600"/>
              <a:buChar char="●"/>
              <a:defRPr sz="1600">
                <a:solidFill>
                  <a:schemeClr val="dk2"/>
                </a:solidFill>
              </a:defRPr>
            </a:lvl1pPr>
            <a:lvl2pPr marL="914400" lvl="1" indent="-330200">
              <a:lnSpc>
                <a:spcPct val="100000"/>
              </a:lnSpc>
              <a:spcBef>
                <a:spcPts val="1600"/>
              </a:spcBef>
              <a:spcAft>
                <a:spcPts val="0"/>
              </a:spcAft>
              <a:buClr>
                <a:schemeClr val="dk2"/>
              </a:buClr>
              <a:buSzPts val="1600"/>
              <a:buChar char="○"/>
              <a:defRPr sz="1600">
                <a:solidFill>
                  <a:schemeClr val="dk2"/>
                </a:solidFill>
              </a:defRPr>
            </a:lvl2pPr>
            <a:lvl3pPr marL="1371600" lvl="2" indent="-330200">
              <a:lnSpc>
                <a:spcPct val="100000"/>
              </a:lnSpc>
              <a:spcBef>
                <a:spcPts val="1600"/>
              </a:spcBef>
              <a:spcAft>
                <a:spcPts val="0"/>
              </a:spcAft>
              <a:buClr>
                <a:schemeClr val="dk2"/>
              </a:buClr>
              <a:buSzPts val="1600"/>
              <a:buChar char="■"/>
              <a:defRPr sz="1600">
                <a:solidFill>
                  <a:schemeClr val="dk2"/>
                </a:solidFill>
              </a:defRPr>
            </a:lvl3pPr>
            <a:lvl4pPr marL="1828800" lvl="3" indent="-330200">
              <a:lnSpc>
                <a:spcPct val="100000"/>
              </a:lnSpc>
              <a:spcBef>
                <a:spcPts val="1600"/>
              </a:spcBef>
              <a:spcAft>
                <a:spcPts val="0"/>
              </a:spcAft>
              <a:buClr>
                <a:schemeClr val="dk2"/>
              </a:buClr>
              <a:buSzPts val="1600"/>
              <a:buChar char="●"/>
              <a:defRPr sz="1600">
                <a:solidFill>
                  <a:schemeClr val="dk2"/>
                </a:solidFill>
              </a:defRPr>
            </a:lvl4pPr>
            <a:lvl5pPr marL="2286000" lvl="4" indent="-330200">
              <a:lnSpc>
                <a:spcPct val="100000"/>
              </a:lnSpc>
              <a:spcBef>
                <a:spcPts val="1600"/>
              </a:spcBef>
              <a:spcAft>
                <a:spcPts val="0"/>
              </a:spcAft>
              <a:buClr>
                <a:schemeClr val="dk2"/>
              </a:buClr>
              <a:buSzPts val="1600"/>
              <a:buChar char="○"/>
              <a:defRPr sz="1600">
                <a:solidFill>
                  <a:schemeClr val="dk2"/>
                </a:solidFill>
              </a:defRPr>
            </a:lvl5pPr>
            <a:lvl6pPr marL="2743200" lvl="5" indent="-330200">
              <a:lnSpc>
                <a:spcPct val="100000"/>
              </a:lnSpc>
              <a:spcBef>
                <a:spcPts val="1600"/>
              </a:spcBef>
              <a:spcAft>
                <a:spcPts val="0"/>
              </a:spcAft>
              <a:buClr>
                <a:schemeClr val="dk2"/>
              </a:buClr>
              <a:buSzPts val="1600"/>
              <a:buChar char="■"/>
              <a:defRPr sz="1600">
                <a:solidFill>
                  <a:schemeClr val="dk2"/>
                </a:solidFill>
              </a:defRPr>
            </a:lvl6pPr>
            <a:lvl7pPr marL="3200400" lvl="6" indent="-330200">
              <a:lnSpc>
                <a:spcPct val="100000"/>
              </a:lnSpc>
              <a:spcBef>
                <a:spcPts val="1600"/>
              </a:spcBef>
              <a:spcAft>
                <a:spcPts val="0"/>
              </a:spcAft>
              <a:buClr>
                <a:schemeClr val="dk2"/>
              </a:buClr>
              <a:buSzPts val="1600"/>
              <a:buChar char="●"/>
              <a:defRPr sz="1600">
                <a:solidFill>
                  <a:schemeClr val="dk2"/>
                </a:solidFill>
              </a:defRPr>
            </a:lvl7pPr>
            <a:lvl8pPr marL="3657600" lvl="7" indent="-330200">
              <a:lnSpc>
                <a:spcPct val="100000"/>
              </a:lnSpc>
              <a:spcBef>
                <a:spcPts val="1600"/>
              </a:spcBef>
              <a:spcAft>
                <a:spcPts val="0"/>
              </a:spcAft>
              <a:buClr>
                <a:schemeClr val="dk2"/>
              </a:buClr>
              <a:buSzPts val="1600"/>
              <a:buChar char="○"/>
              <a:defRPr sz="1600">
                <a:solidFill>
                  <a:schemeClr val="dk2"/>
                </a:solidFill>
              </a:defRPr>
            </a:lvl8pPr>
            <a:lvl9pPr marL="4114800" lvl="8" indent="-33020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40" name="Google Shape;40;p7"/>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pic>
        <p:nvPicPr>
          <p:cNvPr id="45" name="Google Shape;45;p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46" name="Google Shape;46;p9"/>
          <p:cNvPicPr preferRelativeResize="0"/>
          <p:nvPr/>
        </p:nvPicPr>
        <p:blipFill>
          <a:blip r:embed="rId3">
            <a:alphaModFix/>
          </a:blip>
          <a:stretch>
            <a:fillRect/>
          </a:stretch>
        </p:blipFill>
        <p:spPr>
          <a:xfrm>
            <a:off x="255775" y="186275"/>
            <a:ext cx="8632448" cy="4770949"/>
          </a:xfrm>
          <a:prstGeom prst="rect">
            <a:avLst/>
          </a:prstGeom>
          <a:noFill/>
          <a:ln>
            <a:noFill/>
          </a:ln>
        </p:spPr>
      </p:pic>
      <p:sp>
        <p:nvSpPr>
          <p:cNvPr id="47" name="Google Shape;47;p9"/>
          <p:cNvSpPr txBox="1">
            <a:spLocks noGrp="1"/>
          </p:cNvSpPr>
          <p:nvPr>
            <p:ph type="subTitle" idx="1"/>
          </p:nvPr>
        </p:nvSpPr>
        <p:spPr>
          <a:xfrm>
            <a:off x="1629950" y="3828100"/>
            <a:ext cx="2332500" cy="697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Font typeface="Concert One"/>
              <a:buNone/>
              <a:defRPr sz="1600">
                <a:latin typeface="Concert One"/>
                <a:ea typeface="Concert One"/>
                <a:cs typeface="Concert One"/>
                <a:sym typeface="Concert One"/>
              </a:defRPr>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endParaRPr/>
          </a:p>
        </p:txBody>
      </p:sp>
      <p:sp>
        <p:nvSpPr>
          <p:cNvPr id="48" name="Google Shape;48;p9"/>
          <p:cNvSpPr txBox="1">
            <a:spLocks noGrp="1"/>
          </p:cNvSpPr>
          <p:nvPr>
            <p:ph type="body" idx="2"/>
          </p:nvPr>
        </p:nvSpPr>
        <p:spPr>
          <a:xfrm>
            <a:off x="5044725" y="539500"/>
            <a:ext cx="3224400" cy="4069200"/>
          </a:xfrm>
          <a:prstGeom prst="rect">
            <a:avLst/>
          </a:prstGeom>
        </p:spPr>
        <p:txBody>
          <a:bodyPr spcFirstLastPara="1" wrap="square" lIns="91425" tIns="91425" rIns="91425" bIns="91425" anchor="ctr" anchorCtr="0">
            <a:noAutofit/>
          </a:bodyPr>
          <a:lstStyle>
            <a:lvl1pPr marL="457200" lvl="0" indent="-317500">
              <a:spcBef>
                <a:spcPts val="0"/>
              </a:spcBef>
              <a:spcAft>
                <a:spcPts val="0"/>
              </a:spcAft>
              <a:buClr>
                <a:schemeClr val="dk2"/>
              </a:buClr>
              <a:buSzPts val="1400"/>
              <a:buChar char="●"/>
              <a:defRPr sz="1400">
                <a:solidFill>
                  <a:schemeClr val="dk2"/>
                </a:solidFill>
              </a:defRPr>
            </a:lvl1pPr>
            <a:lvl2pPr marL="914400" lvl="1" indent="-317500">
              <a:spcBef>
                <a:spcPts val="0"/>
              </a:spcBef>
              <a:spcAft>
                <a:spcPts val="0"/>
              </a:spcAft>
              <a:buClr>
                <a:schemeClr val="dk2"/>
              </a:buClr>
              <a:buSzPts val="1400"/>
              <a:buChar char="○"/>
              <a:defRPr>
                <a:solidFill>
                  <a:schemeClr val="dk2"/>
                </a:solidFill>
              </a:defRPr>
            </a:lvl2pPr>
            <a:lvl3pPr marL="1371600" lvl="2" indent="-317500">
              <a:spcBef>
                <a:spcPts val="1600"/>
              </a:spcBef>
              <a:spcAft>
                <a:spcPts val="0"/>
              </a:spcAft>
              <a:buClr>
                <a:schemeClr val="dk2"/>
              </a:buClr>
              <a:buSzPts val="1400"/>
              <a:buChar char="■"/>
              <a:defRPr>
                <a:solidFill>
                  <a:schemeClr val="dk2"/>
                </a:solidFill>
              </a:defRPr>
            </a:lvl3pPr>
            <a:lvl4pPr marL="1828800" lvl="3" indent="-317500">
              <a:spcBef>
                <a:spcPts val="1600"/>
              </a:spcBef>
              <a:spcAft>
                <a:spcPts val="0"/>
              </a:spcAft>
              <a:buClr>
                <a:schemeClr val="dk2"/>
              </a:buClr>
              <a:buSzPts val="1400"/>
              <a:buChar char="●"/>
              <a:defRPr>
                <a:solidFill>
                  <a:schemeClr val="dk2"/>
                </a:solidFill>
              </a:defRPr>
            </a:lvl4pPr>
            <a:lvl5pPr marL="2286000" lvl="4" indent="-317500">
              <a:spcBef>
                <a:spcPts val="1600"/>
              </a:spcBef>
              <a:spcAft>
                <a:spcPts val="0"/>
              </a:spcAft>
              <a:buClr>
                <a:schemeClr val="dk2"/>
              </a:buClr>
              <a:buSzPts val="1400"/>
              <a:buChar char="○"/>
              <a:defRPr>
                <a:solidFill>
                  <a:schemeClr val="dk2"/>
                </a:solidFill>
              </a:defRPr>
            </a:lvl5pPr>
            <a:lvl6pPr marL="2743200" lvl="5" indent="-317500">
              <a:spcBef>
                <a:spcPts val="1600"/>
              </a:spcBef>
              <a:spcAft>
                <a:spcPts val="0"/>
              </a:spcAft>
              <a:buClr>
                <a:schemeClr val="dk2"/>
              </a:buClr>
              <a:buSzPts val="1400"/>
              <a:buChar char="■"/>
              <a:defRPr>
                <a:solidFill>
                  <a:schemeClr val="dk2"/>
                </a:solidFill>
              </a:defRPr>
            </a:lvl6pPr>
            <a:lvl7pPr marL="3200400" lvl="6" indent="-317500">
              <a:spcBef>
                <a:spcPts val="1600"/>
              </a:spcBef>
              <a:spcAft>
                <a:spcPts val="0"/>
              </a:spcAft>
              <a:buClr>
                <a:schemeClr val="dk2"/>
              </a:buClr>
              <a:buSzPts val="1400"/>
              <a:buChar char="●"/>
              <a:defRPr>
                <a:solidFill>
                  <a:schemeClr val="dk2"/>
                </a:solidFill>
              </a:defRPr>
            </a:lvl7pPr>
            <a:lvl8pPr marL="3657600" lvl="7" indent="-317500">
              <a:spcBef>
                <a:spcPts val="1600"/>
              </a:spcBef>
              <a:spcAft>
                <a:spcPts val="0"/>
              </a:spcAft>
              <a:buClr>
                <a:schemeClr val="dk2"/>
              </a:buClr>
              <a:buSzPts val="1400"/>
              <a:buChar char="○"/>
              <a:defRPr>
                <a:solidFill>
                  <a:schemeClr val="dk2"/>
                </a:solidFill>
              </a:defRPr>
            </a:lvl8pPr>
            <a:lvl9pPr marL="4114800" lvl="8" indent="-317500">
              <a:spcBef>
                <a:spcPts val="1600"/>
              </a:spcBef>
              <a:spcAft>
                <a:spcPts val="1600"/>
              </a:spcAft>
              <a:buClr>
                <a:schemeClr val="dk2"/>
              </a:buClr>
              <a:buSzPts val="1400"/>
              <a:buChar char="■"/>
              <a:defRPr>
                <a:solidFill>
                  <a:schemeClr val="dk2"/>
                </a:solidFill>
              </a:defRPr>
            </a:lvl9pPr>
          </a:lstStyle>
          <a:p>
            <a:endParaRPr/>
          </a:p>
        </p:txBody>
      </p:sp>
      <p:sp>
        <p:nvSpPr>
          <p:cNvPr id="49" name="Google Shape;49;p9"/>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a:blip r:embed="rId3">
            <a:alphaModFix/>
          </a:blip>
          <a:stretch>
            <a:fillRect/>
          </a:stretch>
        </p:blipFill>
        <p:spPr>
          <a:xfrm>
            <a:off x="255775" y="186275"/>
            <a:ext cx="8632448" cy="4770949"/>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4" name="Google Shape;104;p19"/>
          <p:cNvPicPr preferRelativeResize="0"/>
          <p:nvPr/>
        </p:nvPicPr>
        <p:blipFill>
          <a:blip r:embed="rId3">
            <a:alphaModFix/>
          </a:blip>
          <a:stretch>
            <a:fill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05" name="Google Shape;105;p19"/>
          <p:cNvSpPr txBox="1">
            <a:spLocks noGrp="1"/>
          </p:cNvSpPr>
          <p:nvPr>
            <p:ph type="body" idx="1"/>
          </p:nvPr>
        </p:nvSpPr>
        <p:spPr>
          <a:xfrm>
            <a:off x="2649000" y="2142600"/>
            <a:ext cx="3846000" cy="1891500"/>
          </a:xfrm>
          <a:prstGeom prst="rect">
            <a:avLst/>
          </a:prstGeom>
        </p:spPr>
        <p:txBody>
          <a:bodyPr spcFirstLastPara="1" wrap="square" lIns="91425" tIns="91425" rIns="91425" bIns="91425" anchor="t" anchorCtr="0">
            <a:noAutofit/>
          </a:bodyPr>
          <a:lstStyle>
            <a:lvl1pPr marL="457200" lvl="0" indent="-330200" algn="ctr" rtl="0">
              <a:lnSpc>
                <a:spcPct val="100000"/>
              </a:lnSpc>
              <a:spcBef>
                <a:spcPts val="0"/>
              </a:spcBef>
              <a:spcAft>
                <a:spcPts val="0"/>
              </a:spcAft>
              <a:buClr>
                <a:schemeClr val="dk2"/>
              </a:buClr>
              <a:buSzPts val="1600"/>
              <a:buChar char="●"/>
              <a:defRPr sz="1600">
                <a:solidFill>
                  <a:schemeClr val="dk2"/>
                </a:solidFill>
              </a:defRPr>
            </a:lvl1pPr>
            <a:lvl2pPr marL="914400" lvl="1" indent="-330200" rtl="0">
              <a:lnSpc>
                <a:spcPct val="100000"/>
              </a:lnSpc>
              <a:spcBef>
                <a:spcPts val="1600"/>
              </a:spcBef>
              <a:spcAft>
                <a:spcPts val="0"/>
              </a:spcAft>
              <a:buClr>
                <a:schemeClr val="dk2"/>
              </a:buClr>
              <a:buSzPts val="1600"/>
              <a:buChar char="○"/>
              <a:defRPr sz="1600">
                <a:solidFill>
                  <a:schemeClr val="dk2"/>
                </a:solidFill>
              </a:defRPr>
            </a:lvl2pPr>
            <a:lvl3pPr marL="1371600" lvl="2" indent="-330200" rtl="0">
              <a:lnSpc>
                <a:spcPct val="100000"/>
              </a:lnSpc>
              <a:spcBef>
                <a:spcPts val="1600"/>
              </a:spcBef>
              <a:spcAft>
                <a:spcPts val="0"/>
              </a:spcAft>
              <a:buClr>
                <a:schemeClr val="dk2"/>
              </a:buClr>
              <a:buSzPts val="1600"/>
              <a:buChar char="■"/>
              <a:defRPr sz="1600">
                <a:solidFill>
                  <a:schemeClr val="dk2"/>
                </a:solidFill>
              </a:defRPr>
            </a:lvl3pPr>
            <a:lvl4pPr marL="1828800" lvl="3" indent="-330200" rtl="0">
              <a:lnSpc>
                <a:spcPct val="100000"/>
              </a:lnSpc>
              <a:spcBef>
                <a:spcPts val="1600"/>
              </a:spcBef>
              <a:spcAft>
                <a:spcPts val="0"/>
              </a:spcAft>
              <a:buClr>
                <a:schemeClr val="dk2"/>
              </a:buClr>
              <a:buSzPts val="1600"/>
              <a:buChar char="●"/>
              <a:defRPr sz="1600">
                <a:solidFill>
                  <a:schemeClr val="dk2"/>
                </a:solidFill>
              </a:defRPr>
            </a:lvl4pPr>
            <a:lvl5pPr marL="2286000" lvl="4" indent="-330200" rtl="0">
              <a:lnSpc>
                <a:spcPct val="100000"/>
              </a:lnSpc>
              <a:spcBef>
                <a:spcPts val="1600"/>
              </a:spcBef>
              <a:spcAft>
                <a:spcPts val="0"/>
              </a:spcAft>
              <a:buClr>
                <a:schemeClr val="dk2"/>
              </a:buClr>
              <a:buSzPts val="1600"/>
              <a:buChar char="○"/>
              <a:defRPr sz="1600">
                <a:solidFill>
                  <a:schemeClr val="dk2"/>
                </a:solidFill>
              </a:defRPr>
            </a:lvl5pPr>
            <a:lvl6pPr marL="2743200" lvl="5" indent="-330200" rtl="0">
              <a:lnSpc>
                <a:spcPct val="100000"/>
              </a:lnSpc>
              <a:spcBef>
                <a:spcPts val="1600"/>
              </a:spcBef>
              <a:spcAft>
                <a:spcPts val="0"/>
              </a:spcAft>
              <a:buClr>
                <a:schemeClr val="dk2"/>
              </a:buClr>
              <a:buSzPts val="1600"/>
              <a:buChar char="■"/>
              <a:defRPr sz="1600">
                <a:solidFill>
                  <a:schemeClr val="dk2"/>
                </a:solidFill>
              </a:defRPr>
            </a:lvl6pPr>
            <a:lvl7pPr marL="3200400" lvl="6" indent="-330200" rtl="0">
              <a:lnSpc>
                <a:spcPct val="100000"/>
              </a:lnSpc>
              <a:spcBef>
                <a:spcPts val="1600"/>
              </a:spcBef>
              <a:spcAft>
                <a:spcPts val="0"/>
              </a:spcAft>
              <a:buClr>
                <a:schemeClr val="dk2"/>
              </a:buClr>
              <a:buSzPts val="1600"/>
              <a:buChar char="●"/>
              <a:defRPr sz="1600">
                <a:solidFill>
                  <a:schemeClr val="dk2"/>
                </a:solidFill>
              </a:defRPr>
            </a:lvl7pPr>
            <a:lvl8pPr marL="3657600" lvl="7" indent="-330200" rtl="0">
              <a:lnSpc>
                <a:spcPct val="100000"/>
              </a:lnSpc>
              <a:spcBef>
                <a:spcPts val="1600"/>
              </a:spcBef>
              <a:spcAft>
                <a:spcPts val="0"/>
              </a:spcAft>
              <a:buClr>
                <a:schemeClr val="dk2"/>
              </a:buClr>
              <a:buSzPts val="1600"/>
              <a:buChar char="○"/>
              <a:defRPr sz="1600">
                <a:solidFill>
                  <a:schemeClr val="dk2"/>
                </a:solidFill>
              </a:defRPr>
            </a:lvl8pPr>
            <a:lvl9pPr marL="4114800" lvl="8" indent="-330200" rtl="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106" name="Google Shape;106;p19"/>
          <p:cNvSpPr txBox="1">
            <a:spLocks noGrp="1"/>
          </p:cNvSpPr>
          <p:nvPr>
            <p:ph type="title"/>
          </p:nvPr>
        </p:nvSpPr>
        <p:spPr>
          <a:xfrm>
            <a:off x="3127075" y="1366750"/>
            <a:ext cx="29016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146"/>
        <p:cNvGrpSpPr/>
        <p:nvPr/>
      </p:nvGrpSpPr>
      <p:grpSpPr>
        <a:xfrm>
          <a:off x="0" y="0"/>
          <a:ext cx="0" cy="0"/>
          <a:chOff x="0" y="0"/>
          <a:chExt cx="0" cy="0"/>
        </a:xfrm>
      </p:grpSpPr>
      <p:pic>
        <p:nvPicPr>
          <p:cNvPr id="147" name="Google Shape;14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48" name="Google Shape;148;p26"/>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149" name="Google Shape;149;p26"/>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150" name="Google Shape;150;p26"/>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151" name="Google Shape;151;p26"/>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2" name="Google Shape;152;p26"/>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5" r:id="rId5"/>
    <p:sldLayoutId id="2147483658" r:id="rId6"/>
    <p:sldLayoutId id="2147483659" r:id="rId7"/>
    <p:sldLayoutId id="2147483665" r:id="rId8"/>
    <p:sldLayoutId id="2147483672" r:id="rId9"/>
    <p:sldLayoutId id="2147483673" r:id="rId10"/>
    <p:sldLayoutId id="2147483674" r:id="rId11"/>
    <p:sldLayoutId id="2147483686" r:id="rId12"/>
    <p:sldLayoutId id="2147483687" r:id="rId13"/>
    <p:sldLayoutId id="2147483688" r:id="rId14"/>
    <p:sldLayoutId id="2147483689" r:id="rId15"/>
    <p:sldLayoutId id="2147483690" r:id="rId16"/>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hyperlink" Target="https://docs.google.com/spreadsheets/d/1IoChHPn9zQovN-oXGeckM8EsBgU8LvPpjdEc63kivqg/copy#gid=0" TargetMode="Externa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hyperlink" Target="mailto:coxc@scsk12.org"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hyperlink" Target="mailto:brookinsam@scsk12.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50"/>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Annual Title I Parent Meeting</a:t>
            </a:r>
            <a:endParaRPr dirty="0">
              <a:solidFill>
                <a:schemeClr val="accent2"/>
              </a:solidFill>
            </a:endParaRPr>
          </a:p>
        </p:txBody>
      </p:sp>
      <p:sp>
        <p:nvSpPr>
          <p:cNvPr id="315" name="Google Shape;315;p50"/>
          <p:cNvSpPr txBox="1">
            <a:spLocks noGrp="1"/>
          </p:cNvSpPr>
          <p:nvPr>
            <p:ph type="subTitle" idx="1"/>
          </p:nvPr>
        </p:nvSpPr>
        <p:spPr>
          <a:xfrm>
            <a:off x="1448991" y="3762836"/>
            <a:ext cx="1874668"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200" b="0" dirty="0"/>
              <a:t>Mrs. Camie Cox, </a:t>
            </a:r>
            <a:r>
              <a:rPr lang="en" b="0" dirty="0"/>
              <a:t>PLC Coach</a:t>
            </a:r>
            <a:endParaRPr b="0" dirty="0"/>
          </a:p>
        </p:txBody>
      </p:sp>
      <p:sp>
        <p:nvSpPr>
          <p:cNvPr id="316" name="Google Shape;316;p50"/>
          <p:cNvSpPr/>
          <p:nvPr/>
        </p:nvSpPr>
        <p:spPr>
          <a:xfrm>
            <a:off x="1364225" y="290033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chemeClr val="accent1"/>
            </a:solidFill>
            <a:prstDash val="solid"/>
            <a:round/>
            <a:headEnd type="none" w="med" len="med"/>
            <a:tailEnd type="none" w="med" len="med"/>
          </a:ln>
        </p:spPr>
        <p:txBody>
          <a:bodyPr/>
          <a:lstStyle/>
          <a:p>
            <a:endParaRPr lang="en-US"/>
          </a:p>
        </p:txBody>
      </p:sp>
      <p:sp>
        <p:nvSpPr>
          <p:cNvPr id="317" name="Google Shape;317;p50"/>
          <p:cNvSpPr/>
          <p:nvPr/>
        </p:nvSpPr>
        <p:spPr>
          <a:xfrm>
            <a:off x="7166125" y="2886561"/>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chemeClr val="accent1"/>
            </a:solidFill>
            <a:prstDash val="solid"/>
            <a:round/>
            <a:headEnd type="none" w="med" len="med"/>
            <a:tailEnd type="none" w="med" len="med"/>
          </a:ln>
        </p:spPr>
        <p:txBody>
          <a:bodyPr/>
          <a:lstStyle/>
          <a:p>
            <a:endParaRPr lang="en-US"/>
          </a:p>
        </p:txBody>
      </p:sp>
      <p:sp>
        <p:nvSpPr>
          <p:cNvPr id="318" name="Google Shape;318;p50"/>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txBody>
          <a:bodyPr/>
          <a:lstStyle/>
          <a:p>
            <a:endParaRPr lang="en-US"/>
          </a:p>
        </p:txBody>
      </p:sp>
      <p:pic>
        <p:nvPicPr>
          <p:cNvPr id="319" name="Google Shape;319;p50"/>
          <p:cNvPicPr preferRelativeResize="0"/>
          <p:nvPr/>
        </p:nvPicPr>
        <p:blipFill rotWithShape="1">
          <a:blip r:embed="rId3">
            <a:alphaModFix/>
          </a:blip>
          <a:srcRect t="16970" r="8892" b="21025"/>
          <a:stretch/>
        </p:blipFill>
        <p:spPr>
          <a:xfrm>
            <a:off x="6539175" y="3603223"/>
            <a:ext cx="2036850" cy="810276"/>
          </a:xfrm>
          <a:prstGeom prst="rect">
            <a:avLst/>
          </a:prstGeom>
          <a:noFill/>
          <a:ln>
            <a:noFill/>
          </a:ln>
        </p:spPr>
      </p:pic>
      <p:pic>
        <p:nvPicPr>
          <p:cNvPr id="320" name="Google Shape;320;p50"/>
          <p:cNvPicPr preferRelativeResize="0"/>
          <p:nvPr/>
        </p:nvPicPr>
        <p:blipFill rotWithShape="1">
          <a:blip r:embed="rId4">
            <a:alphaModFix/>
          </a:blip>
          <a:srcRect t="16734" r="8892" b="18300"/>
          <a:stretch/>
        </p:blipFill>
        <p:spPr>
          <a:xfrm>
            <a:off x="6539175" y="3055100"/>
            <a:ext cx="2036850" cy="846042"/>
          </a:xfrm>
          <a:prstGeom prst="rect">
            <a:avLst/>
          </a:prstGeom>
          <a:noFill/>
          <a:ln>
            <a:noFill/>
          </a:ln>
        </p:spPr>
      </p:pic>
      <p:sp>
        <p:nvSpPr>
          <p:cNvPr id="2" name="TextBox 1">
            <a:extLst>
              <a:ext uri="{FF2B5EF4-FFF2-40B4-BE49-F238E27FC236}">
                <a16:creationId xmlns:a16="http://schemas.microsoft.com/office/drawing/2014/main" id="{FF5FF928-1846-5995-D1A2-6F4F167B9D1A}"/>
              </a:ext>
            </a:extLst>
          </p:cNvPr>
          <p:cNvSpPr txBox="1"/>
          <p:nvPr/>
        </p:nvSpPr>
        <p:spPr>
          <a:xfrm>
            <a:off x="3734358" y="3449334"/>
            <a:ext cx="2170323" cy="584775"/>
          </a:xfrm>
          <a:prstGeom prst="rect">
            <a:avLst/>
          </a:prstGeom>
          <a:noFill/>
        </p:spPr>
        <p:txBody>
          <a:bodyPr wrap="square" rtlCol="0">
            <a:spAutoFit/>
          </a:bodyPr>
          <a:lstStyle/>
          <a:p>
            <a:r>
              <a:rPr lang="en" sz="3200" dirty="0">
                <a:solidFill>
                  <a:schemeClr val="accent4">
                    <a:lumMod val="75000"/>
                  </a:schemeClr>
                </a:solidFill>
                <a:latin typeface="Concert One" pitchFamily="2" charset="0"/>
              </a:rPr>
              <a:t>2025-2026</a:t>
            </a:r>
            <a:endParaRPr lang="en-US" sz="3200" dirty="0">
              <a:solidFill>
                <a:schemeClr val="accent4">
                  <a:lumMod val="75000"/>
                </a:schemeClr>
              </a:solidFill>
              <a:latin typeface="Concert One" pitchFamily="2" charset="0"/>
            </a:endParaRPr>
          </a:p>
        </p:txBody>
      </p:sp>
      <p:pic>
        <p:nvPicPr>
          <p:cNvPr id="3" name="Picture 2">
            <a:extLst>
              <a:ext uri="{FF2B5EF4-FFF2-40B4-BE49-F238E27FC236}">
                <a16:creationId xmlns:a16="http://schemas.microsoft.com/office/drawing/2014/main" id="{E05BE824-ABA4-E17B-C449-B7F0DB19471E}"/>
              </a:ext>
            </a:extLst>
          </p:cNvPr>
          <p:cNvPicPr>
            <a:picLocks noChangeAspect="1"/>
          </p:cNvPicPr>
          <p:nvPr/>
        </p:nvPicPr>
        <p:blipFill>
          <a:blip r:embed="rId5"/>
          <a:stretch>
            <a:fillRect/>
          </a:stretch>
        </p:blipFill>
        <p:spPr>
          <a:xfrm>
            <a:off x="6995922" y="3249980"/>
            <a:ext cx="1250472" cy="396958"/>
          </a:xfrm>
          <a:prstGeom prst="rect">
            <a:avLst/>
          </a:prstGeom>
        </p:spPr>
      </p:pic>
      <p:sp>
        <p:nvSpPr>
          <p:cNvPr id="4" name="TextBox 3">
            <a:extLst>
              <a:ext uri="{FF2B5EF4-FFF2-40B4-BE49-F238E27FC236}">
                <a16:creationId xmlns:a16="http://schemas.microsoft.com/office/drawing/2014/main" id="{9C2293DF-9312-ED84-5E17-C025129AC1F7}"/>
              </a:ext>
            </a:extLst>
          </p:cNvPr>
          <p:cNvSpPr txBox="1"/>
          <p:nvPr/>
        </p:nvSpPr>
        <p:spPr>
          <a:xfrm>
            <a:off x="2681223" y="1205203"/>
            <a:ext cx="4066261" cy="523220"/>
          </a:xfrm>
          <a:prstGeom prst="rect">
            <a:avLst/>
          </a:prstGeom>
          <a:noFill/>
        </p:spPr>
        <p:txBody>
          <a:bodyPr wrap="square" rtlCol="0">
            <a:spAutoFit/>
          </a:bodyPr>
          <a:lstStyle/>
          <a:p>
            <a:r>
              <a:rPr lang="en-US" sz="2800" dirty="0">
                <a:solidFill>
                  <a:schemeClr val="accent4">
                    <a:lumMod val="75000"/>
                  </a:schemeClr>
                </a:solidFill>
                <a:latin typeface="Concert One" pitchFamily="2" charset="0"/>
              </a:rPr>
              <a:t>Scenic Hills Elementary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14"/>
                                        </p:tgtEl>
                                        <p:attrNameLst>
                                          <p:attrName>style.visibility</p:attrName>
                                        </p:attrNameLst>
                                      </p:cBhvr>
                                      <p:to>
                                        <p:strVal val="visible"/>
                                      </p:to>
                                    </p:set>
                                    <p:anim calcmode="lin" valueType="num">
                                      <p:cBhvr additive="base">
                                        <p:cTn id="7" dur="1000"/>
                                        <p:tgtEl>
                                          <p:spTgt spid="3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69"/>
          <p:cNvSpPr txBox="1">
            <a:spLocks noGrp="1"/>
          </p:cNvSpPr>
          <p:nvPr>
            <p:ph type="title"/>
          </p:nvPr>
        </p:nvSpPr>
        <p:spPr>
          <a:xfrm>
            <a:off x="1002325" y="711175"/>
            <a:ext cx="3273900" cy="812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Did you know this?</a:t>
            </a:r>
            <a:endParaRPr/>
          </a:p>
        </p:txBody>
      </p:sp>
      <p:sp>
        <p:nvSpPr>
          <p:cNvPr id="628" name="Google Shape;628;p69"/>
          <p:cNvSpPr txBox="1">
            <a:spLocks noGrp="1"/>
          </p:cNvSpPr>
          <p:nvPr>
            <p:ph type="subTitle" idx="4294967295"/>
          </p:nvPr>
        </p:nvSpPr>
        <p:spPr>
          <a:xfrm>
            <a:off x="1070729" y="3812721"/>
            <a:ext cx="886500" cy="313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000" dirty="0">
                <a:solidFill>
                  <a:schemeClr val="dk2"/>
                </a:solidFill>
              </a:rPr>
              <a:t>Progress Reports</a:t>
            </a:r>
            <a:endParaRPr sz="1000" dirty="0">
              <a:solidFill>
                <a:schemeClr val="dk2"/>
              </a:solidFill>
            </a:endParaRPr>
          </a:p>
        </p:txBody>
      </p:sp>
      <p:sp>
        <p:nvSpPr>
          <p:cNvPr id="629" name="Google Shape;629;p69"/>
          <p:cNvSpPr/>
          <p:nvPr/>
        </p:nvSpPr>
        <p:spPr>
          <a:xfrm>
            <a:off x="919229" y="3893728"/>
            <a:ext cx="151500" cy="151500"/>
          </a:xfrm>
          <a:prstGeom prst="ellipse">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30" name="Google Shape;630;p69"/>
          <p:cNvPicPr preferRelativeResize="0"/>
          <p:nvPr/>
        </p:nvPicPr>
        <p:blipFill>
          <a:blip r:embed="rId3">
            <a:alphaModFix/>
          </a:blip>
          <a:stretch>
            <a:fillRect/>
          </a:stretch>
        </p:blipFill>
        <p:spPr>
          <a:xfrm rot="-695465">
            <a:off x="5913153" y="137715"/>
            <a:ext cx="2131021" cy="2245670"/>
          </a:xfrm>
          <a:prstGeom prst="rect">
            <a:avLst/>
          </a:prstGeom>
          <a:noFill/>
          <a:ln>
            <a:noFill/>
          </a:ln>
          <a:effectLst>
            <a:outerShdw blurRad="100013" dist="47625" dir="1800000" algn="bl" rotWithShape="0">
              <a:srgbClr val="000000">
                <a:alpha val="44000"/>
              </a:srgbClr>
            </a:outerShdw>
          </a:effectLst>
        </p:spPr>
      </p:pic>
      <p:grpSp>
        <p:nvGrpSpPr>
          <p:cNvPr id="631" name="Google Shape;631;p69"/>
          <p:cNvGrpSpPr/>
          <p:nvPr/>
        </p:nvGrpSpPr>
        <p:grpSpPr>
          <a:xfrm>
            <a:off x="5034072" y="2320653"/>
            <a:ext cx="1376541" cy="1376541"/>
            <a:chOff x="3887751" y="478471"/>
            <a:chExt cx="1182900" cy="1182900"/>
          </a:xfrm>
        </p:grpSpPr>
        <p:sp>
          <p:nvSpPr>
            <p:cNvPr id="632" name="Google Shape;632;p69"/>
            <p:cNvSpPr/>
            <p:nvPr/>
          </p:nvSpPr>
          <p:spPr>
            <a:xfrm>
              <a:off x="4049800" y="640400"/>
              <a:ext cx="858900" cy="858900"/>
            </a:xfrm>
            <a:prstGeom prst="donut">
              <a:avLst>
                <a:gd name="adj" fmla="val 12836"/>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69"/>
            <p:cNvSpPr/>
            <p:nvPr/>
          </p:nvSpPr>
          <p:spPr>
            <a:xfrm rot="-1912813">
              <a:off x="4049773" y="640494"/>
              <a:ext cx="858855" cy="858855"/>
            </a:xfrm>
            <a:prstGeom prst="blockArc">
              <a:avLst>
                <a:gd name="adj1" fmla="val 18087163"/>
                <a:gd name="adj2" fmla="val 2208294"/>
                <a:gd name="adj3" fmla="val 13218"/>
              </a:avLst>
            </a:pr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4" name="Google Shape;634;p69"/>
          <p:cNvGrpSpPr/>
          <p:nvPr/>
        </p:nvGrpSpPr>
        <p:grpSpPr>
          <a:xfrm>
            <a:off x="6821457" y="2302242"/>
            <a:ext cx="1413197" cy="1413197"/>
            <a:chOff x="3872184" y="462650"/>
            <a:chExt cx="1214400" cy="1214400"/>
          </a:xfrm>
        </p:grpSpPr>
        <p:sp>
          <p:nvSpPr>
            <p:cNvPr id="635" name="Google Shape;635;p69"/>
            <p:cNvSpPr/>
            <p:nvPr/>
          </p:nvSpPr>
          <p:spPr>
            <a:xfrm>
              <a:off x="4049800" y="640400"/>
              <a:ext cx="858900" cy="858900"/>
            </a:xfrm>
            <a:prstGeom prst="donut">
              <a:avLst>
                <a:gd name="adj" fmla="val 12836"/>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69"/>
            <p:cNvSpPr/>
            <p:nvPr/>
          </p:nvSpPr>
          <p:spPr>
            <a:xfrm rot="8100000">
              <a:off x="4050029" y="640495"/>
              <a:ext cx="858710" cy="858710"/>
            </a:xfrm>
            <a:prstGeom prst="blockArc">
              <a:avLst>
                <a:gd name="adj1" fmla="val 7914150"/>
                <a:gd name="adj2" fmla="val 2208294"/>
                <a:gd name="adj3" fmla="val 13218"/>
              </a:avLst>
            </a:pr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7" name="Google Shape;637;p69"/>
          <p:cNvSpPr txBox="1">
            <a:spLocks noGrp="1"/>
          </p:cNvSpPr>
          <p:nvPr>
            <p:ph type="subTitle" idx="4294967295"/>
          </p:nvPr>
        </p:nvSpPr>
        <p:spPr>
          <a:xfrm rot="-702156">
            <a:off x="6228961" y="904922"/>
            <a:ext cx="1622527" cy="1264219"/>
          </a:xfrm>
          <a:prstGeom prst="rect">
            <a:avLst/>
          </a:prstGeom>
        </p:spPr>
        <p:txBody>
          <a:bodyPr spcFirstLastPara="1" wrap="square" lIns="91425" tIns="0" rIns="91425" bIns="0" anchor="ctr" anchorCtr="0">
            <a:noAutofit/>
          </a:bodyPr>
          <a:lstStyle/>
          <a:p>
            <a:pPr marL="0" lvl="0" indent="0" algn="ctr" rtl="0">
              <a:spcBef>
                <a:spcPts val="0"/>
              </a:spcBef>
              <a:spcAft>
                <a:spcPts val="0"/>
              </a:spcAft>
              <a:buClr>
                <a:schemeClr val="dk1"/>
              </a:buClr>
              <a:buSzPts val="1100"/>
              <a:buFont typeface="Arial"/>
              <a:buNone/>
            </a:pPr>
            <a:r>
              <a:rPr lang="en" sz="1200" dirty="0">
                <a:solidFill>
                  <a:schemeClr val="dk2"/>
                </a:solidFill>
              </a:rPr>
              <a:t>Teachers at Scenic H</a:t>
            </a:r>
            <a:r>
              <a:rPr lang="en-US" sz="1200" dirty="0" err="1">
                <a:solidFill>
                  <a:schemeClr val="dk2"/>
                </a:solidFill>
              </a:rPr>
              <a:t>i</a:t>
            </a:r>
            <a:r>
              <a:rPr lang="en" sz="1200" dirty="0">
                <a:solidFill>
                  <a:schemeClr val="dk2"/>
                </a:solidFill>
              </a:rPr>
              <a:t>lls Elementary have several ways of communicating student progress!!</a:t>
            </a:r>
            <a:endParaRPr sz="1200" dirty="0">
              <a:solidFill>
                <a:schemeClr val="dk2"/>
              </a:solidFill>
            </a:endParaRPr>
          </a:p>
        </p:txBody>
      </p:sp>
      <p:sp>
        <p:nvSpPr>
          <p:cNvPr id="638" name="Google Shape;638;p69"/>
          <p:cNvSpPr txBox="1">
            <a:spLocks noGrp="1"/>
          </p:cNvSpPr>
          <p:nvPr>
            <p:ph type="title" idx="4294967295"/>
          </p:nvPr>
        </p:nvSpPr>
        <p:spPr>
          <a:xfrm>
            <a:off x="5349325" y="2805750"/>
            <a:ext cx="726900" cy="40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b="0">
                <a:solidFill>
                  <a:schemeClr val="dk2"/>
                </a:solidFill>
              </a:rPr>
              <a:t>35%</a:t>
            </a:r>
            <a:endParaRPr sz="1800" b="0">
              <a:solidFill>
                <a:schemeClr val="dk2"/>
              </a:solidFill>
            </a:endParaRPr>
          </a:p>
        </p:txBody>
      </p:sp>
      <p:sp>
        <p:nvSpPr>
          <p:cNvPr id="639" name="Google Shape;639;p69"/>
          <p:cNvSpPr txBox="1">
            <a:spLocks noGrp="1"/>
          </p:cNvSpPr>
          <p:nvPr>
            <p:ph type="subTitle" idx="4294967295"/>
          </p:nvPr>
        </p:nvSpPr>
        <p:spPr>
          <a:xfrm>
            <a:off x="4876075" y="3559500"/>
            <a:ext cx="1692600" cy="7167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1400" dirty="0">
                <a:solidFill>
                  <a:schemeClr val="dk2"/>
                </a:solidFill>
              </a:rPr>
              <a:t>Intervention Reports:</a:t>
            </a:r>
          </a:p>
          <a:p>
            <a:pPr marL="0" lvl="0" indent="0" algn="ctr" rtl="0">
              <a:spcBef>
                <a:spcPts val="0"/>
              </a:spcBef>
              <a:spcAft>
                <a:spcPts val="1600"/>
              </a:spcAft>
              <a:buNone/>
            </a:pPr>
            <a:r>
              <a:rPr lang="en" sz="1400" dirty="0">
                <a:solidFill>
                  <a:schemeClr val="dk2"/>
                </a:solidFill>
              </a:rPr>
              <a:t>I-Ready</a:t>
            </a:r>
            <a:endParaRPr sz="1400" dirty="0">
              <a:solidFill>
                <a:schemeClr val="dk2"/>
              </a:solidFill>
            </a:endParaRPr>
          </a:p>
        </p:txBody>
      </p:sp>
      <p:sp>
        <p:nvSpPr>
          <p:cNvPr id="640" name="Google Shape;640;p69"/>
          <p:cNvSpPr txBox="1">
            <a:spLocks noGrp="1"/>
          </p:cNvSpPr>
          <p:nvPr>
            <p:ph type="title" idx="4294967295"/>
          </p:nvPr>
        </p:nvSpPr>
        <p:spPr>
          <a:xfrm>
            <a:off x="7164450" y="2805750"/>
            <a:ext cx="726900" cy="40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b="0">
                <a:solidFill>
                  <a:schemeClr val="dk2"/>
                </a:solidFill>
              </a:rPr>
              <a:t>65%</a:t>
            </a:r>
            <a:endParaRPr sz="1800" b="0">
              <a:solidFill>
                <a:schemeClr val="dk2"/>
              </a:solidFill>
            </a:endParaRPr>
          </a:p>
        </p:txBody>
      </p:sp>
      <p:sp>
        <p:nvSpPr>
          <p:cNvPr id="641" name="Google Shape;641;p69"/>
          <p:cNvSpPr txBox="1">
            <a:spLocks noGrp="1"/>
          </p:cNvSpPr>
          <p:nvPr>
            <p:ph type="subTitle" idx="4294967295"/>
          </p:nvPr>
        </p:nvSpPr>
        <p:spPr>
          <a:xfrm>
            <a:off x="6681600" y="3559500"/>
            <a:ext cx="1999692" cy="7167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1400" dirty="0">
                <a:solidFill>
                  <a:schemeClr val="dk2"/>
                </a:solidFill>
              </a:rPr>
              <a:t>TN Ready/Parent Reports</a:t>
            </a:r>
            <a:endParaRPr sz="1400" dirty="0">
              <a:solidFill>
                <a:schemeClr val="dk2"/>
              </a:solidFill>
            </a:endParaRPr>
          </a:p>
        </p:txBody>
      </p:sp>
      <p:pic>
        <p:nvPicPr>
          <p:cNvPr id="642" name="Google Shape;642;p69"/>
          <p:cNvPicPr preferRelativeResize="0"/>
          <p:nvPr/>
        </p:nvPicPr>
        <p:blipFill>
          <a:blip r:embed="rId4">
            <a:alphaModFix amt="78000"/>
          </a:blip>
          <a:stretch>
            <a:fillRect/>
          </a:stretch>
        </p:blipFill>
        <p:spPr>
          <a:xfrm rot="9981090">
            <a:off x="4175541" y="1544836"/>
            <a:ext cx="1837154" cy="758225"/>
          </a:xfrm>
          <a:prstGeom prst="rect">
            <a:avLst/>
          </a:prstGeom>
          <a:noFill/>
          <a:ln>
            <a:noFill/>
          </a:ln>
        </p:spPr>
      </p:pic>
      <p:sp>
        <p:nvSpPr>
          <p:cNvPr id="643" name="Google Shape;643;p69"/>
          <p:cNvSpPr txBox="1">
            <a:spLocks noGrp="1"/>
          </p:cNvSpPr>
          <p:nvPr>
            <p:ph type="subTitle" idx="4294967295"/>
          </p:nvPr>
        </p:nvSpPr>
        <p:spPr>
          <a:xfrm>
            <a:off x="2184929" y="3812721"/>
            <a:ext cx="886500" cy="313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000" dirty="0">
                <a:solidFill>
                  <a:schemeClr val="dk2"/>
                </a:solidFill>
              </a:rPr>
              <a:t>Report cards</a:t>
            </a:r>
            <a:endParaRPr sz="1000" dirty="0">
              <a:solidFill>
                <a:schemeClr val="dk2"/>
              </a:solidFill>
            </a:endParaRPr>
          </a:p>
        </p:txBody>
      </p:sp>
      <p:sp>
        <p:nvSpPr>
          <p:cNvPr id="644" name="Google Shape;644;p69"/>
          <p:cNvSpPr/>
          <p:nvPr/>
        </p:nvSpPr>
        <p:spPr>
          <a:xfrm>
            <a:off x="2033429" y="3893728"/>
            <a:ext cx="151500" cy="151500"/>
          </a:xfrm>
          <a:prstGeom prst="ellipse">
            <a:avLst/>
          </a:pr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69"/>
          <p:cNvSpPr txBox="1">
            <a:spLocks noGrp="1"/>
          </p:cNvSpPr>
          <p:nvPr>
            <p:ph type="subTitle" idx="4294967295"/>
          </p:nvPr>
        </p:nvSpPr>
        <p:spPr>
          <a:xfrm>
            <a:off x="3307354" y="3812721"/>
            <a:ext cx="1264646" cy="313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sz="1000" dirty="0">
                <a:solidFill>
                  <a:schemeClr val="dk2"/>
                </a:solidFill>
              </a:rPr>
              <a:t>P</a:t>
            </a:r>
            <a:r>
              <a:rPr lang="en" sz="1000" dirty="0">
                <a:solidFill>
                  <a:schemeClr val="dk2"/>
                </a:solidFill>
              </a:rPr>
              <a:t>hone calls to parents</a:t>
            </a:r>
            <a:endParaRPr sz="1000" dirty="0">
              <a:solidFill>
                <a:schemeClr val="dk2"/>
              </a:solidFill>
            </a:endParaRPr>
          </a:p>
        </p:txBody>
      </p:sp>
      <p:sp>
        <p:nvSpPr>
          <p:cNvPr id="646" name="Google Shape;646;p69"/>
          <p:cNvSpPr/>
          <p:nvPr/>
        </p:nvSpPr>
        <p:spPr>
          <a:xfrm>
            <a:off x="3155854" y="3893728"/>
            <a:ext cx="151500" cy="151500"/>
          </a:xfrm>
          <a:prstGeom prst="ellipse">
            <a:avLst/>
          </a:pr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47" name="Google Shape;647;p69" title="Gráfico">
            <a:hlinkClick r:id="rId5"/>
          </p:cNvPr>
          <p:cNvPicPr preferRelativeResize="0"/>
          <p:nvPr/>
        </p:nvPicPr>
        <p:blipFill>
          <a:blip r:embed="rId6">
            <a:alphaModFix/>
          </a:blip>
          <a:stretch>
            <a:fillRect/>
          </a:stretch>
        </p:blipFill>
        <p:spPr>
          <a:xfrm>
            <a:off x="919229" y="1490215"/>
            <a:ext cx="3163824" cy="1851767"/>
          </a:xfrm>
          <a:prstGeom prst="rect">
            <a:avLst/>
          </a:prstGeom>
          <a:noFill/>
          <a:ln>
            <a:noFill/>
          </a:ln>
        </p:spPr>
      </p:pic>
      <p:sp>
        <p:nvSpPr>
          <p:cNvPr id="2" name="Google Shape;628;p69">
            <a:extLst>
              <a:ext uri="{FF2B5EF4-FFF2-40B4-BE49-F238E27FC236}">
                <a16:creationId xmlns:a16="http://schemas.microsoft.com/office/drawing/2014/main" id="{F626F968-80EC-398D-0D85-5AD9D4FE5F19}"/>
              </a:ext>
            </a:extLst>
          </p:cNvPr>
          <p:cNvSpPr txBox="1">
            <a:spLocks/>
          </p:cNvSpPr>
          <p:nvPr/>
        </p:nvSpPr>
        <p:spPr>
          <a:xfrm>
            <a:off x="1070729" y="4359981"/>
            <a:ext cx="886500" cy="313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1800"/>
              <a:buFont typeface="Roboto Mono Medium"/>
              <a:buChar char="●"/>
              <a:defRPr sz="1800" b="0" i="0" u="none" strike="noStrike" cap="none">
                <a:solidFill>
                  <a:schemeClr val="accent2"/>
                </a:solidFill>
                <a:latin typeface="Roboto Mono Medium"/>
                <a:ea typeface="Roboto Mono Medium"/>
                <a:cs typeface="Roboto Mono Medium"/>
                <a:sym typeface="Roboto Mono Medium"/>
              </a:defRPr>
            </a:lvl1pPr>
            <a:lvl2pPr marL="914400" marR="0" lvl="1"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2pPr>
            <a:lvl3pPr marL="1371600" marR="0" lvl="2"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3pPr>
            <a:lvl4pPr marL="1828800" marR="0" lvl="3"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4pPr>
            <a:lvl5pPr marL="2286000" marR="0" lvl="4"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5pPr>
            <a:lvl6pPr marL="2743200" marR="0" lvl="5"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6pPr>
            <a:lvl7pPr marL="3200400" marR="0" lvl="6"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7pPr>
            <a:lvl8pPr marL="3657600" marR="0" lvl="7"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8pPr>
            <a:lvl9pPr marL="4114800" marR="0" lvl="8" indent="-317500" algn="l" rtl="0">
              <a:lnSpc>
                <a:spcPct val="100000"/>
              </a:lnSpc>
              <a:spcBef>
                <a:spcPts val="1600"/>
              </a:spcBef>
              <a:spcAft>
                <a:spcPts val="160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9pPr>
          </a:lstStyle>
          <a:p>
            <a:pPr marL="0" indent="0">
              <a:spcAft>
                <a:spcPts val="1600"/>
              </a:spcAft>
              <a:buFont typeface="Roboto Mono Medium"/>
              <a:buNone/>
            </a:pPr>
            <a:r>
              <a:rPr lang="en-US" sz="1000" dirty="0">
                <a:solidFill>
                  <a:schemeClr val="dk2"/>
                </a:solidFill>
              </a:rPr>
              <a:t>Daily folders</a:t>
            </a:r>
          </a:p>
        </p:txBody>
      </p:sp>
      <p:sp>
        <p:nvSpPr>
          <p:cNvPr id="3" name="Google Shape;629;p69">
            <a:extLst>
              <a:ext uri="{FF2B5EF4-FFF2-40B4-BE49-F238E27FC236}">
                <a16:creationId xmlns:a16="http://schemas.microsoft.com/office/drawing/2014/main" id="{3AC0DCA8-64F5-C10B-984B-331F2F41B24B}"/>
              </a:ext>
            </a:extLst>
          </p:cNvPr>
          <p:cNvSpPr/>
          <p:nvPr/>
        </p:nvSpPr>
        <p:spPr>
          <a:xfrm>
            <a:off x="919229" y="4440988"/>
            <a:ext cx="151500" cy="151500"/>
          </a:xfrm>
          <a:prstGeom prst="ellipse">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643;p69">
            <a:extLst>
              <a:ext uri="{FF2B5EF4-FFF2-40B4-BE49-F238E27FC236}">
                <a16:creationId xmlns:a16="http://schemas.microsoft.com/office/drawing/2014/main" id="{5F757B3E-1407-359B-D2BA-496BEB9EC378}"/>
              </a:ext>
            </a:extLst>
          </p:cNvPr>
          <p:cNvSpPr txBox="1">
            <a:spLocks/>
          </p:cNvSpPr>
          <p:nvPr/>
        </p:nvSpPr>
        <p:spPr>
          <a:xfrm>
            <a:off x="2131290" y="4398212"/>
            <a:ext cx="1122425" cy="313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1800"/>
              <a:buFont typeface="Roboto Mono Medium"/>
              <a:buChar char="●"/>
              <a:defRPr sz="1800" b="0" i="0" u="none" strike="noStrike" cap="none">
                <a:solidFill>
                  <a:schemeClr val="accent2"/>
                </a:solidFill>
                <a:latin typeface="Roboto Mono Medium"/>
                <a:ea typeface="Roboto Mono Medium"/>
                <a:cs typeface="Roboto Mono Medium"/>
                <a:sym typeface="Roboto Mono Medium"/>
              </a:defRPr>
            </a:lvl1pPr>
            <a:lvl2pPr marL="914400" marR="0" lvl="1"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2pPr>
            <a:lvl3pPr marL="1371600" marR="0" lvl="2"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3pPr>
            <a:lvl4pPr marL="1828800" marR="0" lvl="3"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4pPr>
            <a:lvl5pPr marL="2286000" marR="0" lvl="4"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5pPr>
            <a:lvl6pPr marL="2743200" marR="0" lvl="5"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6pPr>
            <a:lvl7pPr marL="3200400" marR="0" lvl="6"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7pPr>
            <a:lvl8pPr marL="3657600" marR="0" lvl="7"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8pPr>
            <a:lvl9pPr marL="4114800" marR="0" lvl="8" indent="-317500" algn="l" rtl="0">
              <a:lnSpc>
                <a:spcPct val="100000"/>
              </a:lnSpc>
              <a:spcBef>
                <a:spcPts val="1600"/>
              </a:spcBef>
              <a:spcAft>
                <a:spcPts val="160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9pPr>
          </a:lstStyle>
          <a:p>
            <a:pPr marL="0" indent="0">
              <a:spcAft>
                <a:spcPts val="1600"/>
              </a:spcAft>
              <a:buFont typeface="Roboto Mono Medium"/>
              <a:buNone/>
            </a:pPr>
            <a:r>
              <a:rPr lang="en-US" sz="1000" dirty="0">
                <a:solidFill>
                  <a:schemeClr val="dk2"/>
                </a:solidFill>
              </a:rPr>
              <a:t>Family Night</a:t>
            </a:r>
          </a:p>
        </p:txBody>
      </p:sp>
      <p:sp>
        <p:nvSpPr>
          <p:cNvPr id="5" name="Google Shape;644;p69">
            <a:extLst>
              <a:ext uri="{FF2B5EF4-FFF2-40B4-BE49-F238E27FC236}">
                <a16:creationId xmlns:a16="http://schemas.microsoft.com/office/drawing/2014/main" id="{7C4BFF2D-37A0-C55D-ABB0-975CD6CBE9BA}"/>
              </a:ext>
            </a:extLst>
          </p:cNvPr>
          <p:cNvSpPr/>
          <p:nvPr/>
        </p:nvSpPr>
        <p:spPr>
          <a:xfrm>
            <a:off x="2033429" y="4495915"/>
            <a:ext cx="151500" cy="151500"/>
          </a:xfrm>
          <a:prstGeom prst="ellipse">
            <a:avLst/>
          </a:pr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45;p69">
            <a:extLst>
              <a:ext uri="{FF2B5EF4-FFF2-40B4-BE49-F238E27FC236}">
                <a16:creationId xmlns:a16="http://schemas.microsoft.com/office/drawing/2014/main" id="{E211982A-9C85-D9BD-8679-5CEEA0C43528}"/>
              </a:ext>
            </a:extLst>
          </p:cNvPr>
          <p:cNvSpPr txBox="1">
            <a:spLocks/>
          </p:cNvSpPr>
          <p:nvPr/>
        </p:nvSpPr>
        <p:spPr>
          <a:xfrm>
            <a:off x="3307353" y="4412209"/>
            <a:ext cx="1341023" cy="313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1800"/>
              <a:buFont typeface="Roboto Mono Medium"/>
              <a:buChar char="●"/>
              <a:defRPr sz="1800" b="0" i="0" u="none" strike="noStrike" cap="none">
                <a:solidFill>
                  <a:schemeClr val="accent2"/>
                </a:solidFill>
                <a:latin typeface="Roboto Mono Medium"/>
                <a:ea typeface="Roboto Mono Medium"/>
                <a:cs typeface="Roboto Mono Medium"/>
                <a:sym typeface="Roboto Mono Medium"/>
              </a:defRPr>
            </a:lvl1pPr>
            <a:lvl2pPr marL="914400" marR="0" lvl="1"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2pPr>
            <a:lvl3pPr marL="1371600" marR="0" lvl="2"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3pPr>
            <a:lvl4pPr marL="1828800" marR="0" lvl="3"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4pPr>
            <a:lvl5pPr marL="2286000" marR="0" lvl="4"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5pPr>
            <a:lvl6pPr marL="2743200" marR="0" lvl="5"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6pPr>
            <a:lvl7pPr marL="3200400" marR="0" lvl="6"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7pPr>
            <a:lvl8pPr marL="3657600" marR="0" lvl="7"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8pPr>
            <a:lvl9pPr marL="4114800" marR="0" lvl="8" indent="-317500" algn="l" rtl="0">
              <a:lnSpc>
                <a:spcPct val="100000"/>
              </a:lnSpc>
              <a:spcBef>
                <a:spcPts val="1600"/>
              </a:spcBef>
              <a:spcAft>
                <a:spcPts val="160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9pPr>
          </a:lstStyle>
          <a:p>
            <a:pPr marL="0" indent="0">
              <a:spcAft>
                <a:spcPts val="1600"/>
              </a:spcAft>
              <a:buFont typeface="Roboto Mono Medium"/>
              <a:buNone/>
            </a:pPr>
            <a:r>
              <a:rPr lang="en-US" sz="1000" dirty="0">
                <a:solidFill>
                  <a:schemeClr val="dk2"/>
                </a:solidFill>
              </a:rPr>
              <a:t>Parent teacher conferences</a:t>
            </a:r>
          </a:p>
        </p:txBody>
      </p:sp>
      <p:sp>
        <p:nvSpPr>
          <p:cNvPr id="7" name="Google Shape;646;p69">
            <a:extLst>
              <a:ext uri="{FF2B5EF4-FFF2-40B4-BE49-F238E27FC236}">
                <a16:creationId xmlns:a16="http://schemas.microsoft.com/office/drawing/2014/main" id="{67C34229-3BAB-6449-1D10-B6FA84DBADBC}"/>
              </a:ext>
            </a:extLst>
          </p:cNvPr>
          <p:cNvSpPr/>
          <p:nvPr/>
        </p:nvSpPr>
        <p:spPr>
          <a:xfrm>
            <a:off x="3155854" y="4493216"/>
            <a:ext cx="151500" cy="151500"/>
          </a:xfrm>
          <a:prstGeom prst="ellipse">
            <a:avLst/>
          </a:pr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Box 7">
            <a:extLst>
              <a:ext uri="{FF2B5EF4-FFF2-40B4-BE49-F238E27FC236}">
                <a16:creationId xmlns:a16="http://schemas.microsoft.com/office/drawing/2014/main" id="{F0E4E27C-4BE9-10F8-DEBE-511F8D86E076}"/>
              </a:ext>
            </a:extLst>
          </p:cNvPr>
          <p:cNvSpPr txBox="1"/>
          <p:nvPr/>
        </p:nvSpPr>
        <p:spPr>
          <a:xfrm>
            <a:off x="1345503" y="3168536"/>
            <a:ext cx="749147" cy="215444"/>
          </a:xfrm>
          <a:prstGeom prst="rect">
            <a:avLst/>
          </a:prstGeom>
          <a:solidFill>
            <a:schemeClr val="bg1">
              <a:lumMod val="20000"/>
              <a:lumOff val="80000"/>
            </a:schemeClr>
          </a:solidFill>
        </p:spPr>
        <p:txBody>
          <a:bodyPr wrap="square" rtlCol="0">
            <a:spAutoFit/>
          </a:bodyPr>
          <a:lstStyle/>
          <a:p>
            <a:r>
              <a:rPr lang="en-US" sz="800" dirty="0"/>
              <a:t>HW Folders</a:t>
            </a:r>
          </a:p>
        </p:txBody>
      </p:sp>
      <p:sp>
        <p:nvSpPr>
          <p:cNvPr id="9" name="TextBox 8">
            <a:extLst>
              <a:ext uri="{FF2B5EF4-FFF2-40B4-BE49-F238E27FC236}">
                <a16:creationId xmlns:a16="http://schemas.microsoft.com/office/drawing/2014/main" id="{865B0967-11F2-D7AD-CC84-CA808BB22DC3}"/>
              </a:ext>
            </a:extLst>
          </p:cNvPr>
          <p:cNvSpPr txBox="1"/>
          <p:nvPr/>
        </p:nvSpPr>
        <p:spPr>
          <a:xfrm>
            <a:off x="2221041" y="3168536"/>
            <a:ext cx="749147" cy="215444"/>
          </a:xfrm>
          <a:prstGeom prst="rect">
            <a:avLst/>
          </a:prstGeom>
          <a:solidFill>
            <a:schemeClr val="bg1">
              <a:lumMod val="20000"/>
              <a:lumOff val="80000"/>
            </a:schemeClr>
          </a:solidFill>
        </p:spPr>
        <p:txBody>
          <a:bodyPr wrap="square" rtlCol="0">
            <a:spAutoFit/>
          </a:bodyPr>
          <a:lstStyle/>
          <a:p>
            <a:r>
              <a:rPr lang="en-US" sz="800" dirty="0"/>
              <a:t>Newsletters</a:t>
            </a:r>
          </a:p>
        </p:txBody>
      </p:sp>
      <p:sp>
        <p:nvSpPr>
          <p:cNvPr id="10" name="TextBox 9">
            <a:extLst>
              <a:ext uri="{FF2B5EF4-FFF2-40B4-BE49-F238E27FC236}">
                <a16:creationId xmlns:a16="http://schemas.microsoft.com/office/drawing/2014/main" id="{CDF93F02-5F80-286C-5601-460CABFF27C4}"/>
              </a:ext>
            </a:extLst>
          </p:cNvPr>
          <p:cNvSpPr txBox="1"/>
          <p:nvPr/>
        </p:nvSpPr>
        <p:spPr>
          <a:xfrm>
            <a:off x="3176880" y="3180605"/>
            <a:ext cx="1094750" cy="215444"/>
          </a:xfrm>
          <a:prstGeom prst="rect">
            <a:avLst/>
          </a:prstGeom>
          <a:solidFill>
            <a:schemeClr val="bg1">
              <a:lumMod val="20000"/>
              <a:lumOff val="80000"/>
            </a:schemeClr>
          </a:solidFill>
        </p:spPr>
        <p:txBody>
          <a:bodyPr wrap="square" rtlCol="0">
            <a:spAutoFit/>
          </a:bodyPr>
          <a:lstStyle/>
          <a:p>
            <a:r>
              <a:rPr lang="en-US" sz="800" dirty="0"/>
              <a:t>Monthly Calendars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47"/>
                                        </p:tgtEl>
                                        <p:attrNameLst>
                                          <p:attrName>style.visibility</p:attrName>
                                        </p:attrNameLst>
                                      </p:cBhvr>
                                      <p:to>
                                        <p:strVal val="visible"/>
                                      </p:to>
                                    </p:set>
                                    <p:animEffect transition="in" filter="fade">
                                      <p:cBhvr>
                                        <p:cTn id="7" dur="1000"/>
                                        <p:tgtEl>
                                          <p:spTgt spid="6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2" name="Google Shape;432;p60"/>
          <p:cNvSpPr txBox="1">
            <a:spLocks noGrp="1"/>
          </p:cNvSpPr>
          <p:nvPr>
            <p:ph type="title" idx="8"/>
          </p:nvPr>
        </p:nvSpPr>
        <p:spPr>
          <a:xfrm>
            <a:off x="800975" y="450329"/>
            <a:ext cx="3690861"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Opportunities for Parental Involvement</a:t>
            </a:r>
            <a:endParaRPr dirty="0"/>
          </a:p>
        </p:txBody>
      </p:sp>
      <p:sp>
        <p:nvSpPr>
          <p:cNvPr id="433" name="Google Shape;433;p60"/>
          <p:cNvSpPr/>
          <p:nvPr/>
        </p:nvSpPr>
        <p:spPr>
          <a:xfrm>
            <a:off x="3276121" y="2091825"/>
            <a:ext cx="298800" cy="2988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5" name="Google Shape;435;p60"/>
          <p:cNvPicPr preferRelativeResize="0"/>
          <p:nvPr/>
        </p:nvPicPr>
        <p:blipFill>
          <a:blip r:embed="rId3">
            <a:alphaModFix/>
          </a:blip>
          <a:stretch>
            <a:fillRect/>
          </a:stretch>
        </p:blipFill>
        <p:spPr>
          <a:xfrm rot="-695467">
            <a:off x="7428349" y="264518"/>
            <a:ext cx="1323877" cy="1547814"/>
          </a:xfrm>
          <a:prstGeom prst="rect">
            <a:avLst/>
          </a:prstGeom>
          <a:noFill/>
          <a:ln>
            <a:noFill/>
          </a:ln>
          <a:effectLst>
            <a:outerShdw blurRad="57150" dist="19050" dir="5400000" algn="bl" rotWithShape="0">
              <a:srgbClr val="000000">
                <a:alpha val="50000"/>
              </a:srgbClr>
            </a:outerShdw>
          </a:effectLst>
        </p:spPr>
      </p:pic>
      <p:grpSp>
        <p:nvGrpSpPr>
          <p:cNvPr id="436" name="Google Shape;436;p60"/>
          <p:cNvGrpSpPr/>
          <p:nvPr/>
        </p:nvGrpSpPr>
        <p:grpSpPr>
          <a:xfrm>
            <a:off x="7664560" y="910185"/>
            <a:ext cx="272906" cy="434118"/>
            <a:chOff x="1312450" y="4093350"/>
            <a:chExt cx="685350" cy="1090200"/>
          </a:xfrm>
        </p:grpSpPr>
        <p:sp>
          <p:nvSpPr>
            <p:cNvPr id="437" name="Google Shape;437;p60"/>
            <p:cNvSpPr/>
            <p:nvPr/>
          </p:nvSpPr>
          <p:spPr>
            <a:xfrm>
              <a:off x="1312450" y="4093350"/>
              <a:ext cx="685350" cy="1090200"/>
            </a:xfrm>
            <a:custGeom>
              <a:avLst/>
              <a:gdLst/>
              <a:ahLst/>
              <a:cxnLst/>
              <a:rect l="l" t="t" r="r" b="b"/>
              <a:pathLst>
                <a:path w="27414" h="43608" extrusionOk="0">
                  <a:moveTo>
                    <a:pt x="5201" y="10009"/>
                  </a:moveTo>
                  <a:lnTo>
                    <a:pt x="5201" y="10009"/>
                  </a:lnTo>
                  <a:cubicBezTo>
                    <a:pt x="5040" y="10996"/>
                    <a:pt x="5002" y="11987"/>
                    <a:pt x="5102" y="12937"/>
                  </a:cubicBezTo>
                  <a:cubicBezTo>
                    <a:pt x="5170" y="13571"/>
                    <a:pt x="5297" y="14196"/>
                    <a:pt x="5478" y="14807"/>
                  </a:cubicBezTo>
                  <a:cubicBezTo>
                    <a:pt x="4743" y="13294"/>
                    <a:pt x="4728" y="11634"/>
                    <a:pt x="5201" y="10009"/>
                  </a:cubicBezTo>
                  <a:close/>
                  <a:moveTo>
                    <a:pt x="15811" y="1265"/>
                  </a:moveTo>
                  <a:cubicBezTo>
                    <a:pt x="20541" y="1265"/>
                    <a:pt x="25145" y="5101"/>
                    <a:pt x="25884" y="9796"/>
                  </a:cubicBezTo>
                  <a:cubicBezTo>
                    <a:pt x="26649" y="14663"/>
                    <a:pt x="23581" y="19908"/>
                    <a:pt x="18734" y="21156"/>
                  </a:cubicBezTo>
                  <a:lnTo>
                    <a:pt x="18733" y="21156"/>
                  </a:lnTo>
                  <a:cubicBezTo>
                    <a:pt x="17919" y="21366"/>
                    <a:pt x="17082" y="21467"/>
                    <a:pt x="16245" y="21467"/>
                  </a:cubicBezTo>
                  <a:cubicBezTo>
                    <a:pt x="12150" y="21467"/>
                    <a:pt x="8059" y="19044"/>
                    <a:pt x="6641" y="15088"/>
                  </a:cubicBezTo>
                  <a:cubicBezTo>
                    <a:pt x="5469" y="11816"/>
                    <a:pt x="6172" y="7764"/>
                    <a:pt x="8270" y="4955"/>
                  </a:cubicBezTo>
                  <a:cubicBezTo>
                    <a:pt x="9623" y="3549"/>
                    <a:pt x="11222" y="2430"/>
                    <a:pt x="12774" y="1829"/>
                  </a:cubicBezTo>
                  <a:cubicBezTo>
                    <a:pt x="13408" y="1665"/>
                    <a:pt x="14061" y="1582"/>
                    <a:pt x="14715" y="1582"/>
                  </a:cubicBezTo>
                  <a:cubicBezTo>
                    <a:pt x="14773" y="1582"/>
                    <a:pt x="14831" y="1582"/>
                    <a:pt x="14889" y="1584"/>
                  </a:cubicBezTo>
                  <a:cubicBezTo>
                    <a:pt x="14890" y="1584"/>
                    <a:pt x="14891" y="1584"/>
                    <a:pt x="14891" y="1584"/>
                  </a:cubicBezTo>
                  <a:cubicBezTo>
                    <a:pt x="15042" y="1584"/>
                    <a:pt x="15084" y="1340"/>
                    <a:pt x="14936" y="1309"/>
                  </a:cubicBezTo>
                  <a:cubicBezTo>
                    <a:pt x="15228" y="1279"/>
                    <a:pt x="15519" y="1265"/>
                    <a:pt x="15811" y="1265"/>
                  </a:cubicBezTo>
                  <a:close/>
                  <a:moveTo>
                    <a:pt x="11744" y="28418"/>
                  </a:moveTo>
                  <a:lnTo>
                    <a:pt x="11744" y="28418"/>
                  </a:lnTo>
                  <a:cubicBezTo>
                    <a:pt x="12408" y="28787"/>
                    <a:pt x="13268" y="28878"/>
                    <a:pt x="14064" y="28978"/>
                  </a:cubicBezTo>
                  <a:cubicBezTo>
                    <a:pt x="13489" y="31053"/>
                    <a:pt x="12936" y="33136"/>
                    <a:pt x="12378" y="35217"/>
                  </a:cubicBezTo>
                  <a:lnTo>
                    <a:pt x="12377" y="35217"/>
                  </a:lnTo>
                  <a:lnTo>
                    <a:pt x="11752" y="37548"/>
                  </a:lnTo>
                  <a:cubicBezTo>
                    <a:pt x="11436" y="37515"/>
                    <a:pt x="11118" y="37500"/>
                    <a:pt x="10804" y="37432"/>
                  </a:cubicBezTo>
                  <a:cubicBezTo>
                    <a:pt x="10450" y="37354"/>
                    <a:pt x="10108" y="37230"/>
                    <a:pt x="9772" y="37098"/>
                  </a:cubicBezTo>
                  <a:cubicBezTo>
                    <a:pt x="9899" y="36422"/>
                    <a:pt x="10035" y="35749"/>
                    <a:pt x="10185" y="35077"/>
                  </a:cubicBezTo>
                  <a:cubicBezTo>
                    <a:pt x="10425" y="33999"/>
                    <a:pt x="10695" y="32928"/>
                    <a:pt x="10992" y="31864"/>
                  </a:cubicBezTo>
                  <a:cubicBezTo>
                    <a:pt x="11305" y="30745"/>
                    <a:pt x="11807" y="29661"/>
                    <a:pt x="11760" y="28491"/>
                  </a:cubicBezTo>
                  <a:cubicBezTo>
                    <a:pt x="11757" y="28467"/>
                    <a:pt x="11752" y="28442"/>
                    <a:pt x="11744" y="28418"/>
                  </a:cubicBezTo>
                  <a:close/>
                  <a:moveTo>
                    <a:pt x="9701" y="37483"/>
                  </a:moveTo>
                  <a:cubicBezTo>
                    <a:pt x="10246" y="37833"/>
                    <a:pt x="10942" y="38077"/>
                    <a:pt x="11595" y="38077"/>
                  </a:cubicBezTo>
                  <a:cubicBezTo>
                    <a:pt x="11600" y="38077"/>
                    <a:pt x="11605" y="38077"/>
                    <a:pt x="11609" y="38077"/>
                  </a:cubicBezTo>
                  <a:lnTo>
                    <a:pt x="11609" y="38077"/>
                  </a:lnTo>
                  <a:cubicBezTo>
                    <a:pt x="11580" y="38193"/>
                    <a:pt x="11549" y="38311"/>
                    <a:pt x="11517" y="38428"/>
                  </a:cubicBezTo>
                  <a:lnTo>
                    <a:pt x="11517" y="38427"/>
                  </a:lnTo>
                  <a:cubicBezTo>
                    <a:pt x="11470" y="38603"/>
                    <a:pt x="11418" y="38860"/>
                    <a:pt x="11359" y="39156"/>
                  </a:cubicBezTo>
                  <a:cubicBezTo>
                    <a:pt x="11204" y="39085"/>
                    <a:pt x="11033" y="39072"/>
                    <a:pt x="10858" y="39072"/>
                  </a:cubicBezTo>
                  <a:cubicBezTo>
                    <a:pt x="10752" y="39072"/>
                    <a:pt x="10645" y="39077"/>
                    <a:pt x="10540" y="39077"/>
                  </a:cubicBezTo>
                  <a:cubicBezTo>
                    <a:pt x="10481" y="39077"/>
                    <a:pt x="10423" y="39075"/>
                    <a:pt x="10366" y="39070"/>
                  </a:cubicBezTo>
                  <a:cubicBezTo>
                    <a:pt x="10056" y="39046"/>
                    <a:pt x="9752" y="38970"/>
                    <a:pt x="9446" y="38922"/>
                  </a:cubicBezTo>
                  <a:cubicBezTo>
                    <a:pt x="9465" y="38818"/>
                    <a:pt x="9482" y="38724"/>
                    <a:pt x="9492" y="38655"/>
                  </a:cubicBezTo>
                  <a:cubicBezTo>
                    <a:pt x="9556" y="38264"/>
                    <a:pt x="9631" y="37874"/>
                    <a:pt x="9701" y="37483"/>
                  </a:cubicBezTo>
                  <a:close/>
                  <a:moveTo>
                    <a:pt x="9371" y="39374"/>
                  </a:moveTo>
                  <a:cubicBezTo>
                    <a:pt x="9633" y="39480"/>
                    <a:pt x="9916" y="39543"/>
                    <a:pt x="10196" y="39580"/>
                  </a:cubicBezTo>
                  <a:cubicBezTo>
                    <a:pt x="10388" y="39606"/>
                    <a:pt x="10607" y="39642"/>
                    <a:pt x="10819" y="39642"/>
                  </a:cubicBezTo>
                  <a:cubicBezTo>
                    <a:pt x="10980" y="39642"/>
                    <a:pt x="11137" y="39622"/>
                    <a:pt x="11275" y="39560"/>
                  </a:cubicBezTo>
                  <a:lnTo>
                    <a:pt x="11275" y="39560"/>
                  </a:lnTo>
                  <a:cubicBezTo>
                    <a:pt x="11189" y="39985"/>
                    <a:pt x="11082" y="40437"/>
                    <a:pt x="10950" y="40815"/>
                  </a:cubicBezTo>
                  <a:cubicBezTo>
                    <a:pt x="10924" y="40814"/>
                    <a:pt x="10899" y="40814"/>
                    <a:pt x="10873" y="40814"/>
                  </a:cubicBezTo>
                  <a:cubicBezTo>
                    <a:pt x="10639" y="40814"/>
                    <a:pt x="10398" y="40862"/>
                    <a:pt x="10159" y="40862"/>
                  </a:cubicBezTo>
                  <a:cubicBezTo>
                    <a:pt x="10125" y="40862"/>
                    <a:pt x="10090" y="40861"/>
                    <a:pt x="10056" y="40859"/>
                  </a:cubicBezTo>
                  <a:cubicBezTo>
                    <a:pt x="9795" y="40841"/>
                    <a:pt x="9538" y="40801"/>
                    <a:pt x="9284" y="40736"/>
                  </a:cubicBezTo>
                  <a:cubicBezTo>
                    <a:pt x="9251" y="40301"/>
                    <a:pt x="9306" y="39796"/>
                    <a:pt x="9371" y="39374"/>
                  </a:cubicBezTo>
                  <a:close/>
                  <a:moveTo>
                    <a:pt x="9402" y="41289"/>
                  </a:moveTo>
                  <a:lnTo>
                    <a:pt x="9402" y="41289"/>
                  </a:lnTo>
                  <a:cubicBezTo>
                    <a:pt x="9559" y="41334"/>
                    <a:pt x="9718" y="41367"/>
                    <a:pt x="9881" y="41388"/>
                  </a:cubicBezTo>
                  <a:cubicBezTo>
                    <a:pt x="10049" y="41410"/>
                    <a:pt x="10255" y="41433"/>
                    <a:pt x="10462" y="41433"/>
                  </a:cubicBezTo>
                  <a:cubicBezTo>
                    <a:pt x="10528" y="41433"/>
                    <a:pt x="10593" y="41431"/>
                    <a:pt x="10658" y="41426"/>
                  </a:cubicBezTo>
                  <a:lnTo>
                    <a:pt x="10658" y="41426"/>
                  </a:lnTo>
                  <a:cubicBezTo>
                    <a:pt x="10569" y="41553"/>
                    <a:pt x="10471" y="41645"/>
                    <a:pt x="10362" y="41677"/>
                  </a:cubicBezTo>
                  <a:cubicBezTo>
                    <a:pt x="10234" y="41715"/>
                    <a:pt x="10121" y="41733"/>
                    <a:pt x="10020" y="41733"/>
                  </a:cubicBezTo>
                  <a:cubicBezTo>
                    <a:pt x="9703" y="41733"/>
                    <a:pt x="9511" y="41557"/>
                    <a:pt x="9402" y="41289"/>
                  </a:cubicBezTo>
                  <a:close/>
                  <a:moveTo>
                    <a:pt x="15893" y="1"/>
                  </a:moveTo>
                  <a:cubicBezTo>
                    <a:pt x="15395" y="1"/>
                    <a:pt x="14894" y="37"/>
                    <a:pt x="14392" y="112"/>
                  </a:cubicBezTo>
                  <a:cubicBezTo>
                    <a:pt x="8294" y="1027"/>
                    <a:pt x="1" y="10835"/>
                    <a:pt x="5909" y="16358"/>
                  </a:cubicBezTo>
                  <a:cubicBezTo>
                    <a:pt x="5961" y="16407"/>
                    <a:pt x="6017" y="16426"/>
                    <a:pt x="6069" y="16426"/>
                  </a:cubicBezTo>
                  <a:cubicBezTo>
                    <a:pt x="6083" y="16426"/>
                    <a:pt x="6096" y="16425"/>
                    <a:pt x="6110" y="16423"/>
                  </a:cubicBezTo>
                  <a:cubicBezTo>
                    <a:pt x="7517" y="19288"/>
                    <a:pt x="10185" y="21363"/>
                    <a:pt x="13288" y="22188"/>
                  </a:cubicBezTo>
                  <a:cubicBezTo>
                    <a:pt x="12902" y="23062"/>
                    <a:pt x="12749" y="24055"/>
                    <a:pt x="12540" y="24979"/>
                  </a:cubicBezTo>
                  <a:cubicBezTo>
                    <a:pt x="12385" y="25662"/>
                    <a:pt x="12080" y="26433"/>
                    <a:pt x="12061" y="27162"/>
                  </a:cubicBezTo>
                  <a:cubicBezTo>
                    <a:pt x="11762" y="27201"/>
                    <a:pt x="11473" y="27285"/>
                    <a:pt x="11204" y="27442"/>
                  </a:cubicBezTo>
                  <a:cubicBezTo>
                    <a:pt x="11018" y="27550"/>
                    <a:pt x="11015" y="27777"/>
                    <a:pt x="11142" y="27928"/>
                  </a:cubicBezTo>
                  <a:cubicBezTo>
                    <a:pt x="11145" y="27935"/>
                    <a:pt x="11150" y="27938"/>
                    <a:pt x="11155" y="27944"/>
                  </a:cubicBezTo>
                  <a:cubicBezTo>
                    <a:pt x="11028" y="27948"/>
                    <a:pt x="10910" y="28008"/>
                    <a:pt x="10832" y="28108"/>
                  </a:cubicBezTo>
                  <a:cubicBezTo>
                    <a:pt x="9928" y="29229"/>
                    <a:pt x="9683" y="30715"/>
                    <a:pt x="9312" y="32089"/>
                  </a:cubicBezTo>
                  <a:cubicBezTo>
                    <a:pt x="8852" y="33796"/>
                    <a:pt x="8465" y="35519"/>
                    <a:pt x="8149" y="37259"/>
                  </a:cubicBezTo>
                  <a:cubicBezTo>
                    <a:pt x="7935" y="38433"/>
                    <a:pt x="7369" y="40158"/>
                    <a:pt x="7613" y="41356"/>
                  </a:cubicBezTo>
                  <a:cubicBezTo>
                    <a:pt x="7832" y="42434"/>
                    <a:pt x="8920" y="43013"/>
                    <a:pt x="9873" y="43417"/>
                  </a:cubicBezTo>
                  <a:cubicBezTo>
                    <a:pt x="10183" y="43548"/>
                    <a:pt x="10458" y="43608"/>
                    <a:pt x="10702" y="43608"/>
                  </a:cubicBezTo>
                  <a:cubicBezTo>
                    <a:pt x="12509" y="43608"/>
                    <a:pt x="12630" y="40342"/>
                    <a:pt x="13029" y="38845"/>
                  </a:cubicBezTo>
                  <a:cubicBezTo>
                    <a:pt x="13941" y="35420"/>
                    <a:pt x="14878" y="31999"/>
                    <a:pt x="15749" y="28562"/>
                  </a:cubicBezTo>
                  <a:cubicBezTo>
                    <a:pt x="15842" y="28197"/>
                    <a:pt x="15632" y="27698"/>
                    <a:pt x="15220" y="27630"/>
                  </a:cubicBezTo>
                  <a:cubicBezTo>
                    <a:pt x="14854" y="27569"/>
                    <a:pt x="14466" y="27473"/>
                    <a:pt x="14071" y="27380"/>
                  </a:cubicBezTo>
                  <a:cubicBezTo>
                    <a:pt x="14478" y="25797"/>
                    <a:pt x="14896" y="24136"/>
                    <a:pt x="15010" y="22508"/>
                  </a:cubicBezTo>
                  <a:cubicBezTo>
                    <a:pt x="15443" y="22557"/>
                    <a:pt x="15877" y="22582"/>
                    <a:pt x="16312" y="22582"/>
                  </a:cubicBezTo>
                  <a:cubicBezTo>
                    <a:pt x="16645" y="22582"/>
                    <a:pt x="16978" y="22568"/>
                    <a:pt x="17310" y="22539"/>
                  </a:cubicBezTo>
                  <a:cubicBezTo>
                    <a:pt x="23190" y="22007"/>
                    <a:pt x="27413" y="16567"/>
                    <a:pt x="27170" y="10774"/>
                  </a:cubicBezTo>
                  <a:cubicBezTo>
                    <a:pt x="26925" y="4930"/>
                    <a:pt x="21682" y="1"/>
                    <a:pt x="158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60"/>
            <p:cNvSpPr/>
            <p:nvPr/>
          </p:nvSpPr>
          <p:spPr>
            <a:xfrm>
              <a:off x="1477975" y="4161250"/>
              <a:ext cx="487250" cy="450450"/>
            </a:xfrm>
            <a:custGeom>
              <a:avLst/>
              <a:gdLst/>
              <a:ahLst/>
              <a:cxnLst/>
              <a:rect l="l" t="t" r="r" b="b"/>
              <a:pathLst>
                <a:path w="19490" h="18018" extrusionOk="0">
                  <a:moveTo>
                    <a:pt x="1614" y="7205"/>
                  </a:moveTo>
                  <a:cubicBezTo>
                    <a:pt x="1122" y="9193"/>
                    <a:pt x="1161" y="11265"/>
                    <a:pt x="1871" y="12865"/>
                  </a:cubicBezTo>
                  <a:cubicBezTo>
                    <a:pt x="1911" y="12957"/>
                    <a:pt x="1956" y="13046"/>
                    <a:pt x="2001" y="13135"/>
                  </a:cubicBezTo>
                  <a:cubicBezTo>
                    <a:pt x="1442" y="12197"/>
                    <a:pt x="1127" y="11132"/>
                    <a:pt x="1088" y="10040"/>
                  </a:cubicBezTo>
                  <a:cubicBezTo>
                    <a:pt x="1052" y="9061"/>
                    <a:pt x="1251" y="8105"/>
                    <a:pt x="1614" y="7205"/>
                  </a:cubicBezTo>
                  <a:close/>
                  <a:moveTo>
                    <a:pt x="8769" y="1099"/>
                  </a:moveTo>
                  <a:cubicBezTo>
                    <a:pt x="10213" y="1099"/>
                    <a:pt x="11739" y="1834"/>
                    <a:pt x="12928" y="2514"/>
                  </a:cubicBezTo>
                  <a:cubicBezTo>
                    <a:pt x="15190" y="3806"/>
                    <a:pt x="17154" y="5801"/>
                    <a:pt x="17151" y="8562"/>
                  </a:cubicBezTo>
                  <a:cubicBezTo>
                    <a:pt x="17150" y="11027"/>
                    <a:pt x="16062" y="14041"/>
                    <a:pt x="14176" y="15676"/>
                  </a:cubicBezTo>
                  <a:cubicBezTo>
                    <a:pt x="13112" y="16598"/>
                    <a:pt x="11835" y="16976"/>
                    <a:pt x="10526" y="16976"/>
                  </a:cubicBezTo>
                  <a:cubicBezTo>
                    <a:pt x="8796" y="16976"/>
                    <a:pt x="7009" y="16315"/>
                    <a:pt x="5579" y="15381"/>
                  </a:cubicBezTo>
                  <a:cubicBezTo>
                    <a:pt x="2756" y="13536"/>
                    <a:pt x="1781" y="10776"/>
                    <a:pt x="2574" y="7531"/>
                  </a:cubicBezTo>
                  <a:cubicBezTo>
                    <a:pt x="2925" y="6098"/>
                    <a:pt x="3537" y="4567"/>
                    <a:pt x="4464" y="3322"/>
                  </a:cubicBezTo>
                  <a:cubicBezTo>
                    <a:pt x="4471" y="3316"/>
                    <a:pt x="4477" y="3308"/>
                    <a:pt x="4485" y="3302"/>
                  </a:cubicBezTo>
                  <a:cubicBezTo>
                    <a:pt x="5475" y="2436"/>
                    <a:pt x="6694" y="1440"/>
                    <a:pt x="8014" y="1172"/>
                  </a:cubicBezTo>
                  <a:cubicBezTo>
                    <a:pt x="8262" y="1122"/>
                    <a:pt x="8514" y="1099"/>
                    <a:pt x="8769" y="1099"/>
                  </a:cubicBezTo>
                  <a:close/>
                  <a:moveTo>
                    <a:pt x="8887" y="1"/>
                  </a:moveTo>
                  <a:cubicBezTo>
                    <a:pt x="8837" y="1"/>
                    <a:pt x="8788" y="1"/>
                    <a:pt x="8738" y="3"/>
                  </a:cubicBezTo>
                  <a:cubicBezTo>
                    <a:pt x="6181" y="71"/>
                    <a:pt x="3888" y="2245"/>
                    <a:pt x="2440" y="4180"/>
                  </a:cubicBezTo>
                  <a:cubicBezTo>
                    <a:pt x="877" y="6267"/>
                    <a:pt x="1" y="8911"/>
                    <a:pt x="661" y="11505"/>
                  </a:cubicBezTo>
                  <a:cubicBezTo>
                    <a:pt x="1175" y="13521"/>
                    <a:pt x="2542" y="15297"/>
                    <a:pt x="4474" y="15997"/>
                  </a:cubicBezTo>
                  <a:cubicBezTo>
                    <a:pt x="6169" y="17258"/>
                    <a:pt x="8337" y="18017"/>
                    <a:pt x="10414" y="18017"/>
                  </a:cubicBezTo>
                  <a:cubicBezTo>
                    <a:pt x="12074" y="18017"/>
                    <a:pt x="13676" y="17532"/>
                    <a:pt x="14932" y="16430"/>
                  </a:cubicBezTo>
                  <a:cubicBezTo>
                    <a:pt x="18721" y="13109"/>
                    <a:pt x="19489" y="6595"/>
                    <a:pt x="15668" y="3108"/>
                  </a:cubicBezTo>
                  <a:cubicBezTo>
                    <a:pt x="13933" y="1526"/>
                    <a:pt x="11308" y="1"/>
                    <a:pt x="88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60"/>
            <p:cNvSpPr/>
            <p:nvPr/>
          </p:nvSpPr>
          <p:spPr>
            <a:xfrm>
              <a:off x="1611400" y="4264325"/>
              <a:ext cx="204725" cy="224825"/>
            </a:xfrm>
            <a:custGeom>
              <a:avLst/>
              <a:gdLst/>
              <a:ahLst/>
              <a:cxnLst/>
              <a:rect l="l" t="t" r="r" b="b"/>
              <a:pathLst>
                <a:path w="8189" h="8993" extrusionOk="0">
                  <a:moveTo>
                    <a:pt x="3561" y="0"/>
                  </a:moveTo>
                  <a:cubicBezTo>
                    <a:pt x="1727" y="0"/>
                    <a:pt x="0" y="1490"/>
                    <a:pt x="935" y="3575"/>
                  </a:cubicBezTo>
                  <a:cubicBezTo>
                    <a:pt x="1077" y="3892"/>
                    <a:pt x="1311" y="4020"/>
                    <a:pt x="1557" y="4020"/>
                  </a:cubicBezTo>
                  <a:cubicBezTo>
                    <a:pt x="2000" y="4020"/>
                    <a:pt x="2483" y="3607"/>
                    <a:pt x="2546" y="3138"/>
                  </a:cubicBezTo>
                  <a:cubicBezTo>
                    <a:pt x="2652" y="2350"/>
                    <a:pt x="3006" y="2037"/>
                    <a:pt x="3405" y="2037"/>
                  </a:cubicBezTo>
                  <a:cubicBezTo>
                    <a:pt x="4054" y="2037"/>
                    <a:pt x="4819" y="2864"/>
                    <a:pt x="4821" y="3825"/>
                  </a:cubicBezTo>
                  <a:cubicBezTo>
                    <a:pt x="4825" y="5165"/>
                    <a:pt x="3942" y="6358"/>
                    <a:pt x="3228" y="7421"/>
                  </a:cubicBezTo>
                  <a:cubicBezTo>
                    <a:pt x="2689" y="8221"/>
                    <a:pt x="3437" y="8993"/>
                    <a:pt x="4195" y="8993"/>
                  </a:cubicBezTo>
                  <a:cubicBezTo>
                    <a:pt x="4522" y="8993"/>
                    <a:pt x="4850" y="8849"/>
                    <a:pt x="5078" y="8503"/>
                  </a:cubicBezTo>
                  <a:cubicBezTo>
                    <a:pt x="6537" y="6287"/>
                    <a:pt x="8188" y="2626"/>
                    <a:pt x="5438" y="602"/>
                  </a:cubicBezTo>
                  <a:cubicBezTo>
                    <a:pt x="4875" y="188"/>
                    <a:pt x="4211" y="0"/>
                    <a:pt x="3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60"/>
            <p:cNvSpPr/>
            <p:nvPr/>
          </p:nvSpPr>
          <p:spPr>
            <a:xfrm>
              <a:off x="1688575" y="4506825"/>
              <a:ext cx="60375" cy="62375"/>
            </a:xfrm>
            <a:custGeom>
              <a:avLst/>
              <a:gdLst/>
              <a:ahLst/>
              <a:cxnLst/>
              <a:rect l="l" t="t" r="r" b="b"/>
              <a:pathLst>
                <a:path w="2415" h="2495" extrusionOk="0">
                  <a:moveTo>
                    <a:pt x="1242" y="0"/>
                  </a:moveTo>
                  <a:cubicBezTo>
                    <a:pt x="1230" y="0"/>
                    <a:pt x="1219" y="1"/>
                    <a:pt x="1207" y="1"/>
                  </a:cubicBezTo>
                  <a:cubicBezTo>
                    <a:pt x="1005" y="10"/>
                    <a:pt x="807" y="63"/>
                    <a:pt x="629" y="158"/>
                  </a:cubicBezTo>
                  <a:cubicBezTo>
                    <a:pt x="403" y="277"/>
                    <a:pt x="150" y="585"/>
                    <a:pt x="103" y="841"/>
                  </a:cubicBezTo>
                  <a:cubicBezTo>
                    <a:pt x="93" y="897"/>
                    <a:pt x="83" y="952"/>
                    <a:pt x="73" y="1007"/>
                  </a:cubicBezTo>
                  <a:cubicBezTo>
                    <a:pt x="0" y="1417"/>
                    <a:pt x="50" y="1851"/>
                    <a:pt x="375" y="2151"/>
                  </a:cubicBezTo>
                  <a:cubicBezTo>
                    <a:pt x="605" y="2361"/>
                    <a:pt x="887" y="2495"/>
                    <a:pt x="1207" y="2495"/>
                  </a:cubicBezTo>
                  <a:cubicBezTo>
                    <a:pt x="1517" y="2490"/>
                    <a:pt x="1814" y="2367"/>
                    <a:pt x="2037" y="2151"/>
                  </a:cubicBezTo>
                  <a:cubicBezTo>
                    <a:pt x="2354" y="1833"/>
                    <a:pt x="2415" y="1430"/>
                    <a:pt x="2339" y="1007"/>
                  </a:cubicBezTo>
                  <a:cubicBezTo>
                    <a:pt x="2329" y="952"/>
                    <a:pt x="2319" y="897"/>
                    <a:pt x="2309" y="841"/>
                  </a:cubicBezTo>
                  <a:cubicBezTo>
                    <a:pt x="2267" y="605"/>
                    <a:pt x="2080" y="387"/>
                    <a:pt x="1900" y="247"/>
                  </a:cubicBezTo>
                  <a:cubicBezTo>
                    <a:pt x="1716" y="105"/>
                    <a:pt x="1480" y="0"/>
                    <a:pt x="12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1" name="Google Shape;441;p60"/>
          <p:cNvSpPr/>
          <p:nvPr/>
        </p:nvSpPr>
        <p:spPr>
          <a:xfrm>
            <a:off x="3334210" y="2061049"/>
            <a:ext cx="401886" cy="298579"/>
          </a:xfrm>
          <a:custGeom>
            <a:avLst/>
            <a:gdLst/>
            <a:ahLst/>
            <a:cxnLst/>
            <a:rect l="l" t="t" r="r" b="b"/>
            <a:pathLst>
              <a:path w="285532" h="196111" extrusionOk="0">
                <a:moveTo>
                  <a:pt x="269081" y="0"/>
                </a:moveTo>
                <a:lnTo>
                  <a:pt x="78609" y="158394"/>
                </a:lnTo>
                <a:lnTo>
                  <a:pt x="21130" y="75516"/>
                </a:lnTo>
                <a:lnTo>
                  <a:pt x="0" y="90186"/>
                </a:lnTo>
                <a:lnTo>
                  <a:pt x="73490" y="196110"/>
                </a:lnTo>
                <a:lnTo>
                  <a:pt x="285531" y="19789"/>
                </a:lnTo>
                <a:lnTo>
                  <a:pt x="269081" y="0"/>
                </a:ln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60"/>
          <p:cNvSpPr txBox="1">
            <a:spLocks noGrp="1"/>
          </p:cNvSpPr>
          <p:nvPr>
            <p:ph type="title"/>
          </p:nvPr>
        </p:nvSpPr>
        <p:spPr>
          <a:xfrm>
            <a:off x="558950" y="1324377"/>
            <a:ext cx="3260375" cy="488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sz="1600" dirty="0"/>
              <a:t>How can you be involved?</a:t>
            </a:r>
            <a:endParaRPr sz="1600" dirty="0"/>
          </a:p>
        </p:txBody>
      </p:sp>
      <p:sp>
        <p:nvSpPr>
          <p:cNvPr id="443" name="Google Shape;443;p60"/>
          <p:cNvSpPr txBox="1">
            <a:spLocks noGrp="1"/>
          </p:cNvSpPr>
          <p:nvPr>
            <p:ph type="subTitle" idx="1"/>
          </p:nvPr>
        </p:nvSpPr>
        <p:spPr>
          <a:xfrm>
            <a:off x="379177" y="1914538"/>
            <a:ext cx="2896944" cy="716700"/>
          </a:xfrm>
          <a:prstGeom prst="rect">
            <a:avLst/>
          </a:prstGeom>
        </p:spPr>
        <p:txBody>
          <a:bodyPr spcFirstLastPara="1" wrap="square" lIns="91425" tIns="91425" rIns="91425" bIns="91425" anchor="t" anchorCtr="0">
            <a:noAutofit/>
          </a:bodyPr>
          <a:lstStyle/>
          <a:p>
            <a:pPr lvl="0"/>
            <a:r>
              <a:rPr lang="en-US" sz="1400" dirty="0">
                <a:solidFill>
                  <a:schemeClr val="tx1"/>
                </a:solidFill>
                <a:latin typeface="Georgia" pitchFamily="18" charset="0"/>
              </a:rPr>
              <a:t>Attending meetings, program, workshops, and other school activities.</a:t>
            </a:r>
          </a:p>
        </p:txBody>
      </p:sp>
      <p:sp>
        <p:nvSpPr>
          <p:cNvPr id="445" name="Google Shape;445;p60"/>
          <p:cNvSpPr txBox="1">
            <a:spLocks noGrp="1"/>
          </p:cNvSpPr>
          <p:nvPr>
            <p:ph type="subTitle" idx="3"/>
          </p:nvPr>
        </p:nvSpPr>
        <p:spPr>
          <a:xfrm>
            <a:off x="5513446" y="1763789"/>
            <a:ext cx="2459400" cy="716700"/>
          </a:xfrm>
          <a:prstGeom prst="rect">
            <a:avLst/>
          </a:prstGeom>
        </p:spPr>
        <p:txBody>
          <a:bodyPr spcFirstLastPara="1" wrap="square" lIns="91425" tIns="91425" rIns="91425" bIns="91425" anchor="t" anchorCtr="0">
            <a:noAutofit/>
          </a:bodyPr>
          <a:lstStyle/>
          <a:p>
            <a:pPr lvl="0"/>
            <a:r>
              <a:rPr lang="en-US" sz="1400" dirty="0">
                <a:solidFill>
                  <a:schemeClr val="tx1"/>
                </a:solidFill>
                <a:latin typeface="Georgia" pitchFamily="18" charset="0"/>
              </a:rPr>
              <a:t>Serve as a volunteer at the school.</a:t>
            </a:r>
          </a:p>
        </p:txBody>
      </p:sp>
      <p:sp>
        <p:nvSpPr>
          <p:cNvPr id="446" name="Google Shape;446;p60"/>
          <p:cNvSpPr txBox="1">
            <a:spLocks noGrp="1"/>
          </p:cNvSpPr>
          <p:nvPr>
            <p:ph type="subTitle" idx="5"/>
          </p:nvPr>
        </p:nvSpPr>
        <p:spPr>
          <a:xfrm>
            <a:off x="121186" y="2969584"/>
            <a:ext cx="3139189" cy="716700"/>
          </a:xfrm>
          <a:prstGeom prst="rect">
            <a:avLst/>
          </a:prstGeom>
        </p:spPr>
        <p:txBody>
          <a:bodyPr spcFirstLastPara="1" wrap="square" lIns="91425" tIns="91425" rIns="91425" bIns="91425" anchor="t" anchorCtr="0">
            <a:noAutofit/>
          </a:bodyPr>
          <a:lstStyle/>
          <a:p>
            <a:pPr lvl="0"/>
            <a:r>
              <a:rPr lang="en-US" sz="1400" dirty="0">
                <a:solidFill>
                  <a:schemeClr val="tx1"/>
                </a:solidFill>
                <a:latin typeface="Georgia" pitchFamily="18" charset="0"/>
              </a:rPr>
              <a:t>Participating in </a:t>
            </a:r>
            <a:r>
              <a:rPr lang="en-US" sz="1400" b="1" dirty="0">
                <a:solidFill>
                  <a:schemeClr val="tx1"/>
                </a:solidFill>
                <a:latin typeface="Georgia" pitchFamily="18" charset="0"/>
              </a:rPr>
              <a:t>AT LEAST ONE </a:t>
            </a:r>
            <a:r>
              <a:rPr lang="en-US" sz="1400" dirty="0">
                <a:solidFill>
                  <a:schemeClr val="tx1"/>
                </a:solidFill>
                <a:latin typeface="Georgia" pitchFamily="18" charset="0"/>
              </a:rPr>
              <a:t>school sponsored parent-teacher conference.</a:t>
            </a:r>
          </a:p>
        </p:txBody>
      </p:sp>
      <p:sp>
        <p:nvSpPr>
          <p:cNvPr id="448" name="Google Shape;448;p60"/>
          <p:cNvSpPr txBox="1">
            <a:spLocks noGrp="1"/>
          </p:cNvSpPr>
          <p:nvPr>
            <p:ph type="subTitle" idx="7"/>
          </p:nvPr>
        </p:nvSpPr>
        <p:spPr>
          <a:xfrm>
            <a:off x="5512467" y="2673795"/>
            <a:ext cx="3043345" cy="716700"/>
          </a:xfrm>
          <a:prstGeom prst="rect">
            <a:avLst/>
          </a:prstGeom>
        </p:spPr>
        <p:txBody>
          <a:bodyPr spcFirstLastPara="1" wrap="square" lIns="91425" tIns="91425" rIns="91425" bIns="91425" anchor="t" anchorCtr="0">
            <a:noAutofit/>
          </a:bodyPr>
          <a:lstStyle/>
          <a:p>
            <a:pPr lvl="0"/>
            <a:r>
              <a:rPr lang="en-US" sz="1400" dirty="0">
                <a:solidFill>
                  <a:schemeClr val="tx1"/>
                </a:solidFill>
                <a:latin typeface="Georgia" pitchFamily="18" charset="0"/>
              </a:rPr>
              <a:t>Ensuring that your child studies at home and completes homework assignments.</a:t>
            </a:r>
          </a:p>
        </p:txBody>
      </p:sp>
      <p:sp>
        <p:nvSpPr>
          <p:cNvPr id="449" name="Google Shape;449;p60"/>
          <p:cNvSpPr/>
          <p:nvPr/>
        </p:nvSpPr>
        <p:spPr>
          <a:xfrm>
            <a:off x="3368569" y="3116801"/>
            <a:ext cx="298800" cy="2988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60"/>
          <p:cNvSpPr/>
          <p:nvPr/>
        </p:nvSpPr>
        <p:spPr>
          <a:xfrm>
            <a:off x="5167195" y="2701207"/>
            <a:ext cx="298800" cy="2988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60"/>
          <p:cNvSpPr/>
          <p:nvPr/>
        </p:nvSpPr>
        <p:spPr>
          <a:xfrm>
            <a:off x="5203657" y="2663011"/>
            <a:ext cx="401886" cy="298579"/>
          </a:xfrm>
          <a:custGeom>
            <a:avLst/>
            <a:gdLst/>
            <a:ahLst/>
            <a:cxnLst/>
            <a:rect l="l" t="t" r="r" b="b"/>
            <a:pathLst>
              <a:path w="285532" h="196111" extrusionOk="0">
                <a:moveTo>
                  <a:pt x="269081" y="0"/>
                </a:moveTo>
                <a:lnTo>
                  <a:pt x="78609" y="158394"/>
                </a:lnTo>
                <a:lnTo>
                  <a:pt x="21130" y="75516"/>
                </a:lnTo>
                <a:lnTo>
                  <a:pt x="0" y="90186"/>
                </a:lnTo>
                <a:lnTo>
                  <a:pt x="73490" y="196110"/>
                </a:lnTo>
                <a:lnTo>
                  <a:pt x="285531" y="19789"/>
                </a:lnTo>
                <a:lnTo>
                  <a:pt x="269081" y="0"/>
                </a:ln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441;p60">
            <a:extLst>
              <a:ext uri="{FF2B5EF4-FFF2-40B4-BE49-F238E27FC236}">
                <a16:creationId xmlns:a16="http://schemas.microsoft.com/office/drawing/2014/main" id="{2C8D152D-742D-B3E7-4DDB-822BB0B828E2}"/>
              </a:ext>
            </a:extLst>
          </p:cNvPr>
          <p:cNvSpPr/>
          <p:nvPr/>
        </p:nvSpPr>
        <p:spPr>
          <a:xfrm>
            <a:off x="3425521" y="3080834"/>
            <a:ext cx="401886" cy="298579"/>
          </a:xfrm>
          <a:custGeom>
            <a:avLst/>
            <a:gdLst/>
            <a:ahLst/>
            <a:cxnLst/>
            <a:rect l="l" t="t" r="r" b="b"/>
            <a:pathLst>
              <a:path w="285532" h="196111" extrusionOk="0">
                <a:moveTo>
                  <a:pt x="269081" y="0"/>
                </a:moveTo>
                <a:lnTo>
                  <a:pt x="78609" y="158394"/>
                </a:lnTo>
                <a:lnTo>
                  <a:pt x="21130" y="75516"/>
                </a:lnTo>
                <a:lnTo>
                  <a:pt x="0" y="90186"/>
                </a:lnTo>
                <a:lnTo>
                  <a:pt x="73490" y="196110"/>
                </a:lnTo>
                <a:lnTo>
                  <a:pt x="285531" y="19789"/>
                </a:lnTo>
                <a:lnTo>
                  <a:pt x="269081" y="0"/>
                </a:ln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46;p60">
            <a:extLst>
              <a:ext uri="{FF2B5EF4-FFF2-40B4-BE49-F238E27FC236}">
                <a16:creationId xmlns:a16="http://schemas.microsoft.com/office/drawing/2014/main" id="{68194A91-632A-698D-4E27-32F857C37C94}"/>
              </a:ext>
            </a:extLst>
          </p:cNvPr>
          <p:cNvSpPr txBox="1">
            <a:spLocks/>
          </p:cNvSpPr>
          <p:nvPr/>
        </p:nvSpPr>
        <p:spPr>
          <a:xfrm>
            <a:off x="32436" y="3977417"/>
            <a:ext cx="3139189" cy="716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r"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r"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2pPr>
            <a:lvl3pPr marL="1371600" marR="0" lvl="2" indent="-317500" algn="r"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3pPr>
            <a:lvl4pPr marL="1828800" marR="0" lvl="3" indent="-317500" algn="r"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4pPr>
            <a:lvl5pPr marL="2286000" marR="0" lvl="4" indent="-317500" algn="r"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5pPr>
            <a:lvl6pPr marL="2743200" marR="0" lvl="5" indent="-317500" algn="r"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6pPr>
            <a:lvl7pPr marL="3200400" marR="0" lvl="6" indent="-317500" algn="r"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7pPr>
            <a:lvl8pPr marL="3657600" marR="0" lvl="7" indent="-317500" algn="r"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8pPr>
            <a:lvl9pPr marL="4114800" marR="0" lvl="8" indent="-317500" algn="r"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9pPr>
          </a:lstStyle>
          <a:p>
            <a:pPr lvl="0"/>
            <a:r>
              <a:rPr lang="en-US" sz="1400" dirty="0">
                <a:solidFill>
                  <a:schemeClr val="tx1"/>
                </a:solidFill>
                <a:latin typeface="Georgia" pitchFamily="18" charset="0"/>
              </a:rPr>
              <a:t>Serve on a committee and participating in the decision-making process.</a:t>
            </a:r>
          </a:p>
        </p:txBody>
      </p:sp>
      <p:sp>
        <p:nvSpPr>
          <p:cNvPr id="6" name="Google Shape;449;p60">
            <a:extLst>
              <a:ext uri="{FF2B5EF4-FFF2-40B4-BE49-F238E27FC236}">
                <a16:creationId xmlns:a16="http://schemas.microsoft.com/office/drawing/2014/main" id="{A2728281-CEA3-FE61-F28E-9C061D4B5729}"/>
              </a:ext>
            </a:extLst>
          </p:cNvPr>
          <p:cNvSpPr/>
          <p:nvPr/>
        </p:nvSpPr>
        <p:spPr>
          <a:xfrm>
            <a:off x="3279819" y="4124634"/>
            <a:ext cx="298800" cy="2988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41;p60">
            <a:extLst>
              <a:ext uri="{FF2B5EF4-FFF2-40B4-BE49-F238E27FC236}">
                <a16:creationId xmlns:a16="http://schemas.microsoft.com/office/drawing/2014/main" id="{15B6ED5E-DBE7-F496-0158-A4271D0550CE}"/>
              </a:ext>
            </a:extLst>
          </p:cNvPr>
          <p:cNvSpPr/>
          <p:nvPr/>
        </p:nvSpPr>
        <p:spPr>
          <a:xfrm>
            <a:off x="3336771" y="4088667"/>
            <a:ext cx="401886" cy="298579"/>
          </a:xfrm>
          <a:custGeom>
            <a:avLst/>
            <a:gdLst/>
            <a:ahLst/>
            <a:cxnLst/>
            <a:rect l="l" t="t" r="r" b="b"/>
            <a:pathLst>
              <a:path w="285532" h="196111" extrusionOk="0">
                <a:moveTo>
                  <a:pt x="269081" y="0"/>
                </a:moveTo>
                <a:lnTo>
                  <a:pt x="78609" y="158394"/>
                </a:lnTo>
                <a:lnTo>
                  <a:pt x="21130" y="75516"/>
                </a:lnTo>
                <a:lnTo>
                  <a:pt x="0" y="90186"/>
                </a:lnTo>
                <a:lnTo>
                  <a:pt x="73490" y="196110"/>
                </a:lnTo>
                <a:lnTo>
                  <a:pt x="285531" y="19789"/>
                </a:lnTo>
                <a:lnTo>
                  <a:pt x="269081" y="0"/>
                </a:ln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50;p60">
            <a:extLst>
              <a:ext uri="{FF2B5EF4-FFF2-40B4-BE49-F238E27FC236}">
                <a16:creationId xmlns:a16="http://schemas.microsoft.com/office/drawing/2014/main" id="{DFB8A1B9-9AFA-E36B-4D15-710F8D81C991}"/>
              </a:ext>
            </a:extLst>
          </p:cNvPr>
          <p:cNvSpPr/>
          <p:nvPr/>
        </p:nvSpPr>
        <p:spPr>
          <a:xfrm>
            <a:off x="5177205" y="1850973"/>
            <a:ext cx="298800" cy="2988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51;p60">
            <a:extLst>
              <a:ext uri="{FF2B5EF4-FFF2-40B4-BE49-F238E27FC236}">
                <a16:creationId xmlns:a16="http://schemas.microsoft.com/office/drawing/2014/main" id="{C5677FBE-E032-7416-0E14-306E9CD55874}"/>
              </a:ext>
            </a:extLst>
          </p:cNvPr>
          <p:cNvSpPr/>
          <p:nvPr/>
        </p:nvSpPr>
        <p:spPr>
          <a:xfrm>
            <a:off x="5213667" y="1812777"/>
            <a:ext cx="401886" cy="298579"/>
          </a:xfrm>
          <a:custGeom>
            <a:avLst/>
            <a:gdLst/>
            <a:ahLst/>
            <a:cxnLst/>
            <a:rect l="l" t="t" r="r" b="b"/>
            <a:pathLst>
              <a:path w="285532" h="196111" extrusionOk="0">
                <a:moveTo>
                  <a:pt x="269081" y="0"/>
                </a:moveTo>
                <a:lnTo>
                  <a:pt x="78609" y="158394"/>
                </a:lnTo>
                <a:lnTo>
                  <a:pt x="21130" y="75516"/>
                </a:lnTo>
                <a:lnTo>
                  <a:pt x="0" y="90186"/>
                </a:lnTo>
                <a:lnTo>
                  <a:pt x="73490" y="196110"/>
                </a:lnTo>
                <a:lnTo>
                  <a:pt x="285531" y="19789"/>
                </a:lnTo>
                <a:lnTo>
                  <a:pt x="269081" y="0"/>
                </a:ln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48;p60">
            <a:extLst>
              <a:ext uri="{FF2B5EF4-FFF2-40B4-BE49-F238E27FC236}">
                <a16:creationId xmlns:a16="http://schemas.microsoft.com/office/drawing/2014/main" id="{718960DB-99D0-F6A8-ABED-5F57831EFC15}"/>
              </a:ext>
            </a:extLst>
          </p:cNvPr>
          <p:cNvSpPr txBox="1">
            <a:spLocks/>
          </p:cNvSpPr>
          <p:nvPr/>
        </p:nvSpPr>
        <p:spPr>
          <a:xfrm>
            <a:off x="5512467" y="3613927"/>
            <a:ext cx="3269945" cy="716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9pPr>
          </a:lstStyle>
          <a:p>
            <a:pPr lvl="0"/>
            <a:r>
              <a:rPr lang="en-US" sz="1400" dirty="0">
                <a:solidFill>
                  <a:schemeClr val="tx1"/>
                </a:solidFill>
                <a:latin typeface="Georgia" pitchFamily="18" charset="0"/>
              </a:rPr>
              <a:t>Sign students up for tutoring!</a:t>
            </a:r>
          </a:p>
          <a:p>
            <a:pPr lvl="0">
              <a:buFont typeface="Arial" panose="020B0604020202020204" pitchFamily="34" charset="0"/>
              <a:buChar char="•"/>
            </a:pPr>
            <a:r>
              <a:rPr lang="en-US" sz="1050" dirty="0">
                <a:solidFill>
                  <a:schemeClr val="tx1"/>
                </a:solidFill>
                <a:latin typeface="Georgia" pitchFamily="18" charset="0"/>
              </a:rPr>
              <a:t>Before school tutoring begins September 8</a:t>
            </a:r>
            <a:r>
              <a:rPr lang="en-US" sz="1050" baseline="30000" dirty="0">
                <a:solidFill>
                  <a:schemeClr val="tx1"/>
                </a:solidFill>
                <a:latin typeface="Georgia" pitchFamily="18" charset="0"/>
              </a:rPr>
              <a:t>th</a:t>
            </a:r>
            <a:r>
              <a:rPr lang="en-US" sz="1050" dirty="0">
                <a:solidFill>
                  <a:schemeClr val="tx1"/>
                </a:solidFill>
                <a:latin typeface="Georgia" pitchFamily="18" charset="0"/>
              </a:rPr>
              <a:t>  Information will be sent home soon!</a:t>
            </a:r>
          </a:p>
          <a:p>
            <a:pPr lvl="0">
              <a:buFont typeface="Arial" panose="020B0604020202020204" pitchFamily="34" charset="0"/>
              <a:buChar char="•"/>
            </a:pPr>
            <a:r>
              <a:rPr lang="en-US" sz="1100" dirty="0">
                <a:solidFill>
                  <a:schemeClr val="tx1"/>
                </a:solidFill>
                <a:latin typeface="Georgia" pitchFamily="18" charset="0"/>
              </a:rPr>
              <a:t>LiveSchool is our school’s behavior management system.  </a:t>
            </a:r>
          </a:p>
          <a:p>
            <a:pPr marL="114300" lvl="0" indent="0"/>
            <a:r>
              <a:rPr lang="en-US" sz="1100" dirty="0">
                <a:solidFill>
                  <a:schemeClr val="tx1"/>
                </a:solidFill>
                <a:latin typeface="Georgia" pitchFamily="18" charset="0"/>
              </a:rPr>
              <a:t>Sign-up info will be sent home</a:t>
            </a:r>
          </a:p>
        </p:txBody>
      </p:sp>
      <p:sp>
        <p:nvSpPr>
          <p:cNvPr id="15" name="Google Shape;450;p60">
            <a:extLst>
              <a:ext uri="{FF2B5EF4-FFF2-40B4-BE49-F238E27FC236}">
                <a16:creationId xmlns:a16="http://schemas.microsoft.com/office/drawing/2014/main" id="{185FA46E-AD54-3DE2-B656-D588991FF02E}"/>
              </a:ext>
            </a:extLst>
          </p:cNvPr>
          <p:cNvSpPr/>
          <p:nvPr/>
        </p:nvSpPr>
        <p:spPr>
          <a:xfrm>
            <a:off x="5177205" y="3759408"/>
            <a:ext cx="298800" cy="2988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51;p60">
            <a:extLst>
              <a:ext uri="{FF2B5EF4-FFF2-40B4-BE49-F238E27FC236}">
                <a16:creationId xmlns:a16="http://schemas.microsoft.com/office/drawing/2014/main" id="{88628FC7-CF57-2DA0-C6BC-C0068C4D2235}"/>
              </a:ext>
            </a:extLst>
          </p:cNvPr>
          <p:cNvSpPr/>
          <p:nvPr/>
        </p:nvSpPr>
        <p:spPr>
          <a:xfrm>
            <a:off x="5213667" y="3721212"/>
            <a:ext cx="401886" cy="298579"/>
          </a:xfrm>
          <a:custGeom>
            <a:avLst/>
            <a:gdLst/>
            <a:ahLst/>
            <a:cxnLst/>
            <a:rect l="l" t="t" r="r" b="b"/>
            <a:pathLst>
              <a:path w="285532" h="196111" extrusionOk="0">
                <a:moveTo>
                  <a:pt x="269081" y="0"/>
                </a:moveTo>
                <a:lnTo>
                  <a:pt x="78609" y="158394"/>
                </a:lnTo>
                <a:lnTo>
                  <a:pt x="21130" y="75516"/>
                </a:lnTo>
                <a:lnTo>
                  <a:pt x="0" y="90186"/>
                </a:lnTo>
                <a:lnTo>
                  <a:pt x="73490" y="196110"/>
                </a:lnTo>
                <a:lnTo>
                  <a:pt x="285531" y="19789"/>
                </a:lnTo>
                <a:lnTo>
                  <a:pt x="269081" y="0"/>
                </a:ln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a:extLst>
              <a:ext uri="{FF2B5EF4-FFF2-40B4-BE49-F238E27FC236}">
                <a16:creationId xmlns:a16="http://schemas.microsoft.com/office/drawing/2014/main" id="{4BA57E11-FC74-C271-A384-D656284FE150}"/>
              </a:ext>
            </a:extLst>
          </p:cNvPr>
          <p:cNvPicPr>
            <a:picLocks noChangeAspect="1"/>
          </p:cNvPicPr>
          <p:nvPr/>
        </p:nvPicPr>
        <p:blipFill>
          <a:blip r:embed="rId4"/>
          <a:stretch>
            <a:fillRect/>
          </a:stretch>
        </p:blipFill>
        <p:spPr>
          <a:xfrm>
            <a:off x="7624355" y="4543107"/>
            <a:ext cx="1488226" cy="2813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33"/>
                                        </p:tgtEl>
                                        <p:attrNameLst>
                                          <p:attrName>style.visibility</p:attrName>
                                        </p:attrNameLst>
                                      </p:cBhvr>
                                      <p:to>
                                        <p:strVal val="visible"/>
                                      </p:to>
                                    </p:set>
                                    <p:animEffect transition="in" filter="fade">
                                      <p:cBhvr>
                                        <p:cTn id="7" dur="1000"/>
                                        <p:tgtEl>
                                          <p:spTgt spid="433"/>
                                        </p:tgtEl>
                                      </p:cBhvr>
                                    </p:animEffect>
                                  </p:childTnLst>
                                </p:cTn>
                              </p:par>
                              <p:par>
                                <p:cTn id="8" presetID="10" presetClass="entr" presetSubtype="0" fill="hold" nodeType="withEffect">
                                  <p:stCondLst>
                                    <p:cond delay="0"/>
                                  </p:stCondLst>
                                  <p:childTnLst>
                                    <p:set>
                                      <p:cBhvr>
                                        <p:cTn id="9" dur="1" fill="hold">
                                          <p:stCondLst>
                                            <p:cond delay="0"/>
                                          </p:stCondLst>
                                        </p:cTn>
                                        <p:tgtEl>
                                          <p:spTgt spid="449"/>
                                        </p:tgtEl>
                                        <p:attrNameLst>
                                          <p:attrName>style.visibility</p:attrName>
                                        </p:attrNameLst>
                                      </p:cBhvr>
                                      <p:to>
                                        <p:strVal val="visible"/>
                                      </p:to>
                                    </p:set>
                                    <p:animEffect transition="in" filter="fade">
                                      <p:cBhvr>
                                        <p:cTn id="10" dur="1000"/>
                                        <p:tgtEl>
                                          <p:spTgt spid="449"/>
                                        </p:tgtEl>
                                      </p:cBhvr>
                                    </p:animEffect>
                                  </p:childTnLst>
                                </p:cTn>
                              </p:par>
                              <p:par>
                                <p:cTn id="11" presetID="10" presetClass="entr" presetSubtype="0" fill="hold" nodeType="withEffect">
                                  <p:stCondLst>
                                    <p:cond delay="0"/>
                                  </p:stCondLst>
                                  <p:childTnLst>
                                    <p:set>
                                      <p:cBhvr>
                                        <p:cTn id="12" dur="1" fill="hold">
                                          <p:stCondLst>
                                            <p:cond delay="0"/>
                                          </p:stCondLst>
                                        </p:cTn>
                                        <p:tgtEl>
                                          <p:spTgt spid="450"/>
                                        </p:tgtEl>
                                        <p:attrNameLst>
                                          <p:attrName>style.visibility</p:attrName>
                                        </p:attrNameLst>
                                      </p:cBhvr>
                                      <p:to>
                                        <p:strVal val="visible"/>
                                      </p:to>
                                    </p:set>
                                    <p:animEffect transition="in" filter="fade">
                                      <p:cBhvr>
                                        <p:cTn id="13" dur="1000"/>
                                        <p:tgtEl>
                                          <p:spTgt spid="450"/>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441"/>
                                        </p:tgtEl>
                                        <p:attrNameLst>
                                          <p:attrName>style.visibility</p:attrName>
                                        </p:attrNameLst>
                                      </p:cBhvr>
                                      <p:to>
                                        <p:strVal val="visible"/>
                                      </p:to>
                                    </p:set>
                                    <p:animEffect transition="in" filter="fade">
                                      <p:cBhvr>
                                        <p:cTn id="17" dur="1000"/>
                                        <p:tgtEl>
                                          <p:spTgt spid="441"/>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451"/>
                                        </p:tgtEl>
                                        <p:attrNameLst>
                                          <p:attrName>style.visibility</p:attrName>
                                        </p:attrNameLst>
                                      </p:cBhvr>
                                      <p:to>
                                        <p:strVal val="visible"/>
                                      </p:to>
                                    </p:set>
                                    <p:animEffect transition="in" filter="fade">
                                      <p:cBhvr>
                                        <p:cTn id="21" dur="1000"/>
                                        <p:tgtEl>
                                          <p:spTgt spid="451"/>
                                        </p:tgtEl>
                                      </p:cBhvr>
                                    </p:animEffect>
                                  </p:childTnLst>
                                </p:cTn>
                              </p:par>
                            </p:childTnLst>
                          </p:cTn>
                        </p:par>
                        <p:par>
                          <p:cTn id="22" fill="hold">
                            <p:stCondLst>
                              <p:cond delay="3000"/>
                            </p:stCondLst>
                            <p:childTnLst>
                              <p:par>
                                <p:cTn id="23" presetID="10" presetClass="entr" presetSubtype="0"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childTnLst>
                                </p:cTn>
                              </p:par>
                              <p:par>
                                <p:cTn id="26" presetID="10"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childTnLst>
                                </p:cTn>
                              </p:par>
                            </p:childTnLst>
                          </p:cTn>
                        </p:par>
                        <p:par>
                          <p:cTn id="29" fill="hold">
                            <p:stCondLst>
                              <p:cond delay="4000"/>
                            </p:stCondLst>
                            <p:childTnLst>
                              <p:par>
                                <p:cTn id="30" presetID="10" presetClass="entr" presetSubtype="0"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childTnLst>
                                </p:cTn>
                              </p:par>
                              <p:par>
                                <p:cTn id="33" presetID="10" presetClass="entr" presetSubtype="0"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childTnLst>
                                </p:cTn>
                              </p:par>
                            </p:childTnLst>
                          </p:cTn>
                        </p:par>
                        <p:par>
                          <p:cTn id="36" fill="hold">
                            <p:stCondLst>
                              <p:cond delay="5000"/>
                            </p:stCondLst>
                            <p:childTnLst>
                              <p:par>
                                <p:cTn id="37" presetID="10" presetClass="entr" presetSubtype="0" fill="hold"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childTnLst>
                                </p:cTn>
                              </p:par>
                              <p:par>
                                <p:cTn id="40" presetID="10" presetClass="entr" presetSubtype="0"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childTnLst>
                                </p:cTn>
                              </p:par>
                            </p:childTnLst>
                          </p:cTn>
                        </p:par>
                        <p:par>
                          <p:cTn id="43" fill="hold">
                            <p:stCondLst>
                              <p:cond delay="6000"/>
                            </p:stCondLst>
                            <p:childTnLst>
                              <p:par>
                                <p:cTn id="44" presetID="10" presetClass="entr" presetSubtype="0"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665EBA-316B-2D24-59E0-E056DC81CA9E}"/>
              </a:ext>
            </a:extLst>
          </p:cNvPr>
          <p:cNvPicPr>
            <a:picLocks noChangeAspect="1"/>
          </p:cNvPicPr>
          <p:nvPr/>
        </p:nvPicPr>
        <p:blipFill>
          <a:blip r:embed="rId2"/>
          <a:stretch>
            <a:fillRect/>
          </a:stretch>
        </p:blipFill>
        <p:spPr>
          <a:xfrm>
            <a:off x="1100029" y="831899"/>
            <a:ext cx="5461407" cy="4216742"/>
          </a:xfrm>
          <a:prstGeom prst="rect">
            <a:avLst/>
          </a:prstGeom>
        </p:spPr>
      </p:pic>
      <p:pic>
        <p:nvPicPr>
          <p:cNvPr id="5" name="Picture 4">
            <a:extLst>
              <a:ext uri="{FF2B5EF4-FFF2-40B4-BE49-F238E27FC236}">
                <a16:creationId xmlns:a16="http://schemas.microsoft.com/office/drawing/2014/main" id="{26659107-7E34-81D2-078F-09FB96DE63B4}"/>
              </a:ext>
            </a:extLst>
          </p:cNvPr>
          <p:cNvPicPr>
            <a:picLocks noChangeAspect="1"/>
          </p:cNvPicPr>
          <p:nvPr/>
        </p:nvPicPr>
        <p:blipFill>
          <a:blip r:embed="rId3"/>
          <a:stretch>
            <a:fillRect/>
          </a:stretch>
        </p:blipFill>
        <p:spPr>
          <a:xfrm>
            <a:off x="2649665" y="1794424"/>
            <a:ext cx="3844669" cy="3349076"/>
          </a:xfrm>
          <a:prstGeom prst="rect">
            <a:avLst/>
          </a:prstGeom>
        </p:spPr>
      </p:pic>
      <p:sp>
        <p:nvSpPr>
          <p:cNvPr id="6" name="TextBox 5">
            <a:extLst>
              <a:ext uri="{FF2B5EF4-FFF2-40B4-BE49-F238E27FC236}">
                <a16:creationId xmlns:a16="http://schemas.microsoft.com/office/drawing/2014/main" id="{7D2E799B-96BF-8C44-8509-C5AD82F23823}"/>
              </a:ext>
            </a:extLst>
          </p:cNvPr>
          <p:cNvSpPr txBox="1"/>
          <p:nvPr/>
        </p:nvSpPr>
        <p:spPr>
          <a:xfrm>
            <a:off x="4571999" y="1739422"/>
            <a:ext cx="1093154" cy="307777"/>
          </a:xfrm>
          <a:prstGeom prst="rect">
            <a:avLst/>
          </a:prstGeom>
          <a:solidFill>
            <a:srgbClr val="F8F8F8"/>
          </a:solidFill>
        </p:spPr>
        <p:txBody>
          <a:bodyPr wrap="square" rtlCol="0">
            <a:spAutoFit/>
          </a:bodyPr>
          <a:lstStyle/>
          <a:p>
            <a:endParaRPr lang="en-US" dirty="0"/>
          </a:p>
        </p:txBody>
      </p:sp>
      <p:pic>
        <p:nvPicPr>
          <p:cNvPr id="7" name="Picture 6">
            <a:extLst>
              <a:ext uri="{FF2B5EF4-FFF2-40B4-BE49-F238E27FC236}">
                <a16:creationId xmlns:a16="http://schemas.microsoft.com/office/drawing/2014/main" id="{32C8A320-B9A9-C9F2-1F26-DC9AB85576AB}"/>
              </a:ext>
            </a:extLst>
          </p:cNvPr>
          <p:cNvPicPr>
            <a:picLocks noChangeAspect="1"/>
          </p:cNvPicPr>
          <p:nvPr/>
        </p:nvPicPr>
        <p:blipFill>
          <a:blip r:embed="rId4"/>
          <a:stretch>
            <a:fillRect/>
          </a:stretch>
        </p:blipFill>
        <p:spPr>
          <a:xfrm>
            <a:off x="3334237" y="94860"/>
            <a:ext cx="3568451" cy="737038"/>
          </a:xfrm>
          <a:prstGeom prst="rect">
            <a:avLst/>
          </a:prstGeom>
        </p:spPr>
      </p:pic>
    </p:spTree>
    <p:extLst>
      <p:ext uri="{BB962C8B-B14F-4D97-AF65-F5344CB8AC3E}">
        <p14:creationId xmlns:p14="http://schemas.microsoft.com/office/powerpoint/2010/main" val="1554265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55"/>
        <p:cNvGrpSpPr/>
        <p:nvPr/>
      </p:nvGrpSpPr>
      <p:grpSpPr>
        <a:xfrm>
          <a:off x="0" y="0"/>
          <a:ext cx="0" cy="0"/>
          <a:chOff x="0" y="0"/>
          <a:chExt cx="0" cy="0"/>
        </a:xfrm>
      </p:grpSpPr>
      <p:sp>
        <p:nvSpPr>
          <p:cNvPr id="1456" name="Google Shape;1456;p109"/>
          <p:cNvSpPr txBox="1">
            <a:spLocks noGrp="1"/>
          </p:cNvSpPr>
          <p:nvPr>
            <p:ph type="title"/>
          </p:nvPr>
        </p:nvSpPr>
        <p:spPr>
          <a:xfrm>
            <a:off x="1024850" y="513420"/>
            <a:ext cx="2802600" cy="722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Thanks!</a:t>
            </a:r>
            <a:endParaRPr dirty="0"/>
          </a:p>
        </p:txBody>
      </p:sp>
      <p:sp>
        <p:nvSpPr>
          <p:cNvPr id="1457" name="Google Shape;1457;p109"/>
          <p:cNvSpPr txBox="1">
            <a:spLocks noGrp="1"/>
          </p:cNvSpPr>
          <p:nvPr>
            <p:ph type="subTitle" idx="1"/>
          </p:nvPr>
        </p:nvSpPr>
        <p:spPr>
          <a:xfrm>
            <a:off x="983768" y="1226861"/>
            <a:ext cx="3436978" cy="137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Do you have any questions? </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PLC Coach</a:t>
            </a:r>
          </a:p>
          <a:p>
            <a:pPr marL="0" lvl="0" indent="0" algn="l" rtl="0">
              <a:spcBef>
                <a:spcPts val="0"/>
              </a:spcBef>
              <a:spcAft>
                <a:spcPts val="0"/>
              </a:spcAft>
              <a:buNone/>
            </a:pPr>
            <a:r>
              <a:rPr lang="en" dirty="0"/>
              <a:t>Camie Cox</a:t>
            </a:r>
          </a:p>
          <a:p>
            <a:pPr marL="0" lvl="0" indent="0" algn="l" rtl="0">
              <a:spcBef>
                <a:spcPts val="0"/>
              </a:spcBef>
              <a:spcAft>
                <a:spcPts val="0"/>
              </a:spcAft>
              <a:buNone/>
            </a:pPr>
            <a:r>
              <a:rPr lang="en" dirty="0">
                <a:hlinkClick r:id="rId3"/>
              </a:rPr>
              <a:t>coxc@scsk12.org</a:t>
            </a:r>
            <a:endParaRPr lang="en" dirty="0"/>
          </a:p>
          <a:p>
            <a:pPr marL="0" lvl="0" indent="0" algn="l" rtl="0">
              <a:spcBef>
                <a:spcPts val="0"/>
              </a:spcBef>
              <a:spcAft>
                <a:spcPts val="0"/>
              </a:spcAft>
              <a:buNone/>
            </a:pPr>
            <a:r>
              <a:rPr lang="en" dirty="0"/>
              <a:t>901-416-4342</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Angela Brookins</a:t>
            </a:r>
          </a:p>
          <a:p>
            <a:pPr marL="0" lvl="0" indent="0" algn="l" rtl="0">
              <a:spcBef>
                <a:spcPts val="0"/>
              </a:spcBef>
              <a:spcAft>
                <a:spcPts val="0"/>
              </a:spcAft>
              <a:buNone/>
            </a:pPr>
            <a:r>
              <a:rPr lang="en" dirty="0"/>
              <a:t>Professional School Counselor</a:t>
            </a:r>
          </a:p>
          <a:p>
            <a:pPr marL="0" lvl="0" indent="0" algn="l" rtl="0">
              <a:spcBef>
                <a:spcPts val="0"/>
              </a:spcBef>
              <a:spcAft>
                <a:spcPts val="0"/>
              </a:spcAft>
              <a:buNone/>
            </a:pPr>
            <a:r>
              <a:rPr lang="en" dirty="0">
                <a:hlinkClick r:id="rId4"/>
              </a:rPr>
              <a:t>brookinsam@scsk12.org</a:t>
            </a:r>
            <a:endParaRPr lang="en" dirty="0"/>
          </a:p>
          <a:p>
            <a:pPr marL="0" lvl="0" indent="0" algn="l" rtl="0">
              <a:spcBef>
                <a:spcPts val="0"/>
              </a:spcBef>
              <a:spcAft>
                <a:spcPts val="0"/>
              </a:spcAft>
              <a:buNone/>
            </a:pPr>
            <a:r>
              <a:rPr lang="en" dirty="0"/>
              <a:t>901-416-4342</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Family Engagement Specialist:</a:t>
            </a:r>
          </a:p>
          <a:p>
            <a:pPr marL="0" lvl="0" indent="0" algn="l" rtl="0">
              <a:spcBef>
                <a:spcPts val="0"/>
              </a:spcBef>
              <a:spcAft>
                <a:spcPts val="0"/>
              </a:spcAft>
              <a:buNone/>
            </a:pPr>
            <a:r>
              <a:rPr lang="en" dirty="0"/>
              <a:t>Tameka Coburn</a:t>
            </a:r>
          </a:p>
          <a:p>
            <a:pPr marL="0" lvl="0" indent="0" algn="l" rtl="0">
              <a:spcBef>
                <a:spcPts val="0"/>
              </a:spcBef>
              <a:spcAft>
                <a:spcPts val="0"/>
              </a:spcAft>
              <a:buNone/>
            </a:pPr>
            <a:r>
              <a:rPr lang="en" dirty="0"/>
              <a:t>coburntd@scsk12.org</a:t>
            </a: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pic>
        <p:nvPicPr>
          <p:cNvPr id="1458" name="Google Shape;1458;p109"/>
          <p:cNvPicPr preferRelativeResize="0"/>
          <p:nvPr/>
        </p:nvPicPr>
        <p:blipFill rotWithShape="1">
          <a:blip r:embed="rId5">
            <a:alphaModFix/>
          </a:blip>
          <a:srcRect t="16970" r="8892" b="21025"/>
          <a:stretch/>
        </p:blipFill>
        <p:spPr>
          <a:xfrm rot="-5400000">
            <a:off x="5989875" y="490898"/>
            <a:ext cx="2036850" cy="810276"/>
          </a:xfrm>
          <a:prstGeom prst="rect">
            <a:avLst/>
          </a:prstGeom>
          <a:noFill/>
          <a:ln>
            <a:noFill/>
          </a:ln>
        </p:spPr>
      </p:pic>
      <p:pic>
        <p:nvPicPr>
          <p:cNvPr id="1459" name="Google Shape;1459;p109"/>
          <p:cNvPicPr preferRelativeResize="0"/>
          <p:nvPr/>
        </p:nvPicPr>
        <p:blipFill rotWithShape="1">
          <a:blip r:embed="rId5">
            <a:alphaModFix/>
          </a:blip>
          <a:srcRect t="16970" r="8892" b="21025"/>
          <a:stretch/>
        </p:blipFill>
        <p:spPr>
          <a:xfrm rot="-5400000">
            <a:off x="6542325" y="490898"/>
            <a:ext cx="2036850" cy="810276"/>
          </a:xfrm>
          <a:prstGeom prst="rect">
            <a:avLst/>
          </a:prstGeom>
          <a:noFill/>
          <a:ln>
            <a:noFill/>
          </a:ln>
        </p:spPr>
      </p:pic>
      <p:pic>
        <p:nvPicPr>
          <p:cNvPr id="1460" name="Google Shape;1460;p109"/>
          <p:cNvPicPr preferRelativeResize="0"/>
          <p:nvPr/>
        </p:nvPicPr>
        <p:blipFill rotWithShape="1">
          <a:blip r:embed="rId5">
            <a:alphaModFix/>
          </a:blip>
          <a:srcRect t="16970" r="8892" b="21025"/>
          <a:stretch/>
        </p:blipFill>
        <p:spPr>
          <a:xfrm rot="-5400000">
            <a:off x="7085250" y="490898"/>
            <a:ext cx="2036850" cy="810276"/>
          </a:xfrm>
          <a:prstGeom prst="rect">
            <a:avLst/>
          </a:prstGeom>
          <a:noFill/>
          <a:ln>
            <a:noFill/>
          </a:ln>
        </p:spPr>
      </p:pic>
      <p:grpSp>
        <p:nvGrpSpPr>
          <p:cNvPr id="1461" name="Google Shape;1461;p109"/>
          <p:cNvGrpSpPr/>
          <p:nvPr/>
        </p:nvGrpSpPr>
        <p:grpSpPr>
          <a:xfrm>
            <a:off x="7400159" y="291277"/>
            <a:ext cx="282068" cy="274480"/>
            <a:chOff x="7400159" y="291277"/>
            <a:chExt cx="282068" cy="274480"/>
          </a:xfrm>
        </p:grpSpPr>
        <p:sp>
          <p:nvSpPr>
            <p:cNvPr id="1462" name="Google Shape;1462;p109"/>
            <p:cNvSpPr/>
            <p:nvPr/>
          </p:nvSpPr>
          <p:spPr>
            <a:xfrm>
              <a:off x="7613904" y="322889"/>
              <a:ext cx="37563" cy="33951"/>
            </a:xfrm>
            <a:custGeom>
              <a:avLst/>
              <a:gdLst/>
              <a:ahLst/>
              <a:cxnLst/>
              <a:rect l="l" t="t" r="r" b="b"/>
              <a:pathLst>
                <a:path w="10118" h="9145" extrusionOk="0">
                  <a:moveTo>
                    <a:pt x="4732" y="2689"/>
                  </a:moveTo>
                  <a:cubicBezTo>
                    <a:pt x="5672" y="2689"/>
                    <a:pt x="6415" y="3023"/>
                    <a:pt x="6839" y="3655"/>
                  </a:cubicBezTo>
                  <a:cubicBezTo>
                    <a:pt x="7264" y="4290"/>
                    <a:pt x="7264" y="5087"/>
                    <a:pt x="6844" y="5689"/>
                  </a:cubicBezTo>
                  <a:cubicBezTo>
                    <a:pt x="6470" y="6224"/>
                    <a:pt x="5776" y="6456"/>
                    <a:pt x="5101" y="6456"/>
                  </a:cubicBezTo>
                  <a:cubicBezTo>
                    <a:pt x="4845" y="6456"/>
                    <a:pt x="4592" y="6422"/>
                    <a:pt x="4360" y="6360"/>
                  </a:cubicBezTo>
                  <a:cubicBezTo>
                    <a:pt x="3875" y="6230"/>
                    <a:pt x="3050" y="5864"/>
                    <a:pt x="2967" y="4881"/>
                  </a:cubicBezTo>
                  <a:cubicBezTo>
                    <a:pt x="2822" y="3159"/>
                    <a:pt x="3572" y="2847"/>
                    <a:pt x="3691" y="2811"/>
                  </a:cubicBezTo>
                  <a:cubicBezTo>
                    <a:pt x="4033" y="2733"/>
                    <a:pt x="4381" y="2692"/>
                    <a:pt x="4732" y="2689"/>
                  </a:cubicBezTo>
                  <a:close/>
                  <a:moveTo>
                    <a:pt x="4732" y="0"/>
                  </a:moveTo>
                  <a:cubicBezTo>
                    <a:pt x="4218" y="0"/>
                    <a:pt x="3682" y="59"/>
                    <a:pt x="3132" y="180"/>
                  </a:cubicBezTo>
                  <a:cubicBezTo>
                    <a:pt x="2023" y="407"/>
                    <a:pt x="1" y="1730"/>
                    <a:pt x="286" y="5108"/>
                  </a:cubicBezTo>
                  <a:cubicBezTo>
                    <a:pt x="445" y="6966"/>
                    <a:pt x="1737" y="8441"/>
                    <a:pt x="3662" y="8956"/>
                  </a:cubicBezTo>
                  <a:cubicBezTo>
                    <a:pt x="4126" y="9082"/>
                    <a:pt x="4604" y="9145"/>
                    <a:pt x="5085" y="9145"/>
                  </a:cubicBezTo>
                  <a:cubicBezTo>
                    <a:pt x="6686" y="9145"/>
                    <a:pt x="8199" y="8443"/>
                    <a:pt x="9050" y="7226"/>
                  </a:cubicBezTo>
                  <a:cubicBezTo>
                    <a:pt x="10107" y="5710"/>
                    <a:pt x="10118" y="3722"/>
                    <a:pt x="9076" y="2163"/>
                  </a:cubicBezTo>
                  <a:cubicBezTo>
                    <a:pt x="8138" y="758"/>
                    <a:pt x="6574" y="0"/>
                    <a:pt x="47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109"/>
            <p:cNvSpPr/>
            <p:nvPr/>
          </p:nvSpPr>
          <p:spPr>
            <a:xfrm>
              <a:off x="7454520" y="344442"/>
              <a:ext cx="180320" cy="168978"/>
            </a:xfrm>
            <a:custGeom>
              <a:avLst/>
              <a:gdLst/>
              <a:ahLst/>
              <a:cxnLst/>
              <a:rect l="l" t="t" r="r" b="b"/>
              <a:pathLst>
                <a:path w="48571" h="45516" extrusionOk="0">
                  <a:moveTo>
                    <a:pt x="23895" y="2651"/>
                  </a:moveTo>
                  <a:cubicBezTo>
                    <a:pt x="25170" y="2651"/>
                    <a:pt x="26002" y="2785"/>
                    <a:pt x="26138" y="2811"/>
                  </a:cubicBezTo>
                  <a:cubicBezTo>
                    <a:pt x="26199" y="2822"/>
                    <a:pt x="26260" y="2829"/>
                    <a:pt x="26322" y="2831"/>
                  </a:cubicBezTo>
                  <a:cubicBezTo>
                    <a:pt x="31983" y="3067"/>
                    <a:pt x="36907" y="6166"/>
                    <a:pt x="41377" y="12305"/>
                  </a:cubicBezTo>
                  <a:cubicBezTo>
                    <a:pt x="44043" y="15967"/>
                    <a:pt x="45712" y="23481"/>
                    <a:pt x="43562" y="30198"/>
                  </a:cubicBezTo>
                  <a:cubicBezTo>
                    <a:pt x="42330" y="34042"/>
                    <a:pt x="39326" y="39138"/>
                    <a:pt x="32011" y="41576"/>
                  </a:cubicBezTo>
                  <a:cubicBezTo>
                    <a:pt x="29553" y="42395"/>
                    <a:pt x="26996" y="42791"/>
                    <a:pt x="24471" y="42791"/>
                  </a:cubicBezTo>
                  <a:cubicBezTo>
                    <a:pt x="18646" y="42791"/>
                    <a:pt x="12991" y="40683"/>
                    <a:pt x="9109" y="36799"/>
                  </a:cubicBezTo>
                  <a:cubicBezTo>
                    <a:pt x="4202" y="31892"/>
                    <a:pt x="2850" y="25142"/>
                    <a:pt x="5302" y="17790"/>
                  </a:cubicBezTo>
                  <a:cubicBezTo>
                    <a:pt x="9804" y="4277"/>
                    <a:pt x="19492" y="2651"/>
                    <a:pt x="23895" y="2651"/>
                  </a:cubicBezTo>
                  <a:close/>
                  <a:moveTo>
                    <a:pt x="24154" y="0"/>
                  </a:moveTo>
                  <a:cubicBezTo>
                    <a:pt x="19138" y="0"/>
                    <a:pt x="7804" y="1774"/>
                    <a:pt x="2751" y="16939"/>
                  </a:cubicBezTo>
                  <a:cubicBezTo>
                    <a:pt x="1" y="25187"/>
                    <a:pt x="1625" y="33120"/>
                    <a:pt x="7205" y="38700"/>
                  </a:cubicBezTo>
                  <a:cubicBezTo>
                    <a:pt x="11640" y="43135"/>
                    <a:pt x="17868" y="45515"/>
                    <a:pt x="24352" y="45515"/>
                  </a:cubicBezTo>
                  <a:cubicBezTo>
                    <a:pt x="27245" y="45511"/>
                    <a:pt x="30119" y="45043"/>
                    <a:pt x="32862" y="44127"/>
                  </a:cubicBezTo>
                  <a:cubicBezTo>
                    <a:pt x="41247" y="41331"/>
                    <a:pt x="44701" y="35456"/>
                    <a:pt x="46124" y="31017"/>
                  </a:cubicBezTo>
                  <a:cubicBezTo>
                    <a:pt x="48571" y="23377"/>
                    <a:pt x="46683" y="15025"/>
                    <a:pt x="43551" y="10724"/>
                  </a:cubicBezTo>
                  <a:cubicBezTo>
                    <a:pt x="38657" y="3998"/>
                    <a:pt x="32923" y="440"/>
                    <a:pt x="26509" y="148"/>
                  </a:cubicBezTo>
                  <a:cubicBezTo>
                    <a:pt x="26217" y="105"/>
                    <a:pt x="25371" y="0"/>
                    <a:pt x="241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109"/>
            <p:cNvSpPr/>
            <p:nvPr/>
          </p:nvSpPr>
          <p:spPr>
            <a:xfrm>
              <a:off x="7400159" y="291277"/>
              <a:ext cx="282068" cy="274480"/>
            </a:xfrm>
            <a:custGeom>
              <a:avLst/>
              <a:gdLst/>
              <a:ahLst/>
              <a:cxnLst/>
              <a:rect l="l" t="t" r="r" b="b"/>
              <a:pathLst>
                <a:path w="75978" h="73934" extrusionOk="0">
                  <a:moveTo>
                    <a:pt x="51311" y="2690"/>
                  </a:moveTo>
                  <a:cubicBezTo>
                    <a:pt x="58159" y="2690"/>
                    <a:pt x="63248" y="2796"/>
                    <a:pt x="64173" y="3076"/>
                  </a:cubicBezTo>
                  <a:lnTo>
                    <a:pt x="64440" y="3172"/>
                  </a:lnTo>
                  <a:cubicBezTo>
                    <a:pt x="67188" y="4144"/>
                    <a:pt x="71341" y="5612"/>
                    <a:pt x="72270" y="15103"/>
                  </a:cubicBezTo>
                  <a:cubicBezTo>
                    <a:pt x="73297" y="25545"/>
                    <a:pt x="72277" y="55362"/>
                    <a:pt x="72266" y="55661"/>
                  </a:cubicBezTo>
                  <a:cubicBezTo>
                    <a:pt x="72266" y="55697"/>
                    <a:pt x="72266" y="55731"/>
                    <a:pt x="72266" y="55767"/>
                  </a:cubicBezTo>
                  <a:lnTo>
                    <a:pt x="72266" y="55767"/>
                  </a:lnTo>
                  <a:cubicBezTo>
                    <a:pt x="72272" y="55893"/>
                    <a:pt x="72716" y="68241"/>
                    <a:pt x="64340" y="70062"/>
                  </a:cubicBezTo>
                  <a:cubicBezTo>
                    <a:pt x="60094" y="70985"/>
                    <a:pt x="49624" y="71238"/>
                    <a:pt x="39431" y="71238"/>
                  </a:cubicBezTo>
                  <a:cubicBezTo>
                    <a:pt x="27873" y="71238"/>
                    <a:pt x="16671" y="70913"/>
                    <a:pt x="15296" y="70872"/>
                  </a:cubicBezTo>
                  <a:cubicBezTo>
                    <a:pt x="14232" y="70601"/>
                    <a:pt x="5741" y="68167"/>
                    <a:pt x="4325" y="59665"/>
                  </a:cubicBezTo>
                  <a:cubicBezTo>
                    <a:pt x="2701" y="49914"/>
                    <a:pt x="5564" y="12942"/>
                    <a:pt x="5592" y="12570"/>
                  </a:cubicBezTo>
                  <a:cubicBezTo>
                    <a:pt x="5594" y="12535"/>
                    <a:pt x="5596" y="12500"/>
                    <a:pt x="5596" y="12464"/>
                  </a:cubicBezTo>
                  <a:cubicBezTo>
                    <a:pt x="5596" y="12093"/>
                    <a:pt x="5733" y="3384"/>
                    <a:pt x="17444" y="3154"/>
                  </a:cubicBezTo>
                  <a:cubicBezTo>
                    <a:pt x="27462" y="2917"/>
                    <a:pt x="41275" y="2690"/>
                    <a:pt x="51311" y="2690"/>
                  </a:cubicBezTo>
                  <a:close/>
                  <a:moveTo>
                    <a:pt x="50310" y="1"/>
                  </a:moveTo>
                  <a:cubicBezTo>
                    <a:pt x="38047" y="1"/>
                    <a:pt x="21993" y="358"/>
                    <a:pt x="17388" y="467"/>
                  </a:cubicBezTo>
                  <a:cubicBezTo>
                    <a:pt x="3702" y="735"/>
                    <a:pt x="2950" y="11351"/>
                    <a:pt x="2909" y="12384"/>
                  </a:cubicBezTo>
                  <a:cubicBezTo>
                    <a:pt x="2764" y="14246"/>
                    <a:pt x="1" y="50083"/>
                    <a:pt x="1672" y="60107"/>
                  </a:cubicBezTo>
                  <a:cubicBezTo>
                    <a:pt x="3472" y="70906"/>
                    <a:pt x="14362" y="73423"/>
                    <a:pt x="14826" y="73524"/>
                  </a:cubicBezTo>
                  <a:cubicBezTo>
                    <a:pt x="14908" y="73542"/>
                    <a:pt x="14990" y="73552"/>
                    <a:pt x="15073" y="73555"/>
                  </a:cubicBezTo>
                  <a:cubicBezTo>
                    <a:pt x="15947" y="73583"/>
                    <a:pt x="27362" y="73934"/>
                    <a:pt x="39277" y="73934"/>
                  </a:cubicBezTo>
                  <a:cubicBezTo>
                    <a:pt x="49654" y="73934"/>
                    <a:pt x="60414" y="73667"/>
                    <a:pt x="64912" y="72691"/>
                  </a:cubicBezTo>
                  <a:cubicBezTo>
                    <a:pt x="75278" y="70436"/>
                    <a:pt x="74997" y="56852"/>
                    <a:pt x="74953" y="55704"/>
                  </a:cubicBezTo>
                  <a:cubicBezTo>
                    <a:pt x="75018" y="53883"/>
                    <a:pt x="75978" y="25344"/>
                    <a:pt x="74949" y="14839"/>
                  </a:cubicBezTo>
                  <a:cubicBezTo>
                    <a:pt x="73849" y="3648"/>
                    <a:pt x="68314" y="1688"/>
                    <a:pt x="65338" y="636"/>
                  </a:cubicBezTo>
                  <a:lnTo>
                    <a:pt x="65081" y="545"/>
                  </a:lnTo>
                  <a:cubicBezTo>
                    <a:pt x="63935" y="135"/>
                    <a:pt x="57837" y="1"/>
                    <a:pt x="503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5" name="Google Shape;1465;p109"/>
          <p:cNvGrpSpPr/>
          <p:nvPr/>
        </p:nvGrpSpPr>
        <p:grpSpPr>
          <a:xfrm>
            <a:off x="7953799" y="283851"/>
            <a:ext cx="299752" cy="289321"/>
            <a:chOff x="4958324" y="-1574249"/>
            <a:chExt cx="299752" cy="289321"/>
          </a:xfrm>
        </p:grpSpPr>
        <p:sp>
          <p:nvSpPr>
            <p:cNvPr id="1466" name="Google Shape;1466;p109"/>
            <p:cNvSpPr/>
            <p:nvPr/>
          </p:nvSpPr>
          <p:spPr>
            <a:xfrm>
              <a:off x="4958324" y="-1485711"/>
              <a:ext cx="78260" cy="196774"/>
            </a:xfrm>
            <a:custGeom>
              <a:avLst/>
              <a:gdLst/>
              <a:ahLst/>
              <a:cxnLst/>
              <a:rect l="l" t="t" r="r" b="b"/>
              <a:pathLst>
                <a:path w="21080" h="53003" extrusionOk="0">
                  <a:moveTo>
                    <a:pt x="10803" y="2702"/>
                  </a:moveTo>
                  <a:cubicBezTo>
                    <a:pt x="13638" y="2702"/>
                    <a:pt x="16471" y="2813"/>
                    <a:pt x="17822" y="2968"/>
                  </a:cubicBezTo>
                  <a:cubicBezTo>
                    <a:pt x="18570" y="8401"/>
                    <a:pt x="17918" y="43933"/>
                    <a:pt x="17543" y="49230"/>
                  </a:cubicBezTo>
                  <a:cubicBezTo>
                    <a:pt x="16166" y="49949"/>
                    <a:pt x="10952" y="50301"/>
                    <a:pt x="7064" y="50301"/>
                  </a:cubicBezTo>
                  <a:cubicBezTo>
                    <a:pt x="5412" y="50301"/>
                    <a:pt x="3999" y="50237"/>
                    <a:pt x="3223" y="50111"/>
                  </a:cubicBezTo>
                  <a:cubicBezTo>
                    <a:pt x="2631" y="45726"/>
                    <a:pt x="3039" y="19747"/>
                    <a:pt x="3467" y="3176"/>
                  </a:cubicBezTo>
                  <a:cubicBezTo>
                    <a:pt x="4671" y="2832"/>
                    <a:pt x="7739" y="2702"/>
                    <a:pt x="10803" y="2702"/>
                  </a:cubicBezTo>
                  <a:close/>
                  <a:moveTo>
                    <a:pt x="10587" y="0"/>
                  </a:moveTo>
                  <a:cubicBezTo>
                    <a:pt x="6701" y="0"/>
                    <a:pt x="2739" y="267"/>
                    <a:pt x="1553" y="1121"/>
                  </a:cubicBezTo>
                  <a:cubicBezTo>
                    <a:pt x="910" y="1582"/>
                    <a:pt x="802" y="2174"/>
                    <a:pt x="793" y="2483"/>
                  </a:cubicBezTo>
                  <a:cubicBezTo>
                    <a:pt x="789" y="2676"/>
                    <a:pt x="477" y="14625"/>
                    <a:pt x="323" y="26522"/>
                  </a:cubicBezTo>
                  <a:cubicBezTo>
                    <a:pt x="0" y="51382"/>
                    <a:pt x="553" y="51751"/>
                    <a:pt x="1393" y="52311"/>
                  </a:cubicBezTo>
                  <a:cubicBezTo>
                    <a:pt x="2088" y="52775"/>
                    <a:pt x="4600" y="53002"/>
                    <a:pt x="7543" y="53002"/>
                  </a:cubicBezTo>
                  <a:cubicBezTo>
                    <a:pt x="11735" y="53002"/>
                    <a:pt x="16803" y="52539"/>
                    <a:pt x="18721" y="51631"/>
                  </a:cubicBezTo>
                  <a:cubicBezTo>
                    <a:pt x="19841" y="51101"/>
                    <a:pt x="20137" y="50378"/>
                    <a:pt x="20189" y="49862"/>
                  </a:cubicBezTo>
                  <a:cubicBezTo>
                    <a:pt x="20300" y="48745"/>
                    <a:pt x="20638" y="36863"/>
                    <a:pt x="20785" y="25147"/>
                  </a:cubicBezTo>
                  <a:cubicBezTo>
                    <a:pt x="21079" y="1065"/>
                    <a:pt x="20506" y="887"/>
                    <a:pt x="19245" y="500"/>
                  </a:cubicBezTo>
                  <a:cubicBezTo>
                    <a:pt x="18551" y="286"/>
                    <a:pt x="14610" y="0"/>
                    <a:pt x="105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109"/>
            <p:cNvSpPr/>
            <p:nvPr/>
          </p:nvSpPr>
          <p:spPr>
            <a:xfrm>
              <a:off x="4958643" y="-1574249"/>
              <a:ext cx="75995" cy="74573"/>
            </a:xfrm>
            <a:custGeom>
              <a:avLst/>
              <a:gdLst/>
              <a:ahLst/>
              <a:cxnLst/>
              <a:rect l="l" t="t" r="r" b="b"/>
              <a:pathLst>
                <a:path w="20470" h="20087" extrusionOk="0">
                  <a:moveTo>
                    <a:pt x="10338" y="2694"/>
                  </a:moveTo>
                  <a:cubicBezTo>
                    <a:pt x="11722" y="2694"/>
                    <a:pt x="13985" y="2941"/>
                    <a:pt x="15612" y="4358"/>
                  </a:cubicBezTo>
                  <a:cubicBezTo>
                    <a:pt x="16844" y="5432"/>
                    <a:pt x="17516" y="7039"/>
                    <a:pt x="17609" y="9135"/>
                  </a:cubicBezTo>
                  <a:cubicBezTo>
                    <a:pt x="17739" y="12050"/>
                    <a:pt x="16316" y="14796"/>
                    <a:pt x="13895" y="16296"/>
                  </a:cubicBezTo>
                  <a:cubicBezTo>
                    <a:pt x="12720" y="17026"/>
                    <a:pt x="11421" y="17392"/>
                    <a:pt x="10126" y="17392"/>
                  </a:cubicBezTo>
                  <a:cubicBezTo>
                    <a:pt x="8969" y="17392"/>
                    <a:pt x="7815" y="17100"/>
                    <a:pt x="6755" y="16515"/>
                  </a:cubicBezTo>
                  <a:cubicBezTo>
                    <a:pt x="2054" y="13917"/>
                    <a:pt x="3416" y="8016"/>
                    <a:pt x="3617" y="7247"/>
                  </a:cubicBezTo>
                  <a:cubicBezTo>
                    <a:pt x="4258" y="5800"/>
                    <a:pt x="6601" y="2994"/>
                    <a:pt x="9362" y="2736"/>
                  </a:cubicBezTo>
                  <a:cubicBezTo>
                    <a:pt x="9579" y="2716"/>
                    <a:pt x="9918" y="2694"/>
                    <a:pt x="10338" y="2694"/>
                  </a:cubicBezTo>
                  <a:close/>
                  <a:moveTo>
                    <a:pt x="10378" y="1"/>
                  </a:moveTo>
                  <a:cubicBezTo>
                    <a:pt x="9872" y="1"/>
                    <a:pt x="9440" y="28"/>
                    <a:pt x="9113" y="59"/>
                  </a:cubicBezTo>
                  <a:cubicBezTo>
                    <a:pt x="5226" y="421"/>
                    <a:pt x="2088" y="3918"/>
                    <a:pt x="1101" y="6285"/>
                  </a:cubicBezTo>
                  <a:cubicBezTo>
                    <a:pt x="1082" y="6333"/>
                    <a:pt x="1064" y="6381"/>
                    <a:pt x="1051" y="6430"/>
                  </a:cubicBezTo>
                  <a:cubicBezTo>
                    <a:pt x="189" y="9417"/>
                    <a:pt x="1" y="15857"/>
                    <a:pt x="5454" y="18869"/>
                  </a:cubicBezTo>
                  <a:cubicBezTo>
                    <a:pt x="6926" y="19681"/>
                    <a:pt x="8524" y="20086"/>
                    <a:pt x="10125" y="20086"/>
                  </a:cubicBezTo>
                  <a:cubicBezTo>
                    <a:pt x="11909" y="20086"/>
                    <a:pt x="13698" y="19584"/>
                    <a:pt x="15311" y="18581"/>
                  </a:cubicBezTo>
                  <a:cubicBezTo>
                    <a:pt x="18559" y="16567"/>
                    <a:pt x="20469" y="12901"/>
                    <a:pt x="20296" y="9014"/>
                  </a:cubicBezTo>
                  <a:cubicBezTo>
                    <a:pt x="20168" y="6155"/>
                    <a:pt x="19185" y="3905"/>
                    <a:pt x="17379" y="2331"/>
                  </a:cubicBezTo>
                  <a:cubicBezTo>
                    <a:pt x="15138" y="378"/>
                    <a:pt x="12253" y="1"/>
                    <a:pt x="103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109"/>
            <p:cNvSpPr/>
            <p:nvPr/>
          </p:nvSpPr>
          <p:spPr>
            <a:xfrm>
              <a:off x="5065913" y="-1485244"/>
              <a:ext cx="192163" cy="200315"/>
            </a:xfrm>
            <a:custGeom>
              <a:avLst/>
              <a:gdLst/>
              <a:ahLst/>
              <a:cxnLst/>
              <a:rect l="l" t="t" r="r" b="b"/>
              <a:pathLst>
                <a:path w="51761" h="53957" extrusionOk="0">
                  <a:moveTo>
                    <a:pt x="31818" y="2691"/>
                  </a:moveTo>
                  <a:cubicBezTo>
                    <a:pt x="32135" y="2691"/>
                    <a:pt x="32436" y="2707"/>
                    <a:pt x="32723" y="2740"/>
                  </a:cubicBezTo>
                  <a:cubicBezTo>
                    <a:pt x="39473" y="3507"/>
                    <a:pt x="45937" y="6151"/>
                    <a:pt x="47520" y="20194"/>
                  </a:cubicBezTo>
                  <a:cubicBezTo>
                    <a:pt x="48960" y="32928"/>
                    <a:pt x="47715" y="48370"/>
                    <a:pt x="47548" y="50343"/>
                  </a:cubicBezTo>
                  <a:lnTo>
                    <a:pt x="47546" y="50343"/>
                  </a:lnTo>
                  <a:cubicBezTo>
                    <a:pt x="47281" y="50567"/>
                    <a:pt x="46160" y="51267"/>
                    <a:pt x="42466" y="51267"/>
                  </a:cubicBezTo>
                  <a:cubicBezTo>
                    <a:pt x="42138" y="51267"/>
                    <a:pt x="41791" y="51262"/>
                    <a:pt x="41422" y="51250"/>
                  </a:cubicBezTo>
                  <a:cubicBezTo>
                    <a:pt x="36855" y="51098"/>
                    <a:pt x="35584" y="50784"/>
                    <a:pt x="35339" y="50568"/>
                  </a:cubicBezTo>
                  <a:cubicBezTo>
                    <a:pt x="35302" y="50503"/>
                    <a:pt x="35257" y="50260"/>
                    <a:pt x="35226" y="50106"/>
                  </a:cubicBezTo>
                  <a:cubicBezTo>
                    <a:pt x="35203" y="49775"/>
                    <a:pt x="35326" y="48166"/>
                    <a:pt x="35458" y="46464"/>
                  </a:cubicBezTo>
                  <a:cubicBezTo>
                    <a:pt x="36595" y="31656"/>
                    <a:pt x="37011" y="17570"/>
                    <a:pt x="32407" y="14778"/>
                  </a:cubicBezTo>
                  <a:cubicBezTo>
                    <a:pt x="30085" y="13371"/>
                    <a:pt x="27937" y="12676"/>
                    <a:pt x="25893" y="12676"/>
                  </a:cubicBezTo>
                  <a:cubicBezTo>
                    <a:pt x="25178" y="12676"/>
                    <a:pt x="24468" y="12762"/>
                    <a:pt x="23775" y="12933"/>
                  </a:cubicBezTo>
                  <a:cubicBezTo>
                    <a:pt x="20772" y="13676"/>
                    <a:pt x="18147" y="15976"/>
                    <a:pt x="15748" y="19967"/>
                  </a:cubicBezTo>
                  <a:cubicBezTo>
                    <a:pt x="15620" y="20179"/>
                    <a:pt x="15553" y="20424"/>
                    <a:pt x="15557" y="20673"/>
                  </a:cubicBezTo>
                  <a:cubicBezTo>
                    <a:pt x="15702" y="34201"/>
                    <a:pt x="15345" y="48134"/>
                    <a:pt x="15035" y="50416"/>
                  </a:cubicBezTo>
                  <a:cubicBezTo>
                    <a:pt x="14700" y="50546"/>
                    <a:pt x="14059" y="50592"/>
                    <a:pt x="13296" y="50592"/>
                  </a:cubicBezTo>
                  <a:cubicBezTo>
                    <a:pt x="12073" y="50592"/>
                    <a:pt x="10534" y="50473"/>
                    <a:pt x="9429" y="50388"/>
                  </a:cubicBezTo>
                  <a:cubicBezTo>
                    <a:pt x="8068" y="50285"/>
                    <a:pt x="6653" y="50177"/>
                    <a:pt x="5454" y="50177"/>
                  </a:cubicBezTo>
                  <a:cubicBezTo>
                    <a:pt x="5397" y="50177"/>
                    <a:pt x="5341" y="50177"/>
                    <a:pt x="5286" y="50178"/>
                  </a:cubicBezTo>
                  <a:cubicBezTo>
                    <a:pt x="5246" y="50179"/>
                    <a:pt x="5206" y="50179"/>
                    <a:pt x="5166" y="50179"/>
                  </a:cubicBezTo>
                  <a:cubicBezTo>
                    <a:pt x="3507" y="50179"/>
                    <a:pt x="2899" y="49562"/>
                    <a:pt x="2884" y="48970"/>
                  </a:cubicBezTo>
                  <a:cubicBezTo>
                    <a:pt x="2811" y="31944"/>
                    <a:pt x="2746" y="6337"/>
                    <a:pt x="2863" y="3860"/>
                  </a:cubicBezTo>
                  <a:cubicBezTo>
                    <a:pt x="2919" y="3791"/>
                    <a:pt x="3090" y="3628"/>
                    <a:pt x="3538" y="3444"/>
                  </a:cubicBezTo>
                  <a:cubicBezTo>
                    <a:pt x="4779" y="2934"/>
                    <a:pt x="6793" y="2753"/>
                    <a:pt x="8805" y="2753"/>
                  </a:cubicBezTo>
                  <a:cubicBezTo>
                    <a:pt x="11218" y="2753"/>
                    <a:pt x="13627" y="3014"/>
                    <a:pt x="14689" y="3280"/>
                  </a:cubicBezTo>
                  <a:cubicBezTo>
                    <a:pt x="14795" y="3743"/>
                    <a:pt x="14972" y="4819"/>
                    <a:pt x="15137" y="7260"/>
                  </a:cubicBezTo>
                  <a:cubicBezTo>
                    <a:pt x="15188" y="8007"/>
                    <a:pt x="15813" y="8517"/>
                    <a:pt x="16483" y="8517"/>
                  </a:cubicBezTo>
                  <a:cubicBezTo>
                    <a:pt x="16719" y="8517"/>
                    <a:pt x="16959" y="8454"/>
                    <a:pt x="17183" y="8317"/>
                  </a:cubicBezTo>
                  <a:cubicBezTo>
                    <a:pt x="23064" y="4706"/>
                    <a:pt x="28319" y="2691"/>
                    <a:pt x="31818" y="2691"/>
                  </a:cubicBezTo>
                  <a:close/>
                  <a:moveTo>
                    <a:pt x="31791" y="0"/>
                  </a:moveTo>
                  <a:cubicBezTo>
                    <a:pt x="27361" y="0"/>
                    <a:pt x="21985" y="2431"/>
                    <a:pt x="17645" y="4917"/>
                  </a:cubicBezTo>
                  <a:cubicBezTo>
                    <a:pt x="17326" y="1814"/>
                    <a:pt x="16917" y="1274"/>
                    <a:pt x="16187" y="954"/>
                  </a:cubicBezTo>
                  <a:cubicBezTo>
                    <a:pt x="15128" y="482"/>
                    <a:pt x="12064" y="60"/>
                    <a:pt x="8934" y="60"/>
                  </a:cubicBezTo>
                  <a:cubicBezTo>
                    <a:pt x="6394" y="60"/>
                    <a:pt x="3810" y="338"/>
                    <a:pt x="2217" y="1090"/>
                  </a:cubicBezTo>
                  <a:cubicBezTo>
                    <a:pt x="1152" y="1593"/>
                    <a:pt x="487" y="2299"/>
                    <a:pt x="245" y="3182"/>
                  </a:cubicBezTo>
                  <a:cubicBezTo>
                    <a:pt x="184" y="3401"/>
                    <a:pt x="0" y="4064"/>
                    <a:pt x="197" y="48922"/>
                  </a:cubicBezTo>
                  <a:cubicBezTo>
                    <a:pt x="191" y="49067"/>
                    <a:pt x="169" y="50379"/>
                    <a:pt x="1239" y="51477"/>
                  </a:cubicBezTo>
                  <a:cubicBezTo>
                    <a:pt x="2128" y="52397"/>
                    <a:pt x="3468" y="52868"/>
                    <a:pt x="5187" y="52868"/>
                  </a:cubicBezTo>
                  <a:cubicBezTo>
                    <a:pt x="5229" y="52868"/>
                    <a:pt x="5271" y="52868"/>
                    <a:pt x="5314" y="52867"/>
                  </a:cubicBezTo>
                  <a:cubicBezTo>
                    <a:pt x="5391" y="52866"/>
                    <a:pt x="5469" y="52866"/>
                    <a:pt x="5549" y="52866"/>
                  </a:cubicBezTo>
                  <a:cubicBezTo>
                    <a:pt x="6636" y="52866"/>
                    <a:pt x="7947" y="52972"/>
                    <a:pt x="9221" y="53069"/>
                  </a:cubicBezTo>
                  <a:cubicBezTo>
                    <a:pt x="10665" y="53180"/>
                    <a:pt x="12004" y="53283"/>
                    <a:pt x="13171" y="53283"/>
                  </a:cubicBezTo>
                  <a:cubicBezTo>
                    <a:pt x="15342" y="53283"/>
                    <a:pt x="16922" y="52927"/>
                    <a:pt x="17500" y="51605"/>
                  </a:cubicBezTo>
                  <a:cubicBezTo>
                    <a:pt x="18173" y="50070"/>
                    <a:pt x="18346" y="30851"/>
                    <a:pt x="18249" y="21030"/>
                  </a:cubicBezTo>
                  <a:cubicBezTo>
                    <a:pt x="20178" y="17925"/>
                    <a:pt x="22253" y="16082"/>
                    <a:pt x="24420" y="15545"/>
                  </a:cubicBezTo>
                  <a:cubicBezTo>
                    <a:pt x="24893" y="15428"/>
                    <a:pt x="25378" y="15369"/>
                    <a:pt x="25877" y="15369"/>
                  </a:cubicBezTo>
                  <a:cubicBezTo>
                    <a:pt x="27431" y="15369"/>
                    <a:pt x="29127" y="15937"/>
                    <a:pt x="31014" y="17080"/>
                  </a:cubicBezTo>
                  <a:cubicBezTo>
                    <a:pt x="33552" y="18618"/>
                    <a:pt x="34146" y="28434"/>
                    <a:pt x="32777" y="46258"/>
                  </a:cubicBezTo>
                  <a:cubicBezTo>
                    <a:pt x="32539" y="49381"/>
                    <a:pt x="32494" y="50091"/>
                    <a:pt x="32582" y="50568"/>
                  </a:cubicBezTo>
                  <a:cubicBezTo>
                    <a:pt x="33067" y="53205"/>
                    <a:pt x="34375" y="53708"/>
                    <a:pt x="41333" y="53937"/>
                  </a:cubicBezTo>
                  <a:cubicBezTo>
                    <a:pt x="41721" y="53950"/>
                    <a:pt x="42093" y="53957"/>
                    <a:pt x="42448" y="53957"/>
                  </a:cubicBezTo>
                  <a:cubicBezTo>
                    <a:pt x="48999" y="53957"/>
                    <a:pt x="50049" y="51878"/>
                    <a:pt x="50199" y="50877"/>
                  </a:cubicBezTo>
                  <a:cubicBezTo>
                    <a:pt x="50214" y="50708"/>
                    <a:pt x="51760" y="33761"/>
                    <a:pt x="50194" y="19891"/>
                  </a:cubicBezTo>
                  <a:cubicBezTo>
                    <a:pt x="48763" y="7201"/>
                    <a:pt x="43629" y="1272"/>
                    <a:pt x="33028" y="68"/>
                  </a:cubicBezTo>
                  <a:cubicBezTo>
                    <a:pt x="32626" y="22"/>
                    <a:pt x="32212" y="0"/>
                    <a:pt x="317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9" name="Google Shape;1469;p109"/>
          <p:cNvSpPr/>
          <p:nvPr/>
        </p:nvSpPr>
        <p:spPr>
          <a:xfrm>
            <a:off x="6878873" y="264080"/>
            <a:ext cx="177981" cy="328887"/>
          </a:xfrm>
          <a:custGeom>
            <a:avLst/>
            <a:gdLst/>
            <a:ahLst/>
            <a:cxnLst/>
            <a:rect l="l" t="t" r="r" b="b"/>
            <a:pathLst>
              <a:path w="47941" h="88589" extrusionOk="0">
                <a:moveTo>
                  <a:pt x="38141" y="2691"/>
                </a:moveTo>
                <a:cubicBezTo>
                  <a:pt x="43569" y="2691"/>
                  <a:pt x="44491" y="4019"/>
                  <a:pt x="44606" y="4701"/>
                </a:cubicBezTo>
                <a:lnTo>
                  <a:pt x="44660" y="5022"/>
                </a:lnTo>
                <a:cubicBezTo>
                  <a:pt x="44844" y="6092"/>
                  <a:pt x="45229" y="8318"/>
                  <a:pt x="45056" y="10271"/>
                </a:cubicBezTo>
                <a:cubicBezTo>
                  <a:pt x="44798" y="13194"/>
                  <a:pt x="43521" y="13415"/>
                  <a:pt x="43038" y="13498"/>
                </a:cubicBezTo>
                <a:cubicBezTo>
                  <a:pt x="42397" y="13608"/>
                  <a:pt x="41671" y="13710"/>
                  <a:pt x="40898" y="13816"/>
                </a:cubicBezTo>
                <a:cubicBezTo>
                  <a:pt x="36035" y="14494"/>
                  <a:pt x="28681" y="15518"/>
                  <a:pt x="28722" y="21257"/>
                </a:cubicBezTo>
                <a:cubicBezTo>
                  <a:pt x="28732" y="22476"/>
                  <a:pt x="28810" y="26265"/>
                  <a:pt x="28921" y="31564"/>
                </a:cubicBezTo>
                <a:cubicBezTo>
                  <a:pt x="28936" y="32294"/>
                  <a:pt x="29534" y="32881"/>
                  <a:pt x="30266" y="32881"/>
                </a:cubicBezTo>
                <a:lnTo>
                  <a:pt x="30417" y="32881"/>
                </a:lnTo>
                <a:cubicBezTo>
                  <a:pt x="39181" y="32881"/>
                  <a:pt x="41522" y="33182"/>
                  <a:pt x="42139" y="33331"/>
                </a:cubicBezTo>
                <a:cubicBezTo>
                  <a:pt x="43239" y="35122"/>
                  <a:pt x="43363" y="44174"/>
                  <a:pt x="42297" y="45744"/>
                </a:cubicBezTo>
                <a:cubicBezTo>
                  <a:pt x="41373" y="45989"/>
                  <a:pt x="37330" y="46511"/>
                  <a:pt x="30504" y="47017"/>
                </a:cubicBezTo>
                <a:cubicBezTo>
                  <a:pt x="29791" y="47069"/>
                  <a:pt x="29246" y="47669"/>
                  <a:pt x="29259" y="48384"/>
                </a:cubicBezTo>
                <a:cubicBezTo>
                  <a:pt x="29778" y="75929"/>
                  <a:pt x="29655" y="83246"/>
                  <a:pt x="29460" y="84394"/>
                </a:cubicBezTo>
                <a:cubicBezTo>
                  <a:pt x="28902" y="85003"/>
                  <a:pt x="26053" y="85926"/>
                  <a:pt x="22979" y="85926"/>
                </a:cubicBezTo>
                <a:cubicBezTo>
                  <a:pt x="21770" y="85926"/>
                  <a:pt x="20526" y="85783"/>
                  <a:pt x="19373" y="85423"/>
                </a:cubicBezTo>
                <a:cubicBezTo>
                  <a:pt x="17132" y="84719"/>
                  <a:pt x="16008" y="83391"/>
                  <a:pt x="15936" y="81358"/>
                </a:cubicBezTo>
                <a:cubicBezTo>
                  <a:pt x="15930" y="81195"/>
                  <a:pt x="15308" y="65021"/>
                  <a:pt x="15101" y="49066"/>
                </a:cubicBezTo>
                <a:cubicBezTo>
                  <a:pt x="15090" y="48330"/>
                  <a:pt x="14490" y="47738"/>
                  <a:pt x="13756" y="47738"/>
                </a:cubicBezTo>
                <a:lnTo>
                  <a:pt x="13667" y="47738"/>
                </a:lnTo>
                <a:cubicBezTo>
                  <a:pt x="6436" y="47738"/>
                  <a:pt x="5230" y="47085"/>
                  <a:pt x="5146" y="47035"/>
                </a:cubicBezTo>
                <a:cubicBezTo>
                  <a:pt x="3043" y="45166"/>
                  <a:pt x="2508" y="35417"/>
                  <a:pt x="3476" y="33500"/>
                </a:cubicBezTo>
                <a:cubicBezTo>
                  <a:pt x="4680" y="33420"/>
                  <a:pt x="8379" y="33271"/>
                  <a:pt x="13786" y="33126"/>
                </a:cubicBezTo>
                <a:cubicBezTo>
                  <a:pt x="14505" y="33108"/>
                  <a:pt x="15083" y="32526"/>
                  <a:pt x="15096" y="31807"/>
                </a:cubicBezTo>
                <a:cubicBezTo>
                  <a:pt x="15211" y="25371"/>
                  <a:pt x="15488" y="21010"/>
                  <a:pt x="15915" y="18842"/>
                </a:cubicBezTo>
                <a:cubicBezTo>
                  <a:pt x="17875" y="8892"/>
                  <a:pt x="23115" y="4008"/>
                  <a:pt x="32908" y="2997"/>
                </a:cubicBezTo>
                <a:cubicBezTo>
                  <a:pt x="35003" y="2781"/>
                  <a:pt x="36725" y="2691"/>
                  <a:pt x="38141" y="2691"/>
                </a:cubicBezTo>
                <a:close/>
                <a:moveTo>
                  <a:pt x="38089" y="1"/>
                </a:moveTo>
                <a:cubicBezTo>
                  <a:pt x="36249" y="1"/>
                  <a:pt x="34354" y="148"/>
                  <a:pt x="32633" y="325"/>
                </a:cubicBezTo>
                <a:cubicBezTo>
                  <a:pt x="21621" y="1460"/>
                  <a:pt x="15471" y="7179"/>
                  <a:pt x="13275" y="18324"/>
                </a:cubicBezTo>
                <a:cubicBezTo>
                  <a:pt x="12842" y="20525"/>
                  <a:pt x="12565" y="24507"/>
                  <a:pt x="12433" y="30475"/>
                </a:cubicBezTo>
                <a:cubicBezTo>
                  <a:pt x="2742" y="30739"/>
                  <a:pt x="2493" y="30878"/>
                  <a:pt x="2207" y="31032"/>
                </a:cubicBezTo>
                <a:cubicBezTo>
                  <a:pt x="1250" y="31545"/>
                  <a:pt x="687" y="32781"/>
                  <a:pt x="438" y="34917"/>
                </a:cubicBezTo>
                <a:cubicBezTo>
                  <a:pt x="0" y="38663"/>
                  <a:pt x="600" y="46591"/>
                  <a:pt x="3361" y="49044"/>
                </a:cubicBezTo>
                <a:cubicBezTo>
                  <a:pt x="4089" y="49690"/>
                  <a:pt x="5759" y="50350"/>
                  <a:pt x="12433" y="50422"/>
                </a:cubicBezTo>
                <a:cubicBezTo>
                  <a:pt x="12656" y="65972"/>
                  <a:pt x="13245" y="81306"/>
                  <a:pt x="13251" y="81458"/>
                </a:cubicBezTo>
                <a:cubicBezTo>
                  <a:pt x="13383" y="85282"/>
                  <a:pt x="16103" y="87833"/>
                  <a:pt x="20716" y="88456"/>
                </a:cubicBezTo>
                <a:cubicBezTo>
                  <a:pt x="21393" y="88543"/>
                  <a:pt x="22074" y="88589"/>
                  <a:pt x="22758" y="88589"/>
                </a:cubicBezTo>
                <a:cubicBezTo>
                  <a:pt x="22789" y="88589"/>
                  <a:pt x="22820" y="88589"/>
                  <a:pt x="22851" y="88589"/>
                </a:cubicBezTo>
                <a:cubicBezTo>
                  <a:pt x="26682" y="88589"/>
                  <a:pt x="31331" y="87456"/>
                  <a:pt x="32018" y="85260"/>
                </a:cubicBezTo>
                <a:cubicBezTo>
                  <a:pt x="32206" y="84654"/>
                  <a:pt x="32598" y="83400"/>
                  <a:pt x="31972" y="49603"/>
                </a:cubicBezTo>
                <a:cubicBezTo>
                  <a:pt x="35448" y="49328"/>
                  <a:pt x="42291" y="48730"/>
                  <a:pt x="43516" y="48163"/>
                </a:cubicBezTo>
                <a:cubicBezTo>
                  <a:pt x="44573" y="47676"/>
                  <a:pt x="45186" y="46348"/>
                  <a:pt x="45502" y="43867"/>
                </a:cubicBezTo>
                <a:cubicBezTo>
                  <a:pt x="45873" y="40952"/>
                  <a:pt x="45914" y="32896"/>
                  <a:pt x="43807" y="31175"/>
                </a:cubicBezTo>
                <a:cubicBezTo>
                  <a:pt x="43289" y="30750"/>
                  <a:pt x="42650" y="30226"/>
                  <a:pt x="31582" y="30194"/>
                </a:cubicBezTo>
                <a:cubicBezTo>
                  <a:pt x="31487" y="25616"/>
                  <a:pt x="31420" y="22339"/>
                  <a:pt x="31411" y="21237"/>
                </a:cubicBezTo>
                <a:cubicBezTo>
                  <a:pt x="31390" y="18114"/>
                  <a:pt x="36063" y="17205"/>
                  <a:pt x="41269" y="16479"/>
                </a:cubicBezTo>
                <a:cubicBezTo>
                  <a:pt x="42074" y="16369"/>
                  <a:pt x="42828" y="16263"/>
                  <a:pt x="43497" y="16148"/>
                </a:cubicBezTo>
                <a:cubicBezTo>
                  <a:pt x="45229" y="15849"/>
                  <a:pt x="47371" y="14628"/>
                  <a:pt x="47737" y="10507"/>
                </a:cubicBezTo>
                <a:cubicBezTo>
                  <a:pt x="47941" y="8205"/>
                  <a:pt x="47514" y="5747"/>
                  <a:pt x="47310" y="4565"/>
                </a:cubicBezTo>
                <a:lnTo>
                  <a:pt x="47256" y="4260"/>
                </a:lnTo>
                <a:cubicBezTo>
                  <a:pt x="46692" y="865"/>
                  <a:pt x="42552" y="1"/>
                  <a:pt x="380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109"/>
          <p:cNvSpPr txBox="1"/>
          <p:nvPr/>
        </p:nvSpPr>
        <p:spPr>
          <a:xfrm rot="-417866">
            <a:off x="7054142" y="3665421"/>
            <a:ext cx="1088632" cy="797572"/>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1200">
                <a:solidFill>
                  <a:schemeClr val="accent2"/>
                </a:solidFill>
                <a:latin typeface="Concert One"/>
                <a:ea typeface="Concert One"/>
                <a:cs typeface="Concert One"/>
                <a:sym typeface="Concert One"/>
              </a:rPr>
              <a:t>Please keep this slide for attribution.</a:t>
            </a:r>
            <a:endParaRPr sz="1200">
              <a:solidFill>
                <a:schemeClr val="accent2"/>
              </a:solidFill>
              <a:latin typeface="Concert One"/>
              <a:ea typeface="Concert One"/>
              <a:cs typeface="Concert One"/>
              <a:sym typeface="Concert One"/>
            </a:endParaRPr>
          </a:p>
        </p:txBody>
      </p:sp>
      <p:pic>
        <p:nvPicPr>
          <p:cNvPr id="2" name="Google Shape;435;p60">
            <a:extLst>
              <a:ext uri="{FF2B5EF4-FFF2-40B4-BE49-F238E27FC236}">
                <a16:creationId xmlns:a16="http://schemas.microsoft.com/office/drawing/2014/main" id="{EF366E8B-61AE-A566-877C-906E6214F8C1}"/>
              </a:ext>
            </a:extLst>
          </p:cNvPr>
          <p:cNvPicPr preferRelativeResize="0"/>
          <p:nvPr/>
        </p:nvPicPr>
        <p:blipFill>
          <a:blip r:embed="rId6">
            <a:alphaModFix/>
          </a:blip>
          <a:stretch>
            <a:fillRect/>
          </a:stretch>
        </p:blipFill>
        <p:spPr>
          <a:xfrm rot="-695467">
            <a:off x="6792580" y="3105613"/>
            <a:ext cx="1323877" cy="1547814"/>
          </a:xfrm>
          <a:prstGeom prst="rect">
            <a:avLst/>
          </a:prstGeom>
          <a:noFill/>
          <a:ln>
            <a:noFill/>
          </a:ln>
          <a:effectLst>
            <a:outerShdw blurRad="57150" dist="19050" dir="5400000" algn="bl" rotWithShape="0">
              <a:srgbClr val="000000">
                <a:alpha val="50000"/>
              </a:srgbClr>
            </a:outerShdw>
          </a:effectLst>
        </p:spPr>
      </p:pic>
      <p:grpSp>
        <p:nvGrpSpPr>
          <p:cNvPr id="3" name="Google Shape;436;p60">
            <a:extLst>
              <a:ext uri="{FF2B5EF4-FFF2-40B4-BE49-F238E27FC236}">
                <a16:creationId xmlns:a16="http://schemas.microsoft.com/office/drawing/2014/main" id="{19E6D006-0805-31CA-AE33-CB72F80750E0}"/>
              </a:ext>
            </a:extLst>
          </p:cNvPr>
          <p:cNvGrpSpPr/>
          <p:nvPr/>
        </p:nvGrpSpPr>
        <p:grpSpPr>
          <a:xfrm>
            <a:off x="7028791" y="3751280"/>
            <a:ext cx="272906" cy="434118"/>
            <a:chOff x="1312450" y="4093350"/>
            <a:chExt cx="685350" cy="1090200"/>
          </a:xfrm>
        </p:grpSpPr>
        <p:sp>
          <p:nvSpPr>
            <p:cNvPr id="4" name="Google Shape;437;p60">
              <a:extLst>
                <a:ext uri="{FF2B5EF4-FFF2-40B4-BE49-F238E27FC236}">
                  <a16:creationId xmlns:a16="http://schemas.microsoft.com/office/drawing/2014/main" id="{14F80588-E87C-38E5-38FB-E9F7F28CC26C}"/>
                </a:ext>
              </a:extLst>
            </p:cNvPr>
            <p:cNvSpPr/>
            <p:nvPr/>
          </p:nvSpPr>
          <p:spPr>
            <a:xfrm>
              <a:off x="1312450" y="4093350"/>
              <a:ext cx="685350" cy="1090200"/>
            </a:xfrm>
            <a:custGeom>
              <a:avLst/>
              <a:gdLst/>
              <a:ahLst/>
              <a:cxnLst/>
              <a:rect l="l" t="t" r="r" b="b"/>
              <a:pathLst>
                <a:path w="27414" h="43608" extrusionOk="0">
                  <a:moveTo>
                    <a:pt x="5201" y="10009"/>
                  </a:moveTo>
                  <a:lnTo>
                    <a:pt x="5201" y="10009"/>
                  </a:lnTo>
                  <a:cubicBezTo>
                    <a:pt x="5040" y="10996"/>
                    <a:pt x="5002" y="11987"/>
                    <a:pt x="5102" y="12937"/>
                  </a:cubicBezTo>
                  <a:cubicBezTo>
                    <a:pt x="5170" y="13571"/>
                    <a:pt x="5297" y="14196"/>
                    <a:pt x="5478" y="14807"/>
                  </a:cubicBezTo>
                  <a:cubicBezTo>
                    <a:pt x="4743" y="13294"/>
                    <a:pt x="4728" y="11634"/>
                    <a:pt x="5201" y="10009"/>
                  </a:cubicBezTo>
                  <a:close/>
                  <a:moveTo>
                    <a:pt x="15811" y="1265"/>
                  </a:moveTo>
                  <a:cubicBezTo>
                    <a:pt x="20541" y="1265"/>
                    <a:pt x="25145" y="5101"/>
                    <a:pt x="25884" y="9796"/>
                  </a:cubicBezTo>
                  <a:cubicBezTo>
                    <a:pt x="26649" y="14663"/>
                    <a:pt x="23581" y="19908"/>
                    <a:pt x="18734" y="21156"/>
                  </a:cubicBezTo>
                  <a:lnTo>
                    <a:pt x="18733" y="21156"/>
                  </a:lnTo>
                  <a:cubicBezTo>
                    <a:pt x="17919" y="21366"/>
                    <a:pt x="17082" y="21467"/>
                    <a:pt x="16245" y="21467"/>
                  </a:cubicBezTo>
                  <a:cubicBezTo>
                    <a:pt x="12150" y="21467"/>
                    <a:pt x="8059" y="19044"/>
                    <a:pt x="6641" y="15088"/>
                  </a:cubicBezTo>
                  <a:cubicBezTo>
                    <a:pt x="5469" y="11816"/>
                    <a:pt x="6172" y="7764"/>
                    <a:pt x="8270" y="4955"/>
                  </a:cubicBezTo>
                  <a:cubicBezTo>
                    <a:pt x="9623" y="3549"/>
                    <a:pt x="11222" y="2430"/>
                    <a:pt x="12774" y="1829"/>
                  </a:cubicBezTo>
                  <a:cubicBezTo>
                    <a:pt x="13408" y="1665"/>
                    <a:pt x="14061" y="1582"/>
                    <a:pt x="14715" y="1582"/>
                  </a:cubicBezTo>
                  <a:cubicBezTo>
                    <a:pt x="14773" y="1582"/>
                    <a:pt x="14831" y="1582"/>
                    <a:pt x="14889" y="1584"/>
                  </a:cubicBezTo>
                  <a:cubicBezTo>
                    <a:pt x="14890" y="1584"/>
                    <a:pt x="14891" y="1584"/>
                    <a:pt x="14891" y="1584"/>
                  </a:cubicBezTo>
                  <a:cubicBezTo>
                    <a:pt x="15042" y="1584"/>
                    <a:pt x="15084" y="1340"/>
                    <a:pt x="14936" y="1309"/>
                  </a:cubicBezTo>
                  <a:cubicBezTo>
                    <a:pt x="15228" y="1279"/>
                    <a:pt x="15519" y="1265"/>
                    <a:pt x="15811" y="1265"/>
                  </a:cubicBezTo>
                  <a:close/>
                  <a:moveTo>
                    <a:pt x="11744" y="28418"/>
                  </a:moveTo>
                  <a:lnTo>
                    <a:pt x="11744" y="28418"/>
                  </a:lnTo>
                  <a:cubicBezTo>
                    <a:pt x="12408" y="28787"/>
                    <a:pt x="13268" y="28878"/>
                    <a:pt x="14064" y="28978"/>
                  </a:cubicBezTo>
                  <a:cubicBezTo>
                    <a:pt x="13489" y="31053"/>
                    <a:pt x="12936" y="33136"/>
                    <a:pt x="12378" y="35217"/>
                  </a:cubicBezTo>
                  <a:lnTo>
                    <a:pt x="12377" y="35217"/>
                  </a:lnTo>
                  <a:lnTo>
                    <a:pt x="11752" y="37548"/>
                  </a:lnTo>
                  <a:cubicBezTo>
                    <a:pt x="11436" y="37515"/>
                    <a:pt x="11118" y="37500"/>
                    <a:pt x="10804" y="37432"/>
                  </a:cubicBezTo>
                  <a:cubicBezTo>
                    <a:pt x="10450" y="37354"/>
                    <a:pt x="10108" y="37230"/>
                    <a:pt x="9772" y="37098"/>
                  </a:cubicBezTo>
                  <a:cubicBezTo>
                    <a:pt x="9899" y="36422"/>
                    <a:pt x="10035" y="35749"/>
                    <a:pt x="10185" y="35077"/>
                  </a:cubicBezTo>
                  <a:cubicBezTo>
                    <a:pt x="10425" y="33999"/>
                    <a:pt x="10695" y="32928"/>
                    <a:pt x="10992" y="31864"/>
                  </a:cubicBezTo>
                  <a:cubicBezTo>
                    <a:pt x="11305" y="30745"/>
                    <a:pt x="11807" y="29661"/>
                    <a:pt x="11760" y="28491"/>
                  </a:cubicBezTo>
                  <a:cubicBezTo>
                    <a:pt x="11757" y="28467"/>
                    <a:pt x="11752" y="28442"/>
                    <a:pt x="11744" y="28418"/>
                  </a:cubicBezTo>
                  <a:close/>
                  <a:moveTo>
                    <a:pt x="9701" y="37483"/>
                  </a:moveTo>
                  <a:cubicBezTo>
                    <a:pt x="10246" y="37833"/>
                    <a:pt x="10942" y="38077"/>
                    <a:pt x="11595" y="38077"/>
                  </a:cubicBezTo>
                  <a:cubicBezTo>
                    <a:pt x="11600" y="38077"/>
                    <a:pt x="11605" y="38077"/>
                    <a:pt x="11609" y="38077"/>
                  </a:cubicBezTo>
                  <a:lnTo>
                    <a:pt x="11609" y="38077"/>
                  </a:lnTo>
                  <a:cubicBezTo>
                    <a:pt x="11580" y="38193"/>
                    <a:pt x="11549" y="38311"/>
                    <a:pt x="11517" y="38428"/>
                  </a:cubicBezTo>
                  <a:lnTo>
                    <a:pt x="11517" y="38427"/>
                  </a:lnTo>
                  <a:cubicBezTo>
                    <a:pt x="11470" y="38603"/>
                    <a:pt x="11418" y="38860"/>
                    <a:pt x="11359" y="39156"/>
                  </a:cubicBezTo>
                  <a:cubicBezTo>
                    <a:pt x="11204" y="39085"/>
                    <a:pt x="11033" y="39072"/>
                    <a:pt x="10858" y="39072"/>
                  </a:cubicBezTo>
                  <a:cubicBezTo>
                    <a:pt x="10752" y="39072"/>
                    <a:pt x="10645" y="39077"/>
                    <a:pt x="10540" y="39077"/>
                  </a:cubicBezTo>
                  <a:cubicBezTo>
                    <a:pt x="10481" y="39077"/>
                    <a:pt x="10423" y="39075"/>
                    <a:pt x="10366" y="39070"/>
                  </a:cubicBezTo>
                  <a:cubicBezTo>
                    <a:pt x="10056" y="39046"/>
                    <a:pt x="9752" y="38970"/>
                    <a:pt x="9446" y="38922"/>
                  </a:cubicBezTo>
                  <a:cubicBezTo>
                    <a:pt x="9465" y="38818"/>
                    <a:pt x="9482" y="38724"/>
                    <a:pt x="9492" y="38655"/>
                  </a:cubicBezTo>
                  <a:cubicBezTo>
                    <a:pt x="9556" y="38264"/>
                    <a:pt x="9631" y="37874"/>
                    <a:pt x="9701" y="37483"/>
                  </a:cubicBezTo>
                  <a:close/>
                  <a:moveTo>
                    <a:pt x="9371" y="39374"/>
                  </a:moveTo>
                  <a:cubicBezTo>
                    <a:pt x="9633" y="39480"/>
                    <a:pt x="9916" y="39543"/>
                    <a:pt x="10196" y="39580"/>
                  </a:cubicBezTo>
                  <a:cubicBezTo>
                    <a:pt x="10388" y="39606"/>
                    <a:pt x="10607" y="39642"/>
                    <a:pt x="10819" y="39642"/>
                  </a:cubicBezTo>
                  <a:cubicBezTo>
                    <a:pt x="10980" y="39642"/>
                    <a:pt x="11137" y="39622"/>
                    <a:pt x="11275" y="39560"/>
                  </a:cubicBezTo>
                  <a:lnTo>
                    <a:pt x="11275" y="39560"/>
                  </a:lnTo>
                  <a:cubicBezTo>
                    <a:pt x="11189" y="39985"/>
                    <a:pt x="11082" y="40437"/>
                    <a:pt x="10950" y="40815"/>
                  </a:cubicBezTo>
                  <a:cubicBezTo>
                    <a:pt x="10924" y="40814"/>
                    <a:pt x="10899" y="40814"/>
                    <a:pt x="10873" y="40814"/>
                  </a:cubicBezTo>
                  <a:cubicBezTo>
                    <a:pt x="10639" y="40814"/>
                    <a:pt x="10398" y="40862"/>
                    <a:pt x="10159" y="40862"/>
                  </a:cubicBezTo>
                  <a:cubicBezTo>
                    <a:pt x="10125" y="40862"/>
                    <a:pt x="10090" y="40861"/>
                    <a:pt x="10056" y="40859"/>
                  </a:cubicBezTo>
                  <a:cubicBezTo>
                    <a:pt x="9795" y="40841"/>
                    <a:pt x="9538" y="40801"/>
                    <a:pt x="9284" y="40736"/>
                  </a:cubicBezTo>
                  <a:cubicBezTo>
                    <a:pt x="9251" y="40301"/>
                    <a:pt x="9306" y="39796"/>
                    <a:pt x="9371" y="39374"/>
                  </a:cubicBezTo>
                  <a:close/>
                  <a:moveTo>
                    <a:pt x="9402" y="41289"/>
                  </a:moveTo>
                  <a:lnTo>
                    <a:pt x="9402" y="41289"/>
                  </a:lnTo>
                  <a:cubicBezTo>
                    <a:pt x="9559" y="41334"/>
                    <a:pt x="9718" y="41367"/>
                    <a:pt x="9881" y="41388"/>
                  </a:cubicBezTo>
                  <a:cubicBezTo>
                    <a:pt x="10049" y="41410"/>
                    <a:pt x="10255" y="41433"/>
                    <a:pt x="10462" y="41433"/>
                  </a:cubicBezTo>
                  <a:cubicBezTo>
                    <a:pt x="10528" y="41433"/>
                    <a:pt x="10593" y="41431"/>
                    <a:pt x="10658" y="41426"/>
                  </a:cubicBezTo>
                  <a:lnTo>
                    <a:pt x="10658" y="41426"/>
                  </a:lnTo>
                  <a:cubicBezTo>
                    <a:pt x="10569" y="41553"/>
                    <a:pt x="10471" y="41645"/>
                    <a:pt x="10362" y="41677"/>
                  </a:cubicBezTo>
                  <a:cubicBezTo>
                    <a:pt x="10234" y="41715"/>
                    <a:pt x="10121" y="41733"/>
                    <a:pt x="10020" y="41733"/>
                  </a:cubicBezTo>
                  <a:cubicBezTo>
                    <a:pt x="9703" y="41733"/>
                    <a:pt x="9511" y="41557"/>
                    <a:pt x="9402" y="41289"/>
                  </a:cubicBezTo>
                  <a:close/>
                  <a:moveTo>
                    <a:pt x="15893" y="1"/>
                  </a:moveTo>
                  <a:cubicBezTo>
                    <a:pt x="15395" y="1"/>
                    <a:pt x="14894" y="37"/>
                    <a:pt x="14392" y="112"/>
                  </a:cubicBezTo>
                  <a:cubicBezTo>
                    <a:pt x="8294" y="1027"/>
                    <a:pt x="1" y="10835"/>
                    <a:pt x="5909" y="16358"/>
                  </a:cubicBezTo>
                  <a:cubicBezTo>
                    <a:pt x="5961" y="16407"/>
                    <a:pt x="6017" y="16426"/>
                    <a:pt x="6069" y="16426"/>
                  </a:cubicBezTo>
                  <a:cubicBezTo>
                    <a:pt x="6083" y="16426"/>
                    <a:pt x="6096" y="16425"/>
                    <a:pt x="6110" y="16423"/>
                  </a:cubicBezTo>
                  <a:cubicBezTo>
                    <a:pt x="7517" y="19288"/>
                    <a:pt x="10185" y="21363"/>
                    <a:pt x="13288" y="22188"/>
                  </a:cubicBezTo>
                  <a:cubicBezTo>
                    <a:pt x="12902" y="23062"/>
                    <a:pt x="12749" y="24055"/>
                    <a:pt x="12540" y="24979"/>
                  </a:cubicBezTo>
                  <a:cubicBezTo>
                    <a:pt x="12385" y="25662"/>
                    <a:pt x="12080" y="26433"/>
                    <a:pt x="12061" y="27162"/>
                  </a:cubicBezTo>
                  <a:cubicBezTo>
                    <a:pt x="11762" y="27201"/>
                    <a:pt x="11473" y="27285"/>
                    <a:pt x="11204" y="27442"/>
                  </a:cubicBezTo>
                  <a:cubicBezTo>
                    <a:pt x="11018" y="27550"/>
                    <a:pt x="11015" y="27777"/>
                    <a:pt x="11142" y="27928"/>
                  </a:cubicBezTo>
                  <a:cubicBezTo>
                    <a:pt x="11145" y="27935"/>
                    <a:pt x="11150" y="27938"/>
                    <a:pt x="11155" y="27944"/>
                  </a:cubicBezTo>
                  <a:cubicBezTo>
                    <a:pt x="11028" y="27948"/>
                    <a:pt x="10910" y="28008"/>
                    <a:pt x="10832" y="28108"/>
                  </a:cubicBezTo>
                  <a:cubicBezTo>
                    <a:pt x="9928" y="29229"/>
                    <a:pt x="9683" y="30715"/>
                    <a:pt x="9312" y="32089"/>
                  </a:cubicBezTo>
                  <a:cubicBezTo>
                    <a:pt x="8852" y="33796"/>
                    <a:pt x="8465" y="35519"/>
                    <a:pt x="8149" y="37259"/>
                  </a:cubicBezTo>
                  <a:cubicBezTo>
                    <a:pt x="7935" y="38433"/>
                    <a:pt x="7369" y="40158"/>
                    <a:pt x="7613" y="41356"/>
                  </a:cubicBezTo>
                  <a:cubicBezTo>
                    <a:pt x="7832" y="42434"/>
                    <a:pt x="8920" y="43013"/>
                    <a:pt x="9873" y="43417"/>
                  </a:cubicBezTo>
                  <a:cubicBezTo>
                    <a:pt x="10183" y="43548"/>
                    <a:pt x="10458" y="43608"/>
                    <a:pt x="10702" y="43608"/>
                  </a:cubicBezTo>
                  <a:cubicBezTo>
                    <a:pt x="12509" y="43608"/>
                    <a:pt x="12630" y="40342"/>
                    <a:pt x="13029" y="38845"/>
                  </a:cubicBezTo>
                  <a:cubicBezTo>
                    <a:pt x="13941" y="35420"/>
                    <a:pt x="14878" y="31999"/>
                    <a:pt x="15749" y="28562"/>
                  </a:cubicBezTo>
                  <a:cubicBezTo>
                    <a:pt x="15842" y="28197"/>
                    <a:pt x="15632" y="27698"/>
                    <a:pt x="15220" y="27630"/>
                  </a:cubicBezTo>
                  <a:cubicBezTo>
                    <a:pt x="14854" y="27569"/>
                    <a:pt x="14466" y="27473"/>
                    <a:pt x="14071" y="27380"/>
                  </a:cubicBezTo>
                  <a:cubicBezTo>
                    <a:pt x="14478" y="25797"/>
                    <a:pt x="14896" y="24136"/>
                    <a:pt x="15010" y="22508"/>
                  </a:cubicBezTo>
                  <a:cubicBezTo>
                    <a:pt x="15443" y="22557"/>
                    <a:pt x="15877" y="22582"/>
                    <a:pt x="16312" y="22582"/>
                  </a:cubicBezTo>
                  <a:cubicBezTo>
                    <a:pt x="16645" y="22582"/>
                    <a:pt x="16978" y="22568"/>
                    <a:pt x="17310" y="22539"/>
                  </a:cubicBezTo>
                  <a:cubicBezTo>
                    <a:pt x="23190" y="22007"/>
                    <a:pt x="27413" y="16567"/>
                    <a:pt x="27170" y="10774"/>
                  </a:cubicBezTo>
                  <a:cubicBezTo>
                    <a:pt x="26925" y="4930"/>
                    <a:pt x="21682" y="1"/>
                    <a:pt x="158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38;p60">
              <a:extLst>
                <a:ext uri="{FF2B5EF4-FFF2-40B4-BE49-F238E27FC236}">
                  <a16:creationId xmlns:a16="http://schemas.microsoft.com/office/drawing/2014/main" id="{306CE0D8-F5A1-F662-7D5F-2CB758BC886E}"/>
                </a:ext>
              </a:extLst>
            </p:cNvPr>
            <p:cNvSpPr/>
            <p:nvPr/>
          </p:nvSpPr>
          <p:spPr>
            <a:xfrm>
              <a:off x="1477975" y="4161250"/>
              <a:ext cx="487250" cy="450450"/>
            </a:xfrm>
            <a:custGeom>
              <a:avLst/>
              <a:gdLst/>
              <a:ahLst/>
              <a:cxnLst/>
              <a:rect l="l" t="t" r="r" b="b"/>
              <a:pathLst>
                <a:path w="19490" h="18018" extrusionOk="0">
                  <a:moveTo>
                    <a:pt x="1614" y="7205"/>
                  </a:moveTo>
                  <a:cubicBezTo>
                    <a:pt x="1122" y="9193"/>
                    <a:pt x="1161" y="11265"/>
                    <a:pt x="1871" y="12865"/>
                  </a:cubicBezTo>
                  <a:cubicBezTo>
                    <a:pt x="1911" y="12957"/>
                    <a:pt x="1956" y="13046"/>
                    <a:pt x="2001" y="13135"/>
                  </a:cubicBezTo>
                  <a:cubicBezTo>
                    <a:pt x="1442" y="12197"/>
                    <a:pt x="1127" y="11132"/>
                    <a:pt x="1088" y="10040"/>
                  </a:cubicBezTo>
                  <a:cubicBezTo>
                    <a:pt x="1052" y="9061"/>
                    <a:pt x="1251" y="8105"/>
                    <a:pt x="1614" y="7205"/>
                  </a:cubicBezTo>
                  <a:close/>
                  <a:moveTo>
                    <a:pt x="8769" y="1099"/>
                  </a:moveTo>
                  <a:cubicBezTo>
                    <a:pt x="10213" y="1099"/>
                    <a:pt x="11739" y="1834"/>
                    <a:pt x="12928" y="2514"/>
                  </a:cubicBezTo>
                  <a:cubicBezTo>
                    <a:pt x="15190" y="3806"/>
                    <a:pt x="17154" y="5801"/>
                    <a:pt x="17151" y="8562"/>
                  </a:cubicBezTo>
                  <a:cubicBezTo>
                    <a:pt x="17150" y="11027"/>
                    <a:pt x="16062" y="14041"/>
                    <a:pt x="14176" y="15676"/>
                  </a:cubicBezTo>
                  <a:cubicBezTo>
                    <a:pt x="13112" y="16598"/>
                    <a:pt x="11835" y="16976"/>
                    <a:pt x="10526" y="16976"/>
                  </a:cubicBezTo>
                  <a:cubicBezTo>
                    <a:pt x="8796" y="16976"/>
                    <a:pt x="7009" y="16315"/>
                    <a:pt x="5579" y="15381"/>
                  </a:cubicBezTo>
                  <a:cubicBezTo>
                    <a:pt x="2756" y="13536"/>
                    <a:pt x="1781" y="10776"/>
                    <a:pt x="2574" y="7531"/>
                  </a:cubicBezTo>
                  <a:cubicBezTo>
                    <a:pt x="2925" y="6098"/>
                    <a:pt x="3537" y="4567"/>
                    <a:pt x="4464" y="3322"/>
                  </a:cubicBezTo>
                  <a:cubicBezTo>
                    <a:pt x="4471" y="3316"/>
                    <a:pt x="4477" y="3308"/>
                    <a:pt x="4485" y="3302"/>
                  </a:cubicBezTo>
                  <a:cubicBezTo>
                    <a:pt x="5475" y="2436"/>
                    <a:pt x="6694" y="1440"/>
                    <a:pt x="8014" y="1172"/>
                  </a:cubicBezTo>
                  <a:cubicBezTo>
                    <a:pt x="8262" y="1122"/>
                    <a:pt x="8514" y="1099"/>
                    <a:pt x="8769" y="1099"/>
                  </a:cubicBezTo>
                  <a:close/>
                  <a:moveTo>
                    <a:pt x="8887" y="1"/>
                  </a:moveTo>
                  <a:cubicBezTo>
                    <a:pt x="8837" y="1"/>
                    <a:pt x="8788" y="1"/>
                    <a:pt x="8738" y="3"/>
                  </a:cubicBezTo>
                  <a:cubicBezTo>
                    <a:pt x="6181" y="71"/>
                    <a:pt x="3888" y="2245"/>
                    <a:pt x="2440" y="4180"/>
                  </a:cubicBezTo>
                  <a:cubicBezTo>
                    <a:pt x="877" y="6267"/>
                    <a:pt x="1" y="8911"/>
                    <a:pt x="661" y="11505"/>
                  </a:cubicBezTo>
                  <a:cubicBezTo>
                    <a:pt x="1175" y="13521"/>
                    <a:pt x="2542" y="15297"/>
                    <a:pt x="4474" y="15997"/>
                  </a:cubicBezTo>
                  <a:cubicBezTo>
                    <a:pt x="6169" y="17258"/>
                    <a:pt x="8337" y="18017"/>
                    <a:pt x="10414" y="18017"/>
                  </a:cubicBezTo>
                  <a:cubicBezTo>
                    <a:pt x="12074" y="18017"/>
                    <a:pt x="13676" y="17532"/>
                    <a:pt x="14932" y="16430"/>
                  </a:cubicBezTo>
                  <a:cubicBezTo>
                    <a:pt x="18721" y="13109"/>
                    <a:pt x="19489" y="6595"/>
                    <a:pt x="15668" y="3108"/>
                  </a:cubicBezTo>
                  <a:cubicBezTo>
                    <a:pt x="13933" y="1526"/>
                    <a:pt x="11308" y="1"/>
                    <a:pt x="88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39;p60">
              <a:extLst>
                <a:ext uri="{FF2B5EF4-FFF2-40B4-BE49-F238E27FC236}">
                  <a16:creationId xmlns:a16="http://schemas.microsoft.com/office/drawing/2014/main" id="{080F5A17-C39D-F567-34D9-D16ED1FCB4ED}"/>
                </a:ext>
              </a:extLst>
            </p:cNvPr>
            <p:cNvSpPr/>
            <p:nvPr/>
          </p:nvSpPr>
          <p:spPr>
            <a:xfrm>
              <a:off x="1611400" y="4264325"/>
              <a:ext cx="204725" cy="224825"/>
            </a:xfrm>
            <a:custGeom>
              <a:avLst/>
              <a:gdLst/>
              <a:ahLst/>
              <a:cxnLst/>
              <a:rect l="l" t="t" r="r" b="b"/>
              <a:pathLst>
                <a:path w="8189" h="8993" extrusionOk="0">
                  <a:moveTo>
                    <a:pt x="3561" y="0"/>
                  </a:moveTo>
                  <a:cubicBezTo>
                    <a:pt x="1727" y="0"/>
                    <a:pt x="0" y="1490"/>
                    <a:pt x="935" y="3575"/>
                  </a:cubicBezTo>
                  <a:cubicBezTo>
                    <a:pt x="1077" y="3892"/>
                    <a:pt x="1311" y="4020"/>
                    <a:pt x="1557" y="4020"/>
                  </a:cubicBezTo>
                  <a:cubicBezTo>
                    <a:pt x="2000" y="4020"/>
                    <a:pt x="2483" y="3607"/>
                    <a:pt x="2546" y="3138"/>
                  </a:cubicBezTo>
                  <a:cubicBezTo>
                    <a:pt x="2652" y="2350"/>
                    <a:pt x="3006" y="2037"/>
                    <a:pt x="3405" y="2037"/>
                  </a:cubicBezTo>
                  <a:cubicBezTo>
                    <a:pt x="4054" y="2037"/>
                    <a:pt x="4819" y="2864"/>
                    <a:pt x="4821" y="3825"/>
                  </a:cubicBezTo>
                  <a:cubicBezTo>
                    <a:pt x="4825" y="5165"/>
                    <a:pt x="3942" y="6358"/>
                    <a:pt x="3228" y="7421"/>
                  </a:cubicBezTo>
                  <a:cubicBezTo>
                    <a:pt x="2689" y="8221"/>
                    <a:pt x="3437" y="8993"/>
                    <a:pt x="4195" y="8993"/>
                  </a:cubicBezTo>
                  <a:cubicBezTo>
                    <a:pt x="4522" y="8993"/>
                    <a:pt x="4850" y="8849"/>
                    <a:pt x="5078" y="8503"/>
                  </a:cubicBezTo>
                  <a:cubicBezTo>
                    <a:pt x="6537" y="6287"/>
                    <a:pt x="8188" y="2626"/>
                    <a:pt x="5438" y="602"/>
                  </a:cubicBezTo>
                  <a:cubicBezTo>
                    <a:pt x="4875" y="188"/>
                    <a:pt x="4211" y="0"/>
                    <a:pt x="3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40;p60">
              <a:extLst>
                <a:ext uri="{FF2B5EF4-FFF2-40B4-BE49-F238E27FC236}">
                  <a16:creationId xmlns:a16="http://schemas.microsoft.com/office/drawing/2014/main" id="{DDBD5067-AF84-A45A-07B4-6A60001DEA75}"/>
                </a:ext>
              </a:extLst>
            </p:cNvPr>
            <p:cNvSpPr/>
            <p:nvPr/>
          </p:nvSpPr>
          <p:spPr>
            <a:xfrm>
              <a:off x="1688575" y="4506825"/>
              <a:ext cx="60375" cy="62375"/>
            </a:xfrm>
            <a:custGeom>
              <a:avLst/>
              <a:gdLst/>
              <a:ahLst/>
              <a:cxnLst/>
              <a:rect l="l" t="t" r="r" b="b"/>
              <a:pathLst>
                <a:path w="2415" h="2495" extrusionOk="0">
                  <a:moveTo>
                    <a:pt x="1242" y="0"/>
                  </a:moveTo>
                  <a:cubicBezTo>
                    <a:pt x="1230" y="0"/>
                    <a:pt x="1219" y="1"/>
                    <a:pt x="1207" y="1"/>
                  </a:cubicBezTo>
                  <a:cubicBezTo>
                    <a:pt x="1005" y="10"/>
                    <a:pt x="807" y="63"/>
                    <a:pt x="629" y="158"/>
                  </a:cubicBezTo>
                  <a:cubicBezTo>
                    <a:pt x="403" y="277"/>
                    <a:pt x="150" y="585"/>
                    <a:pt x="103" y="841"/>
                  </a:cubicBezTo>
                  <a:cubicBezTo>
                    <a:pt x="93" y="897"/>
                    <a:pt x="83" y="952"/>
                    <a:pt x="73" y="1007"/>
                  </a:cubicBezTo>
                  <a:cubicBezTo>
                    <a:pt x="0" y="1417"/>
                    <a:pt x="50" y="1851"/>
                    <a:pt x="375" y="2151"/>
                  </a:cubicBezTo>
                  <a:cubicBezTo>
                    <a:pt x="605" y="2361"/>
                    <a:pt x="887" y="2495"/>
                    <a:pt x="1207" y="2495"/>
                  </a:cubicBezTo>
                  <a:cubicBezTo>
                    <a:pt x="1517" y="2490"/>
                    <a:pt x="1814" y="2367"/>
                    <a:pt x="2037" y="2151"/>
                  </a:cubicBezTo>
                  <a:cubicBezTo>
                    <a:pt x="2354" y="1833"/>
                    <a:pt x="2415" y="1430"/>
                    <a:pt x="2339" y="1007"/>
                  </a:cubicBezTo>
                  <a:cubicBezTo>
                    <a:pt x="2329" y="952"/>
                    <a:pt x="2319" y="897"/>
                    <a:pt x="2309" y="841"/>
                  </a:cubicBezTo>
                  <a:cubicBezTo>
                    <a:pt x="2267" y="605"/>
                    <a:pt x="2080" y="387"/>
                    <a:pt x="1900" y="247"/>
                  </a:cubicBezTo>
                  <a:cubicBezTo>
                    <a:pt x="1716" y="105"/>
                    <a:pt x="1480" y="0"/>
                    <a:pt x="12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 name="Google Shape;435;p60">
            <a:extLst>
              <a:ext uri="{FF2B5EF4-FFF2-40B4-BE49-F238E27FC236}">
                <a16:creationId xmlns:a16="http://schemas.microsoft.com/office/drawing/2014/main" id="{729ACF01-4420-29DA-BA9A-9FF5C100712F}"/>
              </a:ext>
            </a:extLst>
          </p:cNvPr>
          <p:cNvPicPr preferRelativeResize="0"/>
          <p:nvPr/>
        </p:nvPicPr>
        <p:blipFill>
          <a:blip r:embed="rId6">
            <a:alphaModFix/>
          </a:blip>
          <a:stretch>
            <a:fillRect/>
          </a:stretch>
        </p:blipFill>
        <p:spPr>
          <a:xfrm rot="466426">
            <a:off x="4361559" y="1408973"/>
            <a:ext cx="2811877" cy="2706662"/>
          </a:xfrm>
          <a:prstGeom prst="rect">
            <a:avLst/>
          </a:prstGeom>
          <a:noFill/>
          <a:ln>
            <a:noFill/>
          </a:ln>
          <a:effectLst>
            <a:outerShdw blurRad="57150" dist="19050" dir="5400000" algn="bl" rotWithShape="0">
              <a:srgbClr val="000000">
                <a:alpha val="50000"/>
              </a:srgbClr>
            </a:outerShdw>
          </a:effectLst>
        </p:spPr>
      </p:pic>
      <p:grpSp>
        <p:nvGrpSpPr>
          <p:cNvPr id="9" name="Google Shape;436;p60">
            <a:extLst>
              <a:ext uri="{FF2B5EF4-FFF2-40B4-BE49-F238E27FC236}">
                <a16:creationId xmlns:a16="http://schemas.microsoft.com/office/drawing/2014/main" id="{A5719DA2-88DA-445B-5CBB-A0CD5EC364E7}"/>
              </a:ext>
            </a:extLst>
          </p:cNvPr>
          <p:cNvGrpSpPr/>
          <p:nvPr/>
        </p:nvGrpSpPr>
        <p:grpSpPr>
          <a:xfrm rot="1161893">
            <a:off x="4980008" y="2601261"/>
            <a:ext cx="579644" cy="759142"/>
            <a:chOff x="1312450" y="4093350"/>
            <a:chExt cx="685350" cy="1090200"/>
          </a:xfrm>
        </p:grpSpPr>
        <p:sp>
          <p:nvSpPr>
            <p:cNvPr id="10" name="Google Shape;437;p60">
              <a:extLst>
                <a:ext uri="{FF2B5EF4-FFF2-40B4-BE49-F238E27FC236}">
                  <a16:creationId xmlns:a16="http://schemas.microsoft.com/office/drawing/2014/main" id="{734BEA55-9E13-B661-81CE-B8388BAAF985}"/>
                </a:ext>
              </a:extLst>
            </p:cNvPr>
            <p:cNvSpPr/>
            <p:nvPr/>
          </p:nvSpPr>
          <p:spPr>
            <a:xfrm>
              <a:off x="1312450" y="4093350"/>
              <a:ext cx="685350" cy="1090200"/>
            </a:xfrm>
            <a:custGeom>
              <a:avLst/>
              <a:gdLst/>
              <a:ahLst/>
              <a:cxnLst/>
              <a:rect l="l" t="t" r="r" b="b"/>
              <a:pathLst>
                <a:path w="27414" h="43608" extrusionOk="0">
                  <a:moveTo>
                    <a:pt x="5201" y="10009"/>
                  </a:moveTo>
                  <a:lnTo>
                    <a:pt x="5201" y="10009"/>
                  </a:lnTo>
                  <a:cubicBezTo>
                    <a:pt x="5040" y="10996"/>
                    <a:pt x="5002" y="11987"/>
                    <a:pt x="5102" y="12937"/>
                  </a:cubicBezTo>
                  <a:cubicBezTo>
                    <a:pt x="5170" y="13571"/>
                    <a:pt x="5297" y="14196"/>
                    <a:pt x="5478" y="14807"/>
                  </a:cubicBezTo>
                  <a:cubicBezTo>
                    <a:pt x="4743" y="13294"/>
                    <a:pt x="4728" y="11634"/>
                    <a:pt x="5201" y="10009"/>
                  </a:cubicBezTo>
                  <a:close/>
                  <a:moveTo>
                    <a:pt x="15811" y="1265"/>
                  </a:moveTo>
                  <a:cubicBezTo>
                    <a:pt x="20541" y="1265"/>
                    <a:pt x="25145" y="5101"/>
                    <a:pt x="25884" y="9796"/>
                  </a:cubicBezTo>
                  <a:cubicBezTo>
                    <a:pt x="26649" y="14663"/>
                    <a:pt x="23581" y="19908"/>
                    <a:pt x="18734" y="21156"/>
                  </a:cubicBezTo>
                  <a:lnTo>
                    <a:pt x="18733" y="21156"/>
                  </a:lnTo>
                  <a:cubicBezTo>
                    <a:pt x="17919" y="21366"/>
                    <a:pt x="17082" y="21467"/>
                    <a:pt x="16245" y="21467"/>
                  </a:cubicBezTo>
                  <a:cubicBezTo>
                    <a:pt x="12150" y="21467"/>
                    <a:pt x="8059" y="19044"/>
                    <a:pt x="6641" y="15088"/>
                  </a:cubicBezTo>
                  <a:cubicBezTo>
                    <a:pt x="5469" y="11816"/>
                    <a:pt x="6172" y="7764"/>
                    <a:pt x="8270" y="4955"/>
                  </a:cubicBezTo>
                  <a:cubicBezTo>
                    <a:pt x="9623" y="3549"/>
                    <a:pt x="11222" y="2430"/>
                    <a:pt x="12774" y="1829"/>
                  </a:cubicBezTo>
                  <a:cubicBezTo>
                    <a:pt x="13408" y="1665"/>
                    <a:pt x="14061" y="1582"/>
                    <a:pt x="14715" y="1582"/>
                  </a:cubicBezTo>
                  <a:cubicBezTo>
                    <a:pt x="14773" y="1582"/>
                    <a:pt x="14831" y="1582"/>
                    <a:pt x="14889" y="1584"/>
                  </a:cubicBezTo>
                  <a:cubicBezTo>
                    <a:pt x="14890" y="1584"/>
                    <a:pt x="14891" y="1584"/>
                    <a:pt x="14891" y="1584"/>
                  </a:cubicBezTo>
                  <a:cubicBezTo>
                    <a:pt x="15042" y="1584"/>
                    <a:pt x="15084" y="1340"/>
                    <a:pt x="14936" y="1309"/>
                  </a:cubicBezTo>
                  <a:cubicBezTo>
                    <a:pt x="15228" y="1279"/>
                    <a:pt x="15519" y="1265"/>
                    <a:pt x="15811" y="1265"/>
                  </a:cubicBezTo>
                  <a:close/>
                  <a:moveTo>
                    <a:pt x="11744" y="28418"/>
                  </a:moveTo>
                  <a:lnTo>
                    <a:pt x="11744" y="28418"/>
                  </a:lnTo>
                  <a:cubicBezTo>
                    <a:pt x="12408" y="28787"/>
                    <a:pt x="13268" y="28878"/>
                    <a:pt x="14064" y="28978"/>
                  </a:cubicBezTo>
                  <a:cubicBezTo>
                    <a:pt x="13489" y="31053"/>
                    <a:pt x="12936" y="33136"/>
                    <a:pt x="12378" y="35217"/>
                  </a:cubicBezTo>
                  <a:lnTo>
                    <a:pt x="12377" y="35217"/>
                  </a:lnTo>
                  <a:lnTo>
                    <a:pt x="11752" y="37548"/>
                  </a:lnTo>
                  <a:cubicBezTo>
                    <a:pt x="11436" y="37515"/>
                    <a:pt x="11118" y="37500"/>
                    <a:pt x="10804" y="37432"/>
                  </a:cubicBezTo>
                  <a:cubicBezTo>
                    <a:pt x="10450" y="37354"/>
                    <a:pt x="10108" y="37230"/>
                    <a:pt x="9772" y="37098"/>
                  </a:cubicBezTo>
                  <a:cubicBezTo>
                    <a:pt x="9899" y="36422"/>
                    <a:pt x="10035" y="35749"/>
                    <a:pt x="10185" y="35077"/>
                  </a:cubicBezTo>
                  <a:cubicBezTo>
                    <a:pt x="10425" y="33999"/>
                    <a:pt x="10695" y="32928"/>
                    <a:pt x="10992" y="31864"/>
                  </a:cubicBezTo>
                  <a:cubicBezTo>
                    <a:pt x="11305" y="30745"/>
                    <a:pt x="11807" y="29661"/>
                    <a:pt x="11760" y="28491"/>
                  </a:cubicBezTo>
                  <a:cubicBezTo>
                    <a:pt x="11757" y="28467"/>
                    <a:pt x="11752" y="28442"/>
                    <a:pt x="11744" y="28418"/>
                  </a:cubicBezTo>
                  <a:close/>
                  <a:moveTo>
                    <a:pt x="9701" y="37483"/>
                  </a:moveTo>
                  <a:cubicBezTo>
                    <a:pt x="10246" y="37833"/>
                    <a:pt x="10942" y="38077"/>
                    <a:pt x="11595" y="38077"/>
                  </a:cubicBezTo>
                  <a:cubicBezTo>
                    <a:pt x="11600" y="38077"/>
                    <a:pt x="11605" y="38077"/>
                    <a:pt x="11609" y="38077"/>
                  </a:cubicBezTo>
                  <a:lnTo>
                    <a:pt x="11609" y="38077"/>
                  </a:lnTo>
                  <a:cubicBezTo>
                    <a:pt x="11580" y="38193"/>
                    <a:pt x="11549" y="38311"/>
                    <a:pt x="11517" y="38428"/>
                  </a:cubicBezTo>
                  <a:lnTo>
                    <a:pt x="11517" y="38427"/>
                  </a:lnTo>
                  <a:cubicBezTo>
                    <a:pt x="11470" y="38603"/>
                    <a:pt x="11418" y="38860"/>
                    <a:pt x="11359" y="39156"/>
                  </a:cubicBezTo>
                  <a:cubicBezTo>
                    <a:pt x="11204" y="39085"/>
                    <a:pt x="11033" y="39072"/>
                    <a:pt x="10858" y="39072"/>
                  </a:cubicBezTo>
                  <a:cubicBezTo>
                    <a:pt x="10752" y="39072"/>
                    <a:pt x="10645" y="39077"/>
                    <a:pt x="10540" y="39077"/>
                  </a:cubicBezTo>
                  <a:cubicBezTo>
                    <a:pt x="10481" y="39077"/>
                    <a:pt x="10423" y="39075"/>
                    <a:pt x="10366" y="39070"/>
                  </a:cubicBezTo>
                  <a:cubicBezTo>
                    <a:pt x="10056" y="39046"/>
                    <a:pt x="9752" y="38970"/>
                    <a:pt x="9446" y="38922"/>
                  </a:cubicBezTo>
                  <a:cubicBezTo>
                    <a:pt x="9465" y="38818"/>
                    <a:pt x="9482" y="38724"/>
                    <a:pt x="9492" y="38655"/>
                  </a:cubicBezTo>
                  <a:cubicBezTo>
                    <a:pt x="9556" y="38264"/>
                    <a:pt x="9631" y="37874"/>
                    <a:pt x="9701" y="37483"/>
                  </a:cubicBezTo>
                  <a:close/>
                  <a:moveTo>
                    <a:pt x="9371" y="39374"/>
                  </a:moveTo>
                  <a:cubicBezTo>
                    <a:pt x="9633" y="39480"/>
                    <a:pt x="9916" y="39543"/>
                    <a:pt x="10196" y="39580"/>
                  </a:cubicBezTo>
                  <a:cubicBezTo>
                    <a:pt x="10388" y="39606"/>
                    <a:pt x="10607" y="39642"/>
                    <a:pt x="10819" y="39642"/>
                  </a:cubicBezTo>
                  <a:cubicBezTo>
                    <a:pt x="10980" y="39642"/>
                    <a:pt x="11137" y="39622"/>
                    <a:pt x="11275" y="39560"/>
                  </a:cubicBezTo>
                  <a:lnTo>
                    <a:pt x="11275" y="39560"/>
                  </a:lnTo>
                  <a:cubicBezTo>
                    <a:pt x="11189" y="39985"/>
                    <a:pt x="11082" y="40437"/>
                    <a:pt x="10950" y="40815"/>
                  </a:cubicBezTo>
                  <a:cubicBezTo>
                    <a:pt x="10924" y="40814"/>
                    <a:pt x="10899" y="40814"/>
                    <a:pt x="10873" y="40814"/>
                  </a:cubicBezTo>
                  <a:cubicBezTo>
                    <a:pt x="10639" y="40814"/>
                    <a:pt x="10398" y="40862"/>
                    <a:pt x="10159" y="40862"/>
                  </a:cubicBezTo>
                  <a:cubicBezTo>
                    <a:pt x="10125" y="40862"/>
                    <a:pt x="10090" y="40861"/>
                    <a:pt x="10056" y="40859"/>
                  </a:cubicBezTo>
                  <a:cubicBezTo>
                    <a:pt x="9795" y="40841"/>
                    <a:pt x="9538" y="40801"/>
                    <a:pt x="9284" y="40736"/>
                  </a:cubicBezTo>
                  <a:cubicBezTo>
                    <a:pt x="9251" y="40301"/>
                    <a:pt x="9306" y="39796"/>
                    <a:pt x="9371" y="39374"/>
                  </a:cubicBezTo>
                  <a:close/>
                  <a:moveTo>
                    <a:pt x="9402" y="41289"/>
                  </a:moveTo>
                  <a:lnTo>
                    <a:pt x="9402" y="41289"/>
                  </a:lnTo>
                  <a:cubicBezTo>
                    <a:pt x="9559" y="41334"/>
                    <a:pt x="9718" y="41367"/>
                    <a:pt x="9881" y="41388"/>
                  </a:cubicBezTo>
                  <a:cubicBezTo>
                    <a:pt x="10049" y="41410"/>
                    <a:pt x="10255" y="41433"/>
                    <a:pt x="10462" y="41433"/>
                  </a:cubicBezTo>
                  <a:cubicBezTo>
                    <a:pt x="10528" y="41433"/>
                    <a:pt x="10593" y="41431"/>
                    <a:pt x="10658" y="41426"/>
                  </a:cubicBezTo>
                  <a:lnTo>
                    <a:pt x="10658" y="41426"/>
                  </a:lnTo>
                  <a:cubicBezTo>
                    <a:pt x="10569" y="41553"/>
                    <a:pt x="10471" y="41645"/>
                    <a:pt x="10362" y="41677"/>
                  </a:cubicBezTo>
                  <a:cubicBezTo>
                    <a:pt x="10234" y="41715"/>
                    <a:pt x="10121" y="41733"/>
                    <a:pt x="10020" y="41733"/>
                  </a:cubicBezTo>
                  <a:cubicBezTo>
                    <a:pt x="9703" y="41733"/>
                    <a:pt x="9511" y="41557"/>
                    <a:pt x="9402" y="41289"/>
                  </a:cubicBezTo>
                  <a:close/>
                  <a:moveTo>
                    <a:pt x="15893" y="1"/>
                  </a:moveTo>
                  <a:cubicBezTo>
                    <a:pt x="15395" y="1"/>
                    <a:pt x="14894" y="37"/>
                    <a:pt x="14392" y="112"/>
                  </a:cubicBezTo>
                  <a:cubicBezTo>
                    <a:pt x="8294" y="1027"/>
                    <a:pt x="1" y="10835"/>
                    <a:pt x="5909" y="16358"/>
                  </a:cubicBezTo>
                  <a:cubicBezTo>
                    <a:pt x="5961" y="16407"/>
                    <a:pt x="6017" y="16426"/>
                    <a:pt x="6069" y="16426"/>
                  </a:cubicBezTo>
                  <a:cubicBezTo>
                    <a:pt x="6083" y="16426"/>
                    <a:pt x="6096" y="16425"/>
                    <a:pt x="6110" y="16423"/>
                  </a:cubicBezTo>
                  <a:cubicBezTo>
                    <a:pt x="7517" y="19288"/>
                    <a:pt x="10185" y="21363"/>
                    <a:pt x="13288" y="22188"/>
                  </a:cubicBezTo>
                  <a:cubicBezTo>
                    <a:pt x="12902" y="23062"/>
                    <a:pt x="12749" y="24055"/>
                    <a:pt x="12540" y="24979"/>
                  </a:cubicBezTo>
                  <a:cubicBezTo>
                    <a:pt x="12385" y="25662"/>
                    <a:pt x="12080" y="26433"/>
                    <a:pt x="12061" y="27162"/>
                  </a:cubicBezTo>
                  <a:cubicBezTo>
                    <a:pt x="11762" y="27201"/>
                    <a:pt x="11473" y="27285"/>
                    <a:pt x="11204" y="27442"/>
                  </a:cubicBezTo>
                  <a:cubicBezTo>
                    <a:pt x="11018" y="27550"/>
                    <a:pt x="11015" y="27777"/>
                    <a:pt x="11142" y="27928"/>
                  </a:cubicBezTo>
                  <a:cubicBezTo>
                    <a:pt x="11145" y="27935"/>
                    <a:pt x="11150" y="27938"/>
                    <a:pt x="11155" y="27944"/>
                  </a:cubicBezTo>
                  <a:cubicBezTo>
                    <a:pt x="11028" y="27948"/>
                    <a:pt x="10910" y="28008"/>
                    <a:pt x="10832" y="28108"/>
                  </a:cubicBezTo>
                  <a:cubicBezTo>
                    <a:pt x="9928" y="29229"/>
                    <a:pt x="9683" y="30715"/>
                    <a:pt x="9312" y="32089"/>
                  </a:cubicBezTo>
                  <a:cubicBezTo>
                    <a:pt x="8852" y="33796"/>
                    <a:pt x="8465" y="35519"/>
                    <a:pt x="8149" y="37259"/>
                  </a:cubicBezTo>
                  <a:cubicBezTo>
                    <a:pt x="7935" y="38433"/>
                    <a:pt x="7369" y="40158"/>
                    <a:pt x="7613" y="41356"/>
                  </a:cubicBezTo>
                  <a:cubicBezTo>
                    <a:pt x="7832" y="42434"/>
                    <a:pt x="8920" y="43013"/>
                    <a:pt x="9873" y="43417"/>
                  </a:cubicBezTo>
                  <a:cubicBezTo>
                    <a:pt x="10183" y="43548"/>
                    <a:pt x="10458" y="43608"/>
                    <a:pt x="10702" y="43608"/>
                  </a:cubicBezTo>
                  <a:cubicBezTo>
                    <a:pt x="12509" y="43608"/>
                    <a:pt x="12630" y="40342"/>
                    <a:pt x="13029" y="38845"/>
                  </a:cubicBezTo>
                  <a:cubicBezTo>
                    <a:pt x="13941" y="35420"/>
                    <a:pt x="14878" y="31999"/>
                    <a:pt x="15749" y="28562"/>
                  </a:cubicBezTo>
                  <a:cubicBezTo>
                    <a:pt x="15842" y="28197"/>
                    <a:pt x="15632" y="27698"/>
                    <a:pt x="15220" y="27630"/>
                  </a:cubicBezTo>
                  <a:cubicBezTo>
                    <a:pt x="14854" y="27569"/>
                    <a:pt x="14466" y="27473"/>
                    <a:pt x="14071" y="27380"/>
                  </a:cubicBezTo>
                  <a:cubicBezTo>
                    <a:pt x="14478" y="25797"/>
                    <a:pt x="14896" y="24136"/>
                    <a:pt x="15010" y="22508"/>
                  </a:cubicBezTo>
                  <a:cubicBezTo>
                    <a:pt x="15443" y="22557"/>
                    <a:pt x="15877" y="22582"/>
                    <a:pt x="16312" y="22582"/>
                  </a:cubicBezTo>
                  <a:cubicBezTo>
                    <a:pt x="16645" y="22582"/>
                    <a:pt x="16978" y="22568"/>
                    <a:pt x="17310" y="22539"/>
                  </a:cubicBezTo>
                  <a:cubicBezTo>
                    <a:pt x="23190" y="22007"/>
                    <a:pt x="27413" y="16567"/>
                    <a:pt x="27170" y="10774"/>
                  </a:cubicBezTo>
                  <a:cubicBezTo>
                    <a:pt x="26925" y="4930"/>
                    <a:pt x="21682" y="1"/>
                    <a:pt x="158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38;p60">
              <a:extLst>
                <a:ext uri="{FF2B5EF4-FFF2-40B4-BE49-F238E27FC236}">
                  <a16:creationId xmlns:a16="http://schemas.microsoft.com/office/drawing/2014/main" id="{248427C5-C1A5-1498-3B40-AB081FAFCEDD}"/>
                </a:ext>
              </a:extLst>
            </p:cNvPr>
            <p:cNvSpPr/>
            <p:nvPr/>
          </p:nvSpPr>
          <p:spPr>
            <a:xfrm>
              <a:off x="1477975" y="4161250"/>
              <a:ext cx="487250" cy="450450"/>
            </a:xfrm>
            <a:custGeom>
              <a:avLst/>
              <a:gdLst/>
              <a:ahLst/>
              <a:cxnLst/>
              <a:rect l="l" t="t" r="r" b="b"/>
              <a:pathLst>
                <a:path w="19490" h="18018" extrusionOk="0">
                  <a:moveTo>
                    <a:pt x="1614" y="7205"/>
                  </a:moveTo>
                  <a:cubicBezTo>
                    <a:pt x="1122" y="9193"/>
                    <a:pt x="1161" y="11265"/>
                    <a:pt x="1871" y="12865"/>
                  </a:cubicBezTo>
                  <a:cubicBezTo>
                    <a:pt x="1911" y="12957"/>
                    <a:pt x="1956" y="13046"/>
                    <a:pt x="2001" y="13135"/>
                  </a:cubicBezTo>
                  <a:cubicBezTo>
                    <a:pt x="1442" y="12197"/>
                    <a:pt x="1127" y="11132"/>
                    <a:pt x="1088" y="10040"/>
                  </a:cubicBezTo>
                  <a:cubicBezTo>
                    <a:pt x="1052" y="9061"/>
                    <a:pt x="1251" y="8105"/>
                    <a:pt x="1614" y="7205"/>
                  </a:cubicBezTo>
                  <a:close/>
                  <a:moveTo>
                    <a:pt x="8769" y="1099"/>
                  </a:moveTo>
                  <a:cubicBezTo>
                    <a:pt x="10213" y="1099"/>
                    <a:pt x="11739" y="1834"/>
                    <a:pt x="12928" y="2514"/>
                  </a:cubicBezTo>
                  <a:cubicBezTo>
                    <a:pt x="15190" y="3806"/>
                    <a:pt x="17154" y="5801"/>
                    <a:pt x="17151" y="8562"/>
                  </a:cubicBezTo>
                  <a:cubicBezTo>
                    <a:pt x="17150" y="11027"/>
                    <a:pt x="16062" y="14041"/>
                    <a:pt x="14176" y="15676"/>
                  </a:cubicBezTo>
                  <a:cubicBezTo>
                    <a:pt x="13112" y="16598"/>
                    <a:pt x="11835" y="16976"/>
                    <a:pt x="10526" y="16976"/>
                  </a:cubicBezTo>
                  <a:cubicBezTo>
                    <a:pt x="8796" y="16976"/>
                    <a:pt x="7009" y="16315"/>
                    <a:pt x="5579" y="15381"/>
                  </a:cubicBezTo>
                  <a:cubicBezTo>
                    <a:pt x="2756" y="13536"/>
                    <a:pt x="1781" y="10776"/>
                    <a:pt x="2574" y="7531"/>
                  </a:cubicBezTo>
                  <a:cubicBezTo>
                    <a:pt x="2925" y="6098"/>
                    <a:pt x="3537" y="4567"/>
                    <a:pt x="4464" y="3322"/>
                  </a:cubicBezTo>
                  <a:cubicBezTo>
                    <a:pt x="4471" y="3316"/>
                    <a:pt x="4477" y="3308"/>
                    <a:pt x="4485" y="3302"/>
                  </a:cubicBezTo>
                  <a:cubicBezTo>
                    <a:pt x="5475" y="2436"/>
                    <a:pt x="6694" y="1440"/>
                    <a:pt x="8014" y="1172"/>
                  </a:cubicBezTo>
                  <a:cubicBezTo>
                    <a:pt x="8262" y="1122"/>
                    <a:pt x="8514" y="1099"/>
                    <a:pt x="8769" y="1099"/>
                  </a:cubicBezTo>
                  <a:close/>
                  <a:moveTo>
                    <a:pt x="8887" y="1"/>
                  </a:moveTo>
                  <a:cubicBezTo>
                    <a:pt x="8837" y="1"/>
                    <a:pt x="8788" y="1"/>
                    <a:pt x="8738" y="3"/>
                  </a:cubicBezTo>
                  <a:cubicBezTo>
                    <a:pt x="6181" y="71"/>
                    <a:pt x="3888" y="2245"/>
                    <a:pt x="2440" y="4180"/>
                  </a:cubicBezTo>
                  <a:cubicBezTo>
                    <a:pt x="877" y="6267"/>
                    <a:pt x="1" y="8911"/>
                    <a:pt x="661" y="11505"/>
                  </a:cubicBezTo>
                  <a:cubicBezTo>
                    <a:pt x="1175" y="13521"/>
                    <a:pt x="2542" y="15297"/>
                    <a:pt x="4474" y="15997"/>
                  </a:cubicBezTo>
                  <a:cubicBezTo>
                    <a:pt x="6169" y="17258"/>
                    <a:pt x="8337" y="18017"/>
                    <a:pt x="10414" y="18017"/>
                  </a:cubicBezTo>
                  <a:cubicBezTo>
                    <a:pt x="12074" y="18017"/>
                    <a:pt x="13676" y="17532"/>
                    <a:pt x="14932" y="16430"/>
                  </a:cubicBezTo>
                  <a:cubicBezTo>
                    <a:pt x="18721" y="13109"/>
                    <a:pt x="19489" y="6595"/>
                    <a:pt x="15668" y="3108"/>
                  </a:cubicBezTo>
                  <a:cubicBezTo>
                    <a:pt x="13933" y="1526"/>
                    <a:pt x="11308" y="1"/>
                    <a:pt x="88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39;p60">
              <a:extLst>
                <a:ext uri="{FF2B5EF4-FFF2-40B4-BE49-F238E27FC236}">
                  <a16:creationId xmlns:a16="http://schemas.microsoft.com/office/drawing/2014/main" id="{418D408F-E2D9-172D-39E7-2E17B7B40CC3}"/>
                </a:ext>
              </a:extLst>
            </p:cNvPr>
            <p:cNvSpPr/>
            <p:nvPr/>
          </p:nvSpPr>
          <p:spPr>
            <a:xfrm>
              <a:off x="1611400" y="4264325"/>
              <a:ext cx="204725" cy="224825"/>
            </a:xfrm>
            <a:custGeom>
              <a:avLst/>
              <a:gdLst/>
              <a:ahLst/>
              <a:cxnLst/>
              <a:rect l="l" t="t" r="r" b="b"/>
              <a:pathLst>
                <a:path w="8189" h="8993" extrusionOk="0">
                  <a:moveTo>
                    <a:pt x="3561" y="0"/>
                  </a:moveTo>
                  <a:cubicBezTo>
                    <a:pt x="1727" y="0"/>
                    <a:pt x="0" y="1490"/>
                    <a:pt x="935" y="3575"/>
                  </a:cubicBezTo>
                  <a:cubicBezTo>
                    <a:pt x="1077" y="3892"/>
                    <a:pt x="1311" y="4020"/>
                    <a:pt x="1557" y="4020"/>
                  </a:cubicBezTo>
                  <a:cubicBezTo>
                    <a:pt x="2000" y="4020"/>
                    <a:pt x="2483" y="3607"/>
                    <a:pt x="2546" y="3138"/>
                  </a:cubicBezTo>
                  <a:cubicBezTo>
                    <a:pt x="2652" y="2350"/>
                    <a:pt x="3006" y="2037"/>
                    <a:pt x="3405" y="2037"/>
                  </a:cubicBezTo>
                  <a:cubicBezTo>
                    <a:pt x="4054" y="2037"/>
                    <a:pt x="4819" y="2864"/>
                    <a:pt x="4821" y="3825"/>
                  </a:cubicBezTo>
                  <a:cubicBezTo>
                    <a:pt x="4825" y="5165"/>
                    <a:pt x="3942" y="6358"/>
                    <a:pt x="3228" y="7421"/>
                  </a:cubicBezTo>
                  <a:cubicBezTo>
                    <a:pt x="2689" y="8221"/>
                    <a:pt x="3437" y="8993"/>
                    <a:pt x="4195" y="8993"/>
                  </a:cubicBezTo>
                  <a:cubicBezTo>
                    <a:pt x="4522" y="8993"/>
                    <a:pt x="4850" y="8849"/>
                    <a:pt x="5078" y="8503"/>
                  </a:cubicBezTo>
                  <a:cubicBezTo>
                    <a:pt x="6537" y="6287"/>
                    <a:pt x="8188" y="2626"/>
                    <a:pt x="5438" y="602"/>
                  </a:cubicBezTo>
                  <a:cubicBezTo>
                    <a:pt x="4875" y="188"/>
                    <a:pt x="4211" y="0"/>
                    <a:pt x="3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40;p60">
              <a:extLst>
                <a:ext uri="{FF2B5EF4-FFF2-40B4-BE49-F238E27FC236}">
                  <a16:creationId xmlns:a16="http://schemas.microsoft.com/office/drawing/2014/main" id="{79EFC317-D949-4E47-27BE-84E0066AB4EA}"/>
                </a:ext>
              </a:extLst>
            </p:cNvPr>
            <p:cNvSpPr/>
            <p:nvPr/>
          </p:nvSpPr>
          <p:spPr>
            <a:xfrm>
              <a:off x="1688575" y="4506825"/>
              <a:ext cx="60375" cy="62375"/>
            </a:xfrm>
            <a:custGeom>
              <a:avLst/>
              <a:gdLst/>
              <a:ahLst/>
              <a:cxnLst/>
              <a:rect l="l" t="t" r="r" b="b"/>
              <a:pathLst>
                <a:path w="2415" h="2495" extrusionOk="0">
                  <a:moveTo>
                    <a:pt x="1242" y="0"/>
                  </a:moveTo>
                  <a:cubicBezTo>
                    <a:pt x="1230" y="0"/>
                    <a:pt x="1219" y="1"/>
                    <a:pt x="1207" y="1"/>
                  </a:cubicBezTo>
                  <a:cubicBezTo>
                    <a:pt x="1005" y="10"/>
                    <a:pt x="807" y="63"/>
                    <a:pt x="629" y="158"/>
                  </a:cubicBezTo>
                  <a:cubicBezTo>
                    <a:pt x="403" y="277"/>
                    <a:pt x="150" y="585"/>
                    <a:pt x="103" y="841"/>
                  </a:cubicBezTo>
                  <a:cubicBezTo>
                    <a:pt x="93" y="897"/>
                    <a:pt x="83" y="952"/>
                    <a:pt x="73" y="1007"/>
                  </a:cubicBezTo>
                  <a:cubicBezTo>
                    <a:pt x="0" y="1417"/>
                    <a:pt x="50" y="1851"/>
                    <a:pt x="375" y="2151"/>
                  </a:cubicBezTo>
                  <a:cubicBezTo>
                    <a:pt x="605" y="2361"/>
                    <a:pt x="887" y="2495"/>
                    <a:pt x="1207" y="2495"/>
                  </a:cubicBezTo>
                  <a:cubicBezTo>
                    <a:pt x="1517" y="2490"/>
                    <a:pt x="1814" y="2367"/>
                    <a:pt x="2037" y="2151"/>
                  </a:cubicBezTo>
                  <a:cubicBezTo>
                    <a:pt x="2354" y="1833"/>
                    <a:pt x="2415" y="1430"/>
                    <a:pt x="2339" y="1007"/>
                  </a:cubicBezTo>
                  <a:cubicBezTo>
                    <a:pt x="2329" y="952"/>
                    <a:pt x="2319" y="897"/>
                    <a:pt x="2309" y="841"/>
                  </a:cubicBezTo>
                  <a:cubicBezTo>
                    <a:pt x="2267" y="605"/>
                    <a:pt x="2080" y="387"/>
                    <a:pt x="1900" y="247"/>
                  </a:cubicBezTo>
                  <a:cubicBezTo>
                    <a:pt x="1716" y="105"/>
                    <a:pt x="1480" y="0"/>
                    <a:pt x="12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456"/>
                                        </p:tgtEl>
                                        <p:attrNameLst>
                                          <p:attrName>style.visibility</p:attrName>
                                        </p:attrNameLst>
                                      </p:cBhvr>
                                      <p:to>
                                        <p:strVal val="visible"/>
                                      </p:to>
                                    </p:set>
                                    <p:anim calcmode="lin" valueType="num">
                                      <p:cBhvr additive="base">
                                        <p:cTn id="7" dur="1000"/>
                                        <p:tgtEl>
                                          <p:spTgt spid="1456"/>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1457"/>
                                        </p:tgtEl>
                                        <p:attrNameLst>
                                          <p:attrName>style.visibility</p:attrName>
                                        </p:attrNameLst>
                                      </p:cBhvr>
                                      <p:to>
                                        <p:strVal val="visible"/>
                                      </p:to>
                                    </p:set>
                                    <p:anim calcmode="lin" valueType="num">
                                      <p:cBhvr additive="base">
                                        <p:cTn id="10" dur="1000"/>
                                        <p:tgtEl>
                                          <p:spTgt spid="14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52"/>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Table of Contents!</a:t>
            </a:r>
            <a:endParaRPr dirty="0"/>
          </a:p>
        </p:txBody>
      </p:sp>
      <p:sp>
        <p:nvSpPr>
          <p:cNvPr id="333" name="Google Shape;333;p52"/>
          <p:cNvSpPr/>
          <p:nvPr/>
        </p:nvSpPr>
        <p:spPr>
          <a:xfrm>
            <a:off x="7639575" y="711175"/>
            <a:ext cx="674863" cy="488424"/>
          </a:xfrm>
          <a:custGeom>
            <a:avLst/>
            <a:gdLst/>
            <a:ahLst/>
            <a:cxnLst/>
            <a:rect l="l" t="t" r="r" b="b"/>
            <a:pathLst>
              <a:path w="35347" h="25582" extrusionOk="0">
                <a:moveTo>
                  <a:pt x="32086" y="1331"/>
                </a:moveTo>
                <a:cubicBezTo>
                  <a:pt x="32060" y="1725"/>
                  <a:pt x="32014" y="2116"/>
                  <a:pt x="31884" y="2511"/>
                </a:cubicBezTo>
                <a:cubicBezTo>
                  <a:pt x="31710" y="3037"/>
                  <a:pt x="31422" y="3448"/>
                  <a:pt x="31140" y="3873"/>
                </a:cubicBezTo>
                <a:lnTo>
                  <a:pt x="31140" y="3875"/>
                </a:lnTo>
                <a:cubicBezTo>
                  <a:pt x="31045" y="3802"/>
                  <a:pt x="30957" y="3717"/>
                  <a:pt x="30879" y="3626"/>
                </a:cubicBezTo>
                <a:cubicBezTo>
                  <a:pt x="30960" y="3537"/>
                  <a:pt x="31004" y="3420"/>
                  <a:pt x="31004" y="3300"/>
                </a:cubicBezTo>
                <a:cubicBezTo>
                  <a:pt x="31012" y="2456"/>
                  <a:pt x="31170" y="1364"/>
                  <a:pt x="32086" y="1331"/>
                </a:cubicBezTo>
                <a:close/>
                <a:moveTo>
                  <a:pt x="33448" y="2151"/>
                </a:moveTo>
                <a:lnTo>
                  <a:pt x="33448" y="2151"/>
                </a:lnTo>
                <a:cubicBezTo>
                  <a:pt x="33674" y="2664"/>
                  <a:pt x="33586" y="3318"/>
                  <a:pt x="33167" y="3795"/>
                </a:cubicBezTo>
                <a:cubicBezTo>
                  <a:pt x="33046" y="3933"/>
                  <a:pt x="32896" y="4044"/>
                  <a:pt x="32729" y="4118"/>
                </a:cubicBezTo>
                <a:cubicBezTo>
                  <a:pt x="33098" y="3528"/>
                  <a:pt x="33326" y="2819"/>
                  <a:pt x="33448" y="2151"/>
                </a:cubicBezTo>
                <a:close/>
                <a:moveTo>
                  <a:pt x="32524" y="1387"/>
                </a:moveTo>
                <a:cubicBezTo>
                  <a:pt x="32540" y="1390"/>
                  <a:pt x="32555" y="1392"/>
                  <a:pt x="32571" y="1397"/>
                </a:cubicBezTo>
                <a:cubicBezTo>
                  <a:pt x="32884" y="1486"/>
                  <a:pt x="33123" y="1661"/>
                  <a:pt x="33289" y="1878"/>
                </a:cubicBezTo>
                <a:cubicBezTo>
                  <a:pt x="33081" y="2445"/>
                  <a:pt x="32804" y="2943"/>
                  <a:pt x="32503" y="3432"/>
                </a:cubicBezTo>
                <a:cubicBezTo>
                  <a:pt x="32416" y="3432"/>
                  <a:pt x="32336" y="3480"/>
                  <a:pt x="32295" y="3557"/>
                </a:cubicBezTo>
                <a:cubicBezTo>
                  <a:pt x="32169" y="3777"/>
                  <a:pt x="32049" y="4000"/>
                  <a:pt x="31925" y="4221"/>
                </a:cubicBezTo>
                <a:cubicBezTo>
                  <a:pt x="31817" y="4204"/>
                  <a:pt x="31712" y="4175"/>
                  <a:pt x="31611" y="4138"/>
                </a:cubicBezTo>
                <a:cubicBezTo>
                  <a:pt x="32171" y="3413"/>
                  <a:pt x="32513" y="2340"/>
                  <a:pt x="32524" y="1387"/>
                </a:cubicBezTo>
                <a:close/>
                <a:moveTo>
                  <a:pt x="9407" y="5159"/>
                </a:moveTo>
                <a:cubicBezTo>
                  <a:pt x="10187" y="6580"/>
                  <a:pt x="10603" y="7882"/>
                  <a:pt x="10645" y="9398"/>
                </a:cubicBezTo>
                <a:cubicBezTo>
                  <a:pt x="10279" y="9775"/>
                  <a:pt x="9939" y="10175"/>
                  <a:pt x="9627" y="10596"/>
                </a:cubicBezTo>
                <a:lnTo>
                  <a:pt x="9626" y="10596"/>
                </a:lnTo>
                <a:cubicBezTo>
                  <a:pt x="9570" y="10548"/>
                  <a:pt x="9511" y="10506"/>
                  <a:pt x="9457" y="10455"/>
                </a:cubicBezTo>
                <a:cubicBezTo>
                  <a:pt x="8958" y="9988"/>
                  <a:pt x="8631" y="9478"/>
                  <a:pt x="8445" y="8950"/>
                </a:cubicBezTo>
                <a:cubicBezTo>
                  <a:pt x="8239" y="7563"/>
                  <a:pt x="8522" y="6110"/>
                  <a:pt x="9407" y="5159"/>
                </a:cubicBezTo>
                <a:close/>
                <a:moveTo>
                  <a:pt x="14031" y="4662"/>
                </a:moveTo>
                <a:lnTo>
                  <a:pt x="14031" y="4662"/>
                </a:lnTo>
                <a:cubicBezTo>
                  <a:pt x="15409" y="5488"/>
                  <a:pt x="16195" y="7133"/>
                  <a:pt x="15661" y="8877"/>
                </a:cubicBezTo>
                <a:lnTo>
                  <a:pt x="15659" y="8877"/>
                </a:lnTo>
                <a:cubicBezTo>
                  <a:pt x="15430" y="9624"/>
                  <a:pt x="15018" y="10217"/>
                  <a:pt x="14503" y="10657"/>
                </a:cubicBezTo>
                <a:cubicBezTo>
                  <a:pt x="15162" y="8733"/>
                  <a:pt x="15142" y="6226"/>
                  <a:pt x="14031" y="4662"/>
                </a:cubicBezTo>
                <a:close/>
                <a:moveTo>
                  <a:pt x="12255" y="4111"/>
                </a:moveTo>
                <a:lnTo>
                  <a:pt x="12255" y="4111"/>
                </a:lnTo>
                <a:cubicBezTo>
                  <a:pt x="12734" y="4141"/>
                  <a:pt x="13204" y="4257"/>
                  <a:pt x="13641" y="4456"/>
                </a:cubicBezTo>
                <a:cubicBezTo>
                  <a:pt x="13946" y="5706"/>
                  <a:pt x="14445" y="6784"/>
                  <a:pt x="14438" y="8128"/>
                </a:cubicBezTo>
                <a:cubicBezTo>
                  <a:pt x="14433" y="9221"/>
                  <a:pt x="14153" y="10170"/>
                  <a:pt x="13778" y="11136"/>
                </a:cubicBezTo>
                <a:lnTo>
                  <a:pt x="13777" y="11136"/>
                </a:lnTo>
                <a:cubicBezTo>
                  <a:pt x="13579" y="11237"/>
                  <a:pt x="13371" y="11320"/>
                  <a:pt x="13158" y="11383"/>
                </a:cubicBezTo>
                <a:cubicBezTo>
                  <a:pt x="13508" y="10596"/>
                  <a:pt x="13480" y="9389"/>
                  <a:pt x="13480" y="8738"/>
                </a:cubicBezTo>
                <a:cubicBezTo>
                  <a:pt x="13481" y="7105"/>
                  <a:pt x="13101" y="5512"/>
                  <a:pt x="12255" y="4111"/>
                </a:cubicBezTo>
                <a:close/>
                <a:moveTo>
                  <a:pt x="10574" y="4370"/>
                </a:moveTo>
                <a:cubicBezTo>
                  <a:pt x="11032" y="5394"/>
                  <a:pt x="11434" y="6425"/>
                  <a:pt x="11654" y="7535"/>
                </a:cubicBezTo>
                <a:cubicBezTo>
                  <a:pt x="11731" y="7917"/>
                  <a:pt x="12221" y="10964"/>
                  <a:pt x="11674" y="11503"/>
                </a:cubicBezTo>
                <a:cubicBezTo>
                  <a:pt x="11256" y="11451"/>
                  <a:pt x="10850" y="11331"/>
                  <a:pt x="10471" y="11147"/>
                </a:cubicBezTo>
                <a:cubicBezTo>
                  <a:pt x="10513" y="11076"/>
                  <a:pt x="10551" y="11003"/>
                  <a:pt x="10593" y="10933"/>
                </a:cubicBezTo>
                <a:cubicBezTo>
                  <a:pt x="10613" y="10979"/>
                  <a:pt x="10666" y="11005"/>
                  <a:pt x="10718" y="11005"/>
                </a:cubicBezTo>
                <a:cubicBezTo>
                  <a:pt x="10776" y="11005"/>
                  <a:pt x="10833" y="10974"/>
                  <a:pt x="10849" y="10909"/>
                </a:cubicBezTo>
                <a:cubicBezTo>
                  <a:pt x="10901" y="10692"/>
                  <a:pt x="10939" y="10473"/>
                  <a:pt x="10966" y="10253"/>
                </a:cubicBezTo>
                <a:cubicBezTo>
                  <a:pt x="11086" y="10020"/>
                  <a:pt x="11201" y="9789"/>
                  <a:pt x="11304" y="9554"/>
                </a:cubicBezTo>
                <a:cubicBezTo>
                  <a:pt x="11399" y="9337"/>
                  <a:pt x="11239" y="9113"/>
                  <a:pt x="11045" y="9113"/>
                </a:cubicBezTo>
                <a:cubicBezTo>
                  <a:pt x="11035" y="9113"/>
                  <a:pt x="11025" y="9113"/>
                  <a:pt x="11016" y="9115"/>
                </a:cubicBezTo>
                <a:cubicBezTo>
                  <a:pt x="10959" y="7642"/>
                  <a:pt x="10449" y="6136"/>
                  <a:pt x="9532" y="5039"/>
                </a:cubicBezTo>
                <a:cubicBezTo>
                  <a:pt x="9833" y="4751"/>
                  <a:pt x="10187" y="4523"/>
                  <a:pt x="10574" y="4370"/>
                </a:cubicBezTo>
                <a:close/>
                <a:moveTo>
                  <a:pt x="12017" y="4105"/>
                </a:moveTo>
                <a:cubicBezTo>
                  <a:pt x="12017" y="4115"/>
                  <a:pt x="12020" y="4125"/>
                  <a:pt x="12023" y="4134"/>
                </a:cubicBezTo>
                <a:cubicBezTo>
                  <a:pt x="12459" y="5230"/>
                  <a:pt x="12828" y="6325"/>
                  <a:pt x="12963" y="7502"/>
                </a:cubicBezTo>
                <a:cubicBezTo>
                  <a:pt x="13008" y="7897"/>
                  <a:pt x="13034" y="10935"/>
                  <a:pt x="12588" y="11499"/>
                </a:cubicBezTo>
                <a:lnTo>
                  <a:pt x="12586" y="11499"/>
                </a:lnTo>
                <a:cubicBezTo>
                  <a:pt x="12468" y="11513"/>
                  <a:pt x="12349" y="11524"/>
                  <a:pt x="12230" y="11527"/>
                </a:cubicBezTo>
                <a:cubicBezTo>
                  <a:pt x="12489" y="10895"/>
                  <a:pt x="12334" y="9818"/>
                  <a:pt x="12313" y="9394"/>
                </a:cubicBezTo>
                <a:cubicBezTo>
                  <a:pt x="12224" y="7606"/>
                  <a:pt x="11756" y="5824"/>
                  <a:pt x="10864" y="4269"/>
                </a:cubicBezTo>
                <a:cubicBezTo>
                  <a:pt x="11115" y="4193"/>
                  <a:pt x="11375" y="4142"/>
                  <a:pt x="11637" y="4117"/>
                </a:cubicBezTo>
                <a:cubicBezTo>
                  <a:pt x="11766" y="4105"/>
                  <a:pt x="11891" y="4105"/>
                  <a:pt x="12017" y="4105"/>
                </a:cubicBezTo>
                <a:close/>
                <a:moveTo>
                  <a:pt x="25741" y="16319"/>
                </a:moveTo>
                <a:cubicBezTo>
                  <a:pt x="26033" y="16319"/>
                  <a:pt x="26325" y="16353"/>
                  <a:pt x="26608" y="16425"/>
                </a:cubicBezTo>
                <a:cubicBezTo>
                  <a:pt x="26757" y="16463"/>
                  <a:pt x="26903" y="16513"/>
                  <a:pt x="27044" y="16574"/>
                </a:cubicBezTo>
                <a:cubicBezTo>
                  <a:pt x="28124" y="17916"/>
                  <a:pt x="26413" y="20133"/>
                  <a:pt x="25036" y="20799"/>
                </a:cubicBezTo>
                <a:cubicBezTo>
                  <a:pt x="24616" y="21002"/>
                  <a:pt x="24156" y="21111"/>
                  <a:pt x="23701" y="21111"/>
                </a:cubicBezTo>
                <a:cubicBezTo>
                  <a:pt x="23171" y="21111"/>
                  <a:pt x="22648" y="20963"/>
                  <a:pt x="22200" y="20645"/>
                </a:cubicBezTo>
                <a:cubicBezTo>
                  <a:pt x="21851" y="20398"/>
                  <a:pt x="21618" y="20077"/>
                  <a:pt x="21492" y="19731"/>
                </a:cubicBezTo>
                <a:cubicBezTo>
                  <a:pt x="21476" y="19396"/>
                  <a:pt x="21503" y="19061"/>
                  <a:pt x="21572" y="18733"/>
                </a:cubicBezTo>
                <a:cubicBezTo>
                  <a:pt x="21617" y="18728"/>
                  <a:pt x="21662" y="18715"/>
                  <a:pt x="21702" y="18694"/>
                </a:cubicBezTo>
                <a:cubicBezTo>
                  <a:pt x="22164" y="18440"/>
                  <a:pt x="22446" y="18033"/>
                  <a:pt x="22768" y="17649"/>
                </a:cubicBezTo>
                <a:cubicBezTo>
                  <a:pt x="23416" y="18221"/>
                  <a:pt x="24064" y="18791"/>
                  <a:pt x="24704" y="19359"/>
                </a:cubicBezTo>
                <a:cubicBezTo>
                  <a:pt x="24857" y="19496"/>
                  <a:pt x="25027" y="19554"/>
                  <a:pt x="25190" y="19554"/>
                </a:cubicBezTo>
                <a:cubicBezTo>
                  <a:pt x="25767" y="19554"/>
                  <a:pt x="26268" y="18836"/>
                  <a:pt x="25734" y="18328"/>
                </a:cubicBezTo>
                <a:cubicBezTo>
                  <a:pt x="25166" y="17789"/>
                  <a:pt x="24597" y="17246"/>
                  <a:pt x="24027" y="16699"/>
                </a:cubicBezTo>
                <a:cubicBezTo>
                  <a:pt x="24563" y="16456"/>
                  <a:pt x="25153" y="16319"/>
                  <a:pt x="25741" y="16319"/>
                </a:cubicBezTo>
                <a:close/>
                <a:moveTo>
                  <a:pt x="27895" y="17098"/>
                </a:moveTo>
                <a:cubicBezTo>
                  <a:pt x="28227" y="17383"/>
                  <a:pt x="28508" y="17724"/>
                  <a:pt x="28723" y="18106"/>
                </a:cubicBezTo>
                <a:cubicBezTo>
                  <a:pt x="28458" y="19552"/>
                  <a:pt x="27924" y="20816"/>
                  <a:pt x="26655" y="21718"/>
                </a:cubicBezTo>
                <a:cubicBezTo>
                  <a:pt x="25884" y="22266"/>
                  <a:pt x="25025" y="22582"/>
                  <a:pt x="24076" y="22639"/>
                </a:cubicBezTo>
                <a:cubicBezTo>
                  <a:pt x="24017" y="22642"/>
                  <a:pt x="23950" y="22644"/>
                  <a:pt x="23875" y="22644"/>
                </a:cubicBezTo>
                <a:cubicBezTo>
                  <a:pt x="23571" y="22644"/>
                  <a:pt x="23149" y="22613"/>
                  <a:pt x="22716" y="22526"/>
                </a:cubicBezTo>
                <a:cubicBezTo>
                  <a:pt x="22231" y="22010"/>
                  <a:pt x="21886" y="21431"/>
                  <a:pt x="21690" y="20830"/>
                </a:cubicBezTo>
                <a:lnTo>
                  <a:pt x="21690" y="20830"/>
                </a:lnTo>
                <a:cubicBezTo>
                  <a:pt x="22236" y="21348"/>
                  <a:pt x="23021" y="21617"/>
                  <a:pt x="23774" y="21617"/>
                </a:cubicBezTo>
                <a:cubicBezTo>
                  <a:pt x="23888" y="21617"/>
                  <a:pt x="24001" y="21610"/>
                  <a:pt x="24112" y="21598"/>
                </a:cubicBezTo>
                <a:cubicBezTo>
                  <a:pt x="25882" y="21400"/>
                  <a:pt x="28208" y="18898"/>
                  <a:pt x="27895" y="17098"/>
                </a:cubicBezTo>
                <a:close/>
                <a:moveTo>
                  <a:pt x="4132" y="21347"/>
                </a:moveTo>
                <a:lnTo>
                  <a:pt x="4132" y="21347"/>
                </a:lnTo>
                <a:cubicBezTo>
                  <a:pt x="4450" y="21713"/>
                  <a:pt x="4661" y="22218"/>
                  <a:pt x="4648" y="22688"/>
                </a:cubicBezTo>
                <a:cubicBezTo>
                  <a:pt x="4476" y="22239"/>
                  <a:pt x="4293" y="21798"/>
                  <a:pt x="4132" y="21347"/>
                </a:cubicBezTo>
                <a:close/>
                <a:moveTo>
                  <a:pt x="2094" y="22062"/>
                </a:moveTo>
                <a:cubicBezTo>
                  <a:pt x="2166" y="22580"/>
                  <a:pt x="2241" y="23104"/>
                  <a:pt x="2354" y="23612"/>
                </a:cubicBezTo>
                <a:cubicBezTo>
                  <a:pt x="2209" y="23502"/>
                  <a:pt x="2084" y="23367"/>
                  <a:pt x="1985" y="23213"/>
                </a:cubicBezTo>
                <a:cubicBezTo>
                  <a:pt x="1858" y="23010"/>
                  <a:pt x="1761" y="22723"/>
                  <a:pt x="1712" y="22412"/>
                </a:cubicBezTo>
                <a:cubicBezTo>
                  <a:pt x="1816" y="22378"/>
                  <a:pt x="1908" y="22323"/>
                  <a:pt x="1972" y="22248"/>
                </a:cubicBezTo>
                <a:cubicBezTo>
                  <a:pt x="2019" y="22190"/>
                  <a:pt x="2059" y="22128"/>
                  <a:pt x="2094" y="22062"/>
                </a:cubicBezTo>
                <a:close/>
                <a:moveTo>
                  <a:pt x="29081" y="18929"/>
                </a:moveTo>
                <a:lnTo>
                  <a:pt x="29081" y="18930"/>
                </a:lnTo>
                <a:cubicBezTo>
                  <a:pt x="29363" y="19840"/>
                  <a:pt x="29336" y="20848"/>
                  <a:pt x="28921" y="21706"/>
                </a:cubicBezTo>
                <a:cubicBezTo>
                  <a:pt x="28288" y="23017"/>
                  <a:pt x="26888" y="23727"/>
                  <a:pt x="25492" y="23727"/>
                </a:cubicBezTo>
                <a:cubicBezTo>
                  <a:pt x="24668" y="23727"/>
                  <a:pt x="23846" y="23480"/>
                  <a:pt x="23183" y="22963"/>
                </a:cubicBezTo>
                <a:lnTo>
                  <a:pt x="23183" y="22963"/>
                </a:lnTo>
                <a:cubicBezTo>
                  <a:pt x="23552" y="23022"/>
                  <a:pt x="23905" y="23051"/>
                  <a:pt x="24198" y="23051"/>
                </a:cubicBezTo>
                <a:cubicBezTo>
                  <a:pt x="24347" y="23051"/>
                  <a:pt x="24480" y="23044"/>
                  <a:pt x="24592" y="23029"/>
                </a:cubicBezTo>
                <a:cubicBezTo>
                  <a:pt x="26773" y="22734"/>
                  <a:pt x="28616" y="21040"/>
                  <a:pt x="29081" y="18929"/>
                </a:cubicBezTo>
                <a:close/>
                <a:moveTo>
                  <a:pt x="3135" y="20825"/>
                </a:moveTo>
                <a:cubicBezTo>
                  <a:pt x="3311" y="20825"/>
                  <a:pt x="3491" y="20875"/>
                  <a:pt x="3656" y="20961"/>
                </a:cubicBezTo>
                <a:cubicBezTo>
                  <a:pt x="3657" y="20976"/>
                  <a:pt x="3661" y="20993"/>
                  <a:pt x="3663" y="21009"/>
                </a:cubicBezTo>
                <a:cubicBezTo>
                  <a:pt x="3656" y="21030"/>
                  <a:pt x="3647" y="21051"/>
                  <a:pt x="3641" y="21072"/>
                </a:cubicBezTo>
                <a:cubicBezTo>
                  <a:pt x="3621" y="21137"/>
                  <a:pt x="3651" y="21196"/>
                  <a:pt x="3697" y="21233"/>
                </a:cubicBezTo>
                <a:cubicBezTo>
                  <a:pt x="3821" y="21992"/>
                  <a:pt x="4033" y="22752"/>
                  <a:pt x="4420" y="23383"/>
                </a:cubicBezTo>
                <a:cubicBezTo>
                  <a:pt x="4377" y="23441"/>
                  <a:pt x="4329" y="23494"/>
                  <a:pt x="4277" y="23544"/>
                </a:cubicBezTo>
                <a:lnTo>
                  <a:pt x="4276" y="23544"/>
                </a:lnTo>
                <a:cubicBezTo>
                  <a:pt x="4147" y="23661"/>
                  <a:pt x="3999" y="23755"/>
                  <a:pt x="3838" y="23822"/>
                </a:cubicBezTo>
                <a:cubicBezTo>
                  <a:pt x="3681" y="23377"/>
                  <a:pt x="3463" y="22951"/>
                  <a:pt x="3325" y="22494"/>
                </a:cubicBezTo>
                <a:cubicBezTo>
                  <a:pt x="3162" y="21951"/>
                  <a:pt x="3080" y="21394"/>
                  <a:pt x="2974" y="20839"/>
                </a:cubicBezTo>
                <a:cubicBezTo>
                  <a:pt x="3027" y="20830"/>
                  <a:pt x="3081" y="20825"/>
                  <a:pt x="3135" y="20825"/>
                </a:cubicBezTo>
                <a:close/>
                <a:moveTo>
                  <a:pt x="2618" y="21003"/>
                </a:moveTo>
                <a:lnTo>
                  <a:pt x="2618" y="21003"/>
                </a:lnTo>
                <a:cubicBezTo>
                  <a:pt x="2610" y="21938"/>
                  <a:pt x="2832" y="23104"/>
                  <a:pt x="3325" y="23932"/>
                </a:cubicBezTo>
                <a:cubicBezTo>
                  <a:pt x="3310" y="23933"/>
                  <a:pt x="3294" y="23933"/>
                  <a:pt x="3278" y="23933"/>
                </a:cubicBezTo>
                <a:cubicBezTo>
                  <a:pt x="3134" y="23933"/>
                  <a:pt x="2991" y="23913"/>
                  <a:pt x="2853" y="23872"/>
                </a:cubicBezTo>
                <a:cubicBezTo>
                  <a:pt x="2744" y="23067"/>
                  <a:pt x="2516" y="22253"/>
                  <a:pt x="2314" y="21464"/>
                </a:cubicBezTo>
                <a:cubicBezTo>
                  <a:pt x="2350" y="21361"/>
                  <a:pt x="2400" y="21260"/>
                  <a:pt x="2462" y="21169"/>
                </a:cubicBezTo>
                <a:cubicBezTo>
                  <a:pt x="2506" y="21107"/>
                  <a:pt x="2558" y="21051"/>
                  <a:pt x="2618" y="21003"/>
                </a:cubicBezTo>
                <a:close/>
                <a:moveTo>
                  <a:pt x="32126" y="1"/>
                </a:moveTo>
                <a:cubicBezTo>
                  <a:pt x="31323" y="1"/>
                  <a:pt x="30546" y="369"/>
                  <a:pt x="30075" y="1049"/>
                </a:cubicBezTo>
                <a:cubicBezTo>
                  <a:pt x="29894" y="1313"/>
                  <a:pt x="29762" y="1606"/>
                  <a:pt x="29685" y="1915"/>
                </a:cubicBezTo>
                <a:cubicBezTo>
                  <a:pt x="29466" y="2456"/>
                  <a:pt x="29447" y="3070"/>
                  <a:pt x="29668" y="3630"/>
                </a:cubicBezTo>
                <a:cubicBezTo>
                  <a:pt x="29978" y="4415"/>
                  <a:pt x="30637" y="4960"/>
                  <a:pt x="31382" y="5195"/>
                </a:cubicBezTo>
                <a:cubicBezTo>
                  <a:pt x="30546" y="6732"/>
                  <a:pt x="29755" y="8294"/>
                  <a:pt x="29009" y="9878"/>
                </a:cubicBezTo>
                <a:cubicBezTo>
                  <a:pt x="28225" y="11546"/>
                  <a:pt x="27286" y="13351"/>
                  <a:pt x="26770" y="15158"/>
                </a:cubicBezTo>
                <a:cubicBezTo>
                  <a:pt x="26431" y="15086"/>
                  <a:pt x="26084" y="15051"/>
                  <a:pt x="25737" y="15051"/>
                </a:cubicBezTo>
                <a:cubicBezTo>
                  <a:pt x="25060" y="15051"/>
                  <a:pt x="24380" y="15183"/>
                  <a:pt x="23751" y="15430"/>
                </a:cubicBezTo>
                <a:cubicBezTo>
                  <a:pt x="23471" y="15476"/>
                  <a:pt x="23197" y="15553"/>
                  <a:pt x="22935" y="15660"/>
                </a:cubicBezTo>
                <a:cubicBezTo>
                  <a:pt x="20905" y="13737"/>
                  <a:pt x="18830" y="11837"/>
                  <a:pt x="16633" y="10158"/>
                </a:cubicBezTo>
                <a:cubicBezTo>
                  <a:pt x="16751" y="9931"/>
                  <a:pt x="16852" y="9696"/>
                  <a:pt x="16936" y="9456"/>
                </a:cubicBezTo>
                <a:cubicBezTo>
                  <a:pt x="18116" y="5988"/>
                  <a:pt x="15474" y="2670"/>
                  <a:pt x="12008" y="2670"/>
                </a:cubicBezTo>
                <a:cubicBezTo>
                  <a:pt x="11713" y="2670"/>
                  <a:pt x="11413" y="2694"/>
                  <a:pt x="11109" y="2743"/>
                </a:cubicBezTo>
                <a:cubicBezTo>
                  <a:pt x="7757" y="3292"/>
                  <a:pt x="5808" y="7543"/>
                  <a:pt x="7713" y="10306"/>
                </a:cubicBezTo>
                <a:cubicBezTo>
                  <a:pt x="7866" y="10571"/>
                  <a:pt x="8043" y="10822"/>
                  <a:pt x="8242" y="11054"/>
                </a:cubicBezTo>
                <a:cubicBezTo>
                  <a:pt x="8437" y="11277"/>
                  <a:pt x="8650" y="11485"/>
                  <a:pt x="8877" y="11673"/>
                </a:cubicBezTo>
                <a:cubicBezTo>
                  <a:pt x="8169" y="12760"/>
                  <a:pt x="7533" y="13914"/>
                  <a:pt x="6898" y="14949"/>
                </a:cubicBezTo>
                <a:cubicBezTo>
                  <a:pt x="6032" y="16364"/>
                  <a:pt x="5044" y="17822"/>
                  <a:pt x="4317" y="19357"/>
                </a:cubicBezTo>
                <a:cubicBezTo>
                  <a:pt x="3940" y="19175"/>
                  <a:pt x="3537" y="19084"/>
                  <a:pt x="3136" y="19084"/>
                </a:cubicBezTo>
                <a:cubicBezTo>
                  <a:pt x="2551" y="19084"/>
                  <a:pt x="1971" y="19278"/>
                  <a:pt x="1493" y="19666"/>
                </a:cubicBezTo>
                <a:cubicBezTo>
                  <a:pt x="1421" y="19724"/>
                  <a:pt x="1353" y="19788"/>
                  <a:pt x="1288" y="19853"/>
                </a:cubicBezTo>
                <a:cubicBezTo>
                  <a:pt x="1005" y="19986"/>
                  <a:pt x="760" y="20189"/>
                  <a:pt x="578" y="20442"/>
                </a:cubicBezTo>
                <a:cubicBezTo>
                  <a:pt x="3" y="21266"/>
                  <a:pt x="0" y="22476"/>
                  <a:pt x="318" y="23394"/>
                </a:cubicBezTo>
                <a:cubicBezTo>
                  <a:pt x="793" y="24766"/>
                  <a:pt x="2029" y="25582"/>
                  <a:pt x="3317" y="25582"/>
                </a:cubicBezTo>
                <a:cubicBezTo>
                  <a:pt x="3993" y="25582"/>
                  <a:pt x="4683" y="25357"/>
                  <a:pt x="5286" y="24870"/>
                </a:cubicBezTo>
                <a:cubicBezTo>
                  <a:pt x="6926" y="23545"/>
                  <a:pt x="6474" y="21038"/>
                  <a:pt x="4975" y="19786"/>
                </a:cubicBezTo>
                <a:cubicBezTo>
                  <a:pt x="5861" y="18451"/>
                  <a:pt x="6601" y="16991"/>
                  <a:pt x="7440" y="15647"/>
                </a:cubicBezTo>
                <a:cubicBezTo>
                  <a:pt x="8141" y="14525"/>
                  <a:pt x="8983" y="13408"/>
                  <a:pt x="9754" y="12263"/>
                </a:cubicBezTo>
                <a:cubicBezTo>
                  <a:pt x="10515" y="12669"/>
                  <a:pt x="11345" y="12866"/>
                  <a:pt x="12168" y="12866"/>
                </a:cubicBezTo>
                <a:cubicBezTo>
                  <a:pt x="13591" y="12866"/>
                  <a:pt x="14989" y="12276"/>
                  <a:pt x="15959" y="11158"/>
                </a:cubicBezTo>
                <a:cubicBezTo>
                  <a:pt x="17703" y="13071"/>
                  <a:pt x="19638" y="14863"/>
                  <a:pt x="21595" y="16608"/>
                </a:cubicBezTo>
                <a:cubicBezTo>
                  <a:pt x="20579" y="17737"/>
                  <a:pt x="20201" y="19474"/>
                  <a:pt x="20622" y="21087"/>
                </a:cubicBezTo>
                <a:cubicBezTo>
                  <a:pt x="20529" y="21504"/>
                  <a:pt x="20700" y="21849"/>
                  <a:pt x="21021" y="22127"/>
                </a:cubicBezTo>
                <a:cubicBezTo>
                  <a:pt x="21030" y="22145"/>
                  <a:pt x="21037" y="22162"/>
                  <a:pt x="21047" y="22181"/>
                </a:cubicBezTo>
                <a:cubicBezTo>
                  <a:pt x="21464" y="22969"/>
                  <a:pt x="22080" y="23635"/>
                  <a:pt x="22834" y="24112"/>
                </a:cubicBezTo>
                <a:cubicBezTo>
                  <a:pt x="23111" y="24337"/>
                  <a:pt x="23434" y="24500"/>
                  <a:pt x="23779" y="24592"/>
                </a:cubicBezTo>
                <a:cubicBezTo>
                  <a:pt x="24377" y="24820"/>
                  <a:pt x="25014" y="24938"/>
                  <a:pt x="25653" y="24938"/>
                </a:cubicBezTo>
                <a:cubicBezTo>
                  <a:pt x="26938" y="24938"/>
                  <a:pt x="28232" y="24460"/>
                  <a:pt x="29242" y="23441"/>
                </a:cubicBezTo>
                <a:cubicBezTo>
                  <a:pt x="31489" y="21171"/>
                  <a:pt x="30665" y="17008"/>
                  <a:pt x="27890" y="15554"/>
                </a:cubicBezTo>
                <a:cubicBezTo>
                  <a:pt x="27687" y="15450"/>
                  <a:pt x="27477" y="15363"/>
                  <a:pt x="27260" y="15293"/>
                </a:cubicBezTo>
                <a:cubicBezTo>
                  <a:pt x="28160" y="13554"/>
                  <a:pt x="28800" y="11634"/>
                  <a:pt x="29632" y="9868"/>
                </a:cubicBezTo>
                <a:cubicBezTo>
                  <a:pt x="30359" y="8325"/>
                  <a:pt x="31134" y="6808"/>
                  <a:pt x="31942" y="5308"/>
                </a:cubicBezTo>
                <a:cubicBezTo>
                  <a:pt x="32029" y="5316"/>
                  <a:pt x="32117" y="5321"/>
                  <a:pt x="32204" y="5321"/>
                </a:cubicBezTo>
                <a:cubicBezTo>
                  <a:pt x="32892" y="5321"/>
                  <a:pt x="33575" y="5053"/>
                  <a:pt x="34071" y="4464"/>
                </a:cubicBezTo>
                <a:cubicBezTo>
                  <a:pt x="35347" y="2948"/>
                  <a:pt x="34697" y="521"/>
                  <a:pt x="32711" y="67"/>
                </a:cubicBezTo>
                <a:cubicBezTo>
                  <a:pt x="32517" y="22"/>
                  <a:pt x="32320" y="1"/>
                  <a:pt x="32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52"/>
          <p:cNvSpPr/>
          <p:nvPr/>
        </p:nvSpPr>
        <p:spPr>
          <a:xfrm>
            <a:off x="7125750" y="544900"/>
            <a:ext cx="564034" cy="445373"/>
          </a:xfrm>
          <a:custGeom>
            <a:avLst/>
            <a:gdLst/>
            <a:ahLst/>
            <a:cxnLst/>
            <a:rect l="l" t="t" r="r" b="b"/>
            <a:pathLst>
              <a:path w="39020" h="30811" extrusionOk="0">
                <a:moveTo>
                  <a:pt x="30681" y="3474"/>
                </a:moveTo>
                <a:cubicBezTo>
                  <a:pt x="32090" y="5955"/>
                  <a:pt x="33478" y="8448"/>
                  <a:pt x="34883" y="10930"/>
                </a:cubicBezTo>
                <a:cubicBezTo>
                  <a:pt x="35369" y="11788"/>
                  <a:pt x="35855" y="12647"/>
                  <a:pt x="36340" y="13505"/>
                </a:cubicBezTo>
                <a:cubicBezTo>
                  <a:pt x="34784" y="12409"/>
                  <a:pt x="33095" y="11459"/>
                  <a:pt x="31412" y="10597"/>
                </a:cubicBezTo>
                <a:cubicBezTo>
                  <a:pt x="29978" y="9864"/>
                  <a:pt x="28301" y="8917"/>
                  <a:pt x="26670" y="8527"/>
                </a:cubicBezTo>
                <a:cubicBezTo>
                  <a:pt x="27959" y="6807"/>
                  <a:pt x="29296" y="5122"/>
                  <a:pt x="30681" y="3474"/>
                </a:cubicBezTo>
                <a:close/>
                <a:moveTo>
                  <a:pt x="29411" y="1254"/>
                </a:moveTo>
                <a:cubicBezTo>
                  <a:pt x="29708" y="1768"/>
                  <a:pt x="30001" y="2286"/>
                  <a:pt x="30296" y="2802"/>
                </a:cubicBezTo>
                <a:cubicBezTo>
                  <a:pt x="30250" y="2825"/>
                  <a:pt x="30209" y="2858"/>
                  <a:pt x="30176" y="2898"/>
                </a:cubicBezTo>
                <a:cubicBezTo>
                  <a:pt x="28464" y="4922"/>
                  <a:pt x="26824" y="7005"/>
                  <a:pt x="25256" y="9144"/>
                </a:cubicBezTo>
                <a:cubicBezTo>
                  <a:pt x="24435" y="10273"/>
                  <a:pt x="23639" y="11420"/>
                  <a:pt x="22870" y="12586"/>
                </a:cubicBezTo>
                <a:cubicBezTo>
                  <a:pt x="22370" y="13341"/>
                  <a:pt x="21985" y="14172"/>
                  <a:pt x="21048" y="14438"/>
                </a:cubicBezTo>
                <a:cubicBezTo>
                  <a:pt x="20343" y="14637"/>
                  <a:pt x="19521" y="14657"/>
                  <a:pt x="18799" y="14757"/>
                </a:cubicBezTo>
                <a:cubicBezTo>
                  <a:pt x="15724" y="15183"/>
                  <a:pt x="12643" y="15575"/>
                  <a:pt x="9548" y="15813"/>
                </a:cubicBezTo>
                <a:cubicBezTo>
                  <a:pt x="6956" y="16012"/>
                  <a:pt x="4377" y="15977"/>
                  <a:pt x="1788" y="16009"/>
                </a:cubicBezTo>
                <a:cubicBezTo>
                  <a:pt x="1837" y="15879"/>
                  <a:pt x="1855" y="15736"/>
                  <a:pt x="1816" y="15615"/>
                </a:cubicBezTo>
                <a:cubicBezTo>
                  <a:pt x="1798" y="15556"/>
                  <a:pt x="1778" y="15497"/>
                  <a:pt x="1759" y="15438"/>
                </a:cubicBezTo>
                <a:cubicBezTo>
                  <a:pt x="1745" y="15392"/>
                  <a:pt x="1726" y="15347"/>
                  <a:pt x="1703" y="15306"/>
                </a:cubicBezTo>
                <a:cubicBezTo>
                  <a:pt x="10986" y="10717"/>
                  <a:pt x="20120" y="5833"/>
                  <a:pt x="29411" y="1254"/>
                </a:cubicBezTo>
                <a:close/>
                <a:moveTo>
                  <a:pt x="26395" y="8892"/>
                </a:moveTo>
                <a:cubicBezTo>
                  <a:pt x="28004" y="9838"/>
                  <a:pt x="29911" y="10434"/>
                  <a:pt x="31549" y="11326"/>
                </a:cubicBezTo>
                <a:cubicBezTo>
                  <a:pt x="33390" y="12329"/>
                  <a:pt x="35083" y="13505"/>
                  <a:pt x="36814" y="14674"/>
                </a:cubicBezTo>
                <a:cubicBezTo>
                  <a:pt x="36810" y="14693"/>
                  <a:pt x="36810" y="14712"/>
                  <a:pt x="36805" y="14732"/>
                </a:cubicBezTo>
                <a:cubicBezTo>
                  <a:pt x="36673" y="15199"/>
                  <a:pt x="36153" y="15305"/>
                  <a:pt x="35745" y="15521"/>
                </a:cubicBezTo>
                <a:cubicBezTo>
                  <a:pt x="33939" y="16469"/>
                  <a:pt x="32140" y="17429"/>
                  <a:pt x="30339" y="18384"/>
                </a:cubicBezTo>
                <a:lnTo>
                  <a:pt x="10312" y="29005"/>
                </a:lnTo>
                <a:cubicBezTo>
                  <a:pt x="10650" y="26988"/>
                  <a:pt x="10593" y="24814"/>
                  <a:pt x="10861" y="22800"/>
                </a:cubicBezTo>
                <a:cubicBezTo>
                  <a:pt x="11148" y="20642"/>
                  <a:pt x="11717" y="18486"/>
                  <a:pt x="11935" y="16319"/>
                </a:cubicBezTo>
                <a:cubicBezTo>
                  <a:pt x="14570" y="16042"/>
                  <a:pt x="17185" y="15652"/>
                  <a:pt x="19712" y="15320"/>
                </a:cubicBezTo>
                <a:cubicBezTo>
                  <a:pt x="20602" y="15204"/>
                  <a:pt x="21612" y="15215"/>
                  <a:pt x="22318" y="14591"/>
                </a:cubicBezTo>
                <a:cubicBezTo>
                  <a:pt x="23239" y="13777"/>
                  <a:pt x="23839" y="12448"/>
                  <a:pt x="24543" y="11446"/>
                </a:cubicBezTo>
                <a:cubicBezTo>
                  <a:pt x="25149" y="10585"/>
                  <a:pt x="25769" y="9736"/>
                  <a:pt x="26395" y="8892"/>
                </a:cubicBezTo>
                <a:close/>
                <a:moveTo>
                  <a:pt x="11565" y="16355"/>
                </a:moveTo>
                <a:cubicBezTo>
                  <a:pt x="10848" y="18447"/>
                  <a:pt x="10590" y="20799"/>
                  <a:pt x="10286" y="22960"/>
                </a:cubicBezTo>
                <a:cubicBezTo>
                  <a:pt x="10010" y="24932"/>
                  <a:pt x="9540" y="27177"/>
                  <a:pt x="9673" y="29206"/>
                </a:cubicBezTo>
                <a:cubicBezTo>
                  <a:pt x="8215" y="27203"/>
                  <a:pt x="6825" y="25154"/>
                  <a:pt x="5529" y="23041"/>
                </a:cubicBezTo>
                <a:cubicBezTo>
                  <a:pt x="4815" y="21877"/>
                  <a:pt x="4127" y="20697"/>
                  <a:pt x="3466" y="19503"/>
                </a:cubicBezTo>
                <a:cubicBezTo>
                  <a:pt x="3136" y="18907"/>
                  <a:pt x="2811" y="18305"/>
                  <a:pt x="2495" y="17701"/>
                </a:cubicBezTo>
                <a:cubicBezTo>
                  <a:pt x="2372" y="17469"/>
                  <a:pt x="2008" y="16935"/>
                  <a:pt x="1782" y="16461"/>
                </a:cubicBezTo>
                <a:lnTo>
                  <a:pt x="1782" y="16461"/>
                </a:lnTo>
                <a:cubicBezTo>
                  <a:pt x="3104" y="16615"/>
                  <a:pt x="4445" y="16680"/>
                  <a:pt x="5796" y="16680"/>
                </a:cubicBezTo>
                <a:cubicBezTo>
                  <a:pt x="7709" y="16680"/>
                  <a:pt x="9641" y="16549"/>
                  <a:pt x="11565" y="16355"/>
                </a:cubicBezTo>
                <a:close/>
                <a:moveTo>
                  <a:pt x="29638" y="1"/>
                </a:moveTo>
                <a:cubicBezTo>
                  <a:pt x="29542" y="1"/>
                  <a:pt x="29444" y="23"/>
                  <a:pt x="29354" y="67"/>
                </a:cubicBezTo>
                <a:cubicBezTo>
                  <a:pt x="19808" y="4672"/>
                  <a:pt x="10218" y="9366"/>
                  <a:pt x="1071" y="14724"/>
                </a:cubicBezTo>
                <a:cubicBezTo>
                  <a:pt x="965" y="14785"/>
                  <a:pt x="908" y="14870"/>
                  <a:pt x="886" y="14959"/>
                </a:cubicBezTo>
                <a:cubicBezTo>
                  <a:pt x="700" y="14987"/>
                  <a:pt x="517" y="15082"/>
                  <a:pt x="443" y="15256"/>
                </a:cubicBezTo>
                <a:cubicBezTo>
                  <a:pt x="1" y="16298"/>
                  <a:pt x="752" y="17207"/>
                  <a:pt x="1237" y="18139"/>
                </a:cubicBezTo>
                <a:cubicBezTo>
                  <a:pt x="1987" y="19577"/>
                  <a:pt x="2773" y="20994"/>
                  <a:pt x="3599" y="22390"/>
                </a:cubicBezTo>
                <a:cubicBezTo>
                  <a:pt x="5248" y="25185"/>
                  <a:pt x="7051" y="27880"/>
                  <a:pt x="8980" y="30488"/>
                </a:cubicBezTo>
                <a:cubicBezTo>
                  <a:pt x="9128" y="30689"/>
                  <a:pt x="9332" y="30810"/>
                  <a:pt x="9556" y="30810"/>
                </a:cubicBezTo>
                <a:cubicBezTo>
                  <a:pt x="9661" y="30810"/>
                  <a:pt x="9771" y="30783"/>
                  <a:pt x="9882" y="30724"/>
                </a:cubicBezTo>
                <a:lnTo>
                  <a:pt x="33215" y="18348"/>
                </a:lnTo>
                <a:cubicBezTo>
                  <a:pt x="34116" y="17871"/>
                  <a:pt x="35016" y="17394"/>
                  <a:pt x="35917" y="16917"/>
                </a:cubicBezTo>
                <a:cubicBezTo>
                  <a:pt x="36568" y="16569"/>
                  <a:pt x="37474" y="16245"/>
                  <a:pt x="37968" y="15675"/>
                </a:cubicBezTo>
                <a:cubicBezTo>
                  <a:pt x="39019" y="14464"/>
                  <a:pt x="37236" y="12516"/>
                  <a:pt x="36631" y="11474"/>
                </a:cubicBezTo>
                <a:cubicBezTo>
                  <a:pt x="34460" y="7732"/>
                  <a:pt x="32244" y="4018"/>
                  <a:pt x="30100" y="262"/>
                </a:cubicBezTo>
                <a:cubicBezTo>
                  <a:pt x="29998" y="84"/>
                  <a:pt x="29822" y="1"/>
                  <a:pt x="296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52"/>
          <p:cNvSpPr txBox="1">
            <a:spLocks noGrp="1"/>
          </p:cNvSpPr>
          <p:nvPr>
            <p:ph type="subTitle" idx="1"/>
          </p:nvPr>
        </p:nvSpPr>
        <p:spPr>
          <a:xfrm>
            <a:off x="552945" y="1666280"/>
            <a:ext cx="3359836" cy="71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What is a Title I school?</a:t>
            </a:r>
            <a:endParaRPr dirty="0"/>
          </a:p>
        </p:txBody>
      </p:sp>
      <p:sp>
        <p:nvSpPr>
          <p:cNvPr id="338" name="Google Shape;338;p52"/>
          <p:cNvSpPr txBox="1">
            <a:spLocks noGrp="1"/>
          </p:cNvSpPr>
          <p:nvPr>
            <p:ph type="subTitle" idx="3"/>
          </p:nvPr>
        </p:nvSpPr>
        <p:spPr>
          <a:xfrm>
            <a:off x="482847" y="2865529"/>
            <a:ext cx="3804725" cy="716700"/>
          </a:xfrm>
          <a:prstGeom prst="rect">
            <a:avLst/>
          </a:prstGeom>
        </p:spPr>
        <p:txBody>
          <a:bodyPr spcFirstLastPara="1" wrap="square" lIns="91425" tIns="91425" rIns="91425" bIns="91425" anchor="t" anchorCtr="0">
            <a:noAutofit/>
          </a:bodyPr>
          <a:lstStyle/>
          <a:p>
            <a:pPr marL="0" lvl="0" indent="0">
              <a:buClr>
                <a:schemeClr val="dk1"/>
              </a:buClr>
              <a:buSzPts val="1100"/>
            </a:pPr>
            <a:r>
              <a:rPr lang="en-US" dirty="0"/>
              <a:t>Parent and Family Engagement Policy and Requirements</a:t>
            </a:r>
          </a:p>
          <a:p>
            <a:pPr marL="0" lvl="0" indent="0" algn="ctr" rtl="0">
              <a:spcBef>
                <a:spcPts val="0"/>
              </a:spcBef>
              <a:spcAft>
                <a:spcPts val="0"/>
              </a:spcAft>
              <a:buNone/>
            </a:pPr>
            <a:endParaRPr dirty="0"/>
          </a:p>
        </p:txBody>
      </p:sp>
      <p:sp>
        <p:nvSpPr>
          <p:cNvPr id="340" name="Google Shape;340;p52"/>
          <p:cNvSpPr txBox="1">
            <a:spLocks noGrp="1"/>
          </p:cNvSpPr>
          <p:nvPr>
            <p:ph type="subTitle" idx="5"/>
          </p:nvPr>
        </p:nvSpPr>
        <p:spPr>
          <a:xfrm>
            <a:off x="552945" y="2295219"/>
            <a:ext cx="2874000" cy="71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t>What are your rights?</a:t>
            </a:r>
            <a:endParaRPr dirty="0"/>
          </a:p>
          <a:p>
            <a:pPr marL="0" lvl="0" indent="0" algn="ctr" rtl="0">
              <a:spcBef>
                <a:spcPts val="0"/>
              </a:spcBef>
              <a:spcAft>
                <a:spcPts val="0"/>
              </a:spcAft>
              <a:buNone/>
            </a:pPr>
            <a:endParaRPr dirty="0"/>
          </a:p>
        </p:txBody>
      </p:sp>
      <p:sp>
        <p:nvSpPr>
          <p:cNvPr id="342" name="Google Shape;342;p52"/>
          <p:cNvSpPr txBox="1">
            <a:spLocks noGrp="1"/>
          </p:cNvSpPr>
          <p:nvPr>
            <p:ph type="subTitle" idx="7"/>
          </p:nvPr>
        </p:nvSpPr>
        <p:spPr>
          <a:xfrm>
            <a:off x="482847" y="3706428"/>
            <a:ext cx="3583050" cy="71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Parent-Teacher Conferences</a:t>
            </a:r>
            <a:endParaRPr dirty="0"/>
          </a:p>
        </p:txBody>
      </p:sp>
      <p:pic>
        <p:nvPicPr>
          <p:cNvPr id="343" name="Google Shape;343;p52"/>
          <p:cNvPicPr preferRelativeResize="0"/>
          <p:nvPr/>
        </p:nvPicPr>
        <p:blipFill>
          <a:blip r:embed="rId3">
            <a:alphaModFix amt="80000"/>
          </a:blip>
          <a:stretch>
            <a:fillRect/>
          </a:stretch>
        </p:blipFill>
        <p:spPr>
          <a:xfrm rot="-8782544" flipH="1">
            <a:off x="2699404" y="894916"/>
            <a:ext cx="1124399" cy="510031"/>
          </a:xfrm>
          <a:prstGeom prst="rect">
            <a:avLst/>
          </a:prstGeom>
          <a:noFill/>
          <a:ln>
            <a:noFill/>
          </a:ln>
        </p:spPr>
      </p:pic>
      <p:sp>
        <p:nvSpPr>
          <p:cNvPr id="2" name="Google Shape;332;p52">
            <a:extLst>
              <a:ext uri="{FF2B5EF4-FFF2-40B4-BE49-F238E27FC236}">
                <a16:creationId xmlns:a16="http://schemas.microsoft.com/office/drawing/2014/main" id="{D95FC4B2-C0FB-9E92-A81F-5FD9C8E72AC5}"/>
              </a:ext>
            </a:extLst>
          </p:cNvPr>
          <p:cNvSpPr txBox="1">
            <a:spLocks/>
          </p:cNvSpPr>
          <p:nvPr/>
        </p:nvSpPr>
        <p:spPr>
          <a:xfrm>
            <a:off x="3483343" y="97916"/>
            <a:ext cx="24039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accent2"/>
              </a:buClr>
              <a:buSzPts val="2800"/>
              <a:buFont typeface="Concert One"/>
              <a:buNone/>
              <a:defRPr sz="2800" b="1" i="0" u="none" strike="noStrike" cap="none">
                <a:solidFill>
                  <a:schemeClr val="accent2"/>
                </a:solidFill>
                <a:latin typeface="Concert One"/>
                <a:ea typeface="Concert One"/>
                <a:cs typeface="Concert One"/>
                <a:sym typeface="Concert One"/>
              </a:defRPr>
            </a:lvl1pPr>
            <a:lvl2pPr marR="0" lvl="1"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r>
              <a:rPr lang="en-US" sz="1600" dirty="0">
                <a:solidFill>
                  <a:schemeClr val="accent6">
                    <a:lumMod val="75000"/>
                  </a:schemeClr>
                </a:solidFill>
              </a:rPr>
              <a:t>Title I Meeting Agenda</a:t>
            </a:r>
          </a:p>
        </p:txBody>
      </p:sp>
      <p:sp>
        <p:nvSpPr>
          <p:cNvPr id="11" name="Google Shape;342;p52">
            <a:extLst>
              <a:ext uri="{FF2B5EF4-FFF2-40B4-BE49-F238E27FC236}">
                <a16:creationId xmlns:a16="http://schemas.microsoft.com/office/drawing/2014/main" id="{567EF609-0040-7153-2BD2-9A6A5CE51A61}"/>
              </a:ext>
            </a:extLst>
          </p:cNvPr>
          <p:cNvSpPr txBox="1">
            <a:spLocks/>
          </p:cNvSpPr>
          <p:nvPr/>
        </p:nvSpPr>
        <p:spPr>
          <a:xfrm>
            <a:off x="287903" y="4267739"/>
            <a:ext cx="3583050" cy="716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buClr>
                <a:schemeClr val="dk1"/>
              </a:buClr>
              <a:buSzPts val="1100"/>
              <a:buFont typeface="Arial"/>
              <a:buNone/>
            </a:pPr>
            <a:r>
              <a:rPr lang="en-US" dirty="0"/>
              <a:t>School Improvement Plan</a:t>
            </a:r>
          </a:p>
          <a:p>
            <a:pPr marL="0" indent="0"/>
            <a:endParaRPr lang="en-US" dirty="0"/>
          </a:p>
        </p:txBody>
      </p:sp>
      <p:sp>
        <p:nvSpPr>
          <p:cNvPr id="3" name="Google Shape;342;p52">
            <a:extLst>
              <a:ext uri="{FF2B5EF4-FFF2-40B4-BE49-F238E27FC236}">
                <a16:creationId xmlns:a16="http://schemas.microsoft.com/office/drawing/2014/main" id="{14DFE79B-6654-6A88-5BFB-24389AAC0CD8}"/>
              </a:ext>
            </a:extLst>
          </p:cNvPr>
          <p:cNvSpPr txBox="1">
            <a:spLocks/>
          </p:cNvSpPr>
          <p:nvPr/>
        </p:nvSpPr>
        <p:spPr>
          <a:xfrm>
            <a:off x="4685293" y="921216"/>
            <a:ext cx="3863796" cy="716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buClr>
                <a:schemeClr val="dk1"/>
              </a:buClr>
              <a:buSzPts val="1100"/>
              <a:buFont typeface="Arial"/>
              <a:buNone/>
            </a:pPr>
            <a:r>
              <a:rPr lang="en-US" dirty="0"/>
              <a:t>District/School Progress/School Status</a:t>
            </a:r>
          </a:p>
          <a:p>
            <a:pPr marL="0" indent="0"/>
            <a:endParaRPr lang="en-US" dirty="0"/>
          </a:p>
        </p:txBody>
      </p:sp>
      <p:sp>
        <p:nvSpPr>
          <p:cNvPr id="4" name="Google Shape;342;p52">
            <a:extLst>
              <a:ext uri="{FF2B5EF4-FFF2-40B4-BE49-F238E27FC236}">
                <a16:creationId xmlns:a16="http://schemas.microsoft.com/office/drawing/2014/main" id="{6E9022A0-3D52-4673-130E-D8D7EBD8594F}"/>
              </a:ext>
            </a:extLst>
          </p:cNvPr>
          <p:cNvSpPr txBox="1">
            <a:spLocks/>
          </p:cNvSpPr>
          <p:nvPr/>
        </p:nvSpPr>
        <p:spPr>
          <a:xfrm>
            <a:off x="4731388" y="1676731"/>
            <a:ext cx="4082106" cy="716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buClr>
                <a:schemeClr val="dk1"/>
              </a:buClr>
              <a:buSzPts val="1100"/>
              <a:buFont typeface="Arial"/>
              <a:buNone/>
            </a:pPr>
            <a:r>
              <a:rPr lang="en-US" dirty="0"/>
              <a:t>Parent Training and Opportunities for additional parent meetings</a:t>
            </a:r>
          </a:p>
          <a:p>
            <a:pPr marL="0" indent="0"/>
            <a:endParaRPr lang="en-US" dirty="0"/>
          </a:p>
        </p:txBody>
      </p:sp>
      <p:sp>
        <p:nvSpPr>
          <p:cNvPr id="5" name="Google Shape;342;p52">
            <a:extLst>
              <a:ext uri="{FF2B5EF4-FFF2-40B4-BE49-F238E27FC236}">
                <a16:creationId xmlns:a16="http://schemas.microsoft.com/office/drawing/2014/main" id="{06C1F955-9F43-4995-A004-14A49FC875AC}"/>
              </a:ext>
            </a:extLst>
          </p:cNvPr>
          <p:cNvSpPr txBox="1">
            <a:spLocks/>
          </p:cNvSpPr>
          <p:nvPr/>
        </p:nvSpPr>
        <p:spPr>
          <a:xfrm>
            <a:off x="4572000" y="2750070"/>
            <a:ext cx="3583050" cy="716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buClr>
                <a:schemeClr val="dk1"/>
              </a:buClr>
              <a:buSzPts val="1100"/>
              <a:buFont typeface="Arial"/>
              <a:buNone/>
            </a:pPr>
            <a:r>
              <a:rPr lang="en-US" dirty="0"/>
              <a:t>Teacher Qualifications</a:t>
            </a:r>
          </a:p>
          <a:p>
            <a:pPr marL="0" indent="0"/>
            <a:endParaRPr lang="en-US" dirty="0"/>
          </a:p>
        </p:txBody>
      </p:sp>
      <p:sp>
        <p:nvSpPr>
          <p:cNvPr id="6" name="Google Shape;342;p52">
            <a:extLst>
              <a:ext uri="{FF2B5EF4-FFF2-40B4-BE49-F238E27FC236}">
                <a16:creationId xmlns:a16="http://schemas.microsoft.com/office/drawing/2014/main" id="{58C80971-FBB8-ADA0-B8AA-0154A8ADEDA0}"/>
              </a:ext>
            </a:extLst>
          </p:cNvPr>
          <p:cNvSpPr txBox="1">
            <a:spLocks/>
          </p:cNvSpPr>
          <p:nvPr/>
        </p:nvSpPr>
        <p:spPr>
          <a:xfrm>
            <a:off x="4685293" y="3223879"/>
            <a:ext cx="3583050" cy="716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buClr>
                <a:schemeClr val="dk1"/>
              </a:buClr>
              <a:buSzPts val="1100"/>
              <a:buFont typeface="Arial"/>
              <a:buNone/>
            </a:pPr>
            <a:r>
              <a:rPr lang="en-US" dirty="0"/>
              <a:t>Notice of Title I School Status</a:t>
            </a:r>
          </a:p>
          <a:p>
            <a:pPr marL="0" indent="0"/>
            <a:endParaRPr lang="en-US" dirty="0"/>
          </a:p>
        </p:txBody>
      </p:sp>
      <p:sp>
        <p:nvSpPr>
          <p:cNvPr id="7" name="Google Shape;342;p52">
            <a:extLst>
              <a:ext uri="{FF2B5EF4-FFF2-40B4-BE49-F238E27FC236}">
                <a16:creationId xmlns:a16="http://schemas.microsoft.com/office/drawing/2014/main" id="{893C8AC6-7C3F-490C-E22A-7214CAA16137}"/>
              </a:ext>
            </a:extLst>
          </p:cNvPr>
          <p:cNvSpPr txBox="1">
            <a:spLocks/>
          </p:cNvSpPr>
          <p:nvPr/>
        </p:nvSpPr>
        <p:spPr>
          <a:xfrm>
            <a:off x="4883740" y="3940334"/>
            <a:ext cx="3583050" cy="716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buClr>
                <a:schemeClr val="dk1"/>
              </a:buClr>
              <a:buSzPts val="1100"/>
              <a:buFont typeface="Arial"/>
              <a:buNone/>
            </a:pPr>
            <a:r>
              <a:rPr lang="en-US" dirty="0"/>
              <a:t>School-Parent Compact</a:t>
            </a:r>
          </a:p>
          <a:p>
            <a:pPr marL="0" indent="0">
              <a:buClr>
                <a:schemeClr val="dk1"/>
              </a:buClr>
              <a:buSzPts val="1100"/>
              <a:buFont typeface="Arial"/>
              <a:buNone/>
            </a:pPr>
            <a:r>
              <a:rPr lang="en-US" dirty="0"/>
              <a:t>Student Code of Conduct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36"/>
                                        </p:tgtEl>
                                        <p:attrNameLst>
                                          <p:attrName>style.visibility</p:attrName>
                                        </p:attrNameLst>
                                      </p:cBhvr>
                                      <p:to>
                                        <p:strVal val="visible"/>
                                      </p:to>
                                    </p:set>
                                    <p:anim calcmode="lin" valueType="num">
                                      <p:cBhvr additive="base">
                                        <p:cTn id="7" dur="1000"/>
                                        <p:tgtEl>
                                          <p:spTgt spid="336"/>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340"/>
                                        </p:tgtEl>
                                        <p:attrNameLst>
                                          <p:attrName>style.visibility</p:attrName>
                                        </p:attrNameLst>
                                      </p:cBhvr>
                                      <p:to>
                                        <p:strVal val="visible"/>
                                      </p:to>
                                    </p:set>
                                    <p:anim calcmode="lin" valueType="num">
                                      <p:cBhvr additive="base">
                                        <p:cTn id="10" dur="1000"/>
                                        <p:tgtEl>
                                          <p:spTgt spid="340"/>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338"/>
                                        </p:tgtEl>
                                        <p:attrNameLst>
                                          <p:attrName>style.visibility</p:attrName>
                                        </p:attrNameLst>
                                      </p:cBhvr>
                                      <p:to>
                                        <p:strVal val="visible"/>
                                      </p:to>
                                    </p:set>
                                    <p:anim calcmode="lin" valueType="num">
                                      <p:cBhvr additive="base">
                                        <p:cTn id="13" dur="1000"/>
                                        <p:tgtEl>
                                          <p:spTgt spid="338"/>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42"/>
                                        </p:tgtEl>
                                        <p:attrNameLst>
                                          <p:attrName>style.visibility</p:attrName>
                                        </p:attrNameLst>
                                      </p:cBhvr>
                                      <p:to>
                                        <p:strVal val="visible"/>
                                      </p:to>
                                    </p:set>
                                    <p:anim calcmode="lin" valueType="num">
                                      <p:cBhvr additive="base">
                                        <p:cTn id="16" dur="1000"/>
                                        <p:tgtEl>
                                          <p:spTgt spid="342"/>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000"/>
                                        <p:tgtEl>
                                          <p:spTgt spid="11"/>
                                        </p:tgtEl>
                                        <p:attrNameLst>
                                          <p:attrName>ppt_y</p:attrName>
                                        </p:attrNameLst>
                                      </p:cBhvr>
                                      <p:tavLst>
                                        <p:tav tm="0">
                                          <p:val>
                                            <p:strVal val="#ppt_y+1"/>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1000"/>
                                        <p:tgtEl>
                                          <p:spTgt spid="3"/>
                                        </p:tgtEl>
                                        <p:attrNameLst>
                                          <p:attrName>ppt_y</p:attrName>
                                        </p:attrNameLst>
                                      </p:cBhvr>
                                      <p:tavLst>
                                        <p:tav tm="0">
                                          <p:val>
                                            <p:strVal val="#ppt_y+1"/>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1000"/>
                                        <p:tgtEl>
                                          <p:spTgt spid="4"/>
                                        </p:tgtEl>
                                        <p:attrNameLst>
                                          <p:attrName>ppt_y</p:attrName>
                                        </p:attrNameLst>
                                      </p:cBhvr>
                                      <p:tavLst>
                                        <p:tav tm="0">
                                          <p:val>
                                            <p:strVal val="#ppt_y+1"/>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1000"/>
                                        <p:tgtEl>
                                          <p:spTgt spid="5"/>
                                        </p:tgtEl>
                                        <p:attrNameLst>
                                          <p:attrName>ppt_y</p:attrName>
                                        </p:attrNameLst>
                                      </p:cBhvr>
                                      <p:tavLst>
                                        <p:tav tm="0">
                                          <p:val>
                                            <p:strVal val="#ppt_y+1"/>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1000"/>
                                        <p:tgtEl>
                                          <p:spTgt spid="6"/>
                                        </p:tgtEl>
                                        <p:attrNameLst>
                                          <p:attrName>ppt_y</p:attrName>
                                        </p:attrNameLst>
                                      </p:cBhvr>
                                      <p:tavLst>
                                        <p:tav tm="0">
                                          <p:val>
                                            <p:strVal val="#ppt_y+1"/>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1000"/>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pic>
        <p:nvPicPr>
          <p:cNvPr id="348" name="Google Shape;348;p53"/>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349" name="Google Shape;349;p53"/>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pic>
        <p:nvPicPr>
          <p:cNvPr id="350" name="Google Shape;350;p53"/>
          <p:cNvPicPr preferRelativeResize="0"/>
          <p:nvPr/>
        </p:nvPicPr>
        <p:blipFill rotWithShape="1">
          <a:blip r:embed="rId4">
            <a:alphaModFix/>
          </a:blip>
          <a:srcRect t="16970" r="8892" b="21025"/>
          <a:stretch/>
        </p:blipFill>
        <p:spPr>
          <a:xfrm rot="10800000">
            <a:off x="833700" y="1225600"/>
            <a:ext cx="2036850" cy="810276"/>
          </a:xfrm>
          <a:prstGeom prst="rect">
            <a:avLst/>
          </a:prstGeom>
          <a:noFill/>
          <a:ln>
            <a:noFill/>
          </a:ln>
        </p:spPr>
      </p:pic>
      <p:pic>
        <p:nvPicPr>
          <p:cNvPr id="351" name="Google Shape;351;p53"/>
          <p:cNvPicPr preferRelativeResize="0"/>
          <p:nvPr/>
        </p:nvPicPr>
        <p:blipFill rotWithShape="1">
          <a:blip r:embed="rId5">
            <a:alphaModFix/>
          </a:blip>
          <a:srcRect t="16734" r="8892" b="18300"/>
          <a:stretch/>
        </p:blipFill>
        <p:spPr>
          <a:xfrm rot="10800000">
            <a:off x="833700" y="1737957"/>
            <a:ext cx="2036850" cy="846042"/>
          </a:xfrm>
          <a:prstGeom prst="rect">
            <a:avLst/>
          </a:prstGeom>
          <a:noFill/>
          <a:ln>
            <a:noFill/>
          </a:ln>
        </p:spPr>
      </p:pic>
      <p:sp>
        <p:nvSpPr>
          <p:cNvPr id="352" name="Google Shape;352;p5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What </a:t>
            </a:r>
            <a:r>
              <a:rPr lang="en-US" dirty="0"/>
              <a:t>is Title I?</a:t>
            </a:r>
            <a:endParaRPr dirty="0"/>
          </a:p>
        </p:txBody>
      </p:sp>
      <p:sp>
        <p:nvSpPr>
          <p:cNvPr id="4" name="Ribbon: Tilted Down 3">
            <a:extLst>
              <a:ext uri="{FF2B5EF4-FFF2-40B4-BE49-F238E27FC236}">
                <a16:creationId xmlns:a16="http://schemas.microsoft.com/office/drawing/2014/main" id="{24A3927B-ECC4-7D40-33E6-9D13FDB07513}"/>
              </a:ext>
            </a:extLst>
          </p:cNvPr>
          <p:cNvSpPr/>
          <p:nvPr/>
        </p:nvSpPr>
        <p:spPr>
          <a:xfrm>
            <a:off x="165253" y="3060275"/>
            <a:ext cx="2919469" cy="1654943"/>
          </a:xfrm>
          <a:prstGeom prst="ribb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Title I is the largest federal aid program for our nation’s schools.</a:t>
            </a:r>
          </a:p>
          <a:p>
            <a:pPr algn="ctr"/>
            <a:endParaRPr lang="en-US" dirty="0"/>
          </a:p>
        </p:txBody>
      </p:sp>
      <p:sp>
        <p:nvSpPr>
          <p:cNvPr id="5" name="Ribbon: Tilted Down 4">
            <a:extLst>
              <a:ext uri="{FF2B5EF4-FFF2-40B4-BE49-F238E27FC236}">
                <a16:creationId xmlns:a16="http://schemas.microsoft.com/office/drawing/2014/main" id="{8EFE26DF-0656-0C17-288A-449AE1D1D65D}"/>
              </a:ext>
            </a:extLst>
          </p:cNvPr>
          <p:cNvSpPr/>
          <p:nvPr/>
        </p:nvSpPr>
        <p:spPr>
          <a:xfrm>
            <a:off x="6224531" y="162095"/>
            <a:ext cx="2919469" cy="1654943"/>
          </a:xfrm>
          <a:prstGeom prst="ribb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eaLnBrk="1" hangingPunct="1">
              <a:lnSpc>
                <a:spcPct val="90000"/>
              </a:lnSpc>
            </a:pPr>
            <a:r>
              <a:rPr lang="en-US" sz="1400" dirty="0">
                <a:solidFill>
                  <a:schemeClr val="tx1"/>
                </a:solidFill>
              </a:rPr>
              <a:t>The goal of Title I is to provide a high-quality education for every child.</a:t>
            </a:r>
          </a:p>
          <a:p>
            <a:pPr algn="ctr"/>
            <a:endParaRPr lang="en-US" dirty="0"/>
          </a:p>
        </p:txBody>
      </p:sp>
      <p:sp>
        <p:nvSpPr>
          <p:cNvPr id="6" name="Ribbon: Tilted Down 5">
            <a:extLst>
              <a:ext uri="{FF2B5EF4-FFF2-40B4-BE49-F238E27FC236}">
                <a16:creationId xmlns:a16="http://schemas.microsoft.com/office/drawing/2014/main" id="{6732A9BE-8BF6-8318-7EC6-918A96C04606}"/>
              </a:ext>
            </a:extLst>
          </p:cNvPr>
          <p:cNvSpPr/>
          <p:nvPr/>
        </p:nvSpPr>
        <p:spPr>
          <a:xfrm>
            <a:off x="6343880" y="3511700"/>
            <a:ext cx="2919469" cy="1654943"/>
          </a:xfrm>
          <a:prstGeom prst="ribb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eaLnBrk="1" hangingPunct="1">
              <a:lnSpc>
                <a:spcPct val="90000"/>
              </a:lnSpc>
            </a:pPr>
            <a:r>
              <a:rPr lang="en-US" sz="1400" dirty="0">
                <a:solidFill>
                  <a:schemeClr val="tx1"/>
                </a:solidFill>
              </a:rPr>
              <a:t>Title I resources are directed to schools with high poverty levels.</a:t>
            </a:r>
          </a:p>
          <a:p>
            <a:pPr algn="ctr"/>
            <a:endParaRPr lang="en-US" dirty="0"/>
          </a:p>
        </p:txBody>
      </p:sp>
      <p:pic>
        <p:nvPicPr>
          <p:cNvPr id="2" name="Picture 1">
            <a:extLst>
              <a:ext uri="{FF2B5EF4-FFF2-40B4-BE49-F238E27FC236}">
                <a16:creationId xmlns:a16="http://schemas.microsoft.com/office/drawing/2014/main" id="{452D719A-61AF-DC0A-1B29-EF6C12EE00B7}"/>
              </a:ext>
            </a:extLst>
          </p:cNvPr>
          <p:cNvPicPr>
            <a:picLocks noChangeAspect="1"/>
          </p:cNvPicPr>
          <p:nvPr/>
        </p:nvPicPr>
        <p:blipFill>
          <a:blip r:embed="rId6"/>
          <a:stretch>
            <a:fillRect/>
          </a:stretch>
        </p:blipFill>
        <p:spPr>
          <a:xfrm>
            <a:off x="1290400" y="1640965"/>
            <a:ext cx="1250472" cy="39695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9"/>
                                        </p:tgtEl>
                                        <p:attrNameLst>
                                          <p:attrName>style.visibility</p:attrName>
                                        </p:attrNameLst>
                                      </p:cBhvr>
                                      <p:to>
                                        <p:strVal val="visible"/>
                                      </p:to>
                                    </p:set>
                                    <p:animEffect transition="in" filter="fade">
                                      <p:cBhvr>
                                        <p:cTn id="7" dur="1000"/>
                                        <p:tgtEl>
                                          <p:spTgt spid="349"/>
                                        </p:tgtEl>
                                      </p:cBhvr>
                                    </p:animEffect>
                                  </p:childTnLst>
                                </p:cTn>
                              </p:par>
                              <p:par>
                                <p:cTn id="8" presetID="2" presetClass="entr" presetSubtype="4" fill="hold" nodeType="withEffect">
                                  <p:stCondLst>
                                    <p:cond delay="0"/>
                                  </p:stCondLst>
                                  <p:childTnLst>
                                    <p:set>
                                      <p:cBhvr>
                                        <p:cTn id="9" dur="1" fill="hold">
                                          <p:stCondLst>
                                            <p:cond delay="0"/>
                                          </p:stCondLst>
                                        </p:cTn>
                                        <p:tgtEl>
                                          <p:spTgt spid="352"/>
                                        </p:tgtEl>
                                        <p:attrNameLst>
                                          <p:attrName>style.visibility</p:attrName>
                                        </p:attrNameLst>
                                      </p:cBhvr>
                                      <p:to>
                                        <p:strVal val="visible"/>
                                      </p:to>
                                    </p:set>
                                    <p:anim calcmode="lin" valueType="num">
                                      <p:cBhvr additive="base">
                                        <p:cTn id="10" dur="1000"/>
                                        <p:tgtEl>
                                          <p:spTgt spid="352"/>
                                        </p:tgtEl>
                                        <p:attrNameLst>
                                          <p:attrName>ppt_y</p:attrName>
                                        </p:attrNameLst>
                                      </p:cBhvr>
                                      <p:tavLst>
                                        <p:tav tm="0">
                                          <p:val>
                                            <p:strVal val="#ppt_y+1"/>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ircle(in)">
                                      <p:cBhvr>
                                        <p:cTn id="2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54"/>
          <p:cNvSpPr txBox="1">
            <a:spLocks noGrp="1"/>
          </p:cNvSpPr>
          <p:nvPr>
            <p:ph type="body" idx="1"/>
          </p:nvPr>
        </p:nvSpPr>
        <p:spPr>
          <a:xfrm>
            <a:off x="474575" y="1339194"/>
            <a:ext cx="4426842" cy="2270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400" dirty="0"/>
              <a:t>The Every Student Succeeds Act (ESSA) allows parents and guardians the ability to request information </a:t>
            </a:r>
            <a:r>
              <a:rPr lang="en-US" sz="1400" dirty="0"/>
              <a:t>regarding the professional qualifications of the student’s teachers and paraprofessionals. </a:t>
            </a:r>
          </a:p>
          <a:p>
            <a:pPr marL="0" lvl="0" indent="0" algn="l" rtl="0">
              <a:spcBef>
                <a:spcPts val="0"/>
              </a:spcBef>
              <a:spcAft>
                <a:spcPts val="1600"/>
              </a:spcAft>
              <a:buNone/>
            </a:pPr>
            <a:r>
              <a:rPr lang="en-US" sz="1400" dirty="0"/>
              <a:t>The families and parents of Title I students have a right, by law, to:</a:t>
            </a:r>
            <a:endParaRPr sz="1400" dirty="0"/>
          </a:p>
        </p:txBody>
      </p:sp>
      <p:sp>
        <p:nvSpPr>
          <p:cNvPr id="359" name="Google Shape;359;p54"/>
          <p:cNvSpPr txBox="1">
            <a:spLocks noGrp="1"/>
          </p:cNvSpPr>
          <p:nvPr>
            <p:ph type="title"/>
          </p:nvPr>
        </p:nvSpPr>
        <p:spPr>
          <a:xfrm>
            <a:off x="375369" y="675916"/>
            <a:ext cx="4120518"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Parents’ Rights to Know</a:t>
            </a:r>
            <a:endParaRPr dirty="0"/>
          </a:p>
        </p:txBody>
      </p:sp>
      <p:pic>
        <p:nvPicPr>
          <p:cNvPr id="360" name="Google Shape;360;p54"/>
          <p:cNvPicPr preferRelativeResize="0"/>
          <p:nvPr/>
        </p:nvPicPr>
        <p:blipFill>
          <a:blip r:embed="rId3">
            <a:alphaModFix amt="56000"/>
          </a:blip>
          <a:stretch>
            <a:fillRect/>
          </a:stretch>
        </p:blipFill>
        <p:spPr>
          <a:xfrm rot="10800000">
            <a:off x="1124175" y="1103650"/>
            <a:ext cx="1918825" cy="216200"/>
          </a:xfrm>
          <a:prstGeom prst="rect">
            <a:avLst/>
          </a:prstGeom>
          <a:noFill/>
          <a:ln>
            <a:noFill/>
          </a:ln>
        </p:spPr>
      </p:pic>
      <p:sp>
        <p:nvSpPr>
          <p:cNvPr id="362" name="Google Shape;362;p54"/>
          <p:cNvSpPr/>
          <p:nvPr/>
        </p:nvSpPr>
        <p:spPr>
          <a:xfrm rot="-391042">
            <a:off x="5665714" y="2448475"/>
            <a:ext cx="1101258" cy="649000"/>
          </a:xfrm>
          <a:custGeom>
            <a:avLst/>
            <a:gdLst/>
            <a:ahLst/>
            <a:cxnLst/>
            <a:rect l="l" t="t" r="r" b="b"/>
            <a:pathLst>
              <a:path w="44052" h="25961" extrusionOk="0">
                <a:moveTo>
                  <a:pt x="0" y="15402"/>
                </a:moveTo>
                <a:lnTo>
                  <a:pt x="40035" y="0"/>
                </a:lnTo>
                <a:cubicBezTo>
                  <a:pt x="40035" y="0"/>
                  <a:pt x="39175" y="1442"/>
                  <a:pt x="39491" y="2221"/>
                </a:cubicBezTo>
                <a:cubicBezTo>
                  <a:pt x="39806" y="2993"/>
                  <a:pt x="41434" y="3418"/>
                  <a:pt x="41434" y="3418"/>
                </a:cubicBezTo>
                <a:cubicBezTo>
                  <a:pt x="41434" y="3418"/>
                  <a:pt x="40574" y="5040"/>
                  <a:pt x="41047" y="5753"/>
                </a:cubicBezTo>
                <a:cubicBezTo>
                  <a:pt x="41521" y="6466"/>
                  <a:pt x="42609" y="7168"/>
                  <a:pt x="42609" y="7168"/>
                </a:cubicBezTo>
                <a:cubicBezTo>
                  <a:pt x="42609" y="7168"/>
                  <a:pt x="41510" y="9791"/>
                  <a:pt x="44051" y="10684"/>
                </a:cubicBezTo>
                <a:lnTo>
                  <a:pt x="4327" y="25960"/>
                </a:lnTo>
                <a:cubicBezTo>
                  <a:pt x="4327" y="25960"/>
                  <a:pt x="4958" y="24252"/>
                  <a:pt x="4703" y="23631"/>
                </a:cubicBezTo>
                <a:cubicBezTo>
                  <a:pt x="4447" y="23011"/>
                  <a:pt x="2885" y="22439"/>
                  <a:pt x="2885" y="22439"/>
                </a:cubicBezTo>
                <a:cubicBezTo>
                  <a:pt x="2885" y="22439"/>
                  <a:pt x="3767" y="20752"/>
                  <a:pt x="3380" y="19816"/>
                </a:cubicBezTo>
                <a:cubicBezTo>
                  <a:pt x="2999" y="18885"/>
                  <a:pt x="1524" y="18526"/>
                  <a:pt x="1524" y="18526"/>
                </a:cubicBezTo>
                <a:cubicBezTo>
                  <a:pt x="1524" y="18526"/>
                  <a:pt x="2237" y="17514"/>
                  <a:pt x="1873" y="16638"/>
                </a:cubicBezTo>
                <a:cubicBezTo>
                  <a:pt x="1513" y="15761"/>
                  <a:pt x="0" y="15402"/>
                  <a:pt x="0" y="15402"/>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54"/>
          <p:cNvSpPr/>
          <p:nvPr/>
        </p:nvSpPr>
        <p:spPr>
          <a:xfrm rot="-2148808">
            <a:off x="5649174" y="1078575"/>
            <a:ext cx="647414" cy="2663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65" name="Google Shape;365;p54"/>
          <p:cNvSpPr/>
          <p:nvPr/>
        </p:nvSpPr>
        <p:spPr>
          <a:xfrm>
            <a:off x="7449875" y="914336"/>
            <a:ext cx="504629" cy="656495"/>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pic>
        <p:nvPicPr>
          <p:cNvPr id="366" name="Google Shape;366;p54"/>
          <p:cNvPicPr preferRelativeResize="0"/>
          <p:nvPr/>
        </p:nvPicPr>
        <p:blipFill>
          <a:blip r:embed="rId4">
            <a:alphaModFix amt="80000"/>
          </a:blip>
          <a:stretch>
            <a:fillRect/>
          </a:stretch>
        </p:blipFill>
        <p:spPr>
          <a:xfrm rot="6023610" flipH="1">
            <a:off x="4575756" y="2456753"/>
            <a:ext cx="1579416" cy="716443"/>
          </a:xfrm>
          <a:prstGeom prst="rect">
            <a:avLst/>
          </a:prstGeom>
          <a:noFill/>
          <a:ln>
            <a:noFill/>
          </a:ln>
        </p:spPr>
      </p:pic>
      <p:sp>
        <p:nvSpPr>
          <p:cNvPr id="5" name="Explosion: 14 Points 4">
            <a:extLst>
              <a:ext uri="{FF2B5EF4-FFF2-40B4-BE49-F238E27FC236}">
                <a16:creationId xmlns:a16="http://schemas.microsoft.com/office/drawing/2014/main" id="{CBDE8ED4-0BE5-1F01-9670-4786600F6B14}"/>
              </a:ext>
            </a:extLst>
          </p:cNvPr>
          <p:cNvSpPr/>
          <p:nvPr/>
        </p:nvSpPr>
        <p:spPr>
          <a:xfrm>
            <a:off x="4451863" y="2350701"/>
            <a:ext cx="4294211" cy="3319607"/>
          </a:xfrm>
          <a:prstGeom prst="irregularSeal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eaLnBrk="1" hangingPunct="1">
              <a:lnSpc>
                <a:spcPct val="90000"/>
              </a:lnSpc>
            </a:pPr>
            <a:r>
              <a:rPr lang="en-US" dirty="0">
                <a:solidFill>
                  <a:schemeClr val="tx1"/>
                </a:solidFill>
                <a:latin typeface="Roboto Medium" panose="02000000000000000000" pitchFamily="2" charset="0"/>
                <a:ea typeface="Roboto Medium" panose="02000000000000000000" pitchFamily="2" charset="0"/>
                <a:cs typeface="Roboto Medium" panose="02000000000000000000" pitchFamily="2" charset="0"/>
              </a:rPr>
              <a:t>Request and receive information on the qualifications of your child’s teacher and paraprofessional who are working with your child</a:t>
            </a:r>
          </a:p>
        </p:txBody>
      </p:sp>
      <p:sp>
        <p:nvSpPr>
          <p:cNvPr id="4" name="Explosion: 14 Points 3">
            <a:extLst>
              <a:ext uri="{FF2B5EF4-FFF2-40B4-BE49-F238E27FC236}">
                <a16:creationId xmlns:a16="http://schemas.microsoft.com/office/drawing/2014/main" id="{8E06B247-C5BA-E780-7E49-0A489B6C9CA9}"/>
              </a:ext>
            </a:extLst>
          </p:cNvPr>
          <p:cNvSpPr/>
          <p:nvPr/>
        </p:nvSpPr>
        <p:spPr>
          <a:xfrm>
            <a:off x="4153525" y="-387493"/>
            <a:ext cx="4890889" cy="3916647"/>
          </a:xfrm>
          <a:prstGeom prst="irregularSeal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eaLnBrk="1" hangingPunct="1">
              <a:lnSpc>
                <a:spcPct val="90000"/>
              </a:lnSpc>
            </a:pPr>
            <a:r>
              <a:rPr lang="en-US" dirty="0">
                <a:solidFill>
                  <a:schemeClr val="tx1"/>
                </a:solidFill>
                <a:latin typeface="Roboto Medium" panose="02000000000000000000" pitchFamily="2" charset="0"/>
                <a:ea typeface="Roboto Medium" panose="02000000000000000000" pitchFamily="2" charset="0"/>
                <a:cs typeface="Roboto Medium" panose="02000000000000000000" pitchFamily="2" charset="0"/>
              </a:rPr>
              <a:t>Request opportunities for regular meetings to formulate suggestions and to participate, as appropriate, in decisions about the education of your child.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2"/>
                                        </p:tgtEl>
                                        <p:attrNameLst>
                                          <p:attrName>style.visibility</p:attrName>
                                        </p:attrNameLst>
                                      </p:cBhvr>
                                      <p:to>
                                        <p:strVal val="visible"/>
                                      </p:to>
                                    </p:set>
                                    <p:animEffect transition="in" filter="fade">
                                      <p:cBhvr>
                                        <p:cTn id="7" dur="1000"/>
                                        <p:tgtEl>
                                          <p:spTgt spid="362"/>
                                        </p:tgtEl>
                                      </p:cBhvr>
                                    </p:animEffect>
                                  </p:childTnLst>
                                </p:cTn>
                              </p:par>
                              <p:par>
                                <p:cTn id="8" presetID="10" presetClass="entr" presetSubtype="0" fill="hold" nodeType="withEffect">
                                  <p:stCondLst>
                                    <p:cond delay="0"/>
                                  </p:stCondLst>
                                  <p:childTnLst>
                                    <p:set>
                                      <p:cBhvr>
                                        <p:cTn id="9" dur="1" fill="hold">
                                          <p:stCondLst>
                                            <p:cond delay="0"/>
                                          </p:stCondLst>
                                        </p:cTn>
                                        <p:tgtEl>
                                          <p:spTgt spid="364"/>
                                        </p:tgtEl>
                                        <p:attrNameLst>
                                          <p:attrName>style.visibility</p:attrName>
                                        </p:attrNameLst>
                                      </p:cBhvr>
                                      <p:to>
                                        <p:strVal val="visible"/>
                                      </p:to>
                                    </p:set>
                                    <p:animEffect transition="in" filter="fade">
                                      <p:cBhvr>
                                        <p:cTn id="10" dur="1000"/>
                                        <p:tgtEl>
                                          <p:spTgt spid="364"/>
                                        </p:tgtEl>
                                      </p:cBhvr>
                                    </p:animEffect>
                                  </p:childTnLst>
                                </p:cTn>
                              </p:par>
                              <p:par>
                                <p:cTn id="11" presetID="10" presetClass="entr" presetSubtype="0" fill="hold" nodeType="withEffect">
                                  <p:stCondLst>
                                    <p:cond delay="0"/>
                                  </p:stCondLst>
                                  <p:childTnLst>
                                    <p:set>
                                      <p:cBhvr>
                                        <p:cTn id="12" dur="1" fill="hold">
                                          <p:stCondLst>
                                            <p:cond delay="0"/>
                                          </p:stCondLst>
                                        </p:cTn>
                                        <p:tgtEl>
                                          <p:spTgt spid="365"/>
                                        </p:tgtEl>
                                        <p:attrNameLst>
                                          <p:attrName>style.visibility</p:attrName>
                                        </p:attrNameLst>
                                      </p:cBhvr>
                                      <p:to>
                                        <p:strVal val="visible"/>
                                      </p:to>
                                    </p:set>
                                    <p:animEffect transition="in" filter="fade">
                                      <p:cBhvr>
                                        <p:cTn id="13" dur="1000"/>
                                        <p:tgtEl>
                                          <p:spTgt spid="365"/>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55"/>
          <p:cNvSpPr txBox="1">
            <a:spLocks noGrp="1"/>
          </p:cNvSpPr>
          <p:nvPr>
            <p:ph type="body" idx="1"/>
          </p:nvPr>
        </p:nvSpPr>
        <p:spPr>
          <a:xfrm>
            <a:off x="1911426" y="2004529"/>
            <a:ext cx="5321147" cy="18915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t>These plans address how the district and school will implement the parent and family engagement requirememtns of ESSA. Components include:</a:t>
            </a:r>
            <a:endParaRPr dirty="0"/>
          </a:p>
        </p:txBody>
      </p:sp>
      <p:sp>
        <p:nvSpPr>
          <p:cNvPr id="372" name="Google Shape;372;p55"/>
          <p:cNvSpPr txBox="1">
            <a:spLocks noGrp="1"/>
          </p:cNvSpPr>
          <p:nvPr>
            <p:ph type="title"/>
          </p:nvPr>
        </p:nvSpPr>
        <p:spPr>
          <a:xfrm>
            <a:off x="2091489" y="1158487"/>
            <a:ext cx="4606766"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What is a Parent and Family Engagement Policy?</a:t>
            </a:r>
            <a:endParaRPr dirty="0"/>
          </a:p>
        </p:txBody>
      </p:sp>
      <p:pic>
        <p:nvPicPr>
          <p:cNvPr id="373" name="Google Shape;373;p55"/>
          <p:cNvPicPr preferRelativeResize="0"/>
          <p:nvPr/>
        </p:nvPicPr>
        <p:blipFill>
          <a:blip r:embed="rId3">
            <a:alphaModFix amt="56000"/>
          </a:blip>
          <a:stretch>
            <a:fillRect/>
          </a:stretch>
        </p:blipFill>
        <p:spPr>
          <a:xfrm rot="10800000">
            <a:off x="3618463" y="1839900"/>
            <a:ext cx="1918825" cy="216200"/>
          </a:xfrm>
          <a:prstGeom prst="rect">
            <a:avLst/>
          </a:prstGeom>
          <a:noFill/>
          <a:ln>
            <a:noFill/>
          </a:ln>
        </p:spPr>
      </p:pic>
      <p:pic>
        <p:nvPicPr>
          <p:cNvPr id="374" name="Google Shape;374;p55"/>
          <p:cNvPicPr preferRelativeResize="0"/>
          <p:nvPr/>
        </p:nvPicPr>
        <p:blipFill rotWithShape="1">
          <a:blip r:embed="rId4">
            <a:alphaModFix/>
          </a:blip>
          <a:srcRect t="16734" r="8892" b="18300"/>
          <a:stretch/>
        </p:blipFill>
        <p:spPr>
          <a:xfrm>
            <a:off x="5030670" y="1839900"/>
            <a:ext cx="4843627" cy="1094640"/>
          </a:xfrm>
          <a:prstGeom prst="rect">
            <a:avLst/>
          </a:prstGeom>
          <a:noFill/>
          <a:ln>
            <a:noFill/>
          </a:ln>
        </p:spPr>
      </p:pic>
      <p:pic>
        <p:nvPicPr>
          <p:cNvPr id="375" name="Google Shape;375;p55"/>
          <p:cNvPicPr preferRelativeResize="0"/>
          <p:nvPr/>
        </p:nvPicPr>
        <p:blipFill rotWithShape="1">
          <a:blip r:embed="rId4">
            <a:alphaModFix/>
          </a:blip>
          <a:srcRect t="16734" r="8892" b="18300"/>
          <a:stretch/>
        </p:blipFill>
        <p:spPr>
          <a:xfrm>
            <a:off x="5030670" y="2587120"/>
            <a:ext cx="4760135" cy="1308909"/>
          </a:xfrm>
          <a:prstGeom prst="rect">
            <a:avLst/>
          </a:prstGeom>
          <a:noFill/>
          <a:ln>
            <a:noFill/>
          </a:ln>
        </p:spPr>
      </p:pic>
      <p:sp>
        <p:nvSpPr>
          <p:cNvPr id="2" name="TextBox 1">
            <a:extLst>
              <a:ext uri="{FF2B5EF4-FFF2-40B4-BE49-F238E27FC236}">
                <a16:creationId xmlns:a16="http://schemas.microsoft.com/office/drawing/2014/main" id="{5EEEE9B6-9295-DFD6-E71A-E38D4CEFABA5}"/>
              </a:ext>
            </a:extLst>
          </p:cNvPr>
          <p:cNvSpPr txBox="1"/>
          <p:nvPr/>
        </p:nvSpPr>
        <p:spPr>
          <a:xfrm>
            <a:off x="5772838" y="2078607"/>
            <a:ext cx="3843279" cy="523220"/>
          </a:xfrm>
          <a:prstGeom prst="rect">
            <a:avLst/>
          </a:prstGeom>
          <a:noFill/>
        </p:spPr>
        <p:txBody>
          <a:bodyPr wrap="square" rtlCol="0">
            <a:spAutoFit/>
          </a:bodyPr>
          <a:lstStyle/>
          <a:p>
            <a:r>
              <a:rPr lang="en-US" dirty="0"/>
              <a:t>how parents and families can be involved in decision-making and activities;</a:t>
            </a:r>
          </a:p>
        </p:txBody>
      </p:sp>
      <p:sp>
        <p:nvSpPr>
          <p:cNvPr id="3" name="TextBox 2">
            <a:extLst>
              <a:ext uri="{FF2B5EF4-FFF2-40B4-BE49-F238E27FC236}">
                <a16:creationId xmlns:a16="http://schemas.microsoft.com/office/drawing/2014/main" id="{35FBC951-DAC8-A09B-4B51-45C816D1FD9B}"/>
              </a:ext>
            </a:extLst>
          </p:cNvPr>
          <p:cNvSpPr txBox="1"/>
          <p:nvPr/>
        </p:nvSpPr>
        <p:spPr>
          <a:xfrm>
            <a:off x="5772838" y="2934540"/>
            <a:ext cx="3371162" cy="523220"/>
          </a:xfrm>
          <a:prstGeom prst="rect">
            <a:avLst/>
          </a:prstGeom>
          <a:noFill/>
        </p:spPr>
        <p:txBody>
          <a:bodyPr wrap="square" rtlCol="0">
            <a:spAutoFit/>
          </a:bodyPr>
          <a:lstStyle/>
          <a:p>
            <a:r>
              <a:rPr lang="en-US" dirty="0"/>
              <a:t>how parent and family engagement funds are being used;</a:t>
            </a:r>
          </a:p>
        </p:txBody>
      </p:sp>
      <p:pic>
        <p:nvPicPr>
          <p:cNvPr id="4" name="Google Shape;375;p55">
            <a:extLst>
              <a:ext uri="{FF2B5EF4-FFF2-40B4-BE49-F238E27FC236}">
                <a16:creationId xmlns:a16="http://schemas.microsoft.com/office/drawing/2014/main" id="{229D418B-B47B-1926-7D36-2CF15A0DB6C4}"/>
              </a:ext>
            </a:extLst>
          </p:cNvPr>
          <p:cNvPicPr preferRelativeResize="0"/>
          <p:nvPr/>
        </p:nvPicPr>
        <p:blipFill rotWithShape="1">
          <a:blip r:embed="rId4">
            <a:alphaModFix/>
          </a:blip>
          <a:srcRect t="16734" r="8892" b="18300"/>
          <a:stretch/>
        </p:blipFill>
        <p:spPr>
          <a:xfrm>
            <a:off x="5030670" y="3432290"/>
            <a:ext cx="4760135" cy="1308909"/>
          </a:xfrm>
          <a:prstGeom prst="rect">
            <a:avLst/>
          </a:prstGeom>
          <a:noFill/>
          <a:ln>
            <a:noFill/>
          </a:ln>
        </p:spPr>
      </p:pic>
      <p:sp>
        <p:nvSpPr>
          <p:cNvPr id="5" name="TextBox 4">
            <a:extLst>
              <a:ext uri="{FF2B5EF4-FFF2-40B4-BE49-F238E27FC236}">
                <a16:creationId xmlns:a16="http://schemas.microsoft.com/office/drawing/2014/main" id="{A9CCB892-7137-226B-1592-0BA4A0402F4C}"/>
              </a:ext>
            </a:extLst>
          </p:cNvPr>
          <p:cNvSpPr txBox="1"/>
          <p:nvPr/>
        </p:nvSpPr>
        <p:spPr>
          <a:xfrm>
            <a:off x="5772838" y="3768318"/>
            <a:ext cx="3371162" cy="523220"/>
          </a:xfrm>
          <a:prstGeom prst="rect">
            <a:avLst/>
          </a:prstGeom>
          <a:noFill/>
        </p:spPr>
        <p:txBody>
          <a:bodyPr wrap="square" rtlCol="0">
            <a:spAutoFit/>
          </a:bodyPr>
          <a:lstStyle/>
          <a:p>
            <a:r>
              <a:rPr lang="en-US" dirty="0"/>
              <a:t>how information and training will be provided to families; and</a:t>
            </a:r>
          </a:p>
        </p:txBody>
      </p:sp>
      <p:pic>
        <p:nvPicPr>
          <p:cNvPr id="6" name="Google Shape;375;p55">
            <a:extLst>
              <a:ext uri="{FF2B5EF4-FFF2-40B4-BE49-F238E27FC236}">
                <a16:creationId xmlns:a16="http://schemas.microsoft.com/office/drawing/2014/main" id="{090DFC2E-3BF2-9E8D-C53F-967032D08DC5}"/>
              </a:ext>
            </a:extLst>
          </p:cNvPr>
          <p:cNvPicPr preferRelativeResize="0"/>
          <p:nvPr/>
        </p:nvPicPr>
        <p:blipFill rotWithShape="1">
          <a:blip r:embed="rId4">
            <a:alphaModFix/>
          </a:blip>
          <a:srcRect t="16734" r="8892" b="18300"/>
          <a:stretch/>
        </p:blipFill>
        <p:spPr>
          <a:xfrm>
            <a:off x="5030670" y="4250656"/>
            <a:ext cx="4760135" cy="1308909"/>
          </a:xfrm>
          <a:prstGeom prst="rect">
            <a:avLst/>
          </a:prstGeom>
          <a:noFill/>
          <a:ln>
            <a:noFill/>
          </a:ln>
        </p:spPr>
      </p:pic>
      <p:sp>
        <p:nvSpPr>
          <p:cNvPr id="7" name="TextBox 6">
            <a:extLst>
              <a:ext uri="{FF2B5EF4-FFF2-40B4-BE49-F238E27FC236}">
                <a16:creationId xmlns:a16="http://schemas.microsoft.com/office/drawing/2014/main" id="{22873D1C-307A-3682-BB40-8E03CCCB1E0F}"/>
              </a:ext>
            </a:extLst>
          </p:cNvPr>
          <p:cNvSpPr txBox="1"/>
          <p:nvPr/>
        </p:nvSpPr>
        <p:spPr>
          <a:xfrm>
            <a:off x="5772838" y="4526372"/>
            <a:ext cx="3371162" cy="738664"/>
          </a:xfrm>
          <a:prstGeom prst="rect">
            <a:avLst/>
          </a:prstGeom>
          <a:noFill/>
        </p:spPr>
        <p:txBody>
          <a:bodyPr wrap="square" rtlCol="0">
            <a:spAutoFit/>
          </a:bodyPr>
          <a:lstStyle/>
          <a:p>
            <a:r>
              <a:rPr lang="en-US" dirty="0"/>
              <a:t>how the school will build capacity in families and staff for strong parent and family engagement</a:t>
            </a:r>
          </a:p>
        </p:txBody>
      </p:sp>
      <p:pic>
        <p:nvPicPr>
          <p:cNvPr id="8" name="Google Shape;375;p55">
            <a:extLst>
              <a:ext uri="{FF2B5EF4-FFF2-40B4-BE49-F238E27FC236}">
                <a16:creationId xmlns:a16="http://schemas.microsoft.com/office/drawing/2014/main" id="{C75B7C61-76CF-9D55-E8F9-9D7800C15786}"/>
              </a:ext>
            </a:extLst>
          </p:cNvPr>
          <p:cNvPicPr preferRelativeResize="0"/>
          <p:nvPr/>
        </p:nvPicPr>
        <p:blipFill rotWithShape="1">
          <a:blip r:embed="rId4">
            <a:alphaModFix/>
          </a:blip>
          <a:srcRect t="16734" r="8892" b="18300"/>
          <a:stretch/>
        </p:blipFill>
        <p:spPr>
          <a:xfrm>
            <a:off x="-288579" y="3087400"/>
            <a:ext cx="4760135" cy="1308909"/>
          </a:xfrm>
          <a:prstGeom prst="rect">
            <a:avLst/>
          </a:prstGeom>
          <a:noFill/>
          <a:ln>
            <a:noFill/>
          </a:ln>
        </p:spPr>
      </p:pic>
      <p:sp>
        <p:nvSpPr>
          <p:cNvPr id="9" name="TextBox 8">
            <a:extLst>
              <a:ext uri="{FF2B5EF4-FFF2-40B4-BE49-F238E27FC236}">
                <a16:creationId xmlns:a16="http://schemas.microsoft.com/office/drawing/2014/main" id="{EE424A01-33EB-F0EB-EBA3-99EB936B2A60}"/>
              </a:ext>
            </a:extLst>
          </p:cNvPr>
          <p:cNvSpPr txBox="1"/>
          <p:nvPr/>
        </p:nvSpPr>
        <p:spPr>
          <a:xfrm>
            <a:off x="405907" y="3352744"/>
            <a:ext cx="3371162" cy="738664"/>
          </a:xfrm>
          <a:prstGeom prst="rect">
            <a:avLst/>
          </a:prstGeom>
          <a:noFill/>
        </p:spPr>
        <p:txBody>
          <a:bodyPr wrap="square" rtlCol="0">
            <a:spAutoFit/>
          </a:bodyPr>
          <a:lstStyle/>
          <a:p>
            <a:r>
              <a:rPr lang="en-US" dirty="0"/>
              <a:t>You as a Title I parent or family member, have the right to be involved in the development of these plans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71"/>
                                        </p:tgtEl>
                                        <p:attrNameLst>
                                          <p:attrName>style.visibility</p:attrName>
                                        </p:attrNameLst>
                                      </p:cBhvr>
                                      <p:to>
                                        <p:strVal val="visible"/>
                                      </p:to>
                                    </p:set>
                                    <p:animEffect transition="in" filter="fade">
                                      <p:cBhvr>
                                        <p:cTn id="7" dur="1000"/>
                                        <p:tgtEl>
                                          <p:spTgt spid="371"/>
                                        </p:tgtEl>
                                      </p:cBhvr>
                                    </p:animEffect>
                                  </p:childTnLst>
                                </p:cTn>
                              </p:par>
                              <p:par>
                                <p:cTn id="8" presetID="10" presetClass="entr" presetSubtype="0" fill="hold" nodeType="withEffect">
                                  <p:stCondLst>
                                    <p:cond delay="0"/>
                                  </p:stCondLst>
                                  <p:childTnLst>
                                    <p:set>
                                      <p:cBhvr>
                                        <p:cTn id="9" dur="1" fill="hold">
                                          <p:stCondLst>
                                            <p:cond delay="0"/>
                                          </p:stCondLst>
                                        </p:cTn>
                                        <p:tgtEl>
                                          <p:spTgt spid="372"/>
                                        </p:tgtEl>
                                        <p:attrNameLst>
                                          <p:attrName>style.visibility</p:attrName>
                                        </p:attrNameLst>
                                      </p:cBhvr>
                                      <p:to>
                                        <p:strVal val="visible"/>
                                      </p:to>
                                    </p:set>
                                    <p:animEffect transition="in" filter="fade">
                                      <p:cBhvr>
                                        <p:cTn id="10" dur="1000"/>
                                        <p:tgtEl>
                                          <p:spTgt spid="372"/>
                                        </p:tgtEl>
                                      </p:cBhvr>
                                    </p:animEffect>
                                  </p:childTnLst>
                                </p:cTn>
                              </p:par>
                              <p:par>
                                <p:cTn id="11" presetID="10" presetClass="entr" presetSubtype="0" fill="hold" nodeType="withEffect">
                                  <p:stCondLst>
                                    <p:cond delay="0"/>
                                  </p:stCondLst>
                                  <p:childTnLst>
                                    <p:set>
                                      <p:cBhvr>
                                        <p:cTn id="12" dur="1" fill="hold">
                                          <p:stCondLst>
                                            <p:cond delay="0"/>
                                          </p:stCondLst>
                                        </p:cTn>
                                        <p:tgtEl>
                                          <p:spTgt spid="373"/>
                                        </p:tgtEl>
                                        <p:attrNameLst>
                                          <p:attrName>style.visibility</p:attrName>
                                        </p:attrNameLst>
                                      </p:cBhvr>
                                      <p:to>
                                        <p:strVal val="visible"/>
                                      </p:to>
                                    </p:set>
                                    <p:animEffect transition="in" filter="fade">
                                      <p:cBhvr>
                                        <p:cTn id="13" dur="1000"/>
                                        <p:tgtEl>
                                          <p:spTgt spid="373"/>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74"/>
                                        </p:tgtEl>
                                        <p:attrNameLst>
                                          <p:attrName>style.visibility</p:attrName>
                                        </p:attrNameLst>
                                      </p:cBhvr>
                                      <p:to>
                                        <p:strVal val="visible"/>
                                      </p:to>
                                    </p:set>
                                    <p:animEffect transition="in" filter="fade">
                                      <p:cBhvr>
                                        <p:cTn id="23" dur="1000"/>
                                        <p:tgtEl>
                                          <p:spTgt spid="374"/>
                                        </p:tgtEl>
                                      </p:cBhvr>
                                    </p:animEffect>
                                    <p:anim calcmode="lin" valueType="num">
                                      <p:cBhvr>
                                        <p:cTn id="24" dur="1000" fill="hold"/>
                                        <p:tgtEl>
                                          <p:spTgt spid="374"/>
                                        </p:tgtEl>
                                        <p:attrNameLst>
                                          <p:attrName>ppt_x</p:attrName>
                                        </p:attrNameLst>
                                      </p:cBhvr>
                                      <p:tavLst>
                                        <p:tav tm="0">
                                          <p:val>
                                            <p:strVal val="#ppt_x"/>
                                          </p:val>
                                        </p:tav>
                                        <p:tav tm="100000">
                                          <p:val>
                                            <p:strVal val="#ppt_x"/>
                                          </p:val>
                                        </p:tav>
                                      </p:tavLst>
                                    </p:anim>
                                    <p:anim calcmode="lin" valueType="num">
                                      <p:cBhvr>
                                        <p:cTn id="25" dur="1000" fill="hold"/>
                                        <p:tgtEl>
                                          <p:spTgt spid="37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additive="base">
                                        <p:cTn id="30" dur="500" fill="hold"/>
                                        <p:tgtEl>
                                          <p:spTgt spid="3"/>
                                        </p:tgtEl>
                                        <p:attrNameLst>
                                          <p:attrName>ppt_x</p:attrName>
                                        </p:attrNameLst>
                                      </p:cBhvr>
                                      <p:tavLst>
                                        <p:tav tm="0">
                                          <p:val>
                                            <p:strVal val="#ppt_x"/>
                                          </p:val>
                                        </p:tav>
                                        <p:tav tm="100000">
                                          <p:val>
                                            <p:strVal val="#ppt_x"/>
                                          </p:val>
                                        </p:tav>
                                      </p:tavLst>
                                    </p:anim>
                                    <p:anim calcmode="lin" valueType="num">
                                      <p:cBhvr additive="base">
                                        <p:cTn id="31" dur="500" fill="hold"/>
                                        <p:tgtEl>
                                          <p:spTgt spid="3"/>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375"/>
                                        </p:tgtEl>
                                        <p:attrNameLst>
                                          <p:attrName>style.visibility</p:attrName>
                                        </p:attrNameLst>
                                      </p:cBhvr>
                                      <p:to>
                                        <p:strVal val="visible"/>
                                      </p:to>
                                    </p:set>
                                    <p:anim calcmode="lin" valueType="num">
                                      <p:cBhvr additive="base">
                                        <p:cTn id="34" dur="500" fill="hold"/>
                                        <p:tgtEl>
                                          <p:spTgt spid="375"/>
                                        </p:tgtEl>
                                        <p:attrNameLst>
                                          <p:attrName>ppt_x</p:attrName>
                                        </p:attrNameLst>
                                      </p:cBhvr>
                                      <p:tavLst>
                                        <p:tav tm="0">
                                          <p:val>
                                            <p:strVal val="#ppt_x"/>
                                          </p:val>
                                        </p:tav>
                                        <p:tav tm="100000">
                                          <p:val>
                                            <p:strVal val="#ppt_x"/>
                                          </p:val>
                                        </p:tav>
                                      </p:tavLst>
                                    </p:anim>
                                    <p:anim calcmode="lin" valueType="num">
                                      <p:cBhvr additive="base">
                                        <p:cTn id="35" dur="500" fill="hold"/>
                                        <p:tgtEl>
                                          <p:spTgt spid="375"/>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down)">
                                      <p:cBhvr>
                                        <p:cTn id="46" dur="500"/>
                                        <p:tgtEl>
                                          <p:spTgt spid="7"/>
                                        </p:tgtEl>
                                      </p:cBhvr>
                                    </p:animEffect>
                                  </p:childTnLst>
                                </p:cTn>
                              </p:par>
                              <p:par>
                                <p:cTn id="47" presetID="22" presetClass="entr" presetSubtype="4" fill="hold"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wipe(down)">
                                      <p:cBhvr>
                                        <p:cTn id="49" dur="5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grpId="0"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wipe(down)">
                                      <p:cBhvr>
                                        <p:cTn id="54" dur="580">
                                          <p:stCondLst>
                                            <p:cond delay="0"/>
                                          </p:stCondLst>
                                        </p:cTn>
                                        <p:tgtEl>
                                          <p:spTgt spid="9"/>
                                        </p:tgtEl>
                                      </p:cBhvr>
                                    </p:animEffect>
                                    <p:anim calcmode="lin" valueType="num">
                                      <p:cBhvr>
                                        <p:cTn id="55"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0" dur="26">
                                          <p:stCondLst>
                                            <p:cond delay="650"/>
                                          </p:stCondLst>
                                        </p:cTn>
                                        <p:tgtEl>
                                          <p:spTgt spid="9"/>
                                        </p:tgtEl>
                                      </p:cBhvr>
                                      <p:to x="100000" y="60000"/>
                                    </p:animScale>
                                    <p:animScale>
                                      <p:cBhvr>
                                        <p:cTn id="61" dur="166" decel="50000">
                                          <p:stCondLst>
                                            <p:cond delay="676"/>
                                          </p:stCondLst>
                                        </p:cTn>
                                        <p:tgtEl>
                                          <p:spTgt spid="9"/>
                                        </p:tgtEl>
                                      </p:cBhvr>
                                      <p:to x="100000" y="100000"/>
                                    </p:animScale>
                                    <p:animScale>
                                      <p:cBhvr>
                                        <p:cTn id="62" dur="26">
                                          <p:stCondLst>
                                            <p:cond delay="1312"/>
                                          </p:stCondLst>
                                        </p:cTn>
                                        <p:tgtEl>
                                          <p:spTgt spid="9"/>
                                        </p:tgtEl>
                                      </p:cBhvr>
                                      <p:to x="100000" y="80000"/>
                                    </p:animScale>
                                    <p:animScale>
                                      <p:cBhvr>
                                        <p:cTn id="63" dur="166" decel="50000">
                                          <p:stCondLst>
                                            <p:cond delay="1338"/>
                                          </p:stCondLst>
                                        </p:cTn>
                                        <p:tgtEl>
                                          <p:spTgt spid="9"/>
                                        </p:tgtEl>
                                      </p:cBhvr>
                                      <p:to x="100000" y="100000"/>
                                    </p:animScale>
                                    <p:animScale>
                                      <p:cBhvr>
                                        <p:cTn id="64" dur="26">
                                          <p:stCondLst>
                                            <p:cond delay="1642"/>
                                          </p:stCondLst>
                                        </p:cTn>
                                        <p:tgtEl>
                                          <p:spTgt spid="9"/>
                                        </p:tgtEl>
                                      </p:cBhvr>
                                      <p:to x="100000" y="90000"/>
                                    </p:animScale>
                                    <p:animScale>
                                      <p:cBhvr>
                                        <p:cTn id="65" dur="166" decel="50000">
                                          <p:stCondLst>
                                            <p:cond delay="1668"/>
                                          </p:stCondLst>
                                        </p:cTn>
                                        <p:tgtEl>
                                          <p:spTgt spid="9"/>
                                        </p:tgtEl>
                                      </p:cBhvr>
                                      <p:to x="100000" y="100000"/>
                                    </p:animScale>
                                    <p:animScale>
                                      <p:cBhvr>
                                        <p:cTn id="66" dur="26">
                                          <p:stCondLst>
                                            <p:cond delay="1808"/>
                                          </p:stCondLst>
                                        </p:cTn>
                                        <p:tgtEl>
                                          <p:spTgt spid="9"/>
                                        </p:tgtEl>
                                      </p:cBhvr>
                                      <p:to x="100000" y="95000"/>
                                    </p:animScale>
                                    <p:animScale>
                                      <p:cBhvr>
                                        <p:cTn id="67" dur="166" decel="50000">
                                          <p:stCondLst>
                                            <p:cond delay="1834"/>
                                          </p:stCondLst>
                                        </p:cTn>
                                        <p:tgtEl>
                                          <p:spTgt spid="9"/>
                                        </p:tgtEl>
                                      </p:cBhvr>
                                      <p:to x="100000" y="100000"/>
                                    </p:animScale>
                                  </p:childTnLst>
                                </p:cTn>
                              </p:par>
                              <p:par>
                                <p:cTn id="68" presetID="26" presetClass="entr" presetSubtype="0" fill="hold" nodeType="withEffect">
                                  <p:stCondLst>
                                    <p:cond delay="0"/>
                                  </p:stCondLst>
                                  <p:childTnLst>
                                    <p:set>
                                      <p:cBhvr>
                                        <p:cTn id="69" dur="1" fill="hold">
                                          <p:stCondLst>
                                            <p:cond delay="0"/>
                                          </p:stCondLst>
                                        </p:cTn>
                                        <p:tgtEl>
                                          <p:spTgt spid="8"/>
                                        </p:tgtEl>
                                        <p:attrNameLst>
                                          <p:attrName>style.visibility</p:attrName>
                                        </p:attrNameLst>
                                      </p:cBhvr>
                                      <p:to>
                                        <p:strVal val="visible"/>
                                      </p:to>
                                    </p:set>
                                    <p:animEffect transition="in" filter="wipe(down)">
                                      <p:cBhvr>
                                        <p:cTn id="70" dur="580">
                                          <p:stCondLst>
                                            <p:cond delay="0"/>
                                          </p:stCondLst>
                                        </p:cTn>
                                        <p:tgtEl>
                                          <p:spTgt spid="8"/>
                                        </p:tgtEl>
                                      </p:cBhvr>
                                    </p:animEffect>
                                    <p:anim calcmode="lin" valueType="num">
                                      <p:cBhvr>
                                        <p:cTn id="71"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72"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73"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74"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75"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76" dur="26">
                                          <p:stCondLst>
                                            <p:cond delay="650"/>
                                          </p:stCondLst>
                                        </p:cTn>
                                        <p:tgtEl>
                                          <p:spTgt spid="8"/>
                                        </p:tgtEl>
                                      </p:cBhvr>
                                      <p:to x="100000" y="60000"/>
                                    </p:animScale>
                                    <p:animScale>
                                      <p:cBhvr>
                                        <p:cTn id="77" dur="166" decel="50000">
                                          <p:stCondLst>
                                            <p:cond delay="676"/>
                                          </p:stCondLst>
                                        </p:cTn>
                                        <p:tgtEl>
                                          <p:spTgt spid="8"/>
                                        </p:tgtEl>
                                      </p:cBhvr>
                                      <p:to x="100000" y="100000"/>
                                    </p:animScale>
                                    <p:animScale>
                                      <p:cBhvr>
                                        <p:cTn id="78" dur="26">
                                          <p:stCondLst>
                                            <p:cond delay="1312"/>
                                          </p:stCondLst>
                                        </p:cTn>
                                        <p:tgtEl>
                                          <p:spTgt spid="8"/>
                                        </p:tgtEl>
                                      </p:cBhvr>
                                      <p:to x="100000" y="80000"/>
                                    </p:animScale>
                                    <p:animScale>
                                      <p:cBhvr>
                                        <p:cTn id="79" dur="166" decel="50000">
                                          <p:stCondLst>
                                            <p:cond delay="1338"/>
                                          </p:stCondLst>
                                        </p:cTn>
                                        <p:tgtEl>
                                          <p:spTgt spid="8"/>
                                        </p:tgtEl>
                                      </p:cBhvr>
                                      <p:to x="100000" y="100000"/>
                                    </p:animScale>
                                    <p:animScale>
                                      <p:cBhvr>
                                        <p:cTn id="80" dur="26">
                                          <p:stCondLst>
                                            <p:cond delay="1642"/>
                                          </p:stCondLst>
                                        </p:cTn>
                                        <p:tgtEl>
                                          <p:spTgt spid="8"/>
                                        </p:tgtEl>
                                      </p:cBhvr>
                                      <p:to x="100000" y="90000"/>
                                    </p:animScale>
                                    <p:animScale>
                                      <p:cBhvr>
                                        <p:cTn id="81" dur="166" decel="50000">
                                          <p:stCondLst>
                                            <p:cond delay="1668"/>
                                          </p:stCondLst>
                                        </p:cTn>
                                        <p:tgtEl>
                                          <p:spTgt spid="8"/>
                                        </p:tgtEl>
                                      </p:cBhvr>
                                      <p:to x="100000" y="100000"/>
                                    </p:animScale>
                                    <p:animScale>
                                      <p:cBhvr>
                                        <p:cTn id="82" dur="26">
                                          <p:stCondLst>
                                            <p:cond delay="1808"/>
                                          </p:stCondLst>
                                        </p:cTn>
                                        <p:tgtEl>
                                          <p:spTgt spid="8"/>
                                        </p:tgtEl>
                                      </p:cBhvr>
                                      <p:to x="100000" y="95000"/>
                                    </p:animScale>
                                    <p:animScale>
                                      <p:cBhvr>
                                        <p:cTn id="83"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7"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9" name="Google Shape;399;p57"/>
          <p:cNvSpPr txBox="1">
            <a:spLocks noGrp="1"/>
          </p:cNvSpPr>
          <p:nvPr>
            <p:ph type="subTitle" idx="1"/>
          </p:nvPr>
        </p:nvSpPr>
        <p:spPr>
          <a:xfrm>
            <a:off x="4848382" y="1220986"/>
            <a:ext cx="3948161" cy="2018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a:t>
            </a:r>
            <a:r>
              <a:rPr lang="en" sz="1800" dirty="0"/>
              <a:t>Through effective communication with parents, teachers can have the greatest impact on their side, teachers can more effectively manage most academic and behavioral issues that arise. When the most important adults in a child’s life are working together, students benefit enormously</a:t>
            </a:r>
            <a:r>
              <a:rPr lang="en" dirty="0"/>
              <a:t>.”</a:t>
            </a:r>
            <a:endParaRPr dirty="0"/>
          </a:p>
        </p:txBody>
      </p:sp>
      <p:sp>
        <p:nvSpPr>
          <p:cNvPr id="402" name="Google Shape;402;p57"/>
          <p:cNvSpPr/>
          <p:nvPr/>
        </p:nvSpPr>
        <p:spPr>
          <a:xfrm rot="1352827">
            <a:off x="2608186" y="945977"/>
            <a:ext cx="647394" cy="266313"/>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03" name="Google Shape;403;p57"/>
          <p:cNvSpPr/>
          <p:nvPr/>
        </p:nvSpPr>
        <p:spPr>
          <a:xfrm rot="2700000">
            <a:off x="1043042" y="3771017"/>
            <a:ext cx="647436" cy="266330"/>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pic>
        <p:nvPicPr>
          <p:cNvPr id="404" name="Google Shape;404;p57"/>
          <p:cNvPicPr preferRelativeResize="0"/>
          <p:nvPr/>
        </p:nvPicPr>
        <p:blipFill>
          <a:blip r:embed="rId3">
            <a:alphaModFix/>
          </a:blip>
          <a:stretch>
            <a:fillRect/>
          </a:stretch>
        </p:blipFill>
        <p:spPr>
          <a:xfrm>
            <a:off x="3314625" y="2227435"/>
            <a:ext cx="822120" cy="897400"/>
          </a:xfrm>
          <a:prstGeom prst="rect">
            <a:avLst/>
          </a:prstGeom>
          <a:noFill/>
          <a:ln>
            <a:noFill/>
          </a:ln>
        </p:spPr>
      </p:pic>
      <p:pic>
        <p:nvPicPr>
          <p:cNvPr id="405" name="Google Shape;405;p57"/>
          <p:cNvPicPr preferRelativeResize="0"/>
          <p:nvPr/>
        </p:nvPicPr>
        <p:blipFill>
          <a:blip r:embed="rId4">
            <a:alphaModFix/>
          </a:blip>
          <a:stretch>
            <a:fillRect/>
          </a:stretch>
        </p:blipFill>
        <p:spPr>
          <a:xfrm>
            <a:off x="5536850" y="3895112"/>
            <a:ext cx="2306474" cy="417182"/>
          </a:xfrm>
          <a:prstGeom prst="rect">
            <a:avLst/>
          </a:prstGeom>
          <a:noFill/>
          <a:ln>
            <a:noFill/>
          </a:ln>
        </p:spPr>
      </p:pic>
      <p:pic>
        <p:nvPicPr>
          <p:cNvPr id="3" name="Picture 2">
            <a:extLst>
              <a:ext uri="{FF2B5EF4-FFF2-40B4-BE49-F238E27FC236}">
                <a16:creationId xmlns:a16="http://schemas.microsoft.com/office/drawing/2014/main" id="{F76A996B-8E5C-DBE1-9DBA-EC8A0060586A}"/>
              </a:ext>
            </a:extLst>
          </p:cNvPr>
          <p:cNvPicPr>
            <a:picLocks noChangeAspect="1"/>
          </p:cNvPicPr>
          <p:nvPr/>
        </p:nvPicPr>
        <p:blipFill>
          <a:blip r:embed="rId5"/>
          <a:stretch>
            <a:fillRect/>
          </a:stretch>
        </p:blipFill>
        <p:spPr>
          <a:xfrm rot="21089002">
            <a:off x="1295280" y="1231303"/>
            <a:ext cx="1639860" cy="1514475"/>
          </a:xfrm>
          <a:prstGeom prst="rect">
            <a:avLst/>
          </a:prstGeom>
        </p:spPr>
      </p:pic>
      <p:pic>
        <p:nvPicPr>
          <p:cNvPr id="5" name="Picture 4">
            <a:extLst>
              <a:ext uri="{FF2B5EF4-FFF2-40B4-BE49-F238E27FC236}">
                <a16:creationId xmlns:a16="http://schemas.microsoft.com/office/drawing/2014/main" id="{0A84E2D5-2AFA-8072-CC3C-890CA6D1B46C}"/>
              </a:ext>
            </a:extLst>
          </p:cNvPr>
          <p:cNvPicPr>
            <a:picLocks noChangeAspect="1"/>
          </p:cNvPicPr>
          <p:nvPr/>
        </p:nvPicPr>
        <p:blipFill>
          <a:blip r:embed="rId6"/>
          <a:stretch>
            <a:fillRect/>
          </a:stretch>
        </p:blipFill>
        <p:spPr>
          <a:xfrm rot="1048683">
            <a:off x="1598375" y="2687313"/>
            <a:ext cx="1524000" cy="1514475"/>
          </a:xfrm>
          <a:prstGeom prst="rect">
            <a:avLst/>
          </a:prstGeom>
        </p:spPr>
      </p:pic>
      <p:pic>
        <p:nvPicPr>
          <p:cNvPr id="7" name="Picture 6">
            <a:extLst>
              <a:ext uri="{FF2B5EF4-FFF2-40B4-BE49-F238E27FC236}">
                <a16:creationId xmlns:a16="http://schemas.microsoft.com/office/drawing/2014/main" id="{93135368-E021-90DB-8E96-A2B8FBBD6C98}"/>
              </a:ext>
            </a:extLst>
          </p:cNvPr>
          <p:cNvPicPr>
            <a:picLocks noChangeAspect="1"/>
          </p:cNvPicPr>
          <p:nvPr/>
        </p:nvPicPr>
        <p:blipFill>
          <a:blip r:embed="rId7"/>
          <a:stretch>
            <a:fillRect/>
          </a:stretch>
        </p:blipFill>
        <p:spPr>
          <a:xfrm rot="2118784">
            <a:off x="3331105" y="675043"/>
            <a:ext cx="1533525" cy="1514475"/>
          </a:xfrm>
          <a:prstGeom prst="rect">
            <a:avLst/>
          </a:prstGeom>
        </p:spPr>
      </p:pic>
      <p:pic>
        <p:nvPicPr>
          <p:cNvPr id="9" name="Picture 8">
            <a:extLst>
              <a:ext uri="{FF2B5EF4-FFF2-40B4-BE49-F238E27FC236}">
                <a16:creationId xmlns:a16="http://schemas.microsoft.com/office/drawing/2014/main" id="{12186FC3-DF09-C7A8-868E-409E576EC0AC}"/>
              </a:ext>
            </a:extLst>
          </p:cNvPr>
          <p:cNvPicPr>
            <a:picLocks noChangeAspect="1"/>
          </p:cNvPicPr>
          <p:nvPr/>
        </p:nvPicPr>
        <p:blipFill>
          <a:blip r:embed="rId8"/>
          <a:stretch>
            <a:fillRect/>
          </a:stretch>
        </p:blipFill>
        <p:spPr>
          <a:xfrm rot="21242536">
            <a:off x="3164338" y="3355990"/>
            <a:ext cx="1495425" cy="14954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99"/>
                                        </p:tgtEl>
                                        <p:attrNameLst>
                                          <p:attrName>style.visibility</p:attrName>
                                        </p:attrNameLst>
                                      </p:cBhvr>
                                      <p:to>
                                        <p:strVal val="visible"/>
                                      </p:to>
                                    </p:set>
                                    <p:animEffect transition="in" filter="fade">
                                      <p:cBhvr>
                                        <p:cTn id="7" dur="1000"/>
                                        <p:tgtEl>
                                          <p:spTgt spid="3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1" name="Google Shape;381;p56"/>
          <p:cNvSpPr txBox="1">
            <a:spLocks noGrp="1"/>
          </p:cNvSpPr>
          <p:nvPr>
            <p:ph type="subTitle" idx="1"/>
          </p:nvPr>
        </p:nvSpPr>
        <p:spPr>
          <a:xfrm>
            <a:off x="1589161" y="486037"/>
            <a:ext cx="5965677" cy="218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More Benefits of Family Engagement</a:t>
            </a:r>
            <a:endParaRPr dirty="0"/>
          </a:p>
        </p:txBody>
      </p:sp>
      <p:pic>
        <p:nvPicPr>
          <p:cNvPr id="382" name="Google Shape;382;p56"/>
          <p:cNvPicPr preferRelativeResize="0"/>
          <p:nvPr/>
        </p:nvPicPr>
        <p:blipFill>
          <a:blip r:embed="rId3">
            <a:alphaModFix/>
          </a:blip>
          <a:stretch>
            <a:fillRect/>
          </a:stretch>
        </p:blipFill>
        <p:spPr>
          <a:xfrm>
            <a:off x="1281450" y="842570"/>
            <a:ext cx="2728690" cy="4015869"/>
          </a:xfrm>
          <a:prstGeom prst="rect">
            <a:avLst/>
          </a:prstGeom>
          <a:noFill/>
          <a:ln>
            <a:noFill/>
          </a:ln>
          <a:effectLst>
            <a:outerShdw blurRad="57150" dist="19050" dir="5400000" algn="bl" rotWithShape="0">
              <a:srgbClr val="000000">
                <a:alpha val="50000"/>
              </a:srgbClr>
            </a:outerShdw>
          </a:effectLst>
        </p:spPr>
      </p:pic>
      <p:sp>
        <p:nvSpPr>
          <p:cNvPr id="2" name="TextBox 1">
            <a:extLst>
              <a:ext uri="{FF2B5EF4-FFF2-40B4-BE49-F238E27FC236}">
                <a16:creationId xmlns:a16="http://schemas.microsoft.com/office/drawing/2014/main" id="{75DCB655-6327-3195-0EE8-5E4B2446CB0F}"/>
              </a:ext>
            </a:extLst>
          </p:cNvPr>
          <p:cNvSpPr txBox="1"/>
          <p:nvPr/>
        </p:nvSpPr>
        <p:spPr>
          <a:xfrm>
            <a:off x="2037871" y="1734582"/>
            <a:ext cx="1819729" cy="738664"/>
          </a:xfrm>
          <a:prstGeom prst="rect">
            <a:avLst/>
          </a:prstGeom>
          <a:noFill/>
        </p:spPr>
        <p:txBody>
          <a:bodyPr wrap="square" rtlCol="0">
            <a:spAutoFit/>
          </a:bodyPr>
          <a:lstStyle/>
          <a:p>
            <a:r>
              <a:rPr lang="en-US" b="1" u="sng" dirty="0"/>
              <a:t>For students:</a:t>
            </a:r>
          </a:p>
          <a:p>
            <a:endParaRPr lang="en-US" dirty="0"/>
          </a:p>
          <a:p>
            <a:endParaRPr lang="en-US" dirty="0"/>
          </a:p>
        </p:txBody>
      </p:sp>
      <p:sp>
        <p:nvSpPr>
          <p:cNvPr id="3" name="TextBox 2">
            <a:extLst>
              <a:ext uri="{FF2B5EF4-FFF2-40B4-BE49-F238E27FC236}">
                <a16:creationId xmlns:a16="http://schemas.microsoft.com/office/drawing/2014/main" id="{F393EFA9-E556-4666-216B-35CA45DC5DDE}"/>
              </a:ext>
            </a:extLst>
          </p:cNvPr>
          <p:cNvSpPr txBox="1"/>
          <p:nvPr/>
        </p:nvSpPr>
        <p:spPr>
          <a:xfrm>
            <a:off x="1381717" y="2011474"/>
            <a:ext cx="2628423" cy="2677656"/>
          </a:xfrm>
          <a:prstGeom prst="rect">
            <a:avLst/>
          </a:prstGeom>
          <a:noFill/>
        </p:spPr>
        <p:txBody>
          <a:bodyPr wrap="square" rtlCol="0">
            <a:spAutoFit/>
          </a:bodyPr>
          <a:lstStyle/>
          <a:p>
            <a:pPr marL="285750" indent="-285750">
              <a:buFont typeface="Wingdings" panose="05000000000000000000" pitchFamily="2" charset="2"/>
              <a:buChar char="ü"/>
            </a:pPr>
            <a:r>
              <a:rPr lang="en-US" dirty="0"/>
              <a:t>Higher grades and test scores</a:t>
            </a:r>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dirty="0"/>
              <a:t>Better attendance</a:t>
            </a:r>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dirty="0"/>
              <a:t>More positive attitudes and better behavior</a:t>
            </a:r>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dirty="0"/>
              <a:t>Higher graduation rates</a:t>
            </a:r>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dirty="0"/>
              <a:t>Greater enrollment in postsecondary education</a:t>
            </a:r>
          </a:p>
        </p:txBody>
      </p:sp>
      <p:pic>
        <p:nvPicPr>
          <p:cNvPr id="4" name="Google Shape;382;p56">
            <a:extLst>
              <a:ext uri="{FF2B5EF4-FFF2-40B4-BE49-F238E27FC236}">
                <a16:creationId xmlns:a16="http://schemas.microsoft.com/office/drawing/2014/main" id="{EDAB8EBA-D3EC-2D60-347D-F0485626585C}"/>
              </a:ext>
            </a:extLst>
          </p:cNvPr>
          <p:cNvPicPr preferRelativeResize="0"/>
          <p:nvPr/>
        </p:nvPicPr>
        <p:blipFill>
          <a:blip r:embed="rId3">
            <a:alphaModFix/>
          </a:blip>
          <a:stretch>
            <a:fillRect/>
          </a:stretch>
        </p:blipFill>
        <p:spPr>
          <a:xfrm>
            <a:off x="3832585" y="846432"/>
            <a:ext cx="2728690" cy="4015869"/>
          </a:xfrm>
          <a:prstGeom prst="rect">
            <a:avLst/>
          </a:prstGeom>
          <a:noFill/>
          <a:ln>
            <a:noFill/>
          </a:ln>
          <a:effectLst>
            <a:outerShdw blurRad="57150" dist="19050" dir="5400000" algn="bl" rotWithShape="0">
              <a:srgbClr val="000000">
                <a:alpha val="50000"/>
              </a:srgbClr>
            </a:outerShdw>
          </a:effectLst>
        </p:spPr>
      </p:pic>
      <p:sp>
        <p:nvSpPr>
          <p:cNvPr id="5" name="TextBox 4">
            <a:extLst>
              <a:ext uri="{FF2B5EF4-FFF2-40B4-BE49-F238E27FC236}">
                <a16:creationId xmlns:a16="http://schemas.microsoft.com/office/drawing/2014/main" id="{67F1393F-96BC-BAB5-49F2-FC26EDE258CC}"/>
              </a:ext>
            </a:extLst>
          </p:cNvPr>
          <p:cNvSpPr txBox="1"/>
          <p:nvPr/>
        </p:nvSpPr>
        <p:spPr>
          <a:xfrm>
            <a:off x="4136461" y="1760417"/>
            <a:ext cx="2361714" cy="738664"/>
          </a:xfrm>
          <a:prstGeom prst="rect">
            <a:avLst/>
          </a:prstGeom>
          <a:noFill/>
        </p:spPr>
        <p:txBody>
          <a:bodyPr wrap="square" rtlCol="0">
            <a:spAutoFit/>
          </a:bodyPr>
          <a:lstStyle/>
          <a:p>
            <a:r>
              <a:rPr lang="en-US" b="1" u="sng" dirty="0"/>
              <a:t>For Parents and Families</a:t>
            </a:r>
            <a:r>
              <a:rPr lang="en-US" dirty="0"/>
              <a:t>:</a:t>
            </a:r>
          </a:p>
          <a:p>
            <a:endParaRPr lang="en-US" dirty="0"/>
          </a:p>
          <a:p>
            <a:endParaRPr lang="en-US" dirty="0"/>
          </a:p>
        </p:txBody>
      </p:sp>
      <p:sp>
        <p:nvSpPr>
          <p:cNvPr id="6" name="TextBox 5">
            <a:extLst>
              <a:ext uri="{FF2B5EF4-FFF2-40B4-BE49-F238E27FC236}">
                <a16:creationId xmlns:a16="http://schemas.microsoft.com/office/drawing/2014/main" id="{BFC3AB1D-6814-ADD4-984F-20AEA25616B9}"/>
              </a:ext>
            </a:extLst>
          </p:cNvPr>
          <p:cNvSpPr txBox="1"/>
          <p:nvPr/>
        </p:nvSpPr>
        <p:spPr>
          <a:xfrm>
            <a:off x="3957867" y="2093299"/>
            <a:ext cx="2628423" cy="2462213"/>
          </a:xfrm>
          <a:prstGeom prst="rect">
            <a:avLst/>
          </a:prstGeom>
          <a:noFill/>
        </p:spPr>
        <p:txBody>
          <a:bodyPr wrap="square" rtlCol="0">
            <a:spAutoFit/>
          </a:bodyPr>
          <a:lstStyle/>
          <a:p>
            <a:pPr marL="285750" indent="-285750">
              <a:buFont typeface="Wingdings" panose="05000000000000000000" pitchFamily="2" charset="2"/>
              <a:buChar char="ü"/>
            </a:pPr>
            <a:r>
              <a:rPr lang="en-US" dirty="0"/>
              <a:t>More confidence and trust in the school</a:t>
            </a:r>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dirty="0"/>
              <a:t>Creates a home environment that encourages learning</a:t>
            </a:r>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dirty="0"/>
              <a:t>Encourages families to form stronger relationships with teachers and other families</a:t>
            </a:r>
          </a:p>
        </p:txBody>
      </p:sp>
      <p:pic>
        <p:nvPicPr>
          <p:cNvPr id="7" name="Google Shape;382;p56">
            <a:extLst>
              <a:ext uri="{FF2B5EF4-FFF2-40B4-BE49-F238E27FC236}">
                <a16:creationId xmlns:a16="http://schemas.microsoft.com/office/drawing/2014/main" id="{7C9A9E63-248D-6BA0-2B02-2C0CB9F5E442}"/>
              </a:ext>
            </a:extLst>
          </p:cNvPr>
          <p:cNvPicPr preferRelativeResize="0"/>
          <p:nvPr/>
        </p:nvPicPr>
        <p:blipFill>
          <a:blip r:embed="rId3">
            <a:alphaModFix/>
          </a:blip>
          <a:stretch>
            <a:fillRect/>
          </a:stretch>
        </p:blipFill>
        <p:spPr>
          <a:xfrm>
            <a:off x="6424883" y="842570"/>
            <a:ext cx="2728690" cy="4015869"/>
          </a:xfrm>
          <a:prstGeom prst="rect">
            <a:avLst/>
          </a:prstGeom>
          <a:noFill/>
          <a:ln>
            <a:noFill/>
          </a:ln>
          <a:effectLst>
            <a:outerShdw blurRad="57150" dist="19050" dir="5400000" algn="bl" rotWithShape="0">
              <a:srgbClr val="000000">
                <a:alpha val="50000"/>
              </a:srgbClr>
            </a:outerShdw>
          </a:effectLst>
        </p:spPr>
      </p:pic>
      <p:sp>
        <p:nvSpPr>
          <p:cNvPr id="8" name="TextBox 7">
            <a:extLst>
              <a:ext uri="{FF2B5EF4-FFF2-40B4-BE49-F238E27FC236}">
                <a16:creationId xmlns:a16="http://schemas.microsoft.com/office/drawing/2014/main" id="{9ACD30B8-EC58-6B91-C8EF-D400D0F295D9}"/>
              </a:ext>
            </a:extLst>
          </p:cNvPr>
          <p:cNvSpPr txBox="1"/>
          <p:nvPr/>
        </p:nvSpPr>
        <p:spPr>
          <a:xfrm>
            <a:off x="6708916" y="1756566"/>
            <a:ext cx="2541426" cy="738664"/>
          </a:xfrm>
          <a:prstGeom prst="rect">
            <a:avLst/>
          </a:prstGeom>
          <a:noFill/>
        </p:spPr>
        <p:txBody>
          <a:bodyPr wrap="square" rtlCol="0">
            <a:spAutoFit/>
          </a:bodyPr>
          <a:lstStyle/>
          <a:p>
            <a:r>
              <a:rPr lang="en-US" b="1" u="sng" dirty="0"/>
              <a:t>For schools and Teachers</a:t>
            </a:r>
            <a:r>
              <a:rPr lang="en-US" dirty="0"/>
              <a:t>:</a:t>
            </a:r>
          </a:p>
          <a:p>
            <a:endParaRPr lang="en-US" dirty="0"/>
          </a:p>
          <a:p>
            <a:endParaRPr lang="en-US" dirty="0"/>
          </a:p>
        </p:txBody>
      </p:sp>
      <p:sp>
        <p:nvSpPr>
          <p:cNvPr id="9" name="TextBox 8">
            <a:extLst>
              <a:ext uri="{FF2B5EF4-FFF2-40B4-BE49-F238E27FC236}">
                <a16:creationId xmlns:a16="http://schemas.microsoft.com/office/drawing/2014/main" id="{51D24384-FC34-9DDD-41F0-5E366E2DB42E}"/>
              </a:ext>
            </a:extLst>
          </p:cNvPr>
          <p:cNvSpPr txBox="1"/>
          <p:nvPr/>
        </p:nvSpPr>
        <p:spPr>
          <a:xfrm>
            <a:off x="6525150" y="2011474"/>
            <a:ext cx="2628423" cy="1815882"/>
          </a:xfrm>
          <a:prstGeom prst="rect">
            <a:avLst/>
          </a:prstGeom>
          <a:noFill/>
        </p:spPr>
        <p:txBody>
          <a:bodyPr wrap="square" rtlCol="0">
            <a:spAutoFit/>
          </a:bodyPr>
          <a:lstStyle/>
          <a:p>
            <a:pPr marL="285750" indent="-285750">
              <a:buFont typeface="Wingdings" panose="05000000000000000000" pitchFamily="2" charset="2"/>
              <a:buChar char="ü"/>
            </a:pPr>
            <a:r>
              <a:rPr lang="en-US" dirty="0"/>
              <a:t>Improved teacher and staff morale</a:t>
            </a:r>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dirty="0"/>
              <a:t>Higher ratings of schools and teachers by families</a:t>
            </a:r>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dirty="0"/>
              <a:t>More support from families</a:t>
            </a:r>
          </a:p>
          <a:p>
            <a:pPr marL="285750" indent="-285750">
              <a:buFont typeface="Wingdings" panose="05000000000000000000" pitchFamily="2" charset="2"/>
              <a:buChar char="ü"/>
            </a:pPr>
            <a:endParaRPr lang="en-US" dirty="0"/>
          </a:p>
        </p:txBody>
      </p:sp>
      <p:grpSp>
        <p:nvGrpSpPr>
          <p:cNvPr id="383" name="Google Shape;383;p56"/>
          <p:cNvGrpSpPr/>
          <p:nvPr/>
        </p:nvGrpSpPr>
        <p:grpSpPr>
          <a:xfrm>
            <a:off x="7601011" y="3593338"/>
            <a:ext cx="824184" cy="712067"/>
            <a:chOff x="2341425" y="238100"/>
            <a:chExt cx="1328900" cy="1148125"/>
          </a:xfrm>
        </p:grpSpPr>
        <p:sp>
          <p:nvSpPr>
            <p:cNvPr id="384" name="Google Shape;384;p56"/>
            <p:cNvSpPr/>
            <p:nvPr/>
          </p:nvSpPr>
          <p:spPr>
            <a:xfrm>
              <a:off x="2341425" y="238100"/>
              <a:ext cx="1328900" cy="1148125"/>
            </a:xfrm>
            <a:custGeom>
              <a:avLst/>
              <a:gdLst/>
              <a:ahLst/>
              <a:cxnLst/>
              <a:rect l="l" t="t" r="r" b="b"/>
              <a:pathLst>
                <a:path w="53156" h="45925" extrusionOk="0">
                  <a:moveTo>
                    <a:pt x="49853" y="24103"/>
                  </a:moveTo>
                  <a:cubicBezTo>
                    <a:pt x="50212" y="24609"/>
                    <a:pt x="50681" y="25003"/>
                    <a:pt x="51172" y="25380"/>
                  </a:cubicBezTo>
                  <a:cubicBezTo>
                    <a:pt x="48199" y="26540"/>
                    <a:pt x="45438" y="28144"/>
                    <a:pt x="42987" y="30206"/>
                  </a:cubicBezTo>
                  <a:cubicBezTo>
                    <a:pt x="41727" y="31264"/>
                    <a:pt x="40396" y="32510"/>
                    <a:pt x="39238" y="33887"/>
                  </a:cubicBezTo>
                  <a:cubicBezTo>
                    <a:pt x="39347" y="33688"/>
                    <a:pt x="39460" y="33491"/>
                    <a:pt x="39578" y="33301"/>
                  </a:cubicBezTo>
                  <a:cubicBezTo>
                    <a:pt x="40490" y="31831"/>
                    <a:pt x="41539" y="30449"/>
                    <a:pt x="42711" y="29176"/>
                  </a:cubicBezTo>
                  <a:cubicBezTo>
                    <a:pt x="44775" y="26932"/>
                    <a:pt x="47091" y="25229"/>
                    <a:pt x="49853" y="24103"/>
                  </a:cubicBezTo>
                  <a:close/>
                  <a:moveTo>
                    <a:pt x="35117" y="1053"/>
                  </a:moveTo>
                  <a:lnTo>
                    <a:pt x="35117" y="1053"/>
                  </a:lnTo>
                  <a:cubicBezTo>
                    <a:pt x="36710" y="1715"/>
                    <a:pt x="38294" y="4814"/>
                    <a:pt x="38992" y="5799"/>
                  </a:cubicBezTo>
                  <a:cubicBezTo>
                    <a:pt x="40312" y="7660"/>
                    <a:pt x="41633" y="9523"/>
                    <a:pt x="42954" y="11383"/>
                  </a:cubicBezTo>
                  <a:cubicBezTo>
                    <a:pt x="44182" y="13110"/>
                    <a:pt x="45421" y="14827"/>
                    <a:pt x="46633" y="16564"/>
                  </a:cubicBezTo>
                  <a:cubicBezTo>
                    <a:pt x="46650" y="16588"/>
                    <a:pt x="46667" y="16613"/>
                    <a:pt x="46685" y="16638"/>
                  </a:cubicBezTo>
                  <a:cubicBezTo>
                    <a:pt x="47623" y="18397"/>
                    <a:pt x="48600" y="20134"/>
                    <a:pt x="49618" y="21849"/>
                  </a:cubicBezTo>
                  <a:cubicBezTo>
                    <a:pt x="48693" y="22281"/>
                    <a:pt x="47744" y="23007"/>
                    <a:pt x="47214" y="23343"/>
                  </a:cubicBezTo>
                  <a:cubicBezTo>
                    <a:pt x="45320" y="24544"/>
                    <a:pt x="43587" y="25982"/>
                    <a:pt x="42057" y="27622"/>
                  </a:cubicBezTo>
                  <a:cubicBezTo>
                    <a:pt x="40592" y="29191"/>
                    <a:pt x="39304" y="30938"/>
                    <a:pt x="38281" y="32827"/>
                  </a:cubicBezTo>
                  <a:cubicBezTo>
                    <a:pt x="37877" y="33573"/>
                    <a:pt x="37271" y="34533"/>
                    <a:pt x="36981" y="35496"/>
                  </a:cubicBezTo>
                  <a:cubicBezTo>
                    <a:pt x="36328" y="34434"/>
                    <a:pt x="35635" y="33395"/>
                    <a:pt x="34953" y="32353"/>
                  </a:cubicBezTo>
                  <a:cubicBezTo>
                    <a:pt x="33450" y="30055"/>
                    <a:pt x="31915" y="27777"/>
                    <a:pt x="30347" y="25524"/>
                  </a:cubicBezTo>
                  <a:cubicBezTo>
                    <a:pt x="28841" y="23359"/>
                    <a:pt x="27306" y="21217"/>
                    <a:pt x="25741" y="19095"/>
                  </a:cubicBezTo>
                  <a:cubicBezTo>
                    <a:pt x="24508" y="17421"/>
                    <a:pt x="23256" y="15382"/>
                    <a:pt x="21757" y="13843"/>
                  </a:cubicBezTo>
                  <a:cubicBezTo>
                    <a:pt x="22758" y="10753"/>
                    <a:pt x="24747" y="8361"/>
                    <a:pt x="26903" y="5992"/>
                  </a:cubicBezTo>
                  <a:cubicBezTo>
                    <a:pt x="27357" y="5493"/>
                    <a:pt x="27826" y="4981"/>
                    <a:pt x="28315" y="4481"/>
                  </a:cubicBezTo>
                  <a:cubicBezTo>
                    <a:pt x="29626" y="3498"/>
                    <a:pt x="31045" y="2668"/>
                    <a:pt x="32551" y="2018"/>
                  </a:cubicBezTo>
                  <a:cubicBezTo>
                    <a:pt x="33121" y="1772"/>
                    <a:pt x="33780" y="1496"/>
                    <a:pt x="34476" y="1255"/>
                  </a:cubicBezTo>
                  <a:cubicBezTo>
                    <a:pt x="34702" y="1206"/>
                    <a:pt x="34932" y="1166"/>
                    <a:pt x="35161" y="1125"/>
                  </a:cubicBezTo>
                  <a:cubicBezTo>
                    <a:pt x="35147" y="1101"/>
                    <a:pt x="35132" y="1076"/>
                    <a:pt x="35117" y="1053"/>
                  </a:cubicBezTo>
                  <a:close/>
                  <a:moveTo>
                    <a:pt x="49886" y="22296"/>
                  </a:moveTo>
                  <a:cubicBezTo>
                    <a:pt x="50069" y="22601"/>
                    <a:pt x="50253" y="22905"/>
                    <a:pt x="50437" y="23208"/>
                  </a:cubicBezTo>
                  <a:cubicBezTo>
                    <a:pt x="50328" y="23239"/>
                    <a:pt x="50219" y="23270"/>
                    <a:pt x="50110" y="23305"/>
                  </a:cubicBezTo>
                  <a:cubicBezTo>
                    <a:pt x="50098" y="23304"/>
                    <a:pt x="50086" y="23303"/>
                    <a:pt x="50074" y="23303"/>
                  </a:cubicBezTo>
                  <a:cubicBezTo>
                    <a:pt x="49989" y="23303"/>
                    <a:pt x="49905" y="23334"/>
                    <a:pt x="49839" y="23390"/>
                  </a:cubicBezTo>
                  <a:cubicBezTo>
                    <a:pt x="46983" y="24343"/>
                    <a:pt x="44499" y="26352"/>
                    <a:pt x="42469" y="28520"/>
                  </a:cubicBezTo>
                  <a:cubicBezTo>
                    <a:pt x="40592" y="30525"/>
                    <a:pt x="38254" y="33305"/>
                    <a:pt x="37357" y="36095"/>
                  </a:cubicBezTo>
                  <a:cubicBezTo>
                    <a:pt x="37306" y="36011"/>
                    <a:pt x="37249" y="35923"/>
                    <a:pt x="37190" y="35830"/>
                  </a:cubicBezTo>
                  <a:cubicBezTo>
                    <a:pt x="37565" y="34416"/>
                    <a:pt x="38696" y="32821"/>
                    <a:pt x="39296" y="31878"/>
                  </a:cubicBezTo>
                  <a:cubicBezTo>
                    <a:pt x="40239" y="30393"/>
                    <a:pt x="41330" y="29005"/>
                    <a:pt x="42550" y="27739"/>
                  </a:cubicBezTo>
                  <a:cubicBezTo>
                    <a:pt x="43708" y="26537"/>
                    <a:pt x="44980" y="25451"/>
                    <a:pt x="46348" y="24494"/>
                  </a:cubicBezTo>
                  <a:cubicBezTo>
                    <a:pt x="47234" y="23875"/>
                    <a:pt x="48600" y="22828"/>
                    <a:pt x="49886" y="22296"/>
                  </a:cubicBezTo>
                  <a:close/>
                  <a:moveTo>
                    <a:pt x="20475" y="13918"/>
                  </a:moveTo>
                  <a:cubicBezTo>
                    <a:pt x="20720" y="13985"/>
                    <a:pt x="20968" y="14054"/>
                    <a:pt x="21218" y="14127"/>
                  </a:cubicBezTo>
                  <a:lnTo>
                    <a:pt x="21219" y="14127"/>
                  </a:lnTo>
                  <a:cubicBezTo>
                    <a:pt x="22265" y="15897"/>
                    <a:pt x="23782" y="17534"/>
                    <a:pt x="24979" y="19160"/>
                  </a:cubicBezTo>
                  <a:cubicBezTo>
                    <a:pt x="26409" y="21107"/>
                    <a:pt x="27816" y="23071"/>
                    <a:pt x="29199" y="25052"/>
                  </a:cubicBezTo>
                  <a:cubicBezTo>
                    <a:pt x="30581" y="27035"/>
                    <a:pt x="31937" y="29034"/>
                    <a:pt x="33269" y="31050"/>
                  </a:cubicBezTo>
                  <a:cubicBezTo>
                    <a:pt x="33874" y="31967"/>
                    <a:pt x="34473" y="32886"/>
                    <a:pt x="35069" y="33809"/>
                  </a:cubicBezTo>
                  <a:cubicBezTo>
                    <a:pt x="35425" y="34364"/>
                    <a:pt x="35780" y="34920"/>
                    <a:pt x="36133" y="35475"/>
                  </a:cubicBezTo>
                  <a:lnTo>
                    <a:pt x="36486" y="36032"/>
                  </a:lnTo>
                  <a:cubicBezTo>
                    <a:pt x="36496" y="36074"/>
                    <a:pt x="36508" y="36115"/>
                    <a:pt x="36522" y="36155"/>
                  </a:cubicBezTo>
                  <a:cubicBezTo>
                    <a:pt x="33879" y="32306"/>
                    <a:pt x="31050" y="28568"/>
                    <a:pt x="28325" y="24779"/>
                  </a:cubicBezTo>
                  <a:cubicBezTo>
                    <a:pt x="25722" y="21160"/>
                    <a:pt x="23203" y="17449"/>
                    <a:pt x="20475" y="13918"/>
                  </a:cubicBezTo>
                  <a:close/>
                  <a:moveTo>
                    <a:pt x="37953" y="37630"/>
                  </a:moveTo>
                  <a:cubicBezTo>
                    <a:pt x="37851" y="37834"/>
                    <a:pt x="37753" y="38038"/>
                    <a:pt x="37661" y="38245"/>
                  </a:cubicBezTo>
                  <a:cubicBezTo>
                    <a:pt x="37630" y="38236"/>
                    <a:pt x="37597" y="38231"/>
                    <a:pt x="37565" y="38231"/>
                  </a:cubicBezTo>
                  <a:cubicBezTo>
                    <a:pt x="37533" y="38231"/>
                    <a:pt x="37500" y="38236"/>
                    <a:pt x="37470" y="38245"/>
                  </a:cubicBezTo>
                  <a:cubicBezTo>
                    <a:pt x="37633" y="38041"/>
                    <a:pt x="37793" y="37835"/>
                    <a:pt x="37953" y="37630"/>
                  </a:cubicBezTo>
                  <a:close/>
                  <a:moveTo>
                    <a:pt x="36509" y="38717"/>
                  </a:moveTo>
                  <a:cubicBezTo>
                    <a:pt x="36518" y="38717"/>
                    <a:pt x="36527" y="38717"/>
                    <a:pt x="36536" y="38717"/>
                  </a:cubicBezTo>
                  <a:cubicBezTo>
                    <a:pt x="36609" y="38809"/>
                    <a:pt x="36720" y="38864"/>
                    <a:pt x="36837" y="38865"/>
                  </a:cubicBezTo>
                  <a:cubicBezTo>
                    <a:pt x="36596" y="38971"/>
                    <a:pt x="36282" y="39011"/>
                    <a:pt x="35935" y="39011"/>
                  </a:cubicBezTo>
                  <a:cubicBezTo>
                    <a:pt x="35451" y="39011"/>
                    <a:pt x="34904" y="38934"/>
                    <a:pt x="34409" y="38856"/>
                  </a:cubicBezTo>
                  <a:cubicBezTo>
                    <a:pt x="35105" y="38764"/>
                    <a:pt x="35807" y="38717"/>
                    <a:pt x="36509" y="38717"/>
                  </a:cubicBezTo>
                  <a:close/>
                  <a:moveTo>
                    <a:pt x="15183" y="13113"/>
                  </a:moveTo>
                  <a:cubicBezTo>
                    <a:pt x="16769" y="13113"/>
                    <a:pt x="18319" y="13366"/>
                    <a:pt x="19934" y="13775"/>
                  </a:cubicBezTo>
                  <a:cubicBezTo>
                    <a:pt x="22531" y="17699"/>
                    <a:pt x="25404" y="21460"/>
                    <a:pt x="28149" y="25276"/>
                  </a:cubicBezTo>
                  <a:cubicBezTo>
                    <a:pt x="30879" y="29073"/>
                    <a:pt x="33528" y="32953"/>
                    <a:pt x="36351" y="36684"/>
                  </a:cubicBezTo>
                  <a:cubicBezTo>
                    <a:pt x="34542" y="35843"/>
                    <a:pt x="32568" y="35460"/>
                    <a:pt x="30570" y="35460"/>
                  </a:cubicBezTo>
                  <a:cubicBezTo>
                    <a:pt x="26406" y="35460"/>
                    <a:pt x="22142" y="37123"/>
                    <a:pt x="19074" y="39757"/>
                  </a:cubicBezTo>
                  <a:cubicBezTo>
                    <a:pt x="13793" y="32214"/>
                    <a:pt x="8154" y="24943"/>
                    <a:pt x="2157" y="17945"/>
                  </a:cubicBezTo>
                  <a:lnTo>
                    <a:pt x="2159" y="17945"/>
                  </a:lnTo>
                  <a:cubicBezTo>
                    <a:pt x="5055" y="16227"/>
                    <a:pt x="8015" y="14530"/>
                    <a:pt x="11283" y="13642"/>
                  </a:cubicBezTo>
                  <a:cubicBezTo>
                    <a:pt x="12638" y="13273"/>
                    <a:pt x="13922" y="13113"/>
                    <a:pt x="15183" y="13113"/>
                  </a:cubicBezTo>
                  <a:close/>
                  <a:moveTo>
                    <a:pt x="2578" y="20435"/>
                  </a:moveTo>
                  <a:cubicBezTo>
                    <a:pt x="8168" y="27062"/>
                    <a:pt x="13443" y="33937"/>
                    <a:pt x="18402" y="41058"/>
                  </a:cubicBezTo>
                  <a:cubicBezTo>
                    <a:pt x="18543" y="41262"/>
                    <a:pt x="18758" y="41377"/>
                    <a:pt x="18977" y="41377"/>
                  </a:cubicBezTo>
                  <a:cubicBezTo>
                    <a:pt x="19133" y="41377"/>
                    <a:pt x="19292" y="41318"/>
                    <a:pt x="19427" y="41190"/>
                  </a:cubicBezTo>
                  <a:cubicBezTo>
                    <a:pt x="21632" y="39103"/>
                    <a:pt x="24333" y="37693"/>
                    <a:pt x="27314" y="37090"/>
                  </a:cubicBezTo>
                  <a:cubicBezTo>
                    <a:pt x="28284" y="36894"/>
                    <a:pt x="29226" y="36809"/>
                    <a:pt x="30154" y="36809"/>
                  </a:cubicBezTo>
                  <a:cubicBezTo>
                    <a:pt x="30890" y="36809"/>
                    <a:pt x="31618" y="36863"/>
                    <a:pt x="32345" y="36959"/>
                  </a:cubicBezTo>
                  <a:cubicBezTo>
                    <a:pt x="32139" y="36996"/>
                    <a:pt x="31934" y="37038"/>
                    <a:pt x="31726" y="37085"/>
                  </a:cubicBezTo>
                  <a:cubicBezTo>
                    <a:pt x="29702" y="37535"/>
                    <a:pt x="27672" y="38191"/>
                    <a:pt x="25741" y="38939"/>
                  </a:cubicBezTo>
                  <a:cubicBezTo>
                    <a:pt x="24060" y="39590"/>
                    <a:pt x="22425" y="40379"/>
                    <a:pt x="20975" y="41459"/>
                  </a:cubicBezTo>
                  <a:cubicBezTo>
                    <a:pt x="20335" y="41934"/>
                    <a:pt x="18892" y="42836"/>
                    <a:pt x="18616" y="43758"/>
                  </a:cubicBezTo>
                  <a:cubicBezTo>
                    <a:pt x="15797" y="39642"/>
                    <a:pt x="12269" y="35871"/>
                    <a:pt x="9131" y="31993"/>
                  </a:cubicBezTo>
                  <a:cubicBezTo>
                    <a:pt x="7537" y="30022"/>
                    <a:pt x="5941" y="28055"/>
                    <a:pt x="4343" y="26088"/>
                  </a:cubicBezTo>
                  <a:cubicBezTo>
                    <a:pt x="3509" y="25063"/>
                    <a:pt x="2360" y="24025"/>
                    <a:pt x="1726" y="22872"/>
                  </a:cubicBezTo>
                  <a:lnTo>
                    <a:pt x="1290" y="22336"/>
                  </a:lnTo>
                  <a:cubicBezTo>
                    <a:pt x="1365" y="21812"/>
                    <a:pt x="1612" y="21399"/>
                    <a:pt x="2027" y="21097"/>
                  </a:cubicBezTo>
                  <a:cubicBezTo>
                    <a:pt x="2191" y="20870"/>
                    <a:pt x="2390" y="20654"/>
                    <a:pt x="2578" y="20435"/>
                  </a:cubicBezTo>
                  <a:close/>
                  <a:moveTo>
                    <a:pt x="34214" y="37438"/>
                  </a:moveTo>
                  <a:cubicBezTo>
                    <a:pt x="34480" y="37438"/>
                    <a:pt x="34745" y="37450"/>
                    <a:pt x="35009" y="37476"/>
                  </a:cubicBezTo>
                  <a:cubicBezTo>
                    <a:pt x="35056" y="37488"/>
                    <a:pt x="35104" y="37502"/>
                    <a:pt x="35153" y="37514"/>
                  </a:cubicBezTo>
                  <a:cubicBezTo>
                    <a:pt x="32341" y="37733"/>
                    <a:pt x="29659" y="38637"/>
                    <a:pt x="27141" y="39965"/>
                  </a:cubicBezTo>
                  <a:cubicBezTo>
                    <a:pt x="25564" y="40797"/>
                    <a:pt x="24060" y="41771"/>
                    <a:pt x="22625" y="42823"/>
                  </a:cubicBezTo>
                  <a:cubicBezTo>
                    <a:pt x="22053" y="43241"/>
                    <a:pt x="21266" y="44080"/>
                    <a:pt x="20621" y="44360"/>
                  </a:cubicBezTo>
                  <a:cubicBezTo>
                    <a:pt x="20405" y="44454"/>
                    <a:pt x="20198" y="44493"/>
                    <a:pt x="19997" y="44493"/>
                  </a:cubicBezTo>
                  <a:cubicBezTo>
                    <a:pt x="19802" y="44493"/>
                    <a:pt x="19613" y="44456"/>
                    <a:pt x="19427" y="44400"/>
                  </a:cubicBezTo>
                  <a:cubicBezTo>
                    <a:pt x="19434" y="44391"/>
                    <a:pt x="19440" y="44386"/>
                    <a:pt x="19448" y="44377"/>
                  </a:cubicBezTo>
                  <a:cubicBezTo>
                    <a:pt x="19593" y="44198"/>
                    <a:pt x="19599" y="43995"/>
                    <a:pt x="19448" y="43814"/>
                  </a:cubicBezTo>
                  <a:lnTo>
                    <a:pt x="19430" y="43792"/>
                  </a:lnTo>
                  <a:cubicBezTo>
                    <a:pt x="19697" y="43721"/>
                    <a:pt x="19911" y="43553"/>
                    <a:pt x="20074" y="43287"/>
                  </a:cubicBezTo>
                  <a:cubicBezTo>
                    <a:pt x="20320" y="43038"/>
                    <a:pt x="20576" y="42801"/>
                    <a:pt x="20843" y="42573"/>
                  </a:cubicBezTo>
                  <a:cubicBezTo>
                    <a:pt x="21485" y="42027"/>
                    <a:pt x="22180" y="41552"/>
                    <a:pt x="22907" y="41126"/>
                  </a:cubicBezTo>
                  <a:cubicBezTo>
                    <a:pt x="24188" y="40374"/>
                    <a:pt x="25559" y="39793"/>
                    <a:pt x="26955" y="39291"/>
                  </a:cubicBezTo>
                  <a:cubicBezTo>
                    <a:pt x="29199" y="38484"/>
                    <a:pt x="31750" y="37438"/>
                    <a:pt x="34214" y="37438"/>
                  </a:cubicBezTo>
                  <a:close/>
                  <a:moveTo>
                    <a:pt x="34842" y="0"/>
                  </a:moveTo>
                  <a:cubicBezTo>
                    <a:pt x="34343" y="0"/>
                    <a:pt x="33867" y="188"/>
                    <a:pt x="33507" y="630"/>
                  </a:cubicBezTo>
                  <a:cubicBezTo>
                    <a:pt x="31447" y="1151"/>
                    <a:pt x="29512" y="2015"/>
                    <a:pt x="27862" y="3526"/>
                  </a:cubicBezTo>
                  <a:cubicBezTo>
                    <a:pt x="27217" y="4115"/>
                    <a:pt x="26496" y="4800"/>
                    <a:pt x="25773" y="5555"/>
                  </a:cubicBezTo>
                  <a:cubicBezTo>
                    <a:pt x="23620" y="7604"/>
                    <a:pt x="21769" y="10148"/>
                    <a:pt x="20875" y="12916"/>
                  </a:cubicBezTo>
                  <a:cubicBezTo>
                    <a:pt x="19359" y="12052"/>
                    <a:pt x="17538" y="11727"/>
                    <a:pt x="15721" y="11727"/>
                  </a:cubicBezTo>
                  <a:cubicBezTo>
                    <a:pt x="14356" y="11727"/>
                    <a:pt x="12994" y="11911"/>
                    <a:pt x="11766" y="12185"/>
                  </a:cubicBezTo>
                  <a:cubicBezTo>
                    <a:pt x="7819" y="13067"/>
                    <a:pt x="4277" y="15176"/>
                    <a:pt x="838" y="17217"/>
                  </a:cubicBezTo>
                  <a:cubicBezTo>
                    <a:pt x="458" y="17444"/>
                    <a:pt x="436" y="17923"/>
                    <a:pt x="707" y="18237"/>
                  </a:cubicBezTo>
                  <a:cubicBezTo>
                    <a:pt x="1244" y="18859"/>
                    <a:pt x="1774" y="19488"/>
                    <a:pt x="2305" y="20116"/>
                  </a:cubicBezTo>
                  <a:cubicBezTo>
                    <a:pt x="1441" y="20484"/>
                    <a:pt x="862" y="21064"/>
                    <a:pt x="197" y="21811"/>
                  </a:cubicBezTo>
                  <a:cubicBezTo>
                    <a:pt x="77" y="21947"/>
                    <a:pt x="0" y="22200"/>
                    <a:pt x="127" y="22363"/>
                  </a:cubicBezTo>
                  <a:cubicBezTo>
                    <a:pt x="2951" y="26054"/>
                    <a:pt x="5928" y="29634"/>
                    <a:pt x="8843" y="33254"/>
                  </a:cubicBezTo>
                  <a:cubicBezTo>
                    <a:pt x="11749" y="36861"/>
                    <a:pt x="14485" y="40794"/>
                    <a:pt x="17652" y="44182"/>
                  </a:cubicBezTo>
                  <a:cubicBezTo>
                    <a:pt x="17664" y="44208"/>
                    <a:pt x="17679" y="44232"/>
                    <a:pt x="17699" y="44255"/>
                  </a:cubicBezTo>
                  <a:cubicBezTo>
                    <a:pt x="18282" y="44908"/>
                    <a:pt x="19219" y="45924"/>
                    <a:pt x="20167" y="45924"/>
                  </a:cubicBezTo>
                  <a:cubicBezTo>
                    <a:pt x="20277" y="45924"/>
                    <a:pt x="20387" y="45910"/>
                    <a:pt x="20497" y="45881"/>
                  </a:cubicBezTo>
                  <a:cubicBezTo>
                    <a:pt x="21148" y="45708"/>
                    <a:pt x="21757" y="44978"/>
                    <a:pt x="22286" y="44585"/>
                  </a:cubicBezTo>
                  <a:cubicBezTo>
                    <a:pt x="23162" y="43935"/>
                    <a:pt x="24053" y="43304"/>
                    <a:pt x="24965" y="42705"/>
                  </a:cubicBezTo>
                  <a:cubicBezTo>
                    <a:pt x="27366" y="41130"/>
                    <a:pt x="29934" y="39829"/>
                    <a:pt x="32678" y="39174"/>
                  </a:cubicBezTo>
                  <a:cubicBezTo>
                    <a:pt x="32752" y="39177"/>
                    <a:pt x="32826" y="39174"/>
                    <a:pt x="32900" y="39178"/>
                  </a:cubicBezTo>
                  <a:cubicBezTo>
                    <a:pt x="34054" y="39233"/>
                    <a:pt x="35153" y="39648"/>
                    <a:pt x="36288" y="39715"/>
                  </a:cubicBezTo>
                  <a:cubicBezTo>
                    <a:pt x="36337" y="39718"/>
                    <a:pt x="36385" y="39720"/>
                    <a:pt x="36433" y="39720"/>
                  </a:cubicBezTo>
                  <a:cubicBezTo>
                    <a:pt x="37209" y="39720"/>
                    <a:pt x="37750" y="39337"/>
                    <a:pt x="37827" y="38540"/>
                  </a:cubicBezTo>
                  <a:cubicBezTo>
                    <a:pt x="39593" y="36201"/>
                    <a:pt x="41115" y="33792"/>
                    <a:pt x="43273" y="31744"/>
                  </a:cubicBezTo>
                  <a:cubicBezTo>
                    <a:pt x="44449" y="30626"/>
                    <a:pt x="45716" y="29608"/>
                    <a:pt x="47060" y="28698"/>
                  </a:cubicBezTo>
                  <a:cubicBezTo>
                    <a:pt x="47079" y="28686"/>
                    <a:pt x="47099" y="28675"/>
                    <a:pt x="47118" y="28662"/>
                  </a:cubicBezTo>
                  <a:cubicBezTo>
                    <a:pt x="48826" y="27633"/>
                    <a:pt x="50637" y="26785"/>
                    <a:pt x="52524" y="26133"/>
                  </a:cubicBezTo>
                  <a:cubicBezTo>
                    <a:pt x="52902" y="26003"/>
                    <a:pt x="53156" y="25447"/>
                    <a:pt x="52785" y="25145"/>
                  </a:cubicBezTo>
                  <a:cubicBezTo>
                    <a:pt x="52171" y="24648"/>
                    <a:pt x="51613" y="24099"/>
                    <a:pt x="50959" y="23696"/>
                  </a:cubicBezTo>
                  <a:cubicBezTo>
                    <a:pt x="51006" y="23680"/>
                    <a:pt x="51050" y="23660"/>
                    <a:pt x="51097" y="23645"/>
                  </a:cubicBezTo>
                  <a:cubicBezTo>
                    <a:pt x="51251" y="23594"/>
                    <a:pt x="51309" y="23468"/>
                    <a:pt x="51300" y="23347"/>
                  </a:cubicBezTo>
                  <a:cubicBezTo>
                    <a:pt x="51345" y="23292"/>
                    <a:pt x="51376" y="23227"/>
                    <a:pt x="51391" y="23158"/>
                  </a:cubicBezTo>
                  <a:cubicBezTo>
                    <a:pt x="51657" y="23086"/>
                    <a:pt x="51868" y="22805"/>
                    <a:pt x="51676" y="22507"/>
                  </a:cubicBezTo>
                  <a:cubicBezTo>
                    <a:pt x="51561" y="22326"/>
                    <a:pt x="51447" y="22144"/>
                    <a:pt x="51333" y="21962"/>
                  </a:cubicBezTo>
                  <a:cubicBezTo>
                    <a:pt x="51345" y="21962"/>
                    <a:pt x="51359" y="21961"/>
                    <a:pt x="51371" y="21961"/>
                  </a:cubicBezTo>
                  <a:cubicBezTo>
                    <a:pt x="51374" y="21961"/>
                    <a:pt x="51377" y="21961"/>
                    <a:pt x="51379" y="21961"/>
                  </a:cubicBezTo>
                  <a:cubicBezTo>
                    <a:pt x="51539" y="21961"/>
                    <a:pt x="51585" y="21737"/>
                    <a:pt x="51453" y="21658"/>
                  </a:cubicBezTo>
                  <a:cubicBezTo>
                    <a:pt x="51333" y="21585"/>
                    <a:pt x="51198" y="21544"/>
                    <a:pt x="51056" y="21524"/>
                  </a:cubicBezTo>
                  <a:cubicBezTo>
                    <a:pt x="50796" y="21108"/>
                    <a:pt x="50546" y="20689"/>
                    <a:pt x="50290" y="20269"/>
                  </a:cubicBezTo>
                  <a:cubicBezTo>
                    <a:pt x="50030" y="19581"/>
                    <a:pt x="49589" y="18953"/>
                    <a:pt x="49191" y="18312"/>
                  </a:cubicBezTo>
                  <a:cubicBezTo>
                    <a:pt x="48421" y="17077"/>
                    <a:pt x="47572" y="15893"/>
                    <a:pt x="46728" y="14709"/>
                  </a:cubicBezTo>
                  <a:cubicBezTo>
                    <a:pt x="45005" y="12292"/>
                    <a:pt x="43280" y="9876"/>
                    <a:pt x="41551" y="7464"/>
                  </a:cubicBezTo>
                  <a:cubicBezTo>
                    <a:pt x="40019" y="5325"/>
                    <a:pt x="38618" y="2783"/>
                    <a:pt x="36781" y="897"/>
                  </a:cubicBezTo>
                  <a:cubicBezTo>
                    <a:pt x="36255" y="356"/>
                    <a:pt x="35527" y="0"/>
                    <a:pt x="348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56"/>
            <p:cNvSpPr/>
            <p:nvPr/>
          </p:nvSpPr>
          <p:spPr>
            <a:xfrm>
              <a:off x="2990175" y="381350"/>
              <a:ext cx="254450" cy="209600"/>
            </a:xfrm>
            <a:custGeom>
              <a:avLst/>
              <a:gdLst/>
              <a:ahLst/>
              <a:cxnLst/>
              <a:rect l="l" t="t" r="r" b="b"/>
              <a:pathLst>
                <a:path w="10178" h="8384" extrusionOk="0">
                  <a:moveTo>
                    <a:pt x="9489" y="1"/>
                  </a:moveTo>
                  <a:cubicBezTo>
                    <a:pt x="9460" y="1"/>
                    <a:pt x="9430" y="3"/>
                    <a:pt x="9398" y="7"/>
                  </a:cubicBezTo>
                  <a:cubicBezTo>
                    <a:pt x="5315" y="589"/>
                    <a:pt x="1324" y="4315"/>
                    <a:pt x="48" y="8144"/>
                  </a:cubicBezTo>
                  <a:cubicBezTo>
                    <a:pt x="1" y="8286"/>
                    <a:pt x="119" y="8384"/>
                    <a:pt x="239" y="8384"/>
                  </a:cubicBezTo>
                  <a:cubicBezTo>
                    <a:pt x="302" y="8384"/>
                    <a:pt x="366" y="8357"/>
                    <a:pt x="406" y="8294"/>
                  </a:cubicBezTo>
                  <a:cubicBezTo>
                    <a:pt x="1475" y="6637"/>
                    <a:pt x="2632" y="5068"/>
                    <a:pt x="4157" y="3799"/>
                  </a:cubicBezTo>
                  <a:cubicBezTo>
                    <a:pt x="5839" y="2399"/>
                    <a:pt x="7661" y="1727"/>
                    <a:pt x="9647" y="909"/>
                  </a:cubicBezTo>
                  <a:cubicBezTo>
                    <a:pt x="10177" y="691"/>
                    <a:pt x="10017" y="1"/>
                    <a:pt x="9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56"/>
            <p:cNvSpPr/>
            <p:nvPr/>
          </p:nvSpPr>
          <p:spPr>
            <a:xfrm>
              <a:off x="3026350" y="441550"/>
              <a:ext cx="247225" cy="201350"/>
            </a:xfrm>
            <a:custGeom>
              <a:avLst/>
              <a:gdLst/>
              <a:ahLst/>
              <a:cxnLst/>
              <a:rect l="l" t="t" r="r" b="b"/>
              <a:pathLst>
                <a:path w="9889" h="8054" extrusionOk="0">
                  <a:moveTo>
                    <a:pt x="9472" y="1"/>
                  </a:moveTo>
                  <a:cubicBezTo>
                    <a:pt x="9466" y="1"/>
                    <a:pt x="9460" y="1"/>
                    <a:pt x="9454" y="1"/>
                  </a:cubicBezTo>
                  <a:cubicBezTo>
                    <a:pt x="5735" y="204"/>
                    <a:pt x="1142" y="4281"/>
                    <a:pt x="59" y="7752"/>
                  </a:cubicBezTo>
                  <a:cubicBezTo>
                    <a:pt x="0" y="7941"/>
                    <a:pt x="141" y="8053"/>
                    <a:pt x="292" y="8053"/>
                  </a:cubicBezTo>
                  <a:cubicBezTo>
                    <a:pt x="375" y="8053"/>
                    <a:pt x="460" y="8019"/>
                    <a:pt x="517" y="7945"/>
                  </a:cubicBezTo>
                  <a:cubicBezTo>
                    <a:pt x="1756" y="6329"/>
                    <a:pt x="2771" y="4701"/>
                    <a:pt x="4382" y="3401"/>
                  </a:cubicBezTo>
                  <a:cubicBezTo>
                    <a:pt x="6005" y="2092"/>
                    <a:pt x="7844" y="1590"/>
                    <a:pt x="9618" y="609"/>
                  </a:cubicBezTo>
                  <a:cubicBezTo>
                    <a:pt x="9889" y="460"/>
                    <a:pt x="9783" y="1"/>
                    <a:pt x="9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56"/>
            <p:cNvSpPr/>
            <p:nvPr/>
          </p:nvSpPr>
          <p:spPr>
            <a:xfrm>
              <a:off x="3172850" y="661350"/>
              <a:ext cx="224850" cy="198300"/>
            </a:xfrm>
            <a:custGeom>
              <a:avLst/>
              <a:gdLst/>
              <a:ahLst/>
              <a:cxnLst/>
              <a:rect l="l" t="t" r="r" b="b"/>
              <a:pathLst>
                <a:path w="8994" h="7932" extrusionOk="0">
                  <a:moveTo>
                    <a:pt x="8456" y="0"/>
                  </a:moveTo>
                  <a:cubicBezTo>
                    <a:pt x="8425" y="0"/>
                    <a:pt x="8392" y="4"/>
                    <a:pt x="8358" y="11"/>
                  </a:cubicBezTo>
                  <a:cubicBezTo>
                    <a:pt x="5106" y="738"/>
                    <a:pt x="1076" y="4402"/>
                    <a:pt x="60" y="7579"/>
                  </a:cubicBezTo>
                  <a:cubicBezTo>
                    <a:pt x="1" y="7765"/>
                    <a:pt x="174" y="7931"/>
                    <a:pt x="343" y="7931"/>
                  </a:cubicBezTo>
                  <a:cubicBezTo>
                    <a:pt x="409" y="7931"/>
                    <a:pt x="474" y="7907"/>
                    <a:pt x="524" y="7849"/>
                  </a:cubicBezTo>
                  <a:cubicBezTo>
                    <a:pt x="1689" y="6518"/>
                    <a:pt x="2590" y="5030"/>
                    <a:pt x="3913" y="3818"/>
                  </a:cubicBezTo>
                  <a:cubicBezTo>
                    <a:pt x="5371" y="2483"/>
                    <a:pt x="7047" y="1783"/>
                    <a:pt x="8657" y="718"/>
                  </a:cubicBezTo>
                  <a:cubicBezTo>
                    <a:pt x="8993" y="494"/>
                    <a:pt x="8826" y="0"/>
                    <a:pt x="84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56"/>
            <p:cNvSpPr/>
            <p:nvPr/>
          </p:nvSpPr>
          <p:spPr>
            <a:xfrm>
              <a:off x="3219000" y="725650"/>
              <a:ext cx="226500" cy="215375"/>
            </a:xfrm>
            <a:custGeom>
              <a:avLst/>
              <a:gdLst/>
              <a:ahLst/>
              <a:cxnLst/>
              <a:rect l="l" t="t" r="r" b="b"/>
              <a:pathLst>
                <a:path w="9060" h="8615" extrusionOk="0">
                  <a:moveTo>
                    <a:pt x="8466" y="1"/>
                  </a:moveTo>
                  <a:cubicBezTo>
                    <a:pt x="8403" y="1"/>
                    <a:pt x="8336" y="16"/>
                    <a:pt x="8267" y="50"/>
                  </a:cubicBezTo>
                  <a:cubicBezTo>
                    <a:pt x="6348" y="1017"/>
                    <a:pt x="4571" y="2396"/>
                    <a:pt x="3025" y="3882"/>
                  </a:cubicBezTo>
                  <a:cubicBezTo>
                    <a:pt x="1836" y="5024"/>
                    <a:pt x="0" y="6568"/>
                    <a:pt x="62" y="8367"/>
                  </a:cubicBezTo>
                  <a:cubicBezTo>
                    <a:pt x="66" y="8507"/>
                    <a:pt x="206" y="8614"/>
                    <a:pt x="335" y="8614"/>
                  </a:cubicBezTo>
                  <a:cubicBezTo>
                    <a:pt x="409" y="8614"/>
                    <a:pt x="480" y="8578"/>
                    <a:pt x="518" y="8491"/>
                  </a:cubicBezTo>
                  <a:cubicBezTo>
                    <a:pt x="2016" y="5007"/>
                    <a:pt x="5594" y="2708"/>
                    <a:pt x="8679" y="755"/>
                  </a:cubicBezTo>
                  <a:cubicBezTo>
                    <a:pt x="9059" y="514"/>
                    <a:pt x="8832" y="1"/>
                    <a:pt x="8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56"/>
            <p:cNvSpPr/>
            <p:nvPr/>
          </p:nvSpPr>
          <p:spPr>
            <a:xfrm>
              <a:off x="2528200" y="658025"/>
              <a:ext cx="405900" cy="260600"/>
            </a:xfrm>
            <a:custGeom>
              <a:avLst/>
              <a:gdLst/>
              <a:ahLst/>
              <a:cxnLst/>
              <a:rect l="l" t="t" r="r" b="b"/>
              <a:pathLst>
                <a:path w="16236" h="10424" extrusionOk="0">
                  <a:moveTo>
                    <a:pt x="1382" y="2708"/>
                  </a:moveTo>
                  <a:cubicBezTo>
                    <a:pt x="2705" y="4465"/>
                    <a:pt x="4361" y="5818"/>
                    <a:pt x="5564" y="7549"/>
                  </a:cubicBezTo>
                  <a:cubicBezTo>
                    <a:pt x="5049" y="7000"/>
                    <a:pt x="4518" y="6467"/>
                    <a:pt x="3972" y="5947"/>
                  </a:cubicBezTo>
                  <a:cubicBezTo>
                    <a:pt x="3369" y="5370"/>
                    <a:pt x="2751" y="4825"/>
                    <a:pt x="2113" y="4299"/>
                  </a:cubicBezTo>
                  <a:cubicBezTo>
                    <a:pt x="2286" y="4264"/>
                    <a:pt x="2405" y="4031"/>
                    <a:pt x="2251" y="3877"/>
                  </a:cubicBezTo>
                  <a:cubicBezTo>
                    <a:pt x="1869" y="3498"/>
                    <a:pt x="1454" y="3168"/>
                    <a:pt x="1030" y="2840"/>
                  </a:cubicBezTo>
                  <a:lnTo>
                    <a:pt x="1382" y="2708"/>
                  </a:lnTo>
                  <a:close/>
                  <a:moveTo>
                    <a:pt x="9295" y="739"/>
                  </a:moveTo>
                  <a:cubicBezTo>
                    <a:pt x="10900" y="739"/>
                    <a:pt x="11714" y="2042"/>
                    <a:pt x="12738" y="3153"/>
                  </a:cubicBezTo>
                  <a:cubicBezTo>
                    <a:pt x="13607" y="4096"/>
                    <a:pt x="14464" y="5049"/>
                    <a:pt x="15310" y="6013"/>
                  </a:cubicBezTo>
                  <a:cubicBezTo>
                    <a:pt x="13936" y="6363"/>
                    <a:pt x="12589" y="6790"/>
                    <a:pt x="11275" y="7331"/>
                  </a:cubicBezTo>
                  <a:cubicBezTo>
                    <a:pt x="10703" y="7567"/>
                    <a:pt x="10139" y="7820"/>
                    <a:pt x="9583" y="8091"/>
                  </a:cubicBezTo>
                  <a:cubicBezTo>
                    <a:pt x="9104" y="8323"/>
                    <a:pt x="7997" y="9216"/>
                    <a:pt x="7494" y="9216"/>
                  </a:cubicBezTo>
                  <a:cubicBezTo>
                    <a:pt x="7280" y="9214"/>
                    <a:pt x="7087" y="9143"/>
                    <a:pt x="6911" y="9028"/>
                  </a:cubicBezTo>
                  <a:cubicBezTo>
                    <a:pt x="5976" y="6497"/>
                    <a:pt x="3660" y="4237"/>
                    <a:pt x="1564" y="2642"/>
                  </a:cubicBezTo>
                  <a:cubicBezTo>
                    <a:pt x="3992" y="1737"/>
                    <a:pt x="6804" y="749"/>
                    <a:pt x="9284" y="739"/>
                  </a:cubicBezTo>
                  <a:cubicBezTo>
                    <a:pt x="9288" y="739"/>
                    <a:pt x="9291" y="739"/>
                    <a:pt x="9295" y="739"/>
                  </a:cubicBezTo>
                  <a:close/>
                  <a:moveTo>
                    <a:pt x="9522" y="0"/>
                  </a:moveTo>
                  <a:cubicBezTo>
                    <a:pt x="8353" y="0"/>
                    <a:pt x="6970" y="475"/>
                    <a:pt x="5977" y="700"/>
                  </a:cubicBezTo>
                  <a:cubicBezTo>
                    <a:pt x="4041" y="1140"/>
                    <a:pt x="2155" y="1729"/>
                    <a:pt x="300" y="2432"/>
                  </a:cubicBezTo>
                  <a:cubicBezTo>
                    <a:pt x="25" y="2536"/>
                    <a:pt x="1" y="2846"/>
                    <a:pt x="223" y="3018"/>
                  </a:cubicBezTo>
                  <a:cubicBezTo>
                    <a:pt x="702" y="3388"/>
                    <a:pt x="1169" y="3763"/>
                    <a:pt x="1673" y="4093"/>
                  </a:cubicBezTo>
                  <a:cubicBezTo>
                    <a:pt x="3491" y="5760"/>
                    <a:pt x="5144" y="7550"/>
                    <a:pt x="6623" y="9541"/>
                  </a:cubicBezTo>
                  <a:cubicBezTo>
                    <a:pt x="6713" y="9781"/>
                    <a:pt x="6797" y="10028"/>
                    <a:pt x="6867" y="10287"/>
                  </a:cubicBezTo>
                  <a:cubicBezTo>
                    <a:pt x="6892" y="10382"/>
                    <a:pt x="6963" y="10423"/>
                    <a:pt x="7035" y="10423"/>
                  </a:cubicBezTo>
                  <a:cubicBezTo>
                    <a:pt x="7146" y="10423"/>
                    <a:pt x="7261" y="10329"/>
                    <a:pt x="7234" y="10186"/>
                  </a:cubicBezTo>
                  <a:cubicBezTo>
                    <a:pt x="7224" y="10130"/>
                    <a:pt x="7207" y="10076"/>
                    <a:pt x="7196" y="10021"/>
                  </a:cubicBezTo>
                  <a:cubicBezTo>
                    <a:pt x="7219" y="10016"/>
                    <a:pt x="7243" y="10009"/>
                    <a:pt x="7264" y="9998"/>
                  </a:cubicBezTo>
                  <a:cubicBezTo>
                    <a:pt x="9998" y="8390"/>
                    <a:pt x="12869" y="7216"/>
                    <a:pt x="15954" y="6481"/>
                  </a:cubicBezTo>
                  <a:cubicBezTo>
                    <a:pt x="16193" y="6424"/>
                    <a:pt x="16235" y="6133"/>
                    <a:pt x="16091" y="5967"/>
                  </a:cubicBezTo>
                  <a:cubicBezTo>
                    <a:pt x="14926" y="4637"/>
                    <a:pt x="13744" y="3322"/>
                    <a:pt x="12545" y="2023"/>
                  </a:cubicBezTo>
                  <a:cubicBezTo>
                    <a:pt x="11928" y="1357"/>
                    <a:pt x="11266" y="350"/>
                    <a:pt x="10341" y="98"/>
                  </a:cubicBezTo>
                  <a:cubicBezTo>
                    <a:pt x="10087" y="29"/>
                    <a:pt x="9811" y="0"/>
                    <a:pt x="95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56"/>
            <p:cNvSpPr/>
            <p:nvPr/>
          </p:nvSpPr>
          <p:spPr>
            <a:xfrm>
              <a:off x="2739725" y="878000"/>
              <a:ext cx="265375" cy="114400"/>
            </a:xfrm>
            <a:custGeom>
              <a:avLst/>
              <a:gdLst/>
              <a:ahLst/>
              <a:cxnLst/>
              <a:rect l="l" t="t" r="r" b="b"/>
              <a:pathLst>
                <a:path w="10615" h="4576" extrusionOk="0">
                  <a:moveTo>
                    <a:pt x="8807" y="0"/>
                  </a:moveTo>
                  <a:cubicBezTo>
                    <a:pt x="5620" y="0"/>
                    <a:pt x="1581" y="1966"/>
                    <a:pt x="54" y="4386"/>
                  </a:cubicBezTo>
                  <a:cubicBezTo>
                    <a:pt x="1" y="4471"/>
                    <a:pt x="79" y="4576"/>
                    <a:pt x="166" y="4576"/>
                  </a:cubicBezTo>
                  <a:cubicBezTo>
                    <a:pt x="186" y="4576"/>
                    <a:pt x="207" y="4570"/>
                    <a:pt x="226" y="4558"/>
                  </a:cubicBezTo>
                  <a:cubicBezTo>
                    <a:pt x="1875" y="3508"/>
                    <a:pt x="3258" y="2278"/>
                    <a:pt x="5131" y="1591"/>
                  </a:cubicBezTo>
                  <a:cubicBezTo>
                    <a:pt x="6861" y="957"/>
                    <a:pt x="8587" y="1026"/>
                    <a:pt x="10351" y="694"/>
                  </a:cubicBezTo>
                  <a:cubicBezTo>
                    <a:pt x="10615" y="644"/>
                    <a:pt x="10595" y="242"/>
                    <a:pt x="10351" y="180"/>
                  </a:cubicBezTo>
                  <a:cubicBezTo>
                    <a:pt x="9872" y="58"/>
                    <a:pt x="9352" y="0"/>
                    <a:pt x="88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56"/>
            <p:cNvSpPr/>
            <p:nvPr/>
          </p:nvSpPr>
          <p:spPr>
            <a:xfrm>
              <a:off x="2783475" y="946275"/>
              <a:ext cx="254775" cy="113000"/>
            </a:xfrm>
            <a:custGeom>
              <a:avLst/>
              <a:gdLst/>
              <a:ahLst/>
              <a:cxnLst/>
              <a:rect l="l" t="t" r="r" b="b"/>
              <a:pathLst>
                <a:path w="10191" h="4520" extrusionOk="0">
                  <a:moveTo>
                    <a:pt x="9024" y="1"/>
                  </a:moveTo>
                  <a:cubicBezTo>
                    <a:pt x="7296" y="1"/>
                    <a:pt x="5453" y="625"/>
                    <a:pt x="3919" y="1282"/>
                  </a:cubicBezTo>
                  <a:cubicBezTo>
                    <a:pt x="2789" y="1765"/>
                    <a:pt x="261" y="2658"/>
                    <a:pt x="23" y="4060"/>
                  </a:cubicBezTo>
                  <a:cubicBezTo>
                    <a:pt x="1" y="4188"/>
                    <a:pt x="41" y="4285"/>
                    <a:pt x="145" y="4359"/>
                  </a:cubicBezTo>
                  <a:lnTo>
                    <a:pt x="328" y="4490"/>
                  </a:lnTo>
                  <a:cubicBezTo>
                    <a:pt x="356" y="4510"/>
                    <a:pt x="386" y="4519"/>
                    <a:pt x="416" y="4519"/>
                  </a:cubicBezTo>
                  <a:cubicBezTo>
                    <a:pt x="528" y="4519"/>
                    <a:pt x="634" y="4397"/>
                    <a:pt x="599" y="4281"/>
                  </a:cubicBezTo>
                  <a:cubicBezTo>
                    <a:pt x="310" y="3333"/>
                    <a:pt x="4773" y="1735"/>
                    <a:pt x="5289" y="1569"/>
                  </a:cubicBezTo>
                  <a:cubicBezTo>
                    <a:pt x="6773" y="1093"/>
                    <a:pt x="8295" y="1027"/>
                    <a:pt x="9799" y="688"/>
                  </a:cubicBezTo>
                  <a:cubicBezTo>
                    <a:pt x="10190" y="600"/>
                    <a:pt x="10059" y="73"/>
                    <a:pt x="9711" y="36"/>
                  </a:cubicBezTo>
                  <a:cubicBezTo>
                    <a:pt x="9485" y="12"/>
                    <a:pt x="9255" y="1"/>
                    <a:pt x="90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56"/>
            <p:cNvSpPr/>
            <p:nvPr/>
          </p:nvSpPr>
          <p:spPr>
            <a:xfrm>
              <a:off x="2839925" y="1007825"/>
              <a:ext cx="259925" cy="117700"/>
            </a:xfrm>
            <a:custGeom>
              <a:avLst/>
              <a:gdLst/>
              <a:ahLst/>
              <a:cxnLst/>
              <a:rect l="l" t="t" r="r" b="b"/>
              <a:pathLst>
                <a:path w="10397" h="4708" extrusionOk="0">
                  <a:moveTo>
                    <a:pt x="9045" y="1"/>
                  </a:moveTo>
                  <a:cubicBezTo>
                    <a:pt x="5729" y="1"/>
                    <a:pt x="2019" y="2104"/>
                    <a:pt x="58" y="4551"/>
                  </a:cubicBezTo>
                  <a:cubicBezTo>
                    <a:pt x="0" y="4623"/>
                    <a:pt x="54" y="4707"/>
                    <a:pt x="124" y="4707"/>
                  </a:cubicBezTo>
                  <a:cubicBezTo>
                    <a:pt x="145" y="4707"/>
                    <a:pt x="167" y="4700"/>
                    <a:pt x="188" y="4683"/>
                  </a:cubicBezTo>
                  <a:cubicBezTo>
                    <a:pt x="1738" y="3418"/>
                    <a:pt x="3324" y="2289"/>
                    <a:pt x="5224" y="1613"/>
                  </a:cubicBezTo>
                  <a:cubicBezTo>
                    <a:pt x="6821" y="1047"/>
                    <a:pt x="8433" y="1014"/>
                    <a:pt x="10074" y="712"/>
                  </a:cubicBezTo>
                  <a:cubicBezTo>
                    <a:pt x="10385" y="655"/>
                    <a:pt x="10396" y="120"/>
                    <a:pt x="10074" y="73"/>
                  </a:cubicBezTo>
                  <a:cubicBezTo>
                    <a:pt x="9737" y="24"/>
                    <a:pt x="9393" y="1"/>
                    <a:pt x="9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3" name="Google Shape;393;p56"/>
          <p:cNvSpPr txBox="1">
            <a:spLocks noGrp="1"/>
          </p:cNvSpPr>
          <p:nvPr>
            <p:ph type="title"/>
          </p:nvPr>
        </p:nvSpPr>
        <p:spPr>
          <a:xfrm rot="-694782">
            <a:off x="7355424" y="4231513"/>
            <a:ext cx="1661926" cy="48845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000" b="0" i="1" dirty="0">
                <a:latin typeface="Roboto Mono Medium"/>
                <a:ea typeface="Roboto Mono Medium"/>
                <a:cs typeface="Roboto Mono Medium"/>
                <a:sym typeface="Roboto Mono Medium"/>
              </a:rPr>
              <a:t>Book Title. P52</a:t>
            </a:r>
            <a:endParaRPr sz="1000" b="0" i="1" dirty="0">
              <a:latin typeface="Roboto Mono Medium"/>
              <a:ea typeface="Roboto Mono Medium"/>
              <a:cs typeface="Roboto Mono Medium"/>
              <a:sym typeface="Roboto Mono Medium"/>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81"/>
                                        </p:tgtEl>
                                        <p:attrNameLst>
                                          <p:attrName>style.visibility</p:attrName>
                                        </p:attrNameLst>
                                      </p:cBhvr>
                                      <p:to>
                                        <p:strVal val="visible"/>
                                      </p:to>
                                    </p:set>
                                    <p:anim calcmode="lin" valueType="num">
                                      <p:cBhvr additive="base">
                                        <p:cTn id="7" dur="1000"/>
                                        <p:tgtEl>
                                          <p:spTgt spid="3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1" name="Google Shape;411;p58"/>
          <p:cNvSpPr txBox="1">
            <a:spLocks noGrp="1"/>
          </p:cNvSpPr>
          <p:nvPr>
            <p:ph type="body" idx="2"/>
          </p:nvPr>
        </p:nvSpPr>
        <p:spPr>
          <a:xfrm>
            <a:off x="5044725" y="539500"/>
            <a:ext cx="3224400" cy="4069200"/>
          </a:xfrm>
          <a:prstGeom prst="rect">
            <a:avLst/>
          </a:prstGeom>
        </p:spPr>
        <p:txBody>
          <a:bodyPr spcFirstLastPara="1" wrap="square" lIns="91425" tIns="91425" rIns="91425" bIns="91425" anchor="ctr" anchorCtr="0">
            <a:noAutofit/>
          </a:bodyPr>
          <a:lstStyle/>
          <a:p>
            <a:pPr eaLnBrk="1" hangingPunct="1"/>
            <a:r>
              <a:rPr lang="en-US" b="1" dirty="0">
                <a:solidFill>
                  <a:schemeClr val="tx1"/>
                </a:solidFill>
              </a:rPr>
              <a:t>Purpose:</a:t>
            </a:r>
            <a:r>
              <a:rPr lang="en-US" dirty="0">
                <a:solidFill>
                  <a:schemeClr val="tx1"/>
                </a:solidFill>
              </a:rPr>
              <a:t> To build a long-range program of collaboration between the school and parents that will effectively support the school’s vision of providing a high-quality education for all students.</a:t>
            </a:r>
          </a:p>
          <a:p>
            <a:pPr eaLnBrk="1" hangingPunct="1"/>
            <a:endParaRPr lang="en-US" dirty="0">
              <a:solidFill>
                <a:schemeClr val="tx1"/>
              </a:solidFill>
            </a:endParaRPr>
          </a:p>
          <a:p>
            <a:pPr indent="-320040" eaLnBrk="1" hangingPunct="1"/>
            <a:r>
              <a:rPr lang="en-US" b="1" dirty="0">
                <a:solidFill>
                  <a:schemeClr val="tx1"/>
                </a:solidFill>
              </a:rPr>
              <a:t>Goal: </a:t>
            </a:r>
            <a:r>
              <a:rPr lang="en-US" dirty="0">
                <a:solidFill>
                  <a:schemeClr val="tx1"/>
                </a:solidFill>
              </a:rPr>
              <a:t>To prepare parents with the knowledge of</a:t>
            </a:r>
          </a:p>
          <a:p>
            <a:pPr indent="-320040" eaLnBrk="1" hangingPunct="1">
              <a:buNone/>
            </a:pPr>
            <a:r>
              <a:rPr lang="en-US" dirty="0">
                <a:solidFill>
                  <a:schemeClr val="tx1"/>
                </a:solidFill>
              </a:rPr>
              <a:t>   the skills and information needed to help their children be successful in school.  </a:t>
            </a:r>
          </a:p>
        </p:txBody>
      </p:sp>
      <p:sp>
        <p:nvSpPr>
          <p:cNvPr id="412" name="Google Shape;412;p58"/>
          <p:cNvSpPr txBox="1">
            <a:spLocks noGrp="1"/>
          </p:cNvSpPr>
          <p:nvPr>
            <p:ph type="title"/>
          </p:nvPr>
        </p:nvSpPr>
        <p:spPr>
          <a:xfrm>
            <a:off x="335169" y="400618"/>
            <a:ext cx="4323856"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Family Engagement Plan</a:t>
            </a:r>
            <a:endParaRPr dirty="0"/>
          </a:p>
        </p:txBody>
      </p:sp>
      <p:sp>
        <p:nvSpPr>
          <p:cNvPr id="3" name="Subtitle 2">
            <a:extLst>
              <a:ext uri="{FF2B5EF4-FFF2-40B4-BE49-F238E27FC236}">
                <a16:creationId xmlns:a16="http://schemas.microsoft.com/office/drawing/2014/main" id="{E1A438F1-E048-81C8-EFA5-4E3590A2A8AF}"/>
              </a:ext>
            </a:extLst>
          </p:cNvPr>
          <p:cNvSpPr>
            <a:spLocks noGrp="1"/>
          </p:cNvSpPr>
          <p:nvPr>
            <p:ph type="subTitle" idx="1"/>
          </p:nvPr>
        </p:nvSpPr>
        <p:spPr>
          <a:xfrm>
            <a:off x="335169" y="4316357"/>
            <a:ext cx="3878147" cy="697800"/>
          </a:xfrm>
        </p:spPr>
        <p:txBody>
          <a:bodyPr/>
          <a:lstStyle/>
          <a:p>
            <a:r>
              <a:rPr lang="en-US" sz="1100" dirty="0"/>
              <a:t>found on the school’s website at https://schools.scsk12.org/scenichills-es</a:t>
            </a:r>
          </a:p>
        </p:txBody>
      </p:sp>
      <p:sp>
        <p:nvSpPr>
          <p:cNvPr id="415" name="Google Shape;415;p58"/>
          <p:cNvSpPr/>
          <p:nvPr/>
        </p:nvSpPr>
        <p:spPr>
          <a:xfrm rot="-2700000">
            <a:off x="3325644" y="4178811"/>
            <a:ext cx="647436" cy="266330"/>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14" name="Google Shape;414;p58"/>
          <p:cNvSpPr/>
          <p:nvPr/>
        </p:nvSpPr>
        <p:spPr>
          <a:xfrm rot="-2700000">
            <a:off x="627709" y="960319"/>
            <a:ext cx="647436" cy="266330"/>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pic>
        <p:nvPicPr>
          <p:cNvPr id="4" name="Picture 3">
            <a:extLst>
              <a:ext uri="{FF2B5EF4-FFF2-40B4-BE49-F238E27FC236}">
                <a16:creationId xmlns:a16="http://schemas.microsoft.com/office/drawing/2014/main" id="{6C0FB95A-3F23-D088-D784-D36ED75D59FC}"/>
              </a:ext>
            </a:extLst>
          </p:cNvPr>
          <p:cNvPicPr>
            <a:picLocks noChangeAspect="1"/>
          </p:cNvPicPr>
          <p:nvPr/>
        </p:nvPicPr>
        <p:blipFill>
          <a:blip r:embed="rId3">
            <a:duotone>
              <a:prstClr val="black"/>
              <a:schemeClr val="accent6">
                <a:tint val="45000"/>
                <a:satMod val="400000"/>
              </a:schemeClr>
            </a:duotone>
          </a:blip>
          <a:stretch>
            <a:fillRect/>
          </a:stretch>
        </p:blipFill>
        <p:spPr>
          <a:xfrm>
            <a:off x="1034665" y="1093484"/>
            <a:ext cx="2624249" cy="32301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11"/>
                                        </p:tgtEl>
                                        <p:attrNameLst>
                                          <p:attrName>style.visibility</p:attrName>
                                        </p:attrNameLst>
                                      </p:cBhvr>
                                      <p:to>
                                        <p:strVal val="visible"/>
                                      </p:to>
                                    </p:set>
                                    <p:anim calcmode="lin" valueType="num">
                                      <p:cBhvr additive="base">
                                        <p:cTn id="7" dur="1000"/>
                                        <p:tgtEl>
                                          <p:spTgt spid="41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1" name="Google Shape;411;p58"/>
          <p:cNvSpPr txBox="1">
            <a:spLocks noGrp="1"/>
          </p:cNvSpPr>
          <p:nvPr>
            <p:ph type="body" idx="2"/>
          </p:nvPr>
        </p:nvSpPr>
        <p:spPr>
          <a:xfrm>
            <a:off x="5044725" y="539500"/>
            <a:ext cx="3224400" cy="4069200"/>
          </a:xfrm>
          <a:prstGeom prst="rect">
            <a:avLst/>
          </a:prstGeom>
        </p:spPr>
        <p:txBody>
          <a:bodyPr spcFirstLastPara="1" wrap="square" lIns="91425" tIns="91425" rIns="91425" bIns="91425" anchor="ctr" anchorCtr="0">
            <a:noAutofit/>
          </a:bodyPr>
          <a:lstStyle/>
          <a:p>
            <a:pPr eaLnBrk="1" hangingPunct="1"/>
            <a:r>
              <a:rPr lang="en-US" b="1" dirty="0">
                <a:solidFill>
                  <a:schemeClr val="tx1"/>
                </a:solidFill>
              </a:rPr>
              <a:t>Purpose</a:t>
            </a:r>
            <a:r>
              <a:rPr lang="en-US" dirty="0">
                <a:solidFill>
                  <a:schemeClr val="tx1"/>
                </a:solidFill>
              </a:rPr>
              <a:t>: The compact is designed to put emphasis on the shared responsibility of parents and schools for the high performance of children.</a:t>
            </a:r>
          </a:p>
          <a:p>
            <a:pPr eaLnBrk="1" hangingPunct="1"/>
            <a:endParaRPr lang="en-US" dirty="0">
              <a:solidFill>
                <a:schemeClr val="tx1"/>
              </a:solidFill>
            </a:endParaRPr>
          </a:p>
          <a:p>
            <a:pPr eaLnBrk="1" hangingPunct="1"/>
            <a:r>
              <a:rPr lang="en-US" b="1" dirty="0">
                <a:solidFill>
                  <a:schemeClr val="tx1"/>
                </a:solidFill>
              </a:rPr>
              <a:t>Designed:</a:t>
            </a:r>
            <a:r>
              <a:rPr lang="en-US" dirty="0">
                <a:solidFill>
                  <a:schemeClr val="tx1"/>
                </a:solidFill>
              </a:rPr>
              <a:t>  The compact has outlined how parents, the entire school staff, and students will share responsibility for improved student achievement. </a:t>
            </a:r>
          </a:p>
        </p:txBody>
      </p:sp>
      <p:sp>
        <p:nvSpPr>
          <p:cNvPr id="412" name="Google Shape;412;p58"/>
          <p:cNvSpPr txBox="1">
            <a:spLocks noGrp="1"/>
          </p:cNvSpPr>
          <p:nvPr>
            <p:ph type="title"/>
          </p:nvPr>
        </p:nvSpPr>
        <p:spPr>
          <a:xfrm>
            <a:off x="567633" y="427166"/>
            <a:ext cx="387814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School-Parent Compact</a:t>
            </a:r>
            <a:endParaRPr dirty="0"/>
          </a:p>
        </p:txBody>
      </p:sp>
      <p:sp>
        <p:nvSpPr>
          <p:cNvPr id="3" name="Subtitle 2">
            <a:extLst>
              <a:ext uri="{FF2B5EF4-FFF2-40B4-BE49-F238E27FC236}">
                <a16:creationId xmlns:a16="http://schemas.microsoft.com/office/drawing/2014/main" id="{E1A438F1-E048-81C8-EFA5-4E3590A2A8AF}"/>
              </a:ext>
            </a:extLst>
          </p:cNvPr>
          <p:cNvSpPr>
            <a:spLocks noGrp="1"/>
          </p:cNvSpPr>
          <p:nvPr>
            <p:ph type="subTitle" idx="1"/>
          </p:nvPr>
        </p:nvSpPr>
        <p:spPr>
          <a:xfrm>
            <a:off x="335169" y="4316357"/>
            <a:ext cx="3878147" cy="697800"/>
          </a:xfrm>
        </p:spPr>
        <p:txBody>
          <a:bodyPr/>
          <a:lstStyle/>
          <a:p>
            <a:r>
              <a:rPr lang="en-US" sz="1100" dirty="0"/>
              <a:t>found on the school’s website at https://schools.scsk12.org/scenichills-es</a:t>
            </a:r>
          </a:p>
        </p:txBody>
      </p:sp>
      <p:sp>
        <p:nvSpPr>
          <p:cNvPr id="415" name="Google Shape;415;p58"/>
          <p:cNvSpPr/>
          <p:nvPr/>
        </p:nvSpPr>
        <p:spPr>
          <a:xfrm rot="-2700000">
            <a:off x="3325644" y="4178811"/>
            <a:ext cx="647436" cy="266330"/>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14" name="Google Shape;414;p58"/>
          <p:cNvSpPr/>
          <p:nvPr/>
        </p:nvSpPr>
        <p:spPr>
          <a:xfrm rot="-2700000">
            <a:off x="627709" y="960319"/>
            <a:ext cx="647436" cy="266330"/>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pic>
        <p:nvPicPr>
          <p:cNvPr id="4" name="Picture 3">
            <a:extLst>
              <a:ext uri="{FF2B5EF4-FFF2-40B4-BE49-F238E27FC236}">
                <a16:creationId xmlns:a16="http://schemas.microsoft.com/office/drawing/2014/main" id="{4CDEF5C3-808E-D195-35FD-4139263E7F00}"/>
              </a:ext>
            </a:extLst>
          </p:cNvPr>
          <p:cNvPicPr>
            <a:picLocks noChangeAspect="1"/>
          </p:cNvPicPr>
          <p:nvPr/>
        </p:nvPicPr>
        <p:blipFill>
          <a:blip r:embed="rId3">
            <a:duotone>
              <a:prstClr val="black"/>
              <a:schemeClr val="accent6">
                <a:tint val="45000"/>
                <a:satMod val="400000"/>
              </a:schemeClr>
            </a:duotone>
          </a:blip>
          <a:stretch>
            <a:fillRect/>
          </a:stretch>
        </p:blipFill>
        <p:spPr>
          <a:xfrm>
            <a:off x="943216" y="1117977"/>
            <a:ext cx="2807148" cy="3193999"/>
          </a:xfrm>
          <a:prstGeom prst="rect">
            <a:avLst/>
          </a:prstGeom>
        </p:spPr>
      </p:pic>
    </p:spTree>
    <p:extLst>
      <p:ext uri="{BB962C8B-B14F-4D97-AF65-F5344CB8AC3E}">
        <p14:creationId xmlns:p14="http://schemas.microsoft.com/office/powerpoint/2010/main" val="292106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11"/>
                                        </p:tgtEl>
                                        <p:attrNameLst>
                                          <p:attrName>style.visibility</p:attrName>
                                        </p:attrNameLst>
                                      </p:cBhvr>
                                      <p:to>
                                        <p:strVal val="visible"/>
                                      </p:to>
                                    </p:set>
                                    <p:anim calcmode="lin" valueType="num">
                                      <p:cBhvr additive="base">
                                        <p:cTn id="7" dur="1000"/>
                                        <p:tgtEl>
                                          <p:spTgt spid="41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tebook Lesson by Slidesgo">
  <a:themeElements>
    <a:clrScheme name="Simple Light">
      <a:dk1>
        <a:srgbClr val="595959"/>
      </a:dk1>
      <a:lt1>
        <a:srgbClr val="F1C232"/>
      </a:lt1>
      <a:dk2>
        <a:srgbClr val="595959"/>
      </a:dk2>
      <a:lt2>
        <a:srgbClr val="A8D68C"/>
      </a:lt2>
      <a:accent1>
        <a:srgbClr val="F1C232"/>
      </a:accent1>
      <a:accent2>
        <a:srgbClr val="B44141"/>
      </a:accent2>
      <a:accent3>
        <a:srgbClr val="F1C232"/>
      </a:accent3>
      <a:accent4>
        <a:srgbClr val="DF7070"/>
      </a:accent4>
      <a:accent5>
        <a:srgbClr val="7A9E64"/>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473</TotalTime>
  <Words>784</Words>
  <Application>Microsoft Office PowerPoint</Application>
  <PresentationFormat>On-screen Show (16:9)</PresentationFormat>
  <Paragraphs>114</Paragraphs>
  <Slides>13</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Anonymous Pro</vt:lpstr>
      <vt:lpstr>Concert One</vt:lpstr>
      <vt:lpstr>Arial</vt:lpstr>
      <vt:lpstr>Roboto Medium</vt:lpstr>
      <vt:lpstr>Georgia</vt:lpstr>
      <vt:lpstr>Roboto Mono Medium</vt:lpstr>
      <vt:lpstr>Coming Soon</vt:lpstr>
      <vt:lpstr>Roboto Mono</vt:lpstr>
      <vt:lpstr>Wingdings</vt:lpstr>
      <vt:lpstr>Notebook Lesson by Slidesgo</vt:lpstr>
      <vt:lpstr>Annual Title I Parent Meeting</vt:lpstr>
      <vt:lpstr>Table of Contents!</vt:lpstr>
      <vt:lpstr>01</vt:lpstr>
      <vt:lpstr>Parents’ Rights to Know</vt:lpstr>
      <vt:lpstr>What is a Parent and Family Engagement Policy?</vt:lpstr>
      <vt:lpstr>PowerPoint Presentation</vt:lpstr>
      <vt:lpstr>Book Title. P52</vt:lpstr>
      <vt:lpstr>Family Engagement Plan</vt:lpstr>
      <vt:lpstr>School-Parent Compact</vt:lpstr>
      <vt:lpstr>Did you know this?</vt:lpstr>
      <vt:lpstr>Opportunities for Parental Involvement</vt:lpstr>
      <vt:lpstr>PowerPoint Presentation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CAMIE N COX</dc:creator>
  <cp:lastModifiedBy>CAMIE N COX</cp:lastModifiedBy>
  <cp:revision>15</cp:revision>
  <dcterms:modified xsi:type="dcterms:W3CDTF">2025-08-28T19:43:46Z</dcterms:modified>
</cp:coreProperties>
</file>