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4.3-->
<p:presentation xmlns:r="http://schemas.openxmlformats.org/officeDocument/2006/relationships" xmlns:a="http://schemas.openxmlformats.org/drawingml/2006/main" xmlns:p="http://schemas.openxmlformats.org/presentationml/2006/main" firstSlideNum="0" removePersonalInfoOnSave="1" embedTrueTypeFonts="1" autoCompressPictures="0">
  <p:sldMasterIdLst>
    <p:sldMasterId id="2147483749" r:id="rId1"/>
    <p:sldMasterId id="2147483845" r:id="rId2"/>
    <p:sldMasterId id="2147483874" r:id="rId3"/>
  </p:sldMasterIdLst>
  <p:notesMasterIdLst>
    <p:notesMasterId r:id="rId4"/>
  </p:notesMasterIdLst>
  <p:handoutMasterIdLst>
    <p:handoutMasterId r:id="rId5"/>
  </p:handoutMasterIdLst>
  <p:sldIdLst>
    <p:sldId id="354" r:id="rId6"/>
    <p:sldId id="259" r:id="rId7"/>
    <p:sldId id="260" r:id="rId8"/>
    <p:sldId id="321" r:id="rId9"/>
    <p:sldId id="575" r:id="rId10"/>
    <p:sldId id="553" r:id="rId11"/>
    <p:sldId id="554" r:id="rId12"/>
    <p:sldId id="555" r:id="rId13"/>
    <p:sldId id="556" r:id="rId14"/>
    <p:sldId id="557" r:id="rId15"/>
    <p:sldId id="558" r:id="rId16"/>
    <p:sldId id="559" r:id="rId17"/>
    <p:sldId id="560" r:id="rId18"/>
    <p:sldId id="561" r:id="rId19"/>
    <p:sldId id="562" r:id="rId20"/>
    <p:sldId id="563" r:id="rId21"/>
    <p:sldId id="564" r:id="rId22"/>
    <p:sldId id="565" r:id="rId23"/>
    <p:sldId id="566" r:id="rId24"/>
    <p:sldId id="315" r:id="rId25"/>
    <p:sldId id="567" r:id="rId26"/>
    <p:sldId id="317" r:id="rId27"/>
    <p:sldId id="568" r:id="rId28"/>
    <p:sldId id="569" r:id="rId29"/>
    <p:sldId id="570" r:id="rId30"/>
    <p:sldId id="571" r:id="rId31"/>
    <p:sldId id="322" r:id="rId32"/>
    <p:sldId id="572" r:id="rId33"/>
    <p:sldId id="573" r:id="rId34"/>
    <p:sldId id="325" r:id="rId35"/>
    <p:sldId id="574" r:id="rId36"/>
    <p:sldId id="268" r:id="rId37"/>
    <p:sldId id="267" r:id="rId38"/>
    <p:sldId id="316" r:id="rId39"/>
    <p:sldId id="269" r:id="rId40"/>
    <p:sldId id="270" r:id="rId41"/>
    <p:sldId id="271" r:id="rId42"/>
    <p:sldId id="272" r:id="rId43"/>
    <p:sldId id="335" r:id="rId44"/>
    <p:sldId id="273" r:id="rId45"/>
    <p:sldId id="276" r:id="rId46"/>
    <p:sldId id="275" r:id="rId47"/>
    <p:sldId id="277" r:id="rId48"/>
    <p:sldId id="278" r:id="rId49"/>
    <p:sldId id="279" r:id="rId50"/>
    <p:sldId id="280" r:id="rId51"/>
    <p:sldId id="282" r:id="rId52"/>
    <p:sldId id="283" r:id="rId53"/>
    <p:sldId id="285" r:id="rId54"/>
    <p:sldId id="284" r:id="rId55"/>
    <p:sldId id="281" r:id="rId56"/>
    <p:sldId id="289" r:id="rId57"/>
    <p:sldId id="290" r:id="rId58"/>
    <p:sldId id="291" r:id="rId59"/>
    <p:sldId id="292" r:id="rId60"/>
    <p:sldId id="293" r:id="rId61"/>
    <p:sldId id="294" r:id="rId62"/>
    <p:sldId id="295" r:id="rId63"/>
    <p:sldId id="296" r:id="rId64"/>
    <p:sldId id="297" r:id="rId65"/>
    <p:sldId id="298" r:id="rId66"/>
    <p:sldId id="323" r:id="rId67"/>
    <p:sldId id="324" r:id="rId68"/>
    <p:sldId id="301" r:id="rId69"/>
    <p:sldId id="302" r:id="rId70"/>
    <p:sldId id="303" r:id="rId71"/>
    <p:sldId id="334" r:id="rId72"/>
    <p:sldId id="304" r:id="rId73"/>
    <p:sldId id="305" r:id="rId74"/>
    <p:sldId id="318" r:id="rId75"/>
    <p:sldId id="306" r:id="rId76"/>
    <p:sldId id="307" r:id="rId77"/>
    <p:sldId id="319" r:id="rId78"/>
    <p:sldId id="308" r:id="rId79"/>
    <p:sldId id="309" r:id="rId80"/>
    <p:sldId id="320" r:id="rId81"/>
    <p:sldId id="310" r:id="rId82"/>
    <p:sldId id="311" r:id="rId83"/>
    <p:sldId id="312" r:id="rId84"/>
    <p:sldId id="313" r:id="rId85"/>
    <p:sldId id="314" r:id="rId86"/>
    <p:sldId id="326" r:id="rId87"/>
    <p:sldId id="352" r:id="rId88"/>
    <p:sldId id="350" r:id="rId89"/>
    <p:sldId id="379" r:id="rId90"/>
  </p:sldIdLst>
  <p:sldSz cx="12192000" cy="6858000"/>
  <p:notesSz cx="7010400" cy="9296400"/>
  <p:embeddedFontLst>
    <p:embeddedFont>
      <p:font typeface="Arial Black" panose="020B0A04020102020204" pitchFamily="34" charset="0"/>
      <p:bold r:id="rId92"/>
    </p:embeddedFont>
    <p:embeddedFont>
      <p:font typeface="Open Sans" panose="020B0606030504020204" pitchFamily="34" charset="0"/>
      <p:regular r:id="rId93"/>
      <p:bold r:id="rId94"/>
      <p:italic r:id="rId95"/>
      <p:boldItalic r:id="rId96"/>
    </p:embeddedFont>
  </p:embeddedFontLst>
  <p:custDataLst>
    <p:tags r:id="rId91"/>
  </p:custDataLst>
  <p:defaultTextStyle>
    <a:defPPr>
      <a:defRPr lang="en-US"/>
    </a:defPPr>
    <a:lvl1pPr marL="0" algn="l" defTabSz="725714" rtl="0" eaLnBrk="1" latinLnBrk="0" hangingPunct="1">
      <a:defRPr sz="2857" kern="1200">
        <a:solidFill>
          <a:schemeClr val="tx1"/>
        </a:solidFill>
        <a:latin typeface="+mn-lt"/>
        <a:ea typeface="+mn-ea"/>
        <a:cs typeface="+mn-cs"/>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F08007A-ADF8-4300-AE26-F04317B9FDCB}">
          <p14:sldIdLst>
            <p14:sldId id="354"/>
            <p14:sldId id="259"/>
            <p14:sldId id="260"/>
            <p14:sldId id="321"/>
          </p14:sldIdLst>
        </p14:section>
        <p14:section name="Impartiality/COI/Bias" id="{A12062FD-BB71-4F83-B1BD-A16240646993}">
          <p14:sldIdLst>
            <p14:sldId id="575"/>
            <p14:sldId id="553"/>
            <p14:sldId id="554"/>
            <p14:sldId id="555"/>
            <p14:sldId id="556"/>
            <p14:sldId id="557"/>
            <p14:sldId id="558"/>
            <p14:sldId id="559"/>
            <p14:sldId id="560"/>
            <p14:sldId id="561"/>
            <p14:sldId id="562"/>
            <p14:sldId id="563"/>
            <p14:sldId id="564"/>
            <p14:sldId id="565"/>
            <p14:sldId id="566"/>
            <p14:sldId id="315"/>
            <p14:sldId id="567"/>
            <p14:sldId id="317"/>
            <p14:sldId id="568"/>
            <p14:sldId id="569"/>
            <p14:sldId id="570"/>
            <p14:sldId id="571"/>
            <p14:sldId id="322"/>
            <p14:sldId id="572"/>
            <p14:sldId id="573"/>
            <p14:sldId id="325"/>
            <p14:sldId id="574"/>
          </p14:sldIdLst>
        </p14:section>
        <p14:section name="Initial Implementation Steps" id="{B2A92204-4B8B-40D9-8B1A-135C8AE35382}">
          <p14:sldIdLst>
            <p14:sldId id="268"/>
            <p14:sldId id="267"/>
            <p14:sldId id="316"/>
            <p14:sldId id="269"/>
            <p14:sldId id="270"/>
            <p14:sldId id="271"/>
            <p14:sldId id="272"/>
            <p14:sldId id="335"/>
            <p14:sldId id="273"/>
            <p14:sldId id="276"/>
            <p14:sldId id="275"/>
          </p14:sldIdLst>
        </p14:section>
        <p14:section name="Process and Implementation" id="{436C3D3B-C03E-48D1-BB0C-4B755BF1A443}">
          <p14:sldIdLst>
            <p14:sldId id="277"/>
            <p14:sldId id="278"/>
            <p14:sldId id="279"/>
            <p14:sldId id="280"/>
            <p14:sldId id="282"/>
            <p14:sldId id="283"/>
            <p14:sldId id="285"/>
            <p14:sldId id="284"/>
            <p14:sldId id="281"/>
            <p14:sldId id="289"/>
            <p14:sldId id="290"/>
            <p14:sldId id="291"/>
            <p14:sldId id="292"/>
            <p14:sldId id="293"/>
            <p14:sldId id="294"/>
            <p14:sldId id="295"/>
            <p14:sldId id="296"/>
            <p14:sldId id="297"/>
            <p14:sldId id="298"/>
            <p14:sldId id="323"/>
            <p14:sldId id="324"/>
            <p14:sldId id="301"/>
            <p14:sldId id="302"/>
            <p14:sldId id="303"/>
            <p14:sldId id="334"/>
            <p14:sldId id="304"/>
            <p14:sldId id="305"/>
            <p14:sldId id="318"/>
            <p14:sldId id="306"/>
            <p14:sldId id="307"/>
            <p14:sldId id="319"/>
          </p14:sldIdLst>
        </p14:section>
        <p14:section name="Other Responsibilities" id="{92441D29-DC30-47FF-A9BB-89C31C198BC0}">
          <p14:sldIdLst>
            <p14:sldId id="308"/>
            <p14:sldId id="309"/>
            <p14:sldId id="320"/>
            <p14:sldId id="310"/>
            <p14:sldId id="311"/>
            <p14:sldId id="312"/>
            <p14:sldId id="313"/>
            <p14:sldId id="314"/>
          </p14:sldIdLst>
        </p14:section>
        <p14:section name="Closing" id="{45B3C29A-F4B5-4795-8CE5-F5D4619EE715}">
          <p14:sldIdLst>
            <p14:sldId id="326"/>
            <p14:sldId id="352"/>
            <p14:sldId id="350"/>
            <p14:sldId id="3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CC721-1A12-49C8-95B6-FFFF773BC806}" v="3" dt="2026-02-16T17:20:21.592"/>
  </p1510:revLst>
</p1510:revInfo>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89346" autoAdjust="0"/>
  </p:normalViewPr>
  <p:slideViewPr>
    <p:cSldViewPr snapToGrid="0" snapToObjects="1">
      <p:cViewPr varScale="1">
        <p:scale>
          <a:sx n="91" d="100"/>
          <a:sy n="91" d="100"/>
        </p:scale>
        <p:origin x="1476" y="306"/>
      </p:cViewPr>
      <p:guideLst>
        <p:guide orient="horz" pos="2160"/>
        <p:guide pos="3840"/>
      </p:guideLst>
    </p:cSldViewPr>
  </p:slideViewPr>
  <p:notesTextViewPr>
    <p:cViewPr>
      <p:scale>
        <a:sx n="1" d="1"/>
        <a:sy n="1" d="1"/>
      </p:scale>
      <p:origin x="0" y="0"/>
    </p:cViewPr>
  </p:notesTextViewPr>
  <p:sorterViewPr>
    <p:cViewPr varScale="1">
      <p:scale>
        <a:sx n="1" d="1"/>
        <a:sy n="1" d="1"/>
      </p:scale>
      <p:origin x="0" y="-15618"/>
    </p:cViewPr>
  </p:sorterViewPr>
  <p:notesViewPr>
    <p:cSldViewPr snapToGrid="0" snapToObjects="1">
      <p:cViewPr varScale="1">
        <p:scale>
          <a:sx n="83" d="100"/>
          <a:sy n="83" d="100"/>
        </p:scale>
        <p:origin x="3894" y="72"/>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00" Type="http://schemas.microsoft.com/office/2015/10/relationships/revisionInfo" Target="revisionInfo.xml" /><Relationship Id="rId101" Type="http://schemas.openxmlformats.org/officeDocument/2006/relationships/tableStyles" Target="tableStyles.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slide" Target="slides/slide42.xml" /><Relationship Id="rId48" Type="http://schemas.openxmlformats.org/officeDocument/2006/relationships/slide" Target="slides/slide43.xml" /><Relationship Id="rId49" Type="http://schemas.openxmlformats.org/officeDocument/2006/relationships/slide" Target="slides/slide44.xml" /><Relationship Id="rId5" Type="http://schemas.openxmlformats.org/officeDocument/2006/relationships/handoutMaster" Target="handoutMasters/handoutMaster1.xml" /><Relationship Id="rId50" Type="http://schemas.openxmlformats.org/officeDocument/2006/relationships/slide" Target="slides/slide45.xml" /><Relationship Id="rId51" Type="http://schemas.openxmlformats.org/officeDocument/2006/relationships/slide" Target="slides/slide46.xml" /><Relationship Id="rId52" Type="http://schemas.openxmlformats.org/officeDocument/2006/relationships/slide" Target="slides/slide47.xml" /><Relationship Id="rId53" Type="http://schemas.openxmlformats.org/officeDocument/2006/relationships/slide" Target="slides/slide48.xml" /><Relationship Id="rId54" Type="http://schemas.openxmlformats.org/officeDocument/2006/relationships/slide" Target="slides/slide49.xml" /><Relationship Id="rId55" Type="http://schemas.openxmlformats.org/officeDocument/2006/relationships/slide" Target="slides/slide50.xml" /><Relationship Id="rId56" Type="http://schemas.openxmlformats.org/officeDocument/2006/relationships/slide" Target="slides/slide51.xml" /><Relationship Id="rId57" Type="http://schemas.openxmlformats.org/officeDocument/2006/relationships/slide" Target="slides/slide52.xml" /><Relationship Id="rId58" Type="http://schemas.openxmlformats.org/officeDocument/2006/relationships/slide" Target="slides/slide53.xml" /><Relationship Id="rId59" Type="http://schemas.openxmlformats.org/officeDocument/2006/relationships/slide" Target="slides/slide54.xml" /><Relationship Id="rId6" Type="http://schemas.openxmlformats.org/officeDocument/2006/relationships/slide" Target="slides/slide1.xml" /><Relationship Id="rId60" Type="http://schemas.openxmlformats.org/officeDocument/2006/relationships/slide" Target="slides/slide55.xml" /><Relationship Id="rId61" Type="http://schemas.openxmlformats.org/officeDocument/2006/relationships/slide" Target="slides/slide56.xml" /><Relationship Id="rId62" Type="http://schemas.openxmlformats.org/officeDocument/2006/relationships/slide" Target="slides/slide57.xml" /><Relationship Id="rId63" Type="http://schemas.openxmlformats.org/officeDocument/2006/relationships/slide" Target="slides/slide58.xml" /><Relationship Id="rId64" Type="http://schemas.openxmlformats.org/officeDocument/2006/relationships/slide" Target="slides/slide59.xml" /><Relationship Id="rId65" Type="http://schemas.openxmlformats.org/officeDocument/2006/relationships/slide" Target="slides/slide60.xml" /><Relationship Id="rId66" Type="http://schemas.openxmlformats.org/officeDocument/2006/relationships/slide" Target="slides/slide61.xml" /><Relationship Id="rId67" Type="http://schemas.openxmlformats.org/officeDocument/2006/relationships/slide" Target="slides/slide62.xml" /><Relationship Id="rId68" Type="http://schemas.openxmlformats.org/officeDocument/2006/relationships/slide" Target="slides/slide63.xml" /><Relationship Id="rId69" Type="http://schemas.openxmlformats.org/officeDocument/2006/relationships/slide" Target="slides/slide64.xml" /><Relationship Id="rId7" Type="http://schemas.openxmlformats.org/officeDocument/2006/relationships/slide" Target="slides/slide2.xml" /><Relationship Id="rId70" Type="http://schemas.openxmlformats.org/officeDocument/2006/relationships/slide" Target="slides/slide65.xml" /><Relationship Id="rId71" Type="http://schemas.openxmlformats.org/officeDocument/2006/relationships/slide" Target="slides/slide66.xml" /><Relationship Id="rId72" Type="http://schemas.openxmlformats.org/officeDocument/2006/relationships/slide" Target="slides/slide67.xml" /><Relationship Id="rId73" Type="http://schemas.openxmlformats.org/officeDocument/2006/relationships/slide" Target="slides/slide68.xml" /><Relationship Id="rId74" Type="http://schemas.openxmlformats.org/officeDocument/2006/relationships/slide" Target="slides/slide69.xml" /><Relationship Id="rId75" Type="http://schemas.openxmlformats.org/officeDocument/2006/relationships/slide" Target="slides/slide70.xml" /><Relationship Id="rId76" Type="http://schemas.openxmlformats.org/officeDocument/2006/relationships/slide" Target="slides/slide71.xml" /><Relationship Id="rId77" Type="http://schemas.openxmlformats.org/officeDocument/2006/relationships/slide" Target="slides/slide72.xml" /><Relationship Id="rId78" Type="http://schemas.openxmlformats.org/officeDocument/2006/relationships/slide" Target="slides/slide73.xml" /><Relationship Id="rId79" Type="http://schemas.openxmlformats.org/officeDocument/2006/relationships/slide" Target="slides/slide74.xml" /><Relationship Id="rId8" Type="http://schemas.openxmlformats.org/officeDocument/2006/relationships/slide" Target="slides/slide3.xml" /><Relationship Id="rId80" Type="http://schemas.openxmlformats.org/officeDocument/2006/relationships/slide" Target="slides/slide75.xml" /><Relationship Id="rId81" Type="http://schemas.openxmlformats.org/officeDocument/2006/relationships/slide" Target="slides/slide76.xml" /><Relationship Id="rId82" Type="http://schemas.openxmlformats.org/officeDocument/2006/relationships/slide" Target="slides/slide77.xml" /><Relationship Id="rId83" Type="http://schemas.openxmlformats.org/officeDocument/2006/relationships/slide" Target="slides/slide78.xml" /><Relationship Id="rId84" Type="http://schemas.openxmlformats.org/officeDocument/2006/relationships/slide" Target="slides/slide79.xml" /><Relationship Id="rId85" Type="http://schemas.openxmlformats.org/officeDocument/2006/relationships/slide" Target="slides/slide80.xml" /><Relationship Id="rId86" Type="http://schemas.openxmlformats.org/officeDocument/2006/relationships/slide" Target="slides/slide81.xml" /><Relationship Id="rId87" Type="http://schemas.openxmlformats.org/officeDocument/2006/relationships/slide" Target="slides/slide82.xml" /><Relationship Id="rId88" Type="http://schemas.openxmlformats.org/officeDocument/2006/relationships/slide" Target="slides/slide83.xml" /><Relationship Id="rId89" Type="http://schemas.openxmlformats.org/officeDocument/2006/relationships/slide" Target="slides/slide84.xml" /><Relationship Id="rId9" Type="http://schemas.openxmlformats.org/officeDocument/2006/relationships/slide" Target="slides/slide4.xml" /><Relationship Id="rId90" Type="http://schemas.openxmlformats.org/officeDocument/2006/relationships/slide" Target="slides/slide85.xml" /><Relationship Id="rId91" Type="http://schemas.openxmlformats.org/officeDocument/2006/relationships/tags" Target="tags/tag1.xml" /><Relationship Id="rId92" Type="http://schemas.openxmlformats.org/officeDocument/2006/relationships/font" Target="fonts/font1.fntdata" /><Relationship Id="rId93" Type="http://schemas.openxmlformats.org/officeDocument/2006/relationships/font" Target="fonts/font2.fntdata" /><Relationship Id="rId94" Type="http://schemas.openxmlformats.org/officeDocument/2006/relationships/font" Target="fonts/font3.fntdata" /><Relationship Id="rId95" Type="http://schemas.openxmlformats.org/officeDocument/2006/relationships/font" Target="fonts/font4.fntdata" /><Relationship Id="rId96" Type="http://schemas.openxmlformats.org/officeDocument/2006/relationships/font" Target="fonts/font5.fntdata" /><Relationship Id="rId97" Type="http://schemas.openxmlformats.org/officeDocument/2006/relationships/presProps" Target="presProps.xml" /><Relationship Id="rId98" Type="http://schemas.openxmlformats.org/officeDocument/2006/relationships/viewProps" Target="viewProps.xml" /><Relationship Id="rId99" Type="http://schemas.openxmlformats.org/officeDocument/2006/relationships/theme" Target="theme/theme1.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1" y="2"/>
            <a:ext cx="3588151" cy="464205"/>
          </a:xfrm>
          <a:prstGeom prst="rect">
            <a:avLst/>
          </a:prstGeom>
        </p:spPr>
        <p:txBody>
          <a:bodyPr vert="horz" lIns="88126" tIns="44064" rIns="88126" bIns="44064" rtlCol="0"/>
          <a:lstStyle>
            <a:lvl1pPr algn="l">
              <a:defRPr sz="1200"/>
            </a:lvl1pPr>
          </a:lstStyle>
          <a:p>
            <a:r>
              <a:rPr lang="en-US"/>
              <a:t>Title IX Level 2: Title IX Coordinator Training</a:t>
            </a:r>
          </a:p>
          <a:p>
            <a:r>
              <a:rPr lang="en-US"/>
              <a:t>with Melissa Martinez Bondy and Kate V. Davis</a:t>
            </a:r>
          </a:p>
        </p:txBody>
      </p:sp>
      <p:sp>
        <p:nvSpPr>
          <p:cNvPr id="3" name="Date Placeholder 2"/>
          <p:cNvSpPr>
            <a:spLocks noGrp="1"/>
          </p:cNvSpPr>
          <p:nvPr>
            <p:ph type="dt" sz="quarter" idx="1"/>
          </p:nvPr>
        </p:nvSpPr>
        <p:spPr>
          <a:xfrm>
            <a:off x="3970734" y="2"/>
            <a:ext cx="3038145" cy="464205"/>
          </a:xfrm>
          <a:prstGeom prst="rect">
            <a:avLst/>
          </a:prstGeom>
        </p:spPr>
        <p:txBody>
          <a:bodyPr vert="horz" lIns="88126" tIns="44064" rIns="88126" bIns="44064" rtlCol="0"/>
          <a:lstStyle>
            <a:lvl1pPr algn="r">
              <a:defRPr sz="1200"/>
            </a:lvl1pPr>
          </a:lstStyle>
          <a:p>
            <a:r>
              <a:rPr lang="en-US"/>
              <a:t>New Albany-Plain LSD</a:t>
            </a:r>
          </a:p>
          <a:p>
            <a:r>
              <a:rPr lang="en-US"/>
              <a:t>February 17, 2026</a:t>
            </a:r>
          </a:p>
        </p:txBody>
      </p:sp>
      <p:sp>
        <p:nvSpPr>
          <p:cNvPr id="4" name="Footer Placeholder 3"/>
          <p:cNvSpPr>
            <a:spLocks noGrp="1"/>
          </p:cNvSpPr>
          <p:nvPr>
            <p:ph type="ftr" sz="quarter" idx="2"/>
          </p:nvPr>
        </p:nvSpPr>
        <p:spPr>
          <a:xfrm>
            <a:off x="1" y="8830660"/>
            <a:ext cx="3038145" cy="464205"/>
          </a:xfrm>
          <a:prstGeom prst="rect">
            <a:avLst/>
          </a:prstGeom>
        </p:spPr>
        <p:txBody>
          <a:bodyPr vert="horz" lIns="88126" tIns="44064" rIns="88126" bIns="44064" rtlCol="0" anchor="b"/>
          <a:lstStyle>
            <a:lvl1pPr algn="l">
              <a:defRPr sz="1200"/>
            </a:lvl1pPr>
          </a:lstStyle>
          <a:p>
            <a:r>
              <a:rPr lang="sv-SE"/>
              <a:t>© 2026 Bricker Graydon Wyatt LLP</a:t>
            </a:r>
            <a:endParaRPr lang="en-US"/>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6" tIns="44064" rIns="88126" bIns="44064" rtlCol="0" anchor="b"/>
          <a:lstStyle>
            <a:lvl1pPr algn="r">
              <a:defRPr sz="1200"/>
            </a:lvl1pPr>
          </a:lstStyle>
          <a:p>
            <a:fld id="{0C017B62-7343-4C3E-8C37-F0890D223687}" type="slidenum">
              <a:rPr lang="en-US" smtClean="0"/>
              <a:t>‹#›</a:t>
            </a:fld>
            <a:endParaRPr lang="en-US"/>
          </a:p>
        </p:txBody>
      </p:sp>
    </p:spTree>
    <p:extLst>
      <p:ext uri="{BB962C8B-B14F-4D97-AF65-F5344CB8AC3E}">
        <p14:creationId val="824808904"/>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1"/>
            <a:ext cx="3037840" cy="466434"/>
          </a:xfrm>
          <a:prstGeom prst="rect">
            <a:avLst/>
          </a:prstGeom>
        </p:spPr>
        <p:txBody>
          <a:bodyPr vert="horz" lIns="93158" tIns="46580" rIns="93158" bIns="46580" rtlCol="0"/>
          <a:lstStyle>
            <a:lvl1pPr algn="l">
              <a:defRPr sz="1300">
                <a:latin typeface="Open Sans" charset="0"/>
              </a:defRPr>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58" tIns="46580" rIns="93158" bIns="46580" rtlCol="0"/>
          <a:lstStyle>
            <a:lvl1pPr algn="r">
              <a:defRPr sz="1300">
                <a:latin typeface="Open Sans" charset="0"/>
              </a:defRPr>
            </a:lvl1pPr>
          </a:lstStyle>
          <a:p>
            <a:fld id="{BE62DD9E-9DEA-0E4B-9930-FEFC0D3D2F3F}" type="datetimeFigureOut">
              <a:rPr lang="en-US" smtClean="0"/>
              <a:t>2/16/2026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8" tIns="46580" rIns="93158" bIns="46580" rtlCol="0" anchor="b"/>
          <a:lstStyle>
            <a:lvl1pPr algn="l">
              <a:defRPr sz="1300">
                <a:latin typeface="Open Sans" charset="0"/>
              </a:defRPr>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8" tIns="46580" rIns="93158" bIns="46580" rtlCol="0" anchor="b"/>
          <a:lstStyle>
            <a:lvl1pPr algn="r">
              <a:defRPr sz="1300">
                <a:latin typeface="Open Sans" charset="0"/>
              </a:defRPr>
            </a:lvl1pPr>
          </a:lstStyle>
          <a:p>
            <a:fld id="{2B19949A-3FD3-C64E-BC1E-CB650CAFAEB8}" type="slidenum">
              <a:rPr lang="en-US" smtClean="0"/>
              <a:t>‹#›</a:t>
            </a:fld>
            <a:endParaRPr lang="en-US"/>
          </a:p>
        </p:txBody>
      </p:sp>
    </p:spTree>
    <p:extLst>
      <p:ext uri="{BB962C8B-B14F-4D97-AF65-F5344CB8AC3E}">
        <p14:creationId val="116142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charset="0"/>
        <a:ea typeface="+mn-ea"/>
        <a:cs typeface="+mn-cs"/>
      </a:defRPr>
    </a:lvl1pPr>
    <a:lvl2pPr marL="457200" algn="l" defTabSz="914400" rtl="0" eaLnBrk="1" latinLnBrk="0" hangingPunct="1">
      <a:defRPr sz="1200" kern="1200">
        <a:solidFill>
          <a:schemeClr val="tx1"/>
        </a:solidFill>
        <a:latin typeface="Open Sans" charset="0"/>
        <a:ea typeface="+mn-ea"/>
        <a:cs typeface="+mn-cs"/>
      </a:defRPr>
    </a:lvl2pPr>
    <a:lvl3pPr marL="914400" algn="l" defTabSz="914400" rtl="0" eaLnBrk="1" latinLnBrk="0" hangingPunct="1">
      <a:defRPr sz="1200" kern="1200">
        <a:solidFill>
          <a:schemeClr val="tx1"/>
        </a:solidFill>
        <a:latin typeface="Open Sans" charset="0"/>
        <a:ea typeface="+mn-ea"/>
        <a:cs typeface="+mn-cs"/>
      </a:defRPr>
    </a:lvl3pPr>
    <a:lvl4pPr marL="1371600" algn="l" defTabSz="914400" rtl="0" eaLnBrk="1" latinLnBrk="0" hangingPunct="1">
      <a:defRPr sz="1200" kern="1200">
        <a:solidFill>
          <a:schemeClr val="tx1"/>
        </a:solidFill>
        <a:latin typeface="Open Sans" charset="0"/>
        <a:ea typeface="+mn-ea"/>
        <a:cs typeface="+mn-cs"/>
      </a:defRPr>
    </a:lvl4pPr>
    <a:lvl5pPr marL="1828800" algn="l" defTabSz="914400" rtl="0" eaLnBrk="1" latinLnBrk="0" hangingPunct="1">
      <a:defRPr sz="1200" kern="1200">
        <a:solidFill>
          <a:schemeClr val="tx1"/>
        </a:solidFill>
        <a:latin typeface="Open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54.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55.xml.rels>&#65279;<?xml version="1.0" encoding="utf-8" standalone="yes"?><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s>
</file>

<file path=ppt/notesSlides/_rels/notesSlide56.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57.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58.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59.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60.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61.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62.xml.rels>&#65279;<?xml version="1.0" encoding="utf-8" standalone="yes"?><Relationships xmlns="http://schemas.openxmlformats.org/package/2006/relationships"><Relationship Id="rId1" Type="http://schemas.openxmlformats.org/officeDocument/2006/relationships/slide" Target="../slides/slide63.xml" /><Relationship Id="rId2" Type="http://schemas.openxmlformats.org/officeDocument/2006/relationships/notesMaster" Target="../notesMasters/notesMaster1.xml" /></Relationships>
</file>

<file path=ppt/notesSlides/_rels/notesSlide63.xml.rels>&#65279;<?xml version="1.0" encoding="utf-8" standalone="yes"?><Relationships xmlns="http://schemas.openxmlformats.org/package/2006/relationships"><Relationship Id="rId1" Type="http://schemas.openxmlformats.org/officeDocument/2006/relationships/slide" Target="../slides/slide64.xml" /><Relationship Id="rId2" Type="http://schemas.openxmlformats.org/officeDocument/2006/relationships/notesMaster" Target="../notesMasters/notesMaster1.xml" /></Relationships>
</file>

<file path=ppt/notesSlides/_rels/notesSlide64.xml.rels>&#65279;<?xml version="1.0" encoding="utf-8" standalone="yes"?><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s>
</file>

<file path=ppt/notesSlides/_rels/notesSlide65.xml.rels>&#65279;<?xml version="1.0" encoding="utf-8" standalone="yes"?><Relationships xmlns="http://schemas.openxmlformats.org/package/2006/relationships"><Relationship Id="rId1" Type="http://schemas.openxmlformats.org/officeDocument/2006/relationships/slide" Target="../slides/slide66.xml" /><Relationship Id="rId2" Type="http://schemas.openxmlformats.org/officeDocument/2006/relationships/notesMaster" Target="../notesMasters/notesMaster1.xml" /></Relationships>
</file>

<file path=ppt/notesSlides/_rels/notesSlide66.xml.rels>&#65279;<?xml version="1.0" encoding="utf-8" standalone="yes"?><Relationships xmlns="http://schemas.openxmlformats.org/package/2006/relationships"><Relationship Id="rId1" Type="http://schemas.openxmlformats.org/officeDocument/2006/relationships/slide" Target="../slides/slide67.xml" /><Relationship Id="rId2" Type="http://schemas.openxmlformats.org/officeDocument/2006/relationships/notesMaster" Target="../notesMasters/notesMaster1.xml" /></Relationships>
</file>

<file path=ppt/notesSlides/_rels/notesSlide67.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_rels/notesSlide68.xml.rels>&#65279;<?xml version="1.0" encoding="utf-8" standalone="yes"?><Relationships xmlns="http://schemas.openxmlformats.org/package/2006/relationships"><Relationship Id="rId1" Type="http://schemas.openxmlformats.org/officeDocument/2006/relationships/slide" Target="../slides/slide69.xml" /><Relationship Id="rId2" Type="http://schemas.openxmlformats.org/officeDocument/2006/relationships/notesMaster" Target="../notesMasters/notesMaster1.xml" /></Relationships>
</file>

<file path=ppt/notesSlides/_rels/notesSlide69.xml.rels>&#65279;<?xml version="1.0" encoding="utf-8" standalone="yes"?><Relationships xmlns="http://schemas.openxmlformats.org/package/2006/relationships"><Relationship Id="rId1" Type="http://schemas.openxmlformats.org/officeDocument/2006/relationships/slide" Target="../slides/slide70.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70.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71.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72.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73.xml.rels>&#65279;<?xml version="1.0" encoding="utf-8" standalone="yes"?><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74.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75.xml.rels>&#65279;<?xml version="1.0" encoding="utf-8" standalone="yes"?><Relationships xmlns="http://schemas.openxmlformats.org/package/2006/relationships"><Relationship Id="rId1" Type="http://schemas.openxmlformats.org/officeDocument/2006/relationships/slide" Target="../slides/slide76.xml" /><Relationship Id="rId2" Type="http://schemas.openxmlformats.org/officeDocument/2006/relationships/notesMaster" Target="../notesMasters/notesMaster1.xml" /></Relationships>
</file>

<file path=ppt/notesSlides/_rels/notesSlide76.xml.rels>&#65279;<?xml version="1.0" encoding="utf-8" standalone="yes"?><Relationships xmlns="http://schemas.openxmlformats.org/package/2006/relationships"><Relationship Id="rId1" Type="http://schemas.openxmlformats.org/officeDocument/2006/relationships/slide" Target="../slides/slide77.xml" /><Relationship Id="rId2" Type="http://schemas.openxmlformats.org/officeDocument/2006/relationships/notesMaster" Target="../notesMasters/notesMaster1.xml" /></Relationships>
</file>

<file path=ppt/notesSlides/_rels/notesSlide77.xml.rels>&#65279;<?xml version="1.0" encoding="utf-8" standalone="yes"?><Relationships xmlns="http://schemas.openxmlformats.org/package/2006/relationships"><Relationship Id="rId1" Type="http://schemas.openxmlformats.org/officeDocument/2006/relationships/slide" Target="../slides/slide78.xml" /><Relationship Id="rId2" Type="http://schemas.openxmlformats.org/officeDocument/2006/relationships/notesMaster" Target="../notesMasters/notesMaster1.xml" /></Relationships>
</file>

<file path=ppt/notesSlides/_rels/notesSlide78.xml.rels>&#65279;<?xml version="1.0" encoding="utf-8" standalone="yes"?><Relationships xmlns="http://schemas.openxmlformats.org/package/2006/relationships"><Relationship Id="rId1" Type="http://schemas.openxmlformats.org/officeDocument/2006/relationships/slide" Target="../slides/slide79.xml" /><Relationship Id="rId2" Type="http://schemas.openxmlformats.org/officeDocument/2006/relationships/notesMaster" Target="../notesMasters/notesMaster1.xml" /></Relationships>
</file>

<file path=ppt/notesSlides/_rels/notesSlide79.xml.rels>&#65279;<?xml version="1.0" encoding="utf-8" standalone="yes"?><Relationships xmlns="http://schemas.openxmlformats.org/package/2006/relationships"><Relationship Id="rId1" Type="http://schemas.openxmlformats.org/officeDocument/2006/relationships/slide" Target="../slides/slide80.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80.xml.rels>&#65279;<?xml version="1.0" encoding="utf-8" standalone="yes"?><Relationships xmlns="http://schemas.openxmlformats.org/package/2006/relationships"><Relationship Id="rId1" Type="http://schemas.openxmlformats.org/officeDocument/2006/relationships/slide" Target="../slides/slide81.xml" /><Relationship Id="rId2" Type="http://schemas.openxmlformats.org/officeDocument/2006/relationships/notesMaster" Target="../notesMasters/notesMaster1.xml" /></Relationships>
</file>

<file path=ppt/notesSlides/_rels/notesSlide81.xml.rels>&#65279;<?xml version="1.0" encoding="utf-8" standalone="yes"?><Relationships xmlns="http://schemas.openxmlformats.org/package/2006/relationships"><Relationship Id="rId1" Type="http://schemas.openxmlformats.org/officeDocument/2006/relationships/slide" Target="../slides/slide82.xml" /><Relationship Id="rId2" Type="http://schemas.openxmlformats.org/officeDocument/2006/relationships/notesMaster" Target="../notesMasters/notesMaster1.xml" /></Relationships>
</file>

<file path=ppt/notesSlides/_rels/notesSlide82.xml.rels>&#65279;<?xml version="1.0" encoding="utf-8" standalone="yes"?><Relationships xmlns="http://schemas.openxmlformats.org/package/2006/relationships"><Relationship Id="rId1" Type="http://schemas.openxmlformats.org/officeDocument/2006/relationships/slide" Target="../slides/slide83.xml" /><Relationship Id="rId2" Type="http://schemas.openxmlformats.org/officeDocument/2006/relationships/notesMaster" Target="../notesMasters/notesMaster1.xml" /></Relationships>
</file>

<file path=ppt/notesSlides/_rels/notesSlide83.xml.rels>&#65279;<?xml version="1.0" encoding="utf-8" standalone="yes"?><Relationships xmlns="http://schemas.openxmlformats.org/package/2006/relationships"><Relationship Id="rId1" Type="http://schemas.openxmlformats.org/officeDocument/2006/relationships/slide" Target="../slides/slide84.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1938338" y="404813"/>
            <a:ext cx="4164012" cy="2343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9949A-3FD3-C64E-BC1E-CB650CAFAEB8}" type="slidenum">
              <a:rPr lang="en-US" smtClean="0"/>
              <a:t>0</a:t>
            </a:fld>
            <a:endParaRPr lang="en-US"/>
          </a:p>
        </p:txBody>
      </p:sp>
    </p:spTree>
    <p:extLst>
      <p:ext uri="{BB962C8B-B14F-4D97-AF65-F5344CB8AC3E}">
        <p14:creationId val="2792421216"/>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599529878"/>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847187734"/>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850322813"/>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267687614"/>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374214713"/>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526163552"/>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16</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649568975"/>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17</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789266696"/>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18</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527864732"/>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19</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358922815"/>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1</a:t>
            </a:fld>
            <a:endParaRPr lang="en-US"/>
          </a:p>
        </p:txBody>
      </p:sp>
    </p:spTree>
    <p:extLst>
      <p:ext uri="{BB962C8B-B14F-4D97-AF65-F5344CB8AC3E}">
        <p14:creationId val="3680286389"/>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20</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022372430"/>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21</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964219381"/>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22</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50913922"/>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23</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919503868"/>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24</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591364722"/>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730621472"/>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26</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225732964"/>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27</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4270604460"/>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28</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69529006"/>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29</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1477230683"/>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2</a:t>
            </a:fld>
            <a:endParaRPr lang="en-US"/>
          </a:p>
        </p:txBody>
      </p:sp>
    </p:spTree>
    <p:extLst>
      <p:ext uri="{BB962C8B-B14F-4D97-AF65-F5344CB8AC3E}">
        <p14:creationId val="2633804242"/>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30</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880725087"/>
      </p:ext>
    </p:extLst>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31</a:t>
            </a:fld>
            <a:endParaRPr lang="en-US"/>
          </a:p>
        </p:txBody>
      </p:sp>
    </p:spTree>
    <p:extLst>
      <p:ext uri="{BB962C8B-B14F-4D97-AF65-F5344CB8AC3E}">
        <p14:creationId val="4088066302"/>
      </p:ext>
    </p:extLst>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32</a:t>
            </a:fld>
            <a:endParaRPr lang="en-US"/>
          </a:p>
        </p:txBody>
      </p:sp>
    </p:spTree>
    <p:extLst>
      <p:ext uri="{BB962C8B-B14F-4D97-AF65-F5344CB8AC3E}">
        <p14:creationId val="3163523555"/>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33</a:t>
            </a:fld>
            <a:endParaRPr lang="en-US"/>
          </a:p>
        </p:txBody>
      </p:sp>
    </p:spTree>
    <p:extLst>
      <p:ext uri="{BB962C8B-B14F-4D97-AF65-F5344CB8AC3E}">
        <p14:creationId val="227104123"/>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34</a:t>
            </a:fld>
            <a:endParaRPr lang="en-US"/>
          </a:p>
        </p:txBody>
      </p:sp>
    </p:spTree>
    <p:extLst>
      <p:ext uri="{BB962C8B-B14F-4D97-AF65-F5344CB8AC3E}">
        <p14:creationId val="1584775066"/>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35</a:t>
            </a:fld>
            <a:endParaRPr lang="en-US"/>
          </a:p>
        </p:txBody>
      </p:sp>
    </p:spTree>
    <p:extLst>
      <p:ext uri="{BB962C8B-B14F-4D97-AF65-F5344CB8AC3E}">
        <p14:creationId val="2676420890"/>
      </p:ext>
    </p:extLst>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36</a:t>
            </a:fld>
            <a:endParaRPr lang="en-US"/>
          </a:p>
        </p:txBody>
      </p:sp>
    </p:spTree>
    <p:extLst>
      <p:ext uri="{BB962C8B-B14F-4D97-AF65-F5344CB8AC3E}">
        <p14:creationId val="3425204664"/>
      </p:ext>
    </p:extLst>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37</a:t>
            </a:fld>
            <a:endParaRPr lang="en-US"/>
          </a:p>
        </p:txBody>
      </p:sp>
    </p:spTree>
    <p:extLst>
      <p:ext uri="{BB962C8B-B14F-4D97-AF65-F5344CB8AC3E}">
        <p14:creationId val="3451816270"/>
      </p:ext>
    </p:extLst>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2B19949A-3FD3-C64E-BC1E-CB650CAFAEB8}" type="slidenum">
              <a:rPr lang="en-US" smtClean="0"/>
              <a:t>38</a:t>
            </a:fld>
            <a:endParaRPr lang="en-US"/>
          </a:p>
        </p:txBody>
      </p:sp>
    </p:spTree>
    <p:extLst>
      <p:ext uri="{BB962C8B-B14F-4D97-AF65-F5344CB8AC3E}">
        <p14:creationId val="1707904833"/>
      </p:ext>
    </p:extLst>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39</a:t>
            </a:fld>
            <a:endParaRPr lang="en-US"/>
          </a:p>
        </p:txBody>
      </p:sp>
    </p:spTree>
    <p:extLst>
      <p:ext uri="{BB962C8B-B14F-4D97-AF65-F5344CB8AC3E}">
        <p14:creationId val="1012496871"/>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3</a:t>
            </a:fld>
            <a:endParaRPr lang="en-US"/>
          </a:p>
        </p:txBody>
      </p:sp>
    </p:spTree>
    <p:extLst>
      <p:ext uri="{BB962C8B-B14F-4D97-AF65-F5344CB8AC3E}">
        <p14:creationId val="3954213246"/>
      </p:ext>
    </p:extLst>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40</a:t>
            </a:fld>
            <a:endParaRPr lang="en-US"/>
          </a:p>
        </p:txBody>
      </p:sp>
    </p:spTree>
    <p:extLst>
      <p:ext uri="{BB962C8B-B14F-4D97-AF65-F5344CB8AC3E}">
        <p14:creationId val="247620937"/>
      </p:ext>
    </p:extLst>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41</a:t>
            </a:fld>
            <a:endParaRPr lang="en-US"/>
          </a:p>
        </p:txBody>
      </p:sp>
    </p:spTree>
    <p:extLst>
      <p:ext uri="{BB962C8B-B14F-4D97-AF65-F5344CB8AC3E}">
        <p14:creationId val="1077983740"/>
      </p:ext>
    </p:extLst>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42</a:t>
            </a:fld>
            <a:endParaRPr lang="en-US"/>
          </a:p>
        </p:txBody>
      </p:sp>
    </p:spTree>
    <p:extLst>
      <p:ext uri="{BB962C8B-B14F-4D97-AF65-F5344CB8AC3E}">
        <p14:creationId val="2342536139"/>
      </p:ext>
    </p:extLst>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43</a:t>
            </a:fld>
            <a:endParaRPr lang="en-US"/>
          </a:p>
        </p:txBody>
      </p:sp>
    </p:spTree>
    <p:extLst>
      <p:ext uri="{BB962C8B-B14F-4D97-AF65-F5344CB8AC3E}">
        <p14:creationId val="4233913877"/>
      </p:ext>
    </p:extLst>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44</a:t>
            </a:fld>
            <a:endParaRPr lang="en-US"/>
          </a:p>
        </p:txBody>
      </p:sp>
    </p:spTree>
    <p:extLst>
      <p:ext uri="{BB962C8B-B14F-4D97-AF65-F5344CB8AC3E}">
        <p14:creationId val="172799769"/>
      </p:ext>
    </p:extLst>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45</a:t>
            </a:fld>
            <a:endParaRPr lang="en-US"/>
          </a:p>
        </p:txBody>
      </p:sp>
    </p:spTree>
    <p:extLst>
      <p:ext uri="{BB962C8B-B14F-4D97-AF65-F5344CB8AC3E}">
        <p14:creationId val="3223029250"/>
      </p:ext>
    </p:extLst>
  </p:cSld>
  <p:clrMapOvr>
    <a:masterClrMapping/>
  </p:clrMapOvr>
</p:notes>
</file>

<file path=ppt/notesSlides/notesSlide4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46</a:t>
            </a:fld>
            <a:endParaRPr lang="en-US"/>
          </a:p>
        </p:txBody>
      </p:sp>
    </p:spTree>
    <p:extLst>
      <p:ext uri="{BB962C8B-B14F-4D97-AF65-F5344CB8AC3E}">
        <p14:creationId val="2996456512"/>
      </p:ext>
    </p:extLst>
  </p:cSld>
  <p:clrMapOvr>
    <a:masterClrMapping/>
  </p:clrMapOvr>
</p:notes>
</file>

<file path=ppt/notesSlides/notesSlide4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47</a:t>
            </a:fld>
            <a:endParaRPr lang="en-US"/>
          </a:p>
        </p:txBody>
      </p:sp>
    </p:spTree>
    <p:extLst>
      <p:ext uri="{BB962C8B-B14F-4D97-AF65-F5344CB8AC3E}">
        <p14:creationId val="3022297255"/>
      </p:ext>
    </p:extLst>
  </p:cSld>
  <p:clrMapOvr>
    <a:masterClrMapping/>
  </p:clrMapOvr>
</p:notes>
</file>

<file path=ppt/notesSlides/notesSlide4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48</a:t>
            </a:fld>
            <a:endParaRPr lang="en-US"/>
          </a:p>
        </p:txBody>
      </p:sp>
    </p:spTree>
    <p:extLst>
      <p:ext uri="{BB962C8B-B14F-4D97-AF65-F5344CB8AC3E}">
        <p14:creationId val="2134826827"/>
      </p:ext>
    </p:extLst>
  </p:cSld>
  <p:clrMapOvr>
    <a:masterClrMapping/>
  </p:clrMapOvr>
</p:notes>
</file>

<file path=ppt/notesSlides/notesSlide4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49</a:t>
            </a:fld>
            <a:endParaRPr lang="en-US"/>
          </a:p>
        </p:txBody>
      </p:sp>
    </p:spTree>
    <p:extLst>
      <p:ext uri="{BB962C8B-B14F-4D97-AF65-F5344CB8AC3E}">
        <p14:creationId val="3860815729"/>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31073" rtl="0" eaLnBrk="1" fontAlgn="auto" latinLnBrk="0" hangingPunct="1">
              <a:lnSpc>
                <a:spcPct val="100000"/>
              </a:lnSpc>
              <a:spcBef>
                <a:spcPct val="0"/>
              </a:spcBef>
              <a:spcAft>
                <a:spcPct val="0"/>
              </a:spcAft>
              <a:buClrTx/>
              <a:buSzTx/>
              <a:buFontTx/>
              <a:buNone/>
              <a:defRPr/>
            </a:pPr>
            <a:fld id="{2B19949A-3FD3-C64E-BC1E-CB650CAFAEB8}" type="slidenum">
              <a:rPr kumimoji="0" lang="en-US" sz="1300" b="0" i="0" u="none" strike="noStrike" kern="1200" cap="none" spc="0" normalizeH="0" baseline="0" noProof="0">
                <a:ln>
                  <a:noFill/>
                </a:ln>
                <a:solidFill>
                  <a:prstClr val="black"/>
                </a:solidFill>
                <a:effectLst/>
                <a:uLnTx/>
                <a:uFillTx/>
                <a:latin typeface="Open Sans" charset="0"/>
                <a:ea typeface="+mn-ea"/>
                <a:cs typeface="+mn-cs"/>
              </a:rPr>
              <a:pPr marL="0" marR="0" lvl="0" indent="0" algn="r" defTabSz="731073" rtl="0" eaLnBrk="1" fontAlgn="auto" latinLnBrk="0" hangingPunct="1">
                <a:lnSpc>
                  <a:spcPct val="100000"/>
                </a:lnSpc>
                <a:spcBef>
                  <a:spcPct val="0"/>
                </a:spcBef>
                <a:spcAft>
                  <a:spcPct val="0"/>
                </a:spcAft>
                <a:buClrTx/>
                <a:buSzTx/>
                <a:buFontTx/>
                <a:buNone/>
                <a:defRPr/>
              </a:pPr>
              <a:t>5</a:t>
            </a:fld>
            <a:endParaRPr kumimoji="0" lang="en-US" sz="13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648453088"/>
      </p:ext>
    </p:extLst>
  </p:cSld>
  <p:clrMapOvr>
    <a:masterClrMapping/>
  </p:clrMapOvr>
</p:notes>
</file>

<file path=ppt/notesSlides/notesSlide5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50</a:t>
            </a:fld>
            <a:endParaRPr lang="en-US"/>
          </a:p>
        </p:txBody>
      </p:sp>
    </p:spTree>
    <p:extLst>
      <p:ext uri="{BB962C8B-B14F-4D97-AF65-F5344CB8AC3E}">
        <p14:creationId val="964604588"/>
      </p:ext>
    </p:extLst>
  </p:cSld>
  <p:clrMapOvr>
    <a:masterClrMapping/>
  </p:clrMapOvr>
</p:notes>
</file>

<file path=ppt/notesSlides/notesSlide5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51</a:t>
            </a:fld>
            <a:endParaRPr lang="en-US"/>
          </a:p>
        </p:txBody>
      </p:sp>
    </p:spTree>
    <p:extLst>
      <p:ext uri="{BB962C8B-B14F-4D97-AF65-F5344CB8AC3E}">
        <p14:creationId val="240277951"/>
      </p:ext>
    </p:extLst>
  </p:cSld>
  <p:clrMapOvr>
    <a:masterClrMapping/>
  </p:clrMapOvr>
</p:notes>
</file>

<file path=ppt/notesSlides/notesSlide5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52</a:t>
            </a:fld>
            <a:endParaRPr lang="en-US"/>
          </a:p>
        </p:txBody>
      </p:sp>
    </p:spTree>
    <p:extLst>
      <p:ext uri="{BB962C8B-B14F-4D97-AF65-F5344CB8AC3E}">
        <p14:creationId val="2786267167"/>
      </p:ext>
    </p:extLst>
  </p:cSld>
  <p:clrMapOvr>
    <a:masterClrMapping/>
  </p:clrMapOvr>
</p:notes>
</file>

<file path=ppt/notesSlides/notesSlide5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53</a:t>
            </a:fld>
            <a:endParaRPr lang="en-US"/>
          </a:p>
        </p:txBody>
      </p:sp>
    </p:spTree>
    <p:extLst>
      <p:ext uri="{BB962C8B-B14F-4D97-AF65-F5344CB8AC3E}">
        <p14:creationId val="1065962380"/>
      </p:ext>
    </p:extLst>
  </p:cSld>
  <p:clrMapOvr>
    <a:masterClrMapping/>
  </p:clrMapOvr>
</p:notes>
</file>

<file path=ppt/notesSlides/notesSlide5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9949A-3FD3-C64E-BC1E-CB650CAFAEB8}" type="slidenum">
              <a:rPr lang="en-US" smtClean="0"/>
              <a:t>54</a:t>
            </a:fld>
            <a:endParaRPr lang="en-US"/>
          </a:p>
        </p:txBody>
      </p:sp>
    </p:spTree>
    <p:extLst>
      <p:ext uri="{BB962C8B-B14F-4D97-AF65-F5344CB8AC3E}">
        <p14:creationId val="1241909153"/>
      </p:ext>
    </p:extLst>
  </p:cSld>
  <p:clrMapOvr>
    <a:masterClrMapping/>
  </p:clrMapOvr>
</p:notes>
</file>

<file path=ppt/notesSlides/notesSlide5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55</a:t>
            </a:fld>
            <a:endParaRPr lang="en-US"/>
          </a:p>
        </p:txBody>
      </p:sp>
    </p:spTree>
    <p:extLst>
      <p:ext uri="{BB962C8B-B14F-4D97-AF65-F5344CB8AC3E}">
        <p14:creationId val="3281067151"/>
      </p:ext>
    </p:extLst>
  </p:cSld>
  <p:clrMapOvr>
    <a:masterClrMapping/>
  </p:clrMapOvr>
</p:notes>
</file>

<file path=ppt/notesSlides/notesSlide5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56</a:t>
            </a:fld>
            <a:endParaRPr lang="en-US"/>
          </a:p>
        </p:txBody>
      </p:sp>
    </p:spTree>
    <p:extLst>
      <p:ext uri="{BB962C8B-B14F-4D97-AF65-F5344CB8AC3E}">
        <p14:creationId val="25802984"/>
      </p:ext>
    </p:extLst>
  </p:cSld>
  <p:clrMapOvr>
    <a:masterClrMapping/>
  </p:clrMapOvr>
</p:notes>
</file>

<file path=ppt/notesSlides/notesSlide5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57</a:t>
            </a:fld>
            <a:endParaRPr lang="en-US"/>
          </a:p>
        </p:txBody>
      </p:sp>
    </p:spTree>
    <p:extLst>
      <p:ext uri="{BB962C8B-B14F-4D97-AF65-F5344CB8AC3E}">
        <p14:creationId val="2196418305"/>
      </p:ext>
    </p:extLst>
  </p:cSld>
  <p:clrMapOvr>
    <a:masterClrMapping/>
  </p:clrMapOvr>
</p:notes>
</file>

<file path=ppt/notesSlides/notesSlide5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58</a:t>
            </a:fld>
            <a:endParaRPr lang="en-US"/>
          </a:p>
        </p:txBody>
      </p:sp>
    </p:spTree>
    <p:extLst>
      <p:ext uri="{BB962C8B-B14F-4D97-AF65-F5344CB8AC3E}">
        <p14:creationId val="2339208273"/>
      </p:ext>
    </p:extLst>
  </p:cSld>
  <p:clrMapOvr>
    <a:masterClrMapping/>
  </p:clrMapOvr>
</p:notes>
</file>

<file path=ppt/notesSlides/notesSlide5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59</a:t>
            </a:fld>
            <a:endParaRPr lang="en-US"/>
          </a:p>
        </p:txBody>
      </p:sp>
    </p:spTree>
    <p:extLst>
      <p:ext uri="{BB962C8B-B14F-4D97-AF65-F5344CB8AC3E}">
        <p14:creationId val="510638264"/>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6736300"/>
      </p:ext>
    </p:extLst>
  </p:cSld>
  <p:clrMapOvr>
    <a:masterClrMapping/>
  </p:clrMapOvr>
</p:notes>
</file>

<file path=ppt/notesSlides/notesSlide6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60</a:t>
            </a:fld>
            <a:endParaRPr lang="en-US"/>
          </a:p>
        </p:txBody>
      </p:sp>
    </p:spTree>
    <p:extLst>
      <p:ext uri="{BB962C8B-B14F-4D97-AF65-F5344CB8AC3E}">
        <p14:creationId val="2529275225"/>
      </p:ext>
    </p:extLst>
  </p:cSld>
  <p:clrMapOvr>
    <a:masterClrMapping/>
  </p:clrMapOvr>
</p:notes>
</file>

<file path=ppt/notesSlides/notesSlide6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61</a:t>
            </a:fld>
            <a:endParaRPr lang="en-US"/>
          </a:p>
        </p:txBody>
      </p:sp>
    </p:spTree>
    <p:extLst>
      <p:ext uri="{BB962C8B-B14F-4D97-AF65-F5344CB8AC3E}">
        <p14:creationId val="1119970832"/>
      </p:ext>
    </p:extLst>
  </p:cSld>
  <p:clrMapOvr>
    <a:masterClrMapping/>
  </p:clrMapOvr>
</p:notes>
</file>

<file path=ppt/notesSlides/notesSlide6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62</a:t>
            </a:fld>
            <a:endParaRPr lang="en-US"/>
          </a:p>
        </p:txBody>
      </p:sp>
    </p:spTree>
    <p:extLst>
      <p:ext uri="{BB962C8B-B14F-4D97-AF65-F5344CB8AC3E}">
        <p14:creationId val="681910140"/>
      </p:ext>
    </p:extLst>
  </p:cSld>
  <p:clrMapOvr>
    <a:masterClrMapping/>
  </p:clrMapOvr>
</p:notes>
</file>

<file path=ppt/notesSlides/notesSlide6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63</a:t>
            </a:fld>
            <a:endParaRPr lang="en-US"/>
          </a:p>
        </p:txBody>
      </p:sp>
    </p:spTree>
    <p:extLst>
      <p:ext uri="{BB962C8B-B14F-4D97-AF65-F5344CB8AC3E}">
        <p14:creationId val="4108328420"/>
      </p:ext>
    </p:extLst>
  </p:cSld>
  <p:clrMapOvr>
    <a:masterClrMapping/>
  </p:clrMapOvr>
</p:notes>
</file>

<file path=ppt/notesSlides/notesSlide6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64</a:t>
            </a:fld>
            <a:endParaRPr lang="en-US"/>
          </a:p>
        </p:txBody>
      </p:sp>
    </p:spTree>
    <p:extLst>
      <p:ext uri="{BB962C8B-B14F-4D97-AF65-F5344CB8AC3E}">
        <p14:creationId val="4094957431"/>
      </p:ext>
    </p:extLst>
  </p:cSld>
  <p:clrMapOvr>
    <a:masterClrMapping/>
  </p:clrMapOvr>
</p:notes>
</file>

<file path=ppt/notesSlides/notesSlide6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65</a:t>
            </a:fld>
            <a:endParaRPr lang="en-US"/>
          </a:p>
        </p:txBody>
      </p:sp>
    </p:spTree>
    <p:extLst>
      <p:ext uri="{BB962C8B-B14F-4D97-AF65-F5344CB8AC3E}">
        <p14:creationId val="2803581555"/>
      </p:ext>
    </p:extLst>
  </p:cSld>
  <p:clrMapOvr>
    <a:masterClrMapping/>
  </p:clrMapOvr>
</p:notes>
</file>

<file path=ppt/notesSlides/notesSlide6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66</a:t>
            </a:fld>
            <a:endParaRPr lang="en-US"/>
          </a:p>
        </p:txBody>
      </p:sp>
    </p:spTree>
    <p:extLst>
      <p:ext uri="{BB962C8B-B14F-4D97-AF65-F5344CB8AC3E}">
        <p14:creationId val="2256267084"/>
      </p:ext>
    </p:extLst>
  </p:cSld>
  <p:clrMapOvr>
    <a:masterClrMapping/>
  </p:clrMapOvr>
</p:notes>
</file>

<file path=ppt/notesSlides/notesSlide6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67</a:t>
            </a:fld>
            <a:endParaRPr lang="en-US"/>
          </a:p>
        </p:txBody>
      </p:sp>
    </p:spTree>
    <p:extLst>
      <p:ext uri="{BB962C8B-B14F-4D97-AF65-F5344CB8AC3E}">
        <p14:creationId val="253903097"/>
      </p:ext>
    </p:extLst>
  </p:cSld>
  <p:clrMapOvr>
    <a:masterClrMapping/>
  </p:clrMapOvr>
</p:notes>
</file>

<file path=ppt/notesSlides/notesSlide6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68</a:t>
            </a:fld>
            <a:endParaRPr lang="en-US"/>
          </a:p>
        </p:txBody>
      </p:sp>
    </p:spTree>
    <p:extLst>
      <p:ext uri="{BB962C8B-B14F-4D97-AF65-F5344CB8AC3E}">
        <p14:creationId val="2153073521"/>
      </p:ext>
    </p:extLst>
  </p:cSld>
  <p:clrMapOvr>
    <a:masterClrMapping/>
  </p:clrMapOvr>
</p:notes>
</file>

<file path=ppt/notesSlides/notesSlide6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69</a:t>
            </a:fld>
            <a:endParaRPr lang="en-US"/>
          </a:p>
        </p:txBody>
      </p:sp>
    </p:spTree>
    <p:extLst>
      <p:ext uri="{BB962C8B-B14F-4D97-AF65-F5344CB8AC3E}">
        <p14:creationId val="563901182"/>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7</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165816601"/>
      </p:ext>
    </p:extLst>
  </p:cSld>
  <p:clrMapOvr>
    <a:masterClrMapping/>
  </p:clrMapOvr>
</p:notes>
</file>

<file path=ppt/notesSlides/notesSlide7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70</a:t>
            </a:fld>
            <a:endParaRPr lang="en-US"/>
          </a:p>
        </p:txBody>
      </p:sp>
    </p:spTree>
    <p:extLst>
      <p:ext uri="{BB962C8B-B14F-4D97-AF65-F5344CB8AC3E}">
        <p14:creationId val="3746170695"/>
      </p:ext>
    </p:extLst>
  </p:cSld>
  <p:clrMapOvr>
    <a:masterClrMapping/>
  </p:clrMapOvr>
</p:notes>
</file>

<file path=ppt/notesSlides/notesSlide7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71</a:t>
            </a:fld>
            <a:endParaRPr lang="en-US"/>
          </a:p>
        </p:txBody>
      </p:sp>
    </p:spTree>
    <p:extLst>
      <p:ext uri="{BB962C8B-B14F-4D97-AF65-F5344CB8AC3E}">
        <p14:creationId val="2725211972"/>
      </p:ext>
    </p:extLst>
  </p:cSld>
  <p:clrMapOvr>
    <a:masterClrMapping/>
  </p:clrMapOvr>
</p:notes>
</file>

<file path=ppt/notesSlides/notesSlide7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72</a:t>
            </a:fld>
            <a:endParaRPr lang="en-US"/>
          </a:p>
        </p:txBody>
      </p:sp>
    </p:spTree>
    <p:extLst>
      <p:ext uri="{BB962C8B-B14F-4D97-AF65-F5344CB8AC3E}">
        <p14:creationId val="165125632"/>
      </p:ext>
    </p:extLst>
  </p:cSld>
  <p:clrMapOvr>
    <a:masterClrMapping/>
  </p:clrMapOvr>
</p:notes>
</file>

<file path=ppt/notesSlides/notesSlide7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73</a:t>
            </a:fld>
            <a:endParaRPr lang="en-US"/>
          </a:p>
        </p:txBody>
      </p:sp>
    </p:spTree>
    <p:extLst>
      <p:ext uri="{BB962C8B-B14F-4D97-AF65-F5344CB8AC3E}">
        <p14:creationId val="899863235"/>
      </p:ext>
    </p:extLst>
  </p:cSld>
  <p:clrMapOvr>
    <a:masterClrMapping/>
  </p:clrMapOvr>
</p:notes>
</file>

<file path=ppt/notesSlides/notesSlide7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74</a:t>
            </a:fld>
            <a:endParaRPr lang="en-US"/>
          </a:p>
        </p:txBody>
      </p:sp>
    </p:spTree>
    <p:extLst>
      <p:ext uri="{BB962C8B-B14F-4D97-AF65-F5344CB8AC3E}">
        <p14:creationId val="3029705849"/>
      </p:ext>
    </p:extLst>
  </p:cSld>
  <p:clrMapOvr>
    <a:masterClrMapping/>
  </p:clrMapOvr>
</p:notes>
</file>

<file path=ppt/notesSlides/notesSlide7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75</a:t>
            </a:fld>
            <a:endParaRPr lang="en-US"/>
          </a:p>
        </p:txBody>
      </p:sp>
    </p:spTree>
    <p:extLst>
      <p:ext uri="{BB962C8B-B14F-4D97-AF65-F5344CB8AC3E}">
        <p14:creationId val="1474766510"/>
      </p:ext>
    </p:extLst>
  </p:cSld>
  <p:clrMapOvr>
    <a:masterClrMapping/>
  </p:clrMapOvr>
</p:notes>
</file>

<file path=ppt/notesSlides/notesSlide7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76</a:t>
            </a:fld>
            <a:endParaRPr lang="en-US"/>
          </a:p>
        </p:txBody>
      </p:sp>
    </p:spTree>
    <p:extLst>
      <p:ext uri="{BB962C8B-B14F-4D97-AF65-F5344CB8AC3E}">
        <p14:creationId val="2664694318"/>
      </p:ext>
    </p:extLst>
  </p:cSld>
  <p:clrMapOvr>
    <a:masterClrMapping/>
  </p:clrMapOvr>
</p:notes>
</file>

<file path=ppt/notesSlides/notesSlide7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77</a:t>
            </a:fld>
            <a:endParaRPr lang="en-US"/>
          </a:p>
        </p:txBody>
      </p:sp>
    </p:spTree>
    <p:extLst>
      <p:ext uri="{BB962C8B-B14F-4D97-AF65-F5344CB8AC3E}">
        <p14:creationId val="4089829570"/>
      </p:ext>
    </p:extLst>
  </p:cSld>
  <p:clrMapOvr>
    <a:masterClrMapping/>
  </p:clrMapOvr>
</p:notes>
</file>

<file path=ppt/notesSlides/notesSlide7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78</a:t>
            </a:fld>
            <a:endParaRPr lang="en-US"/>
          </a:p>
        </p:txBody>
      </p:sp>
    </p:spTree>
    <p:extLst>
      <p:ext uri="{BB962C8B-B14F-4D97-AF65-F5344CB8AC3E}">
        <p14:creationId val="2521003523"/>
      </p:ext>
    </p:extLst>
  </p:cSld>
  <p:clrMapOvr>
    <a:masterClrMapping/>
  </p:clrMapOvr>
</p:notes>
</file>

<file path=ppt/notesSlides/notesSlide7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79</a:t>
            </a:fld>
            <a:endParaRPr lang="en-US"/>
          </a:p>
        </p:txBody>
      </p:sp>
    </p:spTree>
    <p:extLst>
      <p:ext uri="{BB962C8B-B14F-4D97-AF65-F5344CB8AC3E}">
        <p14:creationId val="2495694883"/>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2417889914"/>
      </p:ext>
    </p:extLst>
  </p:cSld>
  <p:clrMapOvr>
    <a:masterClrMapping/>
  </p:clrMapOvr>
</p:notes>
</file>

<file path=ppt/notesSlides/notesSlide8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80</a:t>
            </a:fld>
            <a:endParaRPr lang="en-US"/>
          </a:p>
        </p:txBody>
      </p:sp>
    </p:spTree>
    <p:extLst>
      <p:ext uri="{BB962C8B-B14F-4D97-AF65-F5344CB8AC3E}">
        <p14:creationId val="1845500473"/>
      </p:ext>
    </p:extLst>
  </p:cSld>
  <p:clrMapOvr>
    <a:masterClrMapping/>
  </p:clrMapOvr>
</p:notes>
</file>

<file path=ppt/notesSlides/notesSlide8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9949A-3FD3-C64E-BC1E-CB650CAFAEB8}" type="slidenum">
              <a:rPr lang="en-US" smtClean="0"/>
              <a:t>81</a:t>
            </a:fld>
            <a:endParaRPr lang="en-US"/>
          </a:p>
        </p:txBody>
      </p:sp>
    </p:spTree>
    <p:extLst>
      <p:ext uri="{BB962C8B-B14F-4D97-AF65-F5344CB8AC3E}">
        <p14:creationId val="2755110041"/>
      </p:ext>
    </p:extLst>
  </p:cSld>
  <p:clrMapOvr>
    <a:masterClrMapping/>
  </p:clrMapOvr>
</p:notes>
</file>

<file path=ppt/notesSlides/notesSlide8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699516"/>
            <a:fld id="{2B19949A-3FD3-C64E-BC1E-CB650CAFAEB8}" type="slidenum">
              <a:rPr lang="en-US">
                <a:solidFill>
                  <a:prstClr val="black"/>
                </a:solidFill>
              </a:rPr>
              <a:pPr defTabSz="699516"/>
              <a:t>82</a:t>
            </a:fld>
            <a:endParaRPr lang="en-US">
              <a:solidFill>
                <a:prstClr val="black"/>
              </a:solidFill>
            </a:endParaRPr>
          </a:p>
        </p:txBody>
      </p:sp>
    </p:spTree>
    <p:extLst>
      <p:ext uri="{BB962C8B-B14F-4D97-AF65-F5344CB8AC3E}">
        <p14:creationId val="1728906133"/>
      </p:ext>
    </p:extLst>
  </p:cSld>
  <p:clrMapOvr>
    <a:masterClrMapping/>
  </p:clrMapOvr>
</p:notes>
</file>

<file path=ppt/notesSlides/notesSlide8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9949A-3FD3-C64E-BC1E-CB650CAFAEB8}" type="slidenum">
              <a:rPr lang="en-US" smtClean="0"/>
              <a:t>83</a:t>
            </a:fld>
            <a:endParaRPr lang="en-US"/>
          </a:p>
        </p:txBody>
      </p:sp>
    </p:spTree>
    <p:extLst>
      <p:ext uri="{BB962C8B-B14F-4D97-AF65-F5344CB8AC3E}">
        <p14:creationId val="132447946"/>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25714" rtl="0" eaLnBrk="1" fontAlgn="auto" latinLnBrk="0" hangingPunct="1">
              <a:lnSpc>
                <a:spcPct val="100000"/>
              </a:lnSpc>
              <a:spcBef>
                <a:spcPct val="0"/>
              </a:spcBef>
              <a:spcAft>
                <a:spcPct val="0"/>
              </a:spcAft>
              <a:buClrTx/>
              <a:buSzTx/>
              <a:buFontTx/>
              <a:buNone/>
              <a:defRPr/>
            </a:pPr>
            <a:fld id="{2B19949A-3FD3-C64E-BC1E-CB650CAFAEB8}" type="slidenum">
              <a:rPr kumimoji="0" lang="en-US" sz="1200" b="0" i="0" u="none" strike="noStrike" kern="1200" cap="none" spc="0" normalizeH="0" baseline="0" noProof="0" smtClean="0">
                <a:ln>
                  <a:noFill/>
                </a:ln>
                <a:solidFill>
                  <a:prstClr val="black"/>
                </a:solidFill>
                <a:effectLst/>
                <a:uLnTx/>
                <a:uFillTx/>
                <a:latin typeface="Open Sans" charset="0"/>
                <a:ea typeface="+mn-ea"/>
                <a:cs typeface="+mn-cs"/>
              </a:rPr>
              <a:pPr marL="0" marR="0" lvl="0" indent="0" algn="r" defTabSz="725714"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Open Sans" charset="0"/>
              <a:ea typeface="+mn-ea"/>
              <a:cs typeface="+mn-cs"/>
            </a:endParaRPr>
          </a:p>
        </p:txBody>
      </p:sp>
    </p:spTree>
    <p:extLst>
      <p:ext uri="{BB962C8B-B14F-4D97-AF65-F5344CB8AC3E}">
        <p14:creationId val="32061813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4.png" /><Relationship Id="rId2" Type="http://schemas.microsoft.com/office/2007/relationships/hdphoto" Target="../media/image5.wdp" /><Relationship Id="rId3" Type="http://schemas.openxmlformats.org/officeDocument/2006/relationships/image" Target="../media/image3.png" /><Relationship Id="rId4" Type="http://schemas.openxmlformats.org/officeDocument/2006/relationships/image" Target="../media/image6.png" /><Relationship Id="rId5" Type="http://schemas.openxmlformats.org/officeDocument/2006/relationships/image" Target="../media/image7.png" /><Relationship Id="rId6"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6.png" /><Relationship Id="rId3" Type="http://schemas.openxmlformats.org/officeDocument/2006/relationships/image" Target="../media/image7.png" /><Relationship Id="rId4"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6.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2.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2.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7.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2.xml" /></Relationships>
</file>

<file path=ppt/slideLayouts/_rels/slideLayout48.xml.rels>&#65279;<?xml version="1.0" encoding="utf-8" standalone="yes"?><Relationships xmlns="http://schemas.openxmlformats.org/package/2006/relationships"><Relationship Id="rId1" Type="http://schemas.openxmlformats.org/officeDocument/2006/relationships/image" Target="../media/image4.png" /><Relationship Id="rId2" Type="http://schemas.microsoft.com/office/2007/relationships/hdphoto" Target="../media/image5.wdp" /><Relationship Id="rId3" Type="http://schemas.openxmlformats.org/officeDocument/2006/relationships/image" Target="../media/image3.png" /><Relationship Id="rId4" Type="http://schemas.openxmlformats.org/officeDocument/2006/relationships/image" Target="../media/image6.png" /><Relationship Id="rId5" Type="http://schemas.openxmlformats.org/officeDocument/2006/relationships/image" Target="../media/image7.png" /><Relationship Id="rId6" Type="http://schemas.openxmlformats.org/officeDocument/2006/relationships/slideMaster" Target="../slideMasters/slideMaster2.xml" /></Relationships>
</file>

<file path=ppt/slideLayouts/_rels/slideLayout49.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6.png" /><Relationship Id="rId3" Type="http://schemas.openxmlformats.org/officeDocument/2006/relationships/image" Target="../media/image7.png" /><Relationship Id="rId4"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2.xml" /></Relationships>
</file>

<file path=ppt/slideLayouts/_rels/slideLayout51.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slideMaster" Target="../slideMasters/slideMaster2.xml" /></Relationships>
</file>

<file path=ppt/slideLayouts/_rels/slideLayout52.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2.xml" /></Relationships>
</file>

<file path=ppt/slideLayouts/_rels/slideLayout5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2.xml" /></Relationships>
</file>

<file path=ppt/slideLayouts/_rels/slideLayout54.xml.rels>&#65279;<?xml version="1.0" encoding="utf-8" standalone="yes"?><Relationships xmlns="http://schemas.openxmlformats.org/package/2006/relationships"><Relationship Id="rId1" Type="http://schemas.openxmlformats.org/officeDocument/2006/relationships/image" Target="../media/image11.png" /><Relationship Id="rId2" Type="http://schemas.openxmlformats.org/officeDocument/2006/relationships/slideMaster" Target="../slideMasters/slideMaster2.xml" /></Relationships>
</file>

<file path=ppt/slideLayouts/_rels/slideLayout55.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3.xml" /></Relationships>
</file>

<file path=ppt/slideLayouts/_rels/slideLayout56.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3.xml" /></Relationships>
</file>

<file path=ppt/slideLayouts/_rels/slideLayout57.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3.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63.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3.xml" /></Relationships>
</file>

<file path=ppt/slideLayouts/_rels/slideLayout64.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slideMaster" Target="../slideMasters/slideMaster3.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 column text">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4" name="Text Placeholder 3"/>
          <p:cNvSpPr>
            <a:spLocks noGrp="1"/>
          </p:cNvSpPr>
          <p:nvPr>
            <p:ph type="body" sz="quarter" idx="18"/>
          </p:nvPr>
        </p:nvSpPr>
        <p:spPr>
          <a:xfrm>
            <a:off x="555626" y="2609850"/>
            <a:ext cx="5026024" cy="3762375"/>
          </a:xfrm>
        </p:spPr>
        <p:txBody>
          <a:bodyPr>
            <a:normAutofit/>
          </a:bodyPr>
          <a:lstStyle>
            <a:lvl1pPr marL="0" indent="0">
              <a:buFont typeface="Arial" panose="020b0604020202020204" pitchFamily="34" charset="0"/>
              <a:buNone/>
              <a:defRPr sz="2800"/>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1 column text">
    <p:spTree>
      <p:nvGrpSpPr>
        <p:cNvPr id="1" name=""/>
        <p:cNvGrpSpPr/>
        <p:nvPr/>
      </p:nvGrpSpPr>
      <p:grpSpPr>
        <a:xfrm>
          <a:off x="0" y="0"/>
          <a:ext cx="0" cy="0"/>
        </a:xfrm>
      </p:grpSpPr>
      <p:sp>
        <p:nvSpPr>
          <p:cNvPr id="14" name="Title 8"/>
          <p:cNvSpPr>
            <a:spLocks noGrp="1"/>
          </p:cNvSpPr>
          <p:nvPr>
            <p:ph type="title"/>
          </p:nvPr>
        </p:nvSpPr>
        <p:spPr>
          <a:xfrm>
            <a:off x="555456" y="536910"/>
            <a:ext cx="10159891"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1967930"/>
            <a:ext cx="11122025" cy="4404296"/>
          </a:xfrm>
        </p:spPr>
        <p:txBody>
          <a:bodyPr/>
          <a:lstStyle>
            <a:lvl1pPr>
              <a:defRPr/>
            </a:lvl1pPr>
          </a:lstStyle>
          <a:p>
            <a:pPr lvl="0"/>
            <a:r>
              <a:rPr lang="en-US"/>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400" b="0"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pic>
        <p:nvPicPr>
          <p:cNvPr id="2" name="Picture 1">
            <a:extLst>
              <a:ext uri="{FF2B5EF4-FFF2-40B4-BE49-F238E27FC236}">
                <a16:creationId xmlns:a16="http://schemas.microsoft.com/office/drawing/2014/main" id="{41A503BF-7ED5-DE30-5ABC-DEE266C572B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846812" y="296073"/>
            <a:ext cx="862688" cy="1193281"/>
          </a:xfrm>
          <a:prstGeom prst="rect">
            <a:avLst/>
          </a:prstGeom>
        </p:spPr>
      </p:pic>
    </p:spTree>
    <p:extLst>
      <p:ext uri="{BB962C8B-B14F-4D97-AF65-F5344CB8AC3E}">
        <p14:creationId val="201444855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three column text">
    <p:spTree>
      <p:nvGrpSpPr>
        <p:cNvPr id="1" name=""/>
        <p:cNvGrpSpPr/>
        <p:nvPr/>
      </p:nvGrpSpPr>
      <p:grpSpPr>
        <a:xfrm>
          <a:off x="0" y="0"/>
          <a:ext cx="0" cy="0"/>
        </a:xfrm>
      </p:grpSpPr>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normAutofit/>
          </a:bodyPr>
          <a:lstStyle>
            <a:lvl1pPr>
              <a:defRPr sz="2800"/>
            </a:lvl1pPr>
          </a:lstStyle>
          <a:p>
            <a:pPr lvl="0"/>
            <a:r>
              <a:rPr lang="en-US"/>
              <a:t>Click to edit text</a:t>
            </a:r>
          </a:p>
        </p:txBody>
      </p:sp>
      <p:sp>
        <p:nvSpPr>
          <p:cNvPr id="12" name="Text Placeholder 3"/>
          <p:cNvSpPr>
            <a:spLocks noGrp="1"/>
          </p:cNvSpPr>
          <p:nvPr>
            <p:ph type="body" sz="quarter" idx="32" hasCustomPrompt="1"/>
          </p:nvPr>
        </p:nvSpPr>
        <p:spPr>
          <a:xfrm>
            <a:off x="4444998" y="2162176"/>
            <a:ext cx="3359148" cy="4162424"/>
          </a:xfrm>
        </p:spPr>
        <p:txBody>
          <a:bodyPr>
            <a:normAutofit/>
          </a:bodyPr>
          <a:lstStyle>
            <a:lvl1pPr>
              <a:defRPr sz="2800"/>
            </a:lvl1pPr>
          </a:lstStyle>
          <a:p>
            <a:pPr lvl="0"/>
            <a:r>
              <a:rPr lang="en-US"/>
              <a:t>Click to edit text</a:t>
            </a:r>
          </a:p>
        </p:txBody>
      </p:sp>
      <p:sp>
        <p:nvSpPr>
          <p:cNvPr id="14" name="Text Placeholder 3"/>
          <p:cNvSpPr>
            <a:spLocks noGrp="1"/>
          </p:cNvSpPr>
          <p:nvPr>
            <p:ph type="body" sz="quarter" idx="33" hasCustomPrompt="1"/>
          </p:nvPr>
        </p:nvSpPr>
        <p:spPr>
          <a:xfrm>
            <a:off x="8343901" y="2162176"/>
            <a:ext cx="3359148" cy="4162424"/>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flipH="1">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loating text left/graphic right">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a:t>Click to edit text</a:t>
            </a:r>
          </a:p>
        </p:txBody>
      </p:sp>
      <p:cxnSp>
        <p:nvCxnSpPr>
          <p:cNvPr id="7" name="Straight Connector 6"/>
          <p:cNvCxnSpPr/>
          <p:nvPr userDrawn="1"/>
        </p:nvCxnSpPr>
        <p:spPr>
          <a:xfrm flipH="1">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1_large photo left/text right">
    <p:spTree>
      <p:nvGrpSpPr>
        <p:cNvPr id="1" name=""/>
        <p:cNvGrpSpPr/>
        <p:nvPr/>
      </p:nvGrpSpPr>
      <p:grpSpPr>
        <a:xfrm>
          <a:off x="0" y="0"/>
          <a:ext cx="0" cy="0"/>
        </a:xfrm>
      </p:grpSpPr>
      <p:sp>
        <p:nvSpPr>
          <p:cNvPr id="3" name="Picture Placeholder 2"/>
          <p:cNvSpPr>
            <a:spLocks noGrp="1"/>
          </p:cNvSpPr>
          <p:nvPr>
            <p:ph type="pic" sz="quarter" idx="22" hasCustomPrompt="1"/>
          </p:nvPr>
        </p:nvSpPr>
        <p:spPr>
          <a:xfrm>
            <a:off x="5100637"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45" name="Title 8"/>
          <p:cNvSpPr>
            <a:spLocks noGrp="1"/>
          </p:cNvSpPr>
          <p:nvPr>
            <p:ph type="title"/>
          </p:nvPr>
        </p:nvSpPr>
        <p:spPr>
          <a:xfrm>
            <a:off x="315589" y="542228"/>
            <a:ext cx="4426344" cy="1696147"/>
          </a:xfrm>
          <a:prstGeom prst="rect">
            <a:avLst/>
          </a:prstGeom>
          <a:solidFill>
            <a:schemeClr val="accent4">
              <a:lumMod val="40000"/>
              <a:lumOff val="60000"/>
            </a:schemeClr>
          </a:solidFill>
        </p:spPr>
        <p:txBody>
          <a:bodyPr>
            <a:noAutofit/>
          </a:bodyPr>
          <a:lstStyle>
            <a:lvl1pPr algn="l">
              <a:lnSpc>
                <a:spcPct val="100000"/>
              </a:lnSpc>
              <a:defRPr sz="3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21"/>
          </p:nvPr>
        </p:nvSpPr>
        <p:spPr>
          <a:xfrm>
            <a:off x="315590" y="2524124"/>
            <a:ext cx="4426344" cy="3781425"/>
          </a:xfrm>
          <a:prstGeom prst="rect">
            <a:avLst/>
          </a:prstGeom>
        </p:spPr>
        <p:txBody>
          <a:bodyPr numCol="1" spcCol="457200">
            <a:normAutofit/>
          </a:bodyPr>
          <a:lstStyle>
            <a:lvl1pPr marL="0" marR="0" indent="0" algn="l" defTabSz="457200" rtl="0" eaLnBrk="1" fontAlgn="auto" latinLnBrk="0" hangingPunct="1">
              <a:lnSpc>
                <a:spcPct val="100000"/>
              </a:lnSpc>
              <a:spcBef>
                <a:spcPct val="0"/>
              </a:spcBef>
              <a:spcAft>
                <a:spcPts val="1600"/>
              </a:spcAft>
              <a:buClrTx/>
              <a:buSzTx/>
              <a:buFont typeface="Arial" panose="020b0604020202020204" pitchFamily="34" charset="0"/>
              <a:buNone/>
              <a:defRPr sz="32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7" name="Straight Connector 6"/>
          <p:cNvCxnSpPr/>
          <p:nvPr userDrawn="1"/>
        </p:nvCxnSpPr>
        <p:spPr>
          <a:xfrm flipH="1">
            <a:off x="5100635"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231849524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ull width graphic/bottom text">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a:t>Click to edit text</a:t>
            </a:r>
          </a:p>
        </p:txBody>
      </p: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4528385"/>
            <a:ext cx="11287126" cy="195471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130151710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small">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5300472"/>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5659859"/>
            <a:ext cx="11287126" cy="721891"/>
          </a:xfrm>
          <a:prstGeom prst="rect">
            <a:avLst/>
          </a:prstGeom>
          <a:solidFill>
            <a:schemeClr val="bg1">
              <a:lumMod val="85000"/>
            </a:schemeClr>
          </a:solidFill>
        </p:spPr>
        <p:txBody>
          <a:bodyPr tIns="91440" bIns="91440">
            <a:noAutofit/>
          </a:bodyPr>
          <a:lstStyle>
            <a:lvl1pPr algn="ctr">
              <a:lnSpc>
                <a:spcPct val="100000"/>
              </a:lnSpc>
              <a:defRPr sz="4000" b="1" i="0" baseline="0">
                <a:solidFill>
                  <a:srgbClr val="0176BB"/>
                </a:solidFill>
                <a:latin typeface="+mn-lt"/>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val="2337197625"/>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 column graphic">
    <p:spTree>
      <p:nvGrpSpPr>
        <p:cNvPr id="1" name=""/>
        <p:cNvGrpSpPr/>
        <p:nvPr/>
      </p:nvGrpSpPr>
      <p:grpSpPr>
        <a:xfrm>
          <a:off x="0" y="0"/>
          <a: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cxnSp>
        <p:nvCxnSpPr>
          <p:cNvPr id="17" name="Straight Connector 1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387930" y="275571"/>
            <a:ext cx="1368681" cy="983235"/>
          </a:xfrm>
          <a:prstGeom prst="rect">
            <a:avLst/>
          </a:prstGeom>
        </p:spPr>
      </p:pic>
      <p:sp>
        <p:nvSpPr>
          <p:cNvPr id="5"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large photo left/text right">
    <p:spTree>
      <p:nvGrpSpPr>
        <p:cNvPr id="1" name=""/>
        <p:cNvGrpSpPr/>
        <p:nvPr/>
      </p:nvGrpSpPr>
      <p:grpSpPr>
        <a:xfrm>
          <a:off x="0" y="0"/>
          <a: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Autofit/>
          </a:bodyPr>
          <a:lstStyle>
            <a:lvl1pPr algn="l">
              <a:lnSpc>
                <a:spcPct val="100000"/>
              </a:lnSpc>
              <a:defRPr sz="3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ct val="100000"/>
              </a:lnSpc>
              <a:spcBef>
                <a:spcPct val="0"/>
              </a:spcBef>
              <a:spcAft>
                <a:spcPts val="1600"/>
              </a:spcAft>
              <a:buClrTx/>
              <a:buSzTx/>
              <a:buFont typeface="Arial" panose="020b0604020202020204" pitchFamily="34" charset="0"/>
              <a:buNone/>
              <a:defRPr sz="32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7" name="Straight Connector 6"/>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blank slide">
    <p:spTree>
      <p:nvGrpSpPr>
        <p:cNvPr id="1" name=""/>
        <p:cNvGrpSpPr/>
        <p:nvPr/>
      </p:nvGrpSpPr>
      <p:grpSpPr>
        <a:xfrm>
          <a:off x="0" y="0"/>
          <a:ext cx="0" cy="0"/>
        </a:xfrm>
      </p:grpSpPr>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2 column text">
    <p:spTree>
      <p:nvGrpSpPr>
        <p:cNvPr id="1" name=""/>
        <p:cNvGrpSpPr/>
        <p:nvPr/>
      </p:nvGrpSpPr>
      <p:grpSpPr>
        <a:xfrm>
          <a:off x="0" y="0"/>
          <a:ext cx="0" cy="0"/>
        </a:xfrm>
      </p:grpSpPr>
      <p:sp>
        <p:nvSpPr>
          <p:cNvPr id="9" name="Title 8"/>
          <p:cNvSpPr>
            <a:spLocks noGrp="1"/>
          </p:cNvSpPr>
          <p:nvPr>
            <p:ph type="title"/>
          </p:nvPr>
        </p:nvSpPr>
        <p:spPr>
          <a:xfrm>
            <a:off x="555458" y="536910"/>
            <a:ext cx="10159890"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4" name="Text Placeholder 3"/>
          <p:cNvSpPr>
            <a:spLocks noGrp="1"/>
          </p:cNvSpPr>
          <p:nvPr>
            <p:ph type="body" sz="quarter" idx="18"/>
          </p:nvPr>
        </p:nvSpPr>
        <p:spPr>
          <a:xfrm>
            <a:off x="555626" y="1903194"/>
            <a:ext cx="5026024" cy="4469032"/>
          </a:xfrm>
        </p:spPr>
        <p:txBody>
          <a:bodyPr>
            <a:normAutofit/>
          </a:bodyPr>
          <a:lstStyle>
            <a:lvl1pPr marL="0" indent="0">
              <a:buFont typeface="Arial" panose="020b0604020202020204" pitchFamily="34" charset="0"/>
              <a:buNone/>
              <a:defRPr sz="2800"/>
            </a:lvl1pPr>
          </a:lstStyle>
          <a:p>
            <a:pPr lvl="0"/>
            <a:r>
              <a:rPr lang="en-US"/>
              <a:t>Click to edit Master text styles</a:t>
            </a:r>
          </a:p>
        </p:txBody>
      </p:sp>
      <p:sp>
        <p:nvSpPr>
          <p:cNvPr id="6" name="Text Placeholder 5"/>
          <p:cNvSpPr>
            <a:spLocks noGrp="1"/>
          </p:cNvSpPr>
          <p:nvPr>
            <p:ph type="body" sz="quarter" idx="19" hasCustomPrompt="1"/>
          </p:nvPr>
        </p:nvSpPr>
        <p:spPr>
          <a:xfrm>
            <a:off x="6619875" y="1903194"/>
            <a:ext cx="5057775" cy="4469031"/>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a:off x="555457" y="1580999"/>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16553" y="1903194"/>
            <a:ext cx="0" cy="4469031"/>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400" b="0"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pic>
        <p:nvPicPr>
          <p:cNvPr id="2" name="Picture 1">
            <a:extLst>
              <a:ext uri="{FF2B5EF4-FFF2-40B4-BE49-F238E27FC236}">
                <a16:creationId xmlns:a16="http://schemas.microsoft.com/office/drawing/2014/main" id="{7FE4BC71-6F5A-C885-A9DD-D7763F1B676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846812" y="296073"/>
            <a:ext cx="862688" cy="1193281"/>
          </a:xfrm>
          <a:prstGeom prst="rect">
            <a:avLst/>
          </a:prstGeom>
        </p:spPr>
      </p:pic>
    </p:spTree>
    <p:extLst>
      <p:ext uri="{BB962C8B-B14F-4D97-AF65-F5344CB8AC3E}">
        <p14:creationId val="4084138492"/>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ull-screen image">
    <p:spTree>
      <p:nvGrpSpPr>
        <p:cNvPr id="1" name=""/>
        <p:cNvGrpSpPr/>
        <p:nvPr/>
      </p:nvGrpSpPr>
      <p:grpSpPr>
        <a:xfrm>
          <a:off x="0" y="0"/>
          <a: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a:t>high-res image</a:t>
            </a:r>
          </a:p>
        </p:txBody>
      </p:sp>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 option 1 larger">
    <p:spTree>
      <p:nvGrpSpPr>
        <p:cNvPr id="1" name=""/>
        <p:cNvGrpSpPr/>
        <p:nvPr/>
      </p:nvGrpSpPr>
      <p:grpSpPr>
        <a:xfrm>
          <a:off x="0" y="0"/>
          <a:ext cx="0" cy="0"/>
        </a:xfrm>
      </p:grpSpPr>
      <p:sp>
        <p:nvSpPr>
          <p:cNvPr id="3" name="Picture Placeholder 2"/>
          <p:cNvSpPr>
            <a:spLocks noGrp="1"/>
          </p:cNvSpPr>
          <p:nvPr>
            <p:ph type="pic" sz="quarter" idx="21" hasCustomPrompt="1"/>
          </p:nvPr>
        </p:nvSpPr>
        <p:spPr>
          <a:xfrm>
            <a:off x="0" y="-118960"/>
            <a:ext cx="12192000" cy="4928704"/>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hero image</a:t>
            </a:r>
          </a:p>
        </p:txBody>
      </p:sp>
      <p:sp>
        <p:nvSpPr>
          <p:cNvPr id="15" name="Title 8"/>
          <p:cNvSpPr>
            <a:spLocks noGrp="1"/>
          </p:cNvSpPr>
          <p:nvPr>
            <p:ph type="title"/>
          </p:nvPr>
        </p:nvSpPr>
        <p:spPr>
          <a:xfrm>
            <a:off x="455345" y="2808732"/>
            <a:ext cx="7053942" cy="1740423"/>
          </a:xfrm>
          <a:prstGeom prst="rect">
            <a:avLst/>
          </a:prstGeom>
        </p:spPr>
        <p:txBody>
          <a:bodyPr>
            <a:normAutofit/>
          </a:bodyPr>
          <a:lstStyle>
            <a:lvl1pPr algn="l">
              <a:lnSpc>
                <a:spcPct val="100000"/>
              </a:lnSpc>
              <a:defRPr sz="5400" b="1" i="0" baseline="0">
                <a:solidFill>
                  <a:schemeClr val="bg1"/>
                </a:solidFill>
                <a:latin typeface="+mn-lt"/>
                <a:ea typeface="Arial Black" panose="020b0a04020102020204" pitchFamily="34" charset="0"/>
                <a:cs typeface="Arial Black" panose="020b0a04020102020204" pitchFamily="34" charset="0"/>
              </a:defRPr>
            </a:lvl1pPr>
          </a:lstStyle>
          <a:p>
            <a:endParaRPr lang="en-US"/>
          </a:p>
        </p:txBody>
      </p:sp>
      <p:sp>
        <p:nvSpPr>
          <p:cNvPr id="9" name="Text Placeholder 3"/>
          <p:cNvSpPr>
            <a:spLocks noGrp="1"/>
          </p:cNvSpPr>
          <p:nvPr>
            <p:ph type="body" sz="quarter" idx="16"/>
          </p:nvPr>
        </p:nvSpPr>
        <p:spPr>
          <a:xfrm>
            <a:off x="455345" y="5042152"/>
            <a:ext cx="7745680" cy="629392"/>
          </a:xfrm>
          <a:prstGeom prst="rect">
            <a:avLst/>
          </a:prstGeom>
          <a:solidFill>
            <a:schemeClr val="accent4">
              <a:lumMod val="40000"/>
              <a:lumOff val="60000"/>
            </a:schemeClr>
          </a:solidFill>
        </p:spPr>
        <p:txBody>
          <a:bodyPr lIns="91440" tIns="0" rIns="91440" bIns="0" numCol="1" spcCol="457200" anchor="ctr" anchorCtr="0">
            <a:normAutofit/>
          </a:bodyPr>
          <a:lstStyle>
            <a:lvl1pPr marL="0" marR="0" indent="0" algn="l" defTabSz="457200" rtl="0" eaLnBrk="1" fontAlgn="auto" latinLnBrk="0" hangingPunct="1">
              <a:lnSpc>
                <a:spcPct val="100000"/>
              </a:lnSpc>
              <a:spcBef>
                <a:spcPct val="0"/>
              </a:spcBef>
              <a:spcAft>
                <a:spcPct val="0"/>
              </a:spcAft>
              <a:buClrTx/>
              <a:buSzTx/>
              <a:buFont typeface="Arial"/>
              <a:buNone/>
              <a:defRPr sz="2800" b="1" i="0" baseline="0">
                <a:solidFill>
                  <a:srgbClr val="0176BB"/>
                </a:solidFill>
                <a:latin typeface="+mn-lt"/>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ct val="0"/>
              </a:spcBef>
              <a:spcAft>
                <a:spcPct val="0"/>
              </a:spcAft>
              <a:buClrTx/>
              <a:buSzTx/>
              <a:buFont typeface="Arial"/>
              <a:buNone/>
              <a:defRPr/>
            </a:pPr>
            <a:endParaRPr lang="en-US"/>
          </a:p>
        </p:txBody>
      </p:sp>
      <p:sp>
        <p:nvSpPr>
          <p:cNvPr id="4" name="Text Placeholder 3"/>
          <p:cNvSpPr>
            <a:spLocks noGrp="1"/>
          </p:cNvSpPr>
          <p:nvPr>
            <p:ph type="body" sz="quarter" idx="22" hasCustomPrompt="1"/>
          </p:nvPr>
        </p:nvSpPr>
        <p:spPr>
          <a:xfrm>
            <a:off x="455345" y="5887563"/>
            <a:ext cx="2219593" cy="695896"/>
          </a:xfrm>
        </p:spPr>
        <p:txBody>
          <a:bodyPr>
            <a:noAutofit/>
          </a:bodyPr>
          <a:lstStyle>
            <a:lvl1pPr>
              <a:spcAft>
                <a:spcPct val="0"/>
              </a:spcAft>
              <a:defRPr sz="2500">
                <a:latin typeface="+mn-lt"/>
              </a:defRPr>
            </a:lvl1pPr>
          </a:lstStyle>
          <a:p>
            <a:pPr lvl="0"/>
            <a:r>
              <a:rPr lang="en-US"/>
              <a:t>Name</a:t>
            </a:r>
          </a:p>
          <a:p>
            <a:pPr lvl="0"/>
            <a:r>
              <a:rPr lang="en-US"/>
              <a:t>Attorney</a:t>
            </a:r>
          </a:p>
        </p:txBody>
      </p:sp>
      <p:pic>
        <p:nvPicPr>
          <p:cNvPr id="2" name="Picture 1">
            <a:extLst>
              <a:ext uri="{FF2B5EF4-FFF2-40B4-BE49-F238E27FC236}">
                <a16:creationId xmlns:a16="http://schemas.microsoft.com/office/drawing/2014/main" id="{1A9EBF7F-4F9D-2DDC-5781-B791A6C170A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044470" y="5290922"/>
            <a:ext cx="862688" cy="1193281"/>
          </a:xfrm>
          <a:prstGeom prst="rect">
            <a:avLst/>
          </a:prstGeom>
        </p:spPr>
      </p:pic>
    </p:spTree>
    <p:extLst>
      <p:ext uri="{BB962C8B-B14F-4D97-AF65-F5344CB8AC3E}">
        <p14:creationId val="92115206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422809" y="132363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5" name="Text Placeholder 2"/>
          <p:cNvSpPr>
            <a:spLocks noGrp="1"/>
          </p:cNvSpPr>
          <p:nvPr>
            <p:ph type="body" sz="quarter" idx="18" hasCustomPrompt="1"/>
          </p:nvPr>
        </p:nvSpPr>
        <p:spPr>
          <a:xfrm>
            <a:off x="419100" y="4793336"/>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39" name="Text Placeholder 17"/>
          <p:cNvSpPr>
            <a:spLocks noGrp="1"/>
          </p:cNvSpPr>
          <p:nvPr>
            <p:ph type="body" sz="quarter" idx="14" hasCustomPrompt="1"/>
          </p:nvPr>
        </p:nvSpPr>
        <p:spPr>
          <a:xfrm>
            <a:off x="1041738" y="5251852"/>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37" name="Text Placeholder 17"/>
          <p:cNvSpPr>
            <a:spLocks noGrp="1"/>
          </p:cNvSpPr>
          <p:nvPr>
            <p:ph type="body" sz="quarter" idx="12" hasCustomPrompt="1"/>
          </p:nvPr>
        </p:nvSpPr>
        <p:spPr>
          <a:xfrm>
            <a:off x="1044076" y="1770614"/>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pic>
        <p:nvPicPr>
          <p:cNvPr id="1026"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1740872"/>
            <a:ext cx="525751" cy="5257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52909" y="2446748"/>
            <a:ext cx="2690635" cy="1932902"/>
          </a:xfrm>
          <a:prstGeom prst="rect">
            <a:avLst/>
          </a:prstGeom>
        </p:spPr>
      </p:pic>
      <p:cxnSp>
        <p:nvCxnSpPr>
          <p:cNvPr id="5" name="Straight Connector 4"/>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1270797"/>
            <a:ext cx="311214" cy="385449"/>
          </a:xfrm>
          <a:prstGeom prst="rect">
            <a:avLst/>
          </a:prstGeom>
        </p:spPr>
      </p:pic>
      <p:pic>
        <p:nvPicPr>
          <p:cNvPr id="18"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1787104"/>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3464897"/>
            <a:ext cx="525751" cy="525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2994822"/>
            <a:ext cx="311214" cy="385449"/>
          </a:xfrm>
          <a:prstGeom prst="rect">
            <a:avLst/>
          </a:prstGeom>
        </p:spPr>
      </p:pic>
      <p:pic>
        <p:nvPicPr>
          <p:cNvPr id="29"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3511129"/>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5207972"/>
            <a:ext cx="525751" cy="5257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4737897"/>
            <a:ext cx="311214" cy="385449"/>
          </a:xfrm>
          <a:prstGeom prst="rect">
            <a:avLst/>
          </a:prstGeom>
        </p:spPr>
      </p:pic>
      <p:pic>
        <p:nvPicPr>
          <p:cNvPr id="36"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5254204"/>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Placeholder 17"/>
          <p:cNvSpPr>
            <a:spLocks noGrp="1"/>
          </p:cNvSpPr>
          <p:nvPr>
            <p:ph type="body" sz="quarter" idx="13" hasCustomPrompt="1"/>
          </p:nvPr>
        </p:nvSpPr>
        <p:spPr>
          <a:xfrm>
            <a:off x="1044076" y="3508777"/>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40" name="Text Placeholder 17"/>
          <p:cNvSpPr>
            <a:spLocks noGrp="1"/>
          </p:cNvSpPr>
          <p:nvPr>
            <p:ph type="body" sz="quarter" idx="15" hasCustomPrompt="1"/>
          </p:nvPr>
        </p:nvSpPr>
        <p:spPr>
          <a:xfrm>
            <a:off x="4720120" y="1320459"/>
            <a:ext cx="3627972"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1" name="Text Placeholder 17"/>
          <p:cNvSpPr>
            <a:spLocks noGrp="1"/>
          </p:cNvSpPr>
          <p:nvPr>
            <p:ph type="body" sz="quarter" idx="16" hasCustomPrompt="1"/>
          </p:nvPr>
        </p:nvSpPr>
        <p:spPr>
          <a:xfrm>
            <a:off x="4720120" y="3038139"/>
            <a:ext cx="3621090"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2" name="Text Placeholder 17"/>
          <p:cNvSpPr>
            <a:spLocks noGrp="1"/>
          </p:cNvSpPr>
          <p:nvPr>
            <p:ph type="body" sz="quarter" idx="17" hasCustomPrompt="1"/>
          </p:nvPr>
        </p:nvSpPr>
        <p:spPr>
          <a:xfrm>
            <a:off x="4721133" y="4787559"/>
            <a:ext cx="3626425"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4" name="Text Placeholder 2"/>
          <p:cNvSpPr>
            <a:spLocks noGrp="1"/>
          </p:cNvSpPr>
          <p:nvPr>
            <p:ph type="body" sz="quarter" idx="10" hasCustomPrompt="1"/>
          </p:nvPr>
        </p:nvSpPr>
        <p:spPr>
          <a:xfrm>
            <a:off x="422809" y="305373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6" name="Text Placeholder 21"/>
          <p:cNvSpPr>
            <a:spLocks noGrp="1"/>
          </p:cNvSpPr>
          <p:nvPr>
            <p:ph type="body" sz="quarter" idx="19" hasCustomPrompt="1"/>
          </p:nvPr>
        </p:nvSpPr>
        <p:spPr>
          <a:xfrm>
            <a:off x="4721133" y="1770339"/>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
        <p:nvSpPr>
          <p:cNvPr id="47" name="Text Placeholder 21"/>
          <p:cNvSpPr>
            <a:spLocks noGrp="1"/>
          </p:cNvSpPr>
          <p:nvPr>
            <p:ph type="body" sz="quarter" idx="20" hasCustomPrompt="1"/>
          </p:nvPr>
        </p:nvSpPr>
        <p:spPr>
          <a:xfrm>
            <a:off x="4721133" y="3501604"/>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
        <p:nvSpPr>
          <p:cNvPr id="48" name="Text Placeholder 21"/>
          <p:cNvSpPr>
            <a:spLocks noGrp="1"/>
          </p:cNvSpPr>
          <p:nvPr>
            <p:ph type="body" sz="quarter" idx="21" hasCustomPrompt="1"/>
          </p:nvPr>
        </p:nvSpPr>
        <p:spPr>
          <a:xfrm>
            <a:off x="4721133" y="5243833"/>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Tree>
    <p:extLst>
      <p:ext uri="{BB962C8B-B14F-4D97-AF65-F5344CB8AC3E}">
        <p14:creationId val="1341221643"/>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1775512" y="694147"/>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5" name="Text Placeholder 2"/>
          <p:cNvSpPr>
            <a:spLocks noGrp="1"/>
          </p:cNvSpPr>
          <p:nvPr>
            <p:ph type="body" sz="quarter" idx="18" hasCustomPrompt="1"/>
          </p:nvPr>
        </p:nvSpPr>
        <p:spPr>
          <a:xfrm>
            <a:off x="1765455" y="4586460"/>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39" name="Text Placeholder 17"/>
          <p:cNvSpPr>
            <a:spLocks noGrp="1"/>
          </p:cNvSpPr>
          <p:nvPr>
            <p:ph type="body" sz="quarter" idx="14" hasCustomPrompt="1"/>
          </p:nvPr>
        </p:nvSpPr>
        <p:spPr>
          <a:xfrm>
            <a:off x="2388093" y="5092111"/>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37" name="Text Placeholder 17"/>
          <p:cNvSpPr>
            <a:spLocks noGrp="1"/>
          </p:cNvSpPr>
          <p:nvPr>
            <p:ph type="body" sz="quarter" idx="12" hasCustomPrompt="1"/>
          </p:nvPr>
        </p:nvSpPr>
        <p:spPr>
          <a:xfrm>
            <a:off x="2396779" y="1188261"/>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cxnSp>
        <p:nvCxnSpPr>
          <p:cNvPr id="6" name="Straight Connector 5"/>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652909" y="2446748"/>
            <a:ext cx="2690635" cy="1932902"/>
          </a:xfrm>
          <a:prstGeom prst="rect">
            <a:avLst/>
          </a:prstGeom>
        </p:spPr>
      </p:pic>
      <p:cxnSp>
        <p:nvCxnSpPr>
          <p:cNvPr id="5" name="Straight Connector 4"/>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538" y="1747226"/>
            <a:ext cx="311214" cy="385449"/>
          </a:xfrm>
          <a:prstGeom prst="rect">
            <a:avLst/>
          </a:prstGeom>
        </p:spPr>
      </p:pic>
      <p:pic>
        <p:nvPicPr>
          <p:cNvPr id="18"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70087" y="1204751"/>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538" y="3678644"/>
            <a:ext cx="311214" cy="385449"/>
          </a:xfrm>
          <a:prstGeom prst="rect">
            <a:avLst/>
          </a:prstGeom>
        </p:spPr>
      </p:pic>
      <p:pic>
        <p:nvPicPr>
          <p:cNvPr id="29"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70087" y="3136169"/>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9190" y="5636938"/>
            <a:ext cx="311214" cy="385449"/>
          </a:xfrm>
          <a:prstGeom prst="rect">
            <a:avLst/>
          </a:prstGeom>
        </p:spPr>
      </p:pic>
      <p:pic>
        <p:nvPicPr>
          <p:cNvPr id="36"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63739" y="5094463"/>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Placeholder 17"/>
          <p:cNvSpPr>
            <a:spLocks noGrp="1"/>
          </p:cNvSpPr>
          <p:nvPr>
            <p:ph type="body" sz="quarter" idx="13" hasCustomPrompt="1"/>
          </p:nvPr>
        </p:nvSpPr>
        <p:spPr>
          <a:xfrm>
            <a:off x="2396779" y="3133817"/>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40" name="Text Placeholder 17"/>
          <p:cNvSpPr>
            <a:spLocks noGrp="1"/>
          </p:cNvSpPr>
          <p:nvPr>
            <p:ph type="body" sz="quarter" idx="15" hasCustomPrompt="1"/>
          </p:nvPr>
        </p:nvSpPr>
        <p:spPr>
          <a:xfrm>
            <a:off x="2377195" y="1749753"/>
            <a:ext cx="3627972"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1" name="Text Placeholder 17"/>
          <p:cNvSpPr>
            <a:spLocks noGrp="1"/>
          </p:cNvSpPr>
          <p:nvPr>
            <p:ph type="body" sz="quarter" idx="16" hasCustomPrompt="1"/>
          </p:nvPr>
        </p:nvSpPr>
        <p:spPr>
          <a:xfrm>
            <a:off x="2377195" y="3674826"/>
            <a:ext cx="3621090"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2" name="Text Placeholder 17"/>
          <p:cNvSpPr>
            <a:spLocks noGrp="1"/>
          </p:cNvSpPr>
          <p:nvPr>
            <p:ph type="body" sz="quarter" idx="17" hasCustomPrompt="1"/>
          </p:nvPr>
        </p:nvSpPr>
        <p:spPr>
          <a:xfrm>
            <a:off x="2371860" y="5639465"/>
            <a:ext cx="3626425"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4" name="Text Placeholder 2"/>
          <p:cNvSpPr>
            <a:spLocks noGrp="1"/>
          </p:cNvSpPr>
          <p:nvPr>
            <p:ph type="body" sz="quarter" idx="10" hasCustomPrompt="1"/>
          </p:nvPr>
        </p:nvSpPr>
        <p:spPr>
          <a:xfrm>
            <a:off x="1775512" y="2631640"/>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Tree>
    <p:extLst>
      <p:ext uri="{BB962C8B-B14F-4D97-AF65-F5344CB8AC3E}">
        <p14:creationId val="1588719277"/>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4441298" y="1218634"/>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45" name="Text Placeholder 2"/>
          <p:cNvSpPr>
            <a:spLocks noGrp="1"/>
          </p:cNvSpPr>
          <p:nvPr>
            <p:ph type="body" sz="quarter" idx="18" hasCustomPrompt="1"/>
          </p:nvPr>
        </p:nvSpPr>
        <p:spPr>
          <a:xfrm>
            <a:off x="4439927" y="4179034"/>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39" name="Text Placeholder 17"/>
          <p:cNvSpPr>
            <a:spLocks noGrp="1"/>
          </p:cNvSpPr>
          <p:nvPr>
            <p:ph type="body" sz="quarter" idx="14" hasCustomPrompt="1"/>
          </p:nvPr>
        </p:nvSpPr>
        <p:spPr>
          <a:xfrm>
            <a:off x="4439927" y="4684685"/>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37" name="Text Placeholder 17"/>
          <p:cNvSpPr>
            <a:spLocks noGrp="1"/>
          </p:cNvSpPr>
          <p:nvPr>
            <p:ph type="body" sz="quarter" idx="12" hasCustomPrompt="1"/>
          </p:nvPr>
        </p:nvSpPr>
        <p:spPr>
          <a:xfrm>
            <a:off x="4439927" y="1712748"/>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pic>
        <p:nvPicPr>
          <p:cNvPr id="7" name="Picture 6"/>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19235" y="2462549"/>
            <a:ext cx="2690635" cy="1932902"/>
          </a:xfrm>
          <a:prstGeom prst="rect">
            <a:avLst/>
          </a:prstGeom>
        </p:spPr>
      </p:pic>
      <p:sp>
        <p:nvSpPr>
          <p:cNvPr id="38" name="Text Placeholder 17"/>
          <p:cNvSpPr>
            <a:spLocks noGrp="1"/>
          </p:cNvSpPr>
          <p:nvPr>
            <p:ph type="body" sz="quarter" idx="13" hasCustomPrompt="1"/>
          </p:nvPr>
        </p:nvSpPr>
        <p:spPr>
          <a:xfrm>
            <a:off x="4429870" y="3171002"/>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44" name="Text Placeholder 2"/>
          <p:cNvSpPr>
            <a:spLocks noGrp="1"/>
          </p:cNvSpPr>
          <p:nvPr>
            <p:ph type="body" sz="quarter" idx="10" hasCustomPrompt="1"/>
          </p:nvPr>
        </p:nvSpPr>
        <p:spPr>
          <a:xfrm>
            <a:off x="4431241" y="266882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21" name="Text Placeholder 2"/>
          <p:cNvSpPr>
            <a:spLocks noGrp="1"/>
          </p:cNvSpPr>
          <p:nvPr>
            <p:ph type="body" sz="quarter" idx="23" hasCustomPrompt="1"/>
          </p:nvPr>
        </p:nvSpPr>
        <p:spPr>
          <a:xfrm>
            <a:off x="4441298" y="5705159"/>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22" name="Text Placeholder 17"/>
          <p:cNvSpPr>
            <a:spLocks noGrp="1"/>
          </p:cNvSpPr>
          <p:nvPr>
            <p:ph type="body" sz="quarter" idx="24" hasCustomPrompt="1"/>
          </p:nvPr>
        </p:nvSpPr>
        <p:spPr>
          <a:xfrm>
            <a:off x="4441298" y="6210810"/>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23" name="Text Placeholder 4"/>
          <p:cNvSpPr>
            <a:spLocks noGrp="1"/>
          </p:cNvSpPr>
          <p:nvPr>
            <p:ph type="body" sz="quarter" idx="29" hasCustomPrompt="1"/>
          </p:nvPr>
        </p:nvSpPr>
        <p:spPr>
          <a:xfrm>
            <a:off x="555457" y="306925"/>
            <a:ext cx="11416583" cy="752475"/>
          </a:xfrm>
          <a:solidFill>
            <a:schemeClr val="accent4">
              <a:lumMod val="40000"/>
              <a:lumOff val="60000"/>
            </a:schemeClr>
          </a:solidFill>
        </p:spPr>
        <p:txBody>
          <a:bodyPr anchor="ctr" anchorCtr="0">
            <a:normAutofit/>
          </a:bodyPr>
          <a:lstStyle>
            <a:lvl1pPr algn="ctr">
              <a:spcAft>
                <a:spcPct val="0"/>
              </a:spcAft>
              <a:defRPr sz="3200" b="1">
                <a:solidFill>
                  <a:srgbClr val="588AB6"/>
                </a:solidFill>
                <a:latin typeface="Arial Black" panose="020b0a04020102020204" pitchFamily="34" charset="0"/>
              </a:defRPr>
            </a:lvl1pPr>
          </a:lstStyle>
          <a:p>
            <a:pPr lvl="0"/>
            <a:r>
              <a:rPr lang="en-US"/>
              <a:t>UPCOMING EVENTS</a:t>
            </a:r>
          </a:p>
        </p:txBody>
      </p:sp>
    </p:spTree>
    <p:extLst>
      <p:ext uri="{BB962C8B-B14F-4D97-AF65-F5344CB8AC3E}">
        <p14:creationId val="3744029722"/>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ustom Layout">
    <p:spTree>
      <p:nvGrpSpPr>
        <p:cNvPr id="1" name=""/>
        <p:cNvGrpSpPr/>
        <p:nvPr/>
      </p:nvGrpSpPr>
      <p:grpSpPr>
        <a:xfrm>
          <a:off x="0" y="0"/>
          <a:ext cx="0" cy="0"/>
        </a:xfrm>
      </p:grpSpPr>
      <p:sp>
        <p:nvSpPr>
          <p:cNvPr id="9" name="TextBox 8"/>
          <p:cNvSpPr txBox="1"/>
          <p:nvPr userDrawn="1"/>
        </p:nvSpPr>
        <p:spPr>
          <a:xfrm>
            <a:off x="7611980" y="2952750"/>
            <a:ext cx="4046619" cy="3629024"/>
          </a:xfrm>
          <a:prstGeom prst="rect">
            <a:avLst/>
          </a:prstGeom>
          <a:noFill/>
        </p:spPr>
        <p:txBody>
          <a:bodyPr wrap="square" lIns="91440" rIns="91440" rtlCol="0" anchor="ctr" anchorCtr="0">
            <a:noAutofit/>
          </a:bodyPr>
          <a:lstStyle/>
          <a:p>
            <a:pPr algn="ctr">
              <a:spcAft>
                <a:spcPts val="1600"/>
              </a:spcAft>
            </a:pPr>
            <a:r>
              <a:rPr lang="en-US" sz="4800" b="0">
                <a:solidFill>
                  <a:schemeClr val="tx1"/>
                </a:solidFill>
                <a:latin typeface="Arial" panose="020b0604020202020204" pitchFamily="34" charset="0"/>
                <a:ea typeface="Montserrat Light" charset="0"/>
                <a:cs typeface="Arial" panose="020b0604020202020204" pitchFamily="34" charset="0"/>
              </a:rPr>
              <a:t>Text ‘Bricker’ to 555888</a:t>
            </a:r>
            <a:endParaRPr lang="en-US" sz="4800" b="0">
              <a:solidFill>
                <a:schemeClr val="tx1"/>
              </a:solidFill>
              <a:latin typeface="Arial" panose="020b0604020202020204" pitchFamily="34" charset="0"/>
              <a:cs typeface="Arial" panose="020b0604020202020204" pitchFamily="34" charset="0"/>
            </a:endParaRPr>
          </a:p>
        </p:txBody>
      </p:sp>
      <p:sp>
        <p:nvSpPr>
          <p:cNvPr id="7" name="TextBox 6"/>
          <p:cNvSpPr txBox="1"/>
          <p:nvPr userDrawn="1"/>
        </p:nvSpPr>
        <p:spPr>
          <a:xfrm>
            <a:off x="582529" y="542229"/>
            <a:ext cx="5951621" cy="5763320"/>
          </a:xfrm>
          <a:prstGeom prst="rect">
            <a:avLst/>
          </a:prstGeom>
          <a:solidFill>
            <a:schemeClr val="accent4">
              <a:lumMod val="40000"/>
              <a:lumOff val="60000"/>
            </a:schemeClr>
          </a:solidFill>
        </p:spPr>
        <p:txBody>
          <a:bodyPr wrap="square" lIns="457200" rIns="457200" rtlCol="0" anchor="ctr" anchorCtr="0">
            <a:noAutofit/>
          </a:bodyPr>
          <a:lstStyle/>
          <a:p>
            <a:pPr>
              <a:spcAft>
                <a:spcPts val="1600"/>
              </a:spcAft>
            </a:pPr>
            <a:r>
              <a:rPr lang="en-US" sz="5400" b="1">
                <a:solidFill>
                  <a:srgbClr val="588AB6"/>
                </a:solidFill>
                <a:latin typeface="Arial" panose="020b0604020202020204" pitchFamily="34" charset="0"/>
                <a:ea typeface="Montserrat Light" charset="0"/>
                <a:cs typeface="Arial" panose="020b0604020202020204" pitchFamily="34" charset="0"/>
              </a:rPr>
              <a:t>Sign up for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email insights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authored by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our attorneys. </a:t>
            </a:r>
            <a:endParaRPr lang="en-US" sz="5400" b="1">
              <a:solidFill>
                <a:srgbClr val="588AB6"/>
              </a:solidFill>
              <a:latin typeface="Arial" panose="020b0604020202020204" pitchFamily="34" charset="0"/>
              <a:cs typeface="Arial" panose="020b0604020202020204" pitchFamily="34" charset="0"/>
            </a:endParaRPr>
          </a:p>
        </p:txBody>
      </p:sp>
      <p:pic>
        <p:nvPicPr>
          <p:cNvPr id="6" name="Picture 2" descr=""/>
          <p:cNvPicPr>
            <a:picLocks noChangeAspect="1" noChangeArrowheads="1"/>
          </p:cNvPicPr>
          <p:nvPr userDrawn="1"/>
        </p:nvPicPr>
        <p:blipFill>
          <a:blip r:embed="rId1">
            <a:extLst>
              <a:ext uri="{28A0092B-C50C-407E-A947-70E740481C1C}">
                <a14:useLocalDpi xmlns:a14="http://schemas.microsoft.com/office/drawing/2010/main"/>
              </a:ext>
            </a:extLst>
          </a:blip>
          <a:stretch>
            <a:fillRect/>
          </a:stretch>
        </p:blipFill>
        <p:spPr bwMode="auto">
          <a:xfrm>
            <a:off x="8429625" y="1066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val="3627739613"/>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blank_contact">
    <p:spTree>
      <p:nvGrpSpPr>
        <p:cNvPr id="1" name=""/>
        <p:cNvGrpSpPr/>
        <p:nvPr/>
      </p:nvGrpSpPr>
      <p:grpSpPr>
        <a:xfrm>
          <a:off x="0" y="0"/>
          <a:ext cx="0" cy="0"/>
        </a:xfrm>
      </p:grpSpPr>
      <p:cxnSp>
        <p:nvCxnSpPr>
          <p:cNvPr id="6" name="Straight Connector 5"/>
          <p:cNvCxnSpPr/>
          <p:nvPr userDrawn="1"/>
        </p:nvCxnSpPr>
        <p:spPr>
          <a:xfrm flipH="1">
            <a:off x="6023082" y="887737"/>
            <a:ext cx="0" cy="512064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190625" y="1589915"/>
            <a:ext cx="3995738" cy="709612"/>
          </a:xfrm>
        </p:spPr>
        <p:txBody>
          <a:bodyPr/>
          <a:lstStyle>
            <a:lvl1pPr>
              <a:defRPr b="1" baseline="0">
                <a:solidFill>
                  <a:srgbClr val="0176BB"/>
                </a:solidFill>
              </a:defRPr>
            </a:lvl1pPr>
          </a:lstStyle>
          <a:p>
            <a:pPr lvl="0"/>
            <a:r>
              <a:rPr lang="en-US"/>
              <a:t>First M. Last</a:t>
            </a:r>
          </a:p>
        </p:txBody>
      </p:sp>
      <p:sp>
        <p:nvSpPr>
          <p:cNvPr id="20" name="Text Placeholder 19"/>
          <p:cNvSpPr>
            <a:spLocks noGrp="1"/>
          </p:cNvSpPr>
          <p:nvPr>
            <p:ph type="body" sz="quarter" idx="11" hasCustomPrompt="1"/>
          </p:nvPr>
        </p:nvSpPr>
        <p:spPr>
          <a:xfrm>
            <a:off x="1190625" y="2215799"/>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email@brickergraydon.com</a:t>
            </a:r>
          </a:p>
        </p:txBody>
      </p:sp>
      <p:sp>
        <p:nvSpPr>
          <p:cNvPr id="30" name="Text Placeholder 29"/>
          <p:cNvSpPr>
            <a:spLocks noGrp="1"/>
          </p:cNvSpPr>
          <p:nvPr>
            <p:ph type="body" sz="quarter" idx="12" hasCustomPrompt="1"/>
          </p:nvPr>
        </p:nvSpPr>
        <p:spPr>
          <a:xfrm>
            <a:off x="1190625" y="2745183"/>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sp>
        <p:nvSpPr>
          <p:cNvPr id="31" name="Text Placeholder 3"/>
          <p:cNvSpPr>
            <a:spLocks noGrp="1"/>
          </p:cNvSpPr>
          <p:nvPr>
            <p:ph type="body" sz="quarter" idx="13" hasCustomPrompt="1"/>
          </p:nvPr>
        </p:nvSpPr>
        <p:spPr>
          <a:xfrm>
            <a:off x="1190625" y="3593661"/>
            <a:ext cx="3995738" cy="709612"/>
          </a:xfrm>
        </p:spPr>
        <p:txBody>
          <a:bodyPr/>
          <a:lstStyle>
            <a:lvl1pPr>
              <a:defRPr b="1" baseline="0">
                <a:solidFill>
                  <a:srgbClr val="0176BB"/>
                </a:solidFill>
              </a:defRPr>
            </a:lvl1pPr>
          </a:lstStyle>
          <a:p>
            <a:pPr lvl="0"/>
            <a:r>
              <a:rPr lang="en-US"/>
              <a:t>First M. Last</a:t>
            </a:r>
          </a:p>
        </p:txBody>
      </p:sp>
      <p:sp>
        <p:nvSpPr>
          <p:cNvPr id="32" name="Text Placeholder 19"/>
          <p:cNvSpPr>
            <a:spLocks noGrp="1"/>
          </p:cNvSpPr>
          <p:nvPr>
            <p:ph type="body" sz="quarter" idx="14" hasCustomPrompt="1"/>
          </p:nvPr>
        </p:nvSpPr>
        <p:spPr>
          <a:xfrm>
            <a:off x="1190625" y="4219545"/>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email@brickergraydon.com</a:t>
            </a:r>
          </a:p>
        </p:txBody>
      </p:sp>
      <p:sp>
        <p:nvSpPr>
          <p:cNvPr id="33" name="Text Placeholder 29"/>
          <p:cNvSpPr>
            <a:spLocks noGrp="1"/>
          </p:cNvSpPr>
          <p:nvPr>
            <p:ph type="body" sz="quarter" idx="15" hasCustomPrompt="1"/>
          </p:nvPr>
        </p:nvSpPr>
        <p:spPr>
          <a:xfrm>
            <a:off x="1190625" y="4748929"/>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sp>
        <p:nvSpPr>
          <p:cNvPr id="12"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400" b="0"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sp>
        <p:nvSpPr>
          <p:cNvPr id="2" name="Title 1">
            <a:extLst>
              <a:ext uri="{FF2B5EF4-FFF2-40B4-BE49-F238E27FC236}">
                <a16:creationId xmlns:a16="http://schemas.microsoft.com/office/drawing/2014/main" id="{9B26EF22-41F9-4B90-9486-6FB273E849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7DBDC818-1449-499E-2D9A-32CC2EF7882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974995" y="2432275"/>
            <a:ext cx="3857266" cy="1993447"/>
          </a:xfrm>
          <a:prstGeom prst="rect">
            <a:avLst/>
          </a:prstGeom>
        </p:spPr>
      </p:pic>
    </p:spTree>
    <p:extLst>
      <p:ext uri="{BB962C8B-B14F-4D97-AF65-F5344CB8AC3E}">
        <p14:creationId val="364433392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 column text">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4" name="Text Placeholder 3"/>
          <p:cNvSpPr>
            <a:spLocks noGrp="1"/>
          </p:cNvSpPr>
          <p:nvPr>
            <p:ph type="body" sz="quarter" idx="18"/>
          </p:nvPr>
        </p:nvSpPr>
        <p:spPr>
          <a:xfrm>
            <a:off x="555626" y="2609850"/>
            <a:ext cx="5026024" cy="3762375"/>
          </a:xfrm>
        </p:spPr>
        <p:txBody>
          <a:bodyPr>
            <a:normAutofit/>
          </a:bodyPr>
          <a:lstStyle>
            <a:lvl1pPr marL="0" indent="0">
              <a:buFont typeface="Arial" panose="020b0604020202020204" pitchFamily="34" charset="0"/>
              <a:buNone/>
              <a:defRPr sz="2800"/>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0176BB"/>
                </a:solidFill>
              </a:defRPr>
            </a:lvl1pPr>
          </a:lstStyle>
          <a:p>
            <a:pPr lvl="0"/>
            <a:r>
              <a:rPr lang="en-US"/>
              <a:t>Click to edit Master text styles</a:t>
            </a:r>
          </a:p>
        </p:txBody>
      </p:sp>
    </p:spTree>
    <p:extLst>
      <p:ext uri="{BB962C8B-B14F-4D97-AF65-F5344CB8AC3E}">
        <p14:creationId val="127932765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2 column text">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4" name="Text Placeholder 3"/>
          <p:cNvSpPr>
            <a:spLocks noGrp="1"/>
          </p:cNvSpPr>
          <p:nvPr>
            <p:ph type="body" sz="quarter" idx="18"/>
          </p:nvPr>
        </p:nvSpPr>
        <p:spPr>
          <a:xfrm>
            <a:off x="555626" y="1903194"/>
            <a:ext cx="5026024" cy="4469032"/>
          </a:xfrm>
        </p:spPr>
        <p:txBody>
          <a:bodyPr>
            <a:normAutofit/>
          </a:bodyPr>
          <a:lstStyle>
            <a:lvl1pPr marL="0" indent="0">
              <a:buFont typeface="Arial" panose="020b0604020202020204" pitchFamily="34" charset="0"/>
              <a:buNone/>
              <a:defRPr sz="2800"/>
            </a:lvl1pPr>
          </a:lstStyle>
          <a:p>
            <a:pPr lvl="0"/>
            <a:r>
              <a:rPr lang="en-US"/>
              <a:t>Click to edit Master text styles</a:t>
            </a:r>
          </a:p>
        </p:txBody>
      </p:sp>
      <p:sp>
        <p:nvSpPr>
          <p:cNvPr id="6" name="Text Placeholder 5"/>
          <p:cNvSpPr>
            <a:spLocks noGrp="1"/>
          </p:cNvSpPr>
          <p:nvPr>
            <p:ph type="body" sz="quarter" idx="19" hasCustomPrompt="1"/>
          </p:nvPr>
        </p:nvSpPr>
        <p:spPr>
          <a:xfrm>
            <a:off x="6619875" y="1903194"/>
            <a:ext cx="5057775" cy="4469031"/>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a:off x="555457" y="1580999"/>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16553" y="1903194"/>
            <a:ext cx="0" cy="4469031"/>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310974064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6610351" y="1789907"/>
            <a:ext cx="5067299" cy="4582318"/>
          </a:xfrm>
        </p:spPr>
        <p:txBody>
          <a:bodyPr/>
          <a:lstStyle/>
          <a:p>
            <a:endParaRPr lang="en-US"/>
          </a:p>
        </p:txBody>
      </p:sp>
      <p:sp>
        <p:nvSpPr>
          <p:cNvPr id="3" name="Text Placeholder 2"/>
          <p:cNvSpPr>
            <a:spLocks noGrp="1"/>
          </p:cNvSpPr>
          <p:nvPr>
            <p:ph type="body" sz="quarter" idx="32"/>
          </p:nvPr>
        </p:nvSpPr>
        <p:spPr>
          <a:xfrm>
            <a:off x="555625" y="1789906"/>
            <a:ext cx="5026025" cy="4582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249368436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6610351" y="1789907"/>
            <a:ext cx="5067299" cy="4582318"/>
          </a:xfrm>
        </p:spPr>
        <p:txBody>
          <a:bodyPr/>
          <a:lstStyle/>
          <a:p>
            <a:endParaRPr lang="en-US"/>
          </a:p>
        </p:txBody>
      </p:sp>
      <p:sp>
        <p:nvSpPr>
          <p:cNvPr id="3" name="Text Placeholder 2"/>
          <p:cNvSpPr>
            <a:spLocks noGrp="1"/>
          </p:cNvSpPr>
          <p:nvPr>
            <p:ph type="body" sz="quarter" idx="32"/>
          </p:nvPr>
        </p:nvSpPr>
        <p:spPr>
          <a:xfrm>
            <a:off x="555625" y="1789906"/>
            <a:ext cx="5026025" cy="4582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62991509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555457" y="1799564"/>
            <a:ext cx="5067299" cy="4582318"/>
          </a:xfrm>
        </p:spPr>
        <p:txBody>
          <a:bodyPr/>
          <a:lstStyle/>
          <a:p>
            <a:endParaRPr lang="en-US"/>
          </a:p>
        </p:txBody>
      </p:sp>
      <p:sp>
        <p:nvSpPr>
          <p:cNvPr id="3" name="Text Placeholder 2"/>
          <p:cNvSpPr>
            <a:spLocks noGrp="1"/>
          </p:cNvSpPr>
          <p:nvPr>
            <p:ph type="body" sz="quarter" idx="32"/>
          </p:nvPr>
        </p:nvSpPr>
        <p:spPr>
          <a:xfrm>
            <a:off x="6651625" y="1799562"/>
            <a:ext cx="5026025" cy="4582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3326465320"/>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555457" y="1799564"/>
            <a:ext cx="5067299" cy="4582318"/>
          </a:xfrm>
        </p:spPr>
        <p:txBody>
          <a:bodyPr/>
          <a:lstStyle/>
          <a:p>
            <a:endParaRPr lang="en-US"/>
          </a:p>
        </p:txBody>
      </p:sp>
      <p:sp>
        <p:nvSpPr>
          <p:cNvPr id="8" name="Picture Placeholder 4"/>
          <p:cNvSpPr>
            <a:spLocks noGrp="1"/>
          </p:cNvSpPr>
          <p:nvPr>
            <p:ph type="pic" sz="quarter" idx="33"/>
          </p:nvPr>
        </p:nvSpPr>
        <p:spPr>
          <a:xfrm>
            <a:off x="6569245" y="1799564"/>
            <a:ext cx="5108405" cy="4582318"/>
          </a:xfrm>
        </p:spPr>
        <p:txBody>
          <a:bodyPr/>
          <a:lstStyle/>
          <a:p>
            <a:endParaRPr lang="en-US"/>
          </a:p>
        </p:txBody>
      </p:sp>
    </p:spTree>
    <p:extLst>
      <p:ext uri="{BB962C8B-B14F-4D97-AF65-F5344CB8AC3E}">
        <p14:creationId val="124631975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5" name="Picture Placeholder 4"/>
          <p:cNvSpPr>
            <a:spLocks noGrp="1"/>
          </p:cNvSpPr>
          <p:nvPr>
            <p:ph type="pic" sz="quarter" idx="30"/>
          </p:nvPr>
        </p:nvSpPr>
        <p:spPr>
          <a:xfrm>
            <a:off x="555625" y="2609850"/>
            <a:ext cx="5026025" cy="3762375"/>
          </a:xfrm>
        </p:spPr>
        <p:txBody>
          <a:bodyPr/>
          <a:lstStyle/>
          <a:p>
            <a:endParaRPr lang="en-US"/>
          </a:p>
        </p:txBody>
      </p:sp>
      <p:sp>
        <p:nvSpPr>
          <p:cNvPr id="20" name="Picture Placeholder 4"/>
          <p:cNvSpPr>
            <a:spLocks noGrp="1"/>
          </p:cNvSpPr>
          <p:nvPr>
            <p:ph type="pic" sz="quarter" idx="31"/>
          </p:nvPr>
        </p:nvSpPr>
        <p:spPr>
          <a:xfrm>
            <a:off x="6610351" y="2609849"/>
            <a:ext cx="5067299" cy="3762375"/>
          </a:xfrm>
        </p:spPr>
        <p:txBody>
          <a:bodyPr/>
          <a:lstStyle/>
          <a:p>
            <a:endParaRPr lang="en-US"/>
          </a:p>
        </p:txBody>
      </p:sp>
    </p:spTree>
    <p:extLst>
      <p:ext uri="{BB962C8B-B14F-4D97-AF65-F5344CB8AC3E}">
        <p14:creationId val="4251341482"/>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20" name="Picture Placeholder 4"/>
          <p:cNvSpPr>
            <a:spLocks noGrp="1"/>
          </p:cNvSpPr>
          <p:nvPr>
            <p:ph type="pic" sz="quarter" idx="31"/>
          </p:nvPr>
        </p:nvSpPr>
        <p:spPr>
          <a:xfrm>
            <a:off x="6610351" y="2609849"/>
            <a:ext cx="5067299" cy="3762375"/>
          </a:xfrm>
        </p:spPr>
        <p:txBody>
          <a:bodyPr/>
          <a:lstStyle/>
          <a:p>
            <a:endParaRPr lang="en-US"/>
          </a:p>
        </p:txBody>
      </p:sp>
      <p:sp>
        <p:nvSpPr>
          <p:cNvPr id="3" name="Text Placeholder 2"/>
          <p:cNvSpPr>
            <a:spLocks noGrp="1"/>
          </p:cNvSpPr>
          <p:nvPr>
            <p:ph type="body" sz="quarter" idx="32"/>
          </p:nvPr>
        </p:nvSpPr>
        <p:spPr>
          <a:xfrm>
            <a:off x="555625" y="2609850"/>
            <a:ext cx="5026025" cy="376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1742179970"/>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2 column pictures">
    <p:spTree>
      <p:nvGrpSpPr>
        <p:cNvPr id="1" name=""/>
        <p:cNvGrpSpPr/>
        <p:nvPr/>
      </p:nvGrpSpPr>
      <p:grpSpPr>
        <a:xfrm>
          <a:off x="0" y="0"/>
          <a:ext cx="0" cy="0"/>
        </a:xfrm>
      </p:grpSpPr>
      <p:sp>
        <p:nvSpPr>
          <p:cNvPr id="8" name="Picture Placeholder 4"/>
          <p:cNvSpPr>
            <a:spLocks noGrp="1"/>
          </p:cNvSpPr>
          <p:nvPr>
            <p:ph type="pic" sz="quarter" idx="33"/>
          </p:nvPr>
        </p:nvSpPr>
        <p:spPr>
          <a:xfrm>
            <a:off x="555457" y="2596530"/>
            <a:ext cx="5028047" cy="3762375"/>
          </a:xfrm>
        </p:spPr>
        <p:txBody>
          <a:bodyPr/>
          <a:lstStyle/>
          <a:p>
            <a:endParaRPr lang="en-US"/>
          </a:p>
        </p:txBody>
      </p:sp>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3" name="Text Placeholder 2"/>
          <p:cNvSpPr>
            <a:spLocks noGrp="1"/>
          </p:cNvSpPr>
          <p:nvPr>
            <p:ph type="body" sz="quarter" idx="32"/>
          </p:nvPr>
        </p:nvSpPr>
        <p:spPr>
          <a:xfrm>
            <a:off x="6608497" y="2609850"/>
            <a:ext cx="5069153" cy="376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3973274261"/>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 column text">
    <p:spTree>
      <p:nvGrpSpPr>
        <p:cNvPr id="1" name=""/>
        <p:cNvGrpSpPr/>
        <p:nvPr/>
      </p:nvGrpSpPr>
      <p:grpSpPr>
        <a:xfrm>
          <a:off x="0" y="0"/>
          <a:ext cx="0" cy="0"/>
        </a:xfrm>
      </p:grpSpPr>
      <p:sp>
        <p:nvSpPr>
          <p:cNvPr id="14"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0176BB"/>
                </a:solidFill>
              </a:defRPr>
            </a:lvl1pPr>
          </a:lstStyle>
          <a:p>
            <a:pPr lvl="0"/>
            <a:r>
              <a:rPr lang="en-US"/>
              <a:t>Click to edit Master text styles</a:t>
            </a:r>
          </a:p>
        </p:txBody>
      </p:sp>
    </p:spTree>
    <p:extLst>
      <p:ext uri="{BB962C8B-B14F-4D97-AF65-F5344CB8AC3E}">
        <p14:creationId val="2958196319"/>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1 column text">
    <p:spTree>
      <p:nvGrpSpPr>
        <p:cNvPr id="1" name=""/>
        <p:cNvGrpSpPr/>
        <p:nvPr/>
      </p:nvGrpSpPr>
      <p:grpSpPr>
        <a:xfrm>
          <a:off x="0" y="0"/>
          <a:ext cx="0" cy="0"/>
        </a:xfrm>
      </p:grpSpPr>
      <p:sp>
        <p:nvSpPr>
          <p:cNvPr id="14" name="Title 8"/>
          <p:cNvSpPr>
            <a:spLocks noGrp="1"/>
          </p:cNvSpPr>
          <p:nvPr>
            <p:ph type="title"/>
          </p:nvPr>
        </p:nvSpPr>
        <p:spPr>
          <a:xfrm>
            <a:off x="555458" y="536910"/>
            <a:ext cx="10204692"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1967930"/>
            <a:ext cx="11122025" cy="4404296"/>
          </a:xfrm>
        </p:spPr>
        <p:txBody>
          <a:bodyPr/>
          <a:lstStyle>
            <a:lvl1pPr>
              <a:defRPr/>
            </a:lvl1pPr>
          </a:lstStyle>
          <a:p>
            <a:pPr lvl="0"/>
            <a:r>
              <a:rPr lang="en-US"/>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6284743-3BCF-B19C-A531-D789DFFFF57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846812" y="296073"/>
            <a:ext cx="862688" cy="1193281"/>
          </a:xfrm>
          <a:prstGeom prst="rect">
            <a:avLst/>
          </a:prstGeom>
        </p:spPr>
      </p:pic>
    </p:spTree>
    <p:extLst>
      <p:ext uri="{BB962C8B-B14F-4D97-AF65-F5344CB8AC3E}">
        <p14:creationId val="106341587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three column text">
    <p:spTree>
      <p:nvGrpSpPr>
        <p:cNvPr id="1" name=""/>
        <p:cNvGrpSpPr/>
        <p:nvPr/>
      </p:nvGrpSpPr>
      <p:grpSpPr>
        <a:xfrm>
          <a:off x="0" y="0"/>
          <a:ext cx="0" cy="0"/>
        </a:xfrm>
      </p:grpSpPr>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normAutofit/>
          </a:bodyPr>
          <a:lstStyle>
            <a:lvl1pPr>
              <a:defRPr sz="2800"/>
            </a:lvl1pPr>
          </a:lstStyle>
          <a:p>
            <a:pPr lvl="0"/>
            <a:r>
              <a:rPr lang="en-US"/>
              <a:t>Click to edit text</a:t>
            </a:r>
          </a:p>
        </p:txBody>
      </p:sp>
      <p:sp>
        <p:nvSpPr>
          <p:cNvPr id="12" name="Text Placeholder 3"/>
          <p:cNvSpPr>
            <a:spLocks noGrp="1"/>
          </p:cNvSpPr>
          <p:nvPr>
            <p:ph type="body" sz="quarter" idx="32" hasCustomPrompt="1"/>
          </p:nvPr>
        </p:nvSpPr>
        <p:spPr>
          <a:xfrm>
            <a:off x="4444998" y="2162176"/>
            <a:ext cx="3359148" cy="4162424"/>
          </a:xfrm>
        </p:spPr>
        <p:txBody>
          <a:bodyPr>
            <a:normAutofit/>
          </a:bodyPr>
          <a:lstStyle>
            <a:lvl1pPr>
              <a:defRPr sz="2800"/>
            </a:lvl1pPr>
          </a:lstStyle>
          <a:p>
            <a:pPr lvl="0"/>
            <a:r>
              <a:rPr lang="en-US"/>
              <a:t>Click to edit text</a:t>
            </a:r>
          </a:p>
        </p:txBody>
      </p:sp>
      <p:sp>
        <p:nvSpPr>
          <p:cNvPr id="14" name="Text Placeholder 3"/>
          <p:cNvSpPr>
            <a:spLocks noGrp="1"/>
          </p:cNvSpPr>
          <p:nvPr>
            <p:ph type="body" sz="quarter" idx="33" hasCustomPrompt="1"/>
          </p:nvPr>
        </p:nvSpPr>
        <p:spPr>
          <a:xfrm>
            <a:off x="8343901" y="2162176"/>
            <a:ext cx="3359148" cy="4162424"/>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flipH="1">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10508751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loating text left/graphic right">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a:t>Click to edit text</a:t>
            </a:r>
          </a:p>
        </p:txBody>
      </p:sp>
      <p:cxnSp>
        <p:nvCxnSpPr>
          <p:cNvPr id="7" name="Straight Connector 6"/>
          <p:cNvCxnSpPr/>
          <p:nvPr userDrawn="1"/>
        </p:nvCxnSpPr>
        <p:spPr>
          <a:xfrm flipH="1">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337596249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1_large photo left/text right">
    <p:spTree>
      <p:nvGrpSpPr>
        <p:cNvPr id="1" name=""/>
        <p:cNvGrpSpPr/>
        <p:nvPr/>
      </p:nvGrpSpPr>
      <p:grpSpPr>
        <a:xfrm>
          <a:off x="0" y="0"/>
          <a:ext cx="0" cy="0"/>
        </a:xfrm>
      </p:grpSpPr>
      <p:sp>
        <p:nvSpPr>
          <p:cNvPr id="3" name="Picture Placeholder 2"/>
          <p:cNvSpPr>
            <a:spLocks noGrp="1"/>
          </p:cNvSpPr>
          <p:nvPr>
            <p:ph type="pic" sz="quarter" idx="22" hasCustomPrompt="1"/>
          </p:nvPr>
        </p:nvSpPr>
        <p:spPr>
          <a:xfrm>
            <a:off x="5100637"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45" name="Title 8"/>
          <p:cNvSpPr>
            <a:spLocks noGrp="1"/>
          </p:cNvSpPr>
          <p:nvPr>
            <p:ph type="title"/>
          </p:nvPr>
        </p:nvSpPr>
        <p:spPr>
          <a:xfrm>
            <a:off x="315589" y="542228"/>
            <a:ext cx="4426344" cy="1696147"/>
          </a:xfrm>
          <a:prstGeom prst="rect">
            <a:avLst/>
          </a:prstGeom>
          <a:solidFill>
            <a:schemeClr val="accent4">
              <a:lumMod val="40000"/>
              <a:lumOff val="60000"/>
            </a:schemeClr>
          </a:solidFill>
        </p:spPr>
        <p:txBody>
          <a:bodyPr>
            <a:noAutofit/>
          </a:bodyPr>
          <a:lstStyle>
            <a:lvl1pPr algn="l">
              <a:lnSpc>
                <a:spcPct val="100000"/>
              </a:lnSpc>
              <a:defRPr sz="3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21"/>
          </p:nvPr>
        </p:nvSpPr>
        <p:spPr>
          <a:xfrm>
            <a:off x="315590" y="2524124"/>
            <a:ext cx="4426344" cy="3781425"/>
          </a:xfrm>
          <a:prstGeom prst="rect">
            <a:avLst/>
          </a:prstGeom>
        </p:spPr>
        <p:txBody>
          <a:bodyPr numCol="1" spcCol="457200">
            <a:normAutofit/>
          </a:bodyPr>
          <a:lstStyle>
            <a:lvl1pPr marL="0" marR="0" indent="0" algn="l" defTabSz="457200" rtl="0" eaLnBrk="1" fontAlgn="auto" latinLnBrk="0" hangingPunct="1">
              <a:lnSpc>
                <a:spcPct val="100000"/>
              </a:lnSpc>
              <a:spcBef>
                <a:spcPct val="0"/>
              </a:spcBef>
              <a:spcAft>
                <a:spcPts val="1600"/>
              </a:spcAft>
              <a:buClrTx/>
              <a:buSzTx/>
              <a:buFont typeface="Arial" panose="020b0604020202020204" pitchFamily="34" charset="0"/>
              <a:buNone/>
              <a:defRPr sz="32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7" name="Straight Connector 6"/>
          <p:cNvCxnSpPr/>
          <p:nvPr userDrawn="1"/>
        </p:nvCxnSpPr>
        <p:spPr>
          <a:xfrm flipH="1">
            <a:off x="5100635"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271172122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555457" y="1799564"/>
            <a:ext cx="5067299" cy="4582318"/>
          </a:xfrm>
        </p:spPr>
        <p:txBody>
          <a:bodyPr/>
          <a:lstStyle/>
          <a:p>
            <a:endParaRPr lang="en-US"/>
          </a:p>
        </p:txBody>
      </p:sp>
      <p:sp>
        <p:nvSpPr>
          <p:cNvPr id="3" name="Text Placeholder 2"/>
          <p:cNvSpPr>
            <a:spLocks noGrp="1"/>
          </p:cNvSpPr>
          <p:nvPr>
            <p:ph type="body" sz="quarter" idx="32"/>
          </p:nvPr>
        </p:nvSpPr>
        <p:spPr>
          <a:xfrm>
            <a:off x="6651625" y="1799562"/>
            <a:ext cx="5026025" cy="4582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250028309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ull width graphic/bottom text">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a:t>Click to edit text</a:t>
            </a:r>
          </a:p>
        </p:txBody>
      </p: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3529375362"/>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4528385"/>
            <a:ext cx="11287126" cy="195471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0176BB"/>
                </a:solidFill>
                <a:latin typeface="+mn-lt"/>
                <a:ea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270681101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small">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5300472"/>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5659859"/>
            <a:ext cx="11287126" cy="72189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p:cNvCxnSpPr/>
          <p:nvPr userDrawn="1"/>
        </p:nvCxnSpPr>
        <p:spPr>
          <a:xfrm flipH="1">
            <a:off x="0" y="5300472"/>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146975009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 column graphic">
    <p:spTree>
      <p:nvGrpSpPr>
        <p:cNvPr id="1" name=""/>
        <p:cNvGrpSpPr/>
        <p:nvPr/>
      </p:nvGrpSpPr>
      <p:grpSpPr>
        <a:xfrm>
          <a:off x="0" y="0"/>
          <a: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cxnSp>
        <p:nvCxnSpPr>
          <p:cNvPr id="17" name="Straight Connector 1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387930" y="275571"/>
            <a:ext cx="1368681" cy="983235"/>
          </a:xfrm>
          <a:prstGeom prst="rect">
            <a:avLst/>
          </a:prstGeom>
        </p:spPr>
      </p:pic>
      <p:sp>
        <p:nvSpPr>
          <p:cNvPr id="5"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Tree>
    <p:extLst>
      <p:ext uri="{BB962C8B-B14F-4D97-AF65-F5344CB8AC3E}">
        <p14:creationId val="278944765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large photo left/text right">
    <p:spTree>
      <p:nvGrpSpPr>
        <p:cNvPr id="1" name=""/>
        <p:cNvGrpSpPr/>
        <p:nvPr/>
      </p:nvGrpSpPr>
      <p:grpSpPr>
        <a:xfrm>
          <a:off x="0" y="0"/>
          <a: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Autofit/>
          </a:bodyPr>
          <a:lstStyle>
            <a:lvl1pPr algn="l">
              <a:lnSpc>
                <a:spcPct val="100000"/>
              </a:lnSpc>
              <a:defRPr sz="3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ct val="100000"/>
              </a:lnSpc>
              <a:spcBef>
                <a:spcPct val="0"/>
              </a:spcBef>
              <a:spcAft>
                <a:spcPts val="1600"/>
              </a:spcAft>
              <a:buClrTx/>
              <a:buSzTx/>
              <a:buFont typeface="Arial" panose="020b0604020202020204" pitchFamily="34" charset="0"/>
              <a:buNone/>
              <a:defRPr sz="32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7" name="Straight Connector 6"/>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342236268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blank slide">
    <p:spTree>
      <p:nvGrpSpPr>
        <p:cNvPr id="1" name=""/>
        <p:cNvGrpSpPr/>
        <p:nvPr/>
      </p:nvGrpSpPr>
      <p:grpSpPr>
        <a:xfrm>
          <a:off x="0" y="0"/>
          <a:ext cx="0" cy="0"/>
        </a:xfrm>
      </p:grpSpPr>
    </p:spTree>
    <p:extLst>
      <p:ext uri="{BB962C8B-B14F-4D97-AF65-F5344CB8AC3E}">
        <p14:creationId val="36225674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ull-screen image">
    <p:spTree>
      <p:nvGrpSpPr>
        <p:cNvPr id="1" name=""/>
        <p:cNvGrpSpPr/>
        <p:nvPr/>
      </p:nvGrpSpPr>
      <p:grpSpPr>
        <a:xfrm>
          <a:off x="0" y="0"/>
          <a: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a:t>high-res image</a:t>
            </a:r>
          </a:p>
        </p:txBody>
      </p:sp>
    </p:spTree>
    <p:extLst>
      <p:ext uri="{BB962C8B-B14F-4D97-AF65-F5344CB8AC3E}">
        <p14:creationId val="342239686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 option 1 larger">
    <p:spTree>
      <p:nvGrpSpPr>
        <p:cNvPr id="1" name=""/>
        <p:cNvGrpSpPr/>
        <p:nvPr/>
      </p:nvGrpSpPr>
      <p:grpSpPr>
        <a:xfrm>
          <a:off x="0" y="0"/>
          <a:ext cx="0" cy="0"/>
        </a:xfrm>
      </p:grpSpPr>
      <p:sp>
        <p:nvSpPr>
          <p:cNvPr id="3" name="Picture Placeholder 2"/>
          <p:cNvSpPr>
            <a:spLocks noGrp="1"/>
          </p:cNvSpPr>
          <p:nvPr>
            <p:ph type="pic" sz="quarter" idx="21" hasCustomPrompt="1"/>
          </p:nvPr>
        </p:nvSpPr>
        <p:spPr>
          <a:xfrm>
            <a:off x="0" y="-118960"/>
            <a:ext cx="12192000" cy="4928704"/>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hero image</a:t>
            </a:r>
          </a:p>
        </p:txBody>
      </p:sp>
      <p:sp>
        <p:nvSpPr>
          <p:cNvPr id="15" name="Title 8"/>
          <p:cNvSpPr>
            <a:spLocks noGrp="1"/>
          </p:cNvSpPr>
          <p:nvPr>
            <p:ph type="title"/>
          </p:nvPr>
        </p:nvSpPr>
        <p:spPr>
          <a:xfrm>
            <a:off x="455345" y="2808732"/>
            <a:ext cx="7053942" cy="1740423"/>
          </a:xfrm>
          <a:prstGeom prst="rect">
            <a:avLst/>
          </a:prstGeom>
        </p:spPr>
        <p:txBody>
          <a:bodyPr>
            <a:normAutofit/>
          </a:bodyPr>
          <a:lstStyle>
            <a:lvl1pPr algn="l">
              <a:lnSpc>
                <a:spcPct val="100000"/>
              </a:lnSpc>
              <a:defRPr sz="5400" b="1" i="0" baseline="0">
                <a:solidFill>
                  <a:schemeClr val="bg1"/>
                </a:solidFill>
                <a:latin typeface="+mn-lt"/>
                <a:ea typeface="Arial Black" panose="020b0a04020102020204" pitchFamily="34" charset="0"/>
                <a:cs typeface="Arial Black" panose="020b0a04020102020204" pitchFamily="34" charset="0"/>
              </a:defRPr>
            </a:lvl1pPr>
          </a:lstStyle>
          <a:p>
            <a:endParaRPr lang="en-US"/>
          </a:p>
        </p:txBody>
      </p:sp>
      <p:cxnSp>
        <p:nvCxnSpPr>
          <p:cNvPr id="12" name="Straight Connector 11"/>
          <p:cNvCxnSpPr/>
          <p:nvPr userDrawn="1"/>
        </p:nvCxnSpPr>
        <p:spPr>
          <a:xfrm flipH="1">
            <a:off x="0" y="4806672"/>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p:cNvSpPr>
            <a:spLocks noGrp="1"/>
          </p:cNvSpPr>
          <p:nvPr>
            <p:ph type="body" sz="quarter" idx="16"/>
          </p:nvPr>
        </p:nvSpPr>
        <p:spPr>
          <a:xfrm>
            <a:off x="455345" y="5042152"/>
            <a:ext cx="7745680" cy="629392"/>
          </a:xfrm>
          <a:prstGeom prst="rect">
            <a:avLst/>
          </a:prstGeom>
          <a:solidFill>
            <a:schemeClr val="accent4">
              <a:lumMod val="40000"/>
              <a:lumOff val="60000"/>
            </a:schemeClr>
          </a:solidFill>
        </p:spPr>
        <p:txBody>
          <a:bodyPr lIns="91440" tIns="0" rIns="91440" bIns="0" numCol="1" spcCol="457200" anchor="ctr" anchorCtr="0">
            <a:normAutofit/>
          </a:bodyPr>
          <a:lstStyle>
            <a:lvl1pPr marL="0" marR="0" indent="0" algn="l" defTabSz="457200" rtl="0" eaLnBrk="1" fontAlgn="auto" latinLnBrk="0" hangingPunct="1">
              <a:lnSpc>
                <a:spcPct val="100000"/>
              </a:lnSpc>
              <a:spcBef>
                <a:spcPct val="0"/>
              </a:spcBef>
              <a:spcAft>
                <a:spcPct val="0"/>
              </a:spcAft>
              <a:buClrTx/>
              <a:buSzTx/>
              <a:buFont typeface="Arial"/>
              <a:buNone/>
              <a:defRPr sz="2800" b="1" i="0" baseline="0">
                <a:solidFill>
                  <a:srgbClr val="0176BB"/>
                </a:solidFill>
                <a:latin typeface="+mn-lt"/>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ct val="0"/>
              </a:spcBef>
              <a:spcAft>
                <a:spcPct val="0"/>
              </a:spcAft>
              <a:buClrTx/>
              <a:buSzTx/>
              <a:buFont typeface="Arial"/>
              <a:buNone/>
              <a:defRPr/>
            </a:pPr>
            <a:endParaRPr lang="en-US"/>
          </a:p>
        </p:txBody>
      </p:sp>
      <p:sp>
        <p:nvSpPr>
          <p:cNvPr id="4" name="Text Placeholder 3"/>
          <p:cNvSpPr>
            <a:spLocks noGrp="1"/>
          </p:cNvSpPr>
          <p:nvPr>
            <p:ph type="body" sz="quarter" idx="22" hasCustomPrompt="1"/>
          </p:nvPr>
        </p:nvSpPr>
        <p:spPr>
          <a:xfrm>
            <a:off x="455345" y="5887563"/>
            <a:ext cx="2219593" cy="695896"/>
          </a:xfrm>
        </p:spPr>
        <p:txBody>
          <a:bodyPr>
            <a:noAutofit/>
          </a:bodyPr>
          <a:lstStyle>
            <a:lvl1pPr>
              <a:spcAft>
                <a:spcPct val="0"/>
              </a:spcAft>
              <a:defRPr sz="2500"/>
            </a:lvl1pPr>
          </a:lstStyle>
          <a:p>
            <a:pPr lvl="0"/>
            <a:r>
              <a:rPr lang="en-US"/>
              <a:t>Name</a:t>
            </a:r>
          </a:p>
          <a:p>
            <a:pPr lvl="0"/>
            <a:r>
              <a:rPr lang="en-US"/>
              <a:t>Attorney</a:t>
            </a:r>
          </a:p>
        </p:txBody>
      </p:sp>
      <p:pic>
        <p:nvPicPr>
          <p:cNvPr id="10" name="Picture 9">
            <a:extLst>
              <a:ext uri="{FF2B5EF4-FFF2-40B4-BE49-F238E27FC236}">
                <a16:creationId xmlns:a16="http://schemas.microsoft.com/office/drawing/2014/main" id="{CB69A3B1-AD95-411E-AA32-906B19A57AA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015249" y="5317553"/>
            <a:ext cx="2485508" cy="1140019"/>
          </a:xfrm>
          <a:prstGeom prst="rect">
            <a:avLst/>
          </a:prstGeom>
        </p:spPr>
      </p:pic>
    </p:spTree>
    <p:extLst>
      <p:ext uri="{BB962C8B-B14F-4D97-AF65-F5344CB8AC3E}">
        <p14:creationId val="112221603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422809" y="132363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5" name="Text Placeholder 2"/>
          <p:cNvSpPr>
            <a:spLocks noGrp="1"/>
          </p:cNvSpPr>
          <p:nvPr>
            <p:ph type="body" sz="quarter" idx="18" hasCustomPrompt="1"/>
          </p:nvPr>
        </p:nvSpPr>
        <p:spPr>
          <a:xfrm>
            <a:off x="419100" y="4793336"/>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39" name="Text Placeholder 17"/>
          <p:cNvSpPr>
            <a:spLocks noGrp="1"/>
          </p:cNvSpPr>
          <p:nvPr>
            <p:ph type="body" sz="quarter" idx="14" hasCustomPrompt="1"/>
          </p:nvPr>
        </p:nvSpPr>
        <p:spPr>
          <a:xfrm>
            <a:off x="1041738" y="5251852"/>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37" name="Text Placeholder 17"/>
          <p:cNvSpPr>
            <a:spLocks noGrp="1"/>
          </p:cNvSpPr>
          <p:nvPr>
            <p:ph type="body" sz="quarter" idx="12" hasCustomPrompt="1"/>
          </p:nvPr>
        </p:nvSpPr>
        <p:spPr>
          <a:xfrm>
            <a:off x="1044076" y="1770614"/>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pic>
        <p:nvPicPr>
          <p:cNvPr id="1026"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1740872"/>
            <a:ext cx="525751" cy="5257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52909" y="2446748"/>
            <a:ext cx="2690635" cy="1932902"/>
          </a:xfrm>
          <a:prstGeom prst="rect">
            <a:avLst/>
          </a:prstGeom>
        </p:spPr>
      </p:pic>
      <p:cxnSp>
        <p:nvCxnSpPr>
          <p:cNvPr id="5" name="Straight Connector 4"/>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1270797"/>
            <a:ext cx="311214" cy="385449"/>
          </a:xfrm>
          <a:prstGeom prst="rect">
            <a:avLst/>
          </a:prstGeom>
        </p:spPr>
      </p:pic>
      <p:pic>
        <p:nvPicPr>
          <p:cNvPr id="18"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1787104"/>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3464897"/>
            <a:ext cx="525751" cy="525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2994822"/>
            <a:ext cx="311214" cy="385449"/>
          </a:xfrm>
          <a:prstGeom prst="rect">
            <a:avLst/>
          </a:prstGeom>
        </p:spPr>
      </p:pic>
      <p:pic>
        <p:nvPicPr>
          <p:cNvPr id="29"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3511129"/>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descr=""/>
          <p:cNvPicPr>
            <a:picLocks noChangeAspect="1" noChangeArrowheads="1"/>
          </p:cNvPicPr>
          <p:nvPr userDrawn="1"/>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4111287" y="5207972"/>
            <a:ext cx="525751" cy="5257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48463" y="4737897"/>
            <a:ext cx="311214" cy="385449"/>
          </a:xfrm>
          <a:prstGeom prst="rect">
            <a:avLst/>
          </a:prstGeom>
        </p:spPr>
      </p:pic>
      <p:pic>
        <p:nvPicPr>
          <p:cNvPr id="36" name="Picture 2"/>
          <p:cNvPicPr>
            <a:picLocks noChangeAspect="1" noChangeArrowheads="1"/>
          </p:cNvPicPr>
          <p:nvPr userDrawn="1"/>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517384" y="5254204"/>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Placeholder 17"/>
          <p:cNvSpPr>
            <a:spLocks noGrp="1"/>
          </p:cNvSpPr>
          <p:nvPr>
            <p:ph type="body" sz="quarter" idx="13" hasCustomPrompt="1"/>
          </p:nvPr>
        </p:nvSpPr>
        <p:spPr>
          <a:xfrm>
            <a:off x="1044076" y="3508777"/>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40" name="Text Placeholder 17"/>
          <p:cNvSpPr>
            <a:spLocks noGrp="1"/>
          </p:cNvSpPr>
          <p:nvPr>
            <p:ph type="body" sz="quarter" idx="15" hasCustomPrompt="1"/>
          </p:nvPr>
        </p:nvSpPr>
        <p:spPr>
          <a:xfrm>
            <a:off x="4720120" y="1320459"/>
            <a:ext cx="3627972"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1" name="Text Placeholder 17"/>
          <p:cNvSpPr>
            <a:spLocks noGrp="1"/>
          </p:cNvSpPr>
          <p:nvPr>
            <p:ph type="body" sz="quarter" idx="16" hasCustomPrompt="1"/>
          </p:nvPr>
        </p:nvSpPr>
        <p:spPr>
          <a:xfrm>
            <a:off x="4720120" y="3038139"/>
            <a:ext cx="3621090"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2" name="Text Placeholder 17"/>
          <p:cNvSpPr>
            <a:spLocks noGrp="1"/>
          </p:cNvSpPr>
          <p:nvPr>
            <p:ph type="body" sz="quarter" idx="17" hasCustomPrompt="1"/>
          </p:nvPr>
        </p:nvSpPr>
        <p:spPr>
          <a:xfrm>
            <a:off x="4721133" y="4787559"/>
            <a:ext cx="3626425"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4" name="Text Placeholder 2"/>
          <p:cNvSpPr>
            <a:spLocks noGrp="1"/>
          </p:cNvSpPr>
          <p:nvPr>
            <p:ph type="body" sz="quarter" idx="10" hasCustomPrompt="1"/>
          </p:nvPr>
        </p:nvSpPr>
        <p:spPr>
          <a:xfrm>
            <a:off x="422809" y="305373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6" name="Text Placeholder 21"/>
          <p:cNvSpPr>
            <a:spLocks noGrp="1"/>
          </p:cNvSpPr>
          <p:nvPr>
            <p:ph type="body" sz="quarter" idx="19" hasCustomPrompt="1"/>
          </p:nvPr>
        </p:nvSpPr>
        <p:spPr>
          <a:xfrm>
            <a:off x="4721133" y="1770339"/>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
        <p:nvSpPr>
          <p:cNvPr id="47" name="Text Placeholder 21"/>
          <p:cNvSpPr>
            <a:spLocks noGrp="1"/>
          </p:cNvSpPr>
          <p:nvPr>
            <p:ph type="body" sz="quarter" idx="20" hasCustomPrompt="1"/>
          </p:nvPr>
        </p:nvSpPr>
        <p:spPr>
          <a:xfrm>
            <a:off x="4721133" y="3501604"/>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
        <p:nvSpPr>
          <p:cNvPr id="48" name="Text Placeholder 21"/>
          <p:cNvSpPr>
            <a:spLocks noGrp="1"/>
          </p:cNvSpPr>
          <p:nvPr>
            <p:ph type="body" sz="quarter" idx="21" hasCustomPrompt="1"/>
          </p:nvPr>
        </p:nvSpPr>
        <p:spPr>
          <a:xfrm>
            <a:off x="4721133" y="5243833"/>
            <a:ext cx="3607909" cy="461962"/>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@twitterhandle</a:t>
            </a:r>
          </a:p>
        </p:txBody>
      </p:sp>
    </p:spTree>
    <p:extLst>
      <p:ext uri="{BB962C8B-B14F-4D97-AF65-F5344CB8AC3E}">
        <p14:creationId val="2899733206"/>
      </p:ext>
    </p:extLst>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1775512" y="694147"/>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45" name="Text Placeholder 2"/>
          <p:cNvSpPr>
            <a:spLocks noGrp="1"/>
          </p:cNvSpPr>
          <p:nvPr>
            <p:ph type="body" sz="quarter" idx="18" hasCustomPrompt="1"/>
          </p:nvPr>
        </p:nvSpPr>
        <p:spPr>
          <a:xfrm>
            <a:off x="1765455" y="4586460"/>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
        <p:nvSpPr>
          <p:cNvPr id="39" name="Text Placeholder 17"/>
          <p:cNvSpPr>
            <a:spLocks noGrp="1"/>
          </p:cNvSpPr>
          <p:nvPr>
            <p:ph type="body" sz="quarter" idx="14" hasCustomPrompt="1"/>
          </p:nvPr>
        </p:nvSpPr>
        <p:spPr>
          <a:xfrm>
            <a:off x="2388093" y="5092111"/>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37" name="Text Placeholder 17"/>
          <p:cNvSpPr>
            <a:spLocks noGrp="1"/>
          </p:cNvSpPr>
          <p:nvPr>
            <p:ph type="body" sz="quarter" idx="12" hasCustomPrompt="1"/>
          </p:nvPr>
        </p:nvSpPr>
        <p:spPr>
          <a:xfrm>
            <a:off x="2396779" y="1188261"/>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cxnSp>
        <p:nvCxnSpPr>
          <p:cNvPr id="6" name="Straight Connector 5"/>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652909" y="2446748"/>
            <a:ext cx="2690635" cy="1932902"/>
          </a:xfrm>
          <a:prstGeom prst="rect">
            <a:avLst/>
          </a:prstGeom>
        </p:spPr>
      </p:pic>
      <p:cxnSp>
        <p:nvCxnSpPr>
          <p:cNvPr id="5" name="Straight Connector 4"/>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538" y="1747226"/>
            <a:ext cx="311214" cy="385449"/>
          </a:xfrm>
          <a:prstGeom prst="rect">
            <a:avLst/>
          </a:prstGeom>
        </p:spPr>
      </p:pic>
      <p:pic>
        <p:nvPicPr>
          <p:cNvPr id="18"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70087" y="1204751"/>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538" y="3678644"/>
            <a:ext cx="311214" cy="385449"/>
          </a:xfrm>
          <a:prstGeom prst="rect">
            <a:avLst/>
          </a:prstGeom>
        </p:spPr>
      </p:pic>
      <p:pic>
        <p:nvPicPr>
          <p:cNvPr id="29"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70087" y="3136169"/>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9190" y="5636938"/>
            <a:ext cx="311214" cy="385449"/>
          </a:xfrm>
          <a:prstGeom prst="rect">
            <a:avLst/>
          </a:prstGeom>
        </p:spPr>
      </p:pic>
      <p:pic>
        <p:nvPicPr>
          <p:cNvPr id="36" name="Picture 2"/>
          <p:cNvPicPr>
            <a:picLocks noChangeAspect="1" noChangeArrowheads="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a:off x="1863739" y="5094463"/>
            <a:ext cx="400529" cy="4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Placeholder 17"/>
          <p:cNvSpPr>
            <a:spLocks noGrp="1"/>
          </p:cNvSpPr>
          <p:nvPr>
            <p:ph type="body" sz="quarter" idx="13" hasCustomPrompt="1"/>
          </p:nvPr>
        </p:nvSpPr>
        <p:spPr>
          <a:xfrm>
            <a:off x="2396779" y="3133817"/>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email@bricker.com</a:t>
            </a:r>
          </a:p>
        </p:txBody>
      </p:sp>
      <p:sp>
        <p:nvSpPr>
          <p:cNvPr id="40" name="Text Placeholder 17"/>
          <p:cNvSpPr>
            <a:spLocks noGrp="1"/>
          </p:cNvSpPr>
          <p:nvPr>
            <p:ph type="body" sz="quarter" idx="15" hasCustomPrompt="1"/>
          </p:nvPr>
        </p:nvSpPr>
        <p:spPr>
          <a:xfrm>
            <a:off x="2377195" y="1749753"/>
            <a:ext cx="3627972"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1" name="Text Placeholder 17"/>
          <p:cNvSpPr>
            <a:spLocks noGrp="1"/>
          </p:cNvSpPr>
          <p:nvPr>
            <p:ph type="body" sz="quarter" idx="16" hasCustomPrompt="1"/>
          </p:nvPr>
        </p:nvSpPr>
        <p:spPr>
          <a:xfrm>
            <a:off x="2377195" y="3674826"/>
            <a:ext cx="3621090"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2" name="Text Placeholder 17"/>
          <p:cNvSpPr>
            <a:spLocks noGrp="1"/>
          </p:cNvSpPr>
          <p:nvPr>
            <p:ph type="body" sz="quarter" idx="17" hasCustomPrompt="1"/>
          </p:nvPr>
        </p:nvSpPr>
        <p:spPr>
          <a:xfrm>
            <a:off x="2371860" y="5639465"/>
            <a:ext cx="3626425"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555.555.5555</a:t>
            </a:r>
          </a:p>
        </p:txBody>
      </p:sp>
      <p:sp>
        <p:nvSpPr>
          <p:cNvPr id="44" name="Text Placeholder 2"/>
          <p:cNvSpPr>
            <a:spLocks noGrp="1"/>
          </p:cNvSpPr>
          <p:nvPr>
            <p:ph type="body" sz="quarter" idx="10" hasCustomPrompt="1"/>
          </p:nvPr>
        </p:nvSpPr>
        <p:spPr>
          <a:xfrm>
            <a:off x="1775512" y="2631640"/>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First M. Last</a:t>
            </a:r>
          </a:p>
        </p:txBody>
      </p:sp>
    </p:spTree>
    <p:extLst>
      <p:ext uri="{BB962C8B-B14F-4D97-AF65-F5344CB8AC3E}">
        <p14:creationId val="337795217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1524355"/>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1789907"/>
            <a:ext cx="0" cy="458231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4"/>
          <p:cNvSpPr>
            <a:spLocks noGrp="1"/>
          </p:cNvSpPr>
          <p:nvPr>
            <p:ph type="pic" sz="quarter" idx="31"/>
          </p:nvPr>
        </p:nvSpPr>
        <p:spPr>
          <a:xfrm>
            <a:off x="555457" y="1799564"/>
            <a:ext cx="5067299" cy="4582318"/>
          </a:xfrm>
        </p:spPr>
        <p:txBody>
          <a:bodyPr/>
          <a:lstStyle/>
          <a:p>
            <a:endParaRPr lang="en-US"/>
          </a:p>
        </p:txBody>
      </p:sp>
      <p:sp>
        <p:nvSpPr>
          <p:cNvPr id="8" name="Picture Placeholder 4"/>
          <p:cNvSpPr>
            <a:spLocks noGrp="1"/>
          </p:cNvSpPr>
          <p:nvPr>
            <p:ph type="pic" sz="quarter" idx="33"/>
          </p:nvPr>
        </p:nvSpPr>
        <p:spPr>
          <a:xfrm>
            <a:off x="6569245" y="1799564"/>
            <a:ext cx="5108405" cy="4582318"/>
          </a:xfrm>
        </p:spPr>
        <p:txBody>
          <a:bodyPr/>
          <a:lstStyle/>
          <a:p>
            <a:endParaRPr lang="en-US"/>
          </a:p>
        </p:txBody>
      </p:sp>
    </p:spTree>
    <p:extLst>
      <p:ext uri="{BB962C8B-B14F-4D97-AF65-F5344CB8AC3E}">
        <p14:creationId val="292430766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end slide - option 2">
    <p:spTree>
      <p:nvGrpSpPr>
        <p:cNvPr id="1" name=""/>
        <p:cNvGrpSpPr/>
        <p:nvPr/>
      </p:nvGrpSpPr>
      <p:grpSpPr>
        <a:xfrm>
          <a:off x="0" y="0"/>
          <a:ext cx="0" cy="0"/>
        </a:xfrm>
      </p:grpSpPr>
      <p:sp>
        <p:nvSpPr>
          <p:cNvPr id="27" name="Text Placeholder 2"/>
          <p:cNvSpPr>
            <a:spLocks noGrp="1"/>
          </p:cNvSpPr>
          <p:nvPr>
            <p:ph type="body" sz="quarter" idx="22" hasCustomPrompt="1"/>
          </p:nvPr>
        </p:nvSpPr>
        <p:spPr>
          <a:xfrm>
            <a:off x="4441298" y="1218634"/>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45" name="Text Placeholder 2"/>
          <p:cNvSpPr>
            <a:spLocks noGrp="1"/>
          </p:cNvSpPr>
          <p:nvPr>
            <p:ph type="body" sz="quarter" idx="18" hasCustomPrompt="1"/>
          </p:nvPr>
        </p:nvSpPr>
        <p:spPr>
          <a:xfrm>
            <a:off x="4439927" y="4179034"/>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39" name="Text Placeholder 17"/>
          <p:cNvSpPr>
            <a:spLocks noGrp="1"/>
          </p:cNvSpPr>
          <p:nvPr>
            <p:ph type="body" sz="quarter" idx="14" hasCustomPrompt="1"/>
          </p:nvPr>
        </p:nvSpPr>
        <p:spPr>
          <a:xfrm>
            <a:off x="4439927" y="4684685"/>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37" name="Text Placeholder 17"/>
          <p:cNvSpPr>
            <a:spLocks noGrp="1"/>
          </p:cNvSpPr>
          <p:nvPr>
            <p:ph type="body" sz="quarter" idx="12" hasCustomPrompt="1"/>
          </p:nvPr>
        </p:nvSpPr>
        <p:spPr>
          <a:xfrm>
            <a:off x="4439927" y="1712748"/>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pic>
        <p:nvPicPr>
          <p:cNvPr id="7" name="Picture 6"/>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19235" y="2462549"/>
            <a:ext cx="2690635" cy="1932902"/>
          </a:xfrm>
          <a:prstGeom prst="rect">
            <a:avLst/>
          </a:prstGeom>
        </p:spPr>
      </p:pic>
      <p:sp>
        <p:nvSpPr>
          <p:cNvPr id="38" name="Text Placeholder 17"/>
          <p:cNvSpPr>
            <a:spLocks noGrp="1"/>
          </p:cNvSpPr>
          <p:nvPr>
            <p:ph type="body" sz="quarter" idx="13" hasCustomPrompt="1"/>
          </p:nvPr>
        </p:nvSpPr>
        <p:spPr>
          <a:xfrm>
            <a:off x="4429870" y="3171002"/>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44" name="Text Placeholder 2"/>
          <p:cNvSpPr>
            <a:spLocks noGrp="1"/>
          </p:cNvSpPr>
          <p:nvPr>
            <p:ph type="body" sz="quarter" idx="10" hasCustomPrompt="1"/>
          </p:nvPr>
        </p:nvSpPr>
        <p:spPr>
          <a:xfrm>
            <a:off x="4431241" y="2668825"/>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21" name="Text Placeholder 2"/>
          <p:cNvSpPr>
            <a:spLocks noGrp="1"/>
          </p:cNvSpPr>
          <p:nvPr>
            <p:ph type="body" sz="quarter" idx="23" hasCustomPrompt="1"/>
          </p:nvPr>
        </p:nvSpPr>
        <p:spPr>
          <a:xfrm>
            <a:off x="4441298" y="5705159"/>
            <a:ext cx="3644900" cy="592137"/>
          </a:xfrm>
        </p:spPr>
        <p:txBody>
          <a:bodyPr>
            <a:normAutofit/>
          </a:bodyPr>
          <a:lstStyle>
            <a:lvl1pPr>
              <a:defRPr sz="2400" b="1">
                <a:solidFill>
                  <a:srgbClr val="588AB6"/>
                </a:solidFill>
                <a:latin typeface="Arial" panose="020b0604020202020204" pitchFamily="34" charset="0"/>
                <a:cs typeface="Arial" panose="020b0604020202020204" pitchFamily="34" charset="0"/>
              </a:defRPr>
            </a:lvl1pPr>
          </a:lstStyle>
          <a:p>
            <a:pPr lvl="0"/>
            <a:r>
              <a:rPr lang="en-US"/>
              <a:t>Date</a:t>
            </a:r>
          </a:p>
        </p:txBody>
      </p:sp>
      <p:sp>
        <p:nvSpPr>
          <p:cNvPr id="22" name="Text Placeholder 17"/>
          <p:cNvSpPr>
            <a:spLocks noGrp="1"/>
          </p:cNvSpPr>
          <p:nvPr>
            <p:ph type="body" sz="quarter" idx="24" hasCustomPrompt="1"/>
          </p:nvPr>
        </p:nvSpPr>
        <p:spPr>
          <a:xfrm>
            <a:off x="4441298" y="6210810"/>
            <a:ext cx="3608388" cy="461963"/>
          </a:xfrm>
        </p:spPr>
        <p:txBody>
          <a:bodyPr>
            <a:normAutofit/>
          </a:bodyPr>
          <a:lstStyle>
            <a:lvl1pPr>
              <a:defRPr sz="2000">
                <a:latin typeface="Arial" panose="020b0604020202020204" pitchFamily="34" charset="0"/>
                <a:cs typeface="Arial" panose="020b0604020202020204" pitchFamily="34" charset="0"/>
              </a:defRPr>
            </a:lvl1pPr>
          </a:lstStyle>
          <a:p>
            <a:pPr lvl="0"/>
            <a:r>
              <a:rPr lang="en-US"/>
              <a:t>Title</a:t>
            </a:r>
          </a:p>
        </p:txBody>
      </p:sp>
      <p:sp>
        <p:nvSpPr>
          <p:cNvPr id="23" name="Text Placeholder 4"/>
          <p:cNvSpPr>
            <a:spLocks noGrp="1"/>
          </p:cNvSpPr>
          <p:nvPr>
            <p:ph type="body" sz="quarter" idx="29" hasCustomPrompt="1"/>
          </p:nvPr>
        </p:nvSpPr>
        <p:spPr>
          <a:xfrm>
            <a:off x="555457" y="306925"/>
            <a:ext cx="11416583" cy="752475"/>
          </a:xfrm>
          <a:solidFill>
            <a:schemeClr val="accent4">
              <a:lumMod val="40000"/>
              <a:lumOff val="60000"/>
            </a:schemeClr>
          </a:solidFill>
        </p:spPr>
        <p:txBody>
          <a:bodyPr anchor="ctr" anchorCtr="0">
            <a:normAutofit/>
          </a:bodyPr>
          <a:lstStyle>
            <a:lvl1pPr algn="ctr">
              <a:spcAft>
                <a:spcPct val="0"/>
              </a:spcAft>
              <a:defRPr sz="3200" b="1">
                <a:solidFill>
                  <a:srgbClr val="588AB6"/>
                </a:solidFill>
                <a:latin typeface="Arial Black" panose="020b0a04020102020204" pitchFamily="34" charset="0"/>
              </a:defRPr>
            </a:lvl1pPr>
          </a:lstStyle>
          <a:p>
            <a:pPr lvl="0"/>
            <a:r>
              <a:rPr lang="en-US"/>
              <a:t>UPCOMING EVENTS</a:t>
            </a:r>
          </a:p>
        </p:txBody>
      </p:sp>
    </p:spTree>
    <p:extLst>
      <p:ext uri="{BB962C8B-B14F-4D97-AF65-F5344CB8AC3E}">
        <p14:creationId val="2149405412"/>
      </p:ext>
    </p:extLst>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ustom Layout">
    <p:spTree>
      <p:nvGrpSpPr>
        <p:cNvPr id="1" name=""/>
        <p:cNvGrpSpPr/>
        <p:nvPr/>
      </p:nvGrpSpPr>
      <p:grpSpPr>
        <a:xfrm>
          <a:off x="0" y="0"/>
          <a:ext cx="0" cy="0"/>
        </a:xfrm>
      </p:grpSpPr>
      <p:sp>
        <p:nvSpPr>
          <p:cNvPr id="9" name="TextBox 8"/>
          <p:cNvSpPr txBox="1"/>
          <p:nvPr userDrawn="1"/>
        </p:nvSpPr>
        <p:spPr>
          <a:xfrm>
            <a:off x="7611980" y="2952750"/>
            <a:ext cx="4046619" cy="3629024"/>
          </a:xfrm>
          <a:prstGeom prst="rect">
            <a:avLst/>
          </a:prstGeom>
          <a:noFill/>
        </p:spPr>
        <p:txBody>
          <a:bodyPr wrap="square" lIns="91440" rIns="91440" rtlCol="0" anchor="ctr" anchorCtr="0">
            <a:noAutofit/>
          </a:bodyPr>
          <a:lstStyle/>
          <a:p>
            <a:pPr algn="ctr">
              <a:spcAft>
                <a:spcPts val="1600"/>
              </a:spcAft>
            </a:pPr>
            <a:r>
              <a:rPr lang="en-US" sz="4800" b="0">
                <a:solidFill>
                  <a:schemeClr val="tx1"/>
                </a:solidFill>
                <a:latin typeface="Arial" panose="020b0604020202020204" pitchFamily="34" charset="0"/>
                <a:ea typeface="Montserrat Light" charset="0"/>
                <a:cs typeface="Arial" panose="020b0604020202020204" pitchFamily="34" charset="0"/>
              </a:rPr>
              <a:t>Text ‘Bricker’ to 555888</a:t>
            </a:r>
            <a:endParaRPr lang="en-US" sz="4800" b="0">
              <a:solidFill>
                <a:schemeClr val="tx1"/>
              </a:solidFill>
              <a:latin typeface="Arial" panose="020b0604020202020204" pitchFamily="34" charset="0"/>
              <a:cs typeface="Arial" panose="020b0604020202020204" pitchFamily="34" charset="0"/>
            </a:endParaRPr>
          </a:p>
        </p:txBody>
      </p:sp>
      <p:sp>
        <p:nvSpPr>
          <p:cNvPr id="7" name="TextBox 6"/>
          <p:cNvSpPr txBox="1"/>
          <p:nvPr userDrawn="1"/>
        </p:nvSpPr>
        <p:spPr>
          <a:xfrm>
            <a:off x="582529" y="542229"/>
            <a:ext cx="5951621" cy="5763320"/>
          </a:xfrm>
          <a:prstGeom prst="rect">
            <a:avLst/>
          </a:prstGeom>
          <a:solidFill>
            <a:schemeClr val="accent4">
              <a:lumMod val="40000"/>
              <a:lumOff val="60000"/>
            </a:schemeClr>
          </a:solidFill>
        </p:spPr>
        <p:txBody>
          <a:bodyPr wrap="square" lIns="457200" rIns="457200" rtlCol="0" anchor="ctr" anchorCtr="0">
            <a:noAutofit/>
          </a:bodyPr>
          <a:lstStyle/>
          <a:p>
            <a:pPr>
              <a:spcAft>
                <a:spcPts val="1600"/>
              </a:spcAft>
            </a:pPr>
            <a:r>
              <a:rPr lang="en-US" sz="5400" b="1">
                <a:solidFill>
                  <a:srgbClr val="588AB6"/>
                </a:solidFill>
                <a:latin typeface="Arial" panose="020b0604020202020204" pitchFamily="34" charset="0"/>
                <a:ea typeface="Montserrat Light" charset="0"/>
                <a:cs typeface="Arial" panose="020b0604020202020204" pitchFamily="34" charset="0"/>
              </a:rPr>
              <a:t>Sign up for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email insights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authored by </a:t>
            </a:r>
            <a:br>
              <a:rPr lang="en-US" sz="5400" b="1">
                <a:solidFill>
                  <a:srgbClr val="588AB6"/>
                </a:solidFill>
                <a:latin typeface="Arial" panose="020b0604020202020204" pitchFamily="34" charset="0"/>
                <a:ea typeface="Montserrat Light" charset="0"/>
                <a:cs typeface="Arial" panose="020b0604020202020204" pitchFamily="34" charset="0"/>
              </a:rPr>
            </a:br>
            <a:r>
              <a:rPr lang="en-US" sz="5400" b="1">
                <a:solidFill>
                  <a:srgbClr val="588AB6"/>
                </a:solidFill>
                <a:latin typeface="Arial" panose="020b0604020202020204" pitchFamily="34" charset="0"/>
                <a:ea typeface="Montserrat Light" charset="0"/>
                <a:cs typeface="Arial" panose="020b0604020202020204" pitchFamily="34" charset="0"/>
              </a:rPr>
              <a:t>our attorneys. </a:t>
            </a:r>
            <a:endParaRPr lang="en-US" sz="5400" b="1">
              <a:solidFill>
                <a:srgbClr val="588AB6"/>
              </a:solidFill>
              <a:latin typeface="Arial" panose="020b0604020202020204" pitchFamily="34" charset="0"/>
              <a:cs typeface="Arial" panose="020b0604020202020204" pitchFamily="34" charset="0"/>
            </a:endParaRPr>
          </a:p>
        </p:txBody>
      </p:sp>
      <p:pic>
        <p:nvPicPr>
          <p:cNvPr id="6" name="Picture 2" descr=""/>
          <p:cNvPicPr>
            <a:picLocks noChangeAspect="1" noChangeArrowheads="1"/>
          </p:cNvPicPr>
          <p:nvPr userDrawn="1"/>
        </p:nvPicPr>
        <p:blipFill>
          <a:blip r:embed="rId1">
            <a:extLst>
              <a:ext uri="{28A0092B-C50C-407E-A947-70E740481C1C}">
                <a14:useLocalDpi xmlns:a14="http://schemas.microsoft.com/office/drawing/2010/main"/>
              </a:ext>
            </a:extLst>
          </a:blip>
          <a:stretch>
            <a:fillRect/>
          </a:stretch>
        </p:blipFill>
        <p:spPr bwMode="auto">
          <a:xfrm>
            <a:off x="8429625" y="1066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val="632901224"/>
      </p:ext>
    </p:extLst>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9_blank_contact">
    <p:spTree>
      <p:nvGrpSpPr>
        <p:cNvPr id="1" name=""/>
        <p:cNvGrpSpPr/>
        <p:nvPr/>
      </p:nvGrpSpPr>
      <p:grpSpPr>
        <a:xfrm>
          <a:off x="0" y="0"/>
          <a:ext cx="0" cy="0"/>
        </a:xfrm>
      </p:grpSpPr>
      <p:cxnSp>
        <p:nvCxnSpPr>
          <p:cNvPr id="6" name="Straight Connector 5"/>
          <p:cNvCxnSpPr/>
          <p:nvPr userDrawn="1"/>
        </p:nvCxnSpPr>
        <p:spPr>
          <a:xfrm flipH="1">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344449" y="2323101"/>
            <a:ext cx="3995738" cy="709612"/>
          </a:xfrm>
        </p:spPr>
        <p:txBody>
          <a:bodyPr/>
          <a:lstStyle>
            <a:lvl1pPr>
              <a:defRPr b="1" baseline="0">
                <a:solidFill>
                  <a:srgbClr val="588AB6"/>
                </a:solidFill>
              </a:defRPr>
            </a:lvl1pPr>
          </a:lstStyle>
          <a:p>
            <a:pPr lvl="0"/>
            <a:r>
              <a:rPr lang="en-US"/>
              <a:t>First M. Last</a:t>
            </a:r>
          </a:p>
        </p:txBody>
      </p:sp>
      <p:sp>
        <p:nvSpPr>
          <p:cNvPr id="20" name="Text Placeholder 19"/>
          <p:cNvSpPr>
            <a:spLocks noGrp="1"/>
          </p:cNvSpPr>
          <p:nvPr>
            <p:ph type="body" sz="quarter" idx="11" hasCustomPrompt="1"/>
          </p:nvPr>
        </p:nvSpPr>
        <p:spPr>
          <a:xfrm>
            <a:off x="1344449" y="2948985"/>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email@bricker.com</a:t>
            </a:r>
          </a:p>
        </p:txBody>
      </p:sp>
      <p:sp>
        <p:nvSpPr>
          <p:cNvPr id="30" name="Text Placeholder 29"/>
          <p:cNvSpPr>
            <a:spLocks noGrp="1"/>
          </p:cNvSpPr>
          <p:nvPr>
            <p:ph type="body" sz="quarter" idx="12" hasCustomPrompt="1"/>
          </p:nvPr>
        </p:nvSpPr>
        <p:spPr>
          <a:xfrm>
            <a:off x="1344449" y="3478369"/>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pic>
        <p:nvPicPr>
          <p:cNvPr id="10" name="Picture 9"/>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834412" y="1791373"/>
            <a:ext cx="4109084" cy="2951889"/>
          </a:xfrm>
          <a:prstGeom prst="rect">
            <a:avLst/>
          </a:prstGeom>
        </p:spPr>
      </p:pic>
      <p:sp>
        <p:nvSpPr>
          <p:cNvPr id="7" name="Text Placeholder 29"/>
          <p:cNvSpPr>
            <a:spLocks noGrp="1"/>
          </p:cNvSpPr>
          <p:nvPr>
            <p:ph type="body" sz="quarter" idx="13" hasCustomPrompt="1"/>
          </p:nvPr>
        </p:nvSpPr>
        <p:spPr>
          <a:xfrm>
            <a:off x="1344449" y="4055545"/>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a:t>@twitterhandle</a:t>
            </a:r>
            <a:endParaRPr lang="en-US"/>
          </a:p>
        </p:txBody>
      </p:sp>
    </p:spTree>
    <p:extLst>
      <p:ext uri="{BB962C8B-B14F-4D97-AF65-F5344CB8AC3E}">
        <p14:creationId val="3962579041"/>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8_blank_contact">
    <p:spTree>
      <p:nvGrpSpPr>
        <p:cNvPr id="1" name=""/>
        <p:cNvGrpSpPr/>
        <p:nvPr/>
      </p:nvGrpSpPr>
      <p:grpSpPr>
        <a:xfrm>
          <a:off x="0" y="0"/>
          <a:ext cx="0" cy="0"/>
        </a:xfrm>
      </p:grpSpPr>
      <p:cxnSp>
        <p:nvCxnSpPr>
          <p:cNvPr id="6" name="Straight Connector 5"/>
          <p:cNvCxnSpPr/>
          <p:nvPr userDrawn="1"/>
        </p:nvCxnSpPr>
        <p:spPr>
          <a:xfrm flipH="1">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276083" y="2588021"/>
            <a:ext cx="3995738" cy="709612"/>
          </a:xfrm>
        </p:spPr>
        <p:txBody>
          <a:bodyPr/>
          <a:lstStyle>
            <a:lvl1pPr>
              <a:defRPr b="1" baseline="0">
                <a:solidFill>
                  <a:srgbClr val="588AB6"/>
                </a:solidFill>
              </a:defRPr>
            </a:lvl1pPr>
          </a:lstStyle>
          <a:p>
            <a:pPr lvl="0"/>
            <a:r>
              <a:rPr lang="en-US"/>
              <a:t>First M. Last</a:t>
            </a:r>
          </a:p>
        </p:txBody>
      </p:sp>
      <p:sp>
        <p:nvSpPr>
          <p:cNvPr id="20" name="Text Placeholder 19"/>
          <p:cNvSpPr>
            <a:spLocks noGrp="1"/>
          </p:cNvSpPr>
          <p:nvPr>
            <p:ph type="body" sz="quarter" idx="11" hasCustomPrompt="1"/>
          </p:nvPr>
        </p:nvSpPr>
        <p:spPr>
          <a:xfrm>
            <a:off x="1276083" y="3213905"/>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email@bricker.com</a:t>
            </a:r>
          </a:p>
        </p:txBody>
      </p:sp>
      <p:sp>
        <p:nvSpPr>
          <p:cNvPr id="30" name="Text Placeholder 29"/>
          <p:cNvSpPr>
            <a:spLocks noGrp="1"/>
          </p:cNvSpPr>
          <p:nvPr>
            <p:ph type="body" sz="quarter" idx="12" hasCustomPrompt="1"/>
          </p:nvPr>
        </p:nvSpPr>
        <p:spPr>
          <a:xfrm>
            <a:off x="1276083" y="3743289"/>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pic>
        <p:nvPicPr>
          <p:cNvPr id="10" name="Picture 9"/>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834412" y="1791373"/>
            <a:ext cx="4109084" cy="2951889"/>
          </a:xfrm>
          <a:prstGeom prst="rect">
            <a:avLst/>
          </a:prstGeom>
        </p:spPr>
      </p:pic>
    </p:spTree>
    <p:extLst>
      <p:ext uri="{BB962C8B-B14F-4D97-AF65-F5344CB8AC3E}">
        <p14:creationId val="3001369381"/>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blank_contact">
    <p:spTree>
      <p:nvGrpSpPr>
        <p:cNvPr id="1" name=""/>
        <p:cNvGrpSpPr/>
        <p:nvPr/>
      </p:nvGrpSpPr>
      <p:grpSpPr>
        <a:xfrm>
          <a:off x="0" y="0"/>
          <a:ext cx="0" cy="0"/>
        </a:xfrm>
      </p:grpSpPr>
      <p:cxnSp>
        <p:nvCxnSpPr>
          <p:cNvPr id="6" name="Straight Connector 5"/>
          <p:cNvCxnSpPr/>
          <p:nvPr userDrawn="1"/>
        </p:nvCxnSpPr>
        <p:spPr>
          <a:xfrm flipH="1">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190625" y="1589915"/>
            <a:ext cx="3995738" cy="709612"/>
          </a:xfrm>
        </p:spPr>
        <p:txBody>
          <a:bodyPr/>
          <a:lstStyle>
            <a:lvl1pPr>
              <a:defRPr b="1" baseline="0">
                <a:solidFill>
                  <a:srgbClr val="0176BB"/>
                </a:solidFill>
              </a:defRPr>
            </a:lvl1pPr>
          </a:lstStyle>
          <a:p>
            <a:pPr lvl="0"/>
            <a:r>
              <a:rPr lang="en-US"/>
              <a:t>First M. Last</a:t>
            </a:r>
          </a:p>
        </p:txBody>
      </p:sp>
      <p:sp>
        <p:nvSpPr>
          <p:cNvPr id="20" name="Text Placeholder 19"/>
          <p:cNvSpPr>
            <a:spLocks noGrp="1"/>
          </p:cNvSpPr>
          <p:nvPr>
            <p:ph type="body" sz="quarter" idx="11" hasCustomPrompt="1"/>
          </p:nvPr>
        </p:nvSpPr>
        <p:spPr>
          <a:xfrm>
            <a:off x="1190625" y="2215799"/>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email@bricker.com</a:t>
            </a:r>
          </a:p>
        </p:txBody>
      </p:sp>
      <p:sp>
        <p:nvSpPr>
          <p:cNvPr id="30" name="Text Placeholder 29"/>
          <p:cNvSpPr>
            <a:spLocks noGrp="1"/>
          </p:cNvSpPr>
          <p:nvPr>
            <p:ph type="body" sz="quarter" idx="12" hasCustomPrompt="1"/>
          </p:nvPr>
        </p:nvSpPr>
        <p:spPr>
          <a:xfrm>
            <a:off x="1190625" y="2745183"/>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sp>
        <p:nvSpPr>
          <p:cNvPr id="31" name="Text Placeholder 3"/>
          <p:cNvSpPr>
            <a:spLocks noGrp="1"/>
          </p:cNvSpPr>
          <p:nvPr>
            <p:ph type="body" sz="quarter" idx="13" hasCustomPrompt="1"/>
          </p:nvPr>
        </p:nvSpPr>
        <p:spPr>
          <a:xfrm>
            <a:off x="1190625" y="3593661"/>
            <a:ext cx="3995738" cy="709612"/>
          </a:xfrm>
        </p:spPr>
        <p:txBody>
          <a:bodyPr/>
          <a:lstStyle>
            <a:lvl1pPr>
              <a:defRPr b="1" baseline="0">
                <a:solidFill>
                  <a:srgbClr val="0176BB"/>
                </a:solidFill>
              </a:defRPr>
            </a:lvl1pPr>
          </a:lstStyle>
          <a:p>
            <a:pPr lvl="0"/>
            <a:r>
              <a:rPr lang="en-US"/>
              <a:t>First M. Last</a:t>
            </a:r>
          </a:p>
        </p:txBody>
      </p:sp>
      <p:sp>
        <p:nvSpPr>
          <p:cNvPr id="32" name="Text Placeholder 19"/>
          <p:cNvSpPr>
            <a:spLocks noGrp="1"/>
          </p:cNvSpPr>
          <p:nvPr>
            <p:ph type="body" sz="quarter" idx="14" hasCustomPrompt="1"/>
          </p:nvPr>
        </p:nvSpPr>
        <p:spPr>
          <a:xfrm>
            <a:off x="1190625" y="4219545"/>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email@bricker.com</a:t>
            </a:r>
          </a:p>
        </p:txBody>
      </p:sp>
      <p:sp>
        <p:nvSpPr>
          <p:cNvPr id="33" name="Text Placeholder 29"/>
          <p:cNvSpPr>
            <a:spLocks noGrp="1"/>
          </p:cNvSpPr>
          <p:nvPr>
            <p:ph type="body" sz="quarter" idx="15" hasCustomPrompt="1"/>
          </p:nvPr>
        </p:nvSpPr>
        <p:spPr>
          <a:xfrm>
            <a:off x="1190625" y="4748929"/>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pic>
        <p:nvPicPr>
          <p:cNvPr id="11" name="Picture 10">
            <a:extLst>
              <a:ext uri="{FF2B5EF4-FFF2-40B4-BE49-F238E27FC236}">
                <a16:creationId xmlns:a16="http://schemas.microsoft.com/office/drawing/2014/main" id="{F8E2526D-B7AD-4A47-A854-EA33B83B355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990738" y="2514106"/>
            <a:ext cx="4321340" cy="1982055"/>
          </a:xfrm>
          <a:prstGeom prst="rect">
            <a:avLst/>
          </a:prstGeom>
        </p:spPr>
      </p:pic>
    </p:spTree>
    <p:extLst>
      <p:ext uri="{BB962C8B-B14F-4D97-AF65-F5344CB8AC3E}">
        <p14:creationId val="300973045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1 column text">
    <p:spTree>
      <p:nvGrpSpPr>
        <p:cNvPr id="1" name=""/>
        <p:cNvGrpSpPr/>
        <p:nvPr/>
      </p:nvGrpSpPr>
      <p:grpSpPr>
        <a:xfrm>
          <a:off x="0" y="0"/>
          <a:ext cx="0" cy="0"/>
        </a:xfrm>
      </p:grpSpPr>
      <p:sp>
        <p:nvSpPr>
          <p:cNvPr id="14" name="Title 8"/>
          <p:cNvSpPr>
            <a:spLocks noGrp="1"/>
          </p:cNvSpPr>
          <p:nvPr>
            <p:ph type="title"/>
          </p:nvPr>
        </p:nvSpPr>
        <p:spPr>
          <a:xfrm>
            <a:off x="555456" y="536910"/>
            <a:ext cx="10159891" cy="721896"/>
          </a:xfrm>
          <a:prstGeom prst="rect">
            <a:avLst/>
          </a:prstGeom>
        </p:spPr>
        <p:txBody>
          <a:bodyPr>
            <a:no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1967930"/>
            <a:ext cx="11122025" cy="4404296"/>
          </a:xfrm>
        </p:spPr>
        <p:txBody>
          <a:bodyPr>
            <a:noAutofit/>
          </a:bodyPr>
          <a:lstStyle>
            <a:lvl1pPr marL="457200" indent="-457200">
              <a:buClr>
                <a:schemeClr val="tx1">
                  <a:lumMod val="75000"/>
                  <a:lumOff val="25000"/>
                </a:schemeClr>
              </a:buClr>
              <a:buFont typeface="Arial" panose="020b0604020202020204" pitchFamily="34" charset="0"/>
              <a:buChar char="•"/>
              <a:defRPr/>
            </a:lvl1pPr>
          </a:lstStyle>
          <a:p>
            <a:pPr lvl="0"/>
            <a:r>
              <a:rPr lang="en-US"/>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1A503BF-7ED5-DE30-5ABC-DEE266C572B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846812" y="296073"/>
            <a:ext cx="862688" cy="1193281"/>
          </a:xfrm>
          <a:prstGeom prst="rect">
            <a:avLst/>
          </a:prstGeom>
        </p:spPr>
      </p:pic>
    </p:spTree>
    <p:extLst>
      <p:ext uri="{BB962C8B-B14F-4D97-AF65-F5344CB8AC3E}">
        <p14:creationId val="3937318112"/>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2 column text">
    <p:spTree>
      <p:nvGrpSpPr>
        <p:cNvPr id="1" name=""/>
        <p:cNvGrpSpPr/>
        <p:nvPr/>
      </p:nvGrpSpPr>
      <p:grpSpPr>
        <a:xfrm>
          <a:off x="0" y="0"/>
          <a:ext cx="0" cy="0"/>
        </a:xfrm>
      </p:grpSpPr>
      <p:sp>
        <p:nvSpPr>
          <p:cNvPr id="9" name="Title 8"/>
          <p:cNvSpPr>
            <a:spLocks noGrp="1"/>
          </p:cNvSpPr>
          <p:nvPr>
            <p:ph type="title"/>
          </p:nvPr>
        </p:nvSpPr>
        <p:spPr>
          <a:xfrm>
            <a:off x="555458" y="536910"/>
            <a:ext cx="10159890"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4" name="Text Placeholder 3"/>
          <p:cNvSpPr>
            <a:spLocks noGrp="1"/>
          </p:cNvSpPr>
          <p:nvPr>
            <p:ph type="body" sz="quarter" idx="18"/>
          </p:nvPr>
        </p:nvSpPr>
        <p:spPr>
          <a:xfrm>
            <a:off x="555626" y="1903194"/>
            <a:ext cx="5026024" cy="4469032"/>
          </a:xfrm>
        </p:spPr>
        <p:txBody>
          <a:bodyPr>
            <a:normAutofit/>
          </a:bodyPr>
          <a:lstStyle>
            <a:lvl1pPr marL="0" indent="0">
              <a:buFont typeface="Arial" panose="020b0604020202020204" pitchFamily="34" charset="0"/>
              <a:buNone/>
              <a:defRPr sz="2800"/>
            </a:lvl1pPr>
          </a:lstStyle>
          <a:p>
            <a:pPr lvl="0"/>
            <a:r>
              <a:rPr lang="en-US"/>
              <a:t>Click to edit Master text styles</a:t>
            </a:r>
          </a:p>
        </p:txBody>
      </p:sp>
      <p:sp>
        <p:nvSpPr>
          <p:cNvPr id="6" name="Text Placeholder 5"/>
          <p:cNvSpPr>
            <a:spLocks noGrp="1"/>
          </p:cNvSpPr>
          <p:nvPr>
            <p:ph type="body" sz="quarter" idx="19" hasCustomPrompt="1"/>
          </p:nvPr>
        </p:nvSpPr>
        <p:spPr>
          <a:xfrm>
            <a:off x="6619875" y="1903194"/>
            <a:ext cx="5057775" cy="4469031"/>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a:off x="555457" y="1580999"/>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16553" y="1903194"/>
            <a:ext cx="0" cy="4469031"/>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400" b="0"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pic>
        <p:nvPicPr>
          <p:cNvPr id="2" name="Picture 1">
            <a:extLst>
              <a:ext uri="{FF2B5EF4-FFF2-40B4-BE49-F238E27FC236}">
                <a16:creationId xmlns:a16="http://schemas.microsoft.com/office/drawing/2014/main" id="{7FE4BC71-6F5A-C885-A9DD-D7763F1B676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846812" y="296073"/>
            <a:ext cx="862688" cy="1193281"/>
          </a:xfrm>
          <a:prstGeom prst="rect">
            <a:avLst/>
          </a:prstGeom>
        </p:spPr>
      </p:pic>
    </p:spTree>
    <p:extLst>
      <p:ext uri="{BB962C8B-B14F-4D97-AF65-F5344CB8AC3E}">
        <p14:creationId val="44572258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 column text">
    <p:spTree>
      <p:nvGrpSpPr>
        <p:cNvPr id="1" name=""/>
        <p:cNvGrpSpPr/>
        <p:nvPr/>
      </p:nvGrpSpPr>
      <p:grpSpPr>
        <a:xfrm>
          <a:off x="0" y="0"/>
          <a:ext cx="0" cy="0"/>
        </a:xfrm>
      </p:grpSpPr>
      <p:sp>
        <p:nvSpPr>
          <p:cNvPr id="14" name="Title 8"/>
          <p:cNvSpPr>
            <a:spLocks noGrp="1"/>
          </p:cNvSpPr>
          <p:nvPr>
            <p:ph type="title"/>
          </p:nvPr>
        </p:nvSpPr>
        <p:spPr>
          <a:xfrm>
            <a:off x="555458" y="536910"/>
            <a:ext cx="10319688"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29"/>
          </p:nvPr>
        </p:nvSpPr>
        <p:spPr>
          <a:xfrm>
            <a:off x="555457" y="1409700"/>
            <a:ext cx="11122193" cy="752475"/>
          </a:xfrm>
          <a:solidFill>
            <a:schemeClr val="bg1">
              <a:lumMod val="85000"/>
            </a:schemeClr>
          </a:solidFill>
        </p:spPr>
        <p:txBody>
          <a:bodyPr anchor="ctr" anchorCtr="0">
            <a:normAutofit/>
          </a:bodyPr>
          <a:lstStyle>
            <a:lvl1pPr>
              <a:spcAft>
                <a:spcPct val="0"/>
              </a:spcAft>
              <a:defRPr sz="3200" b="1">
                <a:solidFill>
                  <a:srgbClr val="0176BB"/>
                </a:solidFill>
              </a:defRPr>
            </a:lvl1pPr>
          </a:lstStyle>
          <a:p>
            <a:pPr lvl="0"/>
            <a:r>
              <a:rPr lang="en-US"/>
              <a:t>Click to edit Master text styles</a:t>
            </a:r>
          </a:p>
        </p:txBody>
      </p:sp>
      <p:sp>
        <p:nvSpPr>
          <p:cNvPr id="7"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300" b="1"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pic>
        <p:nvPicPr>
          <p:cNvPr id="2" name="Picture 1">
            <a:extLst>
              <a:ext uri="{FF2B5EF4-FFF2-40B4-BE49-F238E27FC236}">
                <a16:creationId xmlns:a16="http://schemas.microsoft.com/office/drawing/2014/main" id="{3C3F9A92-F372-75C9-1068-113FE84D01C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014574" y="396153"/>
            <a:ext cx="649332" cy="898165"/>
          </a:xfrm>
          <a:prstGeom prst="rect">
            <a:avLst/>
          </a:prstGeom>
        </p:spPr>
      </p:pic>
    </p:spTree>
    <p:extLst>
      <p:ext uri="{BB962C8B-B14F-4D97-AF65-F5344CB8AC3E}">
        <p14:creationId val="153909794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three column text">
    <p:spTree>
      <p:nvGrpSpPr>
        <p:cNvPr id="1" name=""/>
        <p:cNvGrpSpPr/>
        <p:nvPr/>
      </p:nvGrpSpPr>
      <p:grpSpPr>
        <a:xfrm>
          <a:off x="0" y="0"/>
          <a:ext cx="0" cy="0"/>
        </a:xfrm>
      </p:grpSpPr>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Autofit/>
          </a:bodyPr>
          <a:lstStyle>
            <a:lvl1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sz="32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normAutofit/>
          </a:bodyPr>
          <a:lstStyle>
            <a:lvl1pPr>
              <a:defRPr sz="2800"/>
            </a:lvl1pPr>
          </a:lstStyle>
          <a:p>
            <a:pPr lvl="0"/>
            <a:r>
              <a:rPr lang="en-US"/>
              <a:t>Click to edit text</a:t>
            </a:r>
          </a:p>
        </p:txBody>
      </p:sp>
      <p:sp>
        <p:nvSpPr>
          <p:cNvPr id="12" name="Text Placeholder 3"/>
          <p:cNvSpPr>
            <a:spLocks noGrp="1"/>
          </p:cNvSpPr>
          <p:nvPr>
            <p:ph type="body" sz="quarter" idx="32" hasCustomPrompt="1"/>
          </p:nvPr>
        </p:nvSpPr>
        <p:spPr>
          <a:xfrm>
            <a:off x="4444998" y="2162176"/>
            <a:ext cx="3359148" cy="4162424"/>
          </a:xfrm>
        </p:spPr>
        <p:txBody>
          <a:bodyPr>
            <a:normAutofit/>
          </a:bodyPr>
          <a:lstStyle>
            <a:lvl1pPr>
              <a:defRPr sz="2800"/>
            </a:lvl1pPr>
          </a:lstStyle>
          <a:p>
            <a:pPr lvl="0"/>
            <a:r>
              <a:rPr lang="en-US"/>
              <a:t>Click to edit text</a:t>
            </a:r>
          </a:p>
        </p:txBody>
      </p:sp>
      <p:sp>
        <p:nvSpPr>
          <p:cNvPr id="14" name="Text Placeholder 3"/>
          <p:cNvSpPr>
            <a:spLocks noGrp="1"/>
          </p:cNvSpPr>
          <p:nvPr>
            <p:ph type="body" sz="quarter" idx="33" hasCustomPrompt="1"/>
          </p:nvPr>
        </p:nvSpPr>
        <p:spPr>
          <a:xfrm>
            <a:off x="8343901" y="2162176"/>
            <a:ext cx="3359148" cy="4162424"/>
          </a:xfrm>
        </p:spPr>
        <p:txBody>
          <a:bodyPr>
            <a:normAutofit/>
          </a:bodyPr>
          <a:lstStyle>
            <a:lvl1pPr>
              <a:defRPr sz="2800"/>
            </a:lvl1pPr>
          </a:lstStyle>
          <a:p>
            <a:pPr lvl="0"/>
            <a:r>
              <a:rPr lang="en-US"/>
              <a:t>Click to edit text</a:t>
            </a:r>
          </a:p>
        </p:txBody>
      </p:sp>
      <p:cxnSp>
        <p:nvCxnSpPr>
          <p:cNvPr id="16" name="Straight Connector 15"/>
          <p:cNvCxnSpPr/>
          <p:nvPr userDrawn="1"/>
        </p:nvCxnSpPr>
        <p:spPr>
          <a:xfrm flipH="1">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543430350"/>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4528385"/>
            <a:ext cx="11287126" cy="1954711"/>
          </a:xfrm>
          <a:prstGeom prst="rect">
            <a:avLst/>
          </a:prstGeom>
          <a:solidFill>
            <a:schemeClr val="accent4">
              <a:lumMod val="40000"/>
              <a:lumOff val="60000"/>
            </a:schemeClr>
          </a:solidFill>
        </p:spPr>
        <p:txBody>
          <a:bodyPr tIns="91440" bIns="91440">
            <a:noAutofit/>
          </a:bodyPr>
          <a:lstStyle>
            <a:lvl1pPr algn="l">
              <a:lnSpc>
                <a:spcPct val="100000"/>
              </a:lnSpc>
              <a:defRPr sz="40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val="72776070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5" name="Picture Placeholder 4"/>
          <p:cNvSpPr>
            <a:spLocks noGrp="1"/>
          </p:cNvSpPr>
          <p:nvPr>
            <p:ph type="pic" sz="quarter" idx="30"/>
          </p:nvPr>
        </p:nvSpPr>
        <p:spPr>
          <a:xfrm>
            <a:off x="555625" y="2609850"/>
            <a:ext cx="5026025" cy="3762375"/>
          </a:xfrm>
        </p:spPr>
        <p:txBody>
          <a:bodyPr/>
          <a:lstStyle/>
          <a:p>
            <a:endParaRPr lang="en-US"/>
          </a:p>
        </p:txBody>
      </p:sp>
      <p:sp>
        <p:nvSpPr>
          <p:cNvPr id="20" name="Picture Placeholder 4"/>
          <p:cNvSpPr>
            <a:spLocks noGrp="1"/>
          </p:cNvSpPr>
          <p:nvPr>
            <p:ph type="pic" sz="quarter" idx="31"/>
          </p:nvPr>
        </p:nvSpPr>
        <p:spPr>
          <a:xfrm>
            <a:off x="6610351" y="2609849"/>
            <a:ext cx="5067299" cy="3762375"/>
          </a:xfrm>
        </p:spPr>
        <p:txBody>
          <a:bodyPr/>
          <a:lstStyle/>
          <a:p>
            <a:endParaRPr lang="en-US"/>
          </a:p>
        </p:txBody>
      </p:sp>
    </p:spTree>
    <p:extLst>
      <p:ext uri="{BB962C8B-B14F-4D97-AF65-F5344CB8AC3E}">
        <p14:creationId val="192158904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full width graphic/bottom header small">
    <p:spTree>
      <p:nvGrpSpPr>
        <p:cNvPr id="1" name=""/>
        <p:cNvGrpSpPr/>
        <p:nvPr/>
      </p:nvGrpSpPr>
      <p:grpSpPr>
        <a:xfrm>
          <a:off x="0" y="0"/>
          <a:ext cx="0" cy="0"/>
        </a:xfrm>
      </p:grpSpPr>
      <p:sp>
        <p:nvSpPr>
          <p:cNvPr id="4" name="Picture Placeholder 3"/>
          <p:cNvSpPr>
            <a:spLocks noGrp="1"/>
          </p:cNvSpPr>
          <p:nvPr>
            <p:ph type="pic" sz="quarter" idx="21" hasCustomPrompt="1"/>
          </p:nvPr>
        </p:nvSpPr>
        <p:spPr>
          <a:xfrm>
            <a:off x="0" y="0"/>
            <a:ext cx="12192000" cy="5300472"/>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image, chart or graph</a:t>
            </a:r>
          </a:p>
        </p:txBody>
      </p:sp>
      <p:sp>
        <p:nvSpPr>
          <p:cNvPr id="10" name="Title 8"/>
          <p:cNvSpPr>
            <a:spLocks noGrp="1"/>
          </p:cNvSpPr>
          <p:nvPr>
            <p:ph type="title"/>
          </p:nvPr>
        </p:nvSpPr>
        <p:spPr>
          <a:xfrm>
            <a:off x="438150" y="5659859"/>
            <a:ext cx="11287126" cy="721891"/>
          </a:xfrm>
          <a:prstGeom prst="rect">
            <a:avLst/>
          </a:prstGeom>
          <a:solidFill>
            <a:schemeClr val="bg1">
              <a:lumMod val="85000"/>
            </a:schemeClr>
          </a:solidFill>
        </p:spPr>
        <p:txBody>
          <a:bodyPr tIns="91440" bIns="91440">
            <a:noAutofit/>
          </a:bodyPr>
          <a:lstStyle>
            <a:lvl1pPr algn="ctr">
              <a:lnSpc>
                <a:spcPct val="100000"/>
              </a:lnSpc>
              <a:defRPr sz="4000" b="1" i="0" baseline="0">
                <a:solidFill>
                  <a:srgbClr val="0176BB"/>
                </a:solidFill>
                <a:latin typeface="+mn-lt"/>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val="386726266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blank slide">
    <p:spTree>
      <p:nvGrpSpPr>
        <p:cNvPr id="1" name=""/>
        <p:cNvGrpSpPr/>
        <p:nvPr/>
      </p:nvGrpSpPr>
      <p:grpSpPr>
        <a:xfrm>
          <a:off x="0" y="0"/>
          <a:ext cx="0" cy="0"/>
        </a:xfrm>
      </p:grpSpPr>
    </p:spTree>
    <p:extLst>
      <p:ext uri="{BB962C8B-B14F-4D97-AF65-F5344CB8AC3E}">
        <p14:creationId val="2952386585"/>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full-screen image">
    <p:spTree>
      <p:nvGrpSpPr>
        <p:cNvPr id="1" name=""/>
        <p:cNvGrpSpPr/>
        <p:nvPr/>
      </p:nvGrpSpPr>
      <p:grpSpPr>
        <a:xfrm>
          <a:off x="0" y="0"/>
          <a: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a:t>high-res image</a:t>
            </a:r>
          </a:p>
        </p:txBody>
      </p:sp>
    </p:spTree>
    <p:extLst>
      <p:ext uri="{BB962C8B-B14F-4D97-AF65-F5344CB8AC3E}">
        <p14:creationId val="175885940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 option 1 larger">
    <p:spTree>
      <p:nvGrpSpPr>
        <p:cNvPr id="1" name=""/>
        <p:cNvGrpSpPr/>
        <p:nvPr/>
      </p:nvGrpSpPr>
      <p:grpSpPr>
        <a:xfrm>
          <a:off x="0" y="0"/>
          <a:ext cx="0" cy="0"/>
        </a:xfrm>
      </p:grpSpPr>
      <p:sp>
        <p:nvSpPr>
          <p:cNvPr id="3" name="Picture Placeholder 2"/>
          <p:cNvSpPr>
            <a:spLocks noGrp="1"/>
          </p:cNvSpPr>
          <p:nvPr>
            <p:ph type="pic" sz="quarter" idx="21" hasCustomPrompt="1"/>
          </p:nvPr>
        </p:nvSpPr>
        <p:spPr>
          <a:xfrm>
            <a:off x="0" y="-118960"/>
            <a:ext cx="12192000" cy="4928704"/>
          </a:xfrm>
          <a:solidFill>
            <a:schemeClr val="accent4">
              <a:lumMod val="20000"/>
              <a:lumOff val="80000"/>
            </a:schemeClr>
          </a:solidFill>
        </p:spPr>
        <p:txBody>
          <a:bodyPr/>
          <a:lstStyle>
            <a:lvl1pPr marL="0" marR="0" indent="0" algn="l" defTabSz="457200" rtl="0" eaLnBrk="1" fontAlgn="auto" latinLnBrk="0" hangingPunct="1">
              <a:lnSpc>
                <a:spcPts val="2400"/>
              </a:lnSpc>
              <a:spcBef>
                <a:spcPct val="0"/>
              </a:spcBef>
              <a:spcAft>
                <a:spcPct val="0"/>
              </a:spcAft>
              <a:buClrTx/>
              <a:buSzTx/>
              <a:buFont typeface="Arial"/>
              <a:buNone/>
              <a:defRPr/>
            </a:lvl1pPr>
          </a:lstStyle>
          <a:p>
            <a:pPr marL="0" marR="0" lvl="0" indent="0" algn="l" defTabSz="457200" rtl="0" eaLnBrk="1" fontAlgn="auto" latinLnBrk="0" hangingPunct="1">
              <a:lnSpc>
                <a:spcPts val="2400"/>
              </a:lnSpc>
              <a:spcBef>
                <a:spcPct val="0"/>
              </a:spcBef>
              <a:spcAft>
                <a:spcPct val="0"/>
              </a:spcAft>
              <a:buClrTx/>
              <a:buSzTx/>
              <a:buFont typeface="Arial"/>
              <a:buNone/>
              <a:defRPr/>
            </a:pPr>
            <a:r>
              <a:rPr lang="en-US"/>
              <a:t>high-res hero image</a:t>
            </a:r>
          </a:p>
        </p:txBody>
      </p:sp>
      <p:sp>
        <p:nvSpPr>
          <p:cNvPr id="15" name="Title 8"/>
          <p:cNvSpPr>
            <a:spLocks noGrp="1"/>
          </p:cNvSpPr>
          <p:nvPr>
            <p:ph type="title"/>
          </p:nvPr>
        </p:nvSpPr>
        <p:spPr>
          <a:xfrm>
            <a:off x="455345" y="2808732"/>
            <a:ext cx="7053942" cy="1740423"/>
          </a:xfrm>
          <a:prstGeom prst="rect">
            <a:avLst/>
          </a:prstGeom>
        </p:spPr>
        <p:txBody>
          <a:bodyPr>
            <a:normAutofit/>
          </a:bodyPr>
          <a:lstStyle>
            <a:lvl1pPr algn="l">
              <a:lnSpc>
                <a:spcPct val="100000"/>
              </a:lnSpc>
              <a:defRPr sz="5400" b="1" i="0" baseline="0">
                <a:solidFill>
                  <a:schemeClr val="bg1"/>
                </a:solidFill>
                <a:latin typeface="+mn-lt"/>
                <a:ea typeface="Arial Black" panose="020b0a04020102020204" pitchFamily="34" charset="0"/>
                <a:cs typeface="Arial Black" panose="020b0a04020102020204" pitchFamily="34" charset="0"/>
              </a:defRPr>
            </a:lvl1pPr>
          </a:lstStyle>
          <a:p>
            <a:endParaRPr lang="en-US"/>
          </a:p>
        </p:txBody>
      </p:sp>
      <p:sp>
        <p:nvSpPr>
          <p:cNvPr id="9" name="Text Placeholder 3"/>
          <p:cNvSpPr>
            <a:spLocks noGrp="1"/>
          </p:cNvSpPr>
          <p:nvPr>
            <p:ph type="body" sz="quarter" idx="16"/>
          </p:nvPr>
        </p:nvSpPr>
        <p:spPr>
          <a:xfrm>
            <a:off x="455345" y="5042152"/>
            <a:ext cx="7745680" cy="629392"/>
          </a:xfrm>
          <a:prstGeom prst="rect">
            <a:avLst/>
          </a:prstGeom>
          <a:solidFill>
            <a:schemeClr val="accent4">
              <a:lumMod val="40000"/>
              <a:lumOff val="60000"/>
            </a:schemeClr>
          </a:solidFill>
        </p:spPr>
        <p:txBody>
          <a:bodyPr lIns="91440" tIns="0" rIns="91440" bIns="0" numCol="1" spcCol="457200" anchor="ctr" anchorCtr="0">
            <a:normAutofit/>
          </a:bodyPr>
          <a:lstStyle>
            <a:lvl1pPr marL="0" marR="0" indent="0" algn="l" defTabSz="457200" rtl="0" eaLnBrk="1" fontAlgn="auto" latinLnBrk="0" hangingPunct="1">
              <a:lnSpc>
                <a:spcPct val="100000"/>
              </a:lnSpc>
              <a:spcBef>
                <a:spcPct val="0"/>
              </a:spcBef>
              <a:spcAft>
                <a:spcPct val="0"/>
              </a:spcAft>
              <a:buClrTx/>
              <a:buSzTx/>
              <a:buFont typeface="Arial"/>
              <a:buNone/>
              <a:defRPr sz="2800" b="1" i="0" baseline="0">
                <a:solidFill>
                  <a:srgbClr val="0176BB"/>
                </a:solidFill>
                <a:latin typeface="+mn-lt"/>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ct val="0"/>
              </a:spcBef>
              <a:spcAft>
                <a:spcPct val="0"/>
              </a:spcAft>
              <a:buClrTx/>
              <a:buSzTx/>
              <a:buFont typeface="Arial"/>
              <a:buNone/>
              <a:defRPr/>
            </a:pPr>
            <a:endParaRPr lang="en-US"/>
          </a:p>
        </p:txBody>
      </p:sp>
      <p:sp>
        <p:nvSpPr>
          <p:cNvPr id="4" name="Text Placeholder 3"/>
          <p:cNvSpPr>
            <a:spLocks noGrp="1"/>
          </p:cNvSpPr>
          <p:nvPr>
            <p:ph type="body" sz="quarter" idx="22" hasCustomPrompt="1"/>
          </p:nvPr>
        </p:nvSpPr>
        <p:spPr>
          <a:xfrm>
            <a:off x="455345" y="5887563"/>
            <a:ext cx="2219593" cy="695896"/>
          </a:xfrm>
        </p:spPr>
        <p:txBody>
          <a:bodyPr>
            <a:noAutofit/>
          </a:bodyPr>
          <a:lstStyle>
            <a:lvl1pPr>
              <a:spcAft>
                <a:spcPct val="0"/>
              </a:spcAft>
              <a:defRPr sz="2500">
                <a:latin typeface="+mn-lt"/>
              </a:defRPr>
            </a:lvl1pPr>
          </a:lstStyle>
          <a:p>
            <a:pPr lvl="0"/>
            <a:r>
              <a:rPr lang="en-US"/>
              <a:t>Name</a:t>
            </a:r>
          </a:p>
          <a:p>
            <a:pPr lvl="0"/>
            <a:r>
              <a:rPr lang="en-US"/>
              <a:t>Attorney</a:t>
            </a:r>
          </a:p>
        </p:txBody>
      </p:sp>
      <p:pic>
        <p:nvPicPr>
          <p:cNvPr id="2" name="Picture 1">
            <a:extLst>
              <a:ext uri="{FF2B5EF4-FFF2-40B4-BE49-F238E27FC236}">
                <a16:creationId xmlns:a16="http://schemas.microsoft.com/office/drawing/2014/main" id="{1A9EBF7F-4F9D-2DDC-5781-B791A6C170A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044470" y="5290922"/>
            <a:ext cx="862688" cy="1193281"/>
          </a:xfrm>
          <a:prstGeom prst="rect">
            <a:avLst/>
          </a:prstGeom>
        </p:spPr>
      </p:pic>
    </p:spTree>
    <p:extLst>
      <p:ext uri="{BB962C8B-B14F-4D97-AF65-F5344CB8AC3E}">
        <p14:creationId val="209301299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blank_contact">
    <p:spTree>
      <p:nvGrpSpPr>
        <p:cNvPr id="1" name=""/>
        <p:cNvGrpSpPr/>
        <p:nvPr/>
      </p:nvGrpSpPr>
      <p:grpSpPr>
        <a:xfrm>
          <a:off x="0" y="0"/>
          <a:ext cx="0" cy="0"/>
        </a:xfrm>
      </p:grpSpPr>
      <p:cxnSp>
        <p:nvCxnSpPr>
          <p:cNvPr id="6" name="Straight Connector 5"/>
          <p:cNvCxnSpPr/>
          <p:nvPr userDrawn="1"/>
        </p:nvCxnSpPr>
        <p:spPr>
          <a:xfrm flipH="1">
            <a:off x="6023082" y="887737"/>
            <a:ext cx="0" cy="512064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190625" y="1589915"/>
            <a:ext cx="3995738" cy="709612"/>
          </a:xfrm>
        </p:spPr>
        <p:txBody>
          <a:bodyPr/>
          <a:lstStyle>
            <a:lvl1pPr>
              <a:defRPr b="1" baseline="0">
                <a:solidFill>
                  <a:srgbClr val="0176BB"/>
                </a:solidFill>
              </a:defRPr>
            </a:lvl1pPr>
          </a:lstStyle>
          <a:p>
            <a:pPr lvl="0"/>
            <a:r>
              <a:rPr lang="en-US"/>
              <a:t>First M. Last</a:t>
            </a:r>
          </a:p>
        </p:txBody>
      </p:sp>
      <p:sp>
        <p:nvSpPr>
          <p:cNvPr id="20" name="Text Placeholder 19"/>
          <p:cNvSpPr>
            <a:spLocks noGrp="1"/>
          </p:cNvSpPr>
          <p:nvPr>
            <p:ph type="body" sz="quarter" idx="11" hasCustomPrompt="1"/>
          </p:nvPr>
        </p:nvSpPr>
        <p:spPr>
          <a:xfrm>
            <a:off x="1190625" y="2215799"/>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email@brickergraydon.com</a:t>
            </a:r>
          </a:p>
        </p:txBody>
      </p:sp>
      <p:sp>
        <p:nvSpPr>
          <p:cNvPr id="30" name="Text Placeholder 29"/>
          <p:cNvSpPr>
            <a:spLocks noGrp="1"/>
          </p:cNvSpPr>
          <p:nvPr>
            <p:ph type="body" sz="quarter" idx="12" hasCustomPrompt="1"/>
          </p:nvPr>
        </p:nvSpPr>
        <p:spPr>
          <a:xfrm>
            <a:off x="1190625" y="2745183"/>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sp>
        <p:nvSpPr>
          <p:cNvPr id="31" name="Text Placeholder 3"/>
          <p:cNvSpPr>
            <a:spLocks noGrp="1"/>
          </p:cNvSpPr>
          <p:nvPr>
            <p:ph type="body" sz="quarter" idx="13" hasCustomPrompt="1"/>
          </p:nvPr>
        </p:nvSpPr>
        <p:spPr>
          <a:xfrm>
            <a:off x="1190625" y="3593661"/>
            <a:ext cx="3995738" cy="709612"/>
          </a:xfrm>
        </p:spPr>
        <p:txBody>
          <a:bodyPr/>
          <a:lstStyle>
            <a:lvl1pPr>
              <a:defRPr b="1" baseline="0">
                <a:solidFill>
                  <a:srgbClr val="0176BB"/>
                </a:solidFill>
              </a:defRPr>
            </a:lvl1pPr>
          </a:lstStyle>
          <a:p>
            <a:pPr lvl="0"/>
            <a:r>
              <a:rPr lang="en-US"/>
              <a:t>First M. Last</a:t>
            </a:r>
          </a:p>
        </p:txBody>
      </p:sp>
      <p:sp>
        <p:nvSpPr>
          <p:cNvPr id="32" name="Text Placeholder 19"/>
          <p:cNvSpPr>
            <a:spLocks noGrp="1"/>
          </p:cNvSpPr>
          <p:nvPr>
            <p:ph type="body" sz="quarter" idx="14" hasCustomPrompt="1"/>
          </p:nvPr>
        </p:nvSpPr>
        <p:spPr>
          <a:xfrm>
            <a:off x="1190625" y="4219545"/>
            <a:ext cx="3995738" cy="504658"/>
          </a:xfrm>
        </p:spPr>
        <p:txBody>
          <a:bodyPr>
            <a:noAutofit/>
          </a:bodyPr>
          <a:lstStyle>
            <a:lvl1pPr>
              <a:defRPr sz="2400"/>
            </a:lvl1pPr>
            <a:lvl2pPr>
              <a:defRPr sz="2400"/>
            </a:lvl2pPr>
            <a:lvl3pPr>
              <a:defRPr sz="2400"/>
            </a:lvl3pPr>
            <a:lvl4pPr>
              <a:defRPr sz="2400"/>
            </a:lvl4pPr>
            <a:lvl5pPr>
              <a:defRPr sz="2400"/>
            </a:lvl5pPr>
          </a:lstStyle>
          <a:p>
            <a:pPr lvl="0"/>
            <a:r>
              <a:rPr lang="en-US"/>
              <a:t>email@brickergraydon.com</a:t>
            </a:r>
          </a:p>
        </p:txBody>
      </p:sp>
      <p:sp>
        <p:nvSpPr>
          <p:cNvPr id="33" name="Text Placeholder 29"/>
          <p:cNvSpPr>
            <a:spLocks noGrp="1"/>
          </p:cNvSpPr>
          <p:nvPr>
            <p:ph type="body" sz="quarter" idx="15" hasCustomPrompt="1"/>
          </p:nvPr>
        </p:nvSpPr>
        <p:spPr>
          <a:xfrm>
            <a:off x="1190625" y="4748929"/>
            <a:ext cx="3995738" cy="552450"/>
          </a:xfrm>
        </p:spPr>
        <p:txBody>
          <a:bodyPr>
            <a:noAutofit/>
          </a:bodyPr>
          <a:lstStyle>
            <a:lvl1pPr>
              <a:defRPr sz="2400"/>
            </a:lvl1pPr>
            <a:lvl2pPr>
              <a:defRPr sz="2400"/>
            </a:lvl2pPr>
            <a:lvl3pPr>
              <a:defRPr sz="2400"/>
            </a:lvl3pPr>
            <a:lvl4pPr>
              <a:defRPr sz="2400"/>
            </a:lvl4pPr>
            <a:lvl5pPr>
              <a:defRPr sz="2400"/>
            </a:lvl5pPr>
          </a:lstStyle>
          <a:p>
            <a:pPr lvl="0"/>
            <a:r>
              <a:rPr lang="en-US" err="1"/>
              <a:t>xxx.xxx.xxxx</a:t>
            </a:r>
            <a:endParaRPr lang="en-US"/>
          </a:p>
        </p:txBody>
      </p:sp>
      <p:sp>
        <p:nvSpPr>
          <p:cNvPr id="12"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400" b="0"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sp>
        <p:nvSpPr>
          <p:cNvPr id="2" name="Title 1">
            <a:extLst>
              <a:ext uri="{FF2B5EF4-FFF2-40B4-BE49-F238E27FC236}">
                <a16:creationId xmlns:a16="http://schemas.microsoft.com/office/drawing/2014/main" id="{9B26EF22-41F9-4B90-9486-6FB273E849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7DBDC818-1449-499E-2D9A-32CC2EF7882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974995" y="2432275"/>
            <a:ext cx="3857266" cy="1993447"/>
          </a:xfrm>
          <a:prstGeom prst="rect">
            <a:avLst/>
          </a:prstGeom>
        </p:spPr>
      </p:pic>
    </p:spTree>
    <p:extLst>
      <p:ext uri="{BB962C8B-B14F-4D97-AF65-F5344CB8AC3E}">
        <p14:creationId val="9175641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2 column pictures">
    <p:spTree>
      <p:nvGrpSpPr>
        <p:cNvPr id="1" name=""/>
        <p:cNvGrpSpPr/>
        <p:nvPr/>
      </p:nvGrpSpPr>
      <p:grpSpPr>
        <a:xfrm>
          <a:off x="0" y="0"/>
          <a:ext cx="0" cy="0"/>
        </a:xfrm>
      </p:grpSpPr>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20" name="Picture Placeholder 4"/>
          <p:cNvSpPr>
            <a:spLocks noGrp="1"/>
          </p:cNvSpPr>
          <p:nvPr>
            <p:ph type="pic" sz="quarter" idx="31"/>
          </p:nvPr>
        </p:nvSpPr>
        <p:spPr>
          <a:xfrm>
            <a:off x="6610351" y="2609849"/>
            <a:ext cx="5067299" cy="3762375"/>
          </a:xfrm>
        </p:spPr>
        <p:txBody>
          <a:bodyPr/>
          <a:lstStyle/>
          <a:p>
            <a:endParaRPr lang="en-US"/>
          </a:p>
        </p:txBody>
      </p:sp>
      <p:sp>
        <p:nvSpPr>
          <p:cNvPr id="3" name="Text Placeholder 2"/>
          <p:cNvSpPr>
            <a:spLocks noGrp="1"/>
          </p:cNvSpPr>
          <p:nvPr>
            <p:ph type="body" sz="quarter" idx="32"/>
          </p:nvPr>
        </p:nvSpPr>
        <p:spPr>
          <a:xfrm>
            <a:off x="555625" y="2609850"/>
            <a:ext cx="5026025" cy="376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1317323927"/>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2 column pictures">
    <p:spTree>
      <p:nvGrpSpPr>
        <p:cNvPr id="1" name=""/>
        <p:cNvGrpSpPr/>
        <p:nvPr/>
      </p:nvGrpSpPr>
      <p:grpSpPr>
        <a:xfrm>
          <a:off x="0" y="0"/>
          <a:ext cx="0" cy="0"/>
        </a:xfrm>
      </p:grpSpPr>
      <p:sp>
        <p:nvSpPr>
          <p:cNvPr id="8" name="Picture Placeholder 4"/>
          <p:cNvSpPr>
            <a:spLocks noGrp="1"/>
          </p:cNvSpPr>
          <p:nvPr>
            <p:ph type="pic" sz="quarter" idx="33"/>
          </p:nvPr>
        </p:nvSpPr>
        <p:spPr>
          <a:xfrm>
            <a:off x="555457" y="2596530"/>
            <a:ext cx="5028047" cy="3762375"/>
          </a:xfrm>
        </p:spPr>
        <p:txBody>
          <a:bodyPr/>
          <a:lstStyle/>
          <a:p>
            <a:endParaRPr lang="en-US"/>
          </a:p>
        </p:txBody>
      </p:sp>
      <p:sp>
        <p:nvSpPr>
          <p:cNvPr id="9"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096000"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4"/>
          <p:cNvSpPr>
            <a:spLocks noGrp="1"/>
          </p:cNvSpPr>
          <p:nvPr>
            <p:ph type="body" sz="quarter" idx="29"/>
          </p:nvPr>
        </p:nvSpPr>
        <p:spPr>
          <a:xfrm>
            <a:off x="555457" y="1409700"/>
            <a:ext cx="11122193" cy="752475"/>
          </a:xfrm>
          <a:solidFill>
            <a:schemeClr val="accent4">
              <a:lumMod val="40000"/>
              <a:lumOff val="60000"/>
            </a:schemeClr>
          </a:solidFill>
        </p:spPr>
        <p:txBody>
          <a:bodyPr anchor="ctr" anchorCtr="0">
            <a:normAutofit/>
          </a:bodyPr>
          <a:lstStyle>
            <a:lvl1pPr>
              <a:spcAft>
                <a:spcPct val="0"/>
              </a:spcAft>
              <a:defRPr sz="3200" b="1">
                <a:solidFill>
                  <a:srgbClr val="588AB6"/>
                </a:solidFill>
              </a:defRPr>
            </a:lvl1pPr>
          </a:lstStyle>
          <a:p>
            <a:pPr lvl="0"/>
            <a:r>
              <a:rPr lang="en-US"/>
              <a:t>Click to edit Master text styles</a:t>
            </a:r>
          </a:p>
        </p:txBody>
      </p:sp>
      <p:sp>
        <p:nvSpPr>
          <p:cNvPr id="3" name="Text Placeholder 2"/>
          <p:cNvSpPr>
            <a:spLocks noGrp="1"/>
          </p:cNvSpPr>
          <p:nvPr>
            <p:ph type="body" sz="quarter" idx="32"/>
          </p:nvPr>
        </p:nvSpPr>
        <p:spPr>
          <a:xfrm>
            <a:off x="6608497" y="2609850"/>
            <a:ext cx="5069153" cy="376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710901554"/>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 column text">
    <p:spTree>
      <p:nvGrpSpPr>
        <p:cNvPr id="1" name=""/>
        <p:cNvGrpSpPr/>
        <p:nvPr/>
      </p:nvGrpSpPr>
      <p:grpSpPr>
        <a:xfrm>
          <a:off x="0" y="0"/>
          <a:ext cx="0" cy="0"/>
        </a:xfrm>
      </p:grpSpPr>
      <p:sp>
        <p:nvSpPr>
          <p:cNvPr id="14" name="Title 8"/>
          <p:cNvSpPr>
            <a:spLocks noGrp="1"/>
          </p:cNvSpPr>
          <p:nvPr>
            <p:ph type="title"/>
          </p:nvPr>
        </p:nvSpPr>
        <p:spPr>
          <a:xfrm>
            <a:off x="555458" y="536910"/>
            <a:ext cx="10319688" cy="721896"/>
          </a:xfrm>
          <a:prstGeom prst="rect">
            <a:avLst/>
          </a:prstGeom>
        </p:spPr>
        <p:txBody>
          <a:bodyPr>
            <a:normAutofit/>
          </a:bodyPr>
          <a:lstStyle>
            <a:lvl1pPr algn="l">
              <a:lnSpc>
                <a:spcPct val="100000"/>
              </a:lnSpc>
              <a:defRPr sz="4400" b="1" i="0" baseline="0">
                <a:solidFill>
                  <a:srgbClr val="0176BB"/>
                </a:solidFill>
                <a:latin typeface="+mn-lt"/>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29"/>
          </p:nvPr>
        </p:nvSpPr>
        <p:spPr>
          <a:xfrm>
            <a:off x="555457" y="1409700"/>
            <a:ext cx="11122193" cy="752475"/>
          </a:xfrm>
          <a:solidFill>
            <a:schemeClr val="bg1">
              <a:lumMod val="85000"/>
            </a:schemeClr>
          </a:solidFill>
        </p:spPr>
        <p:txBody>
          <a:bodyPr anchor="ctr" anchorCtr="0">
            <a:normAutofit/>
          </a:bodyPr>
          <a:lstStyle>
            <a:lvl1pPr>
              <a:spcAft>
                <a:spcPct val="0"/>
              </a:spcAft>
              <a:defRPr sz="3200" b="1">
                <a:solidFill>
                  <a:srgbClr val="0176BB"/>
                </a:solidFill>
              </a:defRPr>
            </a:lvl1pPr>
          </a:lstStyle>
          <a:p>
            <a:pPr lvl="0"/>
            <a:r>
              <a:rPr lang="en-US"/>
              <a:t>Click to edit Master text styles</a:t>
            </a:r>
          </a:p>
        </p:txBody>
      </p:sp>
      <p:sp>
        <p:nvSpPr>
          <p:cNvPr id="7" name="Slide Number Placeholder 4">
            <a:extLst>
              <a:ext uri="{FF2B5EF4-FFF2-40B4-BE49-F238E27FC236}">
                <a16:creationId xmlns:a16="http://schemas.microsoft.com/office/drawing/2014/main" id="{4F2F9AD8-DC5A-47D2-8188-C3E8DFF379CA}"/>
              </a:ext>
            </a:extLst>
          </p:cNvPr>
          <p:cNvSpPr>
            <a:spLocks noGrp="1"/>
          </p:cNvSpPr>
          <p:nvPr>
            <p:ph type="sldNum" sz="quarter" idx="4"/>
          </p:nvPr>
        </p:nvSpPr>
        <p:spPr>
          <a:xfrm>
            <a:off x="11353126" y="6356350"/>
            <a:ext cx="655186" cy="408592"/>
          </a:xfrm>
          <a:prstGeom prst="rect">
            <a:avLst/>
          </a:prstGeom>
        </p:spPr>
        <p:txBody>
          <a:bodyPr vert="horz" lIns="91440" tIns="45720" rIns="91440" bIns="45720" rtlCol="0" anchor="ctr"/>
          <a:lstStyle>
            <a:lvl1pPr algn="r">
              <a:defRPr sz="1300" b="1" i="0">
                <a:solidFill>
                  <a:srgbClr val="0176BB"/>
                </a:solidFill>
                <a:latin typeface="+mn-lt"/>
                <a:ea typeface="Arial" panose="020b0604020202020204" pitchFamily="34" charset="0"/>
                <a:cs typeface="Arial" panose="020b0604020202020204" pitchFamily="34" charset="0"/>
              </a:defRPr>
            </a:lvl1pPr>
          </a:lstStyle>
          <a:p>
            <a:fld id="{D74EEBE0-90DA-9449-945D-BE812F6254A8}" type="slidenum">
              <a:rPr lang="en-US" smtClean="0"/>
              <a:t>‹#›</a:t>
            </a:fld>
            <a:endParaRPr lang="en-US"/>
          </a:p>
        </p:txBody>
      </p:sp>
      <p:pic>
        <p:nvPicPr>
          <p:cNvPr id="2" name="Picture 1">
            <a:extLst>
              <a:ext uri="{FF2B5EF4-FFF2-40B4-BE49-F238E27FC236}">
                <a16:creationId xmlns:a16="http://schemas.microsoft.com/office/drawing/2014/main" id="{3C3F9A92-F372-75C9-1068-113FE84D01C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014574" y="396153"/>
            <a:ext cx="649332" cy="898165"/>
          </a:xfrm>
          <a:prstGeom prst="rect">
            <a:avLst/>
          </a:prstGeom>
        </p:spPr>
      </p:pic>
    </p:spTree>
  </p:cSld>
  <p:clrMapOvr>
    <a:masterClrMapping/>
  </p:clrMapOvr>
  <p:transition/>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slideLayout" Target="../slideLayouts/slideLayout36.xml" /><Relationship Id="rId11" Type="http://schemas.openxmlformats.org/officeDocument/2006/relationships/slideLayout" Target="../slideLayouts/slideLayout37.xml" /><Relationship Id="rId12" Type="http://schemas.openxmlformats.org/officeDocument/2006/relationships/slideLayout" Target="../slideLayouts/slideLayout38.xml" /><Relationship Id="rId13" Type="http://schemas.openxmlformats.org/officeDocument/2006/relationships/slideLayout" Target="../slideLayouts/slideLayout39.xml" /><Relationship Id="rId14" Type="http://schemas.openxmlformats.org/officeDocument/2006/relationships/slideLayout" Target="../slideLayouts/slideLayout40.xml" /><Relationship Id="rId15" Type="http://schemas.openxmlformats.org/officeDocument/2006/relationships/slideLayout" Target="../slideLayouts/slideLayout41.xml" /><Relationship Id="rId16" Type="http://schemas.openxmlformats.org/officeDocument/2006/relationships/slideLayout" Target="../slideLayouts/slideLayout42.xml" /><Relationship Id="rId17" Type="http://schemas.openxmlformats.org/officeDocument/2006/relationships/slideLayout" Target="../slideLayouts/slideLayout43.xml" /><Relationship Id="rId18" Type="http://schemas.openxmlformats.org/officeDocument/2006/relationships/slideLayout" Target="../slideLayouts/slideLayout44.xml" /><Relationship Id="rId19" Type="http://schemas.openxmlformats.org/officeDocument/2006/relationships/slideLayout" Target="../slideLayouts/slideLayout45.xml" /><Relationship Id="rId2" Type="http://schemas.openxmlformats.org/officeDocument/2006/relationships/slideLayout" Target="../slideLayouts/slideLayout28.xml" /><Relationship Id="rId20" Type="http://schemas.openxmlformats.org/officeDocument/2006/relationships/slideLayout" Target="../slideLayouts/slideLayout46.xml" /><Relationship Id="rId21" Type="http://schemas.openxmlformats.org/officeDocument/2006/relationships/slideLayout" Target="../slideLayouts/slideLayout47.xml" /><Relationship Id="rId22" Type="http://schemas.openxmlformats.org/officeDocument/2006/relationships/slideLayout" Target="../slideLayouts/slideLayout48.xml" /><Relationship Id="rId23" Type="http://schemas.openxmlformats.org/officeDocument/2006/relationships/slideLayout" Target="../slideLayouts/slideLayout49.xml" /><Relationship Id="rId24" Type="http://schemas.openxmlformats.org/officeDocument/2006/relationships/slideLayout" Target="../slideLayouts/slideLayout50.xml" /><Relationship Id="rId25" Type="http://schemas.openxmlformats.org/officeDocument/2006/relationships/slideLayout" Target="../slideLayouts/slideLayout51.xml" /><Relationship Id="rId26" Type="http://schemas.openxmlformats.org/officeDocument/2006/relationships/slideLayout" Target="../slideLayouts/slideLayout52.xml" /><Relationship Id="rId27" Type="http://schemas.openxmlformats.org/officeDocument/2006/relationships/slideLayout" Target="../slideLayouts/slideLayout53.xml" /><Relationship Id="rId28" Type="http://schemas.openxmlformats.org/officeDocument/2006/relationships/slideLayout" Target="../slideLayouts/slideLayout54.xml" /><Relationship Id="rId29" Type="http://schemas.openxmlformats.org/officeDocument/2006/relationships/theme" Target="../theme/theme2.xml" /><Relationship Id="rId3" Type="http://schemas.openxmlformats.org/officeDocument/2006/relationships/slideLayout" Target="../slideLayouts/slideLayout29.xml" /><Relationship Id="rId4" Type="http://schemas.openxmlformats.org/officeDocument/2006/relationships/slideLayout" Target="../slideLayouts/slideLayout30.xml" /><Relationship Id="rId5" Type="http://schemas.openxmlformats.org/officeDocument/2006/relationships/slideLayout" Target="../slideLayouts/slideLayout31.xml" /><Relationship Id="rId6" Type="http://schemas.openxmlformats.org/officeDocument/2006/relationships/slideLayout" Target="../slideLayouts/slideLayout32.xml" /><Relationship Id="rId7" Type="http://schemas.openxmlformats.org/officeDocument/2006/relationships/slideLayout" Target="../slideLayouts/slideLayout33.xml" /><Relationship Id="rId8" Type="http://schemas.openxmlformats.org/officeDocument/2006/relationships/slideLayout" Target="../slideLayouts/slideLayout34.xml" /><Relationship Id="rId9" Type="http://schemas.openxmlformats.org/officeDocument/2006/relationships/slideLayout" Target="../slideLayouts/slideLayout35.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55.xml" /><Relationship Id="rId10" Type="http://schemas.openxmlformats.org/officeDocument/2006/relationships/slideLayout" Target="../slideLayouts/slideLayout64.xml" /><Relationship Id="rId11" Type="http://schemas.openxmlformats.org/officeDocument/2006/relationships/theme" Target="../theme/theme3.xml" /><Relationship Id="rId2" Type="http://schemas.openxmlformats.org/officeDocument/2006/relationships/slideLayout" Target="../slideLayouts/slideLayout56.xml" /><Relationship Id="rId3" Type="http://schemas.openxmlformats.org/officeDocument/2006/relationships/slideLayout" Target="../slideLayouts/slideLayout57.xml" /><Relationship Id="rId4" Type="http://schemas.openxmlformats.org/officeDocument/2006/relationships/slideLayout" Target="../slideLayouts/slideLayout58.xml" /><Relationship Id="rId5" Type="http://schemas.openxmlformats.org/officeDocument/2006/relationships/slideLayout" Target="../slideLayouts/slideLayout59.xml" /><Relationship Id="rId6" Type="http://schemas.openxmlformats.org/officeDocument/2006/relationships/slideLayout" Target="../slideLayouts/slideLayout60.xml" /><Relationship Id="rId7" Type="http://schemas.openxmlformats.org/officeDocument/2006/relationships/slideLayout" Target="../slideLayouts/slideLayout61.xml" /><Relationship Id="rId8" Type="http://schemas.openxmlformats.org/officeDocument/2006/relationships/slideLayout" Target="../slideLayouts/slideLayout62.xml" /><Relationship Id="rId9" Type="http://schemas.openxmlformats.org/officeDocument/2006/relationships/slideLayout" Target="../slideLayouts/slideLayout6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38200" y="1825624"/>
            <a:ext cx="10515600" cy="47466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229316013"/>
      </p:ext>
    </p:extLst>
  </p:cSld>
  <p:clrMap bg1="lt1" tx1="dk1" bg2="lt2" tx2="dk2" accent1="accent1" accent2="accent2" accent3="accent3" accent4="accent4" accent5="accent5" accent6="accent6" hlink="hlink" folHlink="folHlink"/>
  <p:sldLayoutIdLst>
    <p:sldLayoutId id="2147483754" r:id="rId1"/>
    <p:sldLayoutId id="2147483798" r:id="rId2"/>
    <p:sldLayoutId id="2147483802" r:id="rId3"/>
    <p:sldLayoutId id="2147483804" r:id="rId4"/>
    <p:sldLayoutId id="2147483805" r:id="rId5"/>
    <p:sldLayoutId id="2147483792" r:id="rId6"/>
    <p:sldLayoutId id="2147483801" r:id="rId7"/>
    <p:sldLayoutId id="2147483803" r:id="rId8"/>
    <p:sldLayoutId id="2147483755" r:id="rId9"/>
    <p:sldLayoutId id="2147483799" r:id="rId10"/>
    <p:sldLayoutId id="2147483756" r:id="rId11"/>
    <p:sldLayoutId id="2147483757" r:id="rId12"/>
    <p:sldLayoutId id="2147483800" r:id="rId13"/>
    <p:sldLayoutId id="2147483758" r:id="rId14"/>
    <p:sldLayoutId id="2147483793" r:id="rId15"/>
    <p:sldLayoutId id="2147483794" r:id="rId16"/>
    <p:sldLayoutId id="2147483759" r:id="rId17"/>
    <p:sldLayoutId id="2147483760" r:id="rId18"/>
    <p:sldLayoutId id="2147483761" r:id="rId19"/>
    <p:sldLayoutId id="2147483762" r:id="rId20"/>
    <p:sldLayoutId id="2147483795" r:id="rId21"/>
    <p:sldLayoutId id="2147483787" r:id="rId22"/>
    <p:sldLayoutId id="2147483806" r:id="rId23"/>
    <p:sldLayoutId id="2147483807" r:id="rId24"/>
    <p:sldLayoutId id="2147483786" r:id="rId25"/>
    <p:sldLayoutId id="2147483811" r:id="rId26"/>
  </p:sldLayoutIdLst>
  <p:transition/>
  <p:timing/>
  <p:txStyles>
    <p:titleStyle>
      <a:lvl1pPr algn="l" defTabSz="609585" rtl="0" eaLnBrk="1" latinLnBrk="0" hangingPunct="1">
        <a:spcBef>
          <a:spcPct val="0"/>
        </a:spcBef>
        <a:buNone/>
        <a:defRPr sz="4800" b="1" i="0" kern="1200">
          <a:solidFill>
            <a:srgbClr val="0176BB"/>
          </a:solidFill>
          <a:latin typeface="+mn-lt"/>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0"/>
        </a:spcBef>
        <a:spcAft>
          <a:spcPts val="1600"/>
        </a:spcAft>
        <a:buFont typeface="Arial" panose="020b0604020202020204" pitchFamily="34" charset="0"/>
        <a:buNone/>
        <a:defRPr sz="3200" kern="1200">
          <a:solidFill>
            <a:schemeClr val="tx1">
              <a:lumMod val="75000"/>
              <a:lumOff val="25000"/>
            </a:schemeClr>
          </a:solidFill>
          <a:latin typeface="+mn-lt"/>
          <a:ea typeface="Open Sans" charset="0"/>
          <a:cs typeface="Arial" panose="020b0604020202020204" pitchFamily="34" charset="0"/>
        </a:defRPr>
      </a:lvl1pPr>
      <a:lvl2pPr marL="457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2pPr>
      <a:lvl3pPr marL="914400" indent="-228600" algn="l" defTabSz="609585" rtl="0" eaLnBrk="1" latinLnBrk="0" hangingPunct="1">
        <a:spcBef>
          <a:spcPct val="0"/>
        </a:spcBef>
        <a:spcAft>
          <a:spcPts val="1600"/>
        </a:spcAft>
        <a:buFont typeface="Courier New" panose="02070309020205020404" pitchFamily="49" charset="0"/>
        <a:buChar char="o"/>
        <a:defRPr sz="3200" kern="1200">
          <a:solidFill>
            <a:schemeClr val="tx1">
              <a:lumMod val="75000"/>
              <a:lumOff val="25000"/>
            </a:schemeClr>
          </a:solidFill>
          <a:latin typeface="+mn-lt"/>
          <a:ea typeface="Open Sans" charset="0"/>
          <a:cs typeface="Arial" panose="020b0604020202020204" pitchFamily="34" charset="0"/>
        </a:defRPr>
      </a:lvl3pPr>
      <a:lvl4pPr marL="1600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4pPr>
      <a:lvl5pPr marL="20574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38200" y="1825624"/>
            <a:ext cx="10515600" cy="47466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81545293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Lst>
  <p:transition/>
  <p:timing/>
  <p:hf hdr="0" ftr="0" dt="0"/>
  <p:txStyles>
    <p:titleStyle>
      <a:lvl1pPr algn="l" defTabSz="609585" rtl="0" eaLnBrk="1" latinLnBrk="0" hangingPunct="1">
        <a:spcBef>
          <a:spcPct val="0"/>
        </a:spcBef>
        <a:buNone/>
        <a:defRPr sz="4800" b="1" i="0" kern="1200">
          <a:solidFill>
            <a:srgbClr val="0176BB"/>
          </a:solidFill>
          <a:latin typeface="+mn-lt"/>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0"/>
        </a:spcBef>
        <a:spcAft>
          <a:spcPts val="1600"/>
        </a:spcAft>
        <a:buFont typeface="Arial" panose="020b0604020202020204" pitchFamily="34" charset="0"/>
        <a:buNone/>
        <a:defRPr sz="3200" kern="1200">
          <a:solidFill>
            <a:schemeClr val="tx1">
              <a:lumMod val="75000"/>
              <a:lumOff val="25000"/>
            </a:schemeClr>
          </a:solidFill>
          <a:latin typeface="+mn-lt"/>
          <a:ea typeface="Open Sans" charset="0"/>
          <a:cs typeface="Arial" panose="020b0604020202020204" pitchFamily="34" charset="0"/>
        </a:defRPr>
      </a:lvl1pPr>
      <a:lvl2pPr marL="457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2pPr>
      <a:lvl3pPr marL="914400" indent="-228600" algn="l" defTabSz="609585" rtl="0" eaLnBrk="1" latinLnBrk="0" hangingPunct="1">
        <a:spcBef>
          <a:spcPct val="0"/>
        </a:spcBef>
        <a:spcAft>
          <a:spcPts val="1600"/>
        </a:spcAft>
        <a:buFont typeface="Courier New" panose="02070309020205020404" pitchFamily="49" charset="0"/>
        <a:buChar char="o"/>
        <a:defRPr sz="3200" kern="1200">
          <a:solidFill>
            <a:schemeClr val="tx1">
              <a:lumMod val="75000"/>
              <a:lumOff val="25000"/>
            </a:schemeClr>
          </a:solidFill>
          <a:latin typeface="+mn-lt"/>
          <a:ea typeface="Open Sans" charset="0"/>
          <a:cs typeface="Arial" panose="020b0604020202020204" pitchFamily="34" charset="0"/>
        </a:defRPr>
      </a:lvl3pPr>
      <a:lvl4pPr marL="1600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4pPr>
      <a:lvl5pPr marL="20574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38200" y="1825624"/>
            <a:ext cx="10515600" cy="47466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81593130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Lst>
  <p:transition/>
  <p:timing/>
  <p:txStyles>
    <p:titleStyle>
      <a:lvl1pPr algn="l" defTabSz="609585" rtl="0" eaLnBrk="1" latinLnBrk="0" hangingPunct="1">
        <a:spcBef>
          <a:spcPct val="0"/>
        </a:spcBef>
        <a:buNone/>
        <a:defRPr sz="4800" b="1" i="0" kern="1200">
          <a:solidFill>
            <a:srgbClr val="0176BB"/>
          </a:solidFill>
          <a:latin typeface="+mn-lt"/>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0"/>
        </a:spcBef>
        <a:spcAft>
          <a:spcPts val="1600"/>
        </a:spcAft>
        <a:buFont typeface="Arial" panose="020b0604020202020204" pitchFamily="34" charset="0"/>
        <a:buNone/>
        <a:defRPr sz="3200" kern="1200">
          <a:solidFill>
            <a:schemeClr val="tx1">
              <a:lumMod val="75000"/>
              <a:lumOff val="25000"/>
            </a:schemeClr>
          </a:solidFill>
          <a:latin typeface="+mn-lt"/>
          <a:ea typeface="Open Sans" charset="0"/>
          <a:cs typeface="Arial" panose="020b0604020202020204" pitchFamily="34" charset="0"/>
        </a:defRPr>
      </a:lvl1pPr>
      <a:lvl2pPr marL="457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2pPr>
      <a:lvl3pPr marL="914400" indent="-228600" algn="l" defTabSz="609585" rtl="0" eaLnBrk="1" latinLnBrk="0" hangingPunct="1">
        <a:spcBef>
          <a:spcPct val="0"/>
        </a:spcBef>
        <a:spcAft>
          <a:spcPts val="1600"/>
        </a:spcAft>
        <a:buFont typeface="Courier New" panose="02070309020205020404" pitchFamily="49" charset="0"/>
        <a:buChar char="o"/>
        <a:defRPr sz="3200" kern="1200">
          <a:solidFill>
            <a:schemeClr val="tx1">
              <a:lumMod val="75000"/>
              <a:lumOff val="25000"/>
            </a:schemeClr>
          </a:solidFill>
          <a:latin typeface="+mn-lt"/>
          <a:ea typeface="Open Sans" charset="0"/>
          <a:cs typeface="Arial" panose="020b0604020202020204" pitchFamily="34" charset="0"/>
        </a:defRPr>
      </a:lvl3pPr>
      <a:lvl4pPr marL="16002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4pPr>
      <a:lvl5pPr marL="2057400" indent="-228600" algn="l" defTabSz="609585" rtl="0" eaLnBrk="1" latinLnBrk="0" hangingPunct="1">
        <a:spcBef>
          <a:spcPct val="0"/>
        </a:spcBef>
        <a:spcAft>
          <a:spcPts val="1600"/>
        </a:spcAft>
        <a:buFont typeface="Arial" panose="020b0604020202020204" pitchFamily="34" charset="0"/>
        <a:buChar char="•"/>
        <a:defRPr sz="3200" kern="1200">
          <a:solidFill>
            <a:schemeClr val="tx1">
              <a:lumMod val="75000"/>
              <a:lumOff val="25000"/>
            </a:schemeClr>
          </a:solidFill>
          <a:latin typeface="+mn-lt"/>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1.xml" /><Relationship Id="rId3" Type="http://schemas.openxmlformats.org/officeDocument/2006/relationships/image" Target="../media/image12.png" /><Relationship Id="rId4" Type="http://schemas.microsoft.com/office/2007/relationships/hdphoto" Target="../media/image13.wdp"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4.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8.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1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0.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1.xml" /><Relationship Id="rId3" Type="http://schemas.openxmlformats.org/officeDocument/2006/relationships/image" Target="../media/image15.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3.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5.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6.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7.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notesSlide" Target="../notesSlides/notesSlide28.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29.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3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31.xml" /><Relationship Id="rId3" Type="http://schemas.openxmlformats.org/officeDocument/2006/relationships/image" Target="../media/image16.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6.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8.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0.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1.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2.xml" /><Relationship Id="rId3" Type="http://schemas.openxmlformats.org/officeDocument/2006/relationships/image" Target="../media/image17.jpe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3.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4.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5.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6.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7.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4.jpe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9.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0.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1.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2.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3.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4.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5.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6.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7.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8.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5.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9.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0.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1.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2.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3.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4.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5.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6.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7.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8.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6.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9.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0.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1.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2.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3.xml" /><Relationship Id="rId3" Type="http://schemas.openxmlformats.org/officeDocument/2006/relationships/image" Target="../media/image18.jpe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4.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5.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6.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7.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8.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7.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80.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1.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notesSlide" Target="../notesSlides/notesSlide82.xml" /><Relationship Id="rId3" Type="http://schemas.openxmlformats.org/officeDocument/2006/relationships/image" Target="../media/image19.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notesSlide" Target="../notesSlides/notesSlide83.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5.xml" /><Relationship Id="rId2" Type="http://schemas.openxmlformats.org/officeDocument/2006/relationships/notesSlide" Target="../notesSlides/notesSlide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Placeholder 2" descr="" title="Cover slide"/>
          <p:cNvPicPr>
            <a:picLocks noGrp="1" noChangeAspect="1"/>
          </p:cNvPicPr>
          <p:nvPr>
            <p:ph type="pic" sz="quarter" idx="2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16088"/>
            <a:ext cx="12192000" cy="4928704"/>
          </a:xfrm>
        </p:spPr>
      </p:pic>
      <p:sp>
        <p:nvSpPr>
          <p:cNvPr id="6" name="Title 5"/>
          <p:cNvSpPr>
            <a:spLocks noGrp="1"/>
          </p:cNvSpPr>
          <p:nvPr>
            <p:ph type="title"/>
          </p:nvPr>
        </p:nvSpPr>
        <p:spPr>
          <a:xfrm>
            <a:off x="0" y="3572540"/>
            <a:ext cx="12192000" cy="1340075"/>
          </a:xfrm>
          <a:gradFill>
            <a:gsLst>
              <a:gs pos="0">
                <a:schemeClr val="bg1">
                  <a:lumMod val="50000"/>
                  <a:alpha val="0"/>
                </a:schemeClr>
              </a:gs>
              <a:gs pos="49000">
                <a:schemeClr val="bg1">
                  <a:lumMod val="50000"/>
                  <a:alpha val="70000"/>
                </a:schemeClr>
              </a:gs>
            </a:gsLst>
            <a:lin ang="5400000" scaled="1"/>
          </a:gradFill>
        </p:spPr>
        <p:txBody>
          <a:bodyPr anchor="b" anchorCtr="0">
            <a:normAutofit/>
          </a:bodyPr>
          <a:lstStyle/>
          <a:p>
            <a:pPr marL="457200"/>
            <a:r>
              <a:rPr lang="en-US"/>
              <a:t>Title IX K-12 Training</a:t>
            </a:r>
          </a:p>
        </p:txBody>
      </p:sp>
      <p:sp>
        <p:nvSpPr>
          <p:cNvPr id="2" name="Text Placeholder 9">
            <a:extLst>
              <a:ext uri="{FF2B5EF4-FFF2-40B4-BE49-F238E27FC236}">
                <a16:creationId xmlns:a16="http://schemas.microsoft.com/office/drawing/2014/main" id="{4E29EB68-EB26-BAE5-2177-C47A6DB947C1}"/>
              </a:ext>
            </a:extLst>
          </p:cNvPr>
          <p:cNvSpPr txBox="1"/>
          <p:nvPr/>
        </p:nvSpPr>
        <p:spPr>
          <a:xfrm>
            <a:off x="455345" y="5183443"/>
            <a:ext cx="7745680" cy="629392"/>
          </a:xfrm>
          <a:prstGeom prst="rect">
            <a:avLst/>
          </a:prstGeom>
          <a:solidFill>
            <a:schemeClr val="accent4">
              <a:lumMod val="40000"/>
              <a:lumOff val="60000"/>
            </a:schemeClr>
          </a:solidFill>
        </p:spPr>
        <p:txBody>
          <a:bodyPr vert="horz" lIns="91440" tIns="0" rIns="91440" bIns="0" numCol="1" spcCol="457200" rtlCol="0" anchor="ctr" anchorCtr="0">
            <a:normAutofit fontScale="85000" lnSpcReduction="10000"/>
          </a:bodyPr>
          <a:lstStyle>
            <a:lvl1pPr marL="0" marR="0" indent="0" algn="l" defTabSz="457200" rtl="0" eaLnBrk="1" fontAlgn="auto" latinLnBrk="0" hangingPunct="1">
              <a:lnSpc>
                <a:spcPct val="100000"/>
              </a:lnSpc>
              <a:spcBef>
                <a:spcPct val="0"/>
              </a:spcBef>
              <a:spcAft>
                <a:spcPct val="0"/>
              </a:spcAft>
              <a:buClrTx/>
              <a:buSzTx/>
              <a:buFont typeface="Arial"/>
              <a:buNone/>
              <a:defRPr sz="2800" b="1" i="0" kern="1200" baseline="0">
                <a:solidFill>
                  <a:srgbClr val="0176BB"/>
                </a:solidFill>
                <a:latin typeface="+mn-lt"/>
                <a:ea typeface="Arial" panose="020b0604020202020204" pitchFamily="34" charset="0"/>
                <a:cs typeface="Arial" panose="020b0604020202020204" pitchFamily="34" charset="0"/>
              </a:defRPr>
            </a:lvl1pPr>
            <a:lvl2pPr marL="457200" indent="0" algn="l" defTabSz="609585" rtl="0" eaLnBrk="1" latinLnBrk="0" hangingPunct="1">
              <a:spcBef>
                <a:spcPct val="0"/>
              </a:spcBef>
              <a:spcAft>
                <a:spcPts val="1600"/>
              </a:spcAft>
              <a:buFont typeface="Arial" panose="020b0604020202020204" pitchFamily="34" charset="0"/>
              <a:buNone/>
              <a:defRPr sz="1600" kern="1200">
                <a:solidFill>
                  <a:schemeClr val="tx1">
                    <a:lumMod val="75000"/>
                    <a:lumOff val="25000"/>
                  </a:schemeClr>
                </a:solidFill>
                <a:latin typeface="Open Sans" charset="0"/>
                <a:ea typeface="Open Sans" charset="0"/>
                <a:cs typeface="Open Sans" charset="0"/>
              </a:defRPr>
            </a:lvl2pPr>
            <a:lvl3pPr marL="914400" indent="0" algn="l" defTabSz="609585" rtl="0" eaLnBrk="1" latinLnBrk="0" hangingPunct="1">
              <a:spcBef>
                <a:spcPct val="0"/>
              </a:spcBef>
              <a:spcAft>
                <a:spcPts val="1600"/>
              </a:spcAft>
              <a:buFont typeface="Courier New" panose="02070309020205020404" pitchFamily="49" charset="0"/>
              <a:buNone/>
              <a:defRPr sz="1600" kern="1200">
                <a:solidFill>
                  <a:schemeClr val="tx1">
                    <a:lumMod val="75000"/>
                    <a:lumOff val="25000"/>
                  </a:schemeClr>
                </a:solidFill>
                <a:latin typeface="Open Sans" charset="0"/>
                <a:ea typeface="Open Sans" charset="0"/>
                <a:cs typeface="Open Sans" charset="0"/>
              </a:defRPr>
            </a:lvl3pPr>
            <a:lvl4pPr marL="1371600" indent="0" algn="l" defTabSz="609585" rtl="0" eaLnBrk="1" latinLnBrk="0" hangingPunct="1">
              <a:spcBef>
                <a:spcPct val="0"/>
              </a:spcBef>
              <a:spcAft>
                <a:spcPts val="1600"/>
              </a:spcAft>
              <a:buFont typeface="Arial" panose="020b0604020202020204" pitchFamily="34" charset="0"/>
              <a:buNone/>
              <a:defRPr sz="1600" kern="1200">
                <a:solidFill>
                  <a:schemeClr val="tx1">
                    <a:lumMod val="75000"/>
                    <a:lumOff val="25000"/>
                  </a:schemeClr>
                </a:solidFill>
                <a:latin typeface="Open Sans" charset="0"/>
                <a:ea typeface="Open Sans" charset="0"/>
                <a:cs typeface="Open Sans" charset="0"/>
              </a:defRPr>
            </a:lvl4pPr>
            <a:lvl5pPr marL="1828800" indent="0" algn="l" defTabSz="609585" rtl="0" eaLnBrk="1" latinLnBrk="0" hangingPunct="1">
              <a:spcBef>
                <a:spcPct val="0"/>
              </a:spcBef>
              <a:spcAft>
                <a:spcPts val="1600"/>
              </a:spcAft>
              <a:buFont typeface="Arial" panose="020b0604020202020204" pitchFamily="34" charset="0"/>
              <a:buNone/>
              <a:defRPr sz="1600" kern="1200">
                <a:solidFill>
                  <a:schemeClr val="tx1">
                    <a:lumMod val="75000"/>
                    <a:lumOff val="25000"/>
                  </a:schemeClr>
                </a:solidFill>
                <a:latin typeface="Open Sans" charset="0"/>
                <a:ea typeface="Open Sans" charset="0"/>
                <a:cs typeface="Open Sans"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600"/>
              </a:spcAft>
            </a:pPr>
            <a:r>
              <a:rPr lang="en-US"/>
              <a:t>Level 2: Title IX Coordinator Training and Responsibilities</a:t>
            </a:r>
          </a:p>
        </p:txBody>
      </p:sp>
      <p:sp>
        <p:nvSpPr>
          <p:cNvPr id="4" name="Text Placeholder 4">
            <a:extLst>
              <a:ext uri="{FF2B5EF4-FFF2-40B4-BE49-F238E27FC236}">
                <a16:creationId xmlns:a16="http://schemas.microsoft.com/office/drawing/2014/main" id="{1E273759-DCD0-29E7-BD9B-A1ECF2437E4E}"/>
              </a:ext>
            </a:extLst>
          </p:cNvPr>
          <p:cNvSpPr>
            <a:spLocks noGrp="1"/>
          </p:cNvSpPr>
          <p:nvPr>
            <p:ph type="body" sz="quarter" idx="22"/>
          </p:nvPr>
        </p:nvSpPr>
        <p:spPr>
          <a:xfrm>
            <a:off x="455345" y="5935691"/>
            <a:ext cx="7302307" cy="695896"/>
          </a:xfrm>
        </p:spPr>
        <p:txBody>
          <a:bodyPr/>
          <a:lstStyle/>
          <a:p>
            <a:r>
              <a:rPr lang="en-US"/>
              <a:t>with Melissa Martinez Bondy and Kate V. Davis</a:t>
            </a:r>
          </a:p>
        </p:txBody>
      </p:sp>
    </p:spTree>
    <p:extLst>
      <p:ext uri="{BB962C8B-B14F-4D97-AF65-F5344CB8AC3E}">
        <p14:creationId val="2024871904"/>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Conflict of Interest: Concerns Raised in Comments in Preamble</a:t>
            </a:r>
          </a:p>
        </p:txBody>
      </p:sp>
      <p:sp>
        <p:nvSpPr>
          <p:cNvPr id="3" name="Text Placeholder 2"/>
          <p:cNvSpPr>
            <a:spLocks noGrp="1"/>
          </p:cNvSpPr>
          <p:nvPr>
            <p:ph type="body" sz="quarter" idx="17"/>
          </p:nvPr>
        </p:nvSpPr>
        <p:spPr>
          <a:xfrm>
            <a:off x="555625" y="1967930"/>
            <a:ext cx="11122025" cy="4404296"/>
          </a:xfrm>
        </p:spPr>
        <p:txBody>
          <a:bodyPr>
            <a:normAutofit/>
          </a:bodyPr>
          <a:lstStyle/>
          <a:p>
            <a:r>
              <a:rPr lang="en-US"/>
              <a:t>Decision-maker and financial and reputational interest aligned with institution  (or to protect institution)</a:t>
            </a:r>
          </a:p>
          <a:p>
            <a:r>
              <a:rPr lang="en-US"/>
              <a:t>Co-mingling of administrative and adjudicative roles</a:t>
            </a:r>
          </a:p>
          <a:p>
            <a:r>
              <a:rPr lang="en-US"/>
              <a:t>Title IX Coordinator supervisor of decision-maker</a:t>
            </a:r>
          </a:p>
          <a:p>
            <a:r>
              <a:rPr lang="en-US"/>
              <a:t>Past advocacy for victim’s or respondents’ rights (example also for bias)</a:t>
            </a:r>
          </a:p>
          <a:p>
            <a:r>
              <a:rPr lang="en-US"/>
              <a:t>“Perceived conflict of interest” vs. actual conflict of interest</a:t>
            </a:r>
          </a:p>
        </p:txBody>
      </p:sp>
    </p:spTree>
    <p:extLst>
      <p:ext uri="{BB962C8B-B14F-4D97-AF65-F5344CB8AC3E}">
        <p14:creationId val="1815058397"/>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Preamble Discussion: Bias and </a:t>
            </a:r>
            <a:br>
              <a:rPr lang="en-US"/>
            </a:br>
            <a:r>
              <a:rPr lang="en-US"/>
              <a:t>Conflict of Interest (1 of 2)</a:t>
            </a:r>
            <a:endParaRPr lang="en-US"/>
          </a:p>
        </p:txBody>
      </p:sp>
      <p:sp>
        <p:nvSpPr>
          <p:cNvPr id="3" name="Text Placeholder 2"/>
          <p:cNvSpPr>
            <a:spLocks noGrp="1"/>
          </p:cNvSpPr>
          <p:nvPr>
            <p:ph type="body" sz="quarter" idx="17"/>
          </p:nvPr>
        </p:nvSpPr>
        <p:spPr>
          <a:xfrm>
            <a:off x="555625" y="1967930"/>
            <a:ext cx="11122025" cy="4404296"/>
          </a:xfrm>
        </p:spPr>
        <p:txBody>
          <a:bodyPr>
            <a:noAutofit/>
          </a:bodyPr>
          <a:lstStyle/>
          <a:p>
            <a:r>
              <a:rPr lang="en-US" sz="2600"/>
              <a:t>Final regulations “leave recipients flexibility to use their own employees, or to outsource Title IX investigation and adjudication functions, and the Department encourages recipients to pursue alternatives to the inherent difficulties that arise when a recipient’s own employees are expected to perform functions free from conflicts of interest and bias.” (85 FR 30251)</a:t>
            </a:r>
          </a:p>
          <a:p>
            <a:r>
              <a:rPr lang="en-US" sz="2600"/>
              <a:t>No per se prohibited conflicts of interest under 106.45(b)(1)(iii) in using employees or administrative staff.  (85 FR 30252)</a:t>
            </a:r>
          </a:p>
          <a:p>
            <a:r>
              <a:rPr lang="en-US" sz="2600"/>
              <a:t>No per se violations of 106.45(b)(1)(iii) for conflict of interest or bias for professional experiences or affiliations of decision-makers and other roles in the grievance process. (85 FR 30252)</a:t>
            </a:r>
          </a:p>
        </p:txBody>
      </p:sp>
    </p:spTree>
    <p:extLst>
      <p:ext uri="{BB962C8B-B14F-4D97-AF65-F5344CB8AC3E}">
        <p14:creationId val="406150523"/>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Preamble Discussion: Bias and </a:t>
            </a:r>
            <a:br>
              <a:rPr lang="en-US"/>
            </a:br>
            <a:r>
              <a:rPr lang="en-US"/>
              <a:t>Conflict of Interest (2 of 2)</a:t>
            </a:r>
          </a:p>
        </p:txBody>
      </p:sp>
      <p:sp>
        <p:nvSpPr>
          <p:cNvPr id="3" name="Text Placeholder 2"/>
          <p:cNvSpPr>
            <a:spLocks noGrp="1"/>
          </p:cNvSpPr>
          <p:nvPr>
            <p:ph type="body" sz="quarter" idx="17"/>
          </p:nvPr>
        </p:nvSpPr>
        <p:spPr>
          <a:xfrm>
            <a:off x="555625" y="1967930"/>
            <a:ext cx="11122025" cy="4404296"/>
          </a:xfrm>
        </p:spPr>
        <p:txBody>
          <a:bodyPr/>
          <a:lstStyle/>
          <a:p>
            <a:r>
              <a:rPr lang="en-US"/>
              <a:t>Discretion to institutions on how to comply with providing decision-maker role (and other roles in the grievance process) without bias or conflict of interest</a:t>
            </a:r>
          </a:p>
          <a:p>
            <a:r>
              <a:rPr lang="en-US"/>
              <a:t>Notes that excluding certain professionals out of fear of bias would improperly exclude experienced, knowledgeable individuals who are capable of serving impartially (citing history of working in the field of sexual violence)  (85 FR 30252)</a:t>
            </a:r>
          </a:p>
        </p:txBody>
      </p:sp>
    </p:spTree>
    <p:extLst>
      <p:ext uri="{BB962C8B-B14F-4D97-AF65-F5344CB8AC3E}">
        <p14:creationId val="1434825087"/>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Discussion Recommendation for Assessing Bias</a:t>
            </a:r>
          </a:p>
        </p:txBody>
      </p:sp>
      <p:sp>
        <p:nvSpPr>
          <p:cNvPr id="3" name="Text Placeholder 2"/>
          <p:cNvSpPr>
            <a:spLocks noGrp="1"/>
          </p:cNvSpPr>
          <p:nvPr>
            <p:ph type="body" sz="quarter" idx="17"/>
          </p:nvPr>
        </p:nvSpPr>
        <p:spPr>
          <a:xfrm>
            <a:off x="555625" y="1967930"/>
            <a:ext cx="11122025" cy="4404296"/>
          </a:xfrm>
        </p:spPr>
        <p:txBody>
          <a:bodyPr>
            <a:noAutofit/>
          </a:bodyPr>
          <a:lstStyle/>
          <a:p>
            <a:pPr marL="0" indent="0">
              <a:buNone/>
            </a:pPr>
            <a:r>
              <a:rPr lang="en-US" sz="2600"/>
              <a:t>“Whether bias exists requires examination of the particular facts of a situation and the Department encourages recipients to apply an objective (whether a reasonable person would believe bias exists), common sense approach to evaluating whether a particular person serving in a Title IX role is biased, exercising caution not to apply generalizations that might unreasonably conclude that bias exists…bearing in mind that the very training required by 106.45(b)(1)(iii) is intended to provide Title IX personnel with the tools needed to serve impartially and without bias such that the prior professional experience of a person whom a recipient would like to have in a Title IX role need not disqualify the person from obtaining the requisite training to serve impartially in a Title IX role.” (85 FR 30252)</a:t>
            </a:r>
          </a:p>
        </p:txBody>
      </p:sp>
    </p:spTree>
    <p:extLst>
      <p:ext uri="{BB962C8B-B14F-4D97-AF65-F5344CB8AC3E}">
        <p14:creationId val="3911783962"/>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Examples in Discussion for Unreasonable Conclusion that Bias Exists  (1 of 2)</a:t>
            </a:r>
          </a:p>
        </p:txBody>
      </p:sp>
      <p:sp>
        <p:nvSpPr>
          <p:cNvPr id="3" name="Text Placeholder 2"/>
          <p:cNvSpPr>
            <a:spLocks noGrp="1"/>
          </p:cNvSpPr>
          <p:nvPr>
            <p:ph type="body" sz="quarter" idx="17"/>
          </p:nvPr>
        </p:nvSpPr>
        <p:spPr>
          <a:xfrm>
            <a:off x="555625" y="1967930"/>
            <a:ext cx="11122025" cy="4404296"/>
          </a:xfrm>
        </p:spPr>
        <p:txBody>
          <a:bodyPr/>
          <a:lstStyle/>
          <a:p>
            <a:r>
              <a:rPr lang="en-US"/>
              <a:t>“For example, assuming that all self-professed feminists, or self-described survivors, are biased against men, or that a male is incapable of being sensitive to women, or that prior work as a victim advocate, or as a defense attorney, renders the person biased for or against complainants or respondents”</a:t>
            </a:r>
          </a:p>
          <a:p>
            <a:endParaRPr lang="en-US"/>
          </a:p>
          <a:p>
            <a:endParaRPr lang="en-US"/>
          </a:p>
        </p:txBody>
      </p:sp>
    </p:spTree>
    <p:extLst>
      <p:ext uri="{BB962C8B-B14F-4D97-AF65-F5344CB8AC3E}">
        <p14:creationId val="823077763"/>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Examples in Discussion for Unreasonable Conclusion that Bias Exists  (2 of 2)</a:t>
            </a:r>
          </a:p>
        </p:txBody>
      </p:sp>
      <p:sp>
        <p:nvSpPr>
          <p:cNvPr id="3" name="Text Placeholder 2"/>
          <p:cNvSpPr>
            <a:spLocks noGrp="1"/>
          </p:cNvSpPr>
          <p:nvPr>
            <p:ph type="body" sz="quarter" idx="17"/>
          </p:nvPr>
        </p:nvSpPr>
        <p:spPr>
          <a:xfrm>
            <a:off x="555625" y="1967930"/>
            <a:ext cx="11122025" cy="4404296"/>
          </a:xfrm>
        </p:spPr>
        <p:txBody>
          <a:bodyPr/>
          <a:lstStyle/>
          <a:p>
            <a:r>
              <a:rPr lang="en-US"/>
              <a:t>Department also cautioned parties and recipients from concluding bias or possible bias “based solely on the outcomes of grievance processes decided under the final regulations”</a:t>
            </a:r>
          </a:p>
          <a:p>
            <a:r>
              <a:rPr lang="en-US"/>
              <a:t>Explained that this means, the “mere fact that a certain number of outcomes result in determinations of responsibility, or non-responsibility, does not necessarily indicate bias”</a:t>
            </a:r>
          </a:p>
        </p:txBody>
      </p:sp>
    </p:spTree>
    <p:extLst>
      <p:ext uri="{BB962C8B-B14F-4D97-AF65-F5344CB8AC3E}">
        <p14:creationId val="1928019644"/>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Avoiding Pre-Judgment of Facts at Issue</a:t>
            </a:r>
          </a:p>
        </p:txBody>
      </p:sp>
      <p:sp>
        <p:nvSpPr>
          <p:cNvPr id="3" name="Text Placeholder 2"/>
          <p:cNvSpPr>
            <a:spLocks noGrp="1"/>
          </p:cNvSpPr>
          <p:nvPr>
            <p:ph type="body" sz="quarter" idx="17"/>
          </p:nvPr>
        </p:nvSpPr>
        <p:spPr>
          <a:xfrm>
            <a:off x="555625" y="1967930"/>
            <a:ext cx="11122025" cy="4404296"/>
          </a:xfrm>
        </p:spPr>
        <p:txBody>
          <a:bodyPr/>
          <a:lstStyle/>
          <a:p>
            <a:r>
              <a:rPr lang="en-US"/>
              <a:t>A good way to avoid bias and ensure impartiality: avoiding prejudgment of facts</a:t>
            </a:r>
          </a:p>
          <a:p>
            <a:r>
              <a:rPr lang="en-US"/>
              <a:t>Keep an open mind as a decision-maker and review all the facts presented, including those subjected to cross-examination</a:t>
            </a:r>
            <a:r>
              <a:rPr lang="en-US" b="1">
                <a:solidFill>
                  <a:srgbClr val="0176BB"/>
                </a:solidFill>
              </a:rPr>
              <a:t>**</a:t>
            </a:r>
          </a:p>
          <a:p>
            <a:r>
              <a:rPr lang="en-US"/>
              <a:t>Each case is unique and different</a:t>
            </a:r>
          </a:p>
          <a:p>
            <a:endParaRPr lang="en-US"/>
          </a:p>
        </p:txBody>
      </p:sp>
    </p:spTree>
    <p:extLst>
      <p:ext uri="{BB962C8B-B14F-4D97-AF65-F5344CB8AC3E}">
        <p14:creationId val="2579334027"/>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Avoiding Sex Stereotypes (1 of 2)</a:t>
            </a:r>
          </a:p>
        </p:txBody>
      </p:sp>
      <p:sp>
        <p:nvSpPr>
          <p:cNvPr id="3" name="Text Placeholder 2"/>
          <p:cNvSpPr>
            <a:spLocks noGrp="1"/>
          </p:cNvSpPr>
          <p:nvPr>
            <p:ph type="body" sz="quarter" idx="17"/>
          </p:nvPr>
        </p:nvSpPr>
        <p:spPr>
          <a:xfrm>
            <a:off x="555625" y="1842052"/>
            <a:ext cx="11122025" cy="4530174"/>
          </a:xfrm>
        </p:spPr>
        <p:txBody>
          <a:bodyPr>
            <a:noAutofit/>
          </a:bodyPr>
          <a:lstStyle/>
          <a:p>
            <a:pPr>
              <a:spcAft>
                <a:spcPts val="800"/>
              </a:spcAft>
            </a:pPr>
            <a:r>
              <a:rPr lang="en-US" sz="2300"/>
              <a:t>“Must” not rely on sex stereotypes: Also helpful to avoiding pre-judgment of facts, remaining unbiased and impartial</a:t>
            </a:r>
          </a:p>
          <a:p>
            <a:pPr>
              <a:spcAft>
                <a:spcPts val="800"/>
              </a:spcAft>
            </a:pPr>
            <a:r>
              <a:rPr lang="en-US" sz="2300"/>
              <a:t>Comments include examples of sex stereotypes in comments (e.g., Women have regret  about sex and lie about sexual assaults, men are sexually aggressive or likely to perpetrate sexual assault)</a:t>
            </a:r>
          </a:p>
          <a:p>
            <a:pPr>
              <a:spcAft>
                <a:spcPts val="800"/>
              </a:spcAft>
            </a:pPr>
            <a:r>
              <a:rPr lang="en-US" sz="2300"/>
              <a:t>Discussion – prohibition against sex stereotypes, but not feasible to list them (85 FR 30254)</a:t>
            </a:r>
          </a:p>
          <a:p>
            <a:pPr lvl="2" indent="-466725" defTabSz="858838">
              <a:spcAft>
                <a:spcPts val="800"/>
              </a:spcAft>
            </a:pPr>
            <a:r>
              <a:rPr lang="en-US" sz="2300"/>
              <a:t>Different from evidence-based information or peer-reviewed scientific research, including impact of trauma </a:t>
            </a:r>
          </a:p>
          <a:p>
            <a:pPr lvl="2" indent="-466725" defTabSz="858838">
              <a:spcAft>
                <a:spcPts val="800"/>
              </a:spcAft>
            </a:pPr>
            <a:r>
              <a:rPr lang="en-US" sz="2300"/>
              <a:t>Cautions against an approach of “believing” one party over the other and notes 106.45(b)(1)(ii) precludes credibility determinations based on a party’s status as a complainant or respondent</a:t>
            </a:r>
          </a:p>
        </p:txBody>
      </p:sp>
    </p:spTree>
    <p:extLst>
      <p:ext uri="{BB962C8B-B14F-4D97-AF65-F5344CB8AC3E}">
        <p14:creationId val="2619314185"/>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Avoiding Sex Stereotypes (2 of 2)</a:t>
            </a:r>
          </a:p>
        </p:txBody>
      </p:sp>
      <p:sp>
        <p:nvSpPr>
          <p:cNvPr id="3" name="Text Placeholder 2"/>
          <p:cNvSpPr>
            <a:spLocks noGrp="1"/>
          </p:cNvSpPr>
          <p:nvPr>
            <p:ph type="body" sz="quarter" idx="17"/>
          </p:nvPr>
        </p:nvSpPr>
        <p:spPr>
          <a:xfrm>
            <a:off x="555625" y="1968500"/>
            <a:ext cx="11276711" cy="4403725"/>
          </a:xfrm>
        </p:spPr>
        <p:txBody>
          <a:bodyPr>
            <a:noAutofit/>
          </a:bodyPr>
          <a:lstStyle/>
          <a:p>
            <a:r>
              <a:rPr lang="en-US" sz="2600"/>
              <a:t>Consideration of marginalized groups: people with disabilities, people of color, people who identify in the “LGBTQ” community (85 FR 30255-30259, 30496-30499)</a:t>
            </a:r>
          </a:p>
          <a:p>
            <a:r>
              <a:rPr lang="en-US" sz="2600"/>
              <a:t>Preamble discusses concerns by commentators about stereotypes and accommodations for individuals with disabilities under the ADA, and individuals with developmental and cognitive disabilities </a:t>
            </a:r>
          </a:p>
          <a:p>
            <a:r>
              <a:rPr lang="en-US" sz="2600"/>
              <a:t>Preamble discusses concerns from people of color for cultural and racial stereotypes</a:t>
            </a:r>
          </a:p>
          <a:p>
            <a:r>
              <a:rPr lang="en-US" sz="2600"/>
              <a:t>Preamble discusses concerns regarding stereotypes of the “LGBTQ” community</a:t>
            </a:r>
          </a:p>
        </p:txBody>
      </p:sp>
    </p:spTree>
    <p:extLst>
      <p:ext uri="{BB962C8B-B14F-4D97-AF65-F5344CB8AC3E}">
        <p14:creationId val="483026700"/>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sz="4000"/>
              <a:t>Considerations: Potential Responses to Trauma</a:t>
            </a:r>
          </a:p>
        </p:txBody>
      </p:sp>
      <p:sp>
        <p:nvSpPr>
          <p:cNvPr id="3" name="Text Placeholder 2"/>
          <p:cNvSpPr>
            <a:spLocks noGrp="1"/>
          </p:cNvSpPr>
          <p:nvPr>
            <p:ph type="body" sz="quarter" idx="17"/>
          </p:nvPr>
        </p:nvSpPr>
        <p:spPr>
          <a:xfrm>
            <a:off x="555625" y="1967930"/>
            <a:ext cx="11122025" cy="4404296"/>
          </a:xfrm>
        </p:spPr>
        <p:txBody>
          <a:bodyPr>
            <a:noAutofit/>
          </a:bodyPr>
          <a:lstStyle/>
          <a:p>
            <a:pPr>
              <a:spcAft>
                <a:spcPts val="1200"/>
              </a:spcAft>
            </a:pPr>
            <a:r>
              <a:rPr lang="en-US" sz="3000"/>
              <a:t>Delayed reporting</a:t>
            </a:r>
          </a:p>
          <a:p>
            <a:pPr>
              <a:spcAft>
                <a:spcPts val="1200"/>
              </a:spcAft>
            </a:pPr>
            <a:r>
              <a:rPr lang="en-US" sz="3000"/>
              <a:t>Difficulty remembering specifics (could also be due to drugs or alcohol)</a:t>
            </a:r>
          </a:p>
          <a:p>
            <a:pPr>
              <a:spcAft>
                <a:spcPts val="1200"/>
              </a:spcAft>
            </a:pPr>
            <a:r>
              <a:rPr lang="en-US" sz="3000"/>
              <a:t>Reluctant reporting</a:t>
            </a:r>
          </a:p>
          <a:p>
            <a:pPr>
              <a:spcAft>
                <a:spcPts val="1200"/>
              </a:spcAft>
            </a:pPr>
            <a:r>
              <a:rPr lang="en-US" sz="3000"/>
              <a:t>Remaining in a relationship or living arrangement with the respondent</a:t>
            </a:r>
          </a:p>
          <a:p>
            <a:pPr>
              <a:spcAft>
                <a:spcPts val="1200"/>
              </a:spcAft>
            </a:pPr>
            <a:r>
              <a:rPr lang="en-US" sz="3000"/>
              <a:t>Being calm and composed after an assault</a:t>
            </a:r>
          </a:p>
          <a:p>
            <a:pPr>
              <a:spcAft>
                <a:spcPts val="1200"/>
              </a:spcAft>
            </a:pPr>
            <a:r>
              <a:rPr lang="en-US" sz="3000"/>
              <a:t>Failing to identify the accused</a:t>
            </a:r>
          </a:p>
        </p:txBody>
      </p:sp>
    </p:spTree>
    <p:extLst>
      <p:ext uri="{BB962C8B-B14F-4D97-AF65-F5344CB8AC3E}">
        <p14:creationId val="3953341976"/>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p:txBody>
          <a:bodyPr>
            <a:normAutofit fontScale="90000"/>
          </a:bodyPr>
          <a:lstStyle/>
          <a:p>
            <a:r>
              <a:rPr lang="en-US" sz="5300"/>
              <a:t>Disclaimers</a:t>
            </a:r>
            <a:endParaRPr lang="en-US"/>
          </a:p>
        </p:txBody>
      </p:sp>
      <p:sp>
        <p:nvSpPr>
          <p:cNvPr id="5" name="Text Placeholder 4"/>
          <p:cNvSpPr>
            <a:spLocks noGrp="1"/>
          </p:cNvSpPr>
          <p:nvPr>
            <p:ph type="body" sz="quarter" idx="17"/>
          </p:nvPr>
        </p:nvSpPr>
        <p:spPr/>
        <p:txBody>
          <a:bodyPr>
            <a:normAutofit/>
          </a:bodyPr>
          <a:lstStyle/>
          <a:p>
            <a:pPr marL="457200" indent="-457200">
              <a:buFont typeface="Arial" panose="020b0604020202020204" pitchFamily="34" charset="0"/>
              <a:buChar char="•"/>
            </a:pPr>
            <a:r>
              <a:rPr lang="en-US"/>
              <a:t>We are not giving you legal advice</a:t>
            </a:r>
          </a:p>
          <a:p>
            <a:pPr marL="457200" indent="-457200">
              <a:buFont typeface="Arial" panose="020b0604020202020204" pitchFamily="34" charset="0"/>
              <a:buChar char="•"/>
            </a:pPr>
            <a:r>
              <a:rPr lang="en-US"/>
              <a:t>Consult with your legal counsel regarding how best to address a specific situation</a:t>
            </a:r>
          </a:p>
        </p:txBody>
      </p:sp>
      <p:sp>
        <p:nvSpPr>
          <p:cNvPr id="6" name="Text Placeholder 5"/>
          <p:cNvSpPr>
            <a:spLocks noGrp="1"/>
          </p:cNvSpPr>
          <p:nvPr>
            <p:ph type="body" sz="quarter" idx="29"/>
          </p:nvPr>
        </p:nvSpPr>
        <p:spPr/>
        <p:txBody>
          <a:bodyPr/>
          <a:lstStyle/>
          <a:p>
            <a:r>
              <a:rPr lang="en-US"/>
              <a:t>We can’t help ourselves. We’re lawyers.</a:t>
            </a:r>
          </a:p>
        </p:txBody>
      </p:sp>
    </p:spTree>
    <p:extLst>
      <p:ext uri="{BB962C8B-B14F-4D97-AF65-F5344CB8AC3E}">
        <p14:creationId val="246726284"/>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Disclaimer (1 of 2)</a:t>
            </a:r>
          </a:p>
        </p:txBody>
      </p:sp>
      <p:sp>
        <p:nvSpPr>
          <p:cNvPr id="3" name="Text Placeholder 2"/>
          <p:cNvSpPr>
            <a:spLocks noGrp="1"/>
          </p:cNvSpPr>
          <p:nvPr>
            <p:ph type="body" sz="quarter" idx="17"/>
          </p:nvPr>
        </p:nvSpPr>
        <p:spPr>
          <a:xfrm>
            <a:off x="555625" y="1967930"/>
            <a:ext cx="11122025" cy="4404296"/>
          </a:xfrm>
        </p:spPr>
        <p:txBody>
          <a:bodyPr/>
          <a:lstStyle/>
          <a:p>
            <a:r>
              <a:rPr lang="en-US"/>
              <a:t>This section uses the terms “rape,” “victim,” and “perpetrator” – CRIMINAL, not POLICY </a:t>
            </a:r>
          </a:p>
          <a:p>
            <a:r>
              <a:rPr lang="en-US"/>
              <a:t>This section is about rape myths and trauma as </a:t>
            </a:r>
            <a:r>
              <a:rPr lang="en-US" b="1">
                <a:solidFill>
                  <a:srgbClr val="0176BB"/>
                </a:solidFill>
              </a:rPr>
              <a:t>context for what may or may not be someone’s internal dialogue</a:t>
            </a:r>
            <a:r>
              <a:rPr lang="en-US"/>
              <a:t>, to help you ask sensitive questions</a:t>
            </a:r>
          </a:p>
          <a:p>
            <a:r>
              <a:rPr lang="en-US"/>
              <a:t>Both parties may be traumatized – and the trauma may be </a:t>
            </a:r>
            <a:r>
              <a:rPr lang="en-US" b="1">
                <a:solidFill>
                  <a:srgbClr val="0176BB"/>
                </a:solidFill>
              </a:rPr>
              <a:t>completely unrelated </a:t>
            </a:r>
            <a:r>
              <a:rPr lang="en-US"/>
              <a:t>to the incident you’re investigating</a:t>
            </a:r>
          </a:p>
        </p:txBody>
      </p:sp>
    </p:spTree>
    <p:extLst>
      <p:ext uri="{BB962C8B-B14F-4D97-AF65-F5344CB8AC3E}">
        <p14:creationId val="3157550608"/>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Disclaimer (2 of 2)</a:t>
            </a:r>
          </a:p>
        </p:txBody>
      </p:sp>
      <p:sp>
        <p:nvSpPr>
          <p:cNvPr id="3" name="Text Placeholder 2"/>
          <p:cNvSpPr>
            <a:spLocks noGrp="1"/>
          </p:cNvSpPr>
          <p:nvPr>
            <p:ph type="body" sz="quarter" idx="17"/>
          </p:nvPr>
        </p:nvSpPr>
        <p:spPr>
          <a:xfrm>
            <a:off x="555625" y="1967930"/>
            <a:ext cx="11122025" cy="4404296"/>
          </a:xfrm>
        </p:spPr>
        <p:txBody>
          <a:bodyPr/>
          <a:lstStyle/>
          <a:p>
            <a:r>
              <a:rPr lang="en-US" b="1">
                <a:solidFill>
                  <a:srgbClr val="0176BB"/>
                </a:solidFill>
              </a:rPr>
              <a:t>Do not assume </a:t>
            </a:r>
            <a:r>
              <a:rPr lang="en-US"/>
              <a:t>that because there are signs of trauma, the trauma was caused by the respondent and therefore the respondent violated the policy</a:t>
            </a:r>
          </a:p>
          <a:p>
            <a:r>
              <a:rPr lang="en-US" b="1">
                <a:solidFill>
                  <a:srgbClr val="0176BB"/>
                </a:solidFill>
              </a:rPr>
              <a:t>Do not assume </a:t>
            </a:r>
            <a:r>
              <a:rPr lang="en-US"/>
              <a:t>that because there are not signs of trauma, therefore nothing bad happened</a:t>
            </a:r>
          </a:p>
          <a:p>
            <a:endParaRPr lang="en-US"/>
          </a:p>
          <a:p>
            <a:endParaRPr lang="en-US"/>
          </a:p>
          <a:p>
            <a:endParaRPr lang="en-US"/>
          </a:p>
          <a:p>
            <a:endParaRPr lang="en-US"/>
          </a:p>
          <a:p>
            <a:endParaRPr lang="en-US"/>
          </a:p>
        </p:txBody>
      </p:sp>
    </p:spTree>
    <p:extLst>
      <p:ext uri="{BB962C8B-B14F-4D97-AF65-F5344CB8AC3E}">
        <p14:creationId val="3059038629"/>
      </p:ext>
    </p:extLst>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Autofit/>
          </a:bodyPr>
          <a:lstStyle/>
          <a:p>
            <a:pPr algn="l"/>
            <a:r>
              <a:rPr lang="en-US"/>
              <a:t>Stories We Tell Ourselves</a:t>
            </a:r>
          </a:p>
        </p:txBody>
      </p:sp>
      <p:pic>
        <p:nvPicPr>
          <p:cNvPr id="8" name="Picture 2" descr="" title="Word bubbles"/>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723263" y="1734847"/>
            <a:ext cx="6893178" cy="501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val="1140707894"/>
      </p:ext>
    </p:ext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Know the Facts (1 of 2)</a:t>
            </a:r>
          </a:p>
        </p:txBody>
      </p:sp>
      <p:sp>
        <p:nvSpPr>
          <p:cNvPr id="3" name="Text Placeholder 2"/>
          <p:cNvSpPr>
            <a:spLocks noGrp="1"/>
          </p:cNvSpPr>
          <p:nvPr>
            <p:ph type="body" sz="quarter" idx="17"/>
          </p:nvPr>
        </p:nvSpPr>
        <p:spPr>
          <a:xfrm>
            <a:off x="555625" y="1967930"/>
            <a:ext cx="11122025" cy="4404296"/>
          </a:xfrm>
        </p:spPr>
        <p:txBody>
          <a:bodyPr/>
          <a:lstStyle/>
          <a:p>
            <a:r>
              <a:rPr lang="en-US"/>
              <a:t>Most rapes are committed by perpetrators that know their victims</a:t>
            </a:r>
          </a:p>
          <a:p>
            <a:r>
              <a:rPr lang="en-US"/>
              <a:t>Rapes can happen in a committed relationship</a:t>
            </a:r>
          </a:p>
          <a:p>
            <a:r>
              <a:rPr lang="en-US"/>
              <a:t>Rapes can happen between individuals of any gender</a:t>
            </a:r>
          </a:p>
          <a:p>
            <a:r>
              <a:rPr lang="en-US"/>
              <a:t>Victims of intimate partner violence may return to their perpetrator for a variety of reasons that may not seem rational to outsiders looking in</a:t>
            </a:r>
          </a:p>
        </p:txBody>
      </p:sp>
    </p:spTree>
    <p:extLst>
      <p:ext uri="{BB962C8B-B14F-4D97-AF65-F5344CB8AC3E}">
        <p14:creationId val="1756192333"/>
      </p:ext>
    </p:ext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Know the Facts (2 of 2)</a:t>
            </a:r>
          </a:p>
        </p:txBody>
      </p:sp>
      <p:sp>
        <p:nvSpPr>
          <p:cNvPr id="3" name="Text Placeholder 2"/>
          <p:cNvSpPr>
            <a:spLocks noGrp="1"/>
          </p:cNvSpPr>
          <p:nvPr>
            <p:ph type="body" sz="quarter" idx="17"/>
          </p:nvPr>
        </p:nvSpPr>
        <p:spPr>
          <a:xfrm>
            <a:off x="555625" y="1967930"/>
            <a:ext cx="11122025" cy="4404296"/>
          </a:xfrm>
        </p:spPr>
        <p:txBody>
          <a:bodyPr/>
          <a:lstStyle/>
          <a:p>
            <a:r>
              <a:rPr lang="en-US"/>
              <a:t>Drug-facilitated sexual assault is common, and the most common drug used is alcohol</a:t>
            </a:r>
          </a:p>
          <a:p>
            <a:r>
              <a:rPr lang="en-US"/>
              <a:t>Being drunk doesn’t excuse a perpetrator’s own behavior</a:t>
            </a:r>
          </a:p>
          <a:p>
            <a:r>
              <a:rPr lang="en-US"/>
              <a:t>A wide variety of responses are normal for a victim of trauma (e.g., calm, hysterical, angry, in denial, detached, withdrawn, or in shock) – don’t make assumptions about how they “should act”</a:t>
            </a:r>
          </a:p>
        </p:txBody>
      </p:sp>
    </p:spTree>
    <p:extLst>
      <p:ext uri="{BB962C8B-B14F-4D97-AF65-F5344CB8AC3E}">
        <p14:creationId val="610951892"/>
      </p:ext>
    </p:ext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Trauma and the Brain</a:t>
            </a:r>
          </a:p>
        </p:txBody>
      </p:sp>
      <p:sp>
        <p:nvSpPr>
          <p:cNvPr id="3" name="Text Placeholder 2"/>
          <p:cNvSpPr>
            <a:spLocks noGrp="1"/>
          </p:cNvSpPr>
          <p:nvPr>
            <p:ph type="body" sz="quarter" idx="17"/>
          </p:nvPr>
        </p:nvSpPr>
        <p:spPr>
          <a:xfrm>
            <a:off x="555625" y="1967930"/>
            <a:ext cx="11122025" cy="4404296"/>
          </a:xfrm>
        </p:spPr>
        <p:txBody>
          <a:bodyPr/>
          <a:lstStyle/>
          <a:p>
            <a:r>
              <a:rPr lang="en-US"/>
              <a:t>Trauma affects the way the brain </a:t>
            </a:r>
            <a:r>
              <a:rPr lang="en-US" b="1">
                <a:solidFill>
                  <a:srgbClr val="0176BB"/>
                </a:solidFill>
              </a:rPr>
              <a:t>encodes and decodes memories</a:t>
            </a:r>
            <a:r>
              <a:rPr lang="en-US"/>
              <a:t> of what occurred</a:t>
            </a:r>
          </a:p>
          <a:p>
            <a:r>
              <a:rPr lang="en-US"/>
              <a:t>Fight, flight, or freeze</a:t>
            </a:r>
          </a:p>
        </p:txBody>
      </p:sp>
    </p:spTree>
    <p:extLst>
      <p:ext uri="{BB962C8B-B14F-4D97-AF65-F5344CB8AC3E}">
        <p14:creationId val="2295726753"/>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Why Don’t People Tell Right Away?</a:t>
            </a:r>
          </a:p>
        </p:txBody>
      </p:sp>
      <p:sp>
        <p:nvSpPr>
          <p:cNvPr id="3" name="Text Placeholder 2"/>
          <p:cNvSpPr>
            <a:spLocks noGrp="1"/>
          </p:cNvSpPr>
          <p:nvPr>
            <p:ph type="body" sz="quarter" idx="17"/>
          </p:nvPr>
        </p:nvSpPr>
        <p:spPr>
          <a:xfrm>
            <a:off x="555625" y="1967930"/>
            <a:ext cx="11122025" cy="4404296"/>
          </a:xfrm>
        </p:spPr>
        <p:txBody>
          <a:bodyPr/>
          <a:lstStyle/>
          <a:p>
            <a:r>
              <a:rPr lang="en-US"/>
              <a:t>Fear of retaliation</a:t>
            </a:r>
          </a:p>
          <a:p>
            <a:r>
              <a:rPr lang="en-US"/>
              <a:t>Fear of not being believed</a:t>
            </a:r>
          </a:p>
        </p:txBody>
      </p:sp>
    </p:spTree>
    <p:extLst>
      <p:ext uri="{BB962C8B-B14F-4D97-AF65-F5344CB8AC3E}">
        <p14:creationId val="3767211935"/>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Why Is Being Trauma Informed Important?</a:t>
            </a:r>
          </a:p>
        </p:txBody>
      </p:sp>
      <p:sp>
        <p:nvSpPr>
          <p:cNvPr id="3" name="Text Placeholder 2"/>
          <p:cNvSpPr>
            <a:spLocks noGrp="1"/>
          </p:cNvSpPr>
          <p:nvPr>
            <p:ph type="body" sz="quarter" idx="17"/>
          </p:nvPr>
        </p:nvSpPr>
        <p:spPr>
          <a:xfrm>
            <a:off x="555625" y="1967930"/>
            <a:ext cx="11122025" cy="4404296"/>
          </a:xfrm>
        </p:spPr>
        <p:txBody>
          <a:bodyPr>
            <a:noAutofit/>
          </a:bodyPr>
          <a:lstStyle/>
          <a:p>
            <a:pPr marL="0" indent="0">
              <a:buNone/>
            </a:pPr>
            <a:r>
              <a:rPr lang="en-US" sz="3000" b="1">
                <a:solidFill>
                  <a:srgbClr val="0176BB"/>
                </a:solidFill>
              </a:rPr>
              <a:t>How you handle a person in your first meeting can make the difference between:</a:t>
            </a:r>
          </a:p>
          <a:p>
            <a:r>
              <a:rPr lang="en-US" sz="3000"/>
              <a:t>Cooperation in the investigation </a:t>
            </a:r>
            <a:r>
              <a:rPr lang="en-US" sz="3000" b="1">
                <a:solidFill>
                  <a:srgbClr val="0176BB"/>
                </a:solidFill>
              </a:rPr>
              <a:t>vs.</a:t>
            </a:r>
            <a:r>
              <a:rPr lang="en-US" sz="3000"/>
              <a:t> refusal to cooperate</a:t>
            </a:r>
          </a:p>
          <a:p>
            <a:r>
              <a:rPr lang="en-US" sz="3000"/>
              <a:t>Retraumatization </a:t>
            </a:r>
            <a:r>
              <a:rPr lang="en-US" sz="3000" b="1">
                <a:solidFill>
                  <a:srgbClr val="0176BB"/>
                </a:solidFill>
              </a:rPr>
              <a:t>vs. </a:t>
            </a:r>
            <a:r>
              <a:rPr lang="en-US" sz="3000"/>
              <a:t>supportive environment</a:t>
            </a:r>
          </a:p>
          <a:p>
            <a:r>
              <a:rPr lang="en-US" sz="3000"/>
              <a:t>Putting off other potential complainants or witnesses from coming forward </a:t>
            </a:r>
            <a:r>
              <a:rPr lang="en-US" sz="3000" b="1">
                <a:solidFill>
                  <a:srgbClr val="0176BB"/>
                </a:solidFill>
              </a:rPr>
              <a:t>vs.</a:t>
            </a:r>
            <a:r>
              <a:rPr lang="en-US" sz="3000"/>
              <a:t> encouraging future reports</a:t>
            </a:r>
          </a:p>
          <a:p>
            <a:r>
              <a:rPr lang="en-US" sz="3000"/>
              <a:t>Lawsuit or OCR complaint (or both) </a:t>
            </a:r>
            <a:r>
              <a:rPr lang="en-US" sz="3000" b="1">
                <a:solidFill>
                  <a:srgbClr val="0176BB"/>
                </a:solidFill>
              </a:rPr>
              <a:t>vs.</a:t>
            </a:r>
            <a:r>
              <a:rPr lang="en-US" sz="3000"/>
              <a:t> supportive and cooperative relationship</a:t>
            </a:r>
            <a:endParaRPr lang="en-US" sz="3000"/>
          </a:p>
        </p:txBody>
      </p:sp>
    </p:spTree>
    <p:extLst>
      <p:ext uri="{BB962C8B-B14F-4D97-AF65-F5344CB8AC3E}">
        <p14:creationId val="2818626806"/>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Words Have Power</a:t>
            </a:r>
          </a:p>
        </p:txBody>
      </p:sp>
      <p:sp>
        <p:nvSpPr>
          <p:cNvPr id="3" name="Text Placeholder 2"/>
          <p:cNvSpPr>
            <a:spLocks noGrp="1"/>
          </p:cNvSpPr>
          <p:nvPr>
            <p:ph type="body" sz="quarter" idx="17"/>
          </p:nvPr>
        </p:nvSpPr>
        <p:spPr>
          <a:xfrm>
            <a:off x="555625" y="1967930"/>
            <a:ext cx="11122025" cy="4404296"/>
          </a:xfrm>
        </p:spPr>
        <p:txBody>
          <a:bodyPr/>
          <a:lstStyle/>
          <a:p>
            <a:r>
              <a:rPr lang="en-US"/>
              <a:t>Victim vs. survivor vs. complainant</a:t>
            </a:r>
          </a:p>
          <a:p>
            <a:r>
              <a:rPr lang="en-US" b="1">
                <a:solidFill>
                  <a:srgbClr val="0176BB"/>
                </a:solidFill>
              </a:rPr>
              <a:t>Stick with policy language </a:t>
            </a:r>
            <a:r>
              <a:rPr lang="en-US"/>
              <a:t>to the extent possible</a:t>
            </a:r>
          </a:p>
        </p:txBody>
      </p:sp>
    </p:spTree>
    <p:extLst>
      <p:ext uri="{BB962C8B-B14F-4D97-AF65-F5344CB8AC3E}">
        <p14:creationId val="3031166608"/>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8" y="536910"/>
            <a:ext cx="10159890" cy="721896"/>
          </a:xfrm>
        </p:spPr>
        <p:txBody>
          <a:bodyPr>
            <a:noAutofit/>
          </a:bodyPr>
          <a:lstStyle/>
          <a:p>
            <a:r>
              <a:rPr lang="en-US"/>
              <a:t>Culture Affects Response (1 of 2)</a:t>
            </a:r>
          </a:p>
        </p:txBody>
      </p:sp>
      <p:sp>
        <p:nvSpPr>
          <p:cNvPr id="4" name="Text Placeholder 3"/>
          <p:cNvSpPr>
            <a:spLocks noGrp="1"/>
          </p:cNvSpPr>
          <p:nvPr>
            <p:ph type="body" sz="quarter" idx="18"/>
          </p:nvPr>
        </p:nvSpPr>
        <p:spPr>
          <a:xfrm>
            <a:off x="555626" y="1903194"/>
            <a:ext cx="5026024" cy="4469032"/>
          </a:xfrm>
        </p:spPr>
        <p:txBody>
          <a:bodyPr>
            <a:normAutofit/>
          </a:bodyPr>
          <a:lstStyle/>
          <a:p>
            <a:pPr marL="457200" indent="-457200">
              <a:buFont typeface="Arial" panose="020b0604020202020204" pitchFamily="34" charset="0"/>
              <a:buChar char="•"/>
            </a:pPr>
            <a:r>
              <a:rPr lang="en-US"/>
              <a:t>Age of consent</a:t>
            </a:r>
          </a:p>
          <a:p>
            <a:pPr marL="457200" indent="-457200">
              <a:buFont typeface="Arial" panose="020b0604020202020204" pitchFamily="34" charset="0"/>
              <a:buChar char="•"/>
            </a:pPr>
            <a:r>
              <a:rPr lang="en-US"/>
              <a:t>Dating vs. arranged marriages</a:t>
            </a:r>
          </a:p>
          <a:p>
            <a:pPr marL="457200" indent="-457200">
              <a:buFont typeface="Arial" panose="020b0604020202020204" pitchFamily="34" charset="0"/>
              <a:buChar char="•"/>
            </a:pPr>
            <a:r>
              <a:rPr lang="en-US"/>
              <a:t>Attitudes towards homosexuality</a:t>
            </a:r>
          </a:p>
          <a:p>
            <a:pPr marL="457200" indent="-457200">
              <a:buFont typeface="Arial" panose="020b0604020202020204" pitchFamily="34" charset="0"/>
              <a:buChar char="•"/>
            </a:pPr>
            <a:r>
              <a:rPr lang="en-US"/>
              <a:t>Attitudes towards intimate partner violence</a:t>
            </a:r>
          </a:p>
        </p:txBody>
      </p:sp>
      <p:sp>
        <p:nvSpPr>
          <p:cNvPr id="5" name="Text Placeholder 4"/>
          <p:cNvSpPr>
            <a:spLocks noGrp="1"/>
          </p:cNvSpPr>
          <p:nvPr>
            <p:ph type="body" sz="quarter" idx="19"/>
          </p:nvPr>
        </p:nvSpPr>
        <p:spPr>
          <a:xfrm>
            <a:off x="6619875" y="1903194"/>
            <a:ext cx="5057775" cy="4469031"/>
          </a:xfrm>
        </p:spPr>
        <p:txBody>
          <a:bodyPr>
            <a:normAutofit/>
          </a:bodyPr>
          <a:lstStyle/>
          <a:p>
            <a:pPr marL="457200" indent="-457200">
              <a:buFont typeface="Arial" panose="020b0604020202020204" pitchFamily="34" charset="0"/>
              <a:buChar char="•"/>
            </a:pPr>
            <a:r>
              <a:rPr lang="en-US"/>
              <a:t>Cooperating with investigations</a:t>
            </a:r>
          </a:p>
          <a:p>
            <a:pPr marL="457200" indent="-457200">
              <a:buFont typeface="Arial" panose="020b0604020202020204" pitchFamily="34" charset="0"/>
              <a:buChar char="•"/>
            </a:pPr>
            <a:r>
              <a:rPr lang="en-US"/>
              <a:t>Sharing personal information</a:t>
            </a:r>
          </a:p>
          <a:p>
            <a:pPr marL="457200" indent="-457200">
              <a:buFont typeface="Arial" panose="020b0604020202020204" pitchFamily="34" charset="0"/>
              <a:buChar char="•"/>
            </a:pPr>
            <a:r>
              <a:rPr lang="en-US"/>
              <a:t>Reactions toward authority figures</a:t>
            </a:r>
          </a:p>
          <a:p>
            <a:pPr marL="457200" indent="-457200">
              <a:buFont typeface="Arial" panose="020b0604020202020204" pitchFamily="34" charset="0"/>
              <a:buChar char="•"/>
            </a:pPr>
            <a:r>
              <a:rPr lang="en-US"/>
              <a:t>Reactions toward male vs. female</a:t>
            </a:r>
          </a:p>
        </p:txBody>
      </p:sp>
    </p:spTree>
    <p:extLst>
      <p:ext uri="{BB962C8B-B14F-4D97-AF65-F5344CB8AC3E}">
        <p14:creationId val="3783861990"/>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itle 4"/>
          <p:cNvSpPr>
            <a:spLocks noGrp="1"/>
          </p:cNvSpPr>
          <p:nvPr>
            <p:ph type="title"/>
          </p:nvPr>
        </p:nvSpPr>
        <p:spPr/>
        <p:txBody>
          <a:bodyPr>
            <a:noAutofit/>
          </a:bodyPr>
          <a:lstStyle/>
          <a:p>
            <a:r>
              <a:rPr lang="en-US"/>
              <a:t>Posting These Training Materials?</a:t>
            </a:r>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600"/>
              <a:t>Yes!</a:t>
            </a:r>
          </a:p>
          <a:p>
            <a:pPr marL="457200" indent="-457200">
              <a:buFont typeface="Arial" panose="020b0604020202020204" pitchFamily="34" charset="0"/>
              <a:buChar char="•"/>
            </a:pPr>
            <a:r>
              <a:rPr lang="en-US" sz="3600"/>
              <a:t>Your Title IX Coordinator is required by 106.45(b)(10)(i)(D) to post materials to train Title IX personnel on its website</a:t>
            </a:r>
          </a:p>
          <a:p>
            <a:pPr marL="457200" indent="-457200">
              <a:buFont typeface="Arial" panose="020b0604020202020204" pitchFamily="34" charset="0"/>
              <a:buChar char="•"/>
            </a:pPr>
            <a:r>
              <a:rPr lang="en-US" sz="3600"/>
              <a:t>We know this and this is why this slide deck has been made available to you electronically</a:t>
            </a:r>
          </a:p>
        </p:txBody>
      </p:sp>
    </p:spTree>
    <p:extLst>
      <p:ext uri="{BB962C8B-B14F-4D97-AF65-F5344CB8AC3E}">
        <p14:creationId val="1904002049"/>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Culture Affects Response (2 of 2)</a:t>
            </a:r>
          </a:p>
        </p:txBody>
      </p:sp>
      <p:sp>
        <p:nvSpPr>
          <p:cNvPr id="3" name="Text Placeholder 2"/>
          <p:cNvSpPr>
            <a:spLocks noGrp="1"/>
          </p:cNvSpPr>
          <p:nvPr>
            <p:ph type="body" sz="quarter" idx="17"/>
          </p:nvPr>
        </p:nvSpPr>
        <p:spPr>
          <a:xfrm>
            <a:off x="555625" y="1967930"/>
            <a:ext cx="11122025" cy="4404296"/>
          </a:xfrm>
        </p:spPr>
        <p:txBody>
          <a:bodyPr>
            <a:noAutofit/>
          </a:bodyPr>
          <a:lstStyle/>
          <a:p>
            <a:r>
              <a:rPr lang="en-US"/>
              <a:t>I won’t report it if it doesn’t feel wrong</a:t>
            </a:r>
          </a:p>
          <a:p>
            <a:r>
              <a:rPr lang="en-US"/>
              <a:t>I’ll admit it because I don’t understand it’s prohibited</a:t>
            </a:r>
          </a:p>
          <a:p>
            <a:r>
              <a:rPr lang="en-US"/>
              <a:t>I won’t report it if I would be a snitch</a:t>
            </a:r>
          </a:p>
          <a:p>
            <a:r>
              <a:rPr lang="en-US"/>
              <a:t>It’s impolite to look you in the eye, so I’ll look down the whole time</a:t>
            </a:r>
          </a:p>
          <a:p>
            <a:r>
              <a:rPr lang="en-US"/>
              <a:t>I deserved it, it’s normal</a:t>
            </a:r>
          </a:p>
          <a:p>
            <a:r>
              <a:rPr lang="en-US"/>
              <a:t>Reporting this would result in serious consequences at home</a:t>
            </a:r>
          </a:p>
        </p:txBody>
      </p:sp>
    </p:spTree>
    <p:extLst>
      <p:ext uri="{BB962C8B-B14F-4D97-AF65-F5344CB8AC3E}">
        <p14:creationId val="3215577643"/>
      </p:ext>
    </p:ext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Autofit/>
          </a:bodyPr>
          <a:lstStyle/>
          <a:p>
            <a:r>
              <a:rPr lang="en-US"/>
              <a:t>The Bottom Line</a:t>
            </a:r>
          </a:p>
        </p:txBody>
      </p:sp>
      <p:sp>
        <p:nvSpPr>
          <p:cNvPr id="3" name="Text Placeholder 2"/>
          <p:cNvSpPr>
            <a:spLocks noGrp="1"/>
          </p:cNvSpPr>
          <p:nvPr>
            <p:ph type="body" sz="quarter" idx="17"/>
          </p:nvPr>
        </p:nvSpPr>
        <p:spPr/>
        <p:txBody>
          <a:bodyPr/>
          <a:lstStyle/>
          <a:p>
            <a:pPr algn="ctr"/>
            <a:endParaRPr lang="en-US"/>
          </a:p>
          <a:p>
            <a:pPr algn="ctr"/>
            <a:endParaRPr lang="en-US"/>
          </a:p>
          <a:p>
            <a:pPr marL="0" indent="0" algn="ctr">
              <a:buNone/>
            </a:pPr>
            <a:r>
              <a:rPr lang="en-US" sz="5400" b="1">
                <a:solidFill>
                  <a:srgbClr val="0176BB"/>
                </a:solidFill>
              </a:rPr>
              <a:t>Be Human and Be a Blank Slate</a:t>
            </a:r>
          </a:p>
        </p:txBody>
      </p:sp>
    </p:spTree>
    <p:extLst>
      <p:ext uri="{BB962C8B-B14F-4D97-AF65-F5344CB8AC3E}">
        <p14:creationId val="2541357929"/>
      </p:ext>
    </p:ext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a:xfrm>
            <a:off x="438150" y="5659859"/>
            <a:ext cx="11287126" cy="921694"/>
          </a:xfrm>
        </p:spPr>
        <p:txBody>
          <a:bodyPr/>
          <a:lstStyle/>
          <a:p>
            <a:r>
              <a:rPr lang="en-US"/>
              <a:t>Initial Implementation Requirements</a:t>
            </a:r>
          </a:p>
        </p:txBody>
      </p:sp>
      <p:pic>
        <p:nvPicPr>
          <p:cNvPr id="9" name="Picture Placeholder 8" descr=""/>
          <p:cNvPicPr>
            <a:picLocks noGrp="1" noChangeAspect="1"/>
          </p:cNvPicPr>
          <p:nvPr>
            <p:ph type="pic" sz="quarter" idx="21"/>
          </p:nvPr>
        </p:nvPicPr>
        <p:blipFill>
          <a:blip r:embed="rId3">
            <a:extLst>
              <a:ext uri="{28A0092B-C50C-407E-A947-70E740481C1C}">
                <a14:useLocalDpi xmlns:a14="http://schemas.microsoft.com/office/drawing/2010/main"/>
              </a:ext>
            </a:extLst>
          </a:blip>
          <a:stretch>
            <a:fillRect/>
          </a:stretch>
        </p:blipFill>
        <p:spPr/>
      </p:pic>
    </p:spTree>
    <p:extLst>
      <p:ext uri="{BB962C8B-B14F-4D97-AF65-F5344CB8AC3E}">
        <p14:creationId val="3921292919"/>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itle 7"/>
          <p:cNvSpPr>
            <a:spLocks noGrp="1"/>
          </p:cNvSpPr>
          <p:nvPr>
            <p:ph type="title"/>
          </p:nvPr>
        </p:nvSpPr>
        <p:spPr/>
        <p:txBody>
          <a:bodyPr>
            <a:normAutofit fontScale="90000"/>
          </a:bodyPr>
          <a:lstStyle/>
          <a:p>
            <a:r>
              <a:rPr lang="en-US"/>
              <a:t>Designate Title IX Coordinator</a:t>
            </a:r>
            <a:br>
              <a:rPr lang="en-US"/>
            </a:br>
            <a:r>
              <a:rPr lang="en-US" sz="3300" b="0">
                <a:cs typeface="Arial" panose="020b0604020202020204" pitchFamily="34" charset="0"/>
              </a:rPr>
              <a:t>§</a:t>
            </a:r>
            <a:r>
              <a:rPr lang="en-US" sz="3300">
                <a:cs typeface="Arial" panose="020b0604020202020204" pitchFamily="34" charset="0"/>
              </a:rPr>
              <a:t>106.8(a)</a:t>
            </a:r>
          </a:p>
        </p:txBody>
      </p:sp>
      <p:sp>
        <p:nvSpPr>
          <p:cNvPr id="9" name="Text Placeholder 8"/>
          <p:cNvSpPr>
            <a:spLocks noGrp="1"/>
          </p:cNvSpPr>
          <p:nvPr>
            <p:ph type="body" sz="quarter" idx="17"/>
          </p:nvPr>
        </p:nvSpPr>
        <p:spPr>
          <a:xfrm>
            <a:off x="555625" y="1967930"/>
            <a:ext cx="11122025" cy="4611290"/>
          </a:xfrm>
        </p:spPr>
        <p:txBody>
          <a:bodyPr>
            <a:normAutofit fontScale="92500" lnSpcReduction="20000"/>
          </a:bodyPr>
          <a:lstStyle/>
          <a:p>
            <a:pPr marL="457200" indent="-457200">
              <a:lnSpc>
                <a:spcPct val="120000"/>
              </a:lnSpc>
              <a:spcAft>
                <a:spcPts val="800"/>
              </a:spcAft>
              <a:buFont typeface="Arial" panose="020b0604020202020204" pitchFamily="34" charset="0"/>
              <a:buChar char="•"/>
            </a:pPr>
            <a:r>
              <a:rPr lang="en-US" sz="3500"/>
              <a:t>Designate at least one employee – Title IX Coordinator – to coordinate compliance</a:t>
            </a:r>
          </a:p>
          <a:p>
            <a:pPr marL="457200" indent="-457200">
              <a:lnSpc>
                <a:spcPct val="120000"/>
              </a:lnSpc>
              <a:spcAft>
                <a:spcPts val="800"/>
              </a:spcAft>
              <a:buFont typeface="Arial" panose="020b0604020202020204" pitchFamily="34" charset="0"/>
              <a:buChar char="•"/>
            </a:pPr>
            <a:r>
              <a:rPr lang="en-US" sz="3500"/>
              <a:t>Inform the following persons of the identity of the Title IX Coordinator:</a:t>
            </a:r>
          </a:p>
          <a:p>
            <a:pPr marL="914400" indent="-457200">
              <a:lnSpc>
                <a:spcPct val="120000"/>
              </a:lnSpc>
              <a:spcAft>
                <a:spcPts val="800"/>
              </a:spcAft>
              <a:buFontTx/>
              <a:buChar char="-"/>
            </a:pPr>
            <a:r>
              <a:rPr lang="en-US"/>
              <a:t>Applicants for admission and employment, students, parents or legal guardians of elementary and secondary school students, employees, and all unions or professional organizations holding CBAs or professional agreements with the recipient (i.e., the District)</a:t>
            </a:r>
          </a:p>
        </p:txBody>
      </p:sp>
    </p:spTree>
    <p:extLst>
      <p:ext uri="{BB962C8B-B14F-4D97-AF65-F5344CB8AC3E}">
        <p14:creationId val="2015292323"/>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What must notice include? </a:t>
            </a:r>
            <a:br>
              <a:rPr lang="en-US"/>
            </a:br>
            <a:r>
              <a:rPr lang="en-US" sz="3100" b="0">
                <a:latin typeface="Arial" panose="020b0604020202020204" pitchFamily="34" charset="0"/>
                <a:cs typeface="Arial" panose="020b0604020202020204" pitchFamily="34" charset="0"/>
              </a:rPr>
              <a:t>§</a:t>
            </a:r>
            <a:r>
              <a:rPr lang="en-US" sz="3100">
                <a:latin typeface="Arial" panose="020b0604020202020204" pitchFamily="34" charset="0"/>
                <a:cs typeface="Arial" panose="020b0604020202020204" pitchFamily="34" charset="0"/>
              </a:rPr>
              <a:t>106.8(a)</a:t>
            </a:r>
            <a:endParaRPr lang="en-US" sz="3100"/>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Notice of the TIXC </a:t>
            </a:r>
            <a:r>
              <a:rPr lang="en-US" b="1">
                <a:solidFill>
                  <a:srgbClr val="0176BB"/>
                </a:solidFill>
              </a:rPr>
              <a:t>must</a:t>
            </a:r>
            <a:r>
              <a:rPr lang="en-US"/>
              <a:t> include, for the employee or employees designated as the Title IX Coordinator: </a:t>
            </a:r>
          </a:p>
          <a:p>
            <a:pPr marL="914400" lvl="1" indent="-457200">
              <a:buFontTx/>
              <a:buChar char="-"/>
            </a:pPr>
            <a:r>
              <a:rPr lang="en-US" sz="3000"/>
              <a:t>The name or title</a:t>
            </a:r>
          </a:p>
          <a:p>
            <a:pPr marL="914400" lvl="1" indent="-457200">
              <a:buFontTx/>
              <a:buChar char="-"/>
            </a:pPr>
            <a:r>
              <a:rPr lang="en-US" sz="3000"/>
              <a:t>Office address</a:t>
            </a:r>
          </a:p>
          <a:p>
            <a:pPr marL="914400" lvl="1" indent="-457200">
              <a:buFontTx/>
              <a:buChar char="-"/>
            </a:pPr>
            <a:r>
              <a:rPr lang="en-US" sz="3000"/>
              <a:t>Electronic mail address </a:t>
            </a:r>
          </a:p>
          <a:p>
            <a:pPr marL="914400" lvl="1" indent="-457200">
              <a:buFontTx/>
              <a:buChar char="-"/>
            </a:pPr>
            <a:r>
              <a:rPr lang="en-US" sz="3000"/>
              <a:t>Telephone number</a:t>
            </a:r>
          </a:p>
        </p:txBody>
      </p:sp>
    </p:spTree>
    <p:extLst>
      <p:ext uri="{BB962C8B-B14F-4D97-AF65-F5344CB8AC3E}">
        <p14:creationId val="3152269009"/>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sz="3800"/>
              <a:t>Revise/Adopt TIX Grievance Procedures</a:t>
            </a:r>
            <a:br>
              <a:rPr lang="en-US" sz="3800"/>
            </a:br>
            <a:r>
              <a:rPr lang="en-US" sz="3300" b="0">
                <a:latin typeface="Arial" panose="020b0604020202020204" pitchFamily="34" charset="0"/>
                <a:cs typeface="Arial" panose="020b0604020202020204" pitchFamily="34" charset="0"/>
              </a:rPr>
              <a:t>§</a:t>
            </a:r>
            <a:r>
              <a:rPr lang="en-US" sz="3300">
                <a:latin typeface="Arial" panose="020b0604020202020204" pitchFamily="34" charset="0"/>
                <a:cs typeface="Arial" panose="020b0604020202020204" pitchFamily="34" charset="0"/>
              </a:rPr>
              <a:t>106.8(c) </a:t>
            </a:r>
            <a:r>
              <a:rPr lang="en-US" sz="2700" b="0">
                <a:latin typeface="Arial" panose="020b0604020202020204" pitchFamily="34" charset="0"/>
                <a:cs typeface="Arial" panose="020b0604020202020204" pitchFamily="34" charset="0"/>
              </a:rPr>
              <a:t>(1 of 3)</a:t>
            </a:r>
            <a:endParaRPr lang="en-US" sz="3300" b="0"/>
          </a:p>
        </p:txBody>
      </p:sp>
      <p:sp>
        <p:nvSpPr>
          <p:cNvPr id="3" name="Text Placeholder 2"/>
          <p:cNvSpPr>
            <a:spLocks noGrp="1"/>
          </p:cNvSpPr>
          <p:nvPr>
            <p:ph type="body" sz="quarter" idx="17"/>
          </p:nvPr>
        </p:nvSpPr>
        <p:spPr>
          <a:xfrm>
            <a:off x="555625" y="1967929"/>
            <a:ext cx="11122025" cy="4588987"/>
          </a:xfrm>
        </p:spPr>
        <p:txBody>
          <a:bodyPr>
            <a:normAutofit/>
          </a:bodyPr>
          <a:lstStyle/>
          <a:p>
            <a:pPr marL="457200" indent="-457200">
              <a:buFont typeface="Arial" panose="020b0604020202020204" pitchFamily="34" charset="0"/>
              <a:buChar char="•"/>
            </a:pPr>
            <a:r>
              <a:rPr lang="en-US"/>
              <a:t>Implementation Date – Was August 14, 2020</a:t>
            </a:r>
          </a:p>
          <a:p>
            <a:pPr marL="457200" indent="-457200">
              <a:buFont typeface="Arial" panose="020b0604020202020204" pitchFamily="34" charset="0"/>
              <a:buChar char="•"/>
            </a:pPr>
            <a:r>
              <a:rPr lang="en-US"/>
              <a:t>Ensure all relevant parties are aware of TIX responsibilities </a:t>
            </a:r>
          </a:p>
          <a:p>
            <a:pPr marL="914400" indent="-457200">
              <a:buFontTx/>
              <a:buChar char="-"/>
            </a:pPr>
            <a:r>
              <a:rPr lang="en-US"/>
              <a:t>HR, unions, key administrators (e.g., principals, SPED director)</a:t>
            </a:r>
          </a:p>
          <a:p>
            <a:pPr marL="457200" indent="-457200">
              <a:buFont typeface="Arial" panose="020b0604020202020204" pitchFamily="34" charset="0"/>
              <a:buChar char="•"/>
            </a:pPr>
            <a:r>
              <a:rPr lang="en-US"/>
              <a:t>Identify your TIX “Team”</a:t>
            </a:r>
          </a:p>
          <a:p>
            <a:pPr marL="914400" indent="-457200">
              <a:buFontTx/>
              <a:buChar char="-"/>
            </a:pPr>
            <a:r>
              <a:rPr lang="en-US"/>
              <a:t>Investigators, decision-makers, appeal entities, informal resolution facilitators</a:t>
            </a:r>
          </a:p>
        </p:txBody>
      </p:sp>
    </p:spTree>
    <p:extLst>
      <p:ext uri="{BB962C8B-B14F-4D97-AF65-F5344CB8AC3E}">
        <p14:creationId val="2957670539"/>
      </p:ext>
    </p:ext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sz="3800"/>
              <a:t>Revise/Adopt TIX Grievance Procedures</a:t>
            </a:r>
            <a:br>
              <a:rPr lang="en-US" sz="3800"/>
            </a:br>
            <a:r>
              <a:rPr lang="en-US" sz="3300">
                <a:latin typeface="Arial" panose="020b0604020202020204" pitchFamily="34" charset="0"/>
                <a:cs typeface="Arial" panose="020b0604020202020204" pitchFamily="34" charset="0"/>
              </a:rPr>
              <a:t>§106.8(c)</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(2 of 3)</a:t>
            </a:r>
            <a:endParaRPr lang="en-US" sz="3300"/>
          </a:p>
        </p:txBody>
      </p:sp>
      <p:sp>
        <p:nvSpPr>
          <p:cNvPr id="3" name="Text Placeholder 2"/>
          <p:cNvSpPr>
            <a:spLocks noGrp="1"/>
          </p:cNvSpPr>
          <p:nvPr>
            <p:ph type="body" sz="quarter" idx="17"/>
          </p:nvPr>
        </p:nvSpPr>
        <p:spPr>
          <a:xfrm>
            <a:off x="555625" y="1967930"/>
            <a:ext cx="11122025" cy="4611290"/>
          </a:xfrm>
        </p:spPr>
        <p:txBody>
          <a:bodyPr>
            <a:noAutofit/>
          </a:bodyPr>
          <a:lstStyle/>
          <a:p>
            <a:pPr marL="457200" indent="-457200">
              <a:spcAft>
                <a:spcPts val="800"/>
              </a:spcAft>
              <a:buFont typeface="Arial" panose="020b0604020202020204" pitchFamily="34" charset="0"/>
              <a:buChar char="•"/>
            </a:pPr>
            <a:r>
              <a:rPr lang="en-US"/>
              <a:t>Know what “elections” were made in your grievance procedure:</a:t>
            </a:r>
          </a:p>
          <a:p>
            <a:pPr marL="914400" indent="-457200">
              <a:spcAft>
                <a:spcPts val="800"/>
              </a:spcAft>
              <a:buFontTx/>
              <a:buChar char="-"/>
            </a:pPr>
            <a:r>
              <a:rPr lang="en-US" sz="3000"/>
              <a:t>Standard of evidence – preponderance of the evidence or clear and convincing? </a:t>
            </a:r>
          </a:p>
          <a:p>
            <a:pPr marL="1382713" indent="-457200">
              <a:spcAft>
                <a:spcPts val="800"/>
              </a:spcAft>
              <a:buFont typeface="Arial" panose="020b0604020202020204" pitchFamily="34" charset="0"/>
              <a:buChar char="•"/>
            </a:pPr>
            <a:r>
              <a:rPr lang="en-US" sz="3000"/>
              <a:t>Standard must be consistent across CBAs and/or Employee Handbooks that address sexual harassment</a:t>
            </a:r>
          </a:p>
          <a:p>
            <a:pPr marL="914400" indent="-457200">
              <a:spcAft>
                <a:spcPts val="800"/>
              </a:spcAft>
              <a:buFontTx/>
              <a:buChar char="-"/>
            </a:pPr>
            <a:r>
              <a:rPr lang="en-US" sz="3000"/>
              <a:t>Does it incorporate a live hearing?</a:t>
            </a:r>
          </a:p>
        </p:txBody>
      </p:sp>
    </p:spTree>
    <p:extLst>
      <p:ext uri="{BB962C8B-B14F-4D97-AF65-F5344CB8AC3E}">
        <p14:creationId val="2373162012"/>
      </p:ext>
    </p:ext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sz="3800"/>
              <a:t>Revise/Adopt TIX Grievance Procedures</a:t>
            </a:r>
            <a:br>
              <a:rPr lang="en-US" sz="3800"/>
            </a:br>
            <a:r>
              <a:rPr lang="en-US" sz="3300">
                <a:latin typeface="Arial" panose="020b0604020202020204" pitchFamily="34" charset="0"/>
                <a:cs typeface="Arial" panose="020b0604020202020204" pitchFamily="34" charset="0"/>
              </a:rPr>
              <a:t>§106.8(c)</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(3 of 3)</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Ensure that the Code of Conduct and Handbooks are reconciled with Title IX’s procedures </a:t>
            </a:r>
          </a:p>
          <a:p>
            <a:pPr marL="914400" indent="-457200">
              <a:buFontTx/>
              <a:buChar char="-"/>
            </a:pPr>
            <a:r>
              <a:rPr lang="en-US"/>
              <a:t>Has the District addressed any conflicts arising between TIX grievance procedure and established staff/student disciplinary frameworks?</a:t>
            </a:r>
          </a:p>
          <a:p>
            <a:pPr marL="914400" indent="-457200">
              <a:buFontTx/>
              <a:buChar char="-"/>
            </a:pPr>
            <a:r>
              <a:rPr lang="en-US"/>
              <a:t>Have Codes of Conduct been updated?</a:t>
            </a:r>
          </a:p>
          <a:p>
            <a:pPr marL="457200" indent="-457200">
              <a:buFontTx/>
              <a:buChar char="-"/>
            </a:pPr>
            <a:endParaRPr lang="en-US"/>
          </a:p>
        </p:txBody>
      </p:sp>
    </p:spTree>
    <p:extLst>
      <p:ext uri="{BB962C8B-B14F-4D97-AF65-F5344CB8AC3E}">
        <p14:creationId val="1986348574"/>
      </p:ext>
    </p:ext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p:cNvSpPr>
            <a:spLocks noGrp="1"/>
          </p:cNvSpPr>
          <p:nvPr>
            <p:ph type="title"/>
          </p:nvPr>
        </p:nvSpPr>
        <p:spPr/>
        <p:txBody>
          <a:bodyPr>
            <a:normAutofit fontScale="90000"/>
          </a:bodyPr>
          <a:lstStyle/>
          <a:p>
            <a:r>
              <a:rPr lang="en-US"/>
              <a:t>Additional Steps</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sz="3400"/>
              <a:t>Disseminate the policy, grievance procedure, and contact information for the TIX Coordinator (§106.8(b))</a:t>
            </a:r>
          </a:p>
          <a:p>
            <a:pPr marL="457200" indent="-457200">
              <a:buFont typeface="Arial" panose="020b0604020202020204" pitchFamily="34" charset="0"/>
              <a:buChar char="•"/>
            </a:pPr>
            <a:r>
              <a:rPr lang="en-US" sz="3400"/>
              <a:t>May want to facilitate and/or schedule training for </a:t>
            </a:r>
            <a:r>
              <a:rPr lang="en-US" sz="3400" b="1">
                <a:solidFill>
                  <a:srgbClr val="0176BB"/>
                </a:solidFill>
              </a:rPr>
              <a:t>all</a:t>
            </a:r>
            <a:r>
              <a:rPr lang="en-US" sz="3400" b="1"/>
              <a:t> </a:t>
            </a:r>
            <a:r>
              <a:rPr lang="en-US" sz="3400"/>
              <a:t>District employees</a:t>
            </a:r>
          </a:p>
          <a:p>
            <a:pPr marL="457200" indent="-457200">
              <a:buFont typeface="Arial" panose="020b0604020202020204" pitchFamily="34" charset="0"/>
              <a:buChar char="•"/>
            </a:pPr>
            <a:r>
              <a:rPr lang="en-US" sz="3400"/>
              <a:t>Will need to facilitate and/or schedule specific and targeted training for the TIX Team Members (§ 106.45(b)(1)(iii))</a:t>
            </a:r>
          </a:p>
        </p:txBody>
      </p:sp>
    </p:spTree>
    <p:extLst>
      <p:ext uri="{BB962C8B-B14F-4D97-AF65-F5344CB8AC3E}">
        <p14:creationId val="2984260572"/>
      </p:ext>
    </p:ext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a:xfrm>
            <a:off x="555457" y="521208"/>
            <a:ext cx="9054708" cy="947910"/>
          </a:xfrm>
        </p:spPr>
        <p:txBody>
          <a:bodyPr>
            <a:noAutofit/>
          </a:bodyPr>
          <a:lstStyle/>
          <a:p>
            <a:pPr>
              <a:lnSpc>
                <a:spcPct val="80000"/>
              </a:lnSpc>
            </a:pPr>
            <a:r>
              <a:rPr lang="en-US" sz="3600"/>
              <a:t>Training Related to Impartiality, Bias, Conflict of Interest, &amp; Prejudgment of Facts</a:t>
            </a:r>
          </a:p>
        </p:txBody>
      </p:sp>
      <p:sp>
        <p:nvSpPr>
          <p:cNvPr id="5" name="Text Placeholder 4"/>
          <p:cNvSpPr>
            <a:spLocks noGrp="1"/>
          </p:cNvSpPr>
          <p:nvPr>
            <p:ph type="body" sz="quarter" idx="17"/>
          </p:nvPr>
        </p:nvSpPr>
        <p:spPr/>
        <p:txBody>
          <a:bodyPr>
            <a:normAutofit/>
          </a:bodyPr>
          <a:lstStyle/>
          <a:p>
            <a:r>
              <a:rPr lang="en-US"/>
              <a:t>Section 106.45 </a:t>
            </a:r>
            <a:r>
              <a:rPr lang="en-US" b="1">
                <a:solidFill>
                  <a:srgbClr val="0176BB"/>
                </a:solidFill>
              </a:rPr>
              <a:t>requires</a:t>
            </a:r>
            <a:r>
              <a:rPr lang="en-US"/>
              <a:t> that </a:t>
            </a:r>
            <a:r>
              <a:rPr lang="en-US" b="1">
                <a:solidFill>
                  <a:srgbClr val="0176BB"/>
                </a:solidFill>
              </a:rPr>
              <a:t>Title IX Coordinators </a:t>
            </a:r>
            <a:r>
              <a:rPr lang="en-US"/>
              <a:t>(and investigators, decision-makers, appeals officers, and informal resolution officers) </a:t>
            </a:r>
          </a:p>
          <a:p>
            <a:pPr marL="457200" indent="-457200">
              <a:buFont typeface="Arial" panose="020b0604020202020204" pitchFamily="34" charset="0"/>
              <a:buChar char="•"/>
            </a:pPr>
            <a:r>
              <a:rPr lang="en-US"/>
              <a:t>be free from</a:t>
            </a:r>
            <a:r>
              <a:rPr lang="en-US">
                <a:solidFill>
                  <a:schemeClr val="tx1"/>
                </a:solidFill>
              </a:rPr>
              <a:t> </a:t>
            </a:r>
            <a:r>
              <a:rPr lang="en-US" b="1">
                <a:solidFill>
                  <a:srgbClr val="0176BB"/>
                </a:solidFill>
              </a:rPr>
              <a:t>conflict of interest</a:t>
            </a:r>
            <a:r>
              <a:rPr lang="en-US" b="1"/>
              <a:t>,</a:t>
            </a:r>
            <a:r>
              <a:rPr lang="en-US" b="1">
                <a:solidFill>
                  <a:srgbClr val="0070C0"/>
                </a:solidFill>
              </a:rPr>
              <a:t> </a:t>
            </a:r>
            <a:r>
              <a:rPr lang="en-US" b="1">
                <a:solidFill>
                  <a:srgbClr val="0176BB"/>
                </a:solidFill>
              </a:rPr>
              <a:t>bias</a:t>
            </a:r>
            <a:r>
              <a:rPr lang="en-US" b="1"/>
              <a:t>,</a:t>
            </a:r>
            <a:r>
              <a:rPr lang="en-US" b="1">
                <a:solidFill>
                  <a:srgbClr val="0070C0"/>
                </a:solidFill>
              </a:rPr>
              <a:t> </a:t>
            </a:r>
            <a:r>
              <a:rPr lang="en-US"/>
              <a:t>and </a:t>
            </a:r>
          </a:p>
          <a:p>
            <a:pPr marL="457200" indent="-457200">
              <a:buFont typeface="Arial" panose="020b0604020202020204" pitchFamily="34" charset="0"/>
              <a:buChar char="•"/>
            </a:pPr>
            <a:r>
              <a:rPr lang="en-US"/>
              <a:t>be trained</a:t>
            </a:r>
            <a:r>
              <a:rPr lang="en-US">
                <a:solidFill>
                  <a:schemeClr val="tx1"/>
                </a:solidFill>
              </a:rPr>
              <a:t> </a:t>
            </a:r>
            <a:r>
              <a:rPr lang="en-US" b="1">
                <a:solidFill>
                  <a:srgbClr val="0176BB"/>
                </a:solidFill>
              </a:rPr>
              <a:t>to</a:t>
            </a:r>
            <a:r>
              <a:rPr lang="en-US" b="1">
                <a:solidFill>
                  <a:srgbClr val="0070C0"/>
                </a:solidFill>
              </a:rPr>
              <a:t> </a:t>
            </a:r>
            <a:r>
              <a:rPr lang="en-US" b="1">
                <a:solidFill>
                  <a:srgbClr val="0176BB"/>
                </a:solidFill>
              </a:rPr>
              <a:t>serve impartially </a:t>
            </a:r>
            <a:r>
              <a:rPr lang="en-US"/>
              <a:t>and </a:t>
            </a:r>
            <a:r>
              <a:rPr lang="en-US" b="1">
                <a:solidFill>
                  <a:srgbClr val="0176BB"/>
                </a:solidFill>
              </a:rPr>
              <a:t>without prejudging facts</a:t>
            </a:r>
            <a:endParaRPr lang="en-US">
              <a:solidFill>
                <a:srgbClr val="0176BB"/>
              </a:solidFill>
            </a:endParaRPr>
          </a:p>
          <a:p>
            <a:r>
              <a:rPr lang="en-US"/>
              <a:t>(85 Fed. Reg. 30053)</a:t>
            </a:r>
          </a:p>
        </p:txBody>
      </p:sp>
    </p:spTree>
    <p:extLst>
      <p:ext uri="{BB962C8B-B14F-4D97-AF65-F5344CB8AC3E}">
        <p14:creationId val="666101000"/>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itle 4"/>
          <p:cNvSpPr>
            <a:spLocks noGrp="1"/>
          </p:cNvSpPr>
          <p:nvPr>
            <p:ph type="title"/>
          </p:nvPr>
        </p:nvSpPr>
        <p:spPr/>
        <p:txBody>
          <a:bodyPr>
            <a:normAutofit fontScale="90000"/>
          </a:bodyPr>
          <a:lstStyle/>
          <a:p>
            <a:r>
              <a:rPr lang="en-US" sz="5300"/>
              <a:t>Agenda</a:t>
            </a:r>
            <a:endParaRPr lang="en-US"/>
          </a:p>
        </p:txBody>
      </p:sp>
      <p:sp>
        <p:nvSpPr>
          <p:cNvPr id="8" name="Text Placeholder 7"/>
          <p:cNvSpPr>
            <a:spLocks noGrp="1"/>
          </p:cNvSpPr>
          <p:nvPr>
            <p:ph type="body" sz="quarter" idx="17"/>
          </p:nvPr>
        </p:nvSpPr>
        <p:spPr/>
        <p:txBody>
          <a:bodyPr>
            <a:normAutofit fontScale="92500" lnSpcReduction="10000"/>
          </a:bodyPr>
          <a:lstStyle/>
          <a:p>
            <a:pPr marL="457200" indent="-457200">
              <a:buFont typeface="Arial" panose="020b0604020202020204" pitchFamily="34" charset="0"/>
              <a:buChar char="•"/>
            </a:pPr>
            <a:r>
              <a:rPr lang="en-US" sz="3600"/>
              <a:t>Being Impartial, Avoiding Conflicts of Interest, and Bias</a:t>
            </a:r>
          </a:p>
          <a:p>
            <a:pPr marL="457200" indent="-457200">
              <a:buFont typeface="Arial" panose="020b0604020202020204" pitchFamily="34" charset="0"/>
              <a:buChar char="•"/>
            </a:pPr>
            <a:r>
              <a:rPr lang="en-US" sz="3600"/>
              <a:t>Expectations of the Title IX Coordinator</a:t>
            </a:r>
          </a:p>
          <a:p>
            <a:pPr marL="914400" lvl="1" indent="-457200">
              <a:buFontTx/>
              <a:buChar char="-"/>
            </a:pPr>
            <a:r>
              <a:rPr lang="en-US"/>
              <a:t>Initial Implementation Actions </a:t>
            </a:r>
          </a:p>
          <a:p>
            <a:pPr marL="914400" lvl="1" indent="-457200">
              <a:buFontTx/>
              <a:buChar char="-"/>
            </a:pPr>
            <a:r>
              <a:rPr lang="en-US"/>
              <a:t>When There Has Been a Report or Complaint</a:t>
            </a:r>
          </a:p>
          <a:p>
            <a:pPr marL="914400" lvl="1" indent="-457200">
              <a:buFontTx/>
              <a:buChar char="-"/>
            </a:pPr>
            <a:r>
              <a:rPr lang="en-US"/>
              <a:t>Overview of Grievance Procedure Requirements </a:t>
            </a:r>
          </a:p>
          <a:p>
            <a:pPr marL="914400" lvl="1" indent="-457200">
              <a:buFontTx/>
              <a:buChar char="-"/>
            </a:pPr>
            <a:r>
              <a:rPr lang="en-US"/>
              <a:t>Other Responsibilities for Title IX Coordinator </a:t>
            </a:r>
          </a:p>
          <a:p>
            <a:pPr marL="457200" indent="-457200">
              <a:buFont typeface="Arial" panose="020b0604020202020204" pitchFamily="34" charset="0"/>
              <a:buChar char="•"/>
            </a:pPr>
            <a:r>
              <a:rPr lang="en-US" sz="3600"/>
              <a:t>Checklist and Resources for Additional Information </a:t>
            </a:r>
          </a:p>
        </p:txBody>
      </p:sp>
    </p:spTree>
    <p:extLst>
      <p:ext uri="{BB962C8B-B14F-4D97-AF65-F5344CB8AC3E}">
        <p14:creationId val="2483438831"/>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9054708" cy="935274"/>
          </a:xfrm>
        </p:spPr>
        <p:txBody>
          <a:bodyPr>
            <a:noAutofit/>
          </a:bodyPr>
          <a:lstStyle/>
          <a:p>
            <a:pPr>
              <a:lnSpc>
                <a:spcPct val="80000"/>
              </a:lnSpc>
            </a:pPr>
            <a:r>
              <a:rPr lang="en-US" sz="4000"/>
              <a:t>Additional Training Requirements – All TIX Team Members</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sz="3600"/>
              <a:t>Definition of sexual harassment </a:t>
            </a:r>
          </a:p>
          <a:p>
            <a:pPr marL="457200" indent="-457200">
              <a:buFont typeface="Arial" panose="020b0604020202020204" pitchFamily="34" charset="0"/>
              <a:buChar char="•"/>
            </a:pPr>
            <a:r>
              <a:rPr lang="en-US" sz="3600"/>
              <a:t>Scope of District’s education program or activity</a:t>
            </a:r>
          </a:p>
          <a:p>
            <a:pPr marL="457200" indent="-457200">
              <a:buFont typeface="Arial" panose="020b0604020202020204" pitchFamily="34" charset="0"/>
              <a:buChar char="•"/>
            </a:pPr>
            <a:r>
              <a:rPr lang="en-US" sz="3600"/>
              <a:t>How to conduct investigation and grievance process, including hearings, appeals, and informal resolution processes</a:t>
            </a:r>
          </a:p>
        </p:txBody>
      </p:sp>
    </p:spTree>
    <p:extLst>
      <p:ext uri="{BB962C8B-B14F-4D97-AF65-F5344CB8AC3E}">
        <p14:creationId val="2462684293"/>
      </p:ext>
    </p:ext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Training Requirements – Investigators</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sz="4000"/>
              <a:t>Issues of relevance to create an investigative report that fairly summarizes relevant evidence</a:t>
            </a:r>
          </a:p>
        </p:txBody>
      </p:sp>
    </p:spTree>
    <p:extLst>
      <p:ext uri="{BB962C8B-B14F-4D97-AF65-F5344CB8AC3E}">
        <p14:creationId val="2083108497"/>
      </p:ext>
    </p:extLst>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Training Requirements – Decision-Makers</a:t>
            </a:r>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sz="3600"/>
              <a:t>Any technology to be used at a live hearing</a:t>
            </a:r>
          </a:p>
          <a:p>
            <a:pPr marL="457200" indent="-457200">
              <a:buFont typeface="Arial" panose="020b0604020202020204" pitchFamily="34" charset="0"/>
              <a:buChar char="•"/>
            </a:pPr>
            <a:r>
              <a:rPr lang="en-US" sz="3600"/>
              <a:t>Issues of relevance for the exchange of questions and evidence review</a:t>
            </a:r>
          </a:p>
          <a:p>
            <a:pPr marL="914400" indent="-457200">
              <a:buFontTx/>
              <a:buChar char="-"/>
            </a:pPr>
            <a:r>
              <a:rPr lang="en-US" sz="3600"/>
              <a:t>Must include applicability of rape shield laws</a:t>
            </a:r>
          </a:p>
          <a:p>
            <a:pPr marL="457200" indent="-457200">
              <a:buFontTx/>
              <a:buChar char="-"/>
            </a:pPr>
            <a:endParaRPr lang="en-US"/>
          </a:p>
        </p:txBody>
      </p:sp>
    </p:spTree>
    <p:extLst>
      <p:ext uri="{BB962C8B-B14F-4D97-AF65-F5344CB8AC3E}">
        <p14:creationId val="1109680833"/>
      </p:ext>
    </p:extLst>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p:txBody>
          <a:bodyPr/>
          <a:lstStyle/>
          <a:p>
            <a:r>
              <a:rPr lang="en-US"/>
              <a:t>Process and Implementation Considerations</a:t>
            </a:r>
          </a:p>
        </p:txBody>
      </p:sp>
      <p:pic>
        <p:nvPicPr>
          <p:cNvPr id="14" name="Picture Placeholder 13" descr=""/>
          <p:cNvPicPr>
            <a:picLocks noGrp="1" noChangeAspect="1"/>
          </p:cNvPicPr>
          <p:nvPr>
            <p:ph type="pic" sz="quarter" idx="21"/>
          </p:nvPr>
        </p:nvPicPr>
        <p:blipFill>
          <a:blip r:embed="rId3">
            <a:extLst>
              <a:ext uri="{28A0092B-C50C-407E-A947-70E740481C1C}">
                <a14:useLocalDpi xmlns:a14="http://schemas.microsoft.com/office/drawing/2010/main"/>
              </a:ext>
            </a:extLst>
          </a:blip>
          <a:stretch>
            <a:fillRect/>
          </a:stretch>
        </p:blipFill>
        <p:spPr/>
      </p:pic>
    </p:spTree>
    <p:extLst>
      <p:ext uri="{BB962C8B-B14F-4D97-AF65-F5344CB8AC3E}">
        <p14:creationId val="423131084"/>
      </p:ext>
    </p:extLst>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“Actual Notice”</a:t>
            </a:r>
            <a:br>
              <a:rPr lang="en-US"/>
            </a:br>
            <a:r>
              <a:rPr lang="en-US" sz="3300" b="0">
                <a:cs typeface="Arial" panose="020b0604020202020204" pitchFamily="34" charset="0"/>
              </a:rPr>
              <a:t>§ </a:t>
            </a:r>
            <a:r>
              <a:rPr lang="en-US" sz="3300">
                <a:cs typeface="Arial" panose="020b0604020202020204" pitchFamily="34" charset="0"/>
              </a:rPr>
              <a:t>106.30(a)</a:t>
            </a:r>
            <a:endParaRPr lang="en-US" sz="3300"/>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TIX Coordinator responsible for receiving reports of conduct that </a:t>
            </a:r>
            <a:r>
              <a:rPr lang="en-US" b="1">
                <a:solidFill>
                  <a:srgbClr val="0176BB"/>
                </a:solidFill>
              </a:rPr>
              <a:t>could</a:t>
            </a:r>
            <a:r>
              <a:rPr lang="en-US" b="1"/>
              <a:t> </a:t>
            </a:r>
            <a:r>
              <a:rPr lang="en-US"/>
              <a:t>constitute sex discrimination or harassment</a:t>
            </a:r>
          </a:p>
          <a:p>
            <a:pPr marL="457200" indent="-457200">
              <a:buFont typeface="Arial" panose="020b0604020202020204" pitchFamily="34" charset="0"/>
              <a:buChar char="•"/>
            </a:pPr>
            <a:r>
              <a:rPr lang="en-US"/>
              <a:t>Also responsible for receiving </a:t>
            </a:r>
            <a:r>
              <a:rPr lang="en-US" b="1">
                <a:solidFill>
                  <a:srgbClr val="0176BB"/>
                </a:solidFill>
              </a:rPr>
              <a:t>formal</a:t>
            </a:r>
            <a:r>
              <a:rPr lang="en-US" b="1"/>
              <a:t> </a:t>
            </a:r>
            <a:r>
              <a:rPr lang="en-US"/>
              <a:t>complaints that are signed by complainant</a:t>
            </a:r>
          </a:p>
          <a:p>
            <a:pPr marL="457200" indent="-457200">
              <a:buFont typeface="Arial" panose="020b0604020202020204" pitchFamily="34" charset="0"/>
              <a:buChar char="•"/>
            </a:pPr>
            <a:r>
              <a:rPr lang="en-US"/>
              <a:t>Actual notice imputed not just when TIX Coordinator is notified, </a:t>
            </a:r>
            <a:r>
              <a:rPr lang="en-US" b="1">
                <a:solidFill>
                  <a:srgbClr val="0176BB"/>
                </a:solidFill>
              </a:rPr>
              <a:t>but</a:t>
            </a:r>
            <a:r>
              <a:rPr lang="en-US" b="1">
                <a:solidFill>
                  <a:srgbClr val="588AB6"/>
                </a:solidFill>
              </a:rPr>
              <a:t> </a:t>
            </a:r>
            <a:r>
              <a:rPr lang="en-US" b="1">
                <a:solidFill>
                  <a:srgbClr val="0176BB"/>
                </a:solidFill>
              </a:rPr>
              <a:t>also</a:t>
            </a:r>
            <a:r>
              <a:rPr lang="en-US" b="1"/>
              <a:t> </a:t>
            </a:r>
            <a:r>
              <a:rPr lang="en-US"/>
              <a:t>when someone with authority to correct the harassment is notified, </a:t>
            </a:r>
            <a:r>
              <a:rPr lang="en-US" b="1">
                <a:solidFill>
                  <a:srgbClr val="0176BB"/>
                </a:solidFill>
              </a:rPr>
              <a:t>or</a:t>
            </a:r>
            <a:r>
              <a:rPr lang="en-US" b="1"/>
              <a:t> </a:t>
            </a:r>
            <a:r>
              <a:rPr lang="en-US"/>
              <a:t>when </a:t>
            </a:r>
            <a:r>
              <a:rPr lang="en-US" b="1">
                <a:solidFill>
                  <a:srgbClr val="0176BB"/>
                </a:solidFill>
              </a:rPr>
              <a:t>any</a:t>
            </a:r>
            <a:r>
              <a:rPr lang="en-US" b="1"/>
              <a:t> </a:t>
            </a:r>
            <a:r>
              <a:rPr lang="en-US"/>
              <a:t>elementary/secondary school employee has knowledge</a:t>
            </a:r>
          </a:p>
        </p:txBody>
      </p:sp>
    </p:spTree>
    <p:extLst>
      <p:ext uri="{BB962C8B-B14F-4D97-AF65-F5344CB8AC3E}">
        <p14:creationId val="2985991587"/>
      </p:ext>
    </p:extLst>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9054708" cy="944418"/>
          </a:xfrm>
        </p:spPr>
        <p:txBody>
          <a:bodyPr>
            <a:noAutofit/>
          </a:bodyPr>
          <a:lstStyle/>
          <a:p>
            <a:pPr>
              <a:lnSpc>
                <a:spcPct val="80000"/>
              </a:lnSpc>
            </a:pPr>
            <a:r>
              <a:rPr lang="en-US" sz="3600"/>
              <a:t>District’s Response to Sexual Harassment</a:t>
            </a:r>
            <a:br>
              <a:rPr lang="en-US" sz="3600"/>
            </a:br>
            <a:r>
              <a:rPr lang="en-US" sz="3000">
                <a:cs typeface="Arial" panose="020b0604020202020204" pitchFamily="34" charset="0"/>
              </a:rPr>
              <a:t>§ 106.44(a) and (b)</a:t>
            </a:r>
            <a:r>
              <a:rPr lang="en-US" sz="3600"/>
              <a:t> </a:t>
            </a:r>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b="1">
                <a:solidFill>
                  <a:srgbClr val="0176BB"/>
                </a:solidFill>
              </a:rPr>
              <a:t>District</a:t>
            </a:r>
            <a:r>
              <a:rPr lang="en-US">
                <a:solidFill>
                  <a:srgbClr val="0176BB"/>
                </a:solidFill>
              </a:rPr>
              <a:t> </a:t>
            </a:r>
            <a:r>
              <a:rPr lang="en-US" b="1">
                <a:solidFill>
                  <a:srgbClr val="0176BB"/>
                </a:solidFill>
              </a:rPr>
              <a:t>must respond promptly in a manner that is not deliberately indifferent</a:t>
            </a:r>
            <a:endParaRPr lang="en-US">
              <a:solidFill>
                <a:srgbClr val="0176BB"/>
              </a:solidFill>
            </a:endParaRPr>
          </a:p>
          <a:p>
            <a:pPr marL="457200" indent="-457200">
              <a:buFont typeface="Arial" panose="020b0604020202020204" pitchFamily="34" charset="0"/>
              <a:buChar char="•"/>
            </a:pPr>
            <a:r>
              <a:rPr lang="en-US"/>
              <a:t>District must treat complainants and respondents equitably by offering supportive measures</a:t>
            </a:r>
          </a:p>
          <a:p>
            <a:pPr marL="457200" indent="-457200">
              <a:buFont typeface="Arial" panose="020b0604020202020204" pitchFamily="34" charset="0"/>
              <a:buChar char="•"/>
            </a:pPr>
            <a:r>
              <a:rPr lang="en-US"/>
              <a:t>In response to formal complaint, District must follow a grievance process</a:t>
            </a:r>
          </a:p>
        </p:txBody>
      </p:sp>
    </p:spTree>
    <p:extLst>
      <p:ext uri="{BB962C8B-B14F-4D97-AF65-F5344CB8AC3E}">
        <p14:creationId val="860039088"/>
      </p:ext>
    </p:extLst>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9054708" cy="834690"/>
          </a:xfrm>
        </p:spPr>
        <p:txBody>
          <a:bodyPr>
            <a:normAutofit fontScale="90000"/>
          </a:bodyPr>
          <a:lstStyle/>
          <a:p>
            <a:r>
              <a:rPr lang="en-US"/>
              <a:t>Specific Required Responses</a:t>
            </a:r>
            <a:br>
              <a:rPr lang="en-US"/>
            </a:br>
            <a:r>
              <a:rPr lang="en-US" sz="3300" b="0">
                <a:cs typeface="Arial" panose="020b0604020202020204" pitchFamily="34" charset="0"/>
              </a:rPr>
              <a:t>§ </a:t>
            </a:r>
            <a:r>
              <a:rPr lang="en-US" sz="3300">
                <a:cs typeface="Arial" panose="020b0604020202020204" pitchFamily="34" charset="0"/>
              </a:rPr>
              <a:t>106.44(a)</a:t>
            </a:r>
            <a:endParaRPr lang="en-US" sz="3300"/>
          </a:p>
        </p:txBody>
      </p:sp>
      <p:sp>
        <p:nvSpPr>
          <p:cNvPr id="3" name="Text Placeholder 2"/>
          <p:cNvSpPr>
            <a:spLocks noGrp="1"/>
          </p:cNvSpPr>
          <p:nvPr>
            <p:ph type="body" sz="quarter" idx="17"/>
          </p:nvPr>
        </p:nvSpPr>
        <p:spPr/>
        <p:txBody>
          <a:bodyPr>
            <a:normAutofit fontScale="85000" lnSpcReduction="10000"/>
          </a:bodyPr>
          <a:lstStyle/>
          <a:p>
            <a:pPr marL="457200" indent="-457200">
              <a:lnSpc>
                <a:spcPct val="120000"/>
              </a:lnSpc>
              <a:spcAft>
                <a:spcPts val="800"/>
              </a:spcAft>
              <a:buFont typeface="Arial" panose="020b0604020202020204" pitchFamily="34" charset="0"/>
              <a:buChar char="•"/>
            </a:pPr>
            <a:r>
              <a:rPr lang="en-US" sz="3300"/>
              <a:t>The TIX Coordinator has certain </a:t>
            </a:r>
            <a:r>
              <a:rPr lang="en-US" sz="3300" b="1">
                <a:solidFill>
                  <a:srgbClr val="0176BB"/>
                </a:solidFill>
              </a:rPr>
              <a:t>specific required responses </a:t>
            </a:r>
            <a:r>
              <a:rPr lang="en-US" sz="3300"/>
              <a:t>to sexual harassment</a:t>
            </a:r>
          </a:p>
          <a:p>
            <a:pPr marL="914400" indent="-457200">
              <a:lnSpc>
                <a:spcPct val="120000"/>
              </a:lnSpc>
              <a:spcAft>
                <a:spcPts val="800"/>
              </a:spcAft>
              <a:buFontTx/>
              <a:buChar char="-"/>
            </a:pPr>
            <a:r>
              <a:rPr lang="en-US"/>
              <a:t>Promptly contact complainant to discuss availability of supportive measures</a:t>
            </a:r>
          </a:p>
          <a:p>
            <a:pPr marL="914400" indent="-457200">
              <a:lnSpc>
                <a:spcPct val="120000"/>
              </a:lnSpc>
              <a:spcAft>
                <a:spcPts val="800"/>
              </a:spcAft>
              <a:buFontTx/>
              <a:buChar char="-"/>
            </a:pPr>
            <a:r>
              <a:rPr lang="en-US"/>
              <a:t>Consider complainant’s wishes with respect to supportive measures</a:t>
            </a:r>
          </a:p>
          <a:p>
            <a:pPr marL="914400" indent="-457200">
              <a:lnSpc>
                <a:spcPct val="120000"/>
              </a:lnSpc>
              <a:spcAft>
                <a:spcPts val="800"/>
              </a:spcAft>
              <a:buFontTx/>
              <a:buChar char="-"/>
            </a:pPr>
            <a:r>
              <a:rPr lang="en-US"/>
              <a:t>Inform complainant of availability of supportive measures with or without the filing of a formal complaint</a:t>
            </a:r>
          </a:p>
          <a:p>
            <a:pPr marL="914400" indent="-457200">
              <a:lnSpc>
                <a:spcPct val="120000"/>
              </a:lnSpc>
              <a:spcAft>
                <a:spcPts val="800"/>
              </a:spcAft>
              <a:buFontTx/>
              <a:buChar char="-"/>
            </a:pPr>
            <a:r>
              <a:rPr lang="en-US"/>
              <a:t>Explain to complainant the process for filing formal complaint</a:t>
            </a:r>
          </a:p>
          <a:p>
            <a:pPr marL="457200" indent="-457200">
              <a:lnSpc>
                <a:spcPct val="120000"/>
              </a:lnSpc>
              <a:spcAft>
                <a:spcPts val="800"/>
              </a:spcAft>
              <a:buFontTx/>
              <a:buChar char="-"/>
            </a:pPr>
            <a:endParaRPr lang="en-US"/>
          </a:p>
        </p:txBody>
      </p:sp>
    </p:spTree>
    <p:extLst>
      <p:ext uri="{BB962C8B-B14F-4D97-AF65-F5344CB8AC3E}">
        <p14:creationId val="2024788753"/>
      </p:ext>
    </p:extLst>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Jurisdictional Determinations</a:t>
            </a:r>
            <a:br>
              <a:rPr lang="en-US"/>
            </a:br>
            <a:r>
              <a:rPr lang="en-US" sz="3300" b="0">
                <a:cs typeface="Arial" panose="020b0604020202020204" pitchFamily="34" charset="0"/>
              </a:rPr>
              <a:t>§ </a:t>
            </a:r>
            <a:r>
              <a:rPr lang="en-US" sz="3300">
                <a:cs typeface="Arial" panose="020b0604020202020204" pitchFamily="34" charset="0"/>
              </a:rPr>
              <a:t>106.45(b)(3)</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(1 of 2)</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b="1">
                <a:solidFill>
                  <a:srgbClr val="0176BB"/>
                </a:solidFill>
              </a:rPr>
              <a:t>Mandatory Dismissals</a:t>
            </a:r>
          </a:p>
          <a:p>
            <a:pPr marL="914400" lvl="1" indent="-457200">
              <a:buFontTx/>
              <a:buChar char="-"/>
            </a:pPr>
            <a:r>
              <a:rPr lang="en-US"/>
              <a:t>Would not constitute sexual harassment even if proved</a:t>
            </a:r>
          </a:p>
          <a:p>
            <a:pPr marL="1371600" lvl="2" indent="-457200">
              <a:buFontTx/>
              <a:buChar char="-"/>
            </a:pPr>
            <a:r>
              <a:rPr lang="en-US"/>
              <a:t>Quid pro quo, hostile environment, Clery crimes</a:t>
            </a:r>
          </a:p>
          <a:p>
            <a:pPr marL="914400" lvl="1" indent="-457200">
              <a:buFontTx/>
              <a:buChar char="-"/>
            </a:pPr>
            <a:r>
              <a:rPr lang="en-US"/>
              <a:t>Did not occur in the recipient’s education program or activity</a:t>
            </a:r>
          </a:p>
          <a:p>
            <a:pPr marL="914400" lvl="1" indent="-457200">
              <a:buFontTx/>
              <a:buChar char="-"/>
            </a:pPr>
            <a:r>
              <a:rPr lang="en-US"/>
              <a:t>Did not occur against a person in the United States</a:t>
            </a:r>
          </a:p>
        </p:txBody>
      </p:sp>
    </p:spTree>
    <p:extLst>
      <p:ext uri="{BB962C8B-B14F-4D97-AF65-F5344CB8AC3E}">
        <p14:creationId val="1631712123"/>
      </p:ext>
    </p:extLst>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Jurisdictional Determinations</a:t>
            </a:r>
            <a:br>
              <a:rPr lang="en-US"/>
            </a:br>
            <a:r>
              <a:rPr lang="en-US" sz="3300" b="0">
                <a:cs typeface="Arial" panose="020b0604020202020204" pitchFamily="34" charset="0"/>
              </a:rPr>
              <a:t>§ </a:t>
            </a:r>
            <a:r>
              <a:rPr lang="en-US" sz="3300">
                <a:cs typeface="Arial" panose="020b0604020202020204" pitchFamily="34" charset="0"/>
              </a:rPr>
              <a:t>106.45(b)(3)</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(2 of 2)</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b="1">
                <a:solidFill>
                  <a:srgbClr val="0176BB"/>
                </a:solidFill>
              </a:rPr>
              <a:t>Discretionary Dismissals</a:t>
            </a:r>
          </a:p>
          <a:p>
            <a:pPr marL="914400" lvl="1" indent="-457200">
              <a:buFontTx/>
              <a:buChar char="-"/>
            </a:pPr>
            <a:r>
              <a:rPr lang="en-US"/>
              <a:t>Complainant notifies TIX Coordinator in writing they would like to withdraw the formal complaint</a:t>
            </a:r>
          </a:p>
          <a:p>
            <a:pPr marL="914400" lvl="1" indent="-457200">
              <a:buFontTx/>
              <a:buChar char="-"/>
            </a:pPr>
            <a:r>
              <a:rPr lang="en-US"/>
              <a:t>Respondent is no longer enrolled or employed by the recipient</a:t>
            </a:r>
          </a:p>
          <a:p>
            <a:pPr marL="914400" lvl="1" indent="-457200">
              <a:buFontTx/>
              <a:buChar char="-"/>
            </a:pPr>
            <a:r>
              <a:rPr lang="en-US"/>
              <a:t>Specific circumstances prevent the recipient from gathering sufficient evidence</a:t>
            </a:r>
          </a:p>
        </p:txBody>
      </p:sp>
    </p:spTree>
    <p:extLst>
      <p:ext uri="{BB962C8B-B14F-4D97-AF65-F5344CB8AC3E}">
        <p14:creationId val="1564407406"/>
      </p:ext>
    </p:extLst>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Hypothetical – Jurisdictional Issues</a:t>
            </a:r>
          </a:p>
        </p:txBody>
      </p:sp>
      <p:sp>
        <p:nvSpPr>
          <p:cNvPr id="3" name="Text Placeholder 2"/>
          <p:cNvSpPr>
            <a:spLocks noGrp="1"/>
          </p:cNvSpPr>
          <p:nvPr>
            <p:ph type="body" sz="quarter" idx="17"/>
          </p:nvPr>
        </p:nvSpPr>
        <p:spPr>
          <a:xfrm>
            <a:off x="346856" y="1967929"/>
            <a:ext cx="11539393" cy="4678197"/>
          </a:xfrm>
        </p:spPr>
        <p:txBody>
          <a:bodyPr>
            <a:normAutofit/>
          </a:bodyPr>
          <a:lstStyle/>
          <a:p>
            <a:pPr marL="457200" indent="-457200">
              <a:lnSpc>
                <a:spcPct val="110000"/>
              </a:lnSpc>
              <a:spcAft>
                <a:spcPts val="800"/>
              </a:spcAft>
              <a:buFont typeface="Arial" panose="020b0604020202020204" pitchFamily="34" charset="0"/>
              <a:buChar char="•"/>
            </a:pPr>
            <a:r>
              <a:rPr lang="en-US"/>
              <a:t>Student trip to France </a:t>
            </a:r>
          </a:p>
          <a:p>
            <a:pPr marL="457200" indent="-457200">
              <a:lnSpc>
                <a:spcPct val="110000"/>
              </a:lnSpc>
              <a:spcAft>
                <a:spcPts val="800"/>
              </a:spcAft>
              <a:buFont typeface="Arial" panose="020b0604020202020204" pitchFamily="34" charset="0"/>
              <a:buChar char="•"/>
            </a:pPr>
            <a:r>
              <a:rPr lang="en-US"/>
              <a:t>French teacher and parents chaperone</a:t>
            </a:r>
          </a:p>
          <a:p>
            <a:pPr marL="457200" indent="-457200">
              <a:lnSpc>
                <a:spcPct val="110000"/>
              </a:lnSpc>
              <a:spcAft>
                <a:spcPts val="800"/>
              </a:spcAft>
              <a:buFont typeface="Arial" panose="020b0604020202020204" pitchFamily="34" charset="0"/>
              <a:buChar char="•"/>
            </a:pPr>
            <a:r>
              <a:rPr lang="en-US"/>
              <a:t>Students leave hotel and go to a bar near the Moulin Rouge</a:t>
            </a:r>
          </a:p>
          <a:p>
            <a:pPr marL="457200" indent="-457200">
              <a:lnSpc>
                <a:spcPct val="110000"/>
              </a:lnSpc>
              <a:spcAft>
                <a:spcPts val="800"/>
              </a:spcAft>
              <a:buFont typeface="Arial" panose="020b0604020202020204" pitchFamily="34" charset="0"/>
              <a:buChar char="•"/>
            </a:pPr>
            <a:r>
              <a:rPr lang="en-US"/>
              <a:t>Allegation of forced sexual contact between students</a:t>
            </a:r>
          </a:p>
          <a:p>
            <a:pPr marL="457200" indent="-457200">
              <a:lnSpc>
                <a:spcPct val="110000"/>
              </a:lnSpc>
              <a:spcAft>
                <a:spcPts val="800"/>
              </a:spcAft>
              <a:buFont typeface="Arial" panose="020b0604020202020204" pitchFamily="34" charset="0"/>
              <a:buChar char="•"/>
            </a:pPr>
            <a:r>
              <a:rPr lang="en-US"/>
              <a:t>Respondent transfers to another school after the trip</a:t>
            </a:r>
          </a:p>
          <a:p>
            <a:pPr marL="457200" indent="-457200">
              <a:lnSpc>
                <a:spcPct val="110000"/>
              </a:lnSpc>
              <a:spcAft>
                <a:spcPts val="800"/>
              </a:spcAft>
              <a:buFont typeface="Arial" panose="020b0604020202020204" pitchFamily="34" charset="0"/>
              <a:buChar char="•"/>
            </a:pPr>
            <a:endParaRPr lang="en-US"/>
          </a:p>
          <a:p>
            <a:pPr>
              <a:lnSpc>
                <a:spcPct val="110000"/>
              </a:lnSpc>
              <a:spcAft>
                <a:spcPts val="800"/>
              </a:spcAft>
            </a:pPr>
            <a:r>
              <a:rPr lang="en-US" b="1">
                <a:solidFill>
                  <a:srgbClr val="0176BB"/>
                </a:solidFill>
              </a:rPr>
              <a:t>What jurisdictional determinations must the TIXC make?</a:t>
            </a:r>
          </a:p>
        </p:txBody>
      </p:sp>
    </p:spTree>
    <p:extLst>
      <p:ext uri="{BB962C8B-B14F-4D97-AF65-F5344CB8AC3E}">
        <p14:creationId val="1708444069"/>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Placeholder 7">
            <a:extLst>
              <a:ext uri="{FF2B5EF4-FFF2-40B4-BE49-F238E27FC236}">
                <a16:creationId xmlns:a16="http://schemas.microsoft.com/office/drawing/2014/main" id="{13F81FCD-D7C3-7F95-02C2-5DB978103B67}"/>
              </a:ext>
            </a:extLst>
          </p:cNvPr>
          <p:cNvPicPr>
            <a:picLocks noGrp="1" noChangeAspect="1"/>
          </p:cNvPicPr>
          <p:nvPr>
            <p:ph type="pic" sz="quarter" idx="21"/>
          </p:nvPr>
        </p:nvPicPr>
        <p:blipFill>
          <a:blip r:embed="rId2">
            <a:extLst>
              <a:ext uri="{28A0092B-C50C-407E-A947-70E740481C1C}">
                <a14:useLocalDpi xmlns:a14="http://schemas.microsoft.com/office/drawing/2010/main"/>
              </a:ext>
            </a:extLst>
          </a:blip>
          <a:stretch>
            <a:fillRect/>
          </a:stretch>
        </p:blipFill>
        <p:spPr/>
      </p:pic>
      <p:sp>
        <p:nvSpPr>
          <p:cNvPr id="5" name="Title 4">
            <a:extLst>
              <a:ext uri="{FF2B5EF4-FFF2-40B4-BE49-F238E27FC236}">
                <a16:creationId xmlns:a16="http://schemas.microsoft.com/office/drawing/2014/main" id="{B86B1DE8-7E68-D86F-1D16-85865B7E7840}"/>
              </a:ext>
            </a:extLst>
          </p:cNvPr>
          <p:cNvSpPr>
            <a:spLocks noGrp="1"/>
          </p:cNvSpPr>
          <p:nvPr>
            <p:ph type="title"/>
          </p:nvPr>
        </p:nvSpPr>
        <p:spPr>
          <a:solidFill>
            <a:schemeClr val="bg1">
              <a:lumMod val="85000"/>
            </a:schemeClr>
          </a:solidFill>
          <a:ln>
            <a:solidFill>
              <a:schemeClr val="bg1">
                <a:lumMod val="85000"/>
              </a:schemeClr>
            </a:solidFill>
          </a:ln>
        </p:spPr>
        <p:txBody>
          <a:bodyPr/>
          <a:lstStyle/>
          <a:p>
            <a:r>
              <a:rPr lang="en-US">
                <a:solidFill>
                  <a:srgbClr val="0176BB"/>
                </a:solidFill>
              </a:rPr>
              <a:t>Being Impartial, Avoiding Conflicts of Interest, and Bias</a:t>
            </a:r>
          </a:p>
        </p:txBody>
      </p:sp>
    </p:spTree>
    <p:extLst>
      <p:ext uri="{BB962C8B-B14F-4D97-AF65-F5344CB8AC3E}">
        <p14:creationId val="1543119074"/>
      </p:ext>
    </p:extLst>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Jurisdictional Determinations</a:t>
            </a:r>
            <a:br>
              <a:rPr lang="en-US"/>
            </a:br>
            <a:r>
              <a:rPr lang="en-US" sz="3300" b="0">
                <a:cs typeface="Arial" panose="020b0604020202020204" pitchFamily="34" charset="0"/>
              </a:rPr>
              <a:t>§ </a:t>
            </a:r>
            <a:r>
              <a:rPr lang="en-US" sz="3300">
                <a:cs typeface="Arial" panose="020b0604020202020204" pitchFamily="34" charset="0"/>
              </a:rPr>
              <a:t>106.45(b)(3)</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Preamble: Permitting district to dismiss because they deem allegation meritless or frivolous without following grievance procedure would defeat the purpose of the regulations</a:t>
            </a:r>
          </a:p>
          <a:p>
            <a:pPr marL="457200" indent="-457200">
              <a:buFont typeface="Arial" panose="020b0604020202020204" pitchFamily="34" charset="0"/>
              <a:buChar char="•"/>
            </a:pPr>
            <a:r>
              <a:rPr lang="en-US"/>
              <a:t>Must promptly send written notice of dismissal/reasons simultaneously to the parties</a:t>
            </a:r>
          </a:p>
          <a:p>
            <a:pPr marL="457200" indent="-457200">
              <a:buFont typeface="Arial" panose="020b0604020202020204" pitchFamily="34" charset="0"/>
              <a:buChar char="•"/>
            </a:pPr>
            <a:r>
              <a:rPr lang="en-US"/>
              <a:t>Jurisdictional issues can arise at any time, even during the investigation</a:t>
            </a:r>
          </a:p>
        </p:txBody>
      </p:sp>
    </p:spTree>
    <p:extLst>
      <p:ext uri="{BB962C8B-B14F-4D97-AF65-F5344CB8AC3E}">
        <p14:creationId val="110294803"/>
      </p:ext>
    </p:extLst>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9054708" cy="825546"/>
          </a:xfrm>
        </p:spPr>
        <p:txBody>
          <a:bodyPr>
            <a:normAutofit fontScale="90000"/>
          </a:bodyPr>
          <a:lstStyle/>
          <a:p>
            <a:r>
              <a:rPr lang="en-US"/>
              <a:t>Voluntary Informal Resolution</a:t>
            </a:r>
            <a:br>
              <a:rPr lang="en-US"/>
            </a:br>
            <a:r>
              <a:rPr lang="en-US" sz="3300">
                <a:cs typeface="Arial" panose="020b0604020202020204" pitchFamily="34" charset="0"/>
              </a:rPr>
              <a:t>§ 106.45(b)(9)</a:t>
            </a:r>
            <a:endParaRPr lang="en-US" sz="3300"/>
          </a:p>
        </p:txBody>
      </p:sp>
      <p:sp>
        <p:nvSpPr>
          <p:cNvPr id="3" name="Text Placeholder 2"/>
          <p:cNvSpPr>
            <a:spLocks noGrp="1"/>
          </p:cNvSpPr>
          <p:nvPr>
            <p:ph type="body" sz="quarter" idx="17"/>
          </p:nvPr>
        </p:nvSpPr>
        <p:spPr>
          <a:xfrm>
            <a:off x="555625" y="1967930"/>
            <a:ext cx="11122025" cy="4655894"/>
          </a:xfrm>
        </p:spPr>
        <p:txBody>
          <a:bodyPr>
            <a:normAutofit fontScale="92500" lnSpcReduction="20000"/>
          </a:bodyPr>
          <a:lstStyle/>
          <a:p>
            <a:pPr marL="457200" indent="-457200">
              <a:lnSpc>
                <a:spcPct val="120000"/>
              </a:lnSpc>
              <a:spcAft>
                <a:spcPts val="800"/>
              </a:spcAft>
              <a:buFont typeface="Arial" panose="020b0604020202020204" pitchFamily="34" charset="0"/>
              <a:buChar char="•"/>
            </a:pPr>
            <a:r>
              <a:rPr lang="en-US"/>
              <a:t>TIX Coordinator may need to facilitate scheduling and participation, if elected by complainant</a:t>
            </a:r>
          </a:p>
          <a:p>
            <a:pPr marL="457200" indent="-457200">
              <a:lnSpc>
                <a:spcPct val="120000"/>
              </a:lnSpc>
              <a:spcAft>
                <a:spcPts val="800"/>
              </a:spcAft>
              <a:buFont typeface="Arial" panose="020b0604020202020204" pitchFamily="34" charset="0"/>
              <a:buChar char="•"/>
            </a:pPr>
            <a:r>
              <a:rPr lang="en-US"/>
              <a:t>It is OPTION to leave the formal grievance process</a:t>
            </a:r>
          </a:p>
          <a:p>
            <a:pPr marL="457200" indent="-457200">
              <a:lnSpc>
                <a:spcPct val="120000"/>
              </a:lnSpc>
              <a:spcAft>
                <a:spcPts val="800"/>
              </a:spcAft>
              <a:buFont typeface="Arial" panose="020b0604020202020204" pitchFamily="34" charset="0"/>
              <a:buChar char="•"/>
            </a:pPr>
            <a:r>
              <a:rPr lang="en-US"/>
              <a:t>Informal resolution may occur, provided the district gives written notice to the parties of the allegations, and that they can withdraw at any time and resume formal grievance process</a:t>
            </a:r>
          </a:p>
          <a:p>
            <a:pPr marL="457200" indent="-457200">
              <a:lnSpc>
                <a:spcPct val="120000"/>
              </a:lnSpc>
              <a:spcAft>
                <a:spcPts val="800"/>
              </a:spcAft>
              <a:buFont typeface="Arial" panose="020b0604020202020204" pitchFamily="34" charset="0"/>
              <a:buChar char="•"/>
            </a:pPr>
            <a:r>
              <a:rPr lang="en-US" b="1">
                <a:solidFill>
                  <a:srgbClr val="0176BB"/>
                </a:solidFill>
              </a:rPr>
              <a:t>May not </a:t>
            </a:r>
            <a:r>
              <a:rPr lang="en-US"/>
              <a:t>be used to resolve employee-student harassment allegations</a:t>
            </a:r>
          </a:p>
          <a:p>
            <a:pPr marL="457200" indent="-457200">
              <a:lnSpc>
                <a:spcPct val="120000"/>
              </a:lnSpc>
              <a:spcAft>
                <a:spcPts val="800"/>
              </a:spcAft>
              <a:buFont typeface="Arial" panose="020b0604020202020204" pitchFamily="34" charset="0"/>
              <a:buChar char="•"/>
            </a:pPr>
            <a:r>
              <a:rPr lang="en-US"/>
              <a:t>Could include mediation or restorative justice practices</a:t>
            </a:r>
          </a:p>
        </p:txBody>
      </p:sp>
    </p:spTree>
    <p:extLst>
      <p:ext uri="{BB962C8B-B14F-4D97-AF65-F5344CB8AC3E}">
        <p14:creationId val="2018535442"/>
      </p:ext>
    </p:extLst>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492396" y="536910"/>
            <a:ext cx="10343772" cy="852978"/>
          </a:xfrm>
        </p:spPr>
        <p:txBody>
          <a:bodyPr>
            <a:normAutofit fontScale="90000"/>
          </a:bodyPr>
          <a:lstStyle/>
          <a:p>
            <a:r>
              <a:rPr lang="en-US"/>
              <a:t>Required Notice of Allegations to Parties (1 of 2) </a:t>
            </a:r>
            <a:br>
              <a:rPr lang="en-US"/>
            </a:br>
            <a:r>
              <a:rPr lang="en-US" sz="3300">
                <a:cs typeface="Arial" panose="020b0604020202020204" pitchFamily="34" charset="0"/>
              </a:rPr>
              <a:t>§ 106.45(b)(2)</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Must include sufficient details known at the time, and with sufficient time to prepare a response before any initial interview</a:t>
            </a:r>
          </a:p>
          <a:p>
            <a:pPr marL="457200" indent="-457200">
              <a:buFont typeface="Arial" panose="020b0604020202020204" pitchFamily="34" charset="0"/>
              <a:buChar char="•"/>
            </a:pPr>
            <a:r>
              <a:rPr lang="en-US"/>
              <a:t>Sufficient details include:</a:t>
            </a:r>
          </a:p>
          <a:p>
            <a:pPr marL="914400" lvl="1" indent="-457200">
              <a:buFontTx/>
              <a:buChar char="-"/>
            </a:pPr>
            <a:r>
              <a:rPr lang="en-US"/>
              <a:t>Identities of the parties</a:t>
            </a:r>
          </a:p>
          <a:p>
            <a:pPr marL="914400" lvl="1" indent="-457200">
              <a:buFontTx/>
              <a:buChar char="-"/>
            </a:pPr>
            <a:r>
              <a:rPr lang="en-US"/>
              <a:t>Conduct allegedly constituting sexual harassment</a:t>
            </a:r>
          </a:p>
          <a:p>
            <a:pPr marL="914400" lvl="1" indent="-457200">
              <a:buFontTx/>
              <a:buChar char="-"/>
            </a:pPr>
            <a:r>
              <a:rPr lang="en-US"/>
              <a:t>Date/location of alleged incident</a:t>
            </a:r>
          </a:p>
        </p:txBody>
      </p:sp>
    </p:spTree>
    <p:extLst>
      <p:ext uri="{BB962C8B-B14F-4D97-AF65-F5344CB8AC3E}">
        <p14:creationId val="781266415"/>
      </p:ext>
    </p:extLst>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462456" y="536910"/>
            <a:ext cx="10415752" cy="721896"/>
          </a:xfrm>
        </p:spPr>
        <p:txBody>
          <a:bodyPr>
            <a:normAutofit fontScale="90000"/>
          </a:bodyPr>
          <a:lstStyle/>
          <a:p>
            <a:r>
              <a:rPr lang="en-US"/>
              <a:t>Required Notice of Allegations to Parties (2 of 2)</a:t>
            </a:r>
            <a:br>
              <a:rPr lang="en-US"/>
            </a:br>
            <a:r>
              <a:rPr lang="en-US" sz="3300">
                <a:cs typeface="Arial" panose="020b0604020202020204" pitchFamily="34" charset="0"/>
              </a:rPr>
              <a:t>§ 106.45(b)(2)</a:t>
            </a:r>
            <a:endParaRPr lang="en-US" sz="3300"/>
          </a:p>
        </p:txBody>
      </p:sp>
      <p:sp>
        <p:nvSpPr>
          <p:cNvPr id="3" name="Text Placeholder 2"/>
          <p:cNvSpPr>
            <a:spLocks noGrp="1"/>
          </p:cNvSpPr>
          <p:nvPr>
            <p:ph type="body" sz="quarter" idx="17"/>
          </p:nvPr>
        </p:nvSpPr>
        <p:spPr>
          <a:xfrm>
            <a:off x="555625" y="1967929"/>
            <a:ext cx="11122025" cy="4700499"/>
          </a:xfrm>
        </p:spPr>
        <p:txBody>
          <a:bodyPr>
            <a:normAutofit lnSpcReduction="10000"/>
          </a:bodyPr>
          <a:lstStyle/>
          <a:p>
            <a:pPr marL="457200" indent="-457200">
              <a:lnSpc>
                <a:spcPct val="110000"/>
              </a:lnSpc>
              <a:spcAft>
                <a:spcPts val="800"/>
              </a:spcAft>
              <a:buFont typeface="Arial" panose="020b0604020202020204" pitchFamily="34" charset="0"/>
              <a:buChar char="•"/>
            </a:pPr>
            <a:r>
              <a:rPr lang="en-US"/>
              <a:t>Needs to be supplemented if new allegations are to be included</a:t>
            </a:r>
          </a:p>
          <a:p>
            <a:pPr marL="457200" indent="-457200">
              <a:lnSpc>
                <a:spcPct val="110000"/>
              </a:lnSpc>
              <a:spcAft>
                <a:spcPts val="800"/>
              </a:spcAft>
              <a:buFont typeface="Arial" panose="020b0604020202020204" pitchFamily="34" charset="0"/>
              <a:buChar char="•"/>
            </a:pPr>
            <a:r>
              <a:rPr lang="en-US"/>
              <a:t>Must include statement that respondent is presumed not responsible for alleged conduct and that determination regarding responsibility is made at the conclusion of the grievance process</a:t>
            </a:r>
          </a:p>
          <a:p>
            <a:pPr marL="457200" indent="-457200">
              <a:lnSpc>
                <a:spcPct val="110000"/>
              </a:lnSpc>
              <a:spcAft>
                <a:spcPts val="800"/>
              </a:spcAft>
              <a:buFont typeface="Arial" panose="020b0604020202020204" pitchFamily="34" charset="0"/>
              <a:buChar char="•"/>
            </a:pPr>
            <a:r>
              <a:rPr lang="en-US"/>
              <a:t>Must inform the parties that they may have advisor of their choice who may be an attorney and who may inspect and review evidence</a:t>
            </a:r>
          </a:p>
        </p:txBody>
      </p:sp>
    </p:spTree>
    <p:extLst>
      <p:ext uri="{BB962C8B-B14F-4D97-AF65-F5344CB8AC3E}">
        <p14:creationId val="43877731"/>
      </p:ext>
    </p:extLst>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Implement Supportive Measures</a:t>
            </a:r>
            <a:br>
              <a:rPr lang="en-US"/>
            </a:br>
            <a:r>
              <a:rPr lang="en-US" sz="3300">
                <a:cs typeface="Arial" panose="020b0604020202020204" pitchFamily="34" charset="0"/>
              </a:rPr>
              <a:t>§ 106.30(a)</a:t>
            </a:r>
            <a:endParaRPr lang="en-US" sz="3300"/>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TIX Coordinator “is responsible for coordinating effective implementation of supportive measures” to the parties</a:t>
            </a:r>
          </a:p>
          <a:p>
            <a:pPr marL="457200" indent="-457200">
              <a:buFont typeface="Arial" panose="020b0604020202020204" pitchFamily="34" charset="0"/>
              <a:buChar char="•"/>
            </a:pPr>
            <a:r>
              <a:rPr lang="en-US" b="1">
                <a:solidFill>
                  <a:srgbClr val="0176BB"/>
                </a:solidFill>
              </a:rPr>
              <a:t>Preamble</a:t>
            </a:r>
            <a:r>
              <a:rPr lang="en-US"/>
              <a:t>:  TIXC “must serve as the point of contact for the affected student to ensure that the supportive measures are effectively implemented so that the burden of navigating paperwork or other administrative requirements does not fall on the student receiving the supportive measures.” </a:t>
            </a:r>
          </a:p>
        </p:txBody>
      </p:sp>
    </p:spTree>
    <p:extLst>
      <p:ext uri="{BB962C8B-B14F-4D97-AF65-F5344CB8AC3E}">
        <p14:creationId val="523110293"/>
      </p:ext>
    </p:extLst>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Supportive Measures</a:t>
            </a:r>
            <a:br>
              <a:rPr lang="en-US"/>
            </a:br>
            <a:r>
              <a:rPr lang="en-US" sz="3300">
                <a:cs typeface="Arial" panose="020b0604020202020204" pitchFamily="34" charset="0"/>
              </a:rPr>
              <a:t>§ 106.30(a)</a:t>
            </a:r>
          </a:p>
        </p:txBody>
      </p:sp>
      <p:sp>
        <p:nvSpPr>
          <p:cNvPr id="3" name="Text Placeholder 2"/>
          <p:cNvSpPr>
            <a:spLocks noGrp="1"/>
          </p:cNvSpPr>
          <p:nvPr>
            <p:ph type="body" sz="quarter" idx="17"/>
          </p:nvPr>
        </p:nvSpPr>
        <p:spPr>
          <a:xfrm>
            <a:off x="555625" y="1967930"/>
            <a:ext cx="11122025" cy="4611290"/>
          </a:xfrm>
        </p:spPr>
        <p:txBody>
          <a:bodyPr>
            <a:noAutofit/>
          </a:bodyPr>
          <a:lstStyle/>
          <a:p>
            <a:pPr marL="457200" indent="-457200">
              <a:spcAft>
                <a:spcPts val="800"/>
              </a:spcAft>
              <a:buFont typeface="Arial" panose="020b0604020202020204" pitchFamily="34" charset="0"/>
              <a:buChar char="•"/>
            </a:pPr>
            <a:r>
              <a:rPr lang="en-US" sz="2600" b="1">
                <a:solidFill>
                  <a:srgbClr val="0176BB"/>
                </a:solidFill>
              </a:rPr>
              <a:t>Elements</a:t>
            </a:r>
            <a:r>
              <a:rPr lang="en-US" sz="2600"/>
              <a:t>: Non-disciplinary, non-punitive individualized services offered as appropriate, as reasonable available, without fee or charge to the parties</a:t>
            </a:r>
          </a:p>
          <a:p>
            <a:pPr marL="457200" indent="-457200">
              <a:spcAft>
                <a:spcPts val="800"/>
              </a:spcAft>
              <a:buFont typeface="Arial" panose="020b0604020202020204" pitchFamily="34" charset="0"/>
              <a:buChar char="•"/>
            </a:pPr>
            <a:r>
              <a:rPr lang="en-US" sz="2600" b="1">
                <a:solidFill>
                  <a:srgbClr val="0176BB"/>
                </a:solidFill>
              </a:rPr>
              <a:t>Availability</a:t>
            </a:r>
            <a:r>
              <a:rPr lang="en-US" sz="2600"/>
              <a:t>? Before or after filing formal complaint, or where no formal complaint is filed</a:t>
            </a:r>
          </a:p>
          <a:p>
            <a:pPr marL="457200" indent="-457200">
              <a:spcAft>
                <a:spcPts val="800"/>
              </a:spcAft>
              <a:buFont typeface="Arial" panose="020b0604020202020204" pitchFamily="34" charset="0"/>
              <a:buChar char="•"/>
            </a:pPr>
            <a:r>
              <a:rPr lang="en-US" sz="2600" b="1">
                <a:solidFill>
                  <a:srgbClr val="0176BB"/>
                </a:solidFill>
              </a:rPr>
              <a:t>Purpose</a:t>
            </a:r>
            <a:r>
              <a:rPr lang="en-US" sz="2600"/>
              <a:t>: </a:t>
            </a:r>
          </a:p>
          <a:p>
            <a:pPr marL="914400" lvl="1" indent="-457200">
              <a:spcAft>
                <a:spcPts val="800"/>
              </a:spcAft>
              <a:buFontTx/>
              <a:buChar char="-"/>
            </a:pPr>
            <a:r>
              <a:rPr lang="en-US" sz="2600"/>
              <a:t>Designed to restore or preserve equal access to recipient’s program/activity</a:t>
            </a:r>
          </a:p>
          <a:p>
            <a:pPr marL="914400" lvl="1" indent="-457200">
              <a:spcAft>
                <a:spcPts val="800"/>
              </a:spcAft>
              <a:buFontTx/>
              <a:buChar char="-"/>
            </a:pPr>
            <a:r>
              <a:rPr lang="en-US" sz="2600"/>
              <a:t>Protect safety of all parties or recipient’s educational environment, or deter sexual harassment</a:t>
            </a:r>
          </a:p>
        </p:txBody>
      </p:sp>
    </p:spTree>
    <p:extLst>
      <p:ext uri="{BB962C8B-B14F-4D97-AF65-F5344CB8AC3E}">
        <p14:creationId val="4128237383"/>
      </p:ext>
    </p:extLst>
  </p:cSld>
  <p:clrMapOvr>
    <a:masterClrMapping/>
  </p:clrMapOvr>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a:xfrm>
            <a:off x="555458" y="536910"/>
            <a:ext cx="8552684" cy="852978"/>
          </a:xfrm>
        </p:spPr>
        <p:txBody>
          <a:bodyPr>
            <a:normAutofit fontScale="90000"/>
          </a:bodyPr>
          <a:lstStyle/>
          <a:p>
            <a:pPr>
              <a:lnSpc>
                <a:spcPct val="80000"/>
              </a:lnSpc>
            </a:pPr>
            <a:r>
              <a:rPr lang="en-US"/>
              <a:t>Supportive Measures Defined within Regulation</a:t>
            </a:r>
          </a:p>
        </p:txBody>
      </p:sp>
      <p:sp>
        <p:nvSpPr>
          <p:cNvPr id="5" name="Text Placeholder 4"/>
          <p:cNvSpPr>
            <a:spLocks noGrp="1"/>
          </p:cNvSpPr>
          <p:nvPr>
            <p:ph type="body" sz="quarter" idx="18"/>
          </p:nvPr>
        </p:nvSpPr>
        <p:spPr/>
        <p:txBody>
          <a:bodyPr/>
          <a:lstStyle/>
          <a:p>
            <a:pPr marL="457200" indent="-457200">
              <a:buFont typeface="Arial" panose="020b0604020202020204" pitchFamily="34" charset="0"/>
              <a:buChar char="•"/>
            </a:pPr>
            <a:r>
              <a:rPr lang="en-US"/>
              <a:t>Counseling</a:t>
            </a:r>
          </a:p>
          <a:p>
            <a:pPr marL="457200" indent="-457200">
              <a:buFont typeface="Arial" panose="020b0604020202020204" pitchFamily="34" charset="0"/>
              <a:buChar char="•"/>
            </a:pPr>
            <a:r>
              <a:rPr lang="en-US"/>
              <a:t>Extensions of deadlines or other course-related adjustments</a:t>
            </a:r>
          </a:p>
          <a:p>
            <a:pPr marL="457200" indent="-457200">
              <a:buFont typeface="Arial" panose="020b0604020202020204" pitchFamily="34" charset="0"/>
              <a:buChar char="•"/>
            </a:pPr>
            <a:r>
              <a:rPr lang="en-US"/>
              <a:t>Modifications of work or class schedules</a:t>
            </a:r>
          </a:p>
          <a:p>
            <a:pPr marL="457200" indent="-457200">
              <a:buFont typeface="Arial" panose="020b0604020202020204" pitchFamily="34" charset="0"/>
              <a:buChar char="•"/>
            </a:pPr>
            <a:r>
              <a:rPr lang="en-US"/>
              <a:t>Campus escort services</a:t>
            </a:r>
          </a:p>
        </p:txBody>
      </p:sp>
      <p:sp>
        <p:nvSpPr>
          <p:cNvPr id="6" name="Text Placeholder 5"/>
          <p:cNvSpPr>
            <a:spLocks noGrp="1"/>
          </p:cNvSpPr>
          <p:nvPr>
            <p:ph type="body" sz="quarter" idx="19"/>
          </p:nvPr>
        </p:nvSpPr>
        <p:spPr/>
        <p:txBody>
          <a:bodyPr/>
          <a:lstStyle/>
          <a:p>
            <a:pPr marL="457200" indent="-457200">
              <a:buFont typeface="Arial" panose="020b0604020202020204" pitchFamily="34" charset="0"/>
              <a:buChar char="•"/>
            </a:pPr>
            <a:r>
              <a:rPr lang="en-US"/>
              <a:t>Mutual restrictions on contact between the parties</a:t>
            </a:r>
          </a:p>
          <a:p>
            <a:pPr marL="457200" indent="-457200">
              <a:buFont typeface="Arial" panose="020b0604020202020204" pitchFamily="34" charset="0"/>
              <a:buChar char="•"/>
            </a:pPr>
            <a:r>
              <a:rPr lang="en-US"/>
              <a:t>Changes in work/housing locations</a:t>
            </a:r>
          </a:p>
          <a:p>
            <a:pPr marL="457200" indent="-457200">
              <a:buFont typeface="Arial" panose="020b0604020202020204" pitchFamily="34" charset="0"/>
              <a:buChar char="•"/>
            </a:pPr>
            <a:r>
              <a:rPr lang="en-US"/>
              <a:t>Leaves of absence</a:t>
            </a:r>
          </a:p>
          <a:p>
            <a:pPr marL="457200" indent="-457200">
              <a:buFont typeface="Arial" panose="020b0604020202020204" pitchFamily="34" charset="0"/>
              <a:buChar char="•"/>
            </a:pPr>
            <a:r>
              <a:rPr lang="en-US"/>
              <a:t>Increased security/ monitoring of certain areas on campus</a:t>
            </a:r>
          </a:p>
        </p:txBody>
      </p:sp>
    </p:spTree>
    <p:extLst>
      <p:ext uri="{BB962C8B-B14F-4D97-AF65-F5344CB8AC3E}">
        <p14:creationId val="1753544724"/>
      </p:ext>
    </p:extLst>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itle 4"/>
          <p:cNvSpPr>
            <a:spLocks noGrp="1"/>
          </p:cNvSpPr>
          <p:nvPr>
            <p:ph type="title"/>
          </p:nvPr>
        </p:nvSpPr>
        <p:spPr/>
        <p:txBody>
          <a:bodyPr>
            <a:normAutofit fontScale="90000"/>
          </a:bodyPr>
          <a:lstStyle/>
          <a:p>
            <a:r>
              <a:rPr lang="en-US"/>
              <a:t>Hypothetical – Supportive Measures</a:t>
            </a:r>
          </a:p>
        </p:txBody>
      </p:sp>
      <p:sp>
        <p:nvSpPr>
          <p:cNvPr id="6" name="Text Placeholder 5"/>
          <p:cNvSpPr>
            <a:spLocks noGrp="1"/>
          </p:cNvSpPr>
          <p:nvPr>
            <p:ph type="body" sz="quarter" idx="17"/>
          </p:nvPr>
        </p:nvSpPr>
        <p:spPr>
          <a:xfrm>
            <a:off x="555625" y="1967929"/>
            <a:ext cx="11122025" cy="4588987"/>
          </a:xfrm>
        </p:spPr>
        <p:txBody>
          <a:bodyPr>
            <a:normAutofit fontScale="92500"/>
          </a:bodyPr>
          <a:lstStyle/>
          <a:p>
            <a:pPr marL="457200" indent="-457200">
              <a:lnSpc>
                <a:spcPct val="110000"/>
              </a:lnSpc>
              <a:buFont typeface="Arial" panose="020b0604020202020204" pitchFamily="34" charset="0"/>
              <a:buChar char="•"/>
            </a:pPr>
            <a:r>
              <a:rPr lang="en-US"/>
              <a:t>12yo student allegedly commits multiple off-campus sexual assaults against classmates over the summer</a:t>
            </a:r>
          </a:p>
          <a:p>
            <a:pPr marL="457200" indent="-457200">
              <a:lnSpc>
                <a:spcPct val="110000"/>
              </a:lnSpc>
              <a:buFont typeface="Arial" panose="020b0604020202020204" pitchFamily="34" charset="0"/>
              <a:buChar char="•"/>
            </a:pPr>
            <a:r>
              <a:rPr lang="en-US"/>
              <a:t>Criminal investigation ongoing; court issued protective order requiring student to stay at least 15 feet away from complaining students at all times</a:t>
            </a:r>
          </a:p>
          <a:p>
            <a:pPr marL="457200" indent="-457200">
              <a:lnSpc>
                <a:spcPct val="110000"/>
              </a:lnSpc>
              <a:buFont typeface="Arial" panose="020b0604020202020204" pitchFamily="34" charset="0"/>
              <a:buChar char="•"/>
            </a:pPr>
            <a:r>
              <a:rPr lang="en-US"/>
              <a:t>Complainants scared to be around respondent</a:t>
            </a:r>
          </a:p>
          <a:p>
            <a:pPr marL="457200" indent="-457200">
              <a:lnSpc>
                <a:spcPct val="110000"/>
              </a:lnSpc>
              <a:buFont typeface="Arial" panose="020b0604020202020204" pitchFamily="34" charset="0"/>
              <a:buChar char="•"/>
            </a:pPr>
            <a:r>
              <a:rPr lang="en-US"/>
              <a:t>Respondent maintains innocence; fears harassment or retaliation</a:t>
            </a:r>
          </a:p>
        </p:txBody>
      </p:sp>
    </p:spTree>
    <p:extLst>
      <p:ext uri="{BB962C8B-B14F-4D97-AF65-F5344CB8AC3E}">
        <p14:creationId val="1595451884"/>
      </p:ext>
    </p:extLst>
  </p:cSld>
  <p:clrMapOvr>
    <a:masterClrMapping/>
  </p:clrMapOvr>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Thoughts on Hypothetical </a:t>
            </a:r>
          </a:p>
        </p:txBody>
      </p:sp>
      <p:sp>
        <p:nvSpPr>
          <p:cNvPr id="3" name="Text Placeholder 2"/>
          <p:cNvSpPr>
            <a:spLocks noGrp="1"/>
          </p:cNvSpPr>
          <p:nvPr>
            <p:ph type="body" sz="quarter" idx="17"/>
          </p:nvPr>
        </p:nvSpPr>
        <p:spPr/>
        <p:txBody>
          <a:bodyPr>
            <a:normAutofit/>
          </a:bodyPr>
          <a:lstStyle/>
          <a:p>
            <a:pPr marL="457200" lvl="0" indent="-457200">
              <a:buFont typeface="Arial" panose="020b0604020202020204" pitchFamily="34" charset="0"/>
              <a:buChar char="•"/>
            </a:pPr>
            <a:r>
              <a:rPr lang="en-US"/>
              <a:t>Raises the issue of off-campus conduct and on-campus climate.  </a:t>
            </a:r>
          </a:p>
          <a:p>
            <a:pPr marL="457200" lvl="0" indent="-457200">
              <a:buFont typeface="Arial" panose="020b0604020202020204" pitchFamily="34" charset="0"/>
              <a:buChar char="•"/>
            </a:pPr>
            <a:r>
              <a:rPr lang="en-US"/>
              <a:t>Typically, under most state laws, you must have some nexus to campus to discipline under your student code of conduct  </a:t>
            </a:r>
          </a:p>
          <a:p>
            <a:pPr marL="457200" lvl="0" indent="-457200">
              <a:buFont typeface="Arial" panose="020b0604020202020204" pitchFamily="34" charset="0"/>
              <a:buChar char="•"/>
            </a:pPr>
            <a:r>
              <a:rPr lang="en-US"/>
              <a:t>Need to evaluate whether the off-campus misconduct has created hostile environment on campus is affecting access to your program.  </a:t>
            </a:r>
          </a:p>
        </p:txBody>
      </p:sp>
    </p:spTree>
    <p:extLst>
      <p:ext uri="{BB962C8B-B14F-4D97-AF65-F5344CB8AC3E}">
        <p14:creationId val="3792757208"/>
      </p:ext>
    </p:extLst>
  </p:cSld>
  <p:clrMapOvr>
    <a:masterClrMapping/>
  </p:clrMapOvr>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Supportive Measures – </a:t>
            </a:r>
            <a:r>
              <a:rPr lang="en-US" sz="4000"/>
              <a:t>More Requirements and Some Best Practices </a:t>
            </a:r>
            <a:endParaRPr lang="en-US"/>
          </a:p>
        </p:txBody>
      </p:sp>
      <p:sp>
        <p:nvSpPr>
          <p:cNvPr id="3" name="Text Placeholder 2"/>
          <p:cNvSpPr>
            <a:spLocks noGrp="1"/>
          </p:cNvSpPr>
          <p:nvPr>
            <p:ph type="body" sz="quarter" idx="17"/>
          </p:nvPr>
        </p:nvSpPr>
        <p:spPr/>
        <p:txBody>
          <a:bodyPr>
            <a:normAutofit/>
          </a:bodyPr>
          <a:lstStyle/>
          <a:p>
            <a:pPr marL="457200" lvl="0" indent="-457200">
              <a:spcAft>
                <a:spcPts val="800"/>
              </a:spcAft>
              <a:buFont typeface="Arial" panose="020b0604020202020204" pitchFamily="34" charset="0"/>
              <a:buChar char="•"/>
            </a:pPr>
            <a:r>
              <a:rPr lang="en-US" sz="2800"/>
              <a:t>Must </a:t>
            </a:r>
            <a:r>
              <a:rPr lang="en-US" sz="2800" b="1" i="1"/>
              <a:t>consider</a:t>
            </a:r>
            <a:r>
              <a:rPr lang="en-US" sz="2800"/>
              <a:t> the complainant’s wishes</a:t>
            </a:r>
          </a:p>
          <a:p>
            <a:pPr marL="457200" lvl="0" indent="-457200">
              <a:spcAft>
                <a:spcPts val="800"/>
              </a:spcAft>
              <a:buFont typeface="Arial" panose="020b0604020202020204" pitchFamily="34" charset="0"/>
              <a:buChar char="•"/>
            </a:pPr>
            <a:r>
              <a:rPr lang="en-US" sz="2800"/>
              <a:t>The school should follow up with both parties regarding the efficacy of the supportive measures</a:t>
            </a:r>
          </a:p>
          <a:p>
            <a:pPr marL="457200" indent="-457200">
              <a:spcAft>
                <a:spcPts val="800"/>
              </a:spcAft>
              <a:buFont typeface="Arial" panose="020b0604020202020204" pitchFamily="34" charset="0"/>
              <a:buChar char="•"/>
            </a:pPr>
            <a:r>
              <a:rPr lang="en-US" sz="2800"/>
              <a:t>Supportive measures may be appropriate to offer regardless of whether the allegation has been substantiated or fully investigated because it preserves educational access and deters harassment</a:t>
            </a:r>
          </a:p>
        </p:txBody>
      </p:sp>
    </p:spTree>
    <p:extLst>
      <p:ext uri="{BB962C8B-B14F-4D97-AF65-F5344CB8AC3E}">
        <p14:creationId val="3917873538"/>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rmAutofit fontScale="90000"/>
          </a:bodyPr>
          <a:lstStyle/>
          <a:p>
            <a:r>
              <a:rPr lang="en-US"/>
              <a:t>Required Training for Title IX Team Members</a:t>
            </a:r>
            <a:endParaRPr lang="en-US"/>
          </a:p>
        </p:txBody>
      </p:sp>
      <p:sp>
        <p:nvSpPr>
          <p:cNvPr id="3" name="Text Placeholder 2"/>
          <p:cNvSpPr>
            <a:spLocks noGrp="1"/>
          </p:cNvSpPr>
          <p:nvPr>
            <p:ph type="body" sz="quarter" idx="17"/>
          </p:nvPr>
        </p:nvSpPr>
        <p:spPr>
          <a:xfrm>
            <a:off x="555625" y="1967930"/>
            <a:ext cx="11122025" cy="4404296"/>
          </a:xfrm>
        </p:spPr>
        <p:txBody>
          <a:bodyPr>
            <a:noAutofit/>
          </a:bodyPr>
          <a:lstStyle/>
          <a:p>
            <a:r>
              <a:rPr lang="en-US"/>
              <a:t>Definition of “sexual harassment”</a:t>
            </a:r>
          </a:p>
          <a:p>
            <a:r>
              <a:rPr lang="en-US"/>
              <a:t>Scope of the recipient’s education program or activity</a:t>
            </a:r>
          </a:p>
          <a:p>
            <a:r>
              <a:rPr lang="en-US"/>
              <a:t>How to conduct an investigation and grievance process</a:t>
            </a:r>
          </a:p>
          <a:p>
            <a:r>
              <a:rPr lang="en-US" b="1">
                <a:solidFill>
                  <a:srgbClr val="0176BB"/>
                </a:solidFill>
              </a:rPr>
              <a:t>How to serve impartially, including by avoiding prejudgment of the facts at issue, conflicts of interest,  bias and reliance on sex stereotypes</a:t>
            </a:r>
          </a:p>
          <a:p>
            <a:r>
              <a:rPr lang="en-US"/>
              <a:t>See 34 CFR 106.45(b)(1)(iii) for training requirements</a:t>
            </a:r>
          </a:p>
          <a:p>
            <a:endParaRPr lang="en-US"/>
          </a:p>
        </p:txBody>
      </p:sp>
    </p:spTree>
    <p:extLst>
      <p:ext uri="{BB962C8B-B14F-4D97-AF65-F5344CB8AC3E}">
        <p14:creationId val="776331975"/>
      </p:ext>
    </p:extLst>
  </p:cSld>
  <p:clrMapOvr>
    <a:masterClrMapping/>
  </p:clrMapOvr>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9054708" cy="871266"/>
          </a:xfrm>
        </p:spPr>
        <p:txBody>
          <a:bodyPr>
            <a:normAutofit fontScale="90000"/>
          </a:bodyPr>
          <a:lstStyle/>
          <a:p>
            <a:pPr>
              <a:lnSpc>
                <a:spcPct val="80000"/>
              </a:lnSpc>
            </a:pPr>
            <a:r>
              <a:rPr lang="en-US"/>
              <a:t>Supportive Measures – </a:t>
            </a:r>
            <a:r>
              <a:rPr lang="en-US" sz="4000"/>
              <a:t>Confidentiality &amp; Recordkeeping </a:t>
            </a:r>
          </a:p>
        </p:txBody>
      </p:sp>
      <p:sp>
        <p:nvSpPr>
          <p:cNvPr id="3" name="Text Placeholder 2"/>
          <p:cNvSpPr>
            <a:spLocks noGrp="1"/>
          </p:cNvSpPr>
          <p:nvPr>
            <p:ph type="body" sz="quarter" idx="17"/>
          </p:nvPr>
        </p:nvSpPr>
        <p:spPr/>
        <p:txBody>
          <a:bodyPr>
            <a:normAutofit fontScale="92500" lnSpcReduction="10000"/>
          </a:bodyPr>
          <a:lstStyle/>
          <a:p>
            <a:pPr marL="457200" indent="-457200">
              <a:buFont typeface="Arial" panose="020b0604020202020204" pitchFamily="34" charset="0"/>
              <a:buChar char="•"/>
            </a:pPr>
            <a:r>
              <a:rPr lang="en-US"/>
              <a:t>Requirement to maintain as confidential any supportive measures provided §106.30</a:t>
            </a:r>
          </a:p>
          <a:p>
            <a:pPr marL="457200" indent="-457200">
              <a:buFont typeface="Arial" panose="020b0604020202020204" pitchFamily="34" charset="0"/>
              <a:buChar char="•"/>
            </a:pPr>
            <a:r>
              <a:rPr lang="en-US"/>
              <a:t>Requirement to create and maintain records, for period of seven years, regarding any actions taken in response to report or formal complaint of sexual harassment </a:t>
            </a:r>
            <a:r>
              <a:rPr lang="en-US" b="1">
                <a:solidFill>
                  <a:srgbClr val="0176BB"/>
                </a:solidFill>
              </a:rPr>
              <a:t>includes supportive measures </a:t>
            </a:r>
            <a:r>
              <a:rPr lang="en-US"/>
              <a:t>§106.45(b)(10)(ii)</a:t>
            </a:r>
            <a:endParaRPr lang="en-US" b="1">
              <a:solidFill>
                <a:srgbClr val="588AB6"/>
              </a:solidFill>
            </a:endParaRPr>
          </a:p>
          <a:p>
            <a:pPr marL="457200" indent="-457200">
              <a:buFont typeface="Arial" panose="020b0604020202020204" pitchFamily="34" charset="0"/>
              <a:buChar char="•"/>
            </a:pPr>
            <a:r>
              <a:rPr lang="en-US"/>
              <a:t>If recipient does not provide complainant with supportive measures, it must document the reasons why this was not clearly unreasonable in light of known circumstances</a:t>
            </a:r>
          </a:p>
        </p:txBody>
      </p:sp>
    </p:spTree>
    <p:extLst>
      <p:ext uri="{BB962C8B-B14F-4D97-AF65-F5344CB8AC3E}">
        <p14:creationId val="3258818853"/>
      </p:ext>
    </p:extLst>
  </p:cSld>
  <p:clrMapOvr>
    <a:masterClrMapping/>
  </p:clrMapOvr>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Emergency Removal</a:t>
            </a:r>
            <a:br>
              <a:rPr lang="en-US"/>
            </a:br>
            <a:r>
              <a:rPr lang="en-US" sz="3300">
                <a:cs typeface="Arial" panose="020b0604020202020204" pitchFamily="34" charset="0"/>
              </a:rPr>
              <a:t>§ 106.44(c)</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(1 of 3)</a:t>
            </a:r>
            <a:endParaRPr lang="en-US" sz="3300">
              <a:cs typeface="Arial" panose="020b0604020202020204" pitchFamily="34" charset="0"/>
            </a:endParaRPr>
          </a:p>
        </p:txBody>
      </p:sp>
      <p:sp>
        <p:nvSpPr>
          <p:cNvPr id="3" name="Text Placeholder 2"/>
          <p:cNvSpPr>
            <a:spLocks noGrp="1"/>
          </p:cNvSpPr>
          <p:nvPr>
            <p:ph type="body" sz="quarter" idx="17"/>
          </p:nvPr>
        </p:nvSpPr>
        <p:spPr>
          <a:xfrm>
            <a:off x="555457" y="1846385"/>
            <a:ext cx="11472420" cy="4688230"/>
          </a:xfrm>
        </p:spPr>
        <p:txBody>
          <a:bodyPr>
            <a:noAutofit/>
          </a:bodyPr>
          <a:lstStyle/>
          <a:p>
            <a:pPr marL="457200" indent="-457200">
              <a:spcAft>
                <a:spcPts val="800"/>
              </a:spcAft>
              <a:buFont typeface="Arial" panose="020b0604020202020204" pitchFamily="34" charset="0"/>
              <a:buChar char="•"/>
            </a:pPr>
            <a:r>
              <a:rPr lang="en-US" sz="3000"/>
              <a:t>District can issue emergency removals, provided that it:</a:t>
            </a:r>
          </a:p>
          <a:p>
            <a:pPr marL="914400" lvl="1" indent="-457200">
              <a:spcAft>
                <a:spcPts val="800"/>
              </a:spcAft>
              <a:buFontTx/>
              <a:buChar char="-"/>
            </a:pPr>
            <a:r>
              <a:rPr lang="en-US" sz="3000"/>
              <a:t>Undertakes </a:t>
            </a:r>
            <a:r>
              <a:rPr lang="en-US" sz="3000" b="1">
                <a:solidFill>
                  <a:srgbClr val="0176BB"/>
                </a:solidFill>
              </a:rPr>
              <a:t>individualized</a:t>
            </a:r>
            <a:r>
              <a:rPr lang="en-US" sz="3000" b="1">
                <a:solidFill>
                  <a:srgbClr val="588AB6"/>
                </a:solidFill>
              </a:rPr>
              <a:t> </a:t>
            </a:r>
            <a:r>
              <a:rPr lang="en-US" sz="3000"/>
              <a:t>safety and risk analysis</a:t>
            </a:r>
          </a:p>
          <a:p>
            <a:pPr marL="914400" lvl="1" indent="-457200">
              <a:spcAft>
                <a:spcPts val="800"/>
              </a:spcAft>
              <a:buFontTx/>
              <a:buChar char="-"/>
            </a:pPr>
            <a:r>
              <a:rPr lang="en-US" sz="3000"/>
              <a:t>Determines that an </a:t>
            </a:r>
            <a:r>
              <a:rPr lang="en-US" sz="3000" b="1">
                <a:solidFill>
                  <a:srgbClr val="0176BB"/>
                </a:solidFill>
              </a:rPr>
              <a:t>immediate threat </a:t>
            </a:r>
            <a:r>
              <a:rPr lang="en-US" sz="3000"/>
              <a:t>to </a:t>
            </a:r>
            <a:r>
              <a:rPr lang="en-US" sz="3000" b="1">
                <a:solidFill>
                  <a:srgbClr val="0176BB"/>
                </a:solidFill>
              </a:rPr>
              <a:t>physical</a:t>
            </a:r>
            <a:r>
              <a:rPr lang="en-US" sz="3000" b="1">
                <a:solidFill>
                  <a:srgbClr val="588AB6"/>
                </a:solidFill>
              </a:rPr>
              <a:t> </a:t>
            </a:r>
            <a:r>
              <a:rPr lang="en-US" sz="3000"/>
              <a:t>health</a:t>
            </a:r>
            <a:r>
              <a:rPr lang="en-US" sz="3000" b="1"/>
              <a:t> </a:t>
            </a:r>
            <a:r>
              <a:rPr lang="en-US" sz="3000"/>
              <a:t>or safety of </a:t>
            </a:r>
            <a:r>
              <a:rPr lang="en-US" sz="3000" b="1">
                <a:solidFill>
                  <a:srgbClr val="0176BB"/>
                </a:solidFill>
              </a:rPr>
              <a:t>any student/individual </a:t>
            </a:r>
            <a:r>
              <a:rPr lang="en-US" sz="3000"/>
              <a:t>arising from the allegations justifies removal</a:t>
            </a:r>
          </a:p>
          <a:p>
            <a:pPr marL="914400" lvl="1" indent="-457200">
              <a:spcAft>
                <a:spcPts val="800"/>
              </a:spcAft>
              <a:buFontTx/>
              <a:buChar char="-"/>
            </a:pPr>
            <a:r>
              <a:rPr lang="en-US" sz="3000"/>
              <a:t>Provides respondent with </a:t>
            </a:r>
            <a:r>
              <a:rPr lang="en-US" sz="3000" b="1">
                <a:solidFill>
                  <a:srgbClr val="0176BB"/>
                </a:solidFill>
              </a:rPr>
              <a:t>notice and opportunity to challenge decision immediately</a:t>
            </a:r>
          </a:p>
          <a:p>
            <a:pPr marL="457200" indent="-457200">
              <a:spcAft>
                <a:spcPts val="800"/>
              </a:spcAft>
              <a:buFont typeface="Arial" panose="020b0604020202020204" pitchFamily="34" charset="0"/>
              <a:buChar char="•"/>
            </a:pPr>
            <a:r>
              <a:rPr lang="en-US" sz="3000"/>
              <a:t>Does not modify IDEA, Section 504, or ADA rights</a:t>
            </a:r>
          </a:p>
        </p:txBody>
      </p:sp>
    </p:spTree>
    <p:extLst>
      <p:ext uri="{BB962C8B-B14F-4D97-AF65-F5344CB8AC3E}">
        <p14:creationId val="4293497005"/>
      </p:ext>
    </p:extLst>
  </p:cSld>
  <p:clrMapOvr>
    <a:masterClrMapping/>
  </p:clrMapOvr>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Emergency Removal</a:t>
            </a:r>
            <a:br>
              <a:rPr lang="en-US"/>
            </a:br>
            <a:r>
              <a:rPr lang="en-US" sz="3300">
                <a:cs typeface="Arial" panose="020b0604020202020204" pitchFamily="34" charset="0"/>
              </a:rPr>
              <a:t>§ 106.44(c)</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(2 of 3)</a:t>
            </a:r>
            <a:endParaRPr lang="en-US" sz="3300">
              <a:cs typeface="Arial" panose="020b0604020202020204" pitchFamily="34" charset="0"/>
            </a:endParaRPr>
          </a:p>
        </p:txBody>
      </p:sp>
      <p:sp>
        <p:nvSpPr>
          <p:cNvPr id="3" name="Text Placeholder 2"/>
          <p:cNvSpPr>
            <a:spLocks noGrp="1"/>
          </p:cNvSpPr>
          <p:nvPr>
            <p:ph type="body" sz="quarter" idx="17"/>
          </p:nvPr>
        </p:nvSpPr>
        <p:spPr>
          <a:xfrm>
            <a:off x="555457" y="1793631"/>
            <a:ext cx="11122193" cy="4740983"/>
          </a:xfrm>
        </p:spPr>
        <p:txBody>
          <a:bodyPr>
            <a:noAutofit/>
          </a:bodyPr>
          <a:lstStyle/>
          <a:p>
            <a:pPr marL="457200" indent="-457200">
              <a:spcAft>
                <a:spcPts val="800"/>
              </a:spcAft>
              <a:buFont typeface="Arial" panose="020b0604020202020204" pitchFamily="34" charset="0"/>
              <a:buChar char="•"/>
            </a:pPr>
            <a:r>
              <a:rPr lang="en-US"/>
              <a:t>When available? </a:t>
            </a:r>
          </a:p>
          <a:p>
            <a:pPr marL="914400" lvl="1" indent="-457200">
              <a:spcAft>
                <a:spcPts val="800"/>
              </a:spcAft>
              <a:buFontTx/>
              <a:buChar char="-"/>
            </a:pPr>
            <a:r>
              <a:rPr lang="en-US" sz="2800"/>
              <a:t>During an investigation or when no grievance is pending</a:t>
            </a:r>
          </a:p>
          <a:p>
            <a:pPr marL="457200" indent="-457200">
              <a:spcAft>
                <a:spcPts val="800"/>
              </a:spcAft>
              <a:buFont typeface="Arial" panose="020b0604020202020204" pitchFamily="34" charset="0"/>
              <a:buChar char="•"/>
            </a:pPr>
            <a:r>
              <a:rPr lang="en-US"/>
              <a:t>Safety and risk analysis</a:t>
            </a:r>
          </a:p>
          <a:p>
            <a:pPr marL="914400" lvl="1" indent="-457200">
              <a:spcAft>
                <a:spcPts val="800"/>
              </a:spcAft>
              <a:buFontTx/>
              <a:buChar char="-"/>
            </a:pPr>
            <a:r>
              <a:rPr lang="en-US" sz="2800"/>
              <a:t>More than a generalized or speculative belief of threat</a:t>
            </a:r>
          </a:p>
          <a:p>
            <a:pPr marL="914400" lvl="1" indent="-457200">
              <a:spcAft>
                <a:spcPts val="800"/>
              </a:spcAft>
              <a:buFontTx/>
              <a:buChar char="-"/>
            </a:pPr>
            <a:r>
              <a:rPr lang="en-US" sz="2800"/>
              <a:t>Based on facts, not assumptions </a:t>
            </a:r>
          </a:p>
          <a:p>
            <a:pPr marL="914400" lvl="1" indent="-457200">
              <a:spcAft>
                <a:spcPts val="800"/>
              </a:spcAft>
              <a:buFontTx/>
              <a:buChar char="-"/>
            </a:pPr>
            <a:r>
              <a:rPr lang="en-US" sz="2800"/>
              <a:t>Threat must be immediate and one that justifies removal</a:t>
            </a:r>
          </a:p>
          <a:p>
            <a:pPr marL="914400" lvl="1" indent="-457200">
              <a:spcAft>
                <a:spcPts val="800"/>
              </a:spcAft>
              <a:buFontTx/>
              <a:buChar char="-"/>
            </a:pPr>
            <a:r>
              <a:rPr lang="en-US" sz="2800"/>
              <a:t>Conducted by someone impartial – may need training</a:t>
            </a:r>
          </a:p>
        </p:txBody>
      </p:sp>
    </p:spTree>
    <p:extLst>
      <p:ext uri="{BB962C8B-B14F-4D97-AF65-F5344CB8AC3E}">
        <p14:creationId val="2394436128"/>
      </p:ext>
    </p:extLst>
  </p:cSld>
  <p:clrMapOvr>
    <a:masterClrMapping/>
  </p:clrMapOvr>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Emergency Removal</a:t>
            </a:r>
            <a:br>
              <a:rPr lang="en-US"/>
            </a:br>
            <a:r>
              <a:rPr lang="en-US" sz="3300">
                <a:cs typeface="Arial" panose="020b0604020202020204" pitchFamily="34" charset="0"/>
              </a:rPr>
              <a:t>§ 106.44(c)</a:t>
            </a:r>
            <a:r>
              <a:rPr kumimoji="0" lang="en-US" sz="3300" b="1"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 </a:t>
            </a:r>
            <a:r>
              <a:rPr kumimoji="0" lang="en-US" sz="2700" b="0" i="0" u="none" strike="noStrike" kern="1200" cap="none" spc="0" normalizeH="0" baseline="0" noProof="0">
                <a:ln>
                  <a:noFill/>
                </a:ln>
                <a:solidFill>
                  <a:srgbClr val="0176BB"/>
                </a:solidFill>
                <a:effectLst/>
                <a:uLnTx/>
                <a:uFillTx/>
                <a:latin typeface="Arial" panose="020b0604020202020204" pitchFamily="34" charset="0"/>
                <a:cs typeface="Arial" panose="020b0604020202020204" pitchFamily="34" charset="0"/>
              </a:rPr>
              <a:t>(3 of 3)</a:t>
            </a:r>
            <a:endParaRPr lang="en-US" sz="3300">
              <a:cs typeface="Arial" panose="020b0604020202020204" pitchFamily="34" charset="0"/>
            </a:endParaRPr>
          </a:p>
        </p:txBody>
      </p:sp>
      <p:sp>
        <p:nvSpPr>
          <p:cNvPr id="3" name="Text Placeholder 2"/>
          <p:cNvSpPr>
            <a:spLocks noGrp="1"/>
          </p:cNvSpPr>
          <p:nvPr>
            <p:ph type="body" sz="quarter" idx="17"/>
          </p:nvPr>
        </p:nvSpPr>
        <p:spPr>
          <a:xfrm>
            <a:off x="555457" y="1776047"/>
            <a:ext cx="11048279" cy="4906107"/>
          </a:xfrm>
        </p:spPr>
        <p:txBody>
          <a:bodyPr>
            <a:noAutofit/>
          </a:bodyPr>
          <a:lstStyle/>
          <a:p>
            <a:pPr marL="457200" indent="-457200">
              <a:spcAft>
                <a:spcPts val="800"/>
              </a:spcAft>
              <a:buFont typeface="Arial" panose="020b0604020202020204" pitchFamily="34" charset="0"/>
              <a:buChar char="•"/>
            </a:pPr>
            <a:r>
              <a:rPr lang="en-US" sz="2800"/>
              <a:t>Notice and opportunity to challenge determination after removal</a:t>
            </a:r>
          </a:p>
          <a:p>
            <a:pPr marL="914400" lvl="1" indent="-457200">
              <a:spcAft>
                <a:spcPts val="800"/>
              </a:spcAft>
              <a:buFontTx/>
              <a:buChar char="-"/>
            </a:pPr>
            <a:r>
              <a:rPr lang="en-US" sz="2800"/>
              <a:t>No requirement of written notice, but recommended</a:t>
            </a:r>
          </a:p>
          <a:p>
            <a:pPr marL="914400" lvl="1" indent="-457200">
              <a:spcAft>
                <a:spcPts val="800"/>
              </a:spcAft>
              <a:buFontTx/>
              <a:buChar char="-"/>
            </a:pPr>
            <a:r>
              <a:rPr lang="en-US" sz="2800"/>
              <a:t>Notice must describe reasons for finding a threat</a:t>
            </a:r>
          </a:p>
          <a:p>
            <a:pPr marL="914400" lvl="1" indent="-457200">
              <a:spcAft>
                <a:spcPts val="800"/>
              </a:spcAft>
              <a:buFontTx/>
              <a:buChar char="-"/>
            </a:pPr>
            <a:r>
              <a:rPr lang="en-US" sz="2800"/>
              <a:t>District has discretion to </a:t>
            </a:r>
          </a:p>
          <a:p>
            <a:pPr marL="1371600" lvl="2" indent="-457200">
              <a:spcAft>
                <a:spcPts val="800"/>
              </a:spcAft>
            </a:pPr>
            <a:r>
              <a:rPr lang="en-US" sz="2800"/>
              <a:t>Determine who conducts hearing</a:t>
            </a:r>
          </a:p>
          <a:p>
            <a:pPr marL="1371600" lvl="2" indent="-457200">
              <a:spcAft>
                <a:spcPts val="800"/>
              </a:spcAft>
            </a:pPr>
            <a:r>
              <a:rPr lang="en-US" sz="2800"/>
              <a:t>Establish hearing procedures</a:t>
            </a:r>
          </a:p>
          <a:p>
            <a:pPr marL="457200" indent="-457200">
              <a:spcAft>
                <a:spcPts val="800"/>
              </a:spcAft>
              <a:buFont typeface="Arial" panose="020b0604020202020204" pitchFamily="34" charset="0"/>
              <a:buChar char="•"/>
            </a:pPr>
            <a:r>
              <a:rPr lang="en-US" sz="2800"/>
              <a:t>Timeline for challenge </a:t>
            </a:r>
          </a:p>
          <a:p>
            <a:pPr marL="914400" lvl="1" indent="-457200">
              <a:spcAft>
                <a:spcPts val="800"/>
              </a:spcAft>
              <a:buFontTx/>
              <a:buChar char="-"/>
            </a:pPr>
            <a:r>
              <a:rPr lang="en-US" sz="2800"/>
              <a:t>Immediately after removal (without delay / as soon as possible given the circumstances)</a:t>
            </a:r>
          </a:p>
        </p:txBody>
      </p:sp>
    </p:spTree>
    <p:extLst>
      <p:ext uri="{BB962C8B-B14F-4D97-AF65-F5344CB8AC3E}">
        <p14:creationId val="1481469677"/>
      </p:ext>
    </p:extLst>
  </p:cSld>
  <p:clrMapOvr>
    <a:masterClrMapping/>
  </p:clrMapOvr>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Emergency Removal – Employees</a:t>
            </a:r>
            <a:br>
              <a:rPr lang="en-US"/>
            </a:br>
            <a:r>
              <a:rPr lang="en-US" sz="3300">
                <a:cs typeface="Arial" panose="020b0604020202020204" pitchFamily="34" charset="0"/>
              </a:rPr>
              <a:t>§ 106.44(d)</a:t>
            </a:r>
            <a:endParaRPr lang="en-US" sz="3300"/>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Administrative leave for employees remains available</a:t>
            </a:r>
          </a:p>
          <a:p>
            <a:pPr marL="457200" indent="-457200">
              <a:buFont typeface="Arial" panose="020b0604020202020204" pitchFamily="34" charset="0"/>
              <a:buChar char="•"/>
            </a:pPr>
            <a:r>
              <a:rPr lang="en-US"/>
              <a:t>Nothing in the regulations dictate whether such leave is paid or unpaid</a:t>
            </a:r>
          </a:p>
        </p:txBody>
      </p:sp>
    </p:spTree>
    <p:extLst>
      <p:ext uri="{BB962C8B-B14F-4D97-AF65-F5344CB8AC3E}">
        <p14:creationId val="3630746753"/>
      </p:ext>
    </p:extLst>
  </p:cSld>
  <p:clrMapOvr>
    <a:masterClrMapping/>
  </p:clrMapOvr>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238667" cy="889554"/>
          </a:xfrm>
        </p:spPr>
        <p:txBody>
          <a:bodyPr>
            <a:normAutofit fontScale="90000"/>
          </a:bodyPr>
          <a:lstStyle/>
          <a:p>
            <a:r>
              <a:rPr lang="en-US" sz="3700"/>
              <a:t>Basic Requirements for Formal Grievance Process (1 of 2)</a:t>
            </a:r>
            <a:br>
              <a:rPr lang="en-US" sz="3700"/>
            </a:br>
            <a:r>
              <a:rPr lang="en-US" sz="3300">
                <a:cs typeface="Arial" panose="020b0604020202020204" pitchFamily="34" charset="0"/>
              </a:rPr>
              <a:t>§ 106.45(b)(1)</a:t>
            </a:r>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Treat complainants and respondents equitably</a:t>
            </a:r>
          </a:p>
          <a:p>
            <a:pPr marL="457200" indent="-457200">
              <a:buFont typeface="Arial" panose="020b0604020202020204" pitchFamily="34" charset="0"/>
              <a:buChar char="•"/>
            </a:pPr>
            <a:r>
              <a:rPr lang="en-US"/>
              <a:t>Remedies designed to restore or preserve equal access to District’s education program or activity</a:t>
            </a:r>
          </a:p>
          <a:p>
            <a:pPr marL="457200" indent="-457200">
              <a:buFont typeface="Arial" panose="020b0604020202020204" pitchFamily="34" charset="0"/>
              <a:buChar char="•"/>
            </a:pPr>
            <a:r>
              <a:rPr lang="en-US"/>
              <a:t>Objective evaluation of all relevant evidence and credibility determinations</a:t>
            </a:r>
          </a:p>
          <a:p>
            <a:pPr marL="457200" indent="-457200">
              <a:buFont typeface="Arial" panose="020b0604020202020204" pitchFamily="34" charset="0"/>
              <a:buChar char="•"/>
            </a:pPr>
            <a:r>
              <a:rPr lang="en-US"/>
              <a:t>Presumption that respondent is not responsible for alleged conduct</a:t>
            </a:r>
          </a:p>
        </p:txBody>
      </p:sp>
    </p:spTree>
    <p:extLst>
      <p:ext uri="{BB962C8B-B14F-4D97-AF65-F5344CB8AC3E}">
        <p14:creationId val="3323128407"/>
      </p:ext>
    </p:extLst>
  </p:cSld>
  <p:clrMapOvr>
    <a:masterClrMapping/>
  </p:clrMapOvr>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10312240" cy="898698"/>
          </a:xfrm>
        </p:spPr>
        <p:txBody>
          <a:bodyPr>
            <a:normAutofit fontScale="90000"/>
          </a:bodyPr>
          <a:lstStyle/>
          <a:p>
            <a:r>
              <a:rPr lang="en-US" sz="3700"/>
              <a:t>Basic Requirements for Formal Grievance Process (2 of 2) </a:t>
            </a:r>
            <a:br>
              <a:rPr lang="en-US" sz="3700"/>
            </a:br>
            <a:r>
              <a:rPr lang="en-US" sz="3300">
                <a:cs typeface="Arial" panose="020b0604020202020204" pitchFamily="34" charset="0"/>
              </a:rPr>
              <a:t>§ 106.45(b)(1)</a:t>
            </a:r>
          </a:p>
        </p:txBody>
      </p:sp>
      <p:sp>
        <p:nvSpPr>
          <p:cNvPr id="3" name="Text Placeholder 2"/>
          <p:cNvSpPr>
            <a:spLocks noGrp="1"/>
          </p:cNvSpPr>
          <p:nvPr>
            <p:ph type="body" sz="quarter" idx="17"/>
          </p:nvPr>
        </p:nvSpPr>
        <p:spPr/>
        <p:txBody>
          <a:bodyPr>
            <a:normAutofit lnSpcReduction="10000"/>
          </a:bodyPr>
          <a:lstStyle/>
          <a:p>
            <a:pPr marL="457200" indent="-457200">
              <a:lnSpc>
                <a:spcPct val="110000"/>
              </a:lnSpc>
              <a:spcAft>
                <a:spcPts val="800"/>
              </a:spcAft>
              <a:buFont typeface="Arial" panose="020b0604020202020204" pitchFamily="34" charset="0"/>
              <a:buChar char="•"/>
            </a:pPr>
            <a:r>
              <a:rPr lang="en-US"/>
              <a:t>Reasonably prompt timeframes for filing and resolving appeals and informal resolution processes</a:t>
            </a:r>
          </a:p>
          <a:p>
            <a:pPr marL="457200" indent="-457200">
              <a:lnSpc>
                <a:spcPct val="110000"/>
              </a:lnSpc>
              <a:spcAft>
                <a:spcPts val="800"/>
              </a:spcAft>
              <a:buFont typeface="Arial" panose="020b0604020202020204" pitchFamily="34" charset="0"/>
              <a:buChar char="•"/>
            </a:pPr>
            <a:r>
              <a:rPr lang="en-US"/>
              <a:t>Provides a list, or describing a range, of possible disciplinary sanctions and remedies</a:t>
            </a:r>
          </a:p>
          <a:p>
            <a:pPr marL="457200" indent="-457200">
              <a:lnSpc>
                <a:spcPct val="110000"/>
              </a:lnSpc>
              <a:spcAft>
                <a:spcPts val="800"/>
              </a:spcAft>
              <a:buFont typeface="Arial" panose="020b0604020202020204" pitchFamily="34" charset="0"/>
              <a:buChar char="•"/>
            </a:pPr>
            <a:r>
              <a:rPr lang="en-US"/>
              <a:t>Describes standard of evidence to be used to determine responsibility</a:t>
            </a:r>
          </a:p>
          <a:p>
            <a:pPr marL="457200" indent="-457200">
              <a:lnSpc>
                <a:spcPct val="110000"/>
              </a:lnSpc>
              <a:spcAft>
                <a:spcPts val="800"/>
              </a:spcAft>
              <a:buFont typeface="Arial" panose="020b0604020202020204" pitchFamily="34" charset="0"/>
              <a:buChar char="•"/>
            </a:pPr>
            <a:r>
              <a:rPr lang="en-US"/>
              <a:t>Describes procedures and permissible bases for appeal</a:t>
            </a:r>
          </a:p>
          <a:p>
            <a:pPr marL="457200" indent="-457200">
              <a:lnSpc>
                <a:spcPct val="110000"/>
              </a:lnSpc>
              <a:spcAft>
                <a:spcPts val="800"/>
              </a:spcAft>
              <a:buFont typeface="Arial" panose="020b0604020202020204" pitchFamily="34" charset="0"/>
              <a:buChar char="•"/>
            </a:pPr>
            <a:r>
              <a:rPr lang="en-US"/>
              <a:t>Describes range of available supportive measures</a:t>
            </a:r>
          </a:p>
        </p:txBody>
      </p:sp>
    </p:spTree>
    <p:extLst>
      <p:ext uri="{BB962C8B-B14F-4D97-AF65-F5344CB8AC3E}">
        <p14:creationId val="4106203992"/>
      </p:ext>
    </p:extLst>
  </p:cSld>
  <p:clrMapOvr>
    <a:masterClrMapping/>
  </p:clrMapOvr>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Title 2"/>
          <p:cNvSpPr>
            <a:spLocks noGrp="1"/>
          </p:cNvSpPr>
          <p:nvPr>
            <p:ph type="title"/>
          </p:nvPr>
        </p:nvSpPr>
        <p:spPr/>
        <p:txBody>
          <a:bodyPr>
            <a:normAutofit fontScale="90000"/>
          </a:bodyPr>
          <a:lstStyle/>
          <a:p>
            <a:r>
              <a:rPr lang="en-US"/>
              <a:t>Investigation Process</a:t>
            </a:r>
          </a:p>
        </p:txBody>
      </p:sp>
      <p:sp>
        <p:nvSpPr>
          <p:cNvPr id="4" name="Text Placeholder 3"/>
          <p:cNvSpPr>
            <a:spLocks noGrp="1"/>
          </p:cNvSpPr>
          <p:nvPr>
            <p:ph type="body" sz="quarter" idx="17"/>
          </p:nvPr>
        </p:nvSpPr>
        <p:spPr>
          <a:xfrm>
            <a:off x="555625" y="1967929"/>
            <a:ext cx="11122025" cy="4566685"/>
          </a:xfrm>
        </p:spPr>
        <p:txBody>
          <a:bodyPr>
            <a:normAutofit/>
          </a:bodyPr>
          <a:lstStyle/>
          <a:p>
            <a:pPr marL="457200" indent="-457200">
              <a:spcAft>
                <a:spcPts val="800"/>
              </a:spcAft>
              <a:buFont typeface="Arial" panose="020b0604020202020204" pitchFamily="34" charset="0"/>
              <a:buChar char="•"/>
            </a:pPr>
            <a:r>
              <a:rPr lang="en-US" sz="3000"/>
              <a:t>Burden of proof and burden of gathering evidence is on recipient</a:t>
            </a:r>
          </a:p>
          <a:p>
            <a:pPr marL="457200" indent="-457200">
              <a:spcAft>
                <a:spcPts val="800"/>
              </a:spcAft>
              <a:buFont typeface="Arial" panose="020b0604020202020204" pitchFamily="34" charset="0"/>
              <a:buChar char="•"/>
            </a:pPr>
            <a:r>
              <a:rPr lang="en-US" sz="3000"/>
              <a:t>Equal opportunity to present witnesses</a:t>
            </a:r>
          </a:p>
          <a:p>
            <a:pPr marL="457200" indent="-457200">
              <a:spcAft>
                <a:spcPts val="800"/>
              </a:spcAft>
              <a:buFont typeface="Arial" panose="020b0604020202020204" pitchFamily="34" charset="0"/>
              <a:buChar char="•"/>
            </a:pPr>
            <a:r>
              <a:rPr lang="en-US" sz="3000"/>
              <a:t>May not prohibit parties from discussing allegations or gathering/presenting evidence, that is no “gag orders”</a:t>
            </a:r>
          </a:p>
          <a:p>
            <a:pPr marL="457200" indent="-457200">
              <a:spcAft>
                <a:spcPts val="800"/>
              </a:spcAft>
              <a:buFont typeface="Arial" panose="020b0604020202020204" pitchFamily="34" charset="0"/>
              <a:buChar char="•"/>
            </a:pPr>
            <a:r>
              <a:rPr lang="en-US" sz="3000"/>
              <a:t>Provide the parties the opportunity to have advisor of choice present at meetings</a:t>
            </a:r>
          </a:p>
          <a:p>
            <a:pPr marL="457200" indent="-457200">
              <a:spcAft>
                <a:spcPts val="800"/>
              </a:spcAft>
              <a:buFont typeface="Arial" panose="020b0604020202020204" pitchFamily="34" charset="0"/>
              <a:buChar char="•"/>
            </a:pPr>
            <a:r>
              <a:rPr lang="en-US" sz="3000"/>
              <a:t> Provide written notice of any hearings/interviews/meetings</a:t>
            </a:r>
          </a:p>
        </p:txBody>
      </p:sp>
    </p:spTree>
    <p:extLst>
      <p:ext uri="{BB962C8B-B14F-4D97-AF65-F5344CB8AC3E}">
        <p14:creationId val="1755032681"/>
      </p:ext>
    </p:extLst>
  </p:cSld>
  <p:clrMapOvr>
    <a:masterClrMapping/>
  </p:clrMapOvr>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sz="4000"/>
              <a:t>Facilitate Inspection/Review of Evidence</a:t>
            </a:r>
            <a:br>
              <a:rPr lang="en-US"/>
            </a:br>
            <a:r>
              <a:rPr lang="en-US" sz="3300">
                <a:cs typeface="Arial" panose="020b0604020202020204" pitchFamily="34" charset="0"/>
              </a:rPr>
              <a:t>§ 106.45(b)(5)(vi)</a:t>
            </a:r>
            <a:endParaRPr lang="en-US" sz="3300"/>
          </a:p>
        </p:txBody>
      </p:sp>
      <p:sp>
        <p:nvSpPr>
          <p:cNvPr id="3" name="Text Placeholder 2"/>
          <p:cNvSpPr>
            <a:spLocks noGrp="1"/>
          </p:cNvSpPr>
          <p:nvPr>
            <p:ph type="body" sz="quarter" idx="17"/>
          </p:nvPr>
        </p:nvSpPr>
        <p:spPr>
          <a:xfrm>
            <a:off x="555457" y="2074934"/>
            <a:ext cx="11122025" cy="4404296"/>
          </a:xfrm>
        </p:spPr>
        <p:txBody>
          <a:bodyPr/>
          <a:lstStyle/>
          <a:p>
            <a:pPr marL="457200" indent="-457200">
              <a:buFont typeface="Arial" panose="020b0604020202020204" pitchFamily="34" charset="0"/>
              <a:buChar char="•"/>
            </a:pPr>
            <a:r>
              <a:rPr lang="en-US" b="1">
                <a:solidFill>
                  <a:srgbClr val="0176BB"/>
                </a:solidFill>
              </a:rPr>
              <a:t>During</a:t>
            </a:r>
            <a:r>
              <a:rPr lang="en-US"/>
              <a:t> investigation, TIX Coordinator (or Investigator) will need to facilitate parties’ opportunity to inspect and review any evidence obtained as part of the investigation</a:t>
            </a:r>
          </a:p>
          <a:p>
            <a:pPr marL="457200" indent="-457200">
              <a:buFont typeface="Arial" panose="020b0604020202020204" pitchFamily="34" charset="0"/>
              <a:buChar char="•"/>
            </a:pPr>
            <a:r>
              <a:rPr lang="en-US"/>
              <a:t>Parties are to be provided </a:t>
            </a:r>
            <a:r>
              <a:rPr lang="en-US" b="1">
                <a:solidFill>
                  <a:srgbClr val="0176BB"/>
                </a:solidFill>
              </a:rPr>
              <a:t>at least 10 days</a:t>
            </a:r>
            <a:r>
              <a:rPr lang="en-US">
                <a:solidFill>
                  <a:srgbClr val="0176BB"/>
                </a:solidFill>
              </a:rPr>
              <a:t> </a:t>
            </a:r>
            <a:r>
              <a:rPr lang="en-US"/>
              <a:t>to submit a written response to the evidence before completion of report</a:t>
            </a:r>
          </a:p>
          <a:p>
            <a:pPr marL="457200" indent="-457200">
              <a:buFont typeface="Arial" panose="020b0604020202020204" pitchFamily="34" charset="0"/>
              <a:buChar char="•"/>
            </a:pPr>
            <a:r>
              <a:rPr lang="en-US"/>
              <a:t>Review process often managed by TIX Coordinator</a:t>
            </a:r>
          </a:p>
        </p:txBody>
      </p:sp>
    </p:spTree>
    <p:extLst>
      <p:ext uri="{BB962C8B-B14F-4D97-AF65-F5344CB8AC3E}">
        <p14:creationId val="177470951"/>
      </p:ext>
    </p:extLst>
  </p:cSld>
  <p:clrMapOvr>
    <a:masterClrMapping/>
  </p:clrMapOvr>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Providing Written Investigative Report</a:t>
            </a:r>
            <a:br>
              <a:rPr lang="en-US"/>
            </a:br>
            <a:r>
              <a:rPr lang="en-US" sz="3300">
                <a:cs typeface="Arial" panose="020b0604020202020204" pitchFamily="34" charset="0"/>
              </a:rPr>
              <a:t>§ 106.45(b)(5)(vii)</a:t>
            </a:r>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After </a:t>
            </a:r>
            <a:r>
              <a:rPr lang="en-US" b="1">
                <a:solidFill>
                  <a:srgbClr val="0176BB"/>
                </a:solidFill>
              </a:rPr>
              <a:t>completion</a:t>
            </a:r>
            <a:r>
              <a:rPr lang="en-US"/>
              <a:t> of investigation, TIX Coordinator (or Investigator) </a:t>
            </a:r>
            <a:r>
              <a:rPr lang="en-US" b="1">
                <a:solidFill>
                  <a:srgbClr val="0176BB"/>
                </a:solidFill>
              </a:rPr>
              <a:t>may</a:t>
            </a:r>
            <a:r>
              <a:rPr lang="en-US"/>
              <a:t> be responsible for providing the parties a copy of the written investigative report</a:t>
            </a:r>
          </a:p>
          <a:p>
            <a:pPr marL="457200" indent="-457200">
              <a:buFont typeface="Arial" panose="020b0604020202020204" pitchFamily="34" charset="0"/>
              <a:buChar char="•"/>
            </a:pPr>
            <a:r>
              <a:rPr lang="en-US"/>
              <a:t>Parties are to be sent the report </a:t>
            </a:r>
            <a:r>
              <a:rPr lang="en-US" b="1">
                <a:solidFill>
                  <a:srgbClr val="0176BB"/>
                </a:solidFill>
              </a:rPr>
              <a:t>at least 10 days </a:t>
            </a:r>
            <a:r>
              <a:rPr lang="en-US"/>
              <a:t>in advance of a determination of responsibility </a:t>
            </a:r>
          </a:p>
          <a:p>
            <a:pPr marL="457200" indent="-457200">
              <a:buFont typeface="Arial" panose="020b0604020202020204" pitchFamily="34" charset="0"/>
              <a:buChar char="•"/>
            </a:pPr>
            <a:r>
              <a:rPr lang="en-US"/>
              <a:t>Review process and exchange of written questions may also be coordinated by TIX Coordinator</a:t>
            </a:r>
          </a:p>
        </p:txBody>
      </p:sp>
    </p:spTree>
    <p:extLst>
      <p:ext uri="{BB962C8B-B14F-4D97-AF65-F5344CB8AC3E}">
        <p14:creationId val="3336677436"/>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sz="3500"/>
              <a:t>Being Impartial, Unbiased, without Conflict of Interest, and Avoiding Pre-Judgment of Facts</a:t>
            </a:r>
          </a:p>
        </p:txBody>
      </p:sp>
      <p:sp>
        <p:nvSpPr>
          <p:cNvPr id="3" name="Text Placeholder 2"/>
          <p:cNvSpPr>
            <a:spLocks noGrp="1"/>
          </p:cNvSpPr>
          <p:nvPr>
            <p:ph type="body" sz="quarter" idx="17"/>
          </p:nvPr>
        </p:nvSpPr>
        <p:spPr>
          <a:xfrm>
            <a:off x="555625" y="1967930"/>
            <a:ext cx="11122025" cy="4404296"/>
          </a:xfrm>
        </p:spPr>
        <p:txBody>
          <a:bodyPr/>
          <a:lstStyle/>
          <a:p>
            <a:r>
              <a:rPr lang="en-US"/>
              <a:t>We will discuss each of these individually and provide examples, but some of the factors for each overlap</a:t>
            </a:r>
          </a:p>
          <a:p>
            <a:r>
              <a:rPr lang="en-US"/>
              <a:t>For example, being impartial is greatly aided by not pre-judging facts</a:t>
            </a:r>
          </a:p>
          <a:p>
            <a:r>
              <a:rPr lang="en-US"/>
              <a:t>Discussed in preamble (85 FR 30250-30255)</a:t>
            </a:r>
          </a:p>
          <a:p>
            <a:endParaRPr lang="en-US"/>
          </a:p>
          <a:p>
            <a:endParaRPr lang="en-US"/>
          </a:p>
          <a:p>
            <a:endParaRPr lang="en-US"/>
          </a:p>
        </p:txBody>
      </p:sp>
    </p:spTree>
    <p:extLst>
      <p:ext uri="{BB962C8B-B14F-4D97-AF65-F5344CB8AC3E}">
        <p14:creationId val="4083003610"/>
      </p:ext>
    </p:extLst>
  </p:cSld>
  <p:clrMapOvr>
    <a:masterClrMapping/>
  </p:clrMapOvr>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br>
              <a:rPr lang="en-US"/>
            </a:br>
            <a:r>
              <a:rPr lang="en-US"/>
              <a:t>Submission of Written Questions</a:t>
            </a:r>
            <a:br>
              <a:rPr lang="en-US"/>
            </a:br>
            <a:r>
              <a:rPr lang="en-US" sz="3300">
                <a:cs typeface="Arial" panose="020b0604020202020204" pitchFamily="34" charset="0"/>
              </a:rPr>
              <a:t>§ 106.45(b)(6)(ii)</a:t>
            </a:r>
            <a:br>
              <a:rPr lang="en-US" sz="3300">
                <a:cs typeface="Arial" panose="020b0604020202020204" pitchFamily="34" charset="0"/>
              </a:rPr>
            </a:br>
            <a:endParaRPr lang="en-US" sz="3300">
              <a:cs typeface="Arial" panose="020b0604020202020204" pitchFamily="34" charset="0"/>
            </a:endParaRPr>
          </a:p>
        </p:txBody>
      </p:sp>
      <p:sp>
        <p:nvSpPr>
          <p:cNvPr id="3" name="Text Placeholder 2"/>
          <p:cNvSpPr>
            <a:spLocks noGrp="1"/>
          </p:cNvSpPr>
          <p:nvPr>
            <p:ph type="body" sz="quarter" idx="17"/>
          </p:nvPr>
        </p:nvSpPr>
        <p:spPr/>
        <p:txBody>
          <a:bodyPr>
            <a:normAutofit/>
          </a:bodyPr>
          <a:lstStyle/>
          <a:p>
            <a:r>
              <a:rPr lang="en-US" sz="3600"/>
              <a:t>However, </a:t>
            </a:r>
            <a:r>
              <a:rPr lang="en-US" sz="3600" b="1">
                <a:solidFill>
                  <a:srgbClr val="0176BB"/>
                </a:solidFill>
              </a:rPr>
              <a:t>the </a:t>
            </a:r>
            <a:r>
              <a:rPr lang="en-US" sz="3600" b="1" u="sng">
                <a:solidFill>
                  <a:srgbClr val="0176BB"/>
                </a:solidFill>
              </a:rPr>
              <a:t>decision-maker</a:t>
            </a:r>
            <a:r>
              <a:rPr lang="en-US" sz="3600" b="1">
                <a:solidFill>
                  <a:srgbClr val="0176BB"/>
                </a:solidFill>
              </a:rPr>
              <a:t> must</a:t>
            </a:r>
            <a:r>
              <a:rPr lang="en-US" sz="3600">
                <a:solidFill>
                  <a:srgbClr val="0176BB"/>
                </a:solidFill>
              </a:rPr>
              <a:t> </a:t>
            </a:r>
            <a:r>
              <a:rPr lang="en-US" sz="3600"/>
              <a:t>afford each party “the opportunity to submit written, relevant questions that a party wants asked of any party or witness, provide each party with the answers, and allow for additional, limited follow-up questions from each party” and also to </a:t>
            </a:r>
            <a:r>
              <a:rPr lang="en-US" sz="3600" b="1">
                <a:solidFill>
                  <a:srgbClr val="0176BB"/>
                </a:solidFill>
              </a:rPr>
              <a:t>explain any decision to “exclude a question as not relevant</a:t>
            </a:r>
            <a:r>
              <a:rPr lang="en-US" sz="3600"/>
              <a:t>.”</a:t>
            </a:r>
            <a:endParaRPr lang="en-US"/>
          </a:p>
        </p:txBody>
      </p:sp>
    </p:spTree>
    <p:extLst>
      <p:ext uri="{BB962C8B-B14F-4D97-AF65-F5344CB8AC3E}">
        <p14:creationId val="4956302"/>
      </p:ext>
    </p:extLst>
  </p:cSld>
  <p:clrMapOvr>
    <a:masterClrMapping/>
  </p:clrMapOvr>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sz="4900"/>
              <a:t>Live Hearing</a:t>
            </a:r>
            <a:br>
              <a:rPr lang="en-US" sz="4900"/>
            </a:br>
            <a:r>
              <a:rPr lang="en-US" sz="3300">
                <a:cs typeface="Arial" panose="020b0604020202020204" pitchFamily="34" charset="0"/>
              </a:rPr>
              <a:t>§ 106.45(b)(6)(ii)</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sz="3600" b="1">
                <a:solidFill>
                  <a:srgbClr val="0176BB"/>
                </a:solidFill>
              </a:rPr>
              <a:t>If provided</a:t>
            </a:r>
            <a:r>
              <a:rPr lang="en-US" sz="3600"/>
              <a:t>, TIX Coordinator will need to facilitate scheduling and completion of a live hearing</a:t>
            </a:r>
          </a:p>
          <a:p>
            <a:pPr marL="457200" indent="-457200">
              <a:buFont typeface="Arial" panose="020b0604020202020204" pitchFamily="34" charset="0"/>
              <a:buChar char="•"/>
            </a:pPr>
            <a:endParaRPr lang="en-US" sz="3600"/>
          </a:p>
          <a:p>
            <a:pPr marL="457200" indent="-457200">
              <a:buFont typeface="Arial" panose="020b0604020202020204" pitchFamily="34" charset="0"/>
              <a:buChar char="•"/>
            </a:pPr>
            <a:endParaRPr lang="en-US" sz="3600"/>
          </a:p>
          <a:p>
            <a:pPr algn="ctr"/>
            <a:r>
              <a:rPr lang="en-US" i="1"/>
              <a:t>Note: K-12 schools are not required to conduct a live hearing unless required by Board policy.</a:t>
            </a:r>
          </a:p>
        </p:txBody>
      </p:sp>
    </p:spTree>
    <p:extLst>
      <p:ext uri="{BB962C8B-B14F-4D97-AF65-F5344CB8AC3E}">
        <p14:creationId val="275417159"/>
      </p:ext>
    </p:extLst>
  </p:cSld>
  <p:clrMapOvr>
    <a:masterClrMapping/>
  </p:clrMapOvr>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Determination and Remedies</a:t>
            </a:r>
            <a:br>
              <a:rPr lang="en-US"/>
            </a:br>
            <a:r>
              <a:rPr lang="en-US" sz="3300">
                <a:cs typeface="Arial" panose="020b0604020202020204" pitchFamily="34" charset="0"/>
              </a:rPr>
              <a:t>§ 106.45(b)(7)(iii), (b)(7)(iv)</a:t>
            </a:r>
          </a:p>
        </p:txBody>
      </p:sp>
      <p:sp>
        <p:nvSpPr>
          <p:cNvPr id="3" name="Text Placeholder 2"/>
          <p:cNvSpPr>
            <a:spLocks noGrp="1"/>
          </p:cNvSpPr>
          <p:nvPr>
            <p:ph type="body" sz="quarter" idx="17"/>
          </p:nvPr>
        </p:nvSpPr>
        <p:spPr/>
        <p:txBody>
          <a:bodyPr>
            <a:normAutofit/>
          </a:bodyPr>
          <a:lstStyle/>
          <a:p>
            <a:pPr marL="457200" indent="-457200">
              <a:spcAft>
                <a:spcPts val="800"/>
              </a:spcAft>
              <a:buFont typeface="Arial" panose="020b0604020202020204" pitchFamily="34" charset="0"/>
              <a:buChar char="•"/>
            </a:pPr>
            <a:r>
              <a:rPr lang="en-US" sz="3000"/>
              <a:t>TIX Coordinator (or possibly the decision-maker) will need to disseminate the written determination to the parties simultaneously</a:t>
            </a:r>
          </a:p>
          <a:p>
            <a:pPr marL="457200" indent="-457200">
              <a:spcAft>
                <a:spcPts val="800"/>
              </a:spcAft>
              <a:buFont typeface="Arial" panose="020b0604020202020204" pitchFamily="34" charset="0"/>
              <a:buChar char="•"/>
            </a:pPr>
            <a:r>
              <a:rPr lang="en-US" sz="3000"/>
              <a:t>TIX Coordinator is responsible for effective implementation of any remedies</a:t>
            </a:r>
          </a:p>
          <a:p>
            <a:pPr marL="457200" indent="-457200">
              <a:spcAft>
                <a:spcPts val="800"/>
              </a:spcAft>
              <a:buFont typeface="Arial" panose="020b0604020202020204" pitchFamily="34" charset="0"/>
              <a:buChar char="•"/>
            </a:pPr>
            <a:r>
              <a:rPr lang="en-US" sz="3000"/>
              <a:t>TIX Coordinator will want to offer both parties an equal opportunity to appeal determination regarding responsibility, or dismissal of formal complaint or any allegations therein</a:t>
            </a:r>
          </a:p>
        </p:txBody>
      </p:sp>
    </p:spTree>
    <p:extLst>
      <p:ext uri="{BB962C8B-B14F-4D97-AF65-F5344CB8AC3E}">
        <p14:creationId val="2665130664"/>
      </p:ext>
    </p:extLst>
  </p:cSld>
  <p:clrMapOvr>
    <a:masterClrMapping/>
  </p:clrMapOvr>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Offer Opportunity to Appeal </a:t>
            </a:r>
            <a:br>
              <a:rPr lang="en-US"/>
            </a:br>
            <a:r>
              <a:rPr lang="en-US" sz="3300">
                <a:cs typeface="Arial" panose="020b0604020202020204" pitchFamily="34" charset="0"/>
              </a:rPr>
              <a:t>§ 106.45(b)(8)</a:t>
            </a:r>
          </a:p>
        </p:txBody>
      </p:sp>
      <p:sp>
        <p:nvSpPr>
          <p:cNvPr id="3" name="Text Placeholder 2"/>
          <p:cNvSpPr>
            <a:spLocks noGrp="1"/>
          </p:cNvSpPr>
          <p:nvPr>
            <p:ph type="body" sz="quarter" idx="17"/>
          </p:nvPr>
        </p:nvSpPr>
        <p:spPr/>
        <p:txBody>
          <a:bodyPr>
            <a:normAutofit/>
          </a:bodyPr>
          <a:lstStyle/>
          <a:p>
            <a:pPr marL="457200" indent="-457200">
              <a:spcAft>
                <a:spcPts val="800"/>
              </a:spcAft>
              <a:buFont typeface="Arial" panose="020b0604020202020204" pitchFamily="34" charset="0"/>
              <a:buChar char="•"/>
            </a:pPr>
            <a:r>
              <a:rPr lang="en-US" sz="3000"/>
              <a:t>TIX Coordinator must offer both parties an equal opportunity to appeal determination regarding responsibility, or dismissal of formal complaint or any allegations therein</a:t>
            </a:r>
          </a:p>
          <a:p>
            <a:pPr marL="914400" lvl="1" indent="-457200">
              <a:spcAft>
                <a:spcPts val="800"/>
              </a:spcAft>
              <a:buFontTx/>
              <a:buChar char="-"/>
            </a:pPr>
            <a:r>
              <a:rPr lang="en-US" sz="3000"/>
              <a:t>Procedural irregularity that would affect the outcome </a:t>
            </a:r>
          </a:p>
          <a:p>
            <a:pPr marL="914400" lvl="1" indent="-457200">
              <a:spcAft>
                <a:spcPts val="800"/>
              </a:spcAft>
              <a:buFontTx/>
              <a:buChar char="-"/>
            </a:pPr>
            <a:r>
              <a:rPr lang="en-US" sz="3000"/>
              <a:t>New evidence that was not available at the time of the determination that would affect the determination</a:t>
            </a:r>
          </a:p>
          <a:p>
            <a:pPr marL="914400" lvl="1" indent="-457200">
              <a:spcAft>
                <a:spcPts val="800"/>
              </a:spcAft>
              <a:buFontTx/>
              <a:buChar char="-"/>
            </a:pPr>
            <a:r>
              <a:rPr lang="en-US" sz="3000"/>
              <a:t>Member of TIX Team had conflict of interest or bias that affected the outcome </a:t>
            </a:r>
          </a:p>
        </p:txBody>
      </p:sp>
    </p:spTree>
    <p:extLst>
      <p:ext uri="{BB962C8B-B14F-4D97-AF65-F5344CB8AC3E}">
        <p14:creationId val="4127715533"/>
      </p:ext>
    </p:extLst>
  </p:cSld>
  <p:clrMapOvr>
    <a:masterClrMapping/>
  </p:clrMapOvr>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p:txBody>
          <a:bodyPr/>
          <a:lstStyle/>
          <a:p>
            <a:r>
              <a:rPr lang="en-US"/>
              <a:t>Other Title IX Coordinator Responsibilities</a:t>
            </a:r>
          </a:p>
        </p:txBody>
      </p:sp>
      <p:pic>
        <p:nvPicPr>
          <p:cNvPr id="8" name="Picture Placeholder 7" descr=""/>
          <p:cNvPicPr>
            <a:picLocks noGrp="1" noChangeAspect="1"/>
          </p:cNvPicPr>
          <p:nvPr>
            <p:ph type="pic" sz="quarter" idx="21"/>
          </p:nvPr>
        </p:nvPicPr>
        <p:blipFill>
          <a:blip r:embed="rId3">
            <a:extLst>
              <a:ext uri="{28A0092B-C50C-407E-A947-70E740481C1C}">
                <a14:useLocalDpi xmlns:a14="http://schemas.microsoft.com/office/drawing/2010/main"/>
              </a:ext>
            </a:extLst>
          </a:blip>
          <a:stretch>
            <a:fillRect/>
          </a:stretch>
        </p:blipFill>
        <p:spPr>
          <a:xfrm>
            <a:off x="84083" y="-8513"/>
            <a:ext cx="12192000" cy="5300472"/>
          </a:xfrm>
        </p:spPr>
      </p:pic>
    </p:spTree>
    <p:extLst>
      <p:ext uri="{BB962C8B-B14F-4D97-AF65-F5344CB8AC3E}">
        <p14:creationId val="2651043810"/>
      </p:ext>
    </p:extLst>
  </p:cSld>
  <p:clrMapOvr>
    <a:masterClrMapping/>
  </p:clrMapOvr>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TIXC May File Formal Complaint </a:t>
            </a:r>
            <a:br>
              <a:rPr lang="en-US"/>
            </a:br>
            <a:r>
              <a:rPr lang="en-US" sz="3300">
                <a:cs typeface="Arial" panose="020b0604020202020204" pitchFamily="34" charset="0"/>
              </a:rPr>
              <a:t>§ 106.30(a)</a:t>
            </a:r>
            <a:endParaRPr lang="en-US" sz="3300"/>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After receiving multiple reports about same respondent</a:t>
            </a:r>
          </a:p>
          <a:p>
            <a:pPr marL="457200" indent="-457200">
              <a:buFont typeface="Arial" panose="020b0604020202020204" pitchFamily="34" charset="0"/>
              <a:buChar char="•"/>
            </a:pPr>
            <a:r>
              <a:rPr lang="en-US"/>
              <a:t>Must remain free from conflicts of interest and bias, and   must serve impartially </a:t>
            </a:r>
          </a:p>
          <a:p>
            <a:pPr marL="457200" indent="-457200">
              <a:buFont typeface="Arial" panose="020b0604020202020204" pitchFamily="34" charset="0"/>
              <a:buChar char="•"/>
            </a:pPr>
            <a:r>
              <a:rPr lang="en-US"/>
              <a:t>TIXC does not act as “complainant”</a:t>
            </a:r>
          </a:p>
          <a:p>
            <a:pPr marL="914400" lvl="1" indent="-457200">
              <a:buFontTx/>
              <a:buChar char="-"/>
            </a:pPr>
            <a:r>
              <a:rPr lang="en-US"/>
              <a:t>Not participating in the investigation</a:t>
            </a:r>
          </a:p>
          <a:p>
            <a:pPr marL="914400" lvl="1" indent="-457200">
              <a:buFontTx/>
              <a:buChar char="-"/>
            </a:pPr>
            <a:r>
              <a:rPr lang="en-US"/>
              <a:t>Not submitting questions or cross examining on behalf of the complainant </a:t>
            </a:r>
          </a:p>
        </p:txBody>
      </p:sp>
    </p:spTree>
    <p:extLst>
      <p:ext uri="{BB962C8B-B14F-4D97-AF65-F5344CB8AC3E}">
        <p14:creationId val="4250014529"/>
      </p:ext>
    </p:extLst>
  </p:cSld>
  <p:clrMapOvr>
    <a:masterClrMapping/>
  </p:clrMapOvr>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Recordkeeping</a:t>
            </a:r>
            <a:br>
              <a:rPr lang="en-US"/>
            </a:br>
            <a:r>
              <a:rPr lang="en-US" sz="3300">
                <a:cs typeface="Arial" panose="020b0604020202020204" pitchFamily="34" charset="0"/>
              </a:rPr>
              <a:t>§ 106.45(b)(10)(i)(A), (B), (D)</a:t>
            </a:r>
          </a:p>
        </p:txBody>
      </p:sp>
      <p:sp>
        <p:nvSpPr>
          <p:cNvPr id="3" name="Text Placeholder 2"/>
          <p:cNvSpPr>
            <a:spLocks noGrp="1"/>
          </p:cNvSpPr>
          <p:nvPr>
            <p:ph type="body" sz="quarter" idx="17"/>
          </p:nvPr>
        </p:nvSpPr>
        <p:spPr/>
        <p:txBody>
          <a:bodyPr/>
          <a:lstStyle/>
          <a:p>
            <a:pPr marL="457200" indent="-457200">
              <a:buFont typeface="Arial" panose="020b0604020202020204" pitchFamily="34" charset="0"/>
              <a:buChar char="•"/>
            </a:pPr>
            <a:r>
              <a:rPr lang="en-US"/>
              <a:t>TIX Coordinator will want to develop a process for required recordkeeping, including:</a:t>
            </a:r>
          </a:p>
          <a:p>
            <a:pPr marL="914400" lvl="1" indent="-457200">
              <a:buFontTx/>
              <a:buChar char="-"/>
            </a:pPr>
            <a:r>
              <a:rPr lang="en-US"/>
              <a:t>Maintaining all investigatory and appeal records for a period of seven years</a:t>
            </a:r>
          </a:p>
          <a:p>
            <a:pPr marL="914400" lvl="1" indent="-457200">
              <a:buFontTx/>
              <a:buChar char="-"/>
            </a:pPr>
            <a:r>
              <a:rPr lang="en-US"/>
              <a:t>Collecting and publicly posting on its website </a:t>
            </a:r>
            <a:r>
              <a:rPr lang="en-US" b="1">
                <a:solidFill>
                  <a:srgbClr val="0176BB"/>
                </a:solidFill>
              </a:rPr>
              <a:t>all</a:t>
            </a:r>
            <a:r>
              <a:rPr lang="en-US" b="1"/>
              <a:t> </a:t>
            </a:r>
            <a:r>
              <a:rPr lang="en-US"/>
              <a:t>materials used to train TIX Team</a:t>
            </a:r>
          </a:p>
        </p:txBody>
      </p:sp>
    </p:spTree>
    <p:extLst>
      <p:ext uri="{BB962C8B-B14F-4D97-AF65-F5344CB8AC3E}">
        <p14:creationId val="1942120249"/>
      </p:ext>
    </p:extLst>
  </p:cSld>
  <p:clrMapOvr>
    <a:masterClrMapping/>
  </p:clrMapOvr>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Autofit/>
          </a:bodyPr>
          <a:lstStyle/>
          <a:p>
            <a:r>
              <a:rPr lang="en-US" sz="3600"/>
              <a:t>Coordinate Intersection of Employee Issues with Title VII</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USDOE states Title IX and Title VII have “no inherent conflict” (i.e., employees have same rights as students), </a:t>
            </a:r>
            <a:r>
              <a:rPr lang="en-US" b="1">
                <a:solidFill>
                  <a:srgbClr val="0176BB"/>
                </a:solidFill>
              </a:rPr>
              <a:t>but</a:t>
            </a:r>
            <a:r>
              <a:rPr lang="en-US"/>
              <a:t>…</a:t>
            </a:r>
          </a:p>
          <a:p>
            <a:pPr marL="457200" indent="-457200">
              <a:buFont typeface="Arial" panose="020b0604020202020204" pitchFamily="34" charset="0"/>
              <a:buChar char="•"/>
            </a:pPr>
            <a:r>
              <a:rPr lang="en-US"/>
              <a:t>Title VII “severe </a:t>
            </a:r>
            <a:r>
              <a:rPr lang="en-US" b="1">
                <a:solidFill>
                  <a:srgbClr val="0176BB"/>
                </a:solidFill>
              </a:rPr>
              <a:t>or</a:t>
            </a:r>
            <a:r>
              <a:rPr lang="en-US" b="1"/>
              <a:t> </a:t>
            </a:r>
            <a:r>
              <a:rPr lang="en-US"/>
              <a:t>pervasive” vs. Title IX “severe, pervasive, </a:t>
            </a:r>
            <a:r>
              <a:rPr lang="en-US" b="1">
                <a:solidFill>
                  <a:srgbClr val="0176BB"/>
                </a:solidFill>
              </a:rPr>
              <a:t>and</a:t>
            </a:r>
            <a:r>
              <a:rPr lang="en-US" b="1"/>
              <a:t> </a:t>
            </a:r>
            <a:r>
              <a:rPr lang="en-US"/>
              <a:t>objectively offensive”</a:t>
            </a:r>
          </a:p>
          <a:p>
            <a:pPr marL="457200" indent="-457200">
              <a:buFont typeface="Arial" panose="020b0604020202020204" pitchFamily="34" charset="0"/>
              <a:buChar char="•"/>
            </a:pPr>
            <a:r>
              <a:rPr lang="en-US"/>
              <a:t>Title VII doesn’t require 10 days to review evidence and 10 days to respond to report</a:t>
            </a:r>
          </a:p>
        </p:txBody>
      </p:sp>
    </p:spTree>
    <p:extLst>
      <p:ext uri="{BB962C8B-B14F-4D97-AF65-F5344CB8AC3E}">
        <p14:creationId val="2364621765"/>
      </p:ext>
    </p:extLst>
  </p:cSld>
  <p:clrMapOvr>
    <a:masterClrMapping/>
  </p:clrMapOvr>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Autofit/>
          </a:bodyPr>
          <a:lstStyle/>
          <a:p>
            <a:r>
              <a:rPr lang="en-US" sz="3600"/>
              <a:t>Intersection of Employee Issues with Title VII</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USDOE states that complaint and/or disciplinary measures in CBAs or employee handbooks may need to be revisited/renegotiated to comply with Title IX</a:t>
            </a:r>
          </a:p>
          <a:p>
            <a:pPr marL="457200" indent="-457200">
              <a:buFont typeface="Arial" panose="020b0604020202020204" pitchFamily="34" charset="0"/>
              <a:buChar char="•"/>
            </a:pPr>
            <a:r>
              <a:rPr lang="en-US"/>
              <a:t>Board Policy may also need to be revisited</a:t>
            </a:r>
          </a:p>
        </p:txBody>
      </p:sp>
    </p:spTree>
    <p:extLst>
      <p:ext uri="{BB962C8B-B14F-4D97-AF65-F5344CB8AC3E}">
        <p14:creationId val="3728688615"/>
      </p:ext>
    </p:extLst>
  </p:cSld>
  <p:clrMapOvr>
    <a:masterClrMapping/>
  </p:clrMapOvr>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Hypothetical – Employee-Student Allegations</a:t>
            </a:r>
          </a:p>
        </p:txBody>
      </p:sp>
      <p:sp>
        <p:nvSpPr>
          <p:cNvPr id="3" name="Text Placeholder 2"/>
          <p:cNvSpPr>
            <a:spLocks noGrp="1"/>
          </p:cNvSpPr>
          <p:nvPr>
            <p:ph type="body" sz="quarter" idx="17"/>
          </p:nvPr>
        </p:nvSpPr>
        <p:spPr/>
        <p:txBody>
          <a:bodyPr>
            <a:normAutofit/>
          </a:bodyPr>
          <a:lstStyle/>
          <a:p>
            <a:pPr marL="457200" indent="-457200">
              <a:buFont typeface="Arial" panose="020b0604020202020204" pitchFamily="34" charset="0"/>
              <a:buChar char="•"/>
            </a:pPr>
            <a:r>
              <a:rPr lang="en-US"/>
              <a:t>Teacher’s suggestive statements make student so uncomfortable she wants to drop the class</a:t>
            </a:r>
          </a:p>
          <a:p>
            <a:pPr marL="457200" indent="-457200">
              <a:buFont typeface="Arial" panose="020b0604020202020204" pitchFamily="34" charset="0"/>
              <a:buChar char="•"/>
            </a:pPr>
            <a:r>
              <a:rPr lang="en-US"/>
              <a:t>Her parent complains to the superintendent</a:t>
            </a:r>
          </a:p>
          <a:p>
            <a:pPr marL="457200" indent="-457200">
              <a:buFont typeface="Arial" panose="020b0604020202020204" pitchFamily="34" charset="0"/>
              <a:buChar char="•"/>
            </a:pPr>
            <a:r>
              <a:rPr lang="en-US"/>
              <a:t>Student is insistent that she wants nothing more than to drop the class </a:t>
            </a:r>
          </a:p>
          <a:p>
            <a:pPr marL="457200" indent="-457200">
              <a:buFont typeface="Arial" panose="020b0604020202020204" pitchFamily="34" charset="0"/>
              <a:buChar char="•"/>
            </a:pPr>
            <a:r>
              <a:rPr lang="en-US"/>
              <a:t>Collective Bargaining Agreement has Parent Complaint about Staff Procedure </a:t>
            </a:r>
          </a:p>
        </p:txBody>
      </p:sp>
    </p:spTree>
    <p:extLst>
      <p:ext uri="{BB962C8B-B14F-4D97-AF65-F5344CB8AC3E}">
        <p14:creationId val="2731735579"/>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Being Impartial</a:t>
            </a:r>
          </a:p>
        </p:txBody>
      </p:sp>
      <p:sp>
        <p:nvSpPr>
          <p:cNvPr id="3" name="Text Placeholder 2"/>
          <p:cNvSpPr>
            <a:spLocks noGrp="1"/>
          </p:cNvSpPr>
          <p:nvPr>
            <p:ph type="body" sz="quarter" idx="17"/>
          </p:nvPr>
        </p:nvSpPr>
        <p:spPr>
          <a:xfrm>
            <a:off x="555625" y="1967930"/>
            <a:ext cx="11122025" cy="4404296"/>
          </a:xfrm>
        </p:spPr>
        <p:txBody>
          <a:bodyPr/>
          <a:lstStyle/>
          <a:p>
            <a:r>
              <a:rPr lang="en-US"/>
              <a:t>The preamble discussion (85 FR 30252) appears to indicate that being impartial means being free from bias</a:t>
            </a:r>
          </a:p>
          <a:p>
            <a:r>
              <a:rPr lang="en-US"/>
              <a:t>“The Department believes that keeping this provision focused on ‘bias’ paired with an expectation of impartiality helps appropriately focus on bias that impedes impartiality.” (85 FR 30252)</a:t>
            </a:r>
          </a:p>
        </p:txBody>
      </p:sp>
    </p:spTree>
    <p:extLst>
      <p:ext uri="{BB962C8B-B14F-4D97-AF65-F5344CB8AC3E}">
        <p14:creationId val="3769163763"/>
      </p:ext>
    </p:extLst>
  </p:cSld>
  <p:clrMapOvr>
    <a:masterClrMapping/>
  </p:clrMapOvr>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Hypothetical – Employee-Student Allegations</a:t>
            </a:r>
            <a:br>
              <a:rPr lang="en-US"/>
            </a:br>
            <a:r>
              <a:rPr lang="en-US" sz="3600" b="0"/>
              <a:t>(cont.)</a:t>
            </a:r>
            <a:endParaRPr lang="en-US" b="0"/>
          </a:p>
        </p:txBody>
      </p:sp>
      <p:sp>
        <p:nvSpPr>
          <p:cNvPr id="3" name="Text Placeholder 2"/>
          <p:cNvSpPr>
            <a:spLocks noGrp="1"/>
          </p:cNvSpPr>
          <p:nvPr>
            <p:ph type="body" sz="quarter" idx="17"/>
          </p:nvPr>
        </p:nvSpPr>
        <p:spPr>
          <a:xfrm>
            <a:off x="555625" y="1967930"/>
            <a:ext cx="11122025" cy="4633592"/>
          </a:xfrm>
        </p:spPr>
        <p:txBody>
          <a:bodyPr>
            <a:normAutofit/>
          </a:bodyPr>
          <a:lstStyle/>
          <a:p>
            <a:pPr marL="457200" indent="-457200">
              <a:lnSpc>
                <a:spcPct val="110000"/>
              </a:lnSpc>
              <a:spcAft>
                <a:spcPts val="800"/>
              </a:spcAft>
              <a:buFont typeface="Arial" panose="020b0604020202020204" pitchFamily="34" charset="0"/>
              <a:buChar char="•"/>
            </a:pPr>
            <a:r>
              <a:rPr lang="en-US"/>
              <a:t>If TIX issue, informal resolutions not available</a:t>
            </a:r>
          </a:p>
          <a:p>
            <a:pPr marL="457200" indent="-457200">
              <a:lnSpc>
                <a:spcPct val="110000"/>
              </a:lnSpc>
              <a:spcAft>
                <a:spcPts val="800"/>
              </a:spcAft>
              <a:buFont typeface="Arial" panose="020b0604020202020204" pitchFamily="34" charset="0"/>
              <a:buChar char="•"/>
            </a:pPr>
            <a:r>
              <a:rPr lang="en-US" b="1">
                <a:solidFill>
                  <a:srgbClr val="0176BB"/>
                </a:solidFill>
              </a:rPr>
              <a:t>Make sure the student is safe </a:t>
            </a:r>
            <a:r>
              <a:rPr lang="en-US"/>
              <a:t>– remedy any effects – remove teacher, possibly run TIX investigation </a:t>
            </a:r>
            <a:r>
              <a:rPr lang="en-US" b="1">
                <a:solidFill>
                  <a:srgbClr val="0176BB"/>
                </a:solidFill>
              </a:rPr>
              <a:t>and</a:t>
            </a:r>
            <a:r>
              <a:rPr lang="en-US" b="1"/>
              <a:t> </a:t>
            </a:r>
            <a:r>
              <a:rPr lang="en-US"/>
              <a:t>parallel conduct investigation (unprofessional behavior, boundary violations)</a:t>
            </a:r>
          </a:p>
          <a:p>
            <a:pPr marL="457200" indent="-457200">
              <a:lnSpc>
                <a:spcPct val="110000"/>
              </a:lnSpc>
              <a:spcAft>
                <a:spcPts val="800"/>
              </a:spcAft>
              <a:buFont typeface="Arial" panose="020b0604020202020204" pitchFamily="34" charset="0"/>
              <a:buChar char="•"/>
            </a:pPr>
            <a:r>
              <a:rPr lang="en-US"/>
              <a:t>Use your CBA procedure to process? </a:t>
            </a:r>
          </a:p>
        </p:txBody>
      </p:sp>
    </p:spTree>
    <p:extLst>
      <p:ext uri="{BB962C8B-B14F-4D97-AF65-F5344CB8AC3E}">
        <p14:creationId val="4046973599"/>
      </p:ext>
    </p:extLst>
  </p:cSld>
  <p:clrMapOvr>
    <a:masterClrMapping/>
  </p:clrMapOvr>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Prohibition Against Retaliation</a:t>
            </a:r>
            <a:br>
              <a:rPr lang="en-US"/>
            </a:br>
            <a:r>
              <a:rPr lang="en-US" sz="3300">
                <a:cs typeface="Arial" panose="020b0604020202020204" pitchFamily="34" charset="0"/>
              </a:rPr>
              <a:t>§ 106.71</a:t>
            </a:r>
          </a:p>
        </p:txBody>
      </p:sp>
      <p:sp>
        <p:nvSpPr>
          <p:cNvPr id="3" name="Text Placeholder 2"/>
          <p:cNvSpPr>
            <a:spLocks noGrp="1"/>
          </p:cNvSpPr>
          <p:nvPr>
            <p:ph type="body" sz="quarter" idx="17"/>
          </p:nvPr>
        </p:nvSpPr>
        <p:spPr>
          <a:xfrm>
            <a:off x="502460" y="1812482"/>
            <a:ext cx="11299677" cy="4404296"/>
          </a:xfrm>
        </p:spPr>
        <p:txBody>
          <a:bodyPr>
            <a:noAutofit/>
          </a:bodyPr>
          <a:lstStyle/>
          <a:p>
            <a:pPr marL="457200" indent="-457200">
              <a:spcAft>
                <a:spcPts val="800"/>
              </a:spcAft>
              <a:buFont typeface="Arial" panose="020b0604020202020204" pitchFamily="34" charset="0"/>
              <a:buChar char="•"/>
            </a:pPr>
            <a:r>
              <a:rPr lang="en-US" sz="2800"/>
              <a:t>Retaliation prohibited, including intimidation, threatening, coercion, or discrimination against any individual:</a:t>
            </a:r>
          </a:p>
          <a:p>
            <a:pPr marL="914400" lvl="1" indent="-457200">
              <a:spcAft>
                <a:spcPts val="800"/>
              </a:spcAft>
              <a:buFontTx/>
              <a:buChar char="-"/>
            </a:pPr>
            <a:r>
              <a:rPr lang="en-US" sz="2800"/>
              <a:t>For purpose of interfering with any right or privilege secured by Title IX</a:t>
            </a:r>
          </a:p>
          <a:p>
            <a:pPr marL="914400" lvl="1" indent="-457200">
              <a:spcAft>
                <a:spcPts val="800"/>
              </a:spcAft>
              <a:buFontTx/>
              <a:buChar char="-"/>
            </a:pPr>
            <a:r>
              <a:rPr lang="en-US" sz="2800"/>
              <a:t>Because an individual has made a report or complaint, testified, assisted, or participated or refused to participate in any manner in an investigation, proceeding, or hearing</a:t>
            </a:r>
          </a:p>
          <a:p>
            <a:pPr marL="914400" lvl="1" indent="-457200">
              <a:spcAft>
                <a:spcPts val="800"/>
              </a:spcAft>
              <a:buFontTx/>
              <a:buChar char="-"/>
            </a:pPr>
            <a:r>
              <a:rPr lang="en-US" sz="2800"/>
              <a:t>Includes charges for code of conduct violations that do not involve sex discrimination/harassment but arise out of the same facts/circumstances</a:t>
            </a:r>
          </a:p>
        </p:txBody>
      </p:sp>
    </p:spTree>
    <p:extLst>
      <p:ext uri="{BB962C8B-B14F-4D97-AF65-F5344CB8AC3E}">
        <p14:creationId val="3433083554"/>
      </p:ext>
    </p:extLst>
  </p:cSld>
  <p:clrMapOvr>
    <a:masterClrMapping/>
  </p:clrMapOvr>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US"/>
              <a:t>Checklist for the Title IX Coordinator</a:t>
            </a:r>
          </a:p>
        </p:txBody>
      </p:sp>
      <p:sp>
        <p:nvSpPr>
          <p:cNvPr id="5" name="Text Placeholder 4"/>
          <p:cNvSpPr>
            <a:spLocks noGrp="1"/>
          </p:cNvSpPr>
          <p:nvPr>
            <p:ph type="body" sz="quarter" idx="18"/>
          </p:nvPr>
        </p:nvSpPr>
        <p:spPr>
          <a:xfrm>
            <a:off x="334108" y="1836537"/>
            <a:ext cx="5581950" cy="4712677"/>
          </a:xfrm>
        </p:spPr>
        <p:txBody>
          <a:bodyPr>
            <a:noAutofit/>
          </a:bodyPr>
          <a:lstStyle/>
          <a:p>
            <a:pPr marL="231775" indent="-231775">
              <a:buFont typeface="Arial" panose="020b0604020202020204" pitchFamily="34" charset="0"/>
              <a:buChar char="•"/>
            </a:pPr>
            <a:r>
              <a:rPr lang="en-US" sz="2600"/>
              <a:t>Make sure policies/handbooks/etc. are updated</a:t>
            </a:r>
          </a:p>
          <a:p>
            <a:pPr marL="231775" indent="-231775">
              <a:buFont typeface="Arial" panose="020b0604020202020204" pitchFamily="34" charset="0"/>
              <a:buChar char="•"/>
            </a:pPr>
            <a:r>
              <a:rPr lang="en-US" sz="2600"/>
              <a:t>Distribute contact info</a:t>
            </a:r>
          </a:p>
          <a:p>
            <a:pPr marL="231775" indent="-231775">
              <a:buFont typeface="Arial" panose="020b0604020202020204" pitchFamily="34" charset="0"/>
              <a:buChar char="•"/>
            </a:pPr>
            <a:r>
              <a:rPr lang="en-US" sz="2600"/>
              <a:t>Identify team and provide training</a:t>
            </a:r>
          </a:p>
          <a:p>
            <a:pPr marL="231775" indent="-231775">
              <a:buFont typeface="Arial" panose="020b0604020202020204" pitchFamily="34" charset="0"/>
              <a:buChar char="•"/>
            </a:pPr>
            <a:r>
              <a:rPr lang="en-US" sz="2600"/>
              <a:t>Know thy grievance procedure  </a:t>
            </a:r>
          </a:p>
          <a:p>
            <a:pPr marL="231775" indent="-231775">
              <a:buFont typeface="Arial" panose="020b0604020202020204" pitchFamily="34" charset="0"/>
              <a:buChar char="•"/>
            </a:pPr>
            <a:r>
              <a:rPr lang="en-US" sz="2600"/>
              <a:t>Coordinate response to reports and formal complaints – including supportive measures</a:t>
            </a:r>
          </a:p>
          <a:p>
            <a:pPr marL="231775" indent="-231775">
              <a:buFont typeface="Arial" panose="020b0604020202020204" pitchFamily="34" charset="0"/>
              <a:buChar char="•"/>
            </a:pPr>
            <a:r>
              <a:rPr lang="en-US" sz="2600"/>
              <a:t>Establish/facilitate informal resolution</a:t>
            </a:r>
          </a:p>
        </p:txBody>
      </p:sp>
      <p:sp>
        <p:nvSpPr>
          <p:cNvPr id="6" name="Text Placeholder 5"/>
          <p:cNvSpPr>
            <a:spLocks noGrp="1"/>
          </p:cNvSpPr>
          <p:nvPr>
            <p:ph type="body" sz="quarter" idx="19"/>
          </p:nvPr>
        </p:nvSpPr>
        <p:spPr>
          <a:xfrm>
            <a:off x="6453555" y="1836538"/>
            <a:ext cx="5224096" cy="4712676"/>
          </a:xfrm>
        </p:spPr>
        <p:txBody>
          <a:bodyPr>
            <a:normAutofit/>
          </a:bodyPr>
          <a:lstStyle/>
          <a:p>
            <a:pPr marL="231775" indent="-231775">
              <a:buFont typeface="Arial" panose="020b0604020202020204" pitchFamily="34" charset="0"/>
              <a:buChar char="•"/>
            </a:pPr>
            <a:r>
              <a:rPr lang="en-US" sz="2600"/>
              <a:t>Establish process for emergency removals</a:t>
            </a:r>
          </a:p>
          <a:p>
            <a:pPr marL="231775" indent="-231775">
              <a:buFont typeface="Arial" panose="020b0604020202020204" pitchFamily="34" charset="0"/>
              <a:buChar char="•"/>
            </a:pPr>
            <a:r>
              <a:rPr lang="en-US" sz="2600"/>
              <a:t>Coordinate discipline and special ed procedures</a:t>
            </a:r>
          </a:p>
          <a:p>
            <a:pPr marL="231775" indent="-231775">
              <a:buFont typeface="Arial" panose="020b0604020202020204" pitchFamily="34" charset="0"/>
              <a:buChar char="•"/>
            </a:pPr>
            <a:r>
              <a:rPr lang="en-US" sz="2600"/>
              <a:t>Address claims of retaliation</a:t>
            </a:r>
          </a:p>
          <a:p>
            <a:pPr marL="231775" indent="-231775">
              <a:buFont typeface="Arial" panose="020b0604020202020204" pitchFamily="34" charset="0"/>
              <a:buChar char="•"/>
            </a:pPr>
            <a:r>
              <a:rPr lang="en-US" sz="2600"/>
              <a:t>Develop record keeping protocols</a:t>
            </a:r>
          </a:p>
          <a:p>
            <a:pPr marL="231775" indent="-231775">
              <a:buFont typeface="Arial" panose="020b0604020202020204" pitchFamily="34" charset="0"/>
              <a:buChar char="•"/>
            </a:pPr>
            <a:r>
              <a:rPr lang="en-US" sz="2600"/>
              <a:t>Post training materials</a:t>
            </a:r>
          </a:p>
        </p:txBody>
      </p:sp>
    </p:spTree>
    <p:extLst>
      <p:ext uri="{BB962C8B-B14F-4D97-AF65-F5344CB8AC3E}">
        <p14:creationId val="1806367243"/>
      </p:ext>
    </p:extLst>
  </p:cSld>
  <p:clrMapOvr>
    <a:masterClrMapping/>
  </p:clrMapOvr>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7" y="536910"/>
            <a:ext cx="11122193" cy="721896"/>
          </a:xfrm>
        </p:spPr>
        <p:txBody>
          <a:bodyPr>
            <a:normAutofit fontScale="90000"/>
          </a:bodyPr>
          <a:lstStyle/>
          <a:p>
            <a:r>
              <a:rPr lang="en-US"/>
              <a:t>Bricker’s Updated Title IX Toolkit</a:t>
            </a:r>
            <a:br>
              <a:rPr lang="en-US"/>
            </a:br>
            <a:r>
              <a:rPr lang="en-US" sz="3300" b="0">
                <a:latin typeface="Arial" panose="020b0604020202020204" pitchFamily="34" charset="0"/>
                <a:cs typeface="Arial" panose="020b0604020202020204" pitchFamily="34" charset="0"/>
              </a:rPr>
              <a:t>Available for download: k12tixtoolkit.bricker.com</a:t>
            </a:r>
          </a:p>
        </p:txBody>
      </p:sp>
      <p:sp>
        <p:nvSpPr>
          <p:cNvPr id="6" name="Text Placeholder 2">
            <a:extLst>
              <a:ext uri="{FF2B5EF4-FFF2-40B4-BE49-F238E27FC236}">
                <a16:creationId xmlns:a16="http://schemas.microsoft.com/office/drawing/2014/main" id="{30A7C7E9-630B-46DA-91DD-FA2C372317D7}"/>
              </a:ext>
            </a:extLst>
          </p:cNvPr>
          <p:cNvSpPr>
            <a:spLocks noGrp="1"/>
          </p:cNvSpPr>
          <p:nvPr>
            <p:ph type="body" sz="quarter" idx="17"/>
          </p:nvPr>
        </p:nvSpPr>
        <p:spPr>
          <a:xfrm>
            <a:off x="614693" y="2234405"/>
            <a:ext cx="5819943" cy="2592776"/>
          </a:xfrm>
        </p:spPr>
        <p:txBody>
          <a:bodyPr>
            <a:normAutofit/>
          </a:bodyPr>
          <a:lstStyle/>
          <a:p>
            <a:pPr marL="457200" indent="-457200">
              <a:spcAft>
                <a:spcPts val="2400"/>
              </a:spcAft>
              <a:buClr>
                <a:srgbClr val="0176BB"/>
              </a:buClr>
              <a:buFont typeface="Wingdings" panose="05000000000000000000" pitchFamily="2" charset="2"/>
              <a:buChar char="ü"/>
            </a:pPr>
            <a:r>
              <a:rPr lang="en-US" sz="3000"/>
              <a:t>Available to clients + non-clients</a:t>
            </a:r>
          </a:p>
          <a:p>
            <a:pPr marL="457200" indent="-457200">
              <a:spcAft>
                <a:spcPts val="2400"/>
              </a:spcAft>
              <a:buClr>
                <a:srgbClr val="0176BB"/>
              </a:buClr>
              <a:buFont typeface="Wingdings" panose="05000000000000000000" pitchFamily="2" charset="2"/>
              <a:buChar char="ü"/>
            </a:pPr>
            <a:r>
              <a:rPr lang="en-US" sz="3000"/>
              <a:t>Access a package of templates and corresponding flow charts (</a:t>
            </a:r>
            <a:r>
              <a:rPr lang="en-US" sz="3000">
                <a:solidFill>
                  <a:srgbClr val="002060"/>
                </a:solidFill>
              </a:rPr>
              <a:t>notice</a:t>
            </a:r>
            <a:r>
              <a:rPr lang="en-US" sz="3000"/>
              <a:t> </a:t>
            </a:r>
            <a:r>
              <a:rPr lang="en-US" sz="3000">
                <a:sym typeface="Wingdings" panose="05000000000000000000" pitchFamily="2" charset="2"/>
              </a:rPr>
              <a:t> </a:t>
            </a:r>
            <a:r>
              <a:rPr lang="en-US" sz="3000">
                <a:solidFill>
                  <a:srgbClr val="0176BB"/>
                </a:solidFill>
                <a:sym typeface="Wingdings" panose="05000000000000000000" pitchFamily="2" charset="2"/>
              </a:rPr>
              <a:t>complaint</a:t>
            </a:r>
            <a:r>
              <a:rPr lang="en-US" sz="3000">
                <a:sym typeface="Wingdings" panose="05000000000000000000" pitchFamily="2" charset="2"/>
              </a:rPr>
              <a:t>  </a:t>
            </a:r>
            <a:r>
              <a:rPr lang="en-US" sz="3000">
                <a:solidFill>
                  <a:schemeClr val="tx1">
                    <a:lumMod val="65000"/>
                    <a:lumOff val="35000"/>
                  </a:schemeClr>
                </a:solidFill>
                <a:sym typeface="Wingdings" panose="05000000000000000000" pitchFamily="2" charset="2"/>
              </a:rPr>
              <a:t>appeal</a:t>
            </a:r>
            <a:r>
              <a:rPr lang="en-US" sz="3000">
                <a:sym typeface="Wingdings" panose="05000000000000000000" pitchFamily="2" charset="2"/>
              </a:rPr>
              <a:t>)</a:t>
            </a:r>
          </a:p>
        </p:txBody>
      </p:sp>
      <p:pic>
        <p:nvPicPr>
          <p:cNvPr id="5" name="Picture 4" descr="">
            <a:extLst>
              <a:ext uri="{FF2B5EF4-FFF2-40B4-BE49-F238E27FC236}">
                <a16:creationId xmlns:a16="http://schemas.microsoft.com/office/drawing/2014/main" id="{AE6C56F4-9E99-8EFF-6462-270B55DD17BD}"/>
              </a:ext>
            </a:extLst>
          </p:cNvPr>
          <p:cNvPicPr>
            <a:picLocks noChangeAspect="1"/>
          </p:cNvPicPr>
          <p:nvPr/>
        </p:nvPicPr>
        <p:blipFill>
          <a:blip r:embed="rId3"/>
          <a:stretch>
            <a:fillRect/>
          </a:stretch>
        </p:blipFill>
        <p:spPr>
          <a:xfrm>
            <a:off x="6434636" y="2234405"/>
            <a:ext cx="5243014" cy="3090940"/>
          </a:xfrm>
          <a:prstGeom prst="rect">
            <a:avLst/>
          </a:prstGeom>
        </p:spPr>
      </p:pic>
    </p:spTree>
    <p:extLst>
      <p:ext uri="{BB962C8B-B14F-4D97-AF65-F5344CB8AC3E}">
        <p14:creationId val="2858600261"/>
      </p:ext>
    </p:extLst>
  </p:cSld>
  <p:clrMapOvr>
    <a:masterClrMapping/>
  </p:clrMapOvr>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8">
            <a:extLst>
              <a:ext uri="{FF2B5EF4-FFF2-40B4-BE49-F238E27FC236}">
                <a16:creationId xmlns:a16="http://schemas.microsoft.com/office/drawing/2014/main" id="{270ADC37-C5DC-439A-9575-68FAC34339F5}"/>
              </a:ext>
            </a:extLst>
          </p:cNvPr>
          <p:cNvSpPr>
            <a:spLocks noGrp="1"/>
          </p:cNvSpPr>
          <p:nvPr>
            <p:ph type="title"/>
          </p:nvPr>
        </p:nvSpPr>
        <p:spPr>
          <a:xfrm>
            <a:off x="369967" y="1122036"/>
            <a:ext cx="5463084" cy="1325563"/>
          </a:xfrm>
        </p:spPr>
        <p:txBody>
          <a:bodyPr>
            <a:noAutofit/>
          </a:bodyPr>
          <a:lstStyle/>
          <a:p>
            <a:pPr lvl="0" algn="ctr" defTabSz="914400">
              <a:spcBef>
                <a:spcPct val="0"/>
              </a:spcBef>
              <a:defRPr/>
            </a:pPr>
            <a:r>
              <a:rPr lang="en-US" sz="3600">
                <a:cs typeface="Arial" panose="020b0604020202020204" pitchFamily="34" charset="0"/>
              </a:rPr>
              <a:t>Thank you for attending!</a:t>
            </a:r>
          </a:p>
        </p:txBody>
      </p:sp>
      <p:sp>
        <p:nvSpPr>
          <p:cNvPr id="12" name="TextBox 11"/>
          <p:cNvSpPr txBox="1"/>
          <p:nvPr/>
        </p:nvSpPr>
        <p:spPr>
          <a:xfrm>
            <a:off x="369967" y="2329949"/>
            <a:ext cx="5463084" cy="3323987"/>
          </a:xfrm>
          <a:prstGeom prst="rect">
            <a:avLst/>
          </a:prstGeom>
          <a:noFill/>
        </p:spPr>
        <p:txBody>
          <a:bodyPr wrap="square" rtlCol="0">
            <a:spAutoFit/>
          </a:bodyPr>
          <a:lstStyle/>
          <a:p>
            <a:pPr lvl="0" algn="ctr" defTabSz="914400">
              <a:defRPr/>
            </a:pPr>
            <a:r>
              <a:rPr lang="en-US" sz="3500">
                <a:solidFill>
                  <a:srgbClr val="000000">
                    <a:lumMod val="75000"/>
                    <a:lumOff val="25000"/>
                  </a:srgbClr>
                </a:solidFill>
                <a:cs typeface="Arial" panose="020b0604020202020204" pitchFamily="34" charset="0"/>
              </a:rPr>
              <a:t>Remember – additional information available at:</a:t>
            </a:r>
          </a:p>
          <a:p>
            <a:pPr lvl="0" algn="ctr" defTabSz="914400">
              <a:defRPr/>
            </a:pPr>
            <a:endParaRPr lang="en-US" sz="3500">
              <a:solidFill>
                <a:srgbClr val="000000">
                  <a:lumMod val="75000"/>
                  <a:lumOff val="25000"/>
                </a:srgbClr>
              </a:solidFill>
              <a:cs typeface="Arial" panose="020b0604020202020204" pitchFamily="34" charset="0"/>
            </a:endParaRPr>
          </a:p>
          <a:p>
            <a:pPr lvl="0" algn="ctr" defTabSz="914400">
              <a:defRPr/>
            </a:pPr>
            <a:r>
              <a:rPr lang="en-US" sz="3500" b="1">
                <a:solidFill>
                  <a:srgbClr val="0176BB"/>
                </a:solidFill>
                <a:cs typeface="Arial" panose="020b0604020202020204" pitchFamily="34" charset="0"/>
              </a:rPr>
              <a:t>Title IX Resource Center </a:t>
            </a:r>
            <a:r>
              <a:rPr lang="en-US" sz="3500">
                <a:solidFill>
                  <a:srgbClr val="000000">
                    <a:lumMod val="75000"/>
                    <a:lumOff val="25000"/>
                  </a:srgbClr>
                </a:solidFill>
                <a:cs typeface="Arial" panose="020b0604020202020204" pitchFamily="34" charset="0"/>
              </a:rPr>
              <a:t>at </a:t>
            </a:r>
            <a:r>
              <a:rPr lang="en-US" sz="3500">
                <a:solidFill>
                  <a:srgbClr val="0176BB"/>
                </a:solidFill>
                <a:cs typeface="Arial" panose="020b0604020202020204" pitchFamily="34" charset="0"/>
              </a:rPr>
              <a:t>www.bricker.com/titleix</a:t>
            </a:r>
            <a:endParaRPr lang="en-US" sz="3500">
              <a:solidFill>
                <a:srgbClr val="0176BB"/>
              </a:solidFill>
              <a:cs typeface="Arial" panose="020b0604020202020204" pitchFamily="34" charset="0"/>
            </a:endParaRPr>
          </a:p>
          <a:p>
            <a:pPr lvl="0" algn="ctr" defTabSz="914400">
              <a:defRPr/>
            </a:pPr>
            <a:endParaRPr lang="en-US" sz="3500">
              <a:solidFill>
                <a:srgbClr val="000000">
                  <a:lumMod val="75000"/>
                  <a:lumOff val="25000"/>
                </a:srgbClr>
              </a:solidFill>
              <a:cs typeface="Arial" panose="020b0604020202020204" pitchFamily="34" charset="0"/>
            </a:endParaRPr>
          </a:p>
        </p:txBody>
      </p:sp>
    </p:spTree>
    <p:extLst>
      <p:ext uri="{BB962C8B-B14F-4D97-AF65-F5344CB8AC3E}">
        <p14:creationId val="362890821"/>
      </p:ext>
    </p:extLst>
  </p:cSld>
  <p:clrMapOvr>
    <a:masterClrMapping/>
  </p:clrMapOvr>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4A0D159-7C4A-D5EE-62FB-7658EA937187}"/>
              </a:ext>
            </a:extLst>
          </p:cNvPr>
          <p:cNvSpPr>
            <a:spLocks noGrp="1"/>
          </p:cNvSpPr>
          <p:nvPr>
            <p:ph type="body" sz="quarter" idx="10"/>
          </p:nvPr>
        </p:nvSpPr>
        <p:spPr/>
        <p:txBody>
          <a:bodyPr>
            <a:normAutofit fontScale="92500"/>
          </a:bodyPr>
          <a:lstStyle/>
          <a:p>
            <a:r>
              <a:rPr lang="en-US"/>
              <a:t>Melissa Martinez Bondy</a:t>
            </a:r>
          </a:p>
        </p:txBody>
      </p:sp>
      <p:sp>
        <p:nvSpPr>
          <p:cNvPr id="3" name="Text Placeholder 2">
            <a:extLst>
              <a:ext uri="{FF2B5EF4-FFF2-40B4-BE49-F238E27FC236}">
                <a16:creationId xmlns:a16="http://schemas.microsoft.com/office/drawing/2014/main" id="{15EAB7FC-F891-D4A8-75BA-A16CEC04D418}"/>
              </a:ext>
            </a:extLst>
          </p:cNvPr>
          <p:cNvSpPr>
            <a:spLocks noGrp="1"/>
          </p:cNvSpPr>
          <p:nvPr>
            <p:ph type="body" sz="quarter" idx="11"/>
          </p:nvPr>
        </p:nvSpPr>
        <p:spPr/>
        <p:txBody>
          <a:bodyPr/>
          <a:lstStyle/>
          <a:p>
            <a:r>
              <a:rPr lang="en-US"/>
              <a:t>mbondy@bricker.com</a:t>
            </a:r>
          </a:p>
        </p:txBody>
      </p:sp>
      <p:sp>
        <p:nvSpPr>
          <p:cNvPr id="4" name="Text Placeholder 3">
            <a:extLst>
              <a:ext uri="{FF2B5EF4-FFF2-40B4-BE49-F238E27FC236}">
                <a16:creationId xmlns:a16="http://schemas.microsoft.com/office/drawing/2014/main" id="{E54DCA4A-F400-72C3-AC07-2E933BE88302}"/>
              </a:ext>
            </a:extLst>
          </p:cNvPr>
          <p:cNvSpPr>
            <a:spLocks noGrp="1"/>
          </p:cNvSpPr>
          <p:nvPr>
            <p:ph type="body" sz="quarter" idx="12"/>
          </p:nvPr>
        </p:nvSpPr>
        <p:spPr/>
        <p:txBody>
          <a:bodyPr/>
          <a:lstStyle/>
          <a:p>
            <a:r>
              <a:rPr lang="en-US"/>
              <a:t>614.227.8875</a:t>
            </a:r>
          </a:p>
        </p:txBody>
      </p:sp>
      <p:sp>
        <p:nvSpPr>
          <p:cNvPr id="5" name="Text Placeholder 4">
            <a:extLst>
              <a:ext uri="{FF2B5EF4-FFF2-40B4-BE49-F238E27FC236}">
                <a16:creationId xmlns:a16="http://schemas.microsoft.com/office/drawing/2014/main" id="{3A601400-2619-6E44-F563-D55FF86DC0E1}"/>
              </a:ext>
            </a:extLst>
          </p:cNvPr>
          <p:cNvSpPr>
            <a:spLocks noGrp="1"/>
          </p:cNvSpPr>
          <p:nvPr>
            <p:ph type="body" sz="quarter" idx="13"/>
          </p:nvPr>
        </p:nvSpPr>
        <p:spPr/>
        <p:txBody>
          <a:bodyPr/>
          <a:lstStyle/>
          <a:p>
            <a:r>
              <a:rPr lang="en-US"/>
              <a:t>Kate V. Davis</a:t>
            </a:r>
          </a:p>
        </p:txBody>
      </p:sp>
      <p:sp>
        <p:nvSpPr>
          <p:cNvPr id="6" name="Text Placeholder 5">
            <a:extLst>
              <a:ext uri="{FF2B5EF4-FFF2-40B4-BE49-F238E27FC236}">
                <a16:creationId xmlns:a16="http://schemas.microsoft.com/office/drawing/2014/main" id="{1C544E9E-994C-B022-3A08-B3A87BF47B40}"/>
              </a:ext>
            </a:extLst>
          </p:cNvPr>
          <p:cNvSpPr>
            <a:spLocks noGrp="1"/>
          </p:cNvSpPr>
          <p:nvPr>
            <p:ph type="body" sz="quarter" idx="14"/>
          </p:nvPr>
        </p:nvSpPr>
        <p:spPr/>
        <p:txBody>
          <a:bodyPr/>
          <a:lstStyle/>
          <a:p>
            <a:r>
              <a:rPr lang="en-US"/>
              <a:t>kdavis@bricker.com</a:t>
            </a:r>
          </a:p>
        </p:txBody>
      </p:sp>
      <p:sp>
        <p:nvSpPr>
          <p:cNvPr id="7" name="Text Placeholder 6">
            <a:extLst>
              <a:ext uri="{FF2B5EF4-FFF2-40B4-BE49-F238E27FC236}">
                <a16:creationId xmlns:a16="http://schemas.microsoft.com/office/drawing/2014/main" id="{6E0A2BFC-2238-592A-569F-39BADD14A90F}"/>
              </a:ext>
            </a:extLst>
          </p:cNvPr>
          <p:cNvSpPr>
            <a:spLocks noGrp="1"/>
          </p:cNvSpPr>
          <p:nvPr>
            <p:ph type="body" sz="quarter" idx="15"/>
          </p:nvPr>
        </p:nvSpPr>
        <p:spPr/>
        <p:txBody>
          <a:bodyPr/>
          <a:lstStyle/>
          <a:p>
            <a:r>
              <a:rPr lang="en-US"/>
              <a:t>937.535.3902</a:t>
            </a:r>
          </a:p>
        </p:txBody>
      </p:sp>
      <p:sp>
        <p:nvSpPr>
          <p:cNvPr id="8" name="Title 7">
            <a:extLst>
              <a:ext uri="{FF2B5EF4-FFF2-40B4-BE49-F238E27FC236}">
                <a16:creationId xmlns:a16="http://schemas.microsoft.com/office/drawing/2014/main" id="{7E337301-031D-30C0-C16C-42EDB33E9C5E}"/>
              </a:ext>
            </a:extLst>
          </p:cNvPr>
          <p:cNvSpPr>
            <a:spLocks noGrp="1"/>
          </p:cNvSpPr>
          <p:nvPr>
            <p:ph type="title"/>
          </p:nvPr>
        </p:nvSpPr>
        <p:spPr>
          <a:xfrm>
            <a:off x="677779" y="-1728995"/>
            <a:ext cx="10515600" cy="1325563"/>
          </a:xfrm>
        </p:spPr>
        <p:txBody>
          <a:bodyPr/>
          <a:lstStyle/>
          <a:p>
            <a:r>
              <a:rPr lang="en-US"/>
              <a:t>Contact Information</a:t>
            </a:r>
          </a:p>
        </p:txBody>
      </p:sp>
    </p:spTree>
    <p:extLst>
      <p:ext uri="{BB962C8B-B14F-4D97-AF65-F5344CB8AC3E}">
        <p14:creationId val="910258693"/>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555456" y="536910"/>
            <a:ext cx="10159891" cy="721896"/>
          </a:xfrm>
        </p:spPr>
        <p:txBody>
          <a:bodyPr>
            <a:noAutofit/>
          </a:bodyPr>
          <a:lstStyle/>
          <a:p>
            <a:r>
              <a:rPr lang="en-US"/>
              <a:t>Bias: Concerns Raised in Comments in Preamble</a:t>
            </a:r>
          </a:p>
        </p:txBody>
      </p:sp>
      <p:sp>
        <p:nvSpPr>
          <p:cNvPr id="3" name="Text Placeholder 2"/>
          <p:cNvSpPr>
            <a:spLocks noGrp="1"/>
          </p:cNvSpPr>
          <p:nvPr>
            <p:ph type="body" sz="quarter" idx="17"/>
          </p:nvPr>
        </p:nvSpPr>
        <p:spPr>
          <a:xfrm>
            <a:off x="555625" y="1967930"/>
            <a:ext cx="11122025" cy="4404296"/>
          </a:xfrm>
        </p:spPr>
        <p:txBody>
          <a:bodyPr>
            <a:normAutofit/>
          </a:bodyPr>
          <a:lstStyle/>
          <a:p>
            <a:r>
              <a:rPr lang="en-US"/>
              <a:t>Preamble concerns about all paid staff members being biased in favor of institution</a:t>
            </a:r>
          </a:p>
          <a:p>
            <a:r>
              <a:rPr lang="en-US"/>
              <a:t>Institutional bias: cover-ups</a:t>
            </a:r>
          </a:p>
          <a:p>
            <a:r>
              <a:rPr lang="en-US"/>
              <a:t>Past tweets that appear to support complainants or respondents</a:t>
            </a:r>
          </a:p>
          <a:p>
            <a:r>
              <a:rPr lang="en-US"/>
              <a:t>Being a feminist</a:t>
            </a:r>
          </a:p>
          <a:p>
            <a:r>
              <a:rPr lang="en-US"/>
              <a:t>“Appearance of bias” vs. actual bias</a:t>
            </a:r>
          </a:p>
        </p:txBody>
      </p:sp>
    </p:spTree>
    <p:extLst>
      <p:ext uri="{BB962C8B-B14F-4D97-AF65-F5344CB8AC3E}">
        <p14:creationId val="2218752399"/>
      </p:ext>
    </p:extLst>
  </p:cSld>
  <p:clrMapOvr>
    <a:masterClrMapping/>
  </p:clrMapOvr>
  <p:transition/>
  <p:timing/>
</p:sld>
</file>

<file path=ppt/tags/tag1.xml><?xml version="1.0" encoding="utf-8"?>
<p:tagLst xmlns:p="http://schemas.openxmlformats.org/presentationml/2006/main">
  <p:tag name="AS_NET" val="4.0.30319.42000"/>
  <p:tag name="AS_OS" val="Microsoft Windows NT 10.0.26200.0"/>
  <p:tag name="AS_RELEASE_DATE" val="2024.03.14"/>
  <p:tag name="AS_TITLE" val="Aspose.Slides for .NET 4.0 Client Profile"/>
  <p:tag name="AS_VERSION" val="24.3"/>
</p:tagLst>
</file>

<file path=ppt/theme/theme1.xml><?xml version="1.0" encoding="utf-8"?>
<a:theme xmlns:r="http://schemas.openxmlformats.org/officeDocument/2006/relationships" xmlns:a="http://schemas.openxmlformats.org/drawingml/2006/main" name="2019 Bricker Powerpoint THEME - Widescreen 2">
  <a:themeElements>
    <a:clrScheme name="Custom 3">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0176BB"/>
      </a:hlink>
      <a:folHlink>
        <a:srgbClr val="0176BB"/>
      </a:folHlink>
    </a:clrScheme>
    <a:fontScheme name="Office">
      <a:majorFont>
        <a:latin typeface="Calibri Light" panose="020f0302020204030204"/>
        <a:ea typeface="Calibri Light" panose="020f0302020204030204"/>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template-linea" id="{072CF2CB-CE94-D647-BBCA-EAFD4283B638}" vid="{24945126-0E50-FF43-B7B7-0A51A7C5FA32}"/>
    </a:ext>
  </a:extLst>
</a:theme>
</file>

<file path=ppt/theme/theme2.xml><?xml version="1.0" encoding="utf-8"?>
<a:theme xmlns:r="http://schemas.openxmlformats.org/officeDocument/2006/relationships" xmlns:a="http://schemas.openxmlformats.org/drawingml/2006/main" name="2_2019 Bricker Powerpoint THEME - Widescreen 2">
  <a:themeElements>
    <a:clrScheme name="2019 B&amp;E">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588AB6"/>
      </a:hlink>
      <a:folHlink>
        <a:srgbClr val="588AB6"/>
      </a:folHlink>
    </a:clrScheme>
    <a:fontScheme name="Office">
      <a:majorFont>
        <a:latin typeface="Calibri Light" panose="020f0302020204030204"/>
        <a:ea typeface="Calibri Light" panose="020f0302020204030204"/>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template-linea" id="{072CF2CB-CE94-D647-BBCA-EAFD4283B638}" vid="{24945126-0E50-FF43-B7B7-0A51A7C5FA32}"/>
    </a:ext>
  </a:extLst>
</a:theme>
</file>

<file path=ppt/theme/theme3.xml><?xml version="1.0" encoding="utf-8"?>
<a:theme xmlns:r="http://schemas.openxmlformats.org/officeDocument/2006/relationships" xmlns:a="http://schemas.openxmlformats.org/drawingml/2006/main" name="1_2019 Bricker Powerpoint THEME - Widescreen 2">
  <a:themeElements>
    <a:clrScheme name="Custom 3">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0176BB"/>
      </a:hlink>
      <a:folHlink>
        <a:srgbClr val="0176BB"/>
      </a:folHlink>
    </a:clrScheme>
    <a:fontScheme name="Office">
      <a:majorFont>
        <a:latin typeface="Calibri Light" panose="020f0302020204030204"/>
        <a:ea typeface="Calibri Light" panose="020f0302020204030204"/>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template-linea" id="{072CF2CB-CE94-D647-BBCA-EAFD4283B638}" vid="{24945126-0E50-FF43-B7B7-0A51A7C5FA32}"/>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Template>2019 Bricker Powerpoint THEME - Widescreen 2</Template>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