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Default Extension="svg" ContentType="image/sv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3-->
<p:presentation xmlns:r="http://schemas.openxmlformats.org/officeDocument/2006/relationships" xmlns:a="http://schemas.openxmlformats.org/drawingml/2006/main" xmlns:p="http://schemas.openxmlformats.org/presentationml/2006/main" removePersonalInfoOnSave="1" embedTrueTypeFonts="1" autoCompressPictures="0">
  <p:sldMasterIdLst>
    <p:sldMasterId id="2147483846" r:id="rId1"/>
    <p:sldMasterId id="2147483871" r:id="rId2"/>
    <p:sldMasterId id="2147483898" r:id="rId3"/>
    <p:sldMasterId id="2147483925" r:id="rId4"/>
  </p:sldMasterIdLst>
  <p:notesMasterIdLst>
    <p:notesMasterId r:id="rId5"/>
  </p:notesMasterIdLst>
  <p:handoutMasterIdLst>
    <p:handoutMasterId r:id="rId6"/>
  </p:handoutMasterIdLst>
  <p:sldIdLst>
    <p:sldId id="354" r:id="rId7"/>
    <p:sldId id="648" r:id="rId8"/>
    <p:sldId id="260" r:id="rId9"/>
    <p:sldId id="548" r:id="rId10"/>
    <p:sldId id="549" r:id="rId11"/>
    <p:sldId id="575" r:id="rId12"/>
    <p:sldId id="649" r:id="rId13"/>
    <p:sldId id="650" r:id="rId14"/>
    <p:sldId id="651" r:id="rId15"/>
    <p:sldId id="652" r:id="rId16"/>
    <p:sldId id="653" r:id="rId17"/>
    <p:sldId id="654" r:id="rId18"/>
    <p:sldId id="655" r:id="rId19"/>
    <p:sldId id="656" r:id="rId20"/>
    <p:sldId id="657" r:id="rId21"/>
    <p:sldId id="658" r:id="rId22"/>
    <p:sldId id="659" r:id="rId23"/>
    <p:sldId id="660" r:id="rId24"/>
    <p:sldId id="661" r:id="rId25"/>
    <p:sldId id="662" r:id="rId26"/>
    <p:sldId id="315" r:id="rId27"/>
    <p:sldId id="663" r:id="rId28"/>
    <p:sldId id="317" r:id="rId29"/>
    <p:sldId id="664" r:id="rId30"/>
    <p:sldId id="665" r:id="rId31"/>
    <p:sldId id="570" r:id="rId32"/>
    <p:sldId id="571" r:id="rId33"/>
    <p:sldId id="322" r:id="rId34"/>
    <p:sldId id="572" r:id="rId35"/>
    <p:sldId id="573" r:id="rId36"/>
    <p:sldId id="325" r:id="rId37"/>
    <p:sldId id="574" r:id="rId38"/>
    <p:sldId id="551" r:id="rId39"/>
    <p:sldId id="552" r:id="rId40"/>
    <p:sldId id="553" r:id="rId41"/>
    <p:sldId id="554" r:id="rId42"/>
    <p:sldId id="555" r:id="rId43"/>
    <p:sldId id="556" r:id="rId44"/>
    <p:sldId id="557" r:id="rId45"/>
    <p:sldId id="558" r:id="rId46"/>
    <p:sldId id="559" r:id="rId47"/>
    <p:sldId id="560" r:id="rId48"/>
    <p:sldId id="561" r:id="rId49"/>
    <p:sldId id="562" r:id="rId50"/>
    <p:sldId id="563" r:id="rId51"/>
    <p:sldId id="564" r:id="rId52"/>
    <p:sldId id="565" r:id="rId53"/>
    <p:sldId id="566" r:id="rId54"/>
    <p:sldId id="567" r:id="rId55"/>
    <p:sldId id="568" r:id="rId56"/>
    <p:sldId id="569" r:id="rId57"/>
    <p:sldId id="644" r:id="rId58"/>
    <p:sldId id="637" r:id="rId59"/>
    <p:sldId id="638" r:id="rId60"/>
    <p:sldId id="639" r:id="rId61"/>
    <p:sldId id="640" r:id="rId62"/>
    <p:sldId id="641" r:id="rId63"/>
    <p:sldId id="642" r:id="rId64"/>
    <p:sldId id="643" r:id="rId65"/>
    <p:sldId id="580" r:id="rId66"/>
    <p:sldId id="581" r:id="rId67"/>
    <p:sldId id="582" r:id="rId68"/>
    <p:sldId id="583" r:id="rId69"/>
    <p:sldId id="584" r:id="rId70"/>
    <p:sldId id="585" r:id="rId71"/>
    <p:sldId id="586" r:id="rId72"/>
    <p:sldId id="587" r:id="rId73"/>
    <p:sldId id="588" r:id="rId74"/>
    <p:sldId id="589" r:id="rId75"/>
    <p:sldId id="590" r:id="rId76"/>
    <p:sldId id="591" r:id="rId77"/>
    <p:sldId id="592" r:id="rId78"/>
    <p:sldId id="593" r:id="rId79"/>
    <p:sldId id="594" r:id="rId80"/>
    <p:sldId id="595" r:id="rId81"/>
    <p:sldId id="596" r:id="rId82"/>
    <p:sldId id="597" r:id="rId83"/>
    <p:sldId id="598" r:id="rId84"/>
    <p:sldId id="599" r:id="rId85"/>
    <p:sldId id="600" r:id="rId86"/>
    <p:sldId id="601" r:id="rId87"/>
    <p:sldId id="602" r:id="rId88"/>
    <p:sldId id="603" r:id="rId89"/>
    <p:sldId id="604" r:id="rId90"/>
    <p:sldId id="605" r:id="rId91"/>
    <p:sldId id="606" r:id="rId92"/>
    <p:sldId id="607" r:id="rId93"/>
    <p:sldId id="608" r:id="rId94"/>
    <p:sldId id="609" r:id="rId95"/>
    <p:sldId id="610" r:id="rId96"/>
    <p:sldId id="611" r:id="rId97"/>
    <p:sldId id="612" r:id="rId98"/>
    <p:sldId id="613" r:id="rId99"/>
    <p:sldId id="614" r:id="rId100"/>
    <p:sldId id="615" r:id="rId101"/>
    <p:sldId id="616" r:id="rId102"/>
    <p:sldId id="617" r:id="rId103"/>
    <p:sldId id="618" r:id="rId104"/>
    <p:sldId id="619" r:id="rId105"/>
    <p:sldId id="620" r:id="rId106"/>
    <p:sldId id="621" r:id="rId107"/>
    <p:sldId id="622" r:id="rId108"/>
    <p:sldId id="623" r:id="rId109"/>
    <p:sldId id="624" r:id="rId110"/>
    <p:sldId id="625" r:id="rId111"/>
    <p:sldId id="626" r:id="rId112"/>
    <p:sldId id="627" r:id="rId113"/>
    <p:sldId id="628" r:id="rId114"/>
    <p:sldId id="629" r:id="rId115"/>
    <p:sldId id="630" r:id="rId116"/>
    <p:sldId id="631" r:id="rId117"/>
    <p:sldId id="632" r:id="rId118"/>
    <p:sldId id="633" r:id="rId119"/>
    <p:sldId id="352" r:id="rId120"/>
    <p:sldId id="350" r:id="rId121"/>
    <p:sldId id="379" r:id="rId122"/>
  </p:sldIdLst>
  <p:sldSz cx="12192000" cy="6858000"/>
  <p:notesSz cx="7010400" cy="9296400"/>
  <p:embeddedFontLst>
    <p:embeddedFont>
      <p:font typeface="Montserrat Light" panose="00000400000000000000" pitchFamily="2" charset="0"/>
      <p:regular r:id="rId124"/>
      <p:italic r:id="rId125"/>
    </p:embeddedFont>
    <p:embeddedFont>
      <p:font typeface="Open Sans" panose="020B0606030504020204" pitchFamily="34" charset="0"/>
      <p:regular r:id="rId126"/>
      <p:bold r:id="rId127"/>
      <p:italic r:id="rId128"/>
      <p:boldItalic r:id="rId129"/>
    </p:embeddedFont>
  </p:embeddedFontLst>
  <p:custDataLst>
    <p:tags r:id="rId123"/>
  </p:custDataLst>
  <p:defaultTextStyle>
    <a:defPPr>
      <a:defRPr lang="en-US"/>
    </a:defPPr>
    <a:lvl1pPr marL="0" algn="l" defTabSz="725714" rtl="0" eaLnBrk="1" latinLnBrk="0" hangingPunct="1">
      <a:defRPr sz="2857" kern="1200">
        <a:solidFill>
          <a:schemeClr val="tx1"/>
        </a:solidFill>
        <a:latin typeface="+mn-lt"/>
        <a:ea typeface="+mn-ea"/>
        <a:cs typeface="+mn-cs"/>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F5D09C42-6C4E-435D-B9F2-B74CDA398DDD}">
          <p14:sldIdLst>
            <p14:sldId id="354"/>
            <p14:sldId id="648"/>
            <p14:sldId id="260"/>
          </p14:sldIdLst>
        </p14:section>
        <p14:section name="Introduction" id="{FC88010A-E02A-42E9-9FCD-F6D4699B519D}">
          <p14:sldIdLst>
            <p14:sldId id="548"/>
            <p14:sldId id="549"/>
          </p14:sldIdLst>
        </p14:section>
        <p14:section name="Impartiality/COI/Bias" id="{D6AC2668-D056-4589-87B3-3F856E4FD671}">
          <p14:sldIdLst>
            <p14:sldId id="575"/>
            <p14:sldId id="649"/>
            <p14:sldId id="650"/>
            <p14:sldId id="651"/>
            <p14:sldId id="652"/>
            <p14:sldId id="653"/>
            <p14:sldId id="654"/>
            <p14:sldId id="655"/>
            <p14:sldId id="656"/>
            <p14:sldId id="657"/>
            <p14:sldId id="658"/>
            <p14:sldId id="659"/>
            <p14:sldId id="660"/>
            <p14:sldId id="661"/>
            <p14:sldId id="662"/>
            <p14:sldId id="315"/>
            <p14:sldId id="663"/>
            <p14:sldId id="317"/>
            <p14:sldId id="664"/>
            <p14:sldId id="665"/>
            <p14:sldId id="570"/>
            <p14:sldId id="571"/>
            <p14:sldId id="322"/>
            <p14:sldId id="572"/>
            <p14:sldId id="573"/>
            <p14:sldId id="325"/>
            <p14:sldId id="574"/>
          </p14:sldIdLst>
        </p14:section>
        <p14:section name="Role as Decision-Maker" id="{FF0DD58F-0106-47D6-8164-3695E607046C}">
          <p14:sldIdLst>
            <p14:sldId id="551"/>
            <p14:sldId id="552"/>
            <p14:sldId id="553"/>
            <p14:sldId id="554"/>
            <p14:sldId id="555"/>
            <p14:sldId id="556"/>
            <p14:sldId id="557"/>
            <p14:sldId id="558"/>
            <p14:sldId id="559"/>
            <p14:sldId id="560"/>
            <p14:sldId id="561"/>
            <p14:sldId id="562"/>
            <p14:sldId id="563"/>
            <p14:sldId id="564"/>
            <p14:sldId id="565"/>
            <p14:sldId id="566"/>
            <p14:sldId id="567"/>
            <p14:sldId id="568"/>
            <p14:sldId id="569"/>
          </p14:sldIdLst>
        </p14:section>
        <p14:section name="Grievance Process" id="{D54AAA99-042A-4E14-A972-9443FE47C61B}">
          <p14:sldIdLst>
            <p14:sldId id="644"/>
            <p14:sldId id="637"/>
            <p14:sldId id="638"/>
            <p14:sldId id="639"/>
            <p14:sldId id="640"/>
            <p14:sldId id="641"/>
            <p14:sldId id="642"/>
            <p14:sldId id="643"/>
          </p14:sldIdLst>
        </p14:section>
        <p14:section name="Questioning Phase" id="{6624A635-0BE9-490B-A5E0-8814C95137C4}">
          <p14:sldIdLst>
            <p14:sldId id="580"/>
            <p14:sldId id="581"/>
            <p14:sldId id="582"/>
            <p14:sldId id="583"/>
          </p14:sldIdLst>
        </p14:section>
        <p14:section name="Analyzing Elements" id="{2D045871-1C00-4F48-9855-3A3A7A3DA5D1}">
          <p14:sldIdLst>
            <p14:sldId id="584"/>
            <p14:sldId id="585"/>
            <p14:sldId id="586"/>
            <p14:sldId id="587"/>
            <p14:sldId id="588"/>
            <p14:sldId id="589"/>
            <p14:sldId id="590"/>
            <p14:sldId id="591"/>
            <p14:sldId id="592"/>
            <p14:sldId id="593"/>
            <p14:sldId id="594"/>
            <p14:sldId id="595"/>
          </p14:sldIdLst>
        </p14:section>
        <p14:section name="Relevancy" id="{28B0F737-49CC-43D8-BCA5-91A2DA7282EC}">
          <p14:sldIdLst>
            <p14:sldId id="596"/>
            <p14:sldId id="597"/>
            <p14:sldId id="598"/>
            <p14:sldId id="599"/>
            <p14:sldId id="600"/>
            <p14:sldId id="601"/>
            <p14:sldId id="602"/>
            <p14:sldId id="603"/>
            <p14:sldId id="604"/>
          </p14:sldIdLst>
        </p14:section>
        <p14:section name="Disputed Facts" id="{19E9E0FB-7454-4C40-9E08-902577E79A96}">
          <p14:sldIdLst>
            <p14:sldId id="605"/>
            <p14:sldId id="606"/>
          </p14:sldIdLst>
        </p14:section>
        <p14:section name="Credibility Analysis" id="{82008A0C-922F-45BD-915B-C1FFEC644FD3}">
          <p14:sldIdLst>
            <p14:sldId id="607"/>
            <p14:sldId id="608"/>
            <p14:sldId id="609"/>
            <p14:sldId id="610"/>
            <p14:sldId id="611"/>
            <p14:sldId id="612"/>
            <p14:sldId id="613"/>
          </p14:sldIdLst>
        </p14:section>
        <p14:section name="Counterintuitive Response" id="{76770D08-121C-41BB-B5B4-ACB16B7F80C8}">
          <p14:sldIdLst>
            <p14:sldId id="614"/>
            <p14:sldId id="615"/>
            <p14:sldId id="616"/>
            <p14:sldId id="617"/>
            <p14:sldId id="618"/>
            <p14:sldId id="619"/>
          </p14:sldIdLst>
        </p14:section>
        <p14:section name="Weighing the Evidence" id="{C08CBF4B-FA9C-4F5F-9DA8-585347948569}">
          <p14:sldIdLst>
            <p14:sldId id="620"/>
            <p14:sldId id="621"/>
            <p14:sldId id="622"/>
            <p14:sldId id="623"/>
            <p14:sldId id="624"/>
            <p14:sldId id="625"/>
            <p14:sldId id="626"/>
          </p14:sldIdLst>
        </p14:section>
        <p14:section name="After the Decision" id="{7E6F9091-AB34-4922-AEB2-79787A17987B}">
          <p14:sldIdLst>
            <p14:sldId id="627"/>
            <p14:sldId id="628"/>
            <p14:sldId id="629"/>
          </p14:sldIdLst>
        </p14:section>
        <p14:section name="Appeals" id="{78CAC366-7033-4DA0-A175-573E1B99F862}">
          <p14:sldIdLst>
            <p14:sldId id="630"/>
            <p14:sldId id="631"/>
            <p14:sldId id="632"/>
            <p14:sldId id="633"/>
          </p14:sldIdLst>
        </p14:section>
        <p14:section name="Closing" id="{1614A367-1643-4C49-831E-0DB61D1AF17D}">
          <p14:sldIdLst>
            <p14:sldId id="352"/>
            <p14:sldId id="350"/>
            <p14:sldId id="37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5D4485-9EA5-4969-957F-F509CD217F66}" v="3" dt="2026-02-16T17:18:16.268"/>
  </p1510:revLst>
</p1510:revInfo>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0557" autoAdjust="0"/>
  </p:normalViewPr>
  <p:slideViewPr>
    <p:cSldViewPr snapToGrid="0" snapToObjects="1">
      <p:cViewPr varScale="1">
        <p:scale>
          <a:sx n="92" d="100"/>
          <a:sy n="92" d="100"/>
        </p:scale>
        <p:origin x="1338" y="348"/>
      </p:cViewPr>
      <p:guideLst>
        <p:guide orient="horz" pos="2160"/>
        <p:guide pos="3840"/>
      </p:guideLst>
    </p:cSldViewPr>
  </p:slideViewPr>
  <p:notesTextViewPr>
    <p:cViewPr>
      <p:scale>
        <a:sx n="200" d="100"/>
        <a:sy n="200" d="100"/>
      </p:scale>
      <p:origin x="0" y="0"/>
    </p:cViewPr>
  </p:notesTextViewPr>
  <p:sorterViewPr>
    <p:cViewPr varScale="1">
      <p:scale>
        <a:sx n="1" d="1"/>
        <a:sy n="1" d="1"/>
      </p:scale>
      <p:origin x="0" y="-144"/>
    </p:cViewPr>
  </p:sorterViewPr>
  <p:notesViewPr>
    <p:cSldViewPr snapToGrid="0" snapToObjects="1">
      <p:cViewPr varScale="1">
        <p:scale>
          <a:sx n="83" d="100"/>
          <a:sy n="83" d="100"/>
        </p:scale>
        <p:origin x="1008" y="78"/>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4.xml" /><Relationship Id="rId100" Type="http://schemas.openxmlformats.org/officeDocument/2006/relationships/slide" Target="slides/slide94.xml" /><Relationship Id="rId101" Type="http://schemas.openxmlformats.org/officeDocument/2006/relationships/slide" Target="slides/slide95.xml" /><Relationship Id="rId102" Type="http://schemas.openxmlformats.org/officeDocument/2006/relationships/slide" Target="slides/slide96.xml" /><Relationship Id="rId103" Type="http://schemas.openxmlformats.org/officeDocument/2006/relationships/slide" Target="slides/slide97.xml" /><Relationship Id="rId104" Type="http://schemas.openxmlformats.org/officeDocument/2006/relationships/slide" Target="slides/slide98.xml" /><Relationship Id="rId105" Type="http://schemas.openxmlformats.org/officeDocument/2006/relationships/slide" Target="slides/slide99.xml" /><Relationship Id="rId106" Type="http://schemas.openxmlformats.org/officeDocument/2006/relationships/slide" Target="slides/slide100.xml" /><Relationship Id="rId107" Type="http://schemas.openxmlformats.org/officeDocument/2006/relationships/slide" Target="slides/slide101.xml" /><Relationship Id="rId108" Type="http://schemas.openxmlformats.org/officeDocument/2006/relationships/slide" Target="slides/slide102.xml" /><Relationship Id="rId109" Type="http://schemas.openxmlformats.org/officeDocument/2006/relationships/slide" Target="slides/slide103.xml" /><Relationship Id="rId11" Type="http://schemas.openxmlformats.org/officeDocument/2006/relationships/slide" Target="slides/slide5.xml" /><Relationship Id="rId110" Type="http://schemas.openxmlformats.org/officeDocument/2006/relationships/slide" Target="slides/slide104.xml" /><Relationship Id="rId111" Type="http://schemas.openxmlformats.org/officeDocument/2006/relationships/slide" Target="slides/slide105.xml" /><Relationship Id="rId112" Type="http://schemas.openxmlformats.org/officeDocument/2006/relationships/slide" Target="slides/slide106.xml" /><Relationship Id="rId113" Type="http://schemas.openxmlformats.org/officeDocument/2006/relationships/slide" Target="slides/slide107.xml" /><Relationship Id="rId114" Type="http://schemas.openxmlformats.org/officeDocument/2006/relationships/slide" Target="slides/slide108.xml" /><Relationship Id="rId115" Type="http://schemas.openxmlformats.org/officeDocument/2006/relationships/slide" Target="slides/slide109.xml" /><Relationship Id="rId116" Type="http://schemas.openxmlformats.org/officeDocument/2006/relationships/slide" Target="slides/slide110.xml" /><Relationship Id="rId117" Type="http://schemas.openxmlformats.org/officeDocument/2006/relationships/slide" Target="slides/slide111.xml" /><Relationship Id="rId118" Type="http://schemas.openxmlformats.org/officeDocument/2006/relationships/slide" Target="slides/slide112.xml" /><Relationship Id="rId119" Type="http://schemas.openxmlformats.org/officeDocument/2006/relationships/slide" Target="slides/slide113.xml" /><Relationship Id="rId12" Type="http://schemas.openxmlformats.org/officeDocument/2006/relationships/slide" Target="slides/slide6.xml" /><Relationship Id="rId120" Type="http://schemas.openxmlformats.org/officeDocument/2006/relationships/slide" Target="slides/slide114.xml" /><Relationship Id="rId121" Type="http://schemas.openxmlformats.org/officeDocument/2006/relationships/slide" Target="slides/slide115.xml" /><Relationship Id="rId122" Type="http://schemas.openxmlformats.org/officeDocument/2006/relationships/slide" Target="slides/slide116.xml" /><Relationship Id="rId123" Type="http://schemas.openxmlformats.org/officeDocument/2006/relationships/tags" Target="tags/tag1.xml" /><Relationship Id="rId124" Type="http://schemas.openxmlformats.org/officeDocument/2006/relationships/font" Target="fonts/font1.fntdata" /><Relationship Id="rId125" Type="http://schemas.openxmlformats.org/officeDocument/2006/relationships/font" Target="fonts/font2.fntdata" /><Relationship Id="rId126" Type="http://schemas.openxmlformats.org/officeDocument/2006/relationships/font" Target="fonts/font3.fntdata" /><Relationship Id="rId127" Type="http://schemas.openxmlformats.org/officeDocument/2006/relationships/font" Target="fonts/font4.fntdata" /><Relationship Id="rId128" Type="http://schemas.openxmlformats.org/officeDocument/2006/relationships/font" Target="fonts/font5.fntdata" /><Relationship Id="rId129" Type="http://schemas.openxmlformats.org/officeDocument/2006/relationships/font" Target="fonts/font6.fntdata" /><Relationship Id="rId13" Type="http://schemas.openxmlformats.org/officeDocument/2006/relationships/slide" Target="slides/slide7.xml" /><Relationship Id="rId130" Type="http://schemas.openxmlformats.org/officeDocument/2006/relationships/presProps" Target="presProps.xml" /><Relationship Id="rId131" Type="http://schemas.openxmlformats.org/officeDocument/2006/relationships/viewProps" Target="viewProps.xml" /><Relationship Id="rId132" Type="http://schemas.openxmlformats.org/officeDocument/2006/relationships/theme" Target="theme/theme1.xml" /><Relationship Id="rId133" Type="http://schemas.openxmlformats.org/officeDocument/2006/relationships/tableStyles" Target="tableStyles.xml" /><Relationship Id="rId134" Type="http://schemas.microsoft.com/office/2015/10/relationships/revisionInfo" Target="revisionInfo.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slideMaster" Target="slideMasters/slideMaster2.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slide" Target="slides/slide22.xml" /><Relationship Id="rId29" Type="http://schemas.openxmlformats.org/officeDocument/2006/relationships/slide" Target="slides/slide23.xml" /><Relationship Id="rId3" Type="http://schemas.openxmlformats.org/officeDocument/2006/relationships/slideMaster" Target="slideMasters/slideMaster3.xml" /><Relationship Id="rId30" Type="http://schemas.openxmlformats.org/officeDocument/2006/relationships/slide" Target="slides/slide24.xml" /><Relationship Id="rId31" Type="http://schemas.openxmlformats.org/officeDocument/2006/relationships/slide" Target="slides/slide25.xml" /><Relationship Id="rId32" Type="http://schemas.openxmlformats.org/officeDocument/2006/relationships/slide" Target="slides/slide26.xml" /><Relationship Id="rId33" Type="http://schemas.openxmlformats.org/officeDocument/2006/relationships/slide" Target="slides/slide27.xml" /><Relationship Id="rId34" Type="http://schemas.openxmlformats.org/officeDocument/2006/relationships/slide" Target="slides/slide28.xml" /><Relationship Id="rId35" Type="http://schemas.openxmlformats.org/officeDocument/2006/relationships/slide" Target="slides/slide29.xml" /><Relationship Id="rId36" Type="http://schemas.openxmlformats.org/officeDocument/2006/relationships/slide" Target="slides/slide30.xml" /><Relationship Id="rId37" Type="http://schemas.openxmlformats.org/officeDocument/2006/relationships/slide" Target="slides/slide31.xml" /><Relationship Id="rId38" Type="http://schemas.openxmlformats.org/officeDocument/2006/relationships/slide" Target="slides/slide32.xml" /><Relationship Id="rId39" Type="http://schemas.openxmlformats.org/officeDocument/2006/relationships/slide" Target="slides/slide33.xml" /><Relationship Id="rId4" Type="http://schemas.openxmlformats.org/officeDocument/2006/relationships/slideMaster" Target="slideMasters/slideMaster4.xml" /><Relationship Id="rId40" Type="http://schemas.openxmlformats.org/officeDocument/2006/relationships/slide" Target="slides/slide34.xml" /><Relationship Id="rId41" Type="http://schemas.openxmlformats.org/officeDocument/2006/relationships/slide" Target="slides/slide35.xml" /><Relationship Id="rId42" Type="http://schemas.openxmlformats.org/officeDocument/2006/relationships/slide" Target="slides/slide36.xml" /><Relationship Id="rId43" Type="http://schemas.openxmlformats.org/officeDocument/2006/relationships/slide" Target="slides/slide37.xml" /><Relationship Id="rId44" Type="http://schemas.openxmlformats.org/officeDocument/2006/relationships/slide" Target="slides/slide38.xml" /><Relationship Id="rId45" Type="http://schemas.openxmlformats.org/officeDocument/2006/relationships/slide" Target="slides/slide39.xml" /><Relationship Id="rId46" Type="http://schemas.openxmlformats.org/officeDocument/2006/relationships/slide" Target="slides/slide40.xml" /><Relationship Id="rId47" Type="http://schemas.openxmlformats.org/officeDocument/2006/relationships/slide" Target="slides/slide41.xml" /><Relationship Id="rId48" Type="http://schemas.openxmlformats.org/officeDocument/2006/relationships/slide" Target="slides/slide42.xml" /><Relationship Id="rId49" Type="http://schemas.openxmlformats.org/officeDocument/2006/relationships/slide" Target="slides/slide43.xml" /><Relationship Id="rId5" Type="http://schemas.openxmlformats.org/officeDocument/2006/relationships/notesMaster" Target="notesMasters/notesMaster1.xml" /><Relationship Id="rId50" Type="http://schemas.openxmlformats.org/officeDocument/2006/relationships/slide" Target="slides/slide44.xml" /><Relationship Id="rId51" Type="http://schemas.openxmlformats.org/officeDocument/2006/relationships/slide" Target="slides/slide45.xml" /><Relationship Id="rId52" Type="http://schemas.openxmlformats.org/officeDocument/2006/relationships/slide" Target="slides/slide46.xml" /><Relationship Id="rId53" Type="http://schemas.openxmlformats.org/officeDocument/2006/relationships/slide" Target="slides/slide47.xml" /><Relationship Id="rId54" Type="http://schemas.openxmlformats.org/officeDocument/2006/relationships/slide" Target="slides/slide48.xml" /><Relationship Id="rId55" Type="http://schemas.openxmlformats.org/officeDocument/2006/relationships/slide" Target="slides/slide49.xml" /><Relationship Id="rId56" Type="http://schemas.openxmlformats.org/officeDocument/2006/relationships/slide" Target="slides/slide50.xml" /><Relationship Id="rId57" Type="http://schemas.openxmlformats.org/officeDocument/2006/relationships/slide" Target="slides/slide51.xml" /><Relationship Id="rId58" Type="http://schemas.openxmlformats.org/officeDocument/2006/relationships/slide" Target="slides/slide52.xml" /><Relationship Id="rId59" Type="http://schemas.openxmlformats.org/officeDocument/2006/relationships/slide" Target="slides/slide53.xml" /><Relationship Id="rId6" Type="http://schemas.openxmlformats.org/officeDocument/2006/relationships/handoutMaster" Target="handoutMasters/handoutMaster1.xml" /><Relationship Id="rId60" Type="http://schemas.openxmlformats.org/officeDocument/2006/relationships/slide" Target="slides/slide54.xml" /><Relationship Id="rId61" Type="http://schemas.openxmlformats.org/officeDocument/2006/relationships/slide" Target="slides/slide55.xml" /><Relationship Id="rId62" Type="http://schemas.openxmlformats.org/officeDocument/2006/relationships/slide" Target="slides/slide56.xml" /><Relationship Id="rId63" Type="http://schemas.openxmlformats.org/officeDocument/2006/relationships/slide" Target="slides/slide57.xml" /><Relationship Id="rId64" Type="http://schemas.openxmlformats.org/officeDocument/2006/relationships/slide" Target="slides/slide58.xml" /><Relationship Id="rId65" Type="http://schemas.openxmlformats.org/officeDocument/2006/relationships/slide" Target="slides/slide59.xml" /><Relationship Id="rId66" Type="http://schemas.openxmlformats.org/officeDocument/2006/relationships/slide" Target="slides/slide60.xml" /><Relationship Id="rId67" Type="http://schemas.openxmlformats.org/officeDocument/2006/relationships/slide" Target="slides/slide61.xml" /><Relationship Id="rId68" Type="http://schemas.openxmlformats.org/officeDocument/2006/relationships/slide" Target="slides/slide62.xml" /><Relationship Id="rId69" Type="http://schemas.openxmlformats.org/officeDocument/2006/relationships/slide" Target="slides/slide63.xml" /><Relationship Id="rId7" Type="http://schemas.openxmlformats.org/officeDocument/2006/relationships/slide" Target="slides/slide1.xml" /><Relationship Id="rId70" Type="http://schemas.openxmlformats.org/officeDocument/2006/relationships/slide" Target="slides/slide64.xml" /><Relationship Id="rId71" Type="http://schemas.openxmlformats.org/officeDocument/2006/relationships/slide" Target="slides/slide65.xml" /><Relationship Id="rId72" Type="http://schemas.openxmlformats.org/officeDocument/2006/relationships/slide" Target="slides/slide66.xml" /><Relationship Id="rId73" Type="http://schemas.openxmlformats.org/officeDocument/2006/relationships/slide" Target="slides/slide67.xml" /><Relationship Id="rId74" Type="http://schemas.openxmlformats.org/officeDocument/2006/relationships/slide" Target="slides/slide68.xml" /><Relationship Id="rId75" Type="http://schemas.openxmlformats.org/officeDocument/2006/relationships/slide" Target="slides/slide69.xml" /><Relationship Id="rId76" Type="http://schemas.openxmlformats.org/officeDocument/2006/relationships/slide" Target="slides/slide70.xml" /><Relationship Id="rId77" Type="http://schemas.openxmlformats.org/officeDocument/2006/relationships/slide" Target="slides/slide71.xml" /><Relationship Id="rId78" Type="http://schemas.openxmlformats.org/officeDocument/2006/relationships/slide" Target="slides/slide72.xml" /><Relationship Id="rId79" Type="http://schemas.openxmlformats.org/officeDocument/2006/relationships/slide" Target="slides/slide73.xml" /><Relationship Id="rId8" Type="http://schemas.openxmlformats.org/officeDocument/2006/relationships/slide" Target="slides/slide2.xml" /><Relationship Id="rId80" Type="http://schemas.openxmlformats.org/officeDocument/2006/relationships/slide" Target="slides/slide74.xml" /><Relationship Id="rId81" Type="http://schemas.openxmlformats.org/officeDocument/2006/relationships/slide" Target="slides/slide75.xml" /><Relationship Id="rId82" Type="http://schemas.openxmlformats.org/officeDocument/2006/relationships/slide" Target="slides/slide76.xml" /><Relationship Id="rId83" Type="http://schemas.openxmlformats.org/officeDocument/2006/relationships/slide" Target="slides/slide77.xml" /><Relationship Id="rId84" Type="http://schemas.openxmlformats.org/officeDocument/2006/relationships/slide" Target="slides/slide78.xml" /><Relationship Id="rId85" Type="http://schemas.openxmlformats.org/officeDocument/2006/relationships/slide" Target="slides/slide79.xml" /><Relationship Id="rId86" Type="http://schemas.openxmlformats.org/officeDocument/2006/relationships/slide" Target="slides/slide80.xml" /><Relationship Id="rId87" Type="http://schemas.openxmlformats.org/officeDocument/2006/relationships/slide" Target="slides/slide81.xml" /><Relationship Id="rId88" Type="http://schemas.openxmlformats.org/officeDocument/2006/relationships/slide" Target="slides/slide82.xml" /><Relationship Id="rId89" Type="http://schemas.openxmlformats.org/officeDocument/2006/relationships/slide" Target="slides/slide83.xml" /><Relationship Id="rId9" Type="http://schemas.openxmlformats.org/officeDocument/2006/relationships/slide" Target="slides/slide3.xml" /><Relationship Id="rId90" Type="http://schemas.openxmlformats.org/officeDocument/2006/relationships/slide" Target="slides/slide84.xml" /><Relationship Id="rId91" Type="http://schemas.openxmlformats.org/officeDocument/2006/relationships/slide" Target="slides/slide85.xml" /><Relationship Id="rId92" Type="http://schemas.openxmlformats.org/officeDocument/2006/relationships/slide" Target="slides/slide86.xml" /><Relationship Id="rId93" Type="http://schemas.openxmlformats.org/officeDocument/2006/relationships/slide" Target="slides/slide87.xml" /><Relationship Id="rId94" Type="http://schemas.openxmlformats.org/officeDocument/2006/relationships/slide" Target="slides/slide88.xml" /><Relationship Id="rId95" Type="http://schemas.openxmlformats.org/officeDocument/2006/relationships/slide" Target="slides/slide89.xml" /><Relationship Id="rId96" Type="http://schemas.openxmlformats.org/officeDocument/2006/relationships/slide" Target="slides/slide90.xml" /><Relationship Id="rId97" Type="http://schemas.openxmlformats.org/officeDocument/2006/relationships/slide" Target="slides/slide91.xml" /><Relationship Id="rId98" Type="http://schemas.openxmlformats.org/officeDocument/2006/relationships/slide" Target="slides/slide92.xml" /><Relationship Id="rId99" Type="http://schemas.openxmlformats.org/officeDocument/2006/relationships/slide" Target="slides/slide93.xml"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F21DE5F7-3470-4AE2-B021-E7A1C5581CE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57A997C-7CBA-40C2-BE04-0F78FC969138}" type="parTrans" cxnId="{29B8301F-37EC-4BBC-A930-AFDEE2032369}">
      <dgm:prSet/>
      <dgm:spPr/>
      <dgm:t>
        <a:bodyPr/>
        <a:lstStyle/>
        <a:p>
          <a:endParaRPr lang="en-US"/>
        </a:p>
      </dgm:t>
    </dgm:pt>
    <dgm:pt modelId="{2B6B4856-495F-4644-82F6-B4C0FE68DCFF}">
      <dgm:prSet phldrT="[Text]"/>
      <dgm:spPr>
        <a:solidFill>
          <a:srgbClr val="0176BB"/>
        </a:solidFill>
        <a:ln>
          <a:solidFill>
            <a:srgbClr val="00355F"/>
          </a:solidFill>
        </a:ln>
      </dgm:spPr>
      <dgm:t>
        <a:bodyPr/>
        <a:lstStyle/>
        <a:p>
          <a:r>
            <a:rPr lang="en-US"/>
            <a:t>1</a:t>
          </a:r>
        </a:p>
      </dgm:t>
    </dgm:pt>
    <dgm:pt modelId="{E3F566F4-4A37-44B2-BE1B-F94E46B7A5E1}" type="parTrans" cxnId="{56039F49-012C-4AF7-9F02-781F32ACF94D}">
      <dgm:prSet/>
      <dgm:spPr/>
      <dgm:t>
        <a:bodyPr/>
        <a:lstStyle/>
        <a:p>
          <a:endParaRPr lang="en-US"/>
        </a:p>
      </dgm:t>
    </dgm:pt>
    <dgm:pt modelId="{47791114-CD69-4EA3-8648-EB0BFDEEE481}">
      <dgm:prSet phldrT="[Text]"/>
      <dgm:spPr>
        <a:solidFill>
          <a:schemeClr val="lt1">
            <a:alpha val="90000"/>
            <a:hueOff val="0"/>
            <a:satOff val="0"/>
            <a:lumOff val="0"/>
            <a:alphaOff val="0"/>
          </a:schemeClr>
        </a:solidFill>
        <a:ln>
          <a:solidFill>
            <a:srgbClr val="00355F"/>
          </a:solidFill>
        </a:ln>
      </dgm:spPr>
      <dgm:t>
        <a:bodyPr/>
        <a:lstStyle/>
        <a:p>
          <a:r>
            <a:rPr lang="en-US">
              <a:solidFill>
                <a:schemeClr val="tx1">
                  <a:lumMod val="75000"/>
                  <a:lumOff val="25000"/>
                </a:schemeClr>
              </a:solidFill>
            </a:rPr>
            <a:t>List undisputed facts – what do parties agree on? = </a:t>
          </a:r>
          <a:r>
            <a:rPr lang="en-US" b="1">
              <a:solidFill>
                <a:srgbClr val="0176BB"/>
              </a:solidFill>
            </a:rPr>
            <a:t>findings of fact</a:t>
          </a:r>
        </a:p>
      </dgm:t>
    </dgm:pt>
    <dgm:pt modelId="{FC131D62-6257-468A-AB48-6810E4C6DC55}" type="sibTrans" cxnId="{56039F49-012C-4AF7-9F02-781F32ACF94D}">
      <dgm:prSet/>
      <dgm:spPr/>
      <dgm:t>
        <a:bodyPr/>
        <a:lstStyle/>
        <a:p>
          <a:endParaRPr lang="en-US"/>
        </a:p>
      </dgm:t>
    </dgm:pt>
    <dgm:pt modelId="{2D2046FF-4CE5-4990-81C8-76C238F62684}" type="parTrans" cxnId="{C7D7B677-0103-4BC8-8E59-AA24AB7E7864}">
      <dgm:prSet/>
      <dgm:spPr/>
      <dgm:t>
        <a:bodyPr/>
        <a:lstStyle/>
        <a:p>
          <a:endParaRPr lang="en-US"/>
        </a:p>
      </dgm:t>
    </dgm:pt>
    <dgm:pt modelId="{BC14DD25-0AC0-4688-9CEB-60374CAF079F}">
      <dgm:prSet phldrT="[Text]"/>
      <dgm:spPr>
        <a:solidFill>
          <a:schemeClr val="lt1">
            <a:alpha val="90000"/>
            <a:hueOff val="0"/>
            <a:satOff val="0"/>
            <a:lumOff val="0"/>
            <a:alphaOff val="0"/>
          </a:schemeClr>
        </a:solidFill>
        <a:ln>
          <a:solidFill>
            <a:srgbClr val="00355F"/>
          </a:solidFill>
        </a:ln>
      </dgm:spPr>
      <dgm:t>
        <a:bodyPr/>
        <a:lstStyle/>
        <a:p>
          <a:r>
            <a:rPr lang="en-US">
              <a:solidFill>
                <a:schemeClr val="tx1">
                  <a:lumMod val="75000"/>
                  <a:lumOff val="25000"/>
                </a:schemeClr>
              </a:solidFill>
            </a:rPr>
            <a:t>List disputed facts – what do parties disagree on?</a:t>
          </a:r>
        </a:p>
      </dgm:t>
    </dgm:pt>
    <dgm:pt modelId="{D3D93AE6-80FD-4622-B6FB-C989273AE126}" type="sibTrans" cxnId="{C7D7B677-0103-4BC8-8E59-AA24AB7E7864}">
      <dgm:prSet/>
      <dgm:spPr/>
      <dgm:t>
        <a:bodyPr/>
        <a:lstStyle/>
        <a:p>
          <a:endParaRPr lang="en-US"/>
        </a:p>
      </dgm:t>
    </dgm:pt>
    <dgm:pt modelId="{A6F2999D-3A1A-46A1-AA0A-FDDE477D7910}" type="sibTrans" cxnId="{29B8301F-37EC-4BBC-A930-AFDEE2032369}">
      <dgm:prSet/>
      <dgm:spPr/>
      <dgm:t>
        <a:bodyPr/>
        <a:lstStyle/>
        <a:p>
          <a:endParaRPr lang="en-US"/>
        </a:p>
      </dgm:t>
    </dgm:pt>
    <dgm:pt modelId="{13F26510-E8C2-41BA-859B-2844D0A957EF}" type="parTrans" cxnId="{7A2B4B90-F6B8-468D-8EE8-D27144C2EBE7}">
      <dgm:prSet/>
      <dgm:spPr/>
      <dgm:t>
        <a:bodyPr/>
        <a:lstStyle/>
        <a:p>
          <a:endParaRPr lang="en-US"/>
        </a:p>
      </dgm:t>
    </dgm:pt>
    <dgm:pt modelId="{69046DDC-D1A8-4C7E-A9F9-18DA2AC300C9}">
      <dgm:prSet phldrT="[Text]"/>
      <dgm:spPr>
        <a:solidFill>
          <a:srgbClr val="0176BB"/>
        </a:solidFill>
        <a:ln>
          <a:solidFill>
            <a:srgbClr val="00355F"/>
          </a:solidFill>
        </a:ln>
      </dgm:spPr>
      <dgm:t>
        <a:bodyPr/>
        <a:lstStyle/>
        <a:p>
          <a:r>
            <a:rPr lang="en-US"/>
            <a:t>2</a:t>
          </a:r>
        </a:p>
      </dgm:t>
    </dgm:pt>
    <dgm:pt modelId="{E5F335DE-23C2-40FD-A69D-010C77548F86}" type="parTrans" cxnId="{D2F0EDE0-3C42-4A1B-90EE-E2A68A166BAC}">
      <dgm:prSet/>
      <dgm:spPr/>
      <dgm:t>
        <a:bodyPr/>
        <a:lstStyle/>
        <a:p>
          <a:endParaRPr lang="en-US"/>
        </a:p>
      </dgm:t>
    </dgm:pt>
    <dgm:pt modelId="{C373FC5B-E439-4B8D-9433-C789B3234699}">
      <dgm:prSet phldrT="[Text]"/>
      <dgm:spPr>
        <a:solidFill>
          <a:schemeClr val="lt1">
            <a:alpha val="90000"/>
            <a:hueOff val="0"/>
            <a:satOff val="0"/>
            <a:lumOff val="0"/>
            <a:alphaOff val="0"/>
          </a:schemeClr>
        </a:solidFill>
        <a:ln>
          <a:solidFill>
            <a:srgbClr val="00355F"/>
          </a:solidFill>
        </a:ln>
      </dgm:spPr>
      <dgm:t>
        <a:bodyPr/>
        <a:lstStyle/>
        <a:p>
          <a:r>
            <a:rPr lang="en-US">
              <a:solidFill>
                <a:schemeClr val="tx1">
                  <a:lumMod val="75000"/>
                  <a:lumOff val="25000"/>
                </a:schemeClr>
              </a:solidFill>
            </a:rPr>
            <a:t>What undisputed facts address each element?</a:t>
          </a:r>
        </a:p>
      </dgm:t>
    </dgm:pt>
    <dgm:pt modelId="{FC716246-7ECA-46C6-A2A6-DDC723A80BAB}" type="sibTrans" cxnId="{D2F0EDE0-3C42-4A1B-90EE-E2A68A166BAC}">
      <dgm:prSet/>
      <dgm:spPr/>
      <dgm:t>
        <a:bodyPr/>
        <a:lstStyle/>
        <a:p>
          <a:endParaRPr lang="en-US"/>
        </a:p>
      </dgm:t>
    </dgm:pt>
    <dgm:pt modelId="{119501AF-EF11-44D0-9462-944CC86383D7}" type="parTrans" cxnId="{86BE842C-0D10-44DF-818A-B77B6CF0096F}">
      <dgm:prSet/>
      <dgm:spPr/>
      <dgm:t>
        <a:bodyPr/>
        <a:lstStyle/>
        <a:p>
          <a:endParaRPr lang="en-US"/>
        </a:p>
      </dgm:t>
    </dgm:pt>
    <dgm:pt modelId="{28D76B1C-751B-4A91-AFB3-B6A87B23B68C}">
      <dgm:prSet phldrT="[Text]"/>
      <dgm:spPr>
        <a:solidFill>
          <a:schemeClr val="lt1">
            <a:alpha val="90000"/>
            <a:hueOff val="0"/>
            <a:satOff val="0"/>
            <a:lumOff val="0"/>
            <a:alphaOff val="0"/>
          </a:schemeClr>
        </a:solidFill>
        <a:ln>
          <a:solidFill>
            <a:srgbClr val="00355F"/>
          </a:solidFill>
        </a:ln>
      </dgm:spPr>
      <dgm:t>
        <a:bodyPr/>
        <a:lstStyle/>
        <a:p>
          <a:r>
            <a:rPr lang="en-US">
              <a:solidFill>
                <a:schemeClr val="tx1">
                  <a:lumMod val="75000"/>
                  <a:lumOff val="25000"/>
                </a:schemeClr>
              </a:solidFill>
            </a:rPr>
            <a:t>What disputed facts must be resolved for each element?</a:t>
          </a:r>
        </a:p>
      </dgm:t>
    </dgm:pt>
    <dgm:pt modelId="{F6EFB200-80D1-4315-8D91-8C09B8E80C4F}" type="sibTrans" cxnId="{86BE842C-0D10-44DF-818A-B77B6CF0096F}">
      <dgm:prSet/>
      <dgm:spPr/>
      <dgm:t>
        <a:bodyPr/>
        <a:lstStyle/>
        <a:p>
          <a:endParaRPr lang="en-US"/>
        </a:p>
      </dgm:t>
    </dgm:pt>
    <dgm:pt modelId="{240E8EC8-5F10-4051-A0B4-293C97BF1FF4}" type="sibTrans" cxnId="{7A2B4B90-F6B8-468D-8EE8-D27144C2EBE7}">
      <dgm:prSet/>
      <dgm:spPr/>
      <dgm:t>
        <a:bodyPr/>
        <a:lstStyle/>
        <a:p>
          <a:endParaRPr lang="en-US"/>
        </a:p>
      </dgm:t>
    </dgm:pt>
    <dgm:pt modelId="{CE23404E-3EA5-4919-96A7-5092F9BF175A}" type="parTrans" cxnId="{51D2E1C9-8A2C-4D28-91F2-86F3A5464DD2}">
      <dgm:prSet/>
      <dgm:spPr/>
      <dgm:t>
        <a:bodyPr/>
        <a:lstStyle/>
        <a:p>
          <a:endParaRPr lang="en-US"/>
        </a:p>
      </dgm:t>
    </dgm:pt>
    <dgm:pt modelId="{76AB64E9-9279-43CE-8149-F5F88A2AC5CE}">
      <dgm:prSet phldrT="[Text]"/>
      <dgm:spPr>
        <a:solidFill>
          <a:srgbClr val="0176BB"/>
        </a:solidFill>
        <a:ln>
          <a:solidFill>
            <a:srgbClr val="00355F"/>
          </a:solidFill>
        </a:ln>
      </dgm:spPr>
      <dgm:t>
        <a:bodyPr/>
        <a:lstStyle/>
        <a:p>
          <a:r>
            <a:rPr lang="en-US"/>
            <a:t>3</a:t>
          </a:r>
        </a:p>
      </dgm:t>
    </dgm:pt>
    <dgm:pt modelId="{E9FFB876-5EFF-465A-AC27-18DC6F5A4AD9}" type="parTrans" cxnId="{8913A8FE-BF88-46A3-8261-9F22A86A146B}">
      <dgm:prSet/>
      <dgm:spPr/>
      <dgm:t>
        <a:bodyPr/>
        <a:lstStyle/>
        <a:p>
          <a:endParaRPr lang="en-US"/>
        </a:p>
      </dgm:t>
    </dgm:pt>
    <dgm:pt modelId="{5BCD6301-7938-460F-AADD-D308B3D2E8FB}">
      <dgm:prSet phldrT="[Text]"/>
      <dgm:spPr>
        <a:solidFill>
          <a:schemeClr val="lt1">
            <a:alpha val="90000"/>
            <a:hueOff val="0"/>
            <a:satOff val="0"/>
            <a:lumOff val="0"/>
            <a:alphaOff val="0"/>
          </a:schemeClr>
        </a:solidFill>
        <a:ln>
          <a:solidFill>
            <a:srgbClr val="00355F"/>
          </a:solidFill>
        </a:ln>
      </dgm:spPr>
      <dgm:t>
        <a:bodyPr/>
        <a:lstStyle/>
        <a:p>
          <a:r>
            <a:rPr lang="en-US">
              <a:solidFill>
                <a:schemeClr val="tx1">
                  <a:lumMod val="75000"/>
                  <a:lumOff val="25000"/>
                </a:schemeClr>
              </a:solidFill>
            </a:rPr>
            <a:t>Weigh the evidence for each</a:t>
          </a:r>
          <a:r>
            <a:rPr lang="en-US" b="1">
              <a:solidFill>
                <a:schemeClr val="tx1">
                  <a:lumMod val="75000"/>
                  <a:lumOff val="25000"/>
                </a:schemeClr>
              </a:solidFill>
            </a:rPr>
            <a:t> </a:t>
          </a:r>
          <a:r>
            <a:rPr lang="en-US" b="1">
              <a:solidFill>
                <a:srgbClr val="0176BB"/>
              </a:solidFill>
            </a:rPr>
            <a:t>relevant</a:t>
          </a:r>
          <a:r>
            <a:rPr lang="en-US" b="1">
              <a:solidFill>
                <a:schemeClr val="tx1">
                  <a:lumMod val="75000"/>
                  <a:lumOff val="25000"/>
                </a:schemeClr>
              </a:solidFill>
            </a:rPr>
            <a:t> </a:t>
          </a:r>
          <a:r>
            <a:rPr lang="en-US">
              <a:solidFill>
                <a:schemeClr val="tx1">
                  <a:lumMod val="75000"/>
                  <a:lumOff val="25000"/>
                </a:schemeClr>
              </a:solidFill>
            </a:rPr>
            <a:t>disputed fact</a:t>
          </a:r>
        </a:p>
      </dgm:t>
    </dgm:pt>
    <dgm:pt modelId="{FBD61A3C-56D8-4A48-ADF4-A39B0AB8E7F8}" type="sibTrans" cxnId="{8913A8FE-BF88-46A3-8261-9F22A86A146B}">
      <dgm:prSet/>
      <dgm:spPr/>
      <dgm:t>
        <a:bodyPr/>
        <a:lstStyle/>
        <a:p>
          <a:endParaRPr lang="en-US"/>
        </a:p>
      </dgm:t>
    </dgm:pt>
    <dgm:pt modelId="{664D596F-F6FC-469F-84D8-BDDA535623FB}" type="parTrans" cxnId="{2241E73A-50E8-47CF-AE4B-C10848537664}">
      <dgm:prSet/>
      <dgm:spPr/>
      <dgm:t>
        <a:bodyPr/>
        <a:lstStyle/>
        <a:p>
          <a:endParaRPr lang="en-US"/>
        </a:p>
      </dgm:t>
    </dgm:pt>
    <dgm:pt modelId="{A6C6A9A4-164C-42D0-B3CF-1D7B8EB5619B}">
      <dgm:prSet phldrT="[Text]"/>
      <dgm:spPr>
        <a:solidFill>
          <a:schemeClr val="lt1">
            <a:alpha val="90000"/>
            <a:hueOff val="0"/>
            <a:satOff val="0"/>
            <a:lumOff val="0"/>
            <a:alphaOff val="0"/>
          </a:schemeClr>
        </a:solidFill>
        <a:ln>
          <a:solidFill>
            <a:srgbClr val="00355F"/>
          </a:solidFill>
        </a:ln>
      </dgm:spPr>
      <dgm:t>
        <a:bodyPr/>
        <a:lstStyle/>
        <a:p>
          <a:r>
            <a:rPr lang="en-US">
              <a:solidFill>
                <a:schemeClr val="tx1">
                  <a:lumMod val="75000"/>
                  <a:lumOff val="25000"/>
                </a:schemeClr>
              </a:solidFill>
            </a:rPr>
            <a:t>Resolve disputed facts = </a:t>
          </a:r>
          <a:r>
            <a:rPr lang="en-US" b="1">
              <a:solidFill>
                <a:srgbClr val="0176BB"/>
              </a:solidFill>
            </a:rPr>
            <a:t>findings of fact</a:t>
          </a:r>
        </a:p>
      </dgm:t>
    </dgm:pt>
    <dgm:pt modelId="{9A830A12-02A3-482D-AB1F-6B2D120C9770}" type="sibTrans" cxnId="{2241E73A-50E8-47CF-AE4B-C10848537664}">
      <dgm:prSet/>
      <dgm:spPr/>
      <dgm:t>
        <a:bodyPr/>
        <a:lstStyle/>
        <a:p>
          <a:endParaRPr lang="en-US"/>
        </a:p>
      </dgm:t>
    </dgm:pt>
    <dgm:pt modelId="{33F029EE-655A-45E9-B1F1-6925F1649099}" type="sibTrans" cxnId="{51D2E1C9-8A2C-4D28-91F2-86F3A5464DD2}">
      <dgm:prSet/>
      <dgm:spPr/>
      <dgm:t>
        <a:bodyPr/>
        <a:lstStyle/>
        <a:p>
          <a:endParaRPr lang="en-US"/>
        </a:p>
      </dgm:t>
    </dgm:pt>
    <dgm:pt modelId="{FECC3F00-392E-4B92-ADBA-AF88D10DACB7}" type="pres">
      <dgm:prSet presAssocID="{F21DE5F7-3470-4AE2-B021-E7A1C5581CE8}" presName="linearFlow">
        <dgm:presLayoutVars>
          <dgm:dir/>
          <dgm:animLvl val="lvl"/>
          <dgm:resizeHandles val="exact"/>
        </dgm:presLayoutVars>
      </dgm:prSet>
      <dgm:spPr/>
      <dgm:t>
        <a:bodyPr/>
        <a:lstStyle/>
        <a:p/>
      </dgm:t>
    </dgm:pt>
    <dgm:pt modelId="{AC131F25-60DB-45FF-8F6F-ABBF23F066F4}" type="pres">
      <dgm:prSet presAssocID="{2B6B4856-495F-4644-82F6-B4C0FE68DCFF}" presName="composite"/>
      <dgm:spPr/>
      <dgm:t>
        <a:bodyPr/>
        <a:lstStyle/>
        <a:p/>
      </dgm:t>
    </dgm:pt>
    <dgm:pt modelId="{BA2CFF0E-8244-495F-AA07-A46384BAC048}" type="pres">
      <dgm:prSet presAssocID="{2B6B4856-495F-4644-82F6-B4C0FE68DCFF}" presName="parentText" presStyleLbl="alignNode1" presStyleCnt="3">
        <dgm:presLayoutVars>
          <dgm:chMax val="1"/>
          <dgm:bulletEnabled val="1"/>
        </dgm:presLayoutVars>
      </dgm:prSet>
      <dgm:spPr/>
      <dgm:t>
        <a:bodyPr/>
        <a:lstStyle/>
        <a:p/>
      </dgm:t>
    </dgm:pt>
    <dgm:pt modelId="{4A8FB4DF-2652-4D08-93FB-155C114AEBFD}" type="pres">
      <dgm:prSet presAssocID="{2B6B4856-495F-4644-82F6-B4C0FE68DCFF}" presName="descendantText" presStyleLbl="alignAcc1" presStyleCnt="3">
        <dgm:presLayoutVars>
          <dgm:bulletEnabled val="1"/>
        </dgm:presLayoutVars>
      </dgm:prSet>
      <dgm:spPr/>
      <dgm:t>
        <a:bodyPr/>
        <a:lstStyle/>
        <a:p/>
      </dgm:t>
    </dgm:pt>
    <dgm:pt modelId="{BFDAF9A4-E7A4-43E5-BC97-31676C370D41}" type="pres">
      <dgm:prSet presAssocID="{A6F2999D-3A1A-46A1-AA0A-FDDE477D7910}" presName="sp"/>
      <dgm:spPr/>
      <dgm:t>
        <a:bodyPr/>
        <a:lstStyle/>
        <a:p/>
      </dgm:t>
    </dgm:pt>
    <dgm:pt modelId="{724109C5-37CC-46CC-8A71-EEB03D24B031}" type="pres">
      <dgm:prSet presAssocID="{69046DDC-D1A8-4C7E-A9F9-18DA2AC300C9}" presName="composite"/>
      <dgm:spPr/>
      <dgm:t>
        <a:bodyPr/>
        <a:lstStyle/>
        <a:p/>
      </dgm:t>
    </dgm:pt>
    <dgm:pt modelId="{0CDD513F-F60E-4B54-9964-AD6EB802AF16}" type="pres">
      <dgm:prSet presAssocID="{69046DDC-D1A8-4C7E-A9F9-18DA2AC300C9}" presName="parentText" presStyleLbl="alignNode1" presStyleIdx="1" presStyleCnt="3">
        <dgm:presLayoutVars>
          <dgm:chMax val="1"/>
          <dgm:bulletEnabled val="1"/>
        </dgm:presLayoutVars>
      </dgm:prSet>
      <dgm:spPr/>
      <dgm:t>
        <a:bodyPr/>
        <a:lstStyle/>
        <a:p/>
      </dgm:t>
    </dgm:pt>
    <dgm:pt modelId="{DA2D7F56-7D20-4059-87FC-110152095187}" type="pres">
      <dgm:prSet presAssocID="{69046DDC-D1A8-4C7E-A9F9-18DA2AC300C9}" presName="descendantText" presStyleLbl="alignAcc1" presStyleIdx="1" presStyleCnt="3">
        <dgm:presLayoutVars>
          <dgm:bulletEnabled val="1"/>
        </dgm:presLayoutVars>
      </dgm:prSet>
      <dgm:spPr/>
      <dgm:t>
        <a:bodyPr/>
        <a:lstStyle/>
        <a:p/>
      </dgm:t>
    </dgm:pt>
    <dgm:pt modelId="{36CBB7C0-3ADE-4866-A947-455B3823F5C5}" type="pres">
      <dgm:prSet presAssocID="{240E8EC8-5F10-4051-A0B4-293C97BF1FF4}" presName="sp"/>
      <dgm:spPr/>
      <dgm:t>
        <a:bodyPr/>
        <a:lstStyle/>
        <a:p/>
      </dgm:t>
    </dgm:pt>
    <dgm:pt modelId="{4DCCE52B-383A-468C-87CC-3DFD174AD920}" type="pres">
      <dgm:prSet presAssocID="{76AB64E9-9279-43CE-8149-F5F88A2AC5CE}" presName="composite"/>
      <dgm:spPr/>
      <dgm:t>
        <a:bodyPr/>
        <a:lstStyle/>
        <a:p/>
      </dgm:t>
    </dgm:pt>
    <dgm:pt modelId="{1BC1F930-DCB9-4882-9332-0279B8197B36}" type="pres">
      <dgm:prSet presAssocID="{76AB64E9-9279-43CE-8149-F5F88A2AC5CE}" presName="parentText" presStyleLbl="alignNode1" presStyleIdx="2" presStyleCnt="3">
        <dgm:presLayoutVars>
          <dgm:chMax val="1"/>
          <dgm:bulletEnabled val="1"/>
        </dgm:presLayoutVars>
      </dgm:prSet>
      <dgm:spPr/>
      <dgm:t>
        <a:bodyPr/>
        <a:lstStyle/>
        <a:p/>
      </dgm:t>
    </dgm:pt>
    <dgm:pt modelId="{288AE0B0-1AA3-48C5-9593-C4EACEE2E14B}" type="pres">
      <dgm:prSet presAssocID="{76AB64E9-9279-43CE-8149-F5F88A2AC5CE}" presName="descendantText" presStyleLbl="alignAcc1" presStyleIdx="2" presStyleCnt="3">
        <dgm:presLayoutVars>
          <dgm:bulletEnabled val="1"/>
        </dgm:presLayoutVars>
      </dgm:prSet>
      <dgm:spPr/>
      <dgm:t>
        <a:bodyPr/>
        <a:lstStyle/>
        <a:p/>
      </dgm:t>
    </dgm:pt>
  </dgm:ptLst>
  <dgm:cxnLst>
    <dgm:cxn modelId="{29B8301F-37EC-4BBC-A930-AFDEE2032369}" srcId="{F21DE5F7-3470-4AE2-B021-E7A1C5581CE8}" destId="{2B6B4856-495F-4644-82F6-B4C0FE68DCFF}" srcOrd="0" destOrd="0" parTransId="{257A997C-7CBA-40C2-BE04-0F78FC969138}" sibTransId="{A6F2999D-3A1A-46A1-AA0A-FDDE477D7910}"/>
    <dgm:cxn modelId="{56039F49-012C-4AF7-9F02-781F32ACF94D}" srcId="{2B6B4856-495F-4644-82F6-B4C0FE68DCFF}" destId="{47791114-CD69-4EA3-8648-EB0BFDEEE481}" srcOrd="0" destOrd="0" parTransId="{E3F566F4-4A37-44B2-BE1B-F94E46B7A5E1}" sibTransId="{FC131D62-6257-468A-AB48-6810E4C6DC55}"/>
    <dgm:cxn modelId="{C7D7B677-0103-4BC8-8E59-AA24AB7E7864}" srcId="{2B6B4856-495F-4644-82F6-B4C0FE68DCFF}" destId="{BC14DD25-0AC0-4688-9CEB-60374CAF079F}" srcOrd="1" destOrd="0" parTransId="{2D2046FF-4CE5-4990-81C8-76C238F62684}" sibTransId="{D3D93AE6-80FD-4622-B6FB-C989273AE126}"/>
    <dgm:cxn modelId="{7A2B4B90-F6B8-468D-8EE8-D27144C2EBE7}" srcId="{F21DE5F7-3470-4AE2-B021-E7A1C5581CE8}" destId="{69046DDC-D1A8-4C7E-A9F9-18DA2AC300C9}" srcOrd="1" destOrd="0" parTransId="{13F26510-E8C2-41BA-859B-2844D0A957EF}" sibTransId="{240E8EC8-5F10-4051-A0B4-293C97BF1FF4}"/>
    <dgm:cxn modelId="{D2F0EDE0-3C42-4A1B-90EE-E2A68A166BAC}" srcId="{69046DDC-D1A8-4C7E-A9F9-18DA2AC300C9}" destId="{C373FC5B-E439-4B8D-9433-C789B3234699}" srcOrd="0" destOrd="0" parTransId="{E5F335DE-23C2-40FD-A69D-010C77548F86}" sibTransId="{FC716246-7ECA-46C6-A2A6-DDC723A80BAB}"/>
    <dgm:cxn modelId="{86BE842C-0D10-44DF-818A-B77B6CF0096F}" srcId="{69046DDC-D1A8-4C7E-A9F9-18DA2AC300C9}" destId="{28D76B1C-751B-4A91-AFB3-B6A87B23B68C}" srcOrd="1" destOrd="0" parTransId="{119501AF-EF11-44D0-9462-944CC86383D7}" sibTransId="{F6EFB200-80D1-4315-8D91-8C09B8E80C4F}"/>
    <dgm:cxn modelId="{51D2E1C9-8A2C-4D28-91F2-86F3A5464DD2}" srcId="{F21DE5F7-3470-4AE2-B021-E7A1C5581CE8}" destId="{76AB64E9-9279-43CE-8149-F5F88A2AC5CE}" srcOrd="2" destOrd="0" parTransId="{CE23404E-3EA5-4919-96A7-5092F9BF175A}" sibTransId="{33F029EE-655A-45E9-B1F1-6925F1649099}"/>
    <dgm:cxn modelId="{8913A8FE-BF88-46A3-8261-9F22A86A146B}" srcId="{76AB64E9-9279-43CE-8149-F5F88A2AC5CE}" destId="{5BCD6301-7938-460F-AADD-D308B3D2E8FB}" srcOrd="0" destOrd="0" parTransId="{E9FFB876-5EFF-465A-AC27-18DC6F5A4AD9}" sibTransId="{FBD61A3C-56D8-4A48-ADF4-A39B0AB8E7F8}"/>
    <dgm:cxn modelId="{2241E73A-50E8-47CF-AE4B-C10848537664}" srcId="{76AB64E9-9279-43CE-8149-F5F88A2AC5CE}" destId="{A6C6A9A4-164C-42D0-B3CF-1D7B8EB5619B}" srcOrd="1" destOrd="0" parTransId="{664D596F-F6FC-469F-84D8-BDDA535623FB}" sibTransId="{9A830A12-02A3-482D-AB1F-6B2D120C9770}"/>
    <dgm:cxn modelId="{910DE6FC-D248-4307-BC78-1D8C5CD7DC7D}" type="presOf" srcId="{F21DE5F7-3470-4AE2-B021-E7A1C5581CE8}" destId="{FECC3F00-392E-4B92-ADBA-AF88D10DACB7}" srcOrd="0" destOrd="0" presId="urn:microsoft.com/office/officeart/2005/8/layout/chevron2"/>
    <dgm:cxn modelId="{932BD2F3-8E82-4E09-9082-D6105B11E2E6}" type="presParOf" srcId="{FECC3F00-392E-4B92-ADBA-AF88D10DACB7}" destId="{AC131F25-60DB-45FF-8F6F-ABBF23F066F4}" srcOrd="0" destOrd="0" presId="urn:microsoft.com/office/officeart/2005/8/layout/chevron2"/>
    <dgm:cxn modelId="{53DA98AE-39D2-4840-98BA-35111437AF24}" type="presParOf" srcId="{AC131F25-60DB-45FF-8F6F-ABBF23F066F4}" destId="{BA2CFF0E-8244-495F-AA07-A46384BAC048}" srcOrd="0" destOrd="0" presId="urn:microsoft.com/office/officeart/2005/8/layout/chevron2"/>
    <dgm:cxn modelId="{BF152312-5232-483B-B05D-0D99DE4D1F38}" type="presOf" srcId="{2B6B4856-495F-4644-82F6-B4C0FE68DCFF}" destId="{BA2CFF0E-8244-495F-AA07-A46384BAC048}" srcOrd="0" destOrd="0" presId="urn:microsoft.com/office/officeart/2005/8/layout/chevron2"/>
    <dgm:cxn modelId="{24A8A671-B4F5-4489-B3A1-E22CA645DD51}" type="presParOf" srcId="{AC131F25-60DB-45FF-8F6F-ABBF23F066F4}" destId="{4A8FB4DF-2652-4D08-93FB-155C114AEBFD}" srcOrd="1" destOrd="0" presId="urn:microsoft.com/office/officeart/2005/8/layout/chevron2"/>
    <dgm:cxn modelId="{1099525A-DF2C-41BD-816D-96A58FFDD46C}" type="presOf" srcId="{47791114-CD69-4EA3-8648-EB0BFDEEE481}" destId="{4A8FB4DF-2652-4D08-93FB-155C114AEBFD}" srcOrd="0" destOrd="0" presId="urn:microsoft.com/office/officeart/2005/8/layout/chevron2"/>
    <dgm:cxn modelId="{5338CE59-E0A7-4C44-8ADA-55E38C6FB02D}" type="presOf" srcId="{BC14DD25-0AC0-4688-9CEB-60374CAF079F}" destId="{4A8FB4DF-2652-4D08-93FB-155C114AEBFD}" srcOrd="0" destOrd="1" presId="urn:microsoft.com/office/officeart/2005/8/layout/chevron2"/>
    <dgm:cxn modelId="{C62B8298-6E11-4FF6-A886-351EBCF005C3}" type="presParOf" srcId="{FECC3F00-392E-4B92-ADBA-AF88D10DACB7}" destId="{BFDAF9A4-E7A4-43E5-BC97-31676C370D41}" srcOrd="1" destOrd="0" presId="urn:microsoft.com/office/officeart/2005/8/layout/chevron2"/>
    <dgm:cxn modelId="{ED094447-B003-4349-ACAF-432DB17F1655}" type="presParOf" srcId="{FECC3F00-392E-4B92-ADBA-AF88D10DACB7}" destId="{724109C5-37CC-46CC-8A71-EEB03D24B031}" srcOrd="2" destOrd="0" presId="urn:microsoft.com/office/officeart/2005/8/layout/chevron2"/>
    <dgm:cxn modelId="{F125CAED-D4A6-439A-8351-186DBF582DE4}" type="presParOf" srcId="{724109C5-37CC-46CC-8A71-EEB03D24B031}" destId="{0CDD513F-F60E-4B54-9964-AD6EB802AF16}" srcOrd="0" destOrd="0" presId="urn:microsoft.com/office/officeart/2005/8/layout/chevron2"/>
    <dgm:cxn modelId="{BCFC9A21-09F8-4976-A921-FB0FE7F51780}" type="presOf" srcId="{69046DDC-D1A8-4C7E-A9F9-18DA2AC300C9}" destId="{0CDD513F-F60E-4B54-9964-AD6EB802AF16}" srcOrd="0" destOrd="0" presId="urn:microsoft.com/office/officeart/2005/8/layout/chevron2"/>
    <dgm:cxn modelId="{FC57CDD0-6CDD-4965-8D45-8501FA08FF21}" type="presParOf" srcId="{724109C5-37CC-46CC-8A71-EEB03D24B031}" destId="{DA2D7F56-7D20-4059-87FC-110152095187}" srcOrd="1" destOrd="0" presId="urn:microsoft.com/office/officeart/2005/8/layout/chevron2"/>
    <dgm:cxn modelId="{A3BE0B2E-90C1-4F51-8248-C3DA1817C7EA}" type="presOf" srcId="{C373FC5B-E439-4B8D-9433-C789B3234699}" destId="{DA2D7F56-7D20-4059-87FC-110152095187}" srcOrd="0" destOrd="0" presId="urn:microsoft.com/office/officeart/2005/8/layout/chevron2"/>
    <dgm:cxn modelId="{5890E040-505C-40C4-A3D2-EC5A5C88EEA7}" type="presOf" srcId="{28D76B1C-751B-4A91-AFB3-B6A87B23B68C}" destId="{DA2D7F56-7D20-4059-87FC-110152095187}" srcOrd="0" destOrd="1" presId="urn:microsoft.com/office/officeart/2005/8/layout/chevron2"/>
    <dgm:cxn modelId="{46E828A8-13F0-473F-9BB0-1A0A802B305C}" type="presParOf" srcId="{FECC3F00-392E-4B92-ADBA-AF88D10DACB7}" destId="{36CBB7C0-3ADE-4866-A947-455B3823F5C5}" srcOrd="3" destOrd="0" presId="urn:microsoft.com/office/officeart/2005/8/layout/chevron2"/>
    <dgm:cxn modelId="{FA62B86E-572D-44C6-BA94-0E8230DB6303}" type="presParOf" srcId="{FECC3F00-392E-4B92-ADBA-AF88D10DACB7}" destId="{4DCCE52B-383A-468C-87CC-3DFD174AD920}" srcOrd="4" destOrd="0" presId="urn:microsoft.com/office/officeart/2005/8/layout/chevron2"/>
    <dgm:cxn modelId="{E4679D63-CBDF-4104-817C-0B60A41D5077}" type="presParOf" srcId="{4DCCE52B-383A-468C-87CC-3DFD174AD920}" destId="{1BC1F930-DCB9-4882-9332-0279B8197B36}" srcOrd="0" destOrd="0" presId="urn:microsoft.com/office/officeart/2005/8/layout/chevron2"/>
    <dgm:cxn modelId="{FC24B4FB-89E5-47D0-9E47-A7EAEBD049DD}" type="presOf" srcId="{76AB64E9-9279-43CE-8149-F5F88A2AC5CE}" destId="{1BC1F930-DCB9-4882-9332-0279B8197B36}" srcOrd="0" destOrd="0" presId="urn:microsoft.com/office/officeart/2005/8/layout/chevron2"/>
    <dgm:cxn modelId="{1F68A20F-E435-4B3B-BAEB-8BEA8E2C0650}" type="presParOf" srcId="{4DCCE52B-383A-468C-87CC-3DFD174AD920}" destId="{288AE0B0-1AA3-48C5-9593-C4EACEE2E14B}" srcOrd="1" destOrd="0" presId="urn:microsoft.com/office/officeart/2005/8/layout/chevron2"/>
    <dgm:cxn modelId="{7D9D180B-A9C4-4B58-A0D4-A8B2F70209C7}" type="presOf" srcId="{5BCD6301-7938-460F-AADD-D308B3D2E8FB}" destId="{288AE0B0-1AA3-48C5-9593-C4EACEE2E14B}" srcOrd="0" destOrd="0" presId="urn:microsoft.com/office/officeart/2005/8/layout/chevron2"/>
    <dgm:cxn modelId="{5D2BEB25-4967-4E1E-A7F4-5481393E90AF}" type="presOf" srcId="{A6C6A9A4-164C-42D0-B3CF-1D7B8EB5619B}" destId="{288AE0B0-1AA3-48C5-9593-C4EACEE2E14B}" srcOrd="0" destOrd="1" presId="urn:microsoft.com/office/officeart/2005/8/layout/chevron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1" name=""/>
      <dsp:cNvGrpSpPr/>
    </dsp:nvGrpSpPr>
    <dsp:grpSpPr/>
    <dsp:sp modelId="{BA2CFF0E-8244-495F-AA07-A46384BAC048}">
      <dsp:nvSpPr>
        <dsp:cNvPr id="12" name=""/>
        <dsp:cNvSpPr/>
      </dsp:nvSpPr>
      <dsp:spPr>
        <a:xfrm rot="5400000">
          <a:off x="-255366" y="256932"/>
          <a:ext cx="1702444" cy="1191711"/>
        </a:xfrm>
        <a:prstGeom prst="chevron">
          <a:avLst/>
        </a:prstGeom>
        <a:solidFill>
          <a:srgbClr val="0176BB"/>
        </a:solidFill>
        <a:ln w="25400" cap="flat" cmpd="sng" algn="ctr">
          <a:solidFill>
            <a:srgbClr val="0035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1</a:t>
          </a:r>
        </a:p>
      </dsp:txBody>
      <dsp:txXfrm rot="-5400000">
        <a:off x="1" y="597421"/>
        <a:ext cx="1191711" cy="510733"/>
      </dsp:txXfrm>
    </dsp:sp>
    <dsp:sp modelId="{4A8FB4DF-2652-4D08-93FB-155C114AEBFD}">
      <dsp:nvSpPr>
        <dsp:cNvPr id="13" name=""/>
        <dsp:cNvSpPr/>
      </dsp:nvSpPr>
      <dsp:spPr>
        <a:xfrm rot="5400000">
          <a:off x="5603657" y="-4410380"/>
          <a:ext cx="1106589" cy="9930481"/>
        </a:xfrm>
        <a:prstGeom prst="round2SameRect">
          <a:avLst/>
        </a:prstGeom>
        <a:solidFill>
          <a:schemeClr val="lt1">
            <a:alpha val="90000"/>
            <a:hueOff val="0"/>
            <a:satOff val="0"/>
            <a:lumOff val="0"/>
            <a:alphaOff val="0"/>
          </a:schemeClr>
        </a:solidFill>
        <a:ln w="25400" cap="flat" cmpd="sng" algn="ctr">
          <a:solidFill>
            <a:srgbClr val="00355F"/>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a:solidFill>
                <a:schemeClr val="tx1">
                  <a:lumMod val="75000"/>
                  <a:lumOff val="25000"/>
                </a:schemeClr>
              </a:solidFill>
            </a:rPr>
            <a:t>List undisputed facts – what do parties agree on? = </a:t>
          </a:r>
          <a:r>
            <a:rPr lang="en-US" sz="2700" b="1" kern="1200">
              <a:solidFill>
                <a:srgbClr val="0176BB"/>
              </a:solidFill>
            </a:rPr>
            <a:t>findings of fact</a:t>
          </a:r>
        </a:p>
        <a:p>
          <a:pPr marL="228600" lvl="1" indent="-228600" algn="l" defTabSz="1200150">
            <a:lnSpc>
              <a:spcPct val="90000"/>
            </a:lnSpc>
            <a:spcBef>
              <a:spcPct val="0"/>
            </a:spcBef>
            <a:spcAft>
              <a:spcPct val="15000"/>
            </a:spcAft>
            <a:buChar char="•"/>
          </a:pPr>
          <a:r>
            <a:rPr lang="en-US" sz="2700" kern="1200">
              <a:solidFill>
                <a:schemeClr val="tx1">
                  <a:lumMod val="75000"/>
                  <a:lumOff val="25000"/>
                </a:schemeClr>
              </a:solidFill>
            </a:rPr>
            <a:t>List disputed facts – what do parties disagree on?</a:t>
          </a:r>
        </a:p>
      </dsp:txBody>
      <dsp:txXfrm rot="-5400000">
        <a:off x="1191711" y="55585"/>
        <a:ext cx="9876461" cy="998550"/>
      </dsp:txXfrm>
    </dsp:sp>
    <dsp:sp modelId="{0CDD513F-F60E-4B54-9964-AD6EB802AF16}">
      <dsp:nvSpPr>
        <dsp:cNvPr id="14" name=""/>
        <dsp:cNvSpPr/>
      </dsp:nvSpPr>
      <dsp:spPr>
        <a:xfrm rot="5400000">
          <a:off x="-255366" y="1766344"/>
          <a:ext cx="1702444" cy="1191711"/>
        </a:xfrm>
        <a:prstGeom prst="chevron">
          <a:avLst/>
        </a:prstGeom>
        <a:solidFill>
          <a:srgbClr val="0176BB"/>
        </a:solidFill>
        <a:ln w="25400" cap="flat" cmpd="sng" algn="ctr">
          <a:solidFill>
            <a:srgbClr val="0035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2</a:t>
          </a:r>
        </a:p>
      </dsp:txBody>
      <dsp:txXfrm rot="-5400000">
        <a:off x="1" y="2106833"/>
        <a:ext cx="1191711" cy="510733"/>
      </dsp:txXfrm>
    </dsp:sp>
    <dsp:sp modelId="{DA2D7F56-7D20-4059-87FC-110152095187}">
      <dsp:nvSpPr>
        <dsp:cNvPr id="15" name=""/>
        <dsp:cNvSpPr/>
      </dsp:nvSpPr>
      <dsp:spPr>
        <a:xfrm rot="5400000">
          <a:off x="5603657" y="-2900968"/>
          <a:ext cx="1106589" cy="9930481"/>
        </a:xfrm>
        <a:prstGeom prst="round2SameRect">
          <a:avLst/>
        </a:prstGeom>
        <a:solidFill>
          <a:schemeClr val="lt1">
            <a:alpha val="90000"/>
            <a:hueOff val="0"/>
            <a:satOff val="0"/>
            <a:lumOff val="0"/>
            <a:alphaOff val="0"/>
          </a:schemeClr>
        </a:solidFill>
        <a:ln w="25400" cap="flat" cmpd="sng" algn="ctr">
          <a:solidFill>
            <a:srgbClr val="00355F"/>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a:solidFill>
                <a:schemeClr val="tx1">
                  <a:lumMod val="75000"/>
                  <a:lumOff val="25000"/>
                </a:schemeClr>
              </a:solidFill>
            </a:rPr>
            <a:t>What undisputed facts address each element?</a:t>
          </a:r>
        </a:p>
        <a:p>
          <a:pPr marL="228600" lvl="1" indent="-228600" algn="l" defTabSz="1200150">
            <a:lnSpc>
              <a:spcPct val="90000"/>
            </a:lnSpc>
            <a:spcBef>
              <a:spcPct val="0"/>
            </a:spcBef>
            <a:spcAft>
              <a:spcPct val="15000"/>
            </a:spcAft>
            <a:buChar char="•"/>
          </a:pPr>
          <a:r>
            <a:rPr lang="en-US" sz="2700" kern="1200">
              <a:solidFill>
                <a:schemeClr val="tx1">
                  <a:lumMod val="75000"/>
                  <a:lumOff val="25000"/>
                </a:schemeClr>
              </a:solidFill>
            </a:rPr>
            <a:t>What disputed facts must be resolved for each element?</a:t>
          </a:r>
        </a:p>
      </dsp:txBody>
      <dsp:txXfrm rot="-5400000">
        <a:off x="1191711" y="1564997"/>
        <a:ext cx="9876461" cy="998550"/>
      </dsp:txXfrm>
    </dsp:sp>
    <dsp:sp modelId="{1BC1F930-DCB9-4882-9332-0279B8197B36}">
      <dsp:nvSpPr>
        <dsp:cNvPr id="16" name=""/>
        <dsp:cNvSpPr/>
      </dsp:nvSpPr>
      <dsp:spPr>
        <a:xfrm rot="5400000">
          <a:off x="-255366" y="3275756"/>
          <a:ext cx="1702444" cy="1191711"/>
        </a:xfrm>
        <a:prstGeom prst="chevron">
          <a:avLst/>
        </a:prstGeom>
        <a:solidFill>
          <a:srgbClr val="0176BB"/>
        </a:solidFill>
        <a:ln w="25400" cap="flat" cmpd="sng" algn="ctr">
          <a:solidFill>
            <a:srgbClr val="0035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3</a:t>
          </a:r>
        </a:p>
      </dsp:txBody>
      <dsp:txXfrm rot="-5400000">
        <a:off x="0" y="3616245"/>
        <a:ext cx="1191711" cy="510733"/>
      </dsp:txXfrm>
    </dsp:sp>
    <dsp:sp modelId="{288AE0B0-1AA3-48C5-9593-C4EACEE2E14B}">
      <dsp:nvSpPr>
        <dsp:cNvPr id="17" name=""/>
        <dsp:cNvSpPr/>
      </dsp:nvSpPr>
      <dsp:spPr>
        <a:xfrm rot="5400000">
          <a:off x="5603657" y="-1391556"/>
          <a:ext cx="1106589" cy="9930481"/>
        </a:xfrm>
        <a:prstGeom prst="round2SameRect">
          <a:avLst/>
        </a:prstGeom>
        <a:solidFill>
          <a:schemeClr val="lt1">
            <a:alpha val="90000"/>
            <a:hueOff val="0"/>
            <a:satOff val="0"/>
            <a:lumOff val="0"/>
            <a:alphaOff val="0"/>
          </a:schemeClr>
        </a:solidFill>
        <a:ln w="25400" cap="flat" cmpd="sng" algn="ctr">
          <a:solidFill>
            <a:srgbClr val="00355F"/>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a:solidFill>
                <a:schemeClr val="tx1">
                  <a:lumMod val="75000"/>
                  <a:lumOff val="25000"/>
                </a:schemeClr>
              </a:solidFill>
            </a:rPr>
            <a:t>Weigh the evidence for each</a:t>
          </a:r>
          <a:r>
            <a:rPr lang="en-US" sz="2700" b="1" kern="1200">
              <a:solidFill>
                <a:schemeClr val="tx1">
                  <a:lumMod val="75000"/>
                  <a:lumOff val="25000"/>
                </a:schemeClr>
              </a:solidFill>
            </a:rPr>
            <a:t> </a:t>
          </a:r>
          <a:r>
            <a:rPr lang="en-US" sz="2700" b="1" kern="1200">
              <a:solidFill>
                <a:srgbClr val="0176BB"/>
              </a:solidFill>
            </a:rPr>
            <a:t>relevant</a:t>
          </a:r>
          <a:r>
            <a:rPr lang="en-US" sz="2700" b="1" kern="1200">
              <a:solidFill>
                <a:schemeClr val="tx1">
                  <a:lumMod val="75000"/>
                  <a:lumOff val="25000"/>
                </a:schemeClr>
              </a:solidFill>
            </a:rPr>
            <a:t> </a:t>
          </a:r>
          <a:r>
            <a:rPr lang="en-US" sz="2700" kern="1200">
              <a:solidFill>
                <a:schemeClr val="tx1">
                  <a:lumMod val="75000"/>
                  <a:lumOff val="25000"/>
                </a:schemeClr>
              </a:solidFill>
            </a:rPr>
            <a:t>disputed fact</a:t>
          </a:r>
        </a:p>
        <a:p>
          <a:pPr marL="228600" lvl="1" indent="-228600" algn="l" defTabSz="1200150">
            <a:lnSpc>
              <a:spcPct val="90000"/>
            </a:lnSpc>
            <a:spcBef>
              <a:spcPct val="0"/>
            </a:spcBef>
            <a:spcAft>
              <a:spcPct val="15000"/>
            </a:spcAft>
            <a:buChar char="•"/>
          </a:pPr>
          <a:r>
            <a:rPr lang="en-US" sz="2700" kern="1200">
              <a:solidFill>
                <a:schemeClr val="tx1">
                  <a:lumMod val="75000"/>
                  <a:lumOff val="25000"/>
                </a:schemeClr>
              </a:solidFill>
            </a:rPr>
            <a:t>Resolve disputed facts = </a:t>
          </a:r>
          <a:r>
            <a:rPr lang="en-US" sz="2700" b="1" kern="1200">
              <a:solidFill>
                <a:srgbClr val="0176BB"/>
              </a:solidFill>
            </a:rPr>
            <a:t>findings of fact</a:t>
          </a:r>
        </a:p>
      </dsp:txBody>
      <dsp:txXfrm rot="-5400000">
        <a:off x="1191711" y="3074409"/>
        <a:ext cx="9876461" cy="998550"/>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dgm:rule type="primFontSz" val="24"/>
            <dgm:rule type="h" val="110"/>
            <dgm:rule type="primFontSz" val="18"/>
            <dgm:rule type="h" val="INF"/>
            <dgm:rule type="primFontSz" val="5"/>
          </dgm:ruleLst>
        </dgm:layoutNode>
        <dgm:layoutNode name="descendantText" styleLbl="alignAcc1">
          <dgm:varLst>
            <dgm:bulletEnabled val="1"/>
          </dgm:varLst>
          <dgm:choose name="Name4">
            <dgm:if name="Name5" func="var" arg="dir" op="equ" val="norm">
              <dgm:alg type="tx">
                <dgm:param type="stBulletLvl" val="1"/>
                <dgm:param type="txAnchorVertCh" val="mid"/>
              </dgm:alg>
              <dgm:shape rot="90" type="round2SameRect" r:blip="">
                <dgm:adjLst/>
              </dgm:shape>
            </dgm:if>
            <dgm:else name="Name6">
              <dgm:alg type="tx">
                <dgm:param type="stBulletLvl" val="1"/>
                <dgm:param type="txAnchorVertCh" val="mid"/>
              </dgm:alg>
              <dgm:shape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dgm:ruleLst>
        </dgm:layoutNode>
      </dgm:layoutNode>
      <dgm:forEach name="Name10" axis="followSib" ptType="sibTrans" cnt="1">
        <dgm:layoutNode name="sp">
          <dgm:alg type="sp"/>
          <dgm:shape r:blip="">
            <dgm:adjLst/>
          </dgm:shape>
          <dgm:presOf axis="self"/>
          <dgm:constrLst>
            <dgm:constr type="w" val="1"/>
            <dgm:constr type="h" val="37.5"/>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6.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1"/>
            <a:ext cx="3831220" cy="464205"/>
          </a:xfrm>
          <a:prstGeom prst="rect">
            <a:avLst/>
          </a:prstGeom>
        </p:spPr>
        <p:txBody>
          <a:bodyPr vert="horz" lIns="88139" tIns="44070" rIns="88139" bIns="44070" rtlCol="0"/>
          <a:lstStyle>
            <a:lvl1pPr algn="l">
              <a:defRPr sz="1200"/>
            </a:lvl1pPr>
          </a:lstStyle>
          <a:p>
            <a:r>
              <a:rPr lang="en-US"/>
              <a:t>Title IX Level 2: Decision-Maker and Appeals Training</a:t>
            </a:r>
          </a:p>
          <a:p>
            <a:r>
              <a:rPr lang="en-US"/>
              <a:t>with Melissa Martinez Bondy and Kate V. Davis</a:t>
            </a:r>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r>
              <a:rPr lang="en-US"/>
              <a:t>New Albany-Plain LSD</a:t>
            </a:r>
          </a:p>
          <a:p>
            <a:r>
              <a:rPr lang="en-US"/>
              <a:t>February 17, 2026</a:t>
            </a:r>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r>
              <a:rPr lang="sv-SE"/>
              <a:t>© 2026 Bricker Graydon Wyatt LLP</a:t>
            </a:r>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0C017B62-7343-4C3E-8C37-F0890D223687}" type="slidenum">
              <a:rPr lang="en-US" smtClean="0"/>
              <a:t>‹#›</a:t>
            </a:fld>
            <a:endParaRPr lang="en-US"/>
          </a:p>
        </p:txBody>
      </p:sp>
    </p:spTree>
    <p:extLst>
      <p:ext uri="{BB962C8B-B14F-4D97-AF65-F5344CB8AC3E}">
        <p14:creationId val="824808904"/>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atin typeface="Open Sans" charset="0"/>
              </a:defRPr>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atin typeface="Open Sans" charset="0"/>
              </a:defRPr>
            </a:lvl1pPr>
          </a:lstStyle>
          <a:p>
            <a:fld id="{BE62DD9E-9DEA-0E4B-9930-FEFC0D3D2F3F}" type="datetimeFigureOut">
              <a:rPr lang="en-US" smtClean="0"/>
              <a:t>2/16/2026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atin typeface="Open Sans"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atin typeface="Open Sans" charset="0"/>
              </a:defRPr>
            </a:lvl1pPr>
          </a:lstStyle>
          <a:p>
            <a:fld id="{2B19949A-3FD3-C64E-BC1E-CB650CAFAEB8}" type="slidenum">
              <a:rPr lang="en-US" smtClean="0"/>
              <a:t>‹#›</a:t>
            </a:fld>
            <a:endParaRPr lang="en-US"/>
          </a:p>
        </p:txBody>
      </p:sp>
    </p:spTree>
    <p:extLst>
      <p:ext uri="{BB962C8B-B14F-4D97-AF65-F5344CB8AC3E}">
        <p14:creationId val="116142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charset="0"/>
        <a:ea typeface="+mn-ea"/>
        <a:cs typeface="+mn-cs"/>
      </a:defRPr>
    </a:lvl1pPr>
    <a:lvl2pPr marL="457200" algn="l" defTabSz="914400" rtl="0" eaLnBrk="1" latinLnBrk="0" hangingPunct="1">
      <a:defRPr sz="1200" kern="1200">
        <a:solidFill>
          <a:schemeClr val="tx1"/>
        </a:solidFill>
        <a:latin typeface="Open Sans" charset="0"/>
        <a:ea typeface="+mn-ea"/>
        <a:cs typeface="+mn-cs"/>
      </a:defRPr>
    </a:lvl2pPr>
    <a:lvl3pPr marL="914400" algn="l" defTabSz="914400" rtl="0" eaLnBrk="1" latinLnBrk="0" hangingPunct="1">
      <a:defRPr sz="1200" kern="1200">
        <a:solidFill>
          <a:schemeClr val="tx1"/>
        </a:solidFill>
        <a:latin typeface="Open Sans" charset="0"/>
        <a:ea typeface="+mn-ea"/>
        <a:cs typeface="+mn-cs"/>
      </a:defRPr>
    </a:lvl3pPr>
    <a:lvl4pPr marL="1371600" algn="l" defTabSz="914400" rtl="0" eaLnBrk="1" latinLnBrk="0" hangingPunct="1">
      <a:defRPr sz="1200" kern="1200">
        <a:solidFill>
          <a:schemeClr val="tx1"/>
        </a:solidFill>
        <a:latin typeface="Open Sans" charset="0"/>
        <a:ea typeface="+mn-ea"/>
        <a:cs typeface="+mn-cs"/>
      </a:defRPr>
    </a:lvl4pPr>
    <a:lvl5pPr marL="1828800" algn="l" defTabSz="914400" rtl="0" eaLnBrk="1" latinLnBrk="0" hangingPunct="1">
      <a:defRPr sz="1200" kern="1200">
        <a:solidFill>
          <a:schemeClr val="tx1"/>
        </a:solidFill>
        <a:latin typeface="Open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00.xml.rels>&#65279;<?xml version="1.0" encoding="utf-8" standalone="yes"?><Relationships xmlns="http://schemas.openxmlformats.org/package/2006/relationships"><Relationship Id="rId1" Type="http://schemas.openxmlformats.org/officeDocument/2006/relationships/slide" Target="../slides/slide102.xml" /><Relationship Id="rId2" Type="http://schemas.openxmlformats.org/officeDocument/2006/relationships/notesMaster" Target="../notesMasters/notesMaster1.xml" /></Relationships>
</file>

<file path=ppt/notesSlides/_rels/notesSlide101.xml.rels>&#65279;<?xml version="1.0" encoding="utf-8" standalone="yes"?><Relationships xmlns="http://schemas.openxmlformats.org/package/2006/relationships"><Relationship Id="rId1" Type="http://schemas.openxmlformats.org/officeDocument/2006/relationships/slide" Target="../slides/slide103.xml" /><Relationship Id="rId2" Type="http://schemas.openxmlformats.org/officeDocument/2006/relationships/notesMaster" Target="../notesMasters/notesMaster1.xml" /></Relationships>
</file>

<file path=ppt/notesSlides/_rels/notesSlide102.xml.rels>&#65279;<?xml version="1.0" encoding="utf-8" standalone="yes"?><Relationships xmlns="http://schemas.openxmlformats.org/package/2006/relationships"><Relationship Id="rId1" Type="http://schemas.openxmlformats.org/officeDocument/2006/relationships/slide" Target="../slides/slide104.xml" /><Relationship Id="rId2" Type="http://schemas.openxmlformats.org/officeDocument/2006/relationships/notesMaster" Target="../notesMasters/notesMaster1.xml" /></Relationships>
</file>

<file path=ppt/notesSlides/_rels/notesSlide103.xml.rels>&#65279;<?xml version="1.0" encoding="utf-8" standalone="yes"?><Relationships xmlns="http://schemas.openxmlformats.org/package/2006/relationships"><Relationship Id="rId1" Type="http://schemas.openxmlformats.org/officeDocument/2006/relationships/slide" Target="../slides/slide105.xml" /><Relationship Id="rId2" Type="http://schemas.openxmlformats.org/officeDocument/2006/relationships/notesMaster" Target="../notesMasters/notesMaster1.xml" /></Relationships>
</file>

<file path=ppt/notesSlides/_rels/notesSlide104.xml.rels>&#65279;<?xml version="1.0" encoding="utf-8" standalone="yes"?><Relationships xmlns="http://schemas.openxmlformats.org/package/2006/relationships"><Relationship Id="rId1" Type="http://schemas.openxmlformats.org/officeDocument/2006/relationships/slide" Target="../slides/slide106.xml" /><Relationship Id="rId2" Type="http://schemas.openxmlformats.org/officeDocument/2006/relationships/notesMaster" Target="../notesMasters/notesMaster1.xml" /></Relationships>
</file>

<file path=ppt/notesSlides/_rels/notesSlide105.xml.rels>&#65279;<?xml version="1.0" encoding="utf-8" standalone="yes"?><Relationships xmlns="http://schemas.openxmlformats.org/package/2006/relationships"><Relationship Id="rId1" Type="http://schemas.openxmlformats.org/officeDocument/2006/relationships/slide" Target="../slides/slide107.xml" /><Relationship Id="rId2" Type="http://schemas.openxmlformats.org/officeDocument/2006/relationships/notesMaster" Target="../notesMasters/notesMaster1.xml" /></Relationships>
</file>

<file path=ppt/notesSlides/_rels/notesSlide106.xml.rels>&#65279;<?xml version="1.0" encoding="utf-8" standalone="yes"?><Relationships xmlns="http://schemas.openxmlformats.org/package/2006/relationships"><Relationship Id="rId1" Type="http://schemas.openxmlformats.org/officeDocument/2006/relationships/slide" Target="../slides/slide108.xml" /><Relationship Id="rId2" Type="http://schemas.openxmlformats.org/officeDocument/2006/relationships/notesMaster" Target="../notesMasters/notesMaster1.xml" /></Relationships>
</file>

<file path=ppt/notesSlides/_rels/notesSlide107.xml.rels>&#65279;<?xml version="1.0" encoding="utf-8" standalone="yes"?><Relationships xmlns="http://schemas.openxmlformats.org/package/2006/relationships"><Relationship Id="rId1" Type="http://schemas.openxmlformats.org/officeDocument/2006/relationships/slide" Target="../slides/slide109.xml" /><Relationship Id="rId2" Type="http://schemas.openxmlformats.org/officeDocument/2006/relationships/notesMaster" Target="../notesMasters/notesMaster1.xml" /></Relationships>
</file>

<file path=ppt/notesSlides/_rels/notesSlide108.xml.rels>&#65279;<?xml version="1.0" encoding="utf-8" standalone="yes"?><Relationships xmlns="http://schemas.openxmlformats.org/package/2006/relationships"><Relationship Id="rId1" Type="http://schemas.openxmlformats.org/officeDocument/2006/relationships/slide" Target="../slides/slide110.xml" /><Relationship Id="rId2" Type="http://schemas.openxmlformats.org/officeDocument/2006/relationships/notesMaster" Target="../notesMasters/notesMaster1.xml" /></Relationships>
</file>

<file path=ppt/notesSlides/_rels/notesSlide109.xml.rels>&#65279;<?xml version="1.0" encoding="utf-8" standalone="yes"?><Relationships xmlns="http://schemas.openxmlformats.org/package/2006/relationships"><Relationship Id="rId1" Type="http://schemas.openxmlformats.org/officeDocument/2006/relationships/slide" Target="../slides/slide1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10.xml.rels>&#65279;<?xml version="1.0" encoding="utf-8" standalone="yes"?><Relationships xmlns="http://schemas.openxmlformats.org/package/2006/relationships"><Relationship Id="rId1" Type="http://schemas.openxmlformats.org/officeDocument/2006/relationships/slide" Target="../slides/slide112.xml" /><Relationship Id="rId2" Type="http://schemas.openxmlformats.org/officeDocument/2006/relationships/notesMaster" Target="../notesMasters/notesMaster1.xml" /></Relationships>
</file>

<file path=ppt/notesSlides/_rels/notesSlide111.xml.rels>&#65279;<?xml version="1.0" encoding="utf-8" standalone="yes"?><Relationships xmlns="http://schemas.openxmlformats.org/package/2006/relationships"><Relationship Id="rId1" Type="http://schemas.openxmlformats.org/officeDocument/2006/relationships/slide" Target="../slides/slide113.xml" /><Relationship Id="rId2" Type="http://schemas.openxmlformats.org/officeDocument/2006/relationships/notesMaster" Target="../notesMasters/notesMaster1.xml" /></Relationships>
</file>

<file path=ppt/notesSlides/_rels/notesSlide112.xml.rels>&#65279;<?xml version="1.0" encoding="utf-8" standalone="yes"?><Relationships xmlns="http://schemas.openxmlformats.org/package/2006/relationships"><Relationship Id="rId1" Type="http://schemas.openxmlformats.org/officeDocument/2006/relationships/slide" Target="../slides/slide114.xml" /><Relationship Id="rId2" Type="http://schemas.openxmlformats.org/officeDocument/2006/relationships/notesMaster" Target="../notesMasters/notesMaster1.xml" /></Relationships>
</file>

<file path=ppt/notesSlides/_rels/notesSlide113.xml.rels>&#65279;<?xml version="1.0" encoding="utf-8" standalone="yes"?><Relationships xmlns="http://schemas.openxmlformats.org/package/2006/relationships"><Relationship Id="rId1" Type="http://schemas.openxmlformats.org/officeDocument/2006/relationships/slide" Target="../slides/slide115.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52.xml.rels>&#65279;<?xml version="1.0" encoding="utf-8" standalone="yes"?><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53.xml.rels>&#65279;<?xml version="1.0" encoding="utf-8" standalone="yes"?><Relationships xmlns="http://schemas.openxmlformats.org/package/2006/relationships"><Relationship Id="rId1" Type="http://schemas.openxmlformats.org/officeDocument/2006/relationships/slide" Target="../slides/slide55.xml" /><Relationship Id="rId2" Type="http://schemas.openxmlformats.org/officeDocument/2006/relationships/notesMaster" Target="../notesMasters/notesMaster1.xml" /></Relationships>
</file>

<file path=ppt/notesSlides/_rels/notesSlide54.xml.rels>&#65279;<?xml version="1.0" encoding="utf-8" standalone="yes"?><Relationships xmlns="http://schemas.openxmlformats.org/package/2006/relationships"><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55.xml.rels>&#65279;<?xml version="1.0" encoding="utf-8" standalone="yes"?><Relationships xmlns="http://schemas.openxmlformats.org/package/2006/relationships"><Relationship Id="rId1" Type="http://schemas.openxmlformats.org/officeDocument/2006/relationships/slide" Target="../slides/slide57.xml" /><Relationship Id="rId2" Type="http://schemas.openxmlformats.org/officeDocument/2006/relationships/notesMaster" Target="../notesMasters/notesMaster1.xml" /></Relationships>
</file>

<file path=ppt/notesSlides/_rels/notesSlide56.xml.rels>&#65279;<?xml version="1.0" encoding="utf-8" standalone="yes"?><Relationships xmlns="http://schemas.openxmlformats.org/package/2006/relationships"><Relationship Id="rId1" Type="http://schemas.openxmlformats.org/officeDocument/2006/relationships/slide" Target="../slides/slide58.xml" /><Relationship Id="rId2" Type="http://schemas.openxmlformats.org/officeDocument/2006/relationships/notesMaster" Target="../notesMasters/notesMaster1.xml" /></Relationships>
</file>

<file path=ppt/notesSlides/_rels/notesSlide57.xml.rels>&#65279;<?xml version="1.0" encoding="utf-8" standalone="yes"?><Relationships xmlns="http://schemas.openxmlformats.org/package/2006/relationships"><Relationship Id="rId1" Type="http://schemas.openxmlformats.org/officeDocument/2006/relationships/slide" Target="../slides/slide59.xml" /><Relationship Id="rId2" Type="http://schemas.openxmlformats.org/officeDocument/2006/relationships/notesMaster" Target="../notesMasters/notesMaster1.xml" /></Relationships>
</file>

<file path=ppt/notesSlides/_rels/notesSlide58.xml.rels>&#65279;<?xml version="1.0" encoding="utf-8" standalone="yes"?><Relationships xmlns="http://schemas.openxmlformats.org/package/2006/relationships"><Relationship Id="rId1" Type="http://schemas.openxmlformats.org/officeDocument/2006/relationships/slide" Target="../slides/slide60.xml" /><Relationship Id="rId2" Type="http://schemas.openxmlformats.org/officeDocument/2006/relationships/notesMaster" Target="../notesMasters/notesMaster1.xml" /></Relationships>
</file>

<file path=ppt/notesSlides/_rels/notesSlide59.xml.rels>&#65279;<?xml version="1.0" encoding="utf-8" standalone="yes"?><Relationships xmlns="http://schemas.openxmlformats.org/package/2006/relationships"><Relationship Id="rId1" Type="http://schemas.openxmlformats.org/officeDocument/2006/relationships/slide" Target="../slides/slide61.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60.xml.rels>&#65279;<?xml version="1.0" encoding="utf-8" standalone="yes"?><Relationships xmlns="http://schemas.openxmlformats.org/package/2006/relationships"><Relationship Id="rId1" Type="http://schemas.openxmlformats.org/officeDocument/2006/relationships/slide" Target="../slides/slide62.xml" /><Relationship Id="rId2" Type="http://schemas.openxmlformats.org/officeDocument/2006/relationships/notesMaster" Target="../notesMasters/notesMaster1.xml" /></Relationships>
</file>

<file path=ppt/notesSlides/_rels/notesSlide61.xml.rels>&#65279;<?xml version="1.0" encoding="utf-8" standalone="yes"?><Relationships xmlns="http://schemas.openxmlformats.org/package/2006/relationships"><Relationship Id="rId1" Type="http://schemas.openxmlformats.org/officeDocument/2006/relationships/slide" Target="../slides/slide63.xml" /><Relationship Id="rId2" Type="http://schemas.openxmlformats.org/officeDocument/2006/relationships/notesMaster" Target="../notesMasters/notesMaster1.xml" /></Relationships>
</file>

<file path=ppt/notesSlides/_rels/notesSlide62.xml.rels>&#65279;<?xml version="1.0" encoding="utf-8" standalone="yes"?><Relationships xmlns="http://schemas.openxmlformats.org/package/2006/relationships"><Relationship Id="rId1" Type="http://schemas.openxmlformats.org/officeDocument/2006/relationships/slide" Target="../slides/slide64.xml" /><Relationship Id="rId2" Type="http://schemas.openxmlformats.org/officeDocument/2006/relationships/notesMaster" Target="../notesMasters/notesMaster1.xml" /></Relationships>
</file>

<file path=ppt/notesSlides/_rels/notesSlide63.xml.rels>&#65279;<?xml version="1.0" encoding="utf-8" standalone="yes"?><Relationships xmlns="http://schemas.openxmlformats.org/package/2006/relationships"><Relationship Id="rId1" Type="http://schemas.openxmlformats.org/officeDocument/2006/relationships/slide" Target="../slides/slide65.xml" /><Relationship Id="rId2" Type="http://schemas.openxmlformats.org/officeDocument/2006/relationships/notesMaster" Target="../notesMasters/notesMaster1.xml" /></Relationships>
</file>

<file path=ppt/notesSlides/_rels/notesSlide64.xml.rels>&#65279;<?xml version="1.0" encoding="utf-8" standalone="yes"?><Relationships xmlns="http://schemas.openxmlformats.org/package/2006/relationships"><Relationship Id="rId1" Type="http://schemas.openxmlformats.org/officeDocument/2006/relationships/slide" Target="../slides/slide66.xml" /><Relationship Id="rId2" Type="http://schemas.openxmlformats.org/officeDocument/2006/relationships/notesMaster" Target="../notesMasters/notesMaster1.xml" /></Relationships>
</file>

<file path=ppt/notesSlides/_rels/notesSlide65.xml.rels>&#65279;<?xml version="1.0" encoding="utf-8" standalone="yes"?><Relationships xmlns="http://schemas.openxmlformats.org/package/2006/relationships"><Relationship Id="rId1" Type="http://schemas.openxmlformats.org/officeDocument/2006/relationships/slide" Target="../slides/slide67.xml" /><Relationship Id="rId2" Type="http://schemas.openxmlformats.org/officeDocument/2006/relationships/notesMaster" Target="../notesMasters/notesMaster1.xml" /></Relationships>
</file>

<file path=ppt/notesSlides/_rels/notesSlide66.xml.rels>&#65279;<?xml version="1.0" encoding="utf-8" standalone="yes"?><Relationships xmlns="http://schemas.openxmlformats.org/package/2006/relationships"><Relationship Id="rId1" Type="http://schemas.openxmlformats.org/officeDocument/2006/relationships/slide" Target="../slides/slide68.xml" /><Relationship Id="rId2" Type="http://schemas.openxmlformats.org/officeDocument/2006/relationships/notesMaster" Target="../notesMasters/notesMaster1.xml" /></Relationships>
</file>

<file path=ppt/notesSlides/_rels/notesSlide67.xml.rels>&#65279;<?xml version="1.0" encoding="utf-8" standalone="yes"?><Relationships xmlns="http://schemas.openxmlformats.org/package/2006/relationships"><Relationship Id="rId1" Type="http://schemas.openxmlformats.org/officeDocument/2006/relationships/slide" Target="../slides/slide69.xml" /><Relationship Id="rId2" Type="http://schemas.openxmlformats.org/officeDocument/2006/relationships/notesMaster" Target="../notesMasters/notesMaster1.xml" /></Relationships>
</file>

<file path=ppt/notesSlides/_rels/notesSlide68.xml.rels>&#65279;<?xml version="1.0" encoding="utf-8" standalone="yes"?><Relationships xmlns="http://schemas.openxmlformats.org/package/2006/relationships"><Relationship Id="rId1" Type="http://schemas.openxmlformats.org/officeDocument/2006/relationships/slide" Target="../slides/slide70.xml" /><Relationship Id="rId2" Type="http://schemas.openxmlformats.org/officeDocument/2006/relationships/notesMaster" Target="../notesMasters/notesMaster1.xml" /></Relationships>
</file>

<file path=ppt/notesSlides/_rels/notesSlide69.xml.rels>&#65279;<?xml version="1.0" encoding="utf-8" standalone="yes"?><Relationships xmlns="http://schemas.openxmlformats.org/package/2006/relationships"><Relationship Id="rId1" Type="http://schemas.openxmlformats.org/officeDocument/2006/relationships/slide" Target="../slides/slide71.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70.xml.rels>&#65279;<?xml version="1.0" encoding="utf-8" standalone="yes"?><Relationships xmlns="http://schemas.openxmlformats.org/package/2006/relationships"><Relationship Id="rId1" Type="http://schemas.openxmlformats.org/officeDocument/2006/relationships/slide" Target="../slides/slide72.xml" /><Relationship Id="rId2" Type="http://schemas.openxmlformats.org/officeDocument/2006/relationships/notesMaster" Target="../notesMasters/notesMaster1.xml" /></Relationships>
</file>

<file path=ppt/notesSlides/_rels/notesSlide71.xml.rels>&#65279;<?xml version="1.0" encoding="utf-8" standalone="yes"?><Relationships xmlns="http://schemas.openxmlformats.org/package/2006/relationships"><Relationship Id="rId1" Type="http://schemas.openxmlformats.org/officeDocument/2006/relationships/slide" Target="../slides/slide73.xml" /><Relationship Id="rId2" Type="http://schemas.openxmlformats.org/officeDocument/2006/relationships/notesMaster" Target="../notesMasters/notesMaster1.xml" /></Relationships>
</file>

<file path=ppt/notesSlides/_rels/notesSlide72.xml.rels>&#65279;<?xml version="1.0" encoding="utf-8" standalone="yes"?><Relationships xmlns="http://schemas.openxmlformats.org/package/2006/relationships"><Relationship Id="rId1" Type="http://schemas.openxmlformats.org/officeDocument/2006/relationships/slide" Target="../slides/slide74.xml" /><Relationship Id="rId2" Type="http://schemas.openxmlformats.org/officeDocument/2006/relationships/notesMaster" Target="../notesMasters/notesMaster1.xml" /></Relationships>
</file>

<file path=ppt/notesSlides/_rels/notesSlide73.xml.rels>&#65279;<?xml version="1.0" encoding="utf-8" standalone="yes"?><Relationships xmlns="http://schemas.openxmlformats.org/package/2006/relationships"><Relationship Id="rId1" Type="http://schemas.openxmlformats.org/officeDocument/2006/relationships/slide" Target="../slides/slide75.xml" /><Relationship Id="rId2" Type="http://schemas.openxmlformats.org/officeDocument/2006/relationships/notesMaster" Target="../notesMasters/notesMaster1.xml" /></Relationships>
</file>

<file path=ppt/notesSlides/_rels/notesSlide74.xml.rels>&#65279;<?xml version="1.0" encoding="utf-8" standalone="yes"?><Relationships xmlns="http://schemas.openxmlformats.org/package/2006/relationships"><Relationship Id="rId1" Type="http://schemas.openxmlformats.org/officeDocument/2006/relationships/slide" Target="../slides/slide76.xml" /><Relationship Id="rId2" Type="http://schemas.openxmlformats.org/officeDocument/2006/relationships/notesMaster" Target="../notesMasters/notesMaster1.xml" /></Relationships>
</file>

<file path=ppt/notesSlides/_rels/notesSlide75.xml.rels>&#65279;<?xml version="1.0" encoding="utf-8" standalone="yes"?><Relationships xmlns="http://schemas.openxmlformats.org/package/2006/relationships"><Relationship Id="rId1" Type="http://schemas.openxmlformats.org/officeDocument/2006/relationships/slide" Target="../slides/slide77.xml" /><Relationship Id="rId2" Type="http://schemas.openxmlformats.org/officeDocument/2006/relationships/notesMaster" Target="../notesMasters/notesMaster1.xml" /></Relationships>
</file>

<file path=ppt/notesSlides/_rels/notesSlide76.xml.rels>&#65279;<?xml version="1.0" encoding="utf-8" standalone="yes"?><Relationships xmlns="http://schemas.openxmlformats.org/package/2006/relationships"><Relationship Id="rId1" Type="http://schemas.openxmlformats.org/officeDocument/2006/relationships/slide" Target="../slides/slide78.xml" /><Relationship Id="rId2" Type="http://schemas.openxmlformats.org/officeDocument/2006/relationships/notesMaster" Target="../notesMasters/notesMaster1.xml" /></Relationships>
</file>

<file path=ppt/notesSlides/_rels/notesSlide77.xml.rels>&#65279;<?xml version="1.0" encoding="utf-8" standalone="yes"?><Relationships xmlns="http://schemas.openxmlformats.org/package/2006/relationships"><Relationship Id="rId1" Type="http://schemas.openxmlformats.org/officeDocument/2006/relationships/slide" Target="../slides/slide79.xml" /><Relationship Id="rId2" Type="http://schemas.openxmlformats.org/officeDocument/2006/relationships/notesMaster" Target="../notesMasters/notesMaster1.xml" /></Relationships>
</file>

<file path=ppt/notesSlides/_rels/notesSlide78.xml.rels>&#65279;<?xml version="1.0" encoding="utf-8" standalone="yes"?><Relationships xmlns="http://schemas.openxmlformats.org/package/2006/relationships"><Relationship Id="rId1" Type="http://schemas.openxmlformats.org/officeDocument/2006/relationships/slide" Target="../slides/slide80.xml" /><Relationship Id="rId2" Type="http://schemas.openxmlformats.org/officeDocument/2006/relationships/notesMaster" Target="../notesMasters/notesMaster1.xml" /></Relationships>
</file>

<file path=ppt/notesSlides/_rels/notesSlide79.xml.rels>&#65279;<?xml version="1.0" encoding="utf-8" standalone="yes"?><Relationships xmlns="http://schemas.openxmlformats.org/package/2006/relationships"><Relationship Id="rId1" Type="http://schemas.openxmlformats.org/officeDocument/2006/relationships/slide" Target="../slides/slide8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80.xml.rels>&#65279;<?xml version="1.0" encoding="utf-8" standalone="yes"?><Relationships xmlns="http://schemas.openxmlformats.org/package/2006/relationships"><Relationship Id="rId1" Type="http://schemas.openxmlformats.org/officeDocument/2006/relationships/slide" Target="../slides/slide82.xml" /><Relationship Id="rId2" Type="http://schemas.openxmlformats.org/officeDocument/2006/relationships/notesMaster" Target="../notesMasters/notesMaster1.xml" /></Relationships>
</file>

<file path=ppt/notesSlides/_rels/notesSlide81.xml.rels>&#65279;<?xml version="1.0" encoding="utf-8" standalone="yes"?><Relationships xmlns="http://schemas.openxmlformats.org/package/2006/relationships"><Relationship Id="rId1" Type="http://schemas.openxmlformats.org/officeDocument/2006/relationships/slide" Target="../slides/slide83.xml" /><Relationship Id="rId2" Type="http://schemas.openxmlformats.org/officeDocument/2006/relationships/notesMaster" Target="../notesMasters/notesMaster1.xml" /></Relationships>
</file>

<file path=ppt/notesSlides/_rels/notesSlide82.xml.rels>&#65279;<?xml version="1.0" encoding="utf-8" standalone="yes"?><Relationships xmlns="http://schemas.openxmlformats.org/package/2006/relationships"><Relationship Id="rId1" Type="http://schemas.openxmlformats.org/officeDocument/2006/relationships/slide" Target="../slides/slide84.xml" /><Relationship Id="rId2" Type="http://schemas.openxmlformats.org/officeDocument/2006/relationships/notesMaster" Target="../notesMasters/notesMaster1.xml" /></Relationships>
</file>

<file path=ppt/notesSlides/_rels/notesSlide83.xml.rels>&#65279;<?xml version="1.0" encoding="utf-8" standalone="yes"?><Relationships xmlns="http://schemas.openxmlformats.org/package/2006/relationships"><Relationship Id="rId1" Type="http://schemas.openxmlformats.org/officeDocument/2006/relationships/slide" Target="../slides/slide85.xml" /><Relationship Id="rId2" Type="http://schemas.openxmlformats.org/officeDocument/2006/relationships/notesMaster" Target="../notesMasters/notesMaster1.xml" /></Relationships>
</file>

<file path=ppt/notesSlides/_rels/notesSlide84.xml.rels>&#65279;<?xml version="1.0" encoding="utf-8" standalone="yes"?><Relationships xmlns="http://schemas.openxmlformats.org/package/2006/relationships"><Relationship Id="rId1" Type="http://schemas.openxmlformats.org/officeDocument/2006/relationships/slide" Target="../slides/slide86.xml" /><Relationship Id="rId2" Type="http://schemas.openxmlformats.org/officeDocument/2006/relationships/notesMaster" Target="../notesMasters/notesMaster1.xml" /></Relationships>
</file>

<file path=ppt/notesSlides/_rels/notesSlide85.xml.rels>&#65279;<?xml version="1.0" encoding="utf-8" standalone="yes"?><Relationships xmlns="http://schemas.openxmlformats.org/package/2006/relationships"><Relationship Id="rId1" Type="http://schemas.openxmlformats.org/officeDocument/2006/relationships/slide" Target="../slides/slide87.xml" /><Relationship Id="rId2" Type="http://schemas.openxmlformats.org/officeDocument/2006/relationships/notesMaster" Target="../notesMasters/notesMaster1.xml" /></Relationships>
</file>

<file path=ppt/notesSlides/_rels/notesSlide86.xml.rels>&#65279;<?xml version="1.0" encoding="utf-8" standalone="yes"?><Relationships xmlns="http://schemas.openxmlformats.org/package/2006/relationships"><Relationship Id="rId1" Type="http://schemas.openxmlformats.org/officeDocument/2006/relationships/slide" Target="../slides/slide88.xml" /><Relationship Id="rId2" Type="http://schemas.openxmlformats.org/officeDocument/2006/relationships/notesMaster" Target="../notesMasters/notesMaster1.xml" /></Relationships>
</file>

<file path=ppt/notesSlides/_rels/notesSlide87.xml.rels>&#65279;<?xml version="1.0" encoding="utf-8" standalone="yes"?><Relationships xmlns="http://schemas.openxmlformats.org/package/2006/relationships"><Relationship Id="rId1" Type="http://schemas.openxmlformats.org/officeDocument/2006/relationships/slide" Target="../slides/slide89.xml" /><Relationship Id="rId2" Type="http://schemas.openxmlformats.org/officeDocument/2006/relationships/notesMaster" Target="../notesMasters/notesMaster1.xml" /></Relationships>
</file>

<file path=ppt/notesSlides/_rels/notesSlide88.xml.rels>&#65279;<?xml version="1.0" encoding="utf-8" standalone="yes"?><Relationships xmlns="http://schemas.openxmlformats.org/package/2006/relationships"><Relationship Id="rId1" Type="http://schemas.openxmlformats.org/officeDocument/2006/relationships/slide" Target="../slides/slide90.xml" /><Relationship Id="rId2" Type="http://schemas.openxmlformats.org/officeDocument/2006/relationships/notesMaster" Target="../notesMasters/notesMaster1.xml" /></Relationships>
</file>

<file path=ppt/notesSlides/_rels/notesSlide89.xml.rels>&#65279;<?xml version="1.0" encoding="utf-8" standalone="yes"?><Relationships xmlns="http://schemas.openxmlformats.org/package/2006/relationships"><Relationship Id="rId1" Type="http://schemas.openxmlformats.org/officeDocument/2006/relationships/slide" Target="../slides/slide91.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90.xml.rels>&#65279;<?xml version="1.0" encoding="utf-8" standalone="yes"?><Relationships xmlns="http://schemas.openxmlformats.org/package/2006/relationships"><Relationship Id="rId1" Type="http://schemas.openxmlformats.org/officeDocument/2006/relationships/slide" Target="../slides/slide92.xml" /><Relationship Id="rId2" Type="http://schemas.openxmlformats.org/officeDocument/2006/relationships/notesMaster" Target="../notesMasters/notesMaster1.xml" /></Relationships>
</file>

<file path=ppt/notesSlides/_rels/notesSlide91.xml.rels>&#65279;<?xml version="1.0" encoding="utf-8" standalone="yes"?><Relationships xmlns="http://schemas.openxmlformats.org/package/2006/relationships"><Relationship Id="rId1" Type="http://schemas.openxmlformats.org/officeDocument/2006/relationships/slide" Target="../slides/slide93.xml" /><Relationship Id="rId2" Type="http://schemas.openxmlformats.org/officeDocument/2006/relationships/notesMaster" Target="../notesMasters/notesMaster1.xml" /></Relationships>
</file>

<file path=ppt/notesSlides/_rels/notesSlide92.xml.rels>&#65279;<?xml version="1.0" encoding="utf-8" standalone="yes"?><Relationships xmlns="http://schemas.openxmlformats.org/package/2006/relationships"><Relationship Id="rId1" Type="http://schemas.openxmlformats.org/officeDocument/2006/relationships/slide" Target="../slides/slide94.xml" /><Relationship Id="rId2" Type="http://schemas.openxmlformats.org/officeDocument/2006/relationships/notesMaster" Target="../notesMasters/notesMaster1.xml" /></Relationships>
</file>

<file path=ppt/notesSlides/_rels/notesSlide93.xml.rels>&#65279;<?xml version="1.0" encoding="utf-8" standalone="yes"?><Relationships xmlns="http://schemas.openxmlformats.org/package/2006/relationships"><Relationship Id="rId1" Type="http://schemas.openxmlformats.org/officeDocument/2006/relationships/slide" Target="../slides/slide95.xml" /><Relationship Id="rId2" Type="http://schemas.openxmlformats.org/officeDocument/2006/relationships/notesMaster" Target="../notesMasters/notesMaster1.xml" /></Relationships>
</file>

<file path=ppt/notesSlides/_rels/notesSlide94.xml.rels>&#65279;<?xml version="1.0" encoding="utf-8" standalone="yes"?><Relationships xmlns="http://schemas.openxmlformats.org/package/2006/relationships"><Relationship Id="rId1" Type="http://schemas.openxmlformats.org/officeDocument/2006/relationships/slide" Target="../slides/slide96.xml" /><Relationship Id="rId2" Type="http://schemas.openxmlformats.org/officeDocument/2006/relationships/notesMaster" Target="../notesMasters/notesMaster1.xml" /></Relationships>
</file>

<file path=ppt/notesSlides/_rels/notesSlide95.xml.rels>&#65279;<?xml version="1.0" encoding="utf-8" standalone="yes"?><Relationships xmlns="http://schemas.openxmlformats.org/package/2006/relationships"><Relationship Id="rId1" Type="http://schemas.openxmlformats.org/officeDocument/2006/relationships/slide" Target="../slides/slide97.xml" /><Relationship Id="rId2" Type="http://schemas.openxmlformats.org/officeDocument/2006/relationships/notesMaster" Target="../notesMasters/notesMaster1.xml" /></Relationships>
</file>

<file path=ppt/notesSlides/_rels/notesSlide96.xml.rels>&#65279;<?xml version="1.0" encoding="utf-8" standalone="yes"?><Relationships xmlns="http://schemas.openxmlformats.org/package/2006/relationships"><Relationship Id="rId1" Type="http://schemas.openxmlformats.org/officeDocument/2006/relationships/slide" Target="../slides/slide98.xml" /><Relationship Id="rId2" Type="http://schemas.openxmlformats.org/officeDocument/2006/relationships/notesMaster" Target="../notesMasters/notesMaster1.xml" /></Relationships>
</file>

<file path=ppt/notesSlides/_rels/notesSlide97.xml.rels>&#65279;<?xml version="1.0" encoding="utf-8" standalone="yes"?><Relationships xmlns="http://schemas.openxmlformats.org/package/2006/relationships"><Relationship Id="rId1" Type="http://schemas.openxmlformats.org/officeDocument/2006/relationships/slide" Target="../slides/slide99.xml" /><Relationship Id="rId2" Type="http://schemas.openxmlformats.org/officeDocument/2006/relationships/notesMaster" Target="../notesMasters/notesMaster1.xml" /></Relationships>
</file>

<file path=ppt/notesSlides/_rels/notesSlide98.xml.rels>&#65279;<?xml version="1.0" encoding="utf-8" standalone="yes"?><Relationships xmlns="http://schemas.openxmlformats.org/package/2006/relationships"><Relationship Id="rId1" Type="http://schemas.openxmlformats.org/officeDocument/2006/relationships/slide" Target="../slides/slide100.xml" /><Relationship Id="rId2" Type="http://schemas.openxmlformats.org/officeDocument/2006/relationships/notesMaster" Target="../notesMasters/notesMaster1.xml" /></Relationships>
</file>

<file path=ppt/notesSlides/_rels/notesSlide99.xml.rels>&#65279;<?xml version="1.0" encoding="utf-8" standalone="yes"?><Relationships xmlns="http://schemas.openxmlformats.org/package/2006/relationships"><Relationship Id="rId1" Type="http://schemas.openxmlformats.org/officeDocument/2006/relationships/slide" Target="../slides/slide10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938338" y="404813"/>
            <a:ext cx="4164012" cy="2343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19949A-3FD3-C64E-BC1E-CB650CAFAEB8}" type="slidenum">
              <a:rPr lang="en-US" smtClean="0"/>
              <a:t>1</a:t>
            </a:fld>
            <a:endParaRPr lang="en-US"/>
          </a:p>
        </p:txBody>
      </p:sp>
    </p:spTree>
    <p:extLst>
      <p:ext uri="{BB962C8B-B14F-4D97-AF65-F5344CB8AC3E}">
        <p14:creationId val="279242121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11</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20618130"/>
      </p:ext>
    </p:extLst>
  </p:cSld>
  <p:clrMapOvr>
    <a:masterClrMapping/>
  </p:clrMapOvr>
</p:notes>
</file>

<file path=ppt/notesSlides/notesSlide10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102</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97827314"/>
      </p:ext>
    </p:extLst>
  </p:cSld>
  <p:clrMapOvr>
    <a:masterClrMapping/>
  </p:clrMapOvr>
</p:notes>
</file>

<file path=ppt/notesSlides/notesSlide10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103</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4272833861"/>
      </p:ext>
    </p:extLst>
  </p:cSld>
  <p:clrMapOvr>
    <a:masterClrMapping/>
  </p:clrMapOvr>
</p:notes>
</file>

<file path=ppt/notesSlides/notesSlide10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104</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51277922"/>
      </p:ext>
    </p:extLst>
  </p:cSld>
  <p:clrMapOvr>
    <a:masterClrMapping/>
  </p:clrMapOvr>
</p:notes>
</file>

<file path=ppt/notesSlides/notesSlide10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105</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164664779"/>
      </p:ext>
    </p:extLst>
  </p:cSld>
  <p:clrMapOvr>
    <a:masterClrMapping/>
  </p:clrMapOvr>
</p:notes>
</file>

<file path=ppt/notesSlides/notesSlide10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106</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679775876"/>
      </p:ext>
    </p:extLst>
  </p:cSld>
  <p:clrMapOvr>
    <a:masterClrMapping/>
  </p:clrMapOvr>
</p:notes>
</file>

<file path=ppt/notesSlides/notesSlide10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107</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422902970"/>
      </p:ext>
    </p:extLst>
  </p:cSld>
  <p:clrMapOvr>
    <a:masterClrMapping/>
  </p:clrMapOvr>
</p:notes>
</file>

<file path=ppt/notesSlides/notesSlide10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108</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162555862"/>
      </p:ext>
    </p:extLst>
  </p:cSld>
  <p:clrMapOvr>
    <a:masterClrMapping/>
  </p:clrMapOvr>
</p:notes>
</file>

<file path=ppt/notesSlides/notesSlide10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109</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938190661"/>
      </p:ext>
    </p:extLst>
  </p:cSld>
  <p:clrMapOvr>
    <a:masterClrMapping/>
  </p:clrMapOvr>
</p:notes>
</file>

<file path=ppt/notesSlides/notesSlide10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110</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4247878105"/>
      </p:ext>
    </p:extLst>
  </p:cSld>
  <p:clrMapOvr>
    <a:masterClrMapping/>
  </p:clrMapOvr>
</p:notes>
</file>

<file path=ppt/notesSlides/notesSlide10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111</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420777186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12</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599529878"/>
      </p:ext>
    </p:extLst>
  </p:cSld>
  <p:clrMapOvr>
    <a:masterClrMapping/>
  </p:clrMapOvr>
</p:notes>
</file>

<file path=ppt/notesSlides/notesSlide1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112</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97221947"/>
      </p:ext>
    </p:extLst>
  </p:cSld>
  <p:clrMapOvr>
    <a:masterClrMapping/>
  </p:clrMapOvr>
</p:notes>
</file>

<file path=ppt/notesSlides/notesSlide1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113</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224138638"/>
      </p:ext>
    </p:extLst>
  </p:cSld>
  <p:clrMapOvr>
    <a:masterClrMapping/>
  </p:clrMapOvr>
</p:notes>
</file>

<file path=ppt/notesSlides/notesSlide1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699516"/>
            <a:fld id="{2B19949A-3FD3-C64E-BC1E-CB650CAFAEB8}" type="slidenum">
              <a:rPr lang="en-US">
                <a:solidFill>
                  <a:prstClr val="black"/>
                </a:solidFill>
              </a:rPr>
              <a:pPr defTabSz="699516"/>
              <a:t>114</a:t>
            </a:fld>
            <a:endParaRPr lang="en-US">
              <a:solidFill>
                <a:prstClr val="black"/>
              </a:solidFill>
            </a:endParaRPr>
          </a:p>
        </p:txBody>
      </p:sp>
    </p:spTree>
    <p:extLst>
      <p:ext uri="{BB962C8B-B14F-4D97-AF65-F5344CB8AC3E}">
        <p14:creationId val="1728906133"/>
      </p:ext>
    </p:extLst>
  </p:cSld>
  <p:clrMapOvr>
    <a:masterClrMapping/>
  </p:clrMapOvr>
</p:notes>
</file>

<file path=ppt/notesSlides/notesSlide1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115</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3244794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13</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84718773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14</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85032281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15</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26768761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16</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37421471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17</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52616355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18</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64956897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19</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78926669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20</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52786473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2</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68028638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21</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35892281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22</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02237243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23</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96421938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24</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5091392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25</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91950386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26</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59136472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27</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730621472"/>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28</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225732964"/>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29</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427060446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30</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6952900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3</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633804242"/>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31</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477230683"/>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32</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880725087"/>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33</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932893725"/>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34</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796617554"/>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35</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648453088"/>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36</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049320860"/>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37</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946484897"/>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38</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944140826"/>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39</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4252294082"/>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40</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74078143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4</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177587762"/>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41</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126918925"/>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42</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620980470"/>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43</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803273498"/>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44</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759294678"/>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45</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434364207"/>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46</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4199782920"/>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47</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052848580"/>
      </p:ext>
    </p:extLst>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48</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277557800"/>
      </p:ext>
    </p:extLst>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49</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570257051"/>
      </p:ext>
    </p:extLst>
  </p:cSld>
  <p:clrMapOvr>
    <a:masterClrMapping/>
  </p:clrMapOvr>
</p:notes>
</file>

<file path=ppt/notesSlides/notesSlide4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50</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06524307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5</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856403484"/>
      </p:ext>
    </p:extLst>
  </p:cSld>
  <p:clrMapOvr>
    <a:masterClrMapping/>
  </p:clrMapOvr>
</p:notes>
</file>

<file path=ppt/notesSlides/notesSlide5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51</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793083743"/>
      </p:ext>
    </p:extLst>
  </p:cSld>
  <p:clrMapOvr>
    <a:masterClrMapping/>
  </p:clrMapOvr>
</p:notes>
</file>

<file path=ppt/notesSlides/notesSlide5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286323-CA5C-4603-8E05-2B97C5D9CDD9}" type="slidenum">
              <a:rPr lang="en-US" smtClean="0"/>
              <a:t>53</a:t>
            </a:fld>
            <a:endParaRPr lang="en-US"/>
          </a:p>
        </p:txBody>
      </p:sp>
    </p:spTree>
    <p:extLst>
      <p:ext uri="{BB962C8B-B14F-4D97-AF65-F5344CB8AC3E}">
        <p14:creationId val="277717664"/>
      </p:ext>
    </p:extLst>
  </p:cSld>
  <p:clrMapOvr>
    <a:masterClrMapping/>
  </p:clrMapOvr>
</p:notes>
</file>

<file path=ppt/notesSlides/notesSlide5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286323-CA5C-4603-8E05-2B97C5D9CDD9}" type="slidenum">
              <a:rPr lang="en-US" smtClean="0"/>
              <a:t>54</a:t>
            </a:fld>
            <a:endParaRPr lang="en-US"/>
          </a:p>
        </p:txBody>
      </p:sp>
    </p:spTree>
    <p:extLst>
      <p:ext uri="{BB962C8B-B14F-4D97-AF65-F5344CB8AC3E}">
        <p14:creationId val="3500725345"/>
      </p:ext>
    </p:extLst>
  </p:cSld>
  <p:clrMapOvr>
    <a:masterClrMapping/>
  </p:clrMapOvr>
</p:notes>
</file>

<file path=ppt/notesSlides/notesSlide5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286323-CA5C-4603-8E05-2B97C5D9CDD9}" type="slidenum">
              <a:rPr lang="en-US" smtClean="0"/>
              <a:t>55</a:t>
            </a:fld>
            <a:endParaRPr lang="en-US"/>
          </a:p>
        </p:txBody>
      </p:sp>
    </p:spTree>
    <p:extLst>
      <p:ext uri="{BB962C8B-B14F-4D97-AF65-F5344CB8AC3E}">
        <p14:creationId val="2445917319"/>
      </p:ext>
    </p:extLst>
  </p:cSld>
  <p:clrMapOvr>
    <a:masterClrMapping/>
  </p:clrMapOvr>
</p:notes>
</file>

<file path=ppt/notesSlides/notesSlide5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286323-CA5C-4603-8E05-2B97C5D9CDD9}" type="slidenum">
              <a:rPr lang="en-US" smtClean="0"/>
              <a:t>56</a:t>
            </a:fld>
            <a:endParaRPr lang="en-US"/>
          </a:p>
        </p:txBody>
      </p:sp>
    </p:spTree>
    <p:extLst>
      <p:ext uri="{BB962C8B-B14F-4D97-AF65-F5344CB8AC3E}">
        <p14:creationId val="4171811539"/>
      </p:ext>
    </p:extLst>
  </p:cSld>
  <p:clrMapOvr>
    <a:masterClrMapping/>
  </p:clrMapOvr>
</p:notes>
</file>

<file path=ppt/notesSlides/notesSlide5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286323-CA5C-4603-8E05-2B97C5D9CDD9}" type="slidenum">
              <a:rPr lang="en-US" smtClean="0"/>
              <a:t>57</a:t>
            </a:fld>
            <a:endParaRPr lang="en-US"/>
          </a:p>
        </p:txBody>
      </p:sp>
    </p:spTree>
    <p:extLst>
      <p:ext uri="{BB962C8B-B14F-4D97-AF65-F5344CB8AC3E}">
        <p14:creationId val="3042710199"/>
      </p:ext>
    </p:extLst>
  </p:cSld>
  <p:clrMapOvr>
    <a:masterClrMapping/>
  </p:clrMapOvr>
</p:notes>
</file>

<file path=ppt/notesSlides/notesSlide5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286323-CA5C-4603-8E05-2B97C5D9CDD9}" type="slidenum">
              <a:rPr lang="en-US" smtClean="0"/>
              <a:t>58</a:t>
            </a:fld>
            <a:endParaRPr lang="en-US"/>
          </a:p>
        </p:txBody>
      </p:sp>
    </p:spTree>
    <p:extLst>
      <p:ext uri="{BB962C8B-B14F-4D97-AF65-F5344CB8AC3E}">
        <p14:creationId val="3926223826"/>
      </p:ext>
    </p:extLst>
  </p:cSld>
  <p:clrMapOvr>
    <a:masterClrMapping/>
  </p:clrMapOvr>
</p:notes>
</file>

<file path=ppt/notesSlides/notesSlide5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286323-CA5C-4603-8E05-2B97C5D9CDD9}" type="slidenum">
              <a:rPr lang="en-US" smtClean="0"/>
              <a:t>59</a:t>
            </a:fld>
            <a:endParaRPr lang="en-US"/>
          </a:p>
        </p:txBody>
      </p:sp>
    </p:spTree>
    <p:extLst>
      <p:ext uri="{BB962C8B-B14F-4D97-AF65-F5344CB8AC3E}">
        <p14:creationId val="1906288484"/>
      </p:ext>
    </p:extLst>
  </p:cSld>
  <p:clrMapOvr>
    <a:masterClrMapping/>
  </p:clrMapOvr>
</p:notes>
</file>

<file path=ppt/notesSlides/notesSlide5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60</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4088410282"/>
      </p:ext>
    </p:extLst>
  </p:cSld>
  <p:clrMapOvr>
    <a:masterClrMapping/>
  </p:clrMapOvr>
</p:notes>
</file>

<file path=ppt/notesSlides/notesSlide5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61</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87665900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31073"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a:ln>
                  <a:noFill/>
                </a:ln>
                <a:solidFill>
                  <a:prstClr val="black"/>
                </a:solidFill>
                <a:effectLst/>
                <a:uLnTx/>
                <a:uFillTx/>
                <a:latin typeface="Open Sans" charset="0"/>
                <a:ea typeface="+mn-ea"/>
                <a:cs typeface="+mn-cs"/>
              </a:rPr>
              <a:pPr marL="0" marR="0" lvl="0" indent="0" algn="r" defTabSz="731073" rtl="0" eaLnBrk="1" fontAlgn="auto" latinLnBrk="0" hangingPunct="1">
                <a:lnSpc>
                  <a:spcPct val="100000"/>
                </a:lnSpc>
                <a:spcBef>
                  <a:spcPct val="0"/>
                </a:spcBef>
                <a:spcAft>
                  <a:spcPct val="0"/>
                </a:spcAft>
                <a:buClrTx/>
                <a:buSzTx/>
                <a:buFontTx/>
                <a:buNone/>
                <a:defRPr/>
              </a:pPr>
              <a:t>7</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648453088"/>
      </p:ext>
    </p:extLst>
  </p:cSld>
  <p:clrMapOvr>
    <a:masterClrMapping/>
  </p:clrMapOvr>
</p:notes>
</file>

<file path=ppt/notesSlides/notesSlide6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62</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050626167"/>
      </p:ext>
    </p:extLst>
  </p:cSld>
  <p:clrMapOvr>
    <a:masterClrMapping/>
  </p:clrMapOvr>
</p:notes>
</file>

<file path=ppt/notesSlides/notesSlide6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63</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29847921"/>
      </p:ext>
    </p:extLst>
  </p:cSld>
  <p:clrMapOvr>
    <a:masterClrMapping/>
  </p:clrMapOvr>
</p:notes>
</file>

<file path=ppt/notesSlides/notesSlide6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64</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276890153"/>
      </p:ext>
    </p:extLst>
  </p:cSld>
  <p:clrMapOvr>
    <a:masterClrMapping/>
  </p:clrMapOvr>
</p:notes>
</file>

<file path=ppt/notesSlides/notesSlide6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65</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907122248"/>
      </p:ext>
    </p:extLst>
  </p:cSld>
  <p:clrMapOvr>
    <a:masterClrMapping/>
  </p:clrMapOvr>
</p:notes>
</file>

<file path=ppt/notesSlides/notesSlide6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66</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859471050"/>
      </p:ext>
    </p:extLst>
  </p:cSld>
  <p:clrMapOvr>
    <a:masterClrMapping/>
  </p:clrMapOvr>
</p:notes>
</file>

<file path=ppt/notesSlides/notesSlide6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67</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7622661"/>
      </p:ext>
    </p:extLst>
  </p:cSld>
  <p:clrMapOvr>
    <a:masterClrMapping/>
  </p:clrMapOvr>
</p:notes>
</file>

<file path=ppt/notesSlides/notesSlide6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68</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911944535"/>
      </p:ext>
    </p:extLst>
  </p:cSld>
  <p:clrMapOvr>
    <a:masterClrMapping/>
  </p:clrMapOvr>
</p:notes>
</file>

<file path=ppt/notesSlides/notesSlide6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69</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132779418"/>
      </p:ext>
    </p:extLst>
  </p:cSld>
  <p:clrMapOvr>
    <a:masterClrMapping/>
  </p:clrMapOvr>
</p:notes>
</file>

<file path=ppt/notesSlides/notesSlide6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70</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316403539"/>
      </p:ext>
    </p:extLst>
  </p:cSld>
  <p:clrMapOvr>
    <a:masterClrMapping/>
  </p:clrMapOvr>
</p:notes>
</file>

<file path=ppt/notesSlides/notesSlide6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71</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47241408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8</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6736300"/>
      </p:ext>
    </p:extLst>
  </p:cSld>
  <p:clrMapOvr>
    <a:masterClrMapping/>
  </p:clrMapOvr>
</p:notes>
</file>

<file path=ppt/notesSlides/notesSlide7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72</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447482564"/>
      </p:ext>
    </p:extLst>
  </p:cSld>
  <p:clrMapOvr>
    <a:masterClrMapping/>
  </p:clrMapOvr>
</p:notes>
</file>

<file path=ppt/notesSlides/notesSlide7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73</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540397633"/>
      </p:ext>
    </p:extLst>
  </p:cSld>
  <p:clrMapOvr>
    <a:masterClrMapping/>
  </p:clrMapOvr>
</p:notes>
</file>

<file path=ppt/notesSlides/notesSlide7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74</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212986572"/>
      </p:ext>
    </p:extLst>
  </p:cSld>
  <p:clrMapOvr>
    <a:masterClrMapping/>
  </p:clrMapOvr>
</p:notes>
</file>

<file path=ppt/notesSlides/notesSlide7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75</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16259611"/>
      </p:ext>
    </p:extLst>
  </p:cSld>
  <p:clrMapOvr>
    <a:masterClrMapping/>
  </p:clrMapOvr>
</p:notes>
</file>

<file path=ppt/notesSlides/notesSlide7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76</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598476478"/>
      </p:ext>
    </p:extLst>
  </p:cSld>
  <p:clrMapOvr>
    <a:masterClrMapping/>
  </p:clrMapOvr>
</p:notes>
</file>

<file path=ppt/notesSlides/notesSlide7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77</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4082824862"/>
      </p:ext>
    </p:extLst>
  </p:cSld>
  <p:clrMapOvr>
    <a:masterClrMapping/>
  </p:clrMapOvr>
</p:notes>
</file>

<file path=ppt/notesSlides/notesSlide7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78</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280610805"/>
      </p:ext>
    </p:extLst>
  </p:cSld>
  <p:clrMapOvr>
    <a:masterClrMapping/>
  </p:clrMapOvr>
</p:notes>
</file>

<file path=ppt/notesSlides/notesSlide7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79</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65120747"/>
      </p:ext>
    </p:extLst>
  </p:cSld>
  <p:clrMapOvr>
    <a:masterClrMapping/>
  </p:clrMapOvr>
</p:notes>
</file>

<file path=ppt/notesSlides/notesSlide7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80</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560550599"/>
      </p:ext>
    </p:extLst>
  </p:cSld>
  <p:clrMapOvr>
    <a:masterClrMapping/>
  </p:clrMapOvr>
</p:notes>
</file>

<file path=ppt/notesSlides/notesSlide7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81</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44951669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9</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165816601"/>
      </p:ext>
    </p:extLst>
  </p:cSld>
  <p:clrMapOvr>
    <a:masterClrMapping/>
  </p:clrMapOvr>
</p:notes>
</file>

<file path=ppt/notesSlides/notesSlide8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82</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133639866"/>
      </p:ext>
    </p:extLst>
  </p:cSld>
  <p:clrMapOvr>
    <a:masterClrMapping/>
  </p:clrMapOvr>
</p:notes>
</file>

<file path=ppt/notesSlides/notesSlide8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83</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90064660"/>
      </p:ext>
    </p:extLst>
  </p:cSld>
  <p:clrMapOvr>
    <a:masterClrMapping/>
  </p:clrMapOvr>
</p:notes>
</file>

<file path=ppt/notesSlides/notesSlide8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84</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313849404"/>
      </p:ext>
    </p:extLst>
  </p:cSld>
  <p:clrMapOvr>
    <a:masterClrMapping/>
  </p:clrMapOvr>
</p:notes>
</file>

<file path=ppt/notesSlides/notesSlide8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85</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607719077"/>
      </p:ext>
    </p:extLst>
  </p:cSld>
  <p:clrMapOvr>
    <a:masterClrMapping/>
  </p:clrMapOvr>
</p:notes>
</file>

<file path=ppt/notesSlides/notesSlide8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86</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564484299"/>
      </p:ext>
    </p:extLst>
  </p:cSld>
  <p:clrMapOvr>
    <a:masterClrMapping/>
  </p:clrMapOvr>
</p:notes>
</file>

<file path=ppt/notesSlides/notesSlide8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87</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041271902"/>
      </p:ext>
    </p:extLst>
  </p:cSld>
  <p:clrMapOvr>
    <a:masterClrMapping/>
  </p:clrMapOvr>
</p:notes>
</file>

<file path=ppt/notesSlides/notesSlide8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88</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924492810"/>
      </p:ext>
    </p:extLst>
  </p:cSld>
  <p:clrMapOvr>
    <a:masterClrMapping/>
  </p:clrMapOvr>
</p:notes>
</file>

<file path=ppt/notesSlides/notesSlide8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89</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536736084"/>
      </p:ext>
    </p:extLst>
  </p:cSld>
  <p:clrMapOvr>
    <a:masterClrMapping/>
  </p:clrMapOvr>
</p:notes>
</file>

<file path=ppt/notesSlides/notesSlide8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90</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544177832"/>
      </p:ext>
    </p:extLst>
  </p:cSld>
  <p:clrMapOvr>
    <a:masterClrMapping/>
  </p:clrMapOvr>
</p:notes>
</file>

<file path=ppt/notesSlides/notesSlide8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91</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95206915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2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10</a:t>
            </a:fld>
            <a:endParaRPr kumimoji="0" lang="en-US" sz="12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417889914"/>
      </p:ext>
    </p:extLst>
  </p:cSld>
  <p:clrMapOvr>
    <a:masterClrMapping/>
  </p:clrMapOvr>
</p:notes>
</file>

<file path=ppt/notesSlides/notesSlide9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92</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623601941"/>
      </p:ext>
    </p:extLst>
  </p:cSld>
  <p:clrMapOvr>
    <a:masterClrMapping/>
  </p:clrMapOvr>
</p:notes>
</file>

<file path=ppt/notesSlides/notesSlide9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93</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4292799552"/>
      </p:ext>
    </p:extLst>
  </p:cSld>
  <p:clrMapOvr>
    <a:masterClrMapping/>
  </p:clrMapOvr>
</p:notes>
</file>

<file path=ppt/notesSlides/notesSlide9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94</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553458267"/>
      </p:ext>
    </p:extLst>
  </p:cSld>
  <p:clrMapOvr>
    <a:masterClrMapping/>
  </p:clrMapOvr>
</p:notes>
</file>

<file path=ppt/notesSlides/notesSlide9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95</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098239087"/>
      </p:ext>
    </p:extLst>
  </p:cSld>
  <p:clrMapOvr>
    <a:masterClrMapping/>
  </p:clrMapOvr>
</p:notes>
</file>

<file path=ppt/notesSlides/notesSlide9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96</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3515131467"/>
      </p:ext>
    </p:extLst>
  </p:cSld>
  <p:clrMapOvr>
    <a:masterClrMapping/>
  </p:clrMapOvr>
</p:notes>
</file>

<file path=ppt/notesSlides/notesSlide9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97</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77635670"/>
      </p:ext>
    </p:extLst>
  </p:cSld>
  <p:clrMapOvr>
    <a:masterClrMapping/>
  </p:clrMapOvr>
</p:notes>
</file>

<file path=ppt/notesSlides/notesSlide9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98</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659258565"/>
      </p:ext>
    </p:extLst>
  </p:cSld>
  <p:clrMapOvr>
    <a:masterClrMapping/>
  </p:clrMapOvr>
</p:notes>
</file>

<file path=ppt/notesSlides/notesSlide9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99</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584457121"/>
      </p:ext>
    </p:extLst>
  </p:cSld>
  <p:clrMapOvr>
    <a:masterClrMapping/>
  </p:clrMapOvr>
</p:notes>
</file>

<file path=ppt/notesSlides/notesSlide9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100</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224295522"/>
      </p:ext>
    </p:extLst>
  </p:cSld>
  <p:clrMapOvr>
    <a:masterClrMapping/>
  </p:clrMapOvr>
</p:notes>
</file>

<file path=ppt/notesSlides/notesSlide9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101</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82254653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svg" /><Relationship Id="rId3" Type="http://schemas.openxmlformats.org/officeDocument/2006/relationships/image" Target="../media/image5.png" /><Relationship Id="rId4" Type="http://schemas.openxmlformats.org/officeDocument/2006/relationships/image" Target="../media/image6.svg" /><Relationship Id="rId5" Type="http://schemas.openxmlformats.org/officeDocument/2006/relationships/image" Target="../media/image7.png" /><Relationship Id="rId6" Type="http://schemas.openxmlformats.org/officeDocument/2006/relationships/image" Target="../media/image8.svg" /><Relationship Id="rId7" Type="http://schemas.openxmlformats.org/officeDocument/2006/relationships/image" Target="../media/image9.png" /><Relationship Id="rId8"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svg" /><Relationship Id="rId3" Type="http://schemas.openxmlformats.org/officeDocument/2006/relationships/image" Target="../media/image5.png" /><Relationship Id="rId4" Type="http://schemas.openxmlformats.org/officeDocument/2006/relationships/image" Target="../media/image6.svg" /><Relationship Id="rId5" Type="http://schemas.openxmlformats.org/officeDocument/2006/relationships/image" Target="../media/image7.png" /><Relationship Id="rId6" Type="http://schemas.openxmlformats.org/officeDocument/2006/relationships/image" Target="../media/image8.svg" /><Relationship Id="rId7" Type="http://schemas.openxmlformats.org/officeDocument/2006/relationships/image" Target="../media/image9.png" /><Relationship Id="rId8"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3.png" /><Relationship Id="rId10" Type="http://schemas.openxmlformats.org/officeDocument/2006/relationships/image" Target="../media/image13.svg" /><Relationship Id="rId11" Type="http://schemas.openxmlformats.org/officeDocument/2006/relationships/image" Target="../media/image14.png" /><Relationship Id="rId12" Type="http://schemas.openxmlformats.org/officeDocument/2006/relationships/image" Target="../media/image15.svg" /><Relationship Id="rId13" Type="http://schemas.openxmlformats.org/officeDocument/2006/relationships/slideMaster" Target="../slideMasters/slideMaster1.xml" /><Relationship Id="rId2" Type="http://schemas.openxmlformats.org/officeDocument/2006/relationships/image" Target="../media/image4.svg" /><Relationship Id="rId3" Type="http://schemas.openxmlformats.org/officeDocument/2006/relationships/image" Target="../media/image5.png" /><Relationship Id="rId4" Type="http://schemas.openxmlformats.org/officeDocument/2006/relationships/image" Target="../media/image6.svg" /><Relationship Id="rId5" Type="http://schemas.openxmlformats.org/officeDocument/2006/relationships/image" Target="../media/image7.png" /><Relationship Id="rId6" Type="http://schemas.openxmlformats.org/officeDocument/2006/relationships/image" Target="../media/image8.svg" /><Relationship Id="rId7" Type="http://schemas.openxmlformats.org/officeDocument/2006/relationships/image" Target="../media/image10.png" /><Relationship Id="rId8" Type="http://schemas.openxmlformats.org/officeDocument/2006/relationships/image" Target="../media/image11.svg" /><Relationship Id="rId9" Type="http://schemas.openxmlformats.org/officeDocument/2006/relationships/image" Target="../media/image12.png"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16.jpeg" /><Relationship Id="rId2"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16.jpeg" /><Relationship Id="rId2"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16.jpeg" /><Relationship Id="rId2"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17.jpeg" /><Relationship Id="rId2"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16.jpeg" /><Relationship Id="rId2"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16.jpeg" /><Relationship Id="rId2"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16.jpeg" /><Relationship Id="rId2"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image" Target="../media/image17.jpeg" /><Relationship Id="rId2"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16.jpeg" /><Relationship Id="rId2"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image" Target="../media/image18.png" /><Relationship Id="rId2" Type="http://schemas.openxmlformats.org/officeDocument/2006/relationships/slideMaster" Target="../slideMasters/slideMaster3.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4.xml.rels>&#65279;<?xml version="1.0" encoding="utf-8" standalone="yes"?><Relationships xmlns="http://schemas.openxmlformats.org/package/2006/relationships"><Relationship Id="rId1" Type="http://schemas.openxmlformats.org/officeDocument/2006/relationships/image" Target="../media/image16.jpeg" /><Relationship Id="rId2" Type="http://schemas.openxmlformats.org/officeDocument/2006/relationships/slideMaster" Target="../slideMasters/slideMaster3.xml" /></Relationships>
</file>

<file path=ppt/slideLayouts/_rels/slideLayout45.xml.rels>&#65279;<?xml version="1.0" encoding="utf-8" standalone="yes"?><Relationships xmlns="http://schemas.openxmlformats.org/package/2006/relationships"><Relationship Id="rId1" Type="http://schemas.openxmlformats.org/officeDocument/2006/relationships/image" Target="../media/image19.png" /><Relationship Id="rId2" Type="http://schemas.microsoft.com/office/2007/relationships/hdphoto" Target="../media/image20.wdp" /><Relationship Id="rId3" Type="http://schemas.openxmlformats.org/officeDocument/2006/relationships/image" Target="../media/image18.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slideMaster" Target="../slideMasters/slideMaster3.xml" /></Relationships>
</file>

<file path=ppt/slideLayouts/_rels/slideLayout46.xml.rels>&#65279;<?xml version="1.0" encoding="utf-8" standalone="yes"?><Relationships xmlns="http://schemas.openxmlformats.org/package/2006/relationships"><Relationship Id="rId1" Type="http://schemas.openxmlformats.org/officeDocument/2006/relationships/image" Target="../media/image18.png" /><Relationship Id="rId2" Type="http://schemas.openxmlformats.org/officeDocument/2006/relationships/image" Target="../media/image21.png" /><Relationship Id="rId3" Type="http://schemas.openxmlformats.org/officeDocument/2006/relationships/image" Target="../media/image22.png" /><Relationship Id="rId4" Type="http://schemas.openxmlformats.org/officeDocument/2006/relationships/slideMaster" Target="../slideMasters/slideMaster3.xml" /></Relationships>
</file>

<file path=ppt/slideLayouts/_rels/slideLayout47.xml.rels>&#65279;<?xml version="1.0" encoding="utf-8" standalone="yes"?><Relationships xmlns="http://schemas.openxmlformats.org/package/2006/relationships"><Relationship Id="rId1" Type="http://schemas.openxmlformats.org/officeDocument/2006/relationships/image" Target="../media/image18.png" /><Relationship Id="rId2" Type="http://schemas.openxmlformats.org/officeDocument/2006/relationships/slideMaster" Target="../slideMasters/slideMaster3.xml" /></Relationships>
</file>

<file path=ppt/slideLayouts/_rels/slideLayout48.xml.rels>&#65279;<?xml version="1.0" encoding="utf-8" standalone="yes"?><Relationships xmlns="http://schemas.openxmlformats.org/package/2006/relationships"><Relationship Id="rId1" Type="http://schemas.openxmlformats.org/officeDocument/2006/relationships/image" Target="../media/image23.png" /><Relationship Id="rId2" Type="http://schemas.openxmlformats.org/officeDocument/2006/relationships/slideMaster" Target="../slideMasters/slideMaster3.xml" /></Relationships>
</file>

<file path=ppt/slideLayouts/_rels/slideLayout49.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3.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image" Target="../media/image16.jpeg" /><Relationship Id="rId2" Type="http://schemas.openxmlformats.org/officeDocument/2006/relationships/slideMaster" Target="../slideMasters/slideMaster4.xml" /></Relationships>
</file>

<file path=ppt/slideLayouts/_rels/slideLayout51.xml.rels>&#65279;<?xml version="1.0" encoding="utf-8" standalone="yes"?><Relationships xmlns="http://schemas.openxmlformats.org/package/2006/relationships"><Relationship Id="rId1" Type="http://schemas.openxmlformats.org/officeDocument/2006/relationships/image" Target="../media/image16.jpeg" /><Relationship Id="rId2" Type="http://schemas.openxmlformats.org/officeDocument/2006/relationships/slideMaster" Target="../slideMasters/slideMaster4.xml" /></Relationships>
</file>

<file path=ppt/slideLayouts/_rels/slideLayout52.xml.rels>&#65279;<?xml version="1.0" encoding="utf-8" standalone="yes"?><Relationships xmlns="http://schemas.openxmlformats.org/package/2006/relationships"><Relationship Id="rId1" Type="http://schemas.openxmlformats.org/officeDocument/2006/relationships/image" Target="../media/image17.jpeg" /><Relationship Id="rId2" Type="http://schemas.openxmlformats.org/officeDocument/2006/relationships/slideMaster" Target="../slideMasters/slideMaster4.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58.xml.rels>&#65279;<?xml version="1.0" encoding="utf-8" standalone="yes"?><Relationships xmlns="http://schemas.openxmlformats.org/package/2006/relationships"><Relationship Id="rId1" Type="http://schemas.openxmlformats.org/officeDocument/2006/relationships/image" Target="../media/image16.jpeg" /><Relationship Id="rId2" Type="http://schemas.openxmlformats.org/officeDocument/2006/relationships/slideMaster" Target="../slideMasters/slideMaster4.xml" /></Relationships>
</file>

<file path=ppt/slideLayouts/_rels/slideLayout59.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4.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sp>
        <p:nvSpPr>
          <p:cNvPr id="19" name="Picture Placeholder 18">
            <a:extLst>
              <a:ext uri="{FF2B5EF4-FFF2-40B4-BE49-F238E27FC236}">
                <a16:creationId xmlns:a16="http://schemas.microsoft.com/office/drawing/2014/main" id="{D4A7D76E-766E-4102-B04C-33640AAED7BE}"/>
              </a:ext>
            </a:extLst>
          </p:cNvPr>
          <p:cNvSpPr>
            <a:spLocks noGrp="1"/>
          </p:cNvSpPr>
          <p:nvPr>
            <p:ph type="pic" sz="quarter" idx="22" hasCustomPrompt="1"/>
          </p:nvPr>
        </p:nvSpPr>
        <p:spPr>
          <a:xfrm>
            <a:off x="0" y="9777"/>
            <a:ext cx="12192000" cy="4002088"/>
          </a:xfrm>
          <a:solidFill>
            <a:schemeClr val="bg1">
              <a:lumMod val="85000"/>
            </a:schemeClr>
          </a:solidFill>
        </p:spPr>
        <p:txBody>
          <a:bodyPr>
            <a:normAutofit/>
          </a:bodyPr>
          <a:lstStyle>
            <a:lvl1pPr marL="0" marR="0" indent="0" algn="l" defTabSz="457200" rtl="0" eaLnBrk="1" fontAlgn="auto" latinLnBrk="0" hangingPunct="1">
              <a:lnSpc>
                <a:spcPts val="2400"/>
              </a:lnSpc>
              <a:spcBef>
                <a:spcPct val="0"/>
              </a:spcBef>
              <a:spcAft>
                <a:spcPct val="0"/>
              </a:spcAft>
              <a:buClrTx/>
              <a:buSzTx/>
              <a:buFont typeface="Arial"/>
              <a:buNone/>
              <a:defRPr sz="2800"/>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Calibri Light" panose="020f0302020204030204"/>
                <a:ea typeface="Open Sans" charset="0"/>
                <a:cs typeface="Arial" panose="020b0604020202020204" pitchFamily="34" charset="0"/>
              </a:rPr>
              <a:t>high-res image, chart or graph</a:t>
            </a:r>
          </a:p>
        </p:txBody>
      </p:sp>
      <p:sp>
        <p:nvSpPr>
          <p:cNvPr id="8" name="Title 7">
            <a:extLst>
              <a:ext uri="{FF2B5EF4-FFF2-40B4-BE49-F238E27FC236}">
                <a16:creationId xmlns:a16="http://schemas.microsoft.com/office/drawing/2014/main" id="{CD8F93BA-939B-4F9B-A4A4-148447F795D6}"/>
              </a:ext>
            </a:extLst>
          </p:cNvPr>
          <p:cNvSpPr>
            <a:spLocks noGrp="1"/>
          </p:cNvSpPr>
          <p:nvPr>
            <p:ph type="title" hasCustomPrompt="1"/>
          </p:nvPr>
        </p:nvSpPr>
        <p:spPr>
          <a:xfrm>
            <a:off x="838200" y="1348039"/>
            <a:ext cx="10515600" cy="1325563"/>
          </a:xfrm>
        </p:spPr>
        <p:txBody>
          <a:bodyPr>
            <a:normAutofit/>
          </a:bodyPr>
          <a:lstStyle>
            <a:lvl1pPr>
              <a:defRPr sz="6600" b="1">
                <a:solidFill>
                  <a:srgbClr val="173151"/>
                </a:solidFill>
                <a:latin typeface="+mn-lt"/>
              </a:defRPr>
            </a:lvl1pPr>
          </a:lstStyle>
          <a:p>
            <a:pPr lvl="0"/>
            <a:r>
              <a:rPr lang="en-US"/>
              <a:t>Add Title Here</a:t>
            </a:r>
          </a:p>
        </p:txBody>
      </p:sp>
      <p:sp>
        <p:nvSpPr>
          <p:cNvPr id="10" name="Slide Number Placeholder 4">
            <a:extLst>
              <a:ext uri="{FF2B5EF4-FFF2-40B4-BE49-F238E27FC236}">
                <a16:creationId xmlns:a16="http://schemas.microsoft.com/office/drawing/2014/main" id="{43FC4BDC-9F52-4C7A-9617-1872E2479DB7}"/>
              </a:ext>
            </a:extLst>
          </p:cNvPr>
          <p:cNvSpPr txBox="1"/>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pPr marL="0" marR="0" lvl="0" indent="0" algn="r" defTabSz="725714" rtl="0" eaLnBrk="1" fontAlgn="auto" latinLnBrk="0" hangingPunct="1">
              <a:lnSpc>
                <a:spcPct val="100000"/>
              </a:lnSpc>
              <a:spcBef>
                <a:spcPct val="0"/>
              </a:spcBef>
              <a:spcAft>
                <a:spcPct val="0"/>
              </a:spcAft>
              <a:buClrTx/>
              <a:buSzTx/>
              <a:buFontTx/>
              <a:buNone/>
              <a:defRPr/>
            </a:pPr>
            <a:r>
              <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rPr>
              <a:t>www.bricker.com | </a:t>
            </a:r>
            <a:fld id="{485CFFA6-2C81-4DC2-9674-2567680E9A34}" type="slidenum">
              <a:rPr kumimoji="0" lang="en-US" sz="1100" b="0" i="0" u="none" strike="noStrike" kern="1200" cap="none" spc="0" normalizeH="0" baseline="0" noProof="0" smtClean="0">
                <a:ln>
                  <a:noFill/>
                </a:ln>
                <a:solidFill>
                  <a:srgbClr val="588AB6"/>
                </a:solidFill>
                <a:effectLst/>
                <a:uLnTx/>
                <a:uFillTx/>
                <a:latin typeface="Calibri" panose="020f0502020204030204"/>
                <a:ea typeface="Arial" panose="020b0604020202020204" pitchFamily="34" charset="0"/>
                <a:cs typeface="Arial" panose="020b0604020202020204" pitchFamily="34" charset="0"/>
              </a:rPr>
              <a:t>‹#›</a:t>
            </a:fld>
            <a:endPar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endParaRPr>
          </a:p>
        </p:txBody>
      </p:sp>
      <p:sp>
        <p:nvSpPr>
          <p:cNvPr id="11" name="Date Placeholder 1">
            <a:extLst>
              <a:ext uri="{FF2B5EF4-FFF2-40B4-BE49-F238E27FC236}">
                <a16:creationId xmlns:a16="http://schemas.microsoft.com/office/drawing/2014/main" id="{8AC2B7CE-D1F0-4653-B3CE-8C2BA17F79FD}"/>
              </a:ext>
            </a:extLst>
          </p:cNvPr>
          <p:cNvSpPr>
            <a:spLocks noGrp="1"/>
          </p:cNvSpPr>
          <p:nvPr>
            <p:ph type="dt" sz="half" idx="27"/>
          </p:nvPr>
        </p:nvSpPr>
        <p:spPr>
          <a:xfrm>
            <a:off x="838200" y="6356350"/>
            <a:ext cx="2743200" cy="365125"/>
          </a:xfrm>
        </p:spPr>
        <p:txBody>
          <a:bodyPr/>
          <a:lstStyle>
            <a:lvl1pPr>
              <a:defRPr sz="1100" b="0"/>
            </a:lvl1pPr>
          </a:lstStyle>
          <a:p>
            <a:pPr marL="0" marR="0" lvl="0" indent="0" algn="l" defTabSz="914400" rtl="0" eaLnBrk="1" fontAlgn="auto" latinLnBrk="0" hangingPunct="1">
              <a:lnSpc>
                <a:spcPct val="100000"/>
              </a:lnSpc>
              <a:spcBef>
                <a:spcPct val="0"/>
              </a:spcBef>
              <a:spcAft>
                <a:spcPct val="0"/>
              </a:spcAft>
              <a:buClrTx/>
              <a:buSzTx/>
              <a:buFontTx/>
              <a:buNone/>
              <a:defRPr/>
            </a:pPr>
            <a:fld id="{C91DABBE-39E9-4491-9136-356899D8952E}" type="datetime1">
              <a:rPr kumimoji="0" lang="en-US" sz="1100" b="0" i="0" u="none" strike="noStrike" kern="1200" cap="none" spc="0" normalizeH="0" baseline="0" noProof="0" smtClean="0">
                <a:ln>
                  <a:noFill/>
                </a:ln>
                <a:solidFill>
                  <a:srgbClr val="588AB6"/>
                </a:solidFill>
                <a:effectLst/>
                <a:uLnTx/>
                <a:uFillTx/>
                <a:latin typeface="Calibri" panose="020f0502020204030204"/>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2/16/2026</a:t>
            </a:fld>
            <a:endParaRPr kumimoji="0" lang="en-US" sz="1100" b="0" i="0" u="none" strike="noStrike" kern="1200" cap="none" spc="0" normalizeH="0" baseline="0" noProof="0">
              <a:ln>
                <a:noFill/>
              </a:ln>
              <a:solidFill>
                <a:srgbClr val="588AB6"/>
              </a:solidFill>
              <a:effectLst/>
              <a:uLnTx/>
              <a:uFillTx/>
              <a:latin typeface="Calibri" panose="020f0502020204030204"/>
              <a:cs typeface="Arial" panose="020b0604020202020204" pitchFamily="34" charset="0"/>
            </a:endParaRPr>
          </a:p>
        </p:txBody>
      </p:sp>
      <p:sp>
        <p:nvSpPr>
          <p:cNvPr id="2" name="Text Placeholder 22">
            <a:extLst>
              <a:ext uri="{FF2B5EF4-FFF2-40B4-BE49-F238E27FC236}">
                <a16:creationId xmlns:a16="http://schemas.microsoft.com/office/drawing/2014/main" id="{50C9EFAB-6A69-E1E5-C26B-0B25C0BEC363}"/>
              </a:ext>
            </a:extLst>
          </p:cNvPr>
          <p:cNvSpPr>
            <a:spLocks noGrp="1"/>
          </p:cNvSpPr>
          <p:nvPr>
            <p:ph type="body" sz="quarter" idx="24" hasCustomPrompt="1"/>
          </p:nvPr>
        </p:nvSpPr>
        <p:spPr>
          <a:xfrm>
            <a:off x="837770" y="4761434"/>
            <a:ext cx="2544407" cy="1200150"/>
          </a:xfrm>
        </p:spPr>
        <p:txBody>
          <a:bodyPr>
            <a:noAutofit/>
          </a:bodyPr>
          <a:lstStyle>
            <a:lvl1pPr marL="0" marR="0" indent="0" algn="l" defTabSz="914400" rtl="0" eaLnBrk="1" fontAlgn="auto" latinLnBrk="0" hangingPunct="1">
              <a:lnSpc>
                <a:spcPct val="120000"/>
              </a:lnSpc>
              <a:spcBef>
                <a:spcPct val="0"/>
              </a:spcBef>
              <a:spcAft>
                <a:spcPct val="0"/>
              </a:spcAft>
              <a:buClrTx/>
              <a:buSzTx/>
              <a:buFontTx/>
              <a:buNone/>
              <a:defRPr sz="1800"/>
            </a:lvl1p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en-US" sz="2000" b="1" i="0" u="none" strike="noStrike" kern="1200" cap="none" spc="0" normalizeH="0" baseline="0" noProof="0">
                <a:ln>
                  <a:noFill/>
                </a:ln>
                <a:solidFill>
                  <a:prstClr val="black">
                    <a:lumMod val="75000"/>
                    <a:lumOff val="25000"/>
                  </a:prstClr>
                </a:solidFill>
                <a:effectLst/>
                <a:uLnTx/>
                <a:uFillTx/>
                <a:latin typeface="+mn-lt"/>
                <a:ea typeface="Montserrat Light" charset="0"/>
                <a:cs typeface="Arial" panose="020b0604020202020204" pitchFamily="34" charset="0"/>
              </a:rPr>
              <a:t>First M. Last</a:t>
            </a:r>
          </a:p>
          <a:p>
            <a:pPr marL="0" marR="0" lvl="0" indent="0" algn="l" defTabSz="914400" rtl="0" eaLnBrk="1" fontAlgn="auto" latinLnBrk="0" hangingPunct="1">
              <a:lnSpc>
                <a:spcPct val="120000"/>
              </a:lnSpc>
              <a:spcBef>
                <a:spcPct val="0"/>
              </a:spcBef>
              <a:spcAft>
                <a:spcPct val="0"/>
              </a:spcAft>
              <a:buClrTx/>
              <a:buSzTx/>
              <a:buFontTx/>
              <a:buNone/>
              <a:defRPr/>
            </a:pPr>
            <a:r>
              <a:rPr kumimoji="0" lang="en-US" sz="2000" b="0" i="1" u="none" strike="noStrike" kern="1200" cap="none" spc="0" normalizeH="0" baseline="0" noProof="0">
                <a:ln>
                  <a:noFill/>
                </a:ln>
                <a:solidFill>
                  <a:prstClr val="black">
                    <a:lumMod val="75000"/>
                    <a:lumOff val="25000"/>
                  </a:prstClr>
                </a:solidFill>
                <a:effectLst/>
                <a:uLnTx/>
                <a:uFillTx/>
                <a:latin typeface="+mn-lt"/>
                <a:ea typeface="Montserrat Light" charset="0"/>
                <a:cs typeface="Arial" panose="020b0604020202020204" pitchFamily="34" charset="0"/>
              </a:rPr>
              <a:t>Title</a:t>
            </a:r>
          </a:p>
          <a:p>
            <a:pPr marL="0" marR="0" lvl="0" indent="0" algn="l" defTabSz="914400" rtl="0" eaLnBrk="1" fontAlgn="auto" latinLnBrk="0" hangingPunct="1">
              <a:lnSpc>
                <a:spcPct val="120000"/>
              </a:lnSpc>
              <a:spcBef>
                <a:spcPct val="0"/>
              </a:spcBef>
              <a:spcAft>
                <a:spcPct val="0"/>
              </a:spcAft>
              <a:buClrTx/>
              <a:buSzTx/>
              <a:buFontTx/>
              <a:buNone/>
              <a:defRPr/>
            </a:pPr>
            <a:r>
              <a:rPr kumimoji="0" lang="en-US" sz="2000" b="0" i="0" u="none" strike="noStrike" kern="1200" cap="none" spc="0" normalizeH="0" baseline="0" noProof="0">
                <a:ln>
                  <a:noFill/>
                </a:ln>
                <a:solidFill>
                  <a:prstClr val="black">
                    <a:lumMod val="75000"/>
                    <a:lumOff val="25000"/>
                  </a:prstClr>
                </a:solidFill>
                <a:effectLst/>
                <a:uLnTx/>
                <a:uFillTx/>
                <a:latin typeface="+mn-lt"/>
                <a:ea typeface="Montserrat Light" charset="0"/>
                <a:cs typeface="Arial" panose="020b0604020202020204" pitchFamily="34" charset="0"/>
              </a:rPr>
              <a:t>Bricker Graydon Wyatt </a:t>
            </a:r>
          </a:p>
        </p:txBody>
      </p:sp>
      <p:sp>
        <p:nvSpPr>
          <p:cNvPr id="3" name="Text Placeholder 22">
            <a:extLst>
              <a:ext uri="{FF2B5EF4-FFF2-40B4-BE49-F238E27FC236}">
                <a16:creationId xmlns:a16="http://schemas.microsoft.com/office/drawing/2014/main" id="{1324CC56-1BCA-B10A-C70B-88B50A876F30}"/>
              </a:ext>
            </a:extLst>
          </p:cNvPr>
          <p:cNvSpPr>
            <a:spLocks noGrp="1"/>
          </p:cNvSpPr>
          <p:nvPr>
            <p:ph type="body" sz="quarter" idx="28" hasCustomPrompt="1"/>
          </p:nvPr>
        </p:nvSpPr>
        <p:spPr>
          <a:xfrm>
            <a:off x="3496505" y="4769164"/>
            <a:ext cx="2544407" cy="1200150"/>
          </a:xfrm>
        </p:spPr>
        <p:txBody>
          <a:bodyPr>
            <a:noAutofit/>
          </a:bodyPr>
          <a:lstStyle>
            <a:lvl1pPr marL="0" marR="0" indent="0" algn="l" defTabSz="914400" rtl="0" eaLnBrk="1" fontAlgn="auto" latinLnBrk="0" hangingPunct="1">
              <a:lnSpc>
                <a:spcPct val="120000"/>
              </a:lnSpc>
              <a:spcBef>
                <a:spcPct val="0"/>
              </a:spcBef>
              <a:spcAft>
                <a:spcPct val="0"/>
              </a:spcAft>
              <a:buClrTx/>
              <a:buSzTx/>
              <a:buFontTx/>
              <a:buNone/>
              <a:defRPr sz="1800"/>
            </a:lvl1p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en-US" sz="2000" b="1" i="0" u="none" strike="noStrike" kern="1200" cap="none" spc="0" normalizeH="0" baseline="0" noProof="0">
                <a:ln>
                  <a:noFill/>
                </a:ln>
                <a:solidFill>
                  <a:prstClr val="black">
                    <a:lumMod val="75000"/>
                    <a:lumOff val="25000"/>
                  </a:prstClr>
                </a:solidFill>
                <a:effectLst/>
                <a:uLnTx/>
                <a:uFillTx/>
                <a:latin typeface="+mn-lt"/>
                <a:ea typeface="Montserrat Light" charset="0"/>
                <a:cs typeface="Arial" panose="020b0604020202020204" pitchFamily="34" charset="0"/>
              </a:rPr>
              <a:t>First M. Last</a:t>
            </a:r>
          </a:p>
          <a:p>
            <a:pPr marL="0" marR="0" lvl="0" indent="0" algn="l" defTabSz="914400" rtl="0" eaLnBrk="1" fontAlgn="auto" latinLnBrk="0" hangingPunct="1">
              <a:lnSpc>
                <a:spcPct val="120000"/>
              </a:lnSpc>
              <a:spcBef>
                <a:spcPct val="0"/>
              </a:spcBef>
              <a:spcAft>
                <a:spcPct val="0"/>
              </a:spcAft>
              <a:buClrTx/>
              <a:buSzTx/>
              <a:buFontTx/>
              <a:buNone/>
              <a:defRPr/>
            </a:pPr>
            <a:r>
              <a:rPr kumimoji="0" lang="en-US" sz="2000" b="0" i="1" u="none" strike="noStrike" kern="1200" cap="none" spc="0" normalizeH="0" baseline="0" noProof="0">
                <a:ln>
                  <a:noFill/>
                </a:ln>
                <a:solidFill>
                  <a:prstClr val="black">
                    <a:lumMod val="75000"/>
                    <a:lumOff val="25000"/>
                  </a:prstClr>
                </a:solidFill>
                <a:effectLst/>
                <a:uLnTx/>
                <a:uFillTx/>
                <a:latin typeface="+mn-lt"/>
                <a:ea typeface="Montserrat Light" charset="0"/>
                <a:cs typeface="Arial" panose="020b0604020202020204" pitchFamily="34" charset="0"/>
              </a:rPr>
              <a:t>Title</a:t>
            </a:r>
          </a:p>
          <a:p>
            <a:pPr marL="0" marR="0" lvl="0" indent="0" algn="l" defTabSz="914400" rtl="0" eaLnBrk="1" fontAlgn="auto" latinLnBrk="0" hangingPunct="1">
              <a:lnSpc>
                <a:spcPct val="120000"/>
              </a:lnSpc>
              <a:spcBef>
                <a:spcPct val="0"/>
              </a:spcBef>
              <a:spcAft>
                <a:spcPct val="0"/>
              </a:spcAft>
              <a:buClrTx/>
              <a:buSzTx/>
              <a:buFontTx/>
              <a:buNone/>
              <a:defRPr/>
            </a:pPr>
            <a:r>
              <a:rPr kumimoji="0" lang="en-US" sz="2000" b="0" i="0" u="none" strike="noStrike" kern="1200" cap="none" spc="0" normalizeH="0" baseline="0" noProof="0">
                <a:ln>
                  <a:noFill/>
                </a:ln>
                <a:solidFill>
                  <a:prstClr val="black">
                    <a:lumMod val="75000"/>
                    <a:lumOff val="25000"/>
                  </a:prstClr>
                </a:solidFill>
                <a:effectLst/>
                <a:uLnTx/>
                <a:uFillTx/>
                <a:latin typeface="+mn-lt"/>
                <a:ea typeface="Montserrat Light" charset="0"/>
                <a:cs typeface="Arial" panose="020b0604020202020204" pitchFamily="34" charset="0"/>
              </a:rPr>
              <a:t>Bricker Graydon Wyatt </a:t>
            </a:r>
          </a:p>
        </p:txBody>
      </p:sp>
      <p:sp>
        <p:nvSpPr>
          <p:cNvPr id="4" name="Text Placeholder 22">
            <a:extLst>
              <a:ext uri="{FF2B5EF4-FFF2-40B4-BE49-F238E27FC236}">
                <a16:creationId xmlns:a16="http://schemas.microsoft.com/office/drawing/2014/main" id="{8A09D813-150D-3F99-74DD-893DF13B8BAF}"/>
              </a:ext>
            </a:extLst>
          </p:cNvPr>
          <p:cNvSpPr>
            <a:spLocks noGrp="1"/>
          </p:cNvSpPr>
          <p:nvPr>
            <p:ph type="body" sz="quarter" idx="29" hasCustomPrompt="1"/>
          </p:nvPr>
        </p:nvSpPr>
        <p:spPr>
          <a:xfrm>
            <a:off x="6162102" y="4772450"/>
            <a:ext cx="2544407" cy="1200150"/>
          </a:xfrm>
        </p:spPr>
        <p:txBody>
          <a:bodyPr>
            <a:noAutofit/>
          </a:bodyPr>
          <a:lstStyle>
            <a:lvl1pPr marL="0" marR="0" indent="0" algn="l" defTabSz="914400" rtl="0" eaLnBrk="1" fontAlgn="auto" latinLnBrk="0" hangingPunct="1">
              <a:lnSpc>
                <a:spcPct val="120000"/>
              </a:lnSpc>
              <a:spcBef>
                <a:spcPct val="0"/>
              </a:spcBef>
              <a:spcAft>
                <a:spcPct val="0"/>
              </a:spcAft>
              <a:buClrTx/>
              <a:buSzTx/>
              <a:buFontTx/>
              <a:buNone/>
              <a:defRPr sz="1800"/>
            </a:lvl1p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en-US" sz="2000" b="1" i="0" u="none" strike="noStrike" kern="1200" cap="none" spc="0" normalizeH="0" baseline="0" noProof="0">
                <a:ln>
                  <a:noFill/>
                </a:ln>
                <a:solidFill>
                  <a:prstClr val="black">
                    <a:lumMod val="75000"/>
                    <a:lumOff val="25000"/>
                  </a:prstClr>
                </a:solidFill>
                <a:effectLst/>
                <a:uLnTx/>
                <a:uFillTx/>
                <a:latin typeface="+mn-lt"/>
                <a:ea typeface="Montserrat Light" charset="0"/>
                <a:cs typeface="Arial" panose="020b0604020202020204" pitchFamily="34" charset="0"/>
              </a:rPr>
              <a:t>First M. Last</a:t>
            </a:r>
          </a:p>
          <a:p>
            <a:pPr marL="0" marR="0" lvl="0" indent="0" algn="l" defTabSz="914400" rtl="0" eaLnBrk="1" fontAlgn="auto" latinLnBrk="0" hangingPunct="1">
              <a:lnSpc>
                <a:spcPct val="120000"/>
              </a:lnSpc>
              <a:spcBef>
                <a:spcPct val="0"/>
              </a:spcBef>
              <a:spcAft>
                <a:spcPct val="0"/>
              </a:spcAft>
              <a:buClrTx/>
              <a:buSzTx/>
              <a:buFontTx/>
              <a:buNone/>
              <a:defRPr/>
            </a:pPr>
            <a:r>
              <a:rPr kumimoji="0" lang="en-US" sz="2000" b="0" i="1" u="none" strike="noStrike" kern="1200" cap="none" spc="0" normalizeH="0" baseline="0" noProof="0">
                <a:ln>
                  <a:noFill/>
                </a:ln>
                <a:solidFill>
                  <a:prstClr val="black">
                    <a:lumMod val="75000"/>
                    <a:lumOff val="25000"/>
                  </a:prstClr>
                </a:solidFill>
                <a:effectLst/>
                <a:uLnTx/>
                <a:uFillTx/>
                <a:latin typeface="+mn-lt"/>
                <a:ea typeface="Montserrat Light" charset="0"/>
                <a:cs typeface="Arial" panose="020b0604020202020204" pitchFamily="34" charset="0"/>
              </a:rPr>
              <a:t>Title</a:t>
            </a:r>
          </a:p>
          <a:p>
            <a:pPr marL="0" marR="0" lvl="0" indent="0" algn="l" defTabSz="914400" rtl="0" eaLnBrk="1" fontAlgn="auto" latinLnBrk="0" hangingPunct="1">
              <a:lnSpc>
                <a:spcPct val="120000"/>
              </a:lnSpc>
              <a:spcBef>
                <a:spcPct val="0"/>
              </a:spcBef>
              <a:spcAft>
                <a:spcPct val="0"/>
              </a:spcAft>
              <a:buClrTx/>
              <a:buSzTx/>
              <a:buFontTx/>
              <a:buNone/>
              <a:defRPr/>
            </a:pPr>
            <a:r>
              <a:rPr kumimoji="0" lang="en-US" sz="2000" b="0" i="0" u="none" strike="noStrike" kern="1200" cap="none" spc="0" normalizeH="0" baseline="0" noProof="0">
                <a:ln>
                  <a:noFill/>
                </a:ln>
                <a:solidFill>
                  <a:prstClr val="black">
                    <a:lumMod val="75000"/>
                    <a:lumOff val="25000"/>
                  </a:prstClr>
                </a:solidFill>
                <a:effectLst/>
                <a:uLnTx/>
                <a:uFillTx/>
                <a:latin typeface="+mn-lt"/>
                <a:ea typeface="Montserrat Light" charset="0"/>
                <a:cs typeface="Arial" panose="020b0604020202020204" pitchFamily="34" charset="0"/>
              </a:rPr>
              <a:t>Bricker Graydon Wyatt </a:t>
            </a:r>
          </a:p>
        </p:txBody>
      </p:sp>
    </p:spTree>
    <p:extLst>
      <p:ext uri="{BB962C8B-B14F-4D97-AF65-F5344CB8AC3E}">
        <p14:creationId val="3761187176"/>
      </p:ext>
    </p:extLst>
  </p:cSld>
  <p:clrMapOvr>
    <a:masterClrMapping/>
  </p:clrMapOvr>
  <p:transition/>
  <p:timing/>
  <p:hf hdr="0" ftr="0" dt="0"/>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Multi Contact Slide">
    <p:spTree>
      <p:nvGrpSpPr>
        <p:cNvPr id="1" name=""/>
        <p:cNvGrpSpPr/>
        <p:nvPr/>
      </p:nvGrpSpPr>
      <p:grpSpPr>
        <a:xfrm>
          <a:off x="0" y="0"/>
          <a:ext cx="0" cy="0"/>
        </a:xfrm>
      </p:grpSpPr>
      <p:cxnSp>
        <p:nvCxnSpPr>
          <p:cNvPr id="7" name="Straight Connector 6">
            <a:extLst>
              <a:ext uri="{FF2B5EF4-FFF2-40B4-BE49-F238E27FC236}">
                <a16:creationId xmlns:a16="http://schemas.microsoft.com/office/drawing/2014/main" id="{6555FFE8-53E0-4355-AD9A-5A5A2D4E00D7}"/>
              </a:ext>
            </a:extLst>
          </p:cNvPr>
          <p:cNvCxnSpPr/>
          <p:nvPr userDrawn="1"/>
        </p:nvCxnSpPr>
        <p:spPr>
          <a:xfrm flipH="1">
            <a:off x="6730907"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079AF42-1DD3-49DD-8189-87E92E2EE50B}"/>
              </a:ext>
            </a:extLst>
          </p:cNvPr>
          <p:cNvSpPr txBox="1"/>
          <p:nvPr userDrawn="1"/>
        </p:nvSpPr>
        <p:spPr>
          <a:xfrm>
            <a:off x="2129556" y="3166304"/>
            <a:ext cx="3607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000" b="0" i="0" u="none" strike="noStrike" kern="1200" cap="none" spc="0" normalizeH="0" baseline="0" noProof="0">
                <a:ln>
                  <a:noFill/>
                </a:ln>
                <a:solidFill>
                  <a:srgbClr val="002B49"/>
                </a:solidFill>
                <a:effectLst/>
                <a:uLnTx/>
                <a:uFillTx/>
                <a:latin typeface="Calibri Light" panose="020f0302020204030204"/>
                <a:ea typeface="Montserrat Light" charset="0"/>
                <a:cs typeface="Arial" panose="020b0604020202020204" pitchFamily="34" charset="0"/>
              </a:rPr>
              <a:t>www.bricker.com</a:t>
            </a:r>
            <a:endParaRPr kumimoji="0" lang="ru-RU" sz="2000" b="0" i="0" u="none" strike="noStrike" kern="1200" cap="none" spc="0" normalizeH="0" baseline="0" noProof="0">
              <a:ln>
                <a:noFill/>
              </a:ln>
              <a:solidFill>
                <a:srgbClr val="002B49"/>
              </a:solidFill>
              <a:effectLst/>
              <a:uLnTx/>
              <a:uFillTx/>
              <a:latin typeface="Calibri Light" panose="020f0302020204030204"/>
              <a:ea typeface="Montserrat Light" charset="0"/>
              <a:cs typeface="Arial" panose="020b0604020202020204" pitchFamily="34" charset="0"/>
            </a:endParaRPr>
          </a:p>
        </p:txBody>
      </p:sp>
      <p:pic>
        <p:nvPicPr>
          <p:cNvPr id="10" name="Graphic 9" descr="">
            <a:extLst>
              <a:ext uri="{FF2B5EF4-FFF2-40B4-BE49-F238E27FC236}">
                <a16:creationId xmlns:a16="http://schemas.microsoft.com/office/drawing/2014/main" id="{17FBB3BC-5627-4FE2-A124-F66467CCE270}"/>
              </a:ext>
            </a:extLst>
          </p:cNvPr>
          <p:cNvPicPr>
            <a:picLocks noChangeAspect="1"/>
          </p:cNvPicPr>
          <p:nvPr userDrawn="1"/>
        </p:nvPicPr>
        <p:blipFill>
          <a:blip r:embed="rId1">
            <a:extLst>
              <a:ext uri="{96DAC541-7B7A-43D3-8B79-37D633B846F1}">
                <asvg:svgBlip xmlns:asvg="http://schemas.microsoft.com/office/drawing/2016/SVG/main" r:embed="rId2"/>
              </a:ext>
              <a:ext uri="{28A0092B-C50C-407E-A947-70E740481C1C}">
                <a14:useLocalDpi xmlns:a14="http://schemas.microsoft.com/office/drawing/2010/main" val="0"/>
              </a:ext>
            </a:extLst>
          </a:blip>
          <a:stretch>
            <a:fillRect/>
          </a:stretch>
        </p:blipFill>
        <p:spPr>
          <a:xfrm>
            <a:off x="1687718" y="2619660"/>
            <a:ext cx="410665" cy="410665"/>
          </a:xfrm>
          <a:prstGeom prst="rect">
            <a:avLst/>
          </a:prstGeom>
        </p:spPr>
      </p:pic>
      <p:pic>
        <p:nvPicPr>
          <p:cNvPr id="11" name="Graphic 10" descr="">
            <a:extLst>
              <a:ext uri="{FF2B5EF4-FFF2-40B4-BE49-F238E27FC236}">
                <a16:creationId xmlns:a16="http://schemas.microsoft.com/office/drawing/2014/main" id="{9AD8C093-74BC-4C16-BD5C-54FA44FB75AC}"/>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687719" y="2182343"/>
            <a:ext cx="410665" cy="410665"/>
          </a:xfrm>
          <a:prstGeom prst="rect">
            <a:avLst/>
          </a:prstGeom>
        </p:spPr>
      </p:pic>
      <p:pic>
        <p:nvPicPr>
          <p:cNvPr id="12" name="Graphic 11" descr="">
            <a:extLst>
              <a:ext uri="{FF2B5EF4-FFF2-40B4-BE49-F238E27FC236}">
                <a16:creationId xmlns:a16="http://schemas.microsoft.com/office/drawing/2014/main" id="{14B20278-3A78-42ED-B344-AC48B0697C2A}"/>
              </a:ext>
            </a:extLst>
          </p:cNvPr>
          <p:cNvPicPr>
            <a:picLocks noChangeAspect="1"/>
          </p:cNvPicPr>
          <p:nvPr userDrawn="1"/>
        </p:nvPicPr>
        <p:blipFill>
          <a:blip r:embed="rId5">
            <a:extLst>
              <a:ext uri="{96DAC541-7B7A-43D3-8B79-37D633B846F1}">
                <asvg:svgBlip xmlns:asvg="http://schemas.microsoft.com/office/drawing/2016/SVG/main" r:embed="rId6"/>
              </a:ext>
              <a:ext uri="{28A0092B-C50C-407E-A947-70E740481C1C}">
                <a14:useLocalDpi xmlns:a14="http://schemas.microsoft.com/office/drawing/2010/main" val="0"/>
              </a:ext>
            </a:extLst>
          </a:blip>
          <a:stretch>
            <a:fillRect/>
          </a:stretch>
        </p:blipFill>
        <p:spPr>
          <a:xfrm>
            <a:off x="1687718" y="3129095"/>
            <a:ext cx="410665" cy="410665"/>
          </a:xfrm>
          <a:prstGeom prst="rect">
            <a:avLst/>
          </a:prstGeom>
        </p:spPr>
      </p:pic>
      <p:sp>
        <p:nvSpPr>
          <p:cNvPr id="16" name="TextBox 15">
            <a:extLst>
              <a:ext uri="{FF2B5EF4-FFF2-40B4-BE49-F238E27FC236}">
                <a16:creationId xmlns:a16="http://schemas.microsoft.com/office/drawing/2014/main" id="{DA3D9A86-013E-4455-B62F-B17AF7A10E8E}"/>
              </a:ext>
            </a:extLst>
          </p:cNvPr>
          <p:cNvSpPr txBox="1"/>
          <p:nvPr userDrawn="1"/>
        </p:nvSpPr>
        <p:spPr>
          <a:xfrm>
            <a:off x="2129556" y="5354817"/>
            <a:ext cx="3607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000" b="0" i="0" u="none" strike="noStrike" kern="1200" cap="none" spc="0" normalizeH="0" baseline="0" noProof="0">
                <a:ln>
                  <a:noFill/>
                </a:ln>
                <a:solidFill>
                  <a:srgbClr val="002B49"/>
                </a:solidFill>
                <a:effectLst/>
                <a:uLnTx/>
                <a:uFillTx/>
                <a:latin typeface="Calibri Light" panose="020f0302020204030204"/>
                <a:ea typeface="Montserrat Light" charset="0"/>
                <a:cs typeface="Arial" panose="020b0604020202020204" pitchFamily="34" charset="0"/>
              </a:rPr>
              <a:t>www.bricker.com</a:t>
            </a:r>
            <a:endParaRPr kumimoji="0" lang="ru-RU" sz="2000" b="0" i="0" u="none" strike="noStrike" kern="1200" cap="none" spc="0" normalizeH="0" baseline="0" noProof="0">
              <a:ln>
                <a:noFill/>
              </a:ln>
              <a:solidFill>
                <a:srgbClr val="002B49"/>
              </a:solidFill>
              <a:effectLst/>
              <a:uLnTx/>
              <a:uFillTx/>
              <a:latin typeface="Calibri Light" panose="020f0302020204030204"/>
              <a:ea typeface="Montserrat Light" charset="0"/>
              <a:cs typeface="Arial" panose="020b0604020202020204" pitchFamily="34" charset="0"/>
            </a:endParaRPr>
          </a:p>
        </p:txBody>
      </p:sp>
      <p:pic>
        <p:nvPicPr>
          <p:cNvPr id="17" name="Graphic 16" descr="">
            <a:extLst>
              <a:ext uri="{FF2B5EF4-FFF2-40B4-BE49-F238E27FC236}">
                <a16:creationId xmlns:a16="http://schemas.microsoft.com/office/drawing/2014/main" id="{C0688A16-23A4-4DFB-8A56-927D750F0988}"/>
              </a:ext>
            </a:extLst>
          </p:cNvPr>
          <p:cNvPicPr>
            <a:picLocks noChangeAspect="1"/>
          </p:cNvPicPr>
          <p:nvPr userDrawn="1"/>
        </p:nvPicPr>
        <p:blipFill>
          <a:blip r:embed="rId1">
            <a:extLst>
              <a:ext uri="{96DAC541-7B7A-43D3-8B79-37D633B846F1}">
                <asvg:svgBlip xmlns:asvg="http://schemas.microsoft.com/office/drawing/2016/SVG/main" r:embed="rId2"/>
              </a:ext>
              <a:ext uri="{28A0092B-C50C-407E-A947-70E740481C1C}">
                <a14:useLocalDpi xmlns:a14="http://schemas.microsoft.com/office/drawing/2010/main" val="0"/>
              </a:ext>
            </a:extLst>
          </a:blip>
          <a:stretch>
            <a:fillRect/>
          </a:stretch>
        </p:blipFill>
        <p:spPr>
          <a:xfrm>
            <a:off x="1687718" y="4808173"/>
            <a:ext cx="410665" cy="410665"/>
          </a:xfrm>
          <a:prstGeom prst="rect">
            <a:avLst/>
          </a:prstGeom>
        </p:spPr>
      </p:pic>
      <p:pic>
        <p:nvPicPr>
          <p:cNvPr id="18" name="Graphic 17" descr="">
            <a:extLst>
              <a:ext uri="{FF2B5EF4-FFF2-40B4-BE49-F238E27FC236}">
                <a16:creationId xmlns:a16="http://schemas.microsoft.com/office/drawing/2014/main" id="{EC6C33CB-0B04-4E58-BD67-E5000283E92D}"/>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687719" y="4370856"/>
            <a:ext cx="410665" cy="410665"/>
          </a:xfrm>
          <a:prstGeom prst="rect">
            <a:avLst/>
          </a:prstGeom>
        </p:spPr>
      </p:pic>
      <p:pic>
        <p:nvPicPr>
          <p:cNvPr id="19" name="Graphic 18" descr="">
            <a:extLst>
              <a:ext uri="{FF2B5EF4-FFF2-40B4-BE49-F238E27FC236}">
                <a16:creationId xmlns:a16="http://schemas.microsoft.com/office/drawing/2014/main" id="{B9AE34F6-E269-4819-80D6-A75A7268D78B}"/>
              </a:ext>
            </a:extLst>
          </p:cNvPr>
          <p:cNvPicPr>
            <a:picLocks noChangeAspect="1"/>
          </p:cNvPicPr>
          <p:nvPr userDrawn="1"/>
        </p:nvPicPr>
        <p:blipFill>
          <a:blip r:embed="rId5">
            <a:extLst>
              <a:ext uri="{96DAC541-7B7A-43D3-8B79-37D633B846F1}">
                <asvg:svgBlip xmlns:asvg="http://schemas.microsoft.com/office/drawing/2016/SVG/main" r:embed="rId6"/>
              </a:ext>
              <a:ext uri="{28A0092B-C50C-407E-A947-70E740481C1C}">
                <a14:useLocalDpi xmlns:a14="http://schemas.microsoft.com/office/drawing/2010/main" val="0"/>
              </a:ext>
            </a:extLst>
          </a:blip>
          <a:stretch>
            <a:fillRect/>
          </a:stretch>
        </p:blipFill>
        <p:spPr>
          <a:xfrm>
            <a:off x="1687718" y="5317608"/>
            <a:ext cx="410665" cy="410665"/>
          </a:xfrm>
          <a:prstGeom prst="rect">
            <a:avLst/>
          </a:prstGeom>
        </p:spPr>
      </p:pic>
      <p:sp>
        <p:nvSpPr>
          <p:cNvPr id="20" name="Text Placeholder 24">
            <a:extLst>
              <a:ext uri="{FF2B5EF4-FFF2-40B4-BE49-F238E27FC236}">
                <a16:creationId xmlns:a16="http://schemas.microsoft.com/office/drawing/2014/main" id="{5FBCB424-F626-4D31-9041-61C9D7E966D8}"/>
              </a:ext>
            </a:extLst>
          </p:cNvPr>
          <p:cNvSpPr>
            <a:spLocks noGrp="1"/>
          </p:cNvSpPr>
          <p:nvPr>
            <p:ph type="body" sz="quarter" idx="19"/>
          </p:nvPr>
        </p:nvSpPr>
        <p:spPr>
          <a:xfrm>
            <a:off x="2194259" y="2234925"/>
            <a:ext cx="2784505" cy="305499"/>
          </a:xfrm>
        </p:spPr>
        <p:txBody>
          <a:bodyPr>
            <a:normAutofit/>
          </a:bodyPr>
          <a:lstStyle>
            <a:lvl1pPr marL="0" indent="0">
              <a:buNone/>
              <a:defRPr lang="ru-RU" sz="2000">
                <a:ea typeface="Montserrat Light" charset="0"/>
                <a:cs typeface="Arial" panose="020b0604020202020204" pitchFamily="34" charset="0"/>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endParaRPr lang="ru-RU" sz="2000">
              <a:latin typeface="+mj-lt"/>
              <a:ea typeface="Montserrat Light" charset="0"/>
              <a:cs typeface="Arial" panose="020b0604020202020204" pitchFamily="34" charset="0"/>
            </a:endParaRPr>
          </a:p>
        </p:txBody>
      </p:sp>
      <p:sp>
        <p:nvSpPr>
          <p:cNvPr id="21" name="Text Placeholder 24">
            <a:extLst>
              <a:ext uri="{FF2B5EF4-FFF2-40B4-BE49-F238E27FC236}">
                <a16:creationId xmlns:a16="http://schemas.microsoft.com/office/drawing/2014/main" id="{1DA81546-C5A7-480A-A8EA-B74FB76D0C1C}"/>
              </a:ext>
            </a:extLst>
          </p:cNvPr>
          <p:cNvSpPr>
            <a:spLocks noGrp="1"/>
          </p:cNvSpPr>
          <p:nvPr>
            <p:ph type="body" sz="quarter" idx="20"/>
          </p:nvPr>
        </p:nvSpPr>
        <p:spPr>
          <a:xfrm>
            <a:off x="2194259" y="2734233"/>
            <a:ext cx="2784505" cy="305499"/>
          </a:xfrm>
        </p:spPr>
        <p:txBody>
          <a:bodyPr>
            <a:normAutofit/>
          </a:bodyPr>
          <a:lstStyle>
            <a:lvl1pPr marL="0" indent="0">
              <a:buNone/>
              <a:defRPr lang="ru-RU" sz="2000">
                <a:ea typeface="Montserrat Light" charset="0"/>
                <a:cs typeface="Arial" panose="020b0604020202020204" pitchFamily="34" charset="0"/>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endParaRPr lang="ru-RU" sz="2000">
              <a:latin typeface="+mj-lt"/>
              <a:ea typeface="Montserrat Light" charset="0"/>
              <a:cs typeface="Arial" panose="020b0604020202020204" pitchFamily="34" charset="0"/>
            </a:endParaRPr>
          </a:p>
        </p:txBody>
      </p:sp>
      <p:sp>
        <p:nvSpPr>
          <p:cNvPr id="22" name="Text Placeholder 24">
            <a:extLst>
              <a:ext uri="{FF2B5EF4-FFF2-40B4-BE49-F238E27FC236}">
                <a16:creationId xmlns:a16="http://schemas.microsoft.com/office/drawing/2014/main" id="{E02C099C-12C6-45BB-9057-2E8C347625C4}"/>
              </a:ext>
            </a:extLst>
          </p:cNvPr>
          <p:cNvSpPr>
            <a:spLocks noGrp="1"/>
          </p:cNvSpPr>
          <p:nvPr>
            <p:ph type="body" sz="quarter" idx="21"/>
          </p:nvPr>
        </p:nvSpPr>
        <p:spPr>
          <a:xfrm>
            <a:off x="2194259" y="4391598"/>
            <a:ext cx="2784505" cy="305499"/>
          </a:xfrm>
        </p:spPr>
        <p:txBody>
          <a:bodyPr>
            <a:normAutofit/>
          </a:bodyPr>
          <a:lstStyle>
            <a:lvl1pPr marL="0" indent="0">
              <a:buNone/>
              <a:defRPr lang="ru-RU" sz="2000">
                <a:ea typeface="Montserrat Light" charset="0"/>
                <a:cs typeface="Arial" panose="020b0604020202020204" pitchFamily="34" charset="0"/>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endParaRPr lang="ru-RU" sz="2000">
              <a:latin typeface="+mj-lt"/>
              <a:ea typeface="Montserrat Light" charset="0"/>
              <a:cs typeface="Arial" panose="020b0604020202020204" pitchFamily="34" charset="0"/>
            </a:endParaRPr>
          </a:p>
        </p:txBody>
      </p:sp>
      <p:sp>
        <p:nvSpPr>
          <p:cNvPr id="23" name="Text Placeholder 24">
            <a:extLst>
              <a:ext uri="{FF2B5EF4-FFF2-40B4-BE49-F238E27FC236}">
                <a16:creationId xmlns:a16="http://schemas.microsoft.com/office/drawing/2014/main" id="{65FDADDF-9FAC-40F0-BB3A-535FE88BA59C}"/>
              </a:ext>
            </a:extLst>
          </p:cNvPr>
          <p:cNvSpPr>
            <a:spLocks noGrp="1"/>
          </p:cNvSpPr>
          <p:nvPr>
            <p:ph type="body" sz="quarter" idx="22"/>
          </p:nvPr>
        </p:nvSpPr>
        <p:spPr>
          <a:xfrm>
            <a:off x="2194259" y="4890906"/>
            <a:ext cx="2784505" cy="305499"/>
          </a:xfrm>
        </p:spPr>
        <p:txBody>
          <a:bodyPr>
            <a:normAutofit/>
          </a:bodyPr>
          <a:lstStyle>
            <a:lvl1pPr marL="0" indent="0">
              <a:buNone/>
              <a:defRPr lang="ru-RU" sz="2000">
                <a:ea typeface="Montserrat Light" charset="0"/>
                <a:cs typeface="Arial" panose="020b0604020202020204" pitchFamily="34" charset="0"/>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endParaRPr lang="ru-RU" sz="2000">
              <a:latin typeface="+mj-lt"/>
              <a:ea typeface="Montserrat Light" charset="0"/>
              <a:cs typeface="Arial" panose="020b0604020202020204" pitchFamily="34" charset="0"/>
            </a:endParaRPr>
          </a:p>
        </p:txBody>
      </p:sp>
      <p:sp>
        <p:nvSpPr>
          <p:cNvPr id="24" name="Text Placeholder 5">
            <a:extLst>
              <a:ext uri="{FF2B5EF4-FFF2-40B4-BE49-F238E27FC236}">
                <a16:creationId xmlns:a16="http://schemas.microsoft.com/office/drawing/2014/main" id="{4059C537-386D-4305-A251-55441944CEA7}"/>
              </a:ext>
            </a:extLst>
          </p:cNvPr>
          <p:cNvSpPr>
            <a:spLocks noGrp="1"/>
          </p:cNvSpPr>
          <p:nvPr>
            <p:ph type="body" sz="quarter" idx="18" hasCustomPrompt="1"/>
          </p:nvPr>
        </p:nvSpPr>
        <p:spPr>
          <a:xfrm>
            <a:off x="1687718" y="1634699"/>
            <a:ext cx="4789134" cy="410666"/>
          </a:xfrm>
        </p:spPr>
        <p:txBody>
          <a:bodyPr>
            <a:noAutofit/>
          </a:bodyPr>
          <a:lstStyle>
            <a:lvl1pPr marL="0" indent="0">
              <a:buNone/>
              <a:defRPr sz="2800" b="1">
                <a:solidFill>
                  <a:srgbClr val="173151"/>
                </a:solidFill>
                <a:latin typeface="+mn-lt"/>
              </a:defRPr>
            </a:lvl1pPr>
            <a:lvl2pPr>
              <a:defRPr sz="3600" b="1">
                <a:solidFill>
                  <a:srgbClr val="0176BB"/>
                </a:solidFill>
                <a:latin typeface="+mn-lt"/>
              </a:defRPr>
            </a:lvl2pPr>
            <a:lvl3pPr>
              <a:defRPr sz="3600" b="1">
                <a:solidFill>
                  <a:srgbClr val="0176BB"/>
                </a:solidFill>
                <a:latin typeface="+mn-lt"/>
              </a:defRPr>
            </a:lvl3pPr>
            <a:lvl4pPr>
              <a:defRPr sz="3600" b="1">
                <a:solidFill>
                  <a:srgbClr val="0176BB"/>
                </a:solidFill>
                <a:latin typeface="+mn-lt"/>
              </a:defRPr>
            </a:lvl4pPr>
            <a:lvl5pPr>
              <a:defRPr sz="3600" b="1">
                <a:solidFill>
                  <a:srgbClr val="0176BB"/>
                </a:solidFill>
                <a:latin typeface="+mn-lt"/>
              </a:defRPr>
            </a:lvl5pPr>
          </a:lstStyle>
          <a:p>
            <a:pPr lvl="0"/>
            <a:r>
              <a:rPr lang="en-US"/>
              <a:t>First M. Last</a:t>
            </a:r>
          </a:p>
        </p:txBody>
      </p:sp>
      <p:sp>
        <p:nvSpPr>
          <p:cNvPr id="25" name="Text Placeholder 5">
            <a:extLst>
              <a:ext uri="{FF2B5EF4-FFF2-40B4-BE49-F238E27FC236}">
                <a16:creationId xmlns:a16="http://schemas.microsoft.com/office/drawing/2014/main" id="{0CB85FD3-689D-46E3-BF4D-D23D220CD95D}"/>
              </a:ext>
            </a:extLst>
          </p:cNvPr>
          <p:cNvSpPr>
            <a:spLocks noGrp="1"/>
          </p:cNvSpPr>
          <p:nvPr>
            <p:ph type="body" sz="quarter" idx="23" hasCustomPrompt="1"/>
          </p:nvPr>
        </p:nvSpPr>
        <p:spPr>
          <a:xfrm>
            <a:off x="1674712" y="3760223"/>
            <a:ext cx="4789134" cy="410666"/>
          </a:xfrm>
        </p:spPr>
        <p:txBody>
          <a:bodyPr>
            <a:noAutofit/>
          </a:bodyPr>
          <a:lstStyle>
            <a:lvl1pPr marL="0" indent="0">
              <a:buNone/>
              <a:defRPr sz="2800" b="1">
                <a:solidFill>
                  <a:srgbClr val="173151"/>
                </a:solidFill>
                <a:latin typeface="+mn-lt"/>
              </a:defRPr>
            </a:lvl1pPr>
            <a:lvl2pPr>
              <a:defRPr sz="3600" b="1">
                <a:solidFill>
                  <a:srgbClr val="0176BB"/>
                </a:solidFill>
                <a:latin typeface="+mn-lt"/>
              </a:defRPr>
            </a:lvl2pPr>
            <a:lvl3pPr>
              <a:defRPr sz="3600" b="1">
                <a:solidFill>
                  <a:srgbClr val="0176BB"/>
                </a:solidFill>
                <a:latin typeface="+mn-lt"/>
              </a:defRPr>
            </a:lvl3pPr>
            <a:lvl4pPr>
              <a:defRPr sz="3600" b="1">
                <a:solidFill>
                  <a:srgbClr val="0176BB"/>
                </a:solidFill>
                <a:latin typeface="+mn-lt"/>
              </a:defRPr>
            </a:lvl4pPr>
            <a:lvl5pPr>
              <a:defRPr sz="3600" b="1">
                <a:solidFill>
                  <a:srgbClr val="0176BB"/>
                </a:solidFill>
                <a:latin typeface="+mn-lt"/>
              </a:defRPr>
            </a:lvl5pPr>
          </a:lstStyle>
          <a:p>
            <a:pPr lvl="0"/>
            <a:r>
              <a:rPr lang="en-US"/>
              <a:t>First M. Last</a:t>
            </a:r>
          </a:p>
        </p:txBody>
      </p:sp>
      <p:sp>
        <p:nvSpPr>
          <p:cNvPr id="27" name="Date Placeholder 1">
            <a:extLst>
              <a:ext uri="{FF2B5EF4-FFF2-40B4-BE49-F238E27FC236}">
                <a16:creationId xmlns:a16="http://schemas.microsoft.com/office/drawing/2014/main" id="{D3B7C6C2-6A09-4AAE-BC75-4BCD39BAB8BA}"/>
              </a:ext>
            </a:extLst>
          </p:cNvPr>
          <p:cNvSpPr>
            <a:spLocks noGrp="1"/>
          </p:cNvSpPr>
          <p:nvPr>
            <p:ph type="dt" sz="half" idx="27"/>
          </p:nvPr>
        </p:nvSpPr>
        <p:spPr>
          <a:xfrm>
            <a:off x="838200" y="6356350"/>
            <a:ext cx="2743200" cy="365125"/>
          </a:xfrm>
        </p:spPr>
        <p:txBody>
          <a:bodyPr/>
          <a:lstStyle>
            <a:lvl1pPr>
              <a:defRPr sz="1100" b="0"/>
            </a:lvl1pPr>
          </a:lstStyle>
          <a:p>
            <a:pPr marL="0" marR="0" lvl="0" indent="0" algn="l" defTabSz="914400" rtl="0" eaLnBrk="1" fontAlgn="auto" latinLnBrk="0" hangingPunct="1">
              <a:lnSpc>
                <a:spcPct val="100000"/>
              </a:lnSpc>
              <a:spcBef>
                <a:spcPct val="0"/>
              </a:spcBef>
              <a:spcAft>
                <a:spcPct val="0"/>
              </a:spcAft>
              <a:buClrTx/>
              <a:buSzTx/>
              <a:buFontTx/>
              <a:buNone/>
              <a:defRPr/>
            </a:pPr>
            <a:fld id="{543F9B85-E388-4F16-AD50-8C6084856459}" type="datetime1">
              <a:rPr kumimoji="0" lang="en-US" sz="1100" b="0" i="0" u="none" strike="noStrike" kern="1200" cap="none" spc="0" normalizeH="0" baseline="0" noProof="0" smtClean="0">
                <a:ln>
                  <a:noFill/>
                </a:ln>
                <a:solidFill>
                  <a:srgbClr val="588AB6"/>
                </a:solidFill>
                <a:effectLst/>
                <a:uLnTx/>
                <a:uFillTx/>
                <a:latin typeface="Calibri" panose="020f0502020204030204"/>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2/16/2026</a:t>
            </a:fld>
            <a:endParaRPr kumimoji="0" lang="en-US" sz="1100" b="0" i="0" u="none" strike="noStrike" kern="1200" cap="none" spc="0" normalizeH="0" baseline="0" noProof="0">
              <a:ln>
                <a:noFill/>
              </a:ln>
              <a:solidFill>
                <a:srgbClr val="588AB6"/>
              </a:solidFill>
              <a:effectLst/>
              <a:uLnTx/>
              <a:uFillTx/>
              <a:latin typeface="Calibri" panose="020f0502020204030204"/>
              <a:cs typeface="Arial" panose="020b0604020202020204" pitchFamily="34" charset="0"/>
            </a:endParaRPr>
          </a:p>
        </p:txBody>
      </p:sp>
      <p:pic>
        <p:nvPicPr>
          <p:cNvPr id="2" name="Picture 1">
            <a:extLst>
              <a:ext uri="{FF2B5EF4-FFF2-40B4-BE49-F238E27FC236}">
                <a16:creationId xmlns:a16="http://schemas.microsoft.com/office/drawing/2014/main" id="{B34539C8-349D-962E-D1F0-B01B0F03C391}"/>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7345931" y="2369635"/>
            <a:ext cx="3857266" cy="1993447"/>
          </a:xfrm>
          <a:prstGeom prst="rect">
            <a:avLst/>
          </a:prstGeom>
        </p:spPr>
      </p:pic>
      <p:sp>
        <p:nvSpPr>
          <p:cNvPr id="3" name="Slide Number Placeholder 4">
            <a:extLst>
              <a:ext uri="{FF2B5EF4-FFF2-40B4-BE49-F238E27FC236}">
                <a16:creationId xmlns:a16="http://schemas.microsoft.com/office/drawing/2014/main" id="{DA091824-DCC7-191B-6C07-B801AB73AF70}"/>
              </a:ext>
            </a:extLst>
          </p:cNvPr>
          <p:cNvSpPr txBox="1"/>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pPr marL="0" marR="0" lvl="0" indent="0" algn="r" defTabSz="725714" rtl="0" eaLnBrk="1" fontAlgn="auto" latinLnBrk="0" hangingPunct="1">
              <a:lnSpc>
                <a:spcPct val="100000"/>
              </a:lnSpc>
              <a:spcBef>
                <a:spcPct val="0"/>
              </a:spcBef>
              <a:spcAft>
                <a:spcPct val="0"/>
              </a:spcAft>
              <a:buClrTx/>
              <a:buSzTx/>
              <a:buFontTx/>
              <a:buNone/>
              <a:defRPr/>
            </a:pPr>
            <a:r>
              <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rPr>
              <a:t>www.bricker.com | </a:t>
            </a:r>
            <a:fld id="{74F40CAE-36F9-459D-B5D0-8F1D3CA391EF}" type="slidenum">
              <a:rPr kumimoji="0" lang="en-US" sz="1100" b="0" i="0" u="none" strike="noStrike" kern="1200" cap="none" spc="0" normalizeH="0" baseline="0" noProof="0" smtClean="0">
                <a:ln>
                  <a:noFill/>
                </a:ln>
                <a:solidFill>
                  <a:srgbClr val="588AB6"/>
                </a:solidFill>
                <a:effectLst/>
                <a:uLnTx/>
                <a:uFillTx/>
                <a:latin typeface="Calibri" panose="020f0502020204030204"/>
                <a:ea typeface="Arial" panose="020b0604020202020204" pitchFamily="34" charset="0"/>
                <a:cs typeface="Arial" panose="020b0604020202020204" pitchFamily="34" charset="0"/>
              </a:rPr>
              <a:t>‹#›</a:t>
            </a:fld>
            <a:endPar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endParaRPr>
          </a:p>
        </p:txBody>
      </p:sp>
    </p:spTree>
    <p:extLst>
      <p:ext uri="{BB962C8B-B14F-4D97-AF65-F5344CB8AC3E}">
        <p14:creationId val="79053970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ingle Contact Slide">
    <p:spTree>
      <p:nvGrpSpPr>
        <p:cNvPr id="1" name=""/>
        <p:cNvGrpSpPr/>
        <p:nvPr/>
      </p:nvGrpSpPr>
      <p:grpSpPr>
        <a:xfrm>
          <a:off x="0" y="0"/>
          <a:ext cx="0" cy="0"/>
        </a:xfrm>
      </p:grpSpPr>
      <p:cxnSp>
        <p:nvCxnSpPr>
          <p:cNvPr id="7" name="Straight Connector 6">
            <a:extLst>
              <a:ext uri="{FF2B5EF4-FFF2-40B4-BE49-F238E27FC236}">
                <a16:creationId xmlns:a16="http://schemas.microsoft.com/office/drawing/2014/main" id="{6555FFE8-53E0-4355-AD9A-5A5A2D4E00D7}"/>
              </a:ext>
            </a:extLst>
          </p:cNvPr>
          <p:cNvCxnSpPr/>
          <p:nvPr userDrawn="1"/>
        </p:nvCxnSpPr>
        <p:spPr>
          <a:xfrm flipH="1">
            <a:off x="649162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079AF42-1DD3-49DD-8189-87E92E2EE50B}"/>
              </a:ext>
            </a:extLst>
          </p:cNvPr>
          <p:cNvSpPr txBox="1"/>
          <p:nvPr userDrawn="1"/>
        </p:nvSpPr>
        <p:spPr>
          <a:xfrm>
            <a:off x="1890271" y="4055498"/>
            <a:ext cx="3607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000" b="0" i="0" u="none" strike="noStrike" kern="1200" cap="none" spc="0" normalizeH="0" baseline="0" noProof="0">
                <a:ln>
                  <a:noFill/>
                </a:ln>
                <a:solidFill>
                  <a:srgbClr val="002B49"/>
                </a:solidFill>
                <a:effectLst/>
                <a:uLnTx/>
                <a:uFillTx/>
                <a:latin typeface="Calibri Light" panose="020f0302020204030204"/>
                <a:ea typeface="Montserrat Light" charset="0"/>
                <a:cs typeface="Arial" panose="020b0604020202020204" pitchFamily="34" charset="0"/>
              </a:rPr>
              <a:t>www.bricker.com</a:t>
            </a:r>
            <a:endParaRPr kumimoji="0" lang="ru-RU" sz="2000" b="0" i="0" u="none" strike="noStrike" kern="1200" cap="none" spc="0" normalizeH="0" baseline="0" noProof="0">
              <a:ln>
                <a:noFill/>
              </a:ln>
              <a:solidFill>
                <a:srgbClr val="002B49"/>
              </a:solidFill>
              <a:effectLst/>
              <a:uLnTx/>
              <a:uFillTx/>
              <a:latin typeface="Calibri Light" panose="020f0302020204030204"/>
              <a:ea typeface="Montserrat Light" charset="0"/>
              <a:cs typeface="Arial" panose="020b0604020202020204" pitchFamily="34" charset="0"/>
            </a:endParaRPr>
          </a:p>
        </p:txBody>
      </p:sp>
      <p:pic>
        <p:nvPicPr>
          <p:cNvPr id="10" name="Graphic 9" descr="">
            <a:extLst>
              <a:ext uri="{FF2B5EF4-FFF2-40B4-BE49-F238E27FC236}">
                <a16:creationId xmlns:a16="http://schemas.microsoft.com/office/drawing/2014/main" id="{17FBB3BC-5627-4FE2-A124-F66467CCE270}"/>
              </a:ext>
            </a:extLst>
          </p:cNvPr>
          <p:cNvPicPr>
            <a:picLocks noChangeAspect="1"/>
          </p:cNvPicPr>
          <p:nvPr userDrawn="1"/>
        </p:nvPicPr>
        <p:blipFill>
          <a:blip r:embed="rId1">
            <a:extLst>
              <a:ext uri="{96DAC541-7B7A-43D3-8B79-37D633B846F1}">
                <asvg:svgBlip xmlns:asvg="http://schemas.microsoft.com/office/drawing/2016/SVG/main" r:embed="rId2"/>
              </a:ext>
              <a:ext uri="{28A0092B-C50C-407E-A947-70E740481C1C}">
                <a14:useLocalDpi xmlns:a14="http://schemas.microsoft.com/office/drawing/2010/main" val="0"/>
              </a:ext>
            </a:extLst>
          </a:blip>
          <a:stretch>
            <a:fillRect/>
          </a:stretch>
        </p:blipFill>
        <p:spPr>
          <a:xfrm>
            <a:off x="1448433" y="3508854"/>
            <a:ext cx="410665" cy="410665"/>
          </a:xfrm>
          <a:prstGeom prst="rect">
            <a:avLst/>
          </a:prstGeom>
        </p:spPr>
      </p:pic>
      <p:pic>
        <p:nvPicPr>
          <p:cNvPr id="11" name="Graphic 10" descr="">
            <a:extLst>
              <a:ext uri="{FF2B5EF4-FFF2-40B4-BE49-F238E27FC236}">
                <a16:creationId xmlns:a16="http://schemas.microsoft.com/office/drawing/2014/main" id="{9AD8C093-74BC-4C16-BD5C-54FA44FB75AC}"/>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1448434" y="3071537"/>
            <a:ext cx="410665" cy="410665"/>
          </a:xfrm>
          <a:prstGeom prst="rect">
            <a:avLst/>
          </a:prstGeom>
        </p:spPr>
      </p:pic>
      <p:pic>
        <p:nvPicPr>
          <p:cNvPr id="12" name="Graphic 11" descr="">
            <a:extLst>
              <a:ext uri="{FF2B5EF4-FFF2-40B4-BE49-F238E27FC236}">
                <a16:creationId xmlns:a16="http://schemas.microsoft.com/office/drawing/2014/main" id="{14B20278-3A78-42ED-B344-AC48B0697C2A}"/>
              </a:ext>
            </a:extLst>
          </p:cNvPr>
          <p:cNvPicPr>
            <a:picLocks noChangeAspect="1"/>
          </p:cNvPicPr>
          <p:nvPr userDrawn="1"/>
        </p:nvPicPr>
        <p:blipFill>
          <a:blip r:embed="rId5">
            <a:extLst>
              <a:ext uri="{96DAC541-7B7A-43D3-8B79-37D633B846F1}">
                <asvg:svgBlip xmlns:asvg="http://schemas.microsoft.com/office/drawing/2016/SVG/main" r:embed="rId6"/>
              </a:ext>
              <a:ext uri="{28A0092B-C50C-407E-A947-70E740481C1C}">
                <a14:useLocalDpi xmlns:a14="http://schemas.microsoft.com/office/drawing/2010/main" val="0"/>
              </a:ext>
            </a:extLst>
          </a:blip>
          <a:stretch>
            <a:fillRect/>
          </a:stretch>
        </p:blipFill>
        <p:spPr>
          <a:xfrm>
            <a:off x="1448433" y="4018289"/>
            <a:ext cx="410665" cy="410665"/>
          </a:xfrm>
          <a:prstGeom prst="rect">
            <a:avLst/>
          </a:prstGeom>
        </p:spPr>
      </p:pic>
      <p:sp>
        <p:nvSpPr>
          <p:cNvPr id="20" name="Text Placeholder 24">
            <a:extLst>
              <a:ext uri="{FF2B5EF4-FFF2-40B4-BE49-F238E27FC236}">
                <a16:creationId xmlns:a16="http://schemas.microsoft.com/office/drawing/2014/main" id="{5FBCB424-F626-4D31-9041-61C9D7E966D8}"/>
              </a:ext>
            </a:extLst>
          </p:cNvPr>
          <p:cNvSpPr>
            <a:spLocks noGrp="1"/>
          </p:cNvSpPr>
          <p:nvPr>
            <p:ph type="body" sz="quarter" idx="19"/>
          </p:nvPr>
        </p:nvSpPr>
        <p:spPr>
          <a:xfrm>
            <a:off x="1954974" y="3124119"/>
            <a:ext cx="2784505" cy="305499"/>
          </a:xfrm>
        </p:spPr>
        <p:txBody>
          <a:bodyPr>
            <a:normAutofit/>
          </a:bodyPr>
          <a:lstStyle>
            <a:lvl1pPr marL="0" indent="0">
              <a:buNone/>
              <a:defRPr lang="ru-RU" sz="2000">
                <a:ea typeface="Montserrat Light" charset="0"/>
                <a:cs typeface="Arial" panose="020b0604020202020204" pitchFamily="34" charset="0"/>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endParaRPr lang="ru-RU" sz="2000">
              <a:latin typeface="+mj-lt"/>
              <a:ea typeface="Montserrat Light" charset="0"/>
              <a:cs typeface="Arial" panose="020b0604020202020204" pitchFamily="34" charset="0"/>
            </a:endParaRPr>
          </a:p>
        </p:txBody>
      </p:sp>
      <p:sp>
        <p:nvSpPr>
          <p:cNvPr id="21" name="Text Placeholder 24">
            <a:extLst>
              <a:ext uri="{FF2B5EF4-FFF2-40B4-BE49-F238E27FC236}">
                <a16:creationId xmlns:a16="http://schemas.microsoft.com/office/drawing/2014/main" id="{1DA81546-C5A7-480A-A8EA-B74FB76D0C1C}"/>
              </a:ext>
            </a:extLst>
          </p:cNvPr>
          <p:cNvSpPr>
            <a:spLocks noGrp="1"/>
          </p:cNvSpPr>
          <p:nvPr>
            <p:ph type="body" sz="quarter" idx="20"/>
          </p:nvPr>
        </p:nvSpPr>
        <p:spPr>
          <a:xfrm>
            <a:off x="1954974" y="3623427"/>
            <a:ext cx="2784505" cy="305499"/>
          </a:xfrm>
        </p:spPr>
        <p:txBody>
          <a:bodyPr>
            <a:normAutofit/>
          </a:bodyPr>
          <a:lstStyle>
            <a:lvl1pPr marL="0" indent="0">
              <a:buNone/>
              <a:defRPr lang="ru-RU" sz="2000">
                <a:ea typeface="Montserrat Light" charset="0"/>
                <a:cs typeface="Arial" panose="020b0604020202020204" pitchFamily="34" charset="0"/>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endParaRPr lang="ru-RU" sz="2000">
              <a:latin typeface="+mj-lt"/>
              <a:ea typeface="Montserrat Light" charset="0"/>
              <a:cs typeface="Arial" panose="020b0604020202020204" pitchFamily="34" charset="0"/>
            </a:endParaRPr>
          </a:p>
        </p:txBody>
      </p:sp>
      <p:sp>
        <p:nvSpPr>
          <p:cNvPr id="24" name="Text Placeholder 5">
            <a:extLst>
              <a:ext uri="{FF2B5EF4-FFF2-40B4-BE49-F238E27FC236}">
                <a16:creationId xmlns:a16="http://schemas.microsoft.com/office/drawing/2014/main" id="{4059C537-386D-4305-A251-55441944CEA7}"/>
              </a:ext>
            </a:extLst>
          </p:cNvPr>
          <p:cNvSpPr>
            <a:spLocks noGrp="1"/>
          </p:cNvSpPr>
          <p:nvPr>
            <p:ph type="body" sz="quarter" idx="18" hasCustomPrompt="1"/>
          </p:nvPr>
        </p:nvSpPr>
        <p:spPr>
          <a:xfrm>
            <a:off x="1448433" y="2523893"/>
            <a:ext cx="4789134" cy="410666"/>
          </a:xfrm>
        </p:spPr>
        <p:txBody>
          <a:bodyPr>
            <a:noAutofit/>
          </a:bodyPr>
          <a:lstStyle>
            <a:lvl1pPr marL="0" indent="0">
              <a:buNone/>
              <a:defRPr sz="2800" b="1">
                <a:solidFill>
                  <a:srgbClr val="173151"/>
                </a:solidFill>
                <a:latin typeface="+mn-lt"/>
              </a:defRPr>
            </a:lvl1pPr>
            <a:lvl2pPr>
              <a:defRPr sz="3600" b="1">
                <a:solidFill>
                  <a:srgbClr val="0176BB"/>
                </a:solidFill>
                <a:latin typeface="+mn-lt"/>
              </a:defRPr>
            </a:lvl2pPr>
            <a:lvl3pPr>
              <a:defRPr sz="3600" b="1">
                <a:solidFill>
                  <a:srgbClr val="0176BB"/>
                </a:solidFill>
                <a:latin typeface="+mn-lt"/>
              </a:defRPr>
            </a:lvl3pPr>
            <a:lvl4pPr>
              <a:defRPr sz="3600" b="1">
                <a:solidFill>
                  <a:srgbClr val="0176BB"/>
                </a:solidFill>
                <a:latin typeface="+mn-lt"/>
              </a:defRPr>
            </a:lvl4pPr>
            <a:lvl5pPr>
              <a:defRPr sz="3600" b="1">
                <a:solidFill>
                  <a:srgbClr val="0176BB"/>
                </a:solidFill>
                <a:latin typeface="+mn-lt"/>
              </a:defRPr>
            </a:lvl5pPr>
          </a:lstStyle>
          <a:p>
            <a:pPr lvl="0"/>
            <a:r>
              <a:rPr lang="en-US"/>
              <a:t>First M. Last</a:t>
            </a:r>
          </a:p>
        </p:txBody>
      </p:sp>
      <p:sp>
        <p:nvSpPr>
          <p:cNvPr id="14" name="Date Placeholder 1">
            <a:extLst>
              <a:ext uri="{FF2B5EF4-FFF2-40B4-BE49-F238E27FC236}">
                <a16:creationId xmlns:a16="http://schemas.microsoft.com/office/drawing/2014/main" id="{40DCCF97-39F0-4396-BD44-A6BB264CEDB7}"/>
              </a:ext>
            </a:extLst>
          </p:cNvPr>
          <p:cNvSpPr>
            <a:spLocks noGrp="1"/>
          </p:cNvSpPr>
          <p:nvPr>
            <p:ph type="dt" sz="half" idx="27"/>
          </p:nvPr>
        </p:nvSpPr>
        <p:spPr>
          <a:xfrm>
            <a:off x="838200" y="6356350"/>
            <a:ext cx="2743200" cy="365125"/>
          </a:xfrm>
        </p:spPr>
        <p:txBody>
          <a:bodyPr/>
          <a:lstStyle>
            <a:lvl1pPr>
              <a:defRPr sz="1100" b="0"/>
            </a:lvl1pPr>
          </a:lstStyle>
          <a:p>
            <a:pPr marL="0" marR="0" lvl="0" indent="0" algn="l" defTabSz="914400" rtl="0" eaLnBrk="1" fontAlgn="auto" latinLnBrk="0" hangingPunct="1">
              <a:lnSpc>
                <a:spcPct val="100000"/>
              </a:lnSpc>
              <a:spcBef>
                <a:spcPct val="0"/>
              </a:spcBef>
              <a:spcAft>
                <a:spcPct val="0"/>
              </a:spcAft>
              <a:buClrTx/>
              <a:buSzTx/>
              <a:buFontTx/>
              <a:buNone/>
              <a:defRPr/>
            </a:pPr>
            <a:fld id="{D2A71D77-168C-4F1C-BA29-2D588C2A101E}" type="datetime1">
              <a:rPr kumimoji="0" lang="en-US" sz="1100" b="0" i="0" u="none" strike="noStrike" kern="1200" cap="none" spc="0" normalizeH="0" baseline="0" noProof="0" smtClean="0">
                <a:ln>
                  <a:noFill/>
                </a:ln>
                <a:solidFill>
                  <a:srgbClr val="588AB6"/>
                </a:solidFill>
                <a:effectLst/>
                <a:uLnTx/>
                <a:uFillTx/>
                <a:latin typeface="Calibri" panose="020f0502020204030204"/>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2/16/2026</a:t>
            </a:fld>
            <a:endParaRPr kumimoji="0" lang="en-US" sz="1100" b="0" i="0" u="none" strike="noStrike" kern="1200" cap="none" spc="0" normalizeH="0" baseline="0" noProof="0">
              <a:ln>
                <a:noFill/>
              </a:ln>
              <a:solidFill>
                <a:srgbClr val="588AB6"/>
              </a:solidFill>
              <a:effectLst/>
              <a:uLnTx/>
              <a:uFillTx/>
              <a:latin typeface="Calibri" panose="020f0502020204030204"/>
              <a:cs typeface="Arial" panose="020b0604020202020204" pitchFamily="34" charset="0"/>
            </a:endParaRPr>
          </a:p>
        </p:txBody>
      </p:sp>
      <p:pic>
        <p:nvPicPr>
          <p:cNvPr id="2" name="Picture 1">
            <a:extLst>
              <a:ext uri="{FF2B5EF4-FFF2-40B4-BE49-F238E27FC236}">
                <a16:creationId xmlns:a16="http://schemas.microsoft.com/office/drawing/2014/main" id="{7A249826-4C72-FC3A-68CF-7A32DED29111}"/>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7345931" y="2369635"/>
            <a:ext cx="3857266" cy="1993447"/>
          </a:xfrm>
          <a:prstGeom prst="rect">
            <a:avLst/>
          </a:prstGeom>
        </p:spPr>
      </p:pic>
      <p:sp>
        <p:nvSpPr>
          <p:cNvPr id="4" name="Slide Number Placeholder 4">
            <a:extLst>
              <a:ext uri="{FF2B5EF4-FFF2-40B4-BE49-F238E27FC236}">
                <a16:creationId xmlns:a16="http://schemas.microsoft.com/office/drawing/2014/main" id="{340B98F8-93DD-5A39-8747-3C0C666FCCC1}"/>
              </a:ext>
            </a:extLst>
          </p:cNvPr>
          <p:cNvSpPr txBox="1"/>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pPr marL="0" marR="0" lvl="0" indent="0" algn="r" defTabSz="725714" rtl="0" eaLnBrk="1" fontAlgn="auto" latinLnBrk="0" hangingPunct="1">
              <a:lnSpc>
                <a:spcPct val="100000"/>
              </a:lnSpc>
              <a:spcBef>
                <a:spcPct val="0"/>
              </a:spcBef>
              <a:spcAft>
                <a:spcPct val="0"/>
              </a:spcAft>
              <a:buClrTx/>
              <a:buSzTx/>
              <a:buFontTx/>
              <a:buNone/>
              <a:defRPr/>
            </a:pPr>
            <a:r>
              <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rPr>
              <a:t>www.bricker.com | </a:t>
            </a:r>
            <a:fld id="{993C7C3D-32EC-4EA0-AB8E-19A259938BE2}" type="slidenum">
              <a:rPr kumimoji="0" lang="en-US" sz="1100" b="0" i="0" u="none" strike="noStrike" kern="1200" cap="none" spc="0" normalizeH="0" baseline="0" noProof="0" smtClean="0">
                <a:ln>
                  <a:noFill/>
                </a:ln>
                <a:solidFill>
                  <a:srgbClr val="588AB6"/>
                </a:solidFill>
                <a:effectLst/>
                <a:uLnTx/>
                <a:uFillTx/>
                <a:latin typeface="Calibri" panose="020f0502020204030204"/>
                <a:ea typeface="Arial" panose="020b0604020202020204" pitchFamily="34" charset="0"/>
                <a:cs typeface="Arial" panose="020b0604020202020204" pitchFamily="34" charset="0"/>
              </a:rPr>
              <a:t>‹#›</a:t>
            </a:fld>
            <a:endPar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endParaRPr>
          </a:p>
        </p:txBody>
      </p:sp>
    </p:spTree>
    <p:extLst>
      <p:ext uri="{BB962C8B-B14F-4D97-AF65-F5344CB8AC3E}">
        <p14:creationId val="394933764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Single Contact Slide">
    <p:spTree>
      <p:nvGrpSpPr>
        <p:cNvPr id="1" name=""/>
        <p:cNvGrpSpPr/>
        <p:nvPr/>
      </p:nvGrpSpPr>
      <p:grpSpPr>
        <a:xfrm>
          <a:off x="0" y="0"/>
          <a:ext cx="0" cy="0"/>
        </a:xfrm>
      </p:grpSpPr>
      <p:cxnSp>
        <p:nvCxnSpPr>
          <p:cNvPr id="7" name="Straight Connector 6">
            <a:extLst>
              <a:ext uri="{FF2B5EF4-FFF2-40B4-BE49-F238E27FC236}">
                <a16:creationId xmlns:a16="http://schemas.microsoft.com/office/drawing/2014/main" id="{6555FFE8-53E0-4355-AD9A-5A5A2D4E00D7}"/>
              </a:ext>
            </a:extLst>
          </p:cNvPr>
          <p:cNvCxnSpPr/>
          <p:nvPr userDrawn="1"/>
        </p:nvCxnSpPr>
        <p:spPr>
          <a:xfrm flipH="1">
            <a:off x="6030078"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079AF42-1DD3-49DD-8189-87E92E2EE50B}"/>
              </a:ext>
            </a:extLst>
          </p:cNvPr>
          <p:cNvSpPr txBox="1"/>
          <p:nvPr userDrawn="1"/>
        </p:nvSpPr>
        <p:spPr>
          <a:xfrm>
            <a:off x="1428727" y="4055498"/>
            <a:ext cx="3607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000" b="0" i="0" u="none" strike="noStrike" kern="1200" cap="none" spc="0" normalizeH="0" baseline="0" noProof="0">
                <a:ln>
                  <a:noFill/>
                </a:ln>
                <a:solidFill>
                  <a:srgbClr val="002B49"/>
                </a:solidFill>
                <a:effectLst/>
                <a:uLnTx/>
                <a:uFillTx/>
                <a:latin typeface="Calibri Light" panose="020f0302020204030204"/>
                <a:ea typeface="Montserrat Light" charset="0"/>
                <a:cs typeface="Arial" panose="020b0604020202020204" pitchFamily="34" charset="0"/>
              </a:rPr>
              <a:t>www.bricker.com</a:t>
            </a:r>
            <a:endParaRPr kumimoji="0" lang="ru-RU" sz="2000" b="0" i="0" u="none" strike="noStrike" kern="1200" cap="none" spc="0" normalizeH="0" baseline="0" noProof="0">
              <a:ln>
                <a:noFill/>
              </a:ln>
              <a:solidFill>
                <a:srgbClr val="002B49"/>
              </a:solidFill>
              <a:effectLst/>
              <a:uLnTx/>
              <a:uFillTx/>
              <a:latin typeface="Calibri Light" panose="020f0302020204030204"/>
              <a:ea typeface="Montserrat Light" charset="0"/>
              <a:cs typeface="Arial" panose="020b0604020202020204" pitchFamily="34" charset="0"/>
            </a:endParaRPr>
          </a:p>
        </p:txBody>
      </p:sp>
      <p:pic>
        <p:nvPicPr>
          <p:cNvPr id="10" name="Graphic 9" descr="">
            <a:extLst>
              <a:ext uri="{FF2B5EF4-FFF2-40B4-BE49-F238E27FC236}">
                <a16:creationId xmlns:a16="http://schemas.microsoft.com/office/drawing/2014/main" id="{17FBB3BC-5627-4FE2-A124-F66467CCE270}"/>
              </a:ext>
            </a:extLst>
          </p:cNvPr>
          <p:cNvPicPr>
            <a:picLocks noChangeAspect="1"/>
          </p:cNvPicPr>
          <p:nvPr userDrawn="1"/>
        </p:nvPicPr>
        <p:blipFill>
          <a:blip r:embed="rId1">
            <a:extLst>
              <a:ext uri="{96DAC541-7B7A-43D3-8B79-37D633B846F1}">
                <asvg:svgBlip xmlns:asvg="http://schemas.microsoft.com/office/drawing/2016/SVG/main" r:embed="rId2"/>
              </a:ext>
              <a:ext uri="{28A0092B-C50C-407E-A947-70E740481C1C}">
                <a14:useLocalDpi xmlns:a14="http://schemas.microsoft.com/office/drawing/2010/main" val="0"/>
              </a:ext>
            </a:extLst>
          </a:blip>
          <a:stretch>
            <a:fillRect/>
          </a:stretch>
        </p:blipFill>
        <p:spPr>
          <a:xfrm>
            <a:off x="986889" y="3508854"/>
            <a:ext cx="410665" cy="410665"/>
          </a:xfrm>
          <a:prstGeom prst="rect">
            <a:avLst/>
          </a:prstGeom>
        </p:spPr>
      </p:pic>
      <p:pic>
        <p:nvPicPr>
          <p:cNvPr id="11" name="Graphic 10" descr="">
            <a:extLst>
              <a:ext uri="{FF2B5EF4-FFF2-40B4-BE49-F238E27FC236}">
                <a16:creationId xmlns:a16="http://schemas.microsoft.com/office/drawing/2014/main" id="{9AD8C093-74BC-4C16-BD5C-54FA44FB75AC}"/>
              </a:ext>
            </a:extLst>
          </p:cNvPr>
          <p:cNvPicPr>
            <a:picLocks noChangeAspect="1"/>
          </p:cNvPicPr>
          <p:nvPr userDrawn="1"/>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val="0"/>
              </a:ext>
            </a:extLst>
          </a:blip>
          <a:stretch>
            <a:fillRect/>
          </a:stretch>
        </p:blipFill>
        <p:spPr>
          <a:xfrm>
            <a:off x="986890" y="3071537"/>
            <a:ext cx="410665" cy="410665"/>
          </a:xfrm>
          <a:prstGeom prst="rect">
            <a:avLst/>
          </a:prstGeom>
        </p:spPr>
      </p:pic>
      <p:pic>
        <p:nvPicPr>
          <p:cNvPr id="12" name="Graphic 11" descr="">
            <a:extLst>
              <a:ext uri="{FF2B5EF4-FFF2-40B4-BE49-F238E27FC236}">
                <a16:creationId xmlns:a16="http://schemas.microsoft.com/office/drawing/2014/main" id="{14B20278-3A78-42ED-B344-AC48B0697C2A}"/>
              </a:ext>
            </a:extLst>
          </p:cNvPr>
          <p:cNvPicPr>
            <a:picLocks noChangeAspect="1"/>
          </p:cNvPicPr>
          <p:nvPr userDrawn="1"/>
        </p:nvPicPr>
        <p:blipFill>
          <a:blip r:embed="rId5">
            <a:extLst>
              <a:ext uri="{96DAC541-7B7A-43D3-8B79-37D633B846F1}">
                <asvg:svgBlip xmlns:asvg="http://schemas.microsoft.com/office/drawing/2016/SVG/main" r:embed="rId6"/>
              </a:ext>
              <a:ext uri="{28A0092B-C50C-407E-A947-70E740481C1C}">
                <a14:useLocalDpi xmlns:a14="http://schemas.microsoft.com/office/drawing/2010/main" val="0"/>
              </a:ext>
            </a:extLst>
          </a:blip>
          <a:stretch>
            <a:fillRect/>
          </a:stretch>
        </p:blipFill>
        <p:spPr>
          <a:xfrm>
            <a:off x="986889" y="4018289"/>
            <a:ext cx="410665" cy="410665"/>
          </a:xfrm>
          <a:prstGeom prst="rect">
            <a:avLst/>
          </a:prstGeom>
        </p:spPr>
      </p:pic>
      <p:sp>
        <p:nvSpPr>
          <p:cNvPr id="20" name="Text Placeholder 24">
            <a:extLst>
              <a:ext uri="{FF2B5EF4-FFF2-40B4-BE49-F238E27FC236}">
                <a16:creationId xmlns:a16="http://schemas.microsoft.com/office/drawing/2014/main" id="{5FBCB424-F626-4D31-9041-61C9D7E966D8}"/>
              </a:ext>
            </a:extLst>
          </p:cNvPr>
          <p:cNvSpPr>
            <a:spLocks noGrp="1"/>
          </p:cNvSpPr>
          <p:nvPr>
            <p:ph type="body" sz="quarter" idx="19"/>
          </p:nvPr>
        </p:nvSpPr>
        <p:spPr>
          <a:xfrm>
            <a:off x="1493430" y="3124119"/>
            <a:ext cx="2784505" cy="305499"/>
          </a:xfrm>
        </p:spPr>
        <p:txBody>
          <a:bodyPr>
            <a:normAutofit/>
          </a:bodyPr>
          <a:lstStyle>
            <a:lvl1pPr marL="0" indent="0">
              <a:buNone/>
              <a:defRPr lang="ru-RU" sz="2000">
                <a:ea typeface="Montserrat Light" charset="0"/>
                <a:cs typeface="Arial" panose="020b0604020202020204" pitchFamily="34" charset="0"/>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endParaRPr lang="ru-RU" sz="2000">
              <a:latin typeface="+mj-lt"/>
              <a:ea typeface="Montserrat Light" charset="0"/>
              <a:cs typeface="Arial" panose="020b0604020202020204" pitchFamily="34" charset="0"/>
            </a:endParaRPr>
          </a:p>
        </p:txBody>
      </p:sp>
      <p:sp>
        <p:nvSpPr>
          <p:cNvPr id="21" name="Text Placeholder 24">
            <a:extLst>
              <a:ext uri="{FF2B5EF4-FFF2-40B4-BE49-F238E27FC236}">
                <a16:creationId xmlns:a16="http://schemas.microsoft.com/office/drawing/2014/main" id="{1DA81546-C5A7-480A-A8EA-B74FB76D0C1C}"/>
              </a:ext>
            </a:extLst>
          </p:cNvPr>
          <p:cNvSpPr>
            <a:spLocks noGrp="1"/>
          </p:cNvSpPr>
          <p:nvPr>
            <p:ph type="body" sz="quarter" idx="20"/>
          </p:nvPr>
        </p:nvSpPr>
        <p:spPr>
          <a:xfrm>
            <a:off x="1493430" y="3623427"/>
            <a:ext cx="2784505" cy="305499"/>
          </a:xfrm>
        </p:spPr>
        <p:txBody>
          <a:bodyPr>
            <a:normAutofit/>
          </a:bodyPr>
          <a:lstStyle>
            <a:lvl1pPr marL="0" indent="0">
              <a:buNone/>
              <a:defRPr lang="ru-RU" sz="2000">
                <a:ea typeface="Montserrat Light" charset="0"/>
                <a:cs typeface="Arial" panose="020b0604020202020204" pitchFamily="34" charset="0"/>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endParaRPr lang="ru-RU" sz="2000">
              <a:latin typeface="+mj-lt"/>
              <a:ea typeface="Montserrat Light" charset="0"/>
              <a:cs typeface="Arial" panose="020b0604020202020204" pitchFamily="34" charset="0"/>
            </a:endParaRPr>
          </a:p>
        </p:txBody>
      </p:sp>
      <p:sp>
        <p:nvSpPr>
          <p:cNvPr id="24" name="Text Placeholder 5">
            <a:extLst>
              <a:ext uri="{FF2B5EF4-FFF2-40B4-BE49-F238E27FC236}">
                <a16:creationId xmlns:a16="http://schemas.microsoft.com/office/drawing/2014/main" id="{4059C537-386D-4305-A251-55441944CEA7}"/>
              </a:ext>
            </a:extLst>
          </p:cNvPr>
          <p:cNvSpPr>
            <a:spLocks noGrp="1"/>
          </p:cNvSpPr>
          <p:nvPr>
            <p:ph type="body" sz="quarter" idx="18" hasCustomPrompt="1"/>
          </p:nvPr>
        </p:nvSpPr>
        <p:spPr>
          <a:xfrm>
            <a:off x="986889" y="2523893"/>
            <a:ext cx="4789134" cy="410666"/>
          </a:xfrm>
        </p:spPr>
        <p:txBody>
          <a:bodyPr>
            <a:noAutofit/>
          </a:bodyPr>
          <a:lstStyle>
            <a:lvl1pPr marL="0" indent="0">
              <a:buNone/>
              <a:defRPr sz="2800" b="1">
                <a:solidFill>
                  <a:srgbClr val="173151"/>
                </a:solidFill>
                <a:latin typeface="+mn-lt"/>
              </a:defRPr>
            </a:lvl1pPr>
            <a:lvl2pPr>
              <a:defRPr sz="3600" b="1">
                <a:solidFill>
                  <a:srgbClr val="0176BB"/>
                </a:solidFill>
                <a:latin typeface="+mn-lt"/>
              </a:defRPr>
            </a:lvl2pPr>
            <a:lvl3pPr>
              <a:defRPr sz="3600" b="1">
                <a:solidFill>
                  <a:srgbClr val="0176BB"/>
                </a:solidFill>
                <a:latin typeface="+mn-lt"/>
              </a:defRPr>
            </a:lvl3pPr>
            <a:lvl4pPr>
              <a:defRPr sz="3600" b="1">
                <a:solidFill>
                  <a:srgbClr val="0176BB"/>
                </a:solidFill>
                <a:latin typeface="+mn-lt"/>
              </a:defRPr>
            </a:lvl4pPr>
            <a:lvl5pPr>
              <a:defRPr sz="3600" b="1">
                <a:solidFill>
                  <a:srgbClr val="0176BB"/>
                </a:solidFill>
                <a:latin typeface="+mn-lt"/>
              </a:defRPr>
            </a:lvl5pPr>
          </a:lstStyle>
          <a:p>
            <a:pPr lvl="0"/>
            <a:r>
              <a:rPr lang="en-US"/>
              <a:t>First M. Last</a:t>
            </a:r>
          </a:p>
        </p:txBody>
      </p:sp>
      <p:sp>
        <p:nvSpPr>
          <p:cNvPr id="14" name="Date Placeholder 1">
            <a:extLst>
              <a:ext uri="{FF2B5EF4-FFF2-40B4-BE49-F238E27FC236}">
                <a16:creationId xmlns:a16="http://schemas.microsoft.com/office/drawing/2014/main" id="{40DCCF97-39F0-4396-BD44-A6BB264CEDB7}"/>
              </a:ext>
            </a:extLst>
          </p:cNvPr>
          <p:cNvSpPr>
            <a:spLocks noGrp="1"/>
          </p:cNvSpPr>
          <p:nvPr>
            <p:ph type="dt" sz="half" idx="27"/>
          </p:nvPr>
        </p:nvSpPr>
        <p:spPr>
          <a:xfrm>
            <a:off x="838200" y="6356350"/>
            <a:ext cx="2743200" cy="365125"/>
          </a:xfrm>
        </p:spPr>
        <p:txBody>
          <a:bodyPr/>
          <a:lstStyle>
            <a:lvl1pPr>
              <a:defRPr sz="1100" b="0"/>
            </a:lvl1pPr>
          </a:lstStyle>
          <a:p>
            <a:pPr marL="0" marR="0" lvl="0" indent="0" algn="l" defTabSz="914400" rtl="0" eaLnBrk="1" fontAlgn="auto" latinLnBrk="0" hangingPunct="1">
              <a:lnSpc>
                <a:spcPct val="100000"/>
              </a:lnSpc>
              <a:spcBef>
                <a:spcPct val="0"/>
              </a:spcBef>
              <a:spcAft>
                <a:spcPct val="0"/>
              </a:spcAft>
              <a:buClrTx/>
              <a:buSzTx/>
              <a:buFontTx/>
              <a:buNone/>
              <a:defRPr/>
            </a:pPr>
            <a:fld id="{D2A71D77-168C-4F1C-BA29-2D588C2A101E}" type="datetime1">
              <a:rPr kumimoji="0" lang="en-US" sz="1100" b="0" i="0" u="none" strike="noStrike" kern="1200" cap="none" spc="0" normalizeH="0" baseline="0" noProof="0" smtClean="0">
                <a:ln>
                  <a:noFill/>
                </a:ln>
                <a:solidFill>
                  <a:srgbClr val="588AB6"/>
                </a:solidFill>
                <a:effectLst/>
                <a:uLnTx/>
                <a:uFillTx/>
                <a:latin typeface="Calibri" panose="020f0502020204030204"/>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2/16/2026</a:t>
            </a:fld>
            <a:endParaRPr kumimoji="0" lang="en-US" sz="1100" b="0" i="0" u="none" strike="noStrike" kern="1200" cap="none" spc="0" normalizeH="0" baseline="0" noProof="0">
              <a:ln>
                <a:noFill/>
              </a:ln>
              <a:solidFill>
                <a:srgbClr val="588AB6"/>
              </a:solidFill>
              <a:effectLst/>
              <a:uLnTx/>
              <a:uFillTx/>
              <a:latin typeface="Calibri" panose="020f0502020204030204"/>
              <a:cs typeface="Arial" panose="020b0604020202020204" pitchFamily="34" charset="0"/>
            </a:endParaRPr>
          </a:p>
        </p:txBody>
      </p:sp>
      <p:sp>
        <p:nvSpPr>
          <p:cNvPr id="17" name="TextBox 16">
            <a:extLst>
              <a:ext uri="{FF2B5EF4-FFF2-40B4-BE49-F238E27FC236}">
                <a16:creationId xmlns:a16="http://schemas.microsoft.com/office/drawing/2014/main" id="{14CE8634-4396-2E5F-D5BB-AD173A2DAE30}"/>
              </a:ext>
            </a:extLst>
          </p:cNvPr>
          <p:cNvSpPr txBox="1"/>
          <p:nvPr userDrawn="1"/>
        </p:nvSpPr>
        <p:spPr>
          <a:xfrm>
            <a:off x="6902082" y="4059850"/>
            <a:ext cx="3607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000" b="0" i="0" u="none" strike="noStrike" kern="1200" cap="none" spc="0" normalizeH="0" baseline="0" noProof="0">
                <a:ln>
                  <a:noFill/>
                </a:ln>
                <a:solidFill>
                  <a:srgbClr val="002B49"/>
                </a:solidFill>
                <a:effectLst/>
                <a:uLnTx/>
                <a:uFillTx/>
                <a:latin typeface="Calibri Light" panose="020f0302020204030204"/>
                <a:ea typeface="Montserrat Light" charset="0"/>
                <a:cs typeface="Arial" panose="020b0604020202020204" pitchFamily="34" charset="0"/>
              </a:rPr>
              <a:t>www.bricker.com</a:t>
            </a:r>
            <a:endParaRPr kumimoji="0" lang="ru-RU" sz="2000" b="0" i="0" u="none" strike="noStrike" kern="1200" cap="none" spc="0" normalizeH="0" baseline="0" noProof="0">
              <a:ln>
                <a:noFill/>
              </a:ln>
              <a:solidFill>
                <a:srgbClr val="002B49"/>
              </a:solidFill>
              <a:effectLst/>
              <a:uLnTx/>
              <a:uFillTx/>
              <a:latin typeface="Calibri Light" panose="020f0302020204030204"/>
              <a:ea typeface="Montserrat Light" charset="0"/>
              <a:cs typeface="Arial" panose="020b0604020202020204" pitchFamily="34" charset="0"/>
            </a:endParaRPr>
          </a:p>
        </p:txBody>
      </p:sp>
      <p:pic>
        <p:nvPicPr>
          <p:cNvPr id="18" name="Graphic 17" descr="">
            <a:extLst>
              <a:ext uri="{FF2B5EF4-FFF2-40B4-BE49-F238E27FC236}">
                <a16:creationId xmlns:a16="http://schemas.microsoft.com/office/drawing/2014/main" id="{5E5C2611-9119-1B3C-EFD0-2534981E689A}"/>
              </a:ext>
            </a:extLst>
          </p:cNvPr>
          <p:cNvPicPr>
            <a:picLocks noChangeAspect="1"/>
          </p:cNvPicPr>
          <p:nvPr userDrawn="1"/>
        </p:nvPicPr>
        <p:blipFill>
          <a:blip r:embed="rId7">
            <a:extLst>
              <a:ext uri="{96DAC541-7B7A-43D3-8B79-37D633B846F1}">
                <asvg:svgBlip xmlns:asvg="http://schemas.microsoft.com/office/drawing/2016/SVG/main" r:embed="rId8"/>
              </a:ext>
              <a:ext uri="{28A0092B-C50C-407E-A947-70E740481C1C}">
                <a14:useLocalDpi xmlns:a14="http://schemas.microsoft.com/office/drawing/2010/main" val="0"/>
              </a:ext>
            </a:extLst>
          </a:blip>
          <a:stretch>
            <a:fillRect/>
          </a:stretch>
        </p:blipFill>
        <p:spPr>
          <a:xfrm>
            <a:off x="6460244" y="3513206"/>
            <a:ext cx="410665" cy="410665"/>
          </a:xfrm>
          <a:prstGeom prst="rect">
            <a:avLst/>
          </a:prstGeom>
        </p:spPr>
      </p:pic>
      <p:pic>
        <p:nvPicPr>
          <p:cNvPr id="19" name="Graphic 18" descr="">
            <a:extLst>
              <a:ext uri="{FF2B5EF4-FFF2-40B4-BE49-F238E27FC236}">
                <a16:creationId xmlns:a16="http://schemas.microsoft.com/office/drawing/2014/main" id="{55DBF12F-198A-89F6-96E2-35CB1DA12C92}"/>
              </a:ext>
            </a:extLst>
          </p:cNvPr>
          <p:cNvPicPr>
            <a:picLocks noChangeAspect="1"/>
          </p:cNvPicPr>
          <p:nvPr userDrawn="1"/>
        </p:nvPicPr>
        <p:blipFill>
          <a:blip r:embed="rId9">
            <a:extLst>
              <a:ext uri="{96DAC541-7B7A-43D3-8B79-37D633B846F1}">
                <asvg:svgBlip xmlns:asvg="http://schemas.microsoft.com/office/drawing/2016/SVG/main" r:embed="rId10"/>
              </a:ext>
              <a:ext uri="{28A0092B-C50C-407E-A947-70E740481C1C}">
                <a14:useLocalDpi xmlns:a14="http://schemas.microsoft.com/office/drawing/2010/main" val="0"/>
              </a:ext>
            </a:extLst>
          </a:blip>
          <a:stretch>
            <a:fillRect/>
          </a:stretch>
        </p:blipFill>
        <p:spPr>
          <a:xfrm>
            <a:off x="6460245" y="3075889"/>
            <a:ext cx="410665" cy="410665"/>
          </a:xfrm>
          <a:prstGeom prst="rect">
            <a:avLst/>
          </a:prstGeom>
        </p:spPr>
      </p:pic>
      <p:pic>
        <p:nvPicPr>
          <p:cNvPr id="22" name="Graphic 21" descr="">
            <a:extLst>
              <a:ext uri="{FF2B5EF4-FFF2-40B4-BE49-F238E27FC236}">
                <a16:creationId xmlns:a16="http://schemas.microsoft.com/office/drawing/2014/main" id="{5E27FF62-C908-2238-81A6-B9F25AAF7A2D}"/>
              </a:ext>
            </a:extLst>
          </p:cNvPr>
          <p:cNvPicPr>
            <a:picLocks noChangeAspect="1"/>
          </p:cNvPicPr>
          <p:nvPr userDrawn="1"/>
        </p:nvPicPr>
        <p:blipFill>
          <a:blip r:embed="rId11">
            <a:extLst>
              <a:ext uri="{96DAC541-7B7A-43D3-8B79-37D633B846F1}">
                <asvg:svgBlip xmlns:asvg="http://schemas.microsoft.com/office/drawing/2016/SVG/main" r:embed="rId12"/>
              </a:ext>
              <a:ext uri="{28A0092B-C50C-407E-A947-70E740481C1C}">
                <a14:useLocalDpi xmlns:a14="http://schemas.microsoft.com/office/drawing/2010/main" val="0"/>
              </a:ext>
            </a:extLst>
          </a:blip>
          <a:stretch>
            <a:fillRect/>
          </a:stretch>
        </p:blipFill>
        <p:spPr>
          <a:xfrm>
            <a:off x="6460244" y="4022641"/>
            <a:ext cx="410665" cy="410665"/>
          </a:xfrm>
          <a:prstGeom prst="rect">
            <a:avLst/>
          </a:prstGeom>
        </p:spPr>
      </p:pic>
      <p:sp>
        <p:nvSpPr>
          <p:cNvPr id="23" name="Text Placeholder 24">
            <a:extLst>
              <a:ext uri="{FF2B5EF4-FFF2-40B4-BE49-F238E27FC236}">
                <a16:creationId xmlns:a16="http://schemas.microsoft.com/office/drawing/2014/main" id="{7C8A8858-6D3E-A486-199E-CE9EA5261F06}"/>
              </a:ext>
            </a:extLst>
          </p:cNvPr>
          <p:cNvSpPr>
            <a:spLocks noGrp="1"/>
          </p:cNvSpPr>
          <p:nvPr>
            <p:ph type="body" sz="quarter" idx="28"/>
          </p:nvPr>
        </p:nvSpPr>
        <p:spPr>
          <a:xfrm>
            <a:off x="6966785" y="3128471"/>
            <a:ext cx="2784505" cy="305499"/>
          </a:xfrm>
        </p:spPr>
        <p:txBody>
          <a:bodyPr>
            <a:normAutofit/>
          </a:bodyPr>
          <a:lstStyle>
            <a:lvl1pPr marL="0" indent="0">
              <a:buNone/>
              <a:defRPr lang="ru-RU" sz="2000">
                <a:ea typeface="Montserrat Light" charset="0"/>
                <a:cs typeface="Arial" panose="020b0604020202020204" pitchFamily="34" charset="0"/>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endParaRPr lang="ru-RU" sz="2000">
              <a:latin typeface="+mj-lt"/>
              <a:ea typeface="Montserrat Light" charset="0"/>
              <a:cs typeface="Arial" panose="020b0604020202020204" pitchFamily="34" charset="0"/>
            </a:endParaRPr>
          </a:p>
        </p:txBody>
      </p:sp>
      <p:sp>
        <p:nvSpPr>
          <p:cNvPr id="25" name="Text Placeholder 24">
            <a:extLst>
              <a:ext uri="{FF2B5EF4-FFF2-40B4-BE49-F238E27FC236}">
                <a16:creationId xmlns:a16="http://schemas.microsoft.com/office/drawing/2014/main" id="{EA6394ED-2051-6F2E-DA74-9E2CEE2B47CA}"/>
              </a:ext>
            </a:extLst>
          </p:cNvPr>
          <p:cNvSpPr>
            <a:spLocks noGrp="1"/>
          </p:cNvSpPr>
          <p:nvPr>
            <p:ph type="body" sz="quarter" idx="29"/>
          </p:nvPr>
        </p:nvSpPr>
        <p:spPr>
          <a:xfrm>
            <a:off x="6966785" y="3627779"/>
            <a:ext cx="2784505" cy="305499"/>
          </a:xfrm>
        </p:spPr>
        <p:txBody>
          <a:bodyPr>
            <a:normAutofit/>
          </a:bodyPr>
          <a:lstStyle>
            <a:lvl1pPr marL="0" indent="0">
              <a:buNone/>
              <a:defRPr lang="ru-RU" sz="2000">
                <a:ea typeface="Montserrat Light" charset="0"/>
                <a:cs typeface="Arial" panose="020b0604020202020204" pitchFamily="34" charset="0"/>
              </a:defRPr>
            </a:lvl1pPr>
            <a:lvl2pPr marL="457200" indent="0">
              <a:buNone/>
              <a:defRPr sz="2000">
                <a:latin typeface="+mn-lt"/>
              </a:defRPr>
            </a:lvl2pPr>
            <a:lvl3pPr marL="914400" indent="0">
              <a:buNone/>
              <a:defRPr sz="2000">
                <a:latin typeface="+mn-lt"/>
              </a:defRPr>
            </a:lvl3pPr>
            <a:lvl4pPr marL="1371600" indent="0">
              <a:buNone/>
              <a:defRPr sz="2000">
                <a:latin typeface="+mn-lt"/>
              </a:defRPr>
            </a:lvl4pPr>
            <a:lvl5pPr marL="1828800" indent="0">
              <a:buNone/>
              <a:defRPr sz="2000">
                <a:latin typeface="+mn-lt"/>
              </a:defRPr>
            </a:lvl5pPr>
          </a:lstStyle>
          <a:p>
            <a:endParaRPr lang="ru-RU" sz="2000">
              <a:latin typeface="+mj-lt"/>
              <a:ea typeface="Montserrat Light" charset="0"/>
              <a:cs typeface="Arial" panose="020b0604020202020204" pitchFamily="34" charset="0"/>
            </a:endParaRPr>
          </a:p>
        </p:txBody>
      </p:sp>
      <p:sp>
        <p:nvSpPr>
          <p:cNvPr id="26" name="Text Placeholder 5">
            <a:extLst>
              <a:ext uri="{FF2B5EF4-FFF2-40B4-BE49-F238E27FC236}">
                <a16:creationId xmlns:a16="http://schemas.microsoft.com/office/drawing/2014/main" id="{5103DB42-4ECB-E9E6-9C35-52E153433D91}"/>
              </a:ext>
            </a:extLst>
          </p:cNvPr>
          <p:cNvSpPr>
            <a:spLocks noGrp="1"/>
          </p:cNvSpPr>
          <p:nvPr>
            <p:ph type="body" sz="quarter" idx="30" hasCustomPrompt="1"/>
          </p:nvPr>
        </p:nvSpPr>
        <p:spPr>
          <a:xfrm>
            <a:off x="6460244" y="2528245"/>
            <a:ext cx="4789134" cy="410666"/>
          </a:xfrm>
        </p:spPr>
        <p:txBody>
          <a:bodyPr>
            <a:noAutofit/>
          </a:bodyPr>
          <a:lstStyle>
            <a:lvl1pPr marL="0" indent="0">
              <a:buNone/>
              <a:defRPr sz="2800" b="1">
                <a:solidFill>
                  <a:srgbClr val="173151"/>
                </a:solidFill>
                <a:latin typeface="+mn-lt"/>
              </a:defRPr>
            </a:lvl1pPr>
            <a:lvl2pPr>
              <a:defRPr sz="3600" b="1">
                <a:solidFill>
                  <a:srgbClr val="0176BB"/>
                </a:solidFill>
                <a:latin typeface="+mn-lt"/>
              </a:defRPr>
            </a:lvl2pPr>
            <a:lvl3pPr>
              <a:defRPr sz="3600" b="1">
                <a:solidFill>
                  <a:srgbClr val="0176BB"/>
                </a:solidFill>
                <a:latin typeface="+mn-lt"/>
              </a:defRPr>
            </a:lvl3pPr>
            <a:lvl4pPr>
              <a:defRPr sz="3600" b="1">
                <a:solidFill>
                  <a:srgbClr val="0176BB"/>
                </a:solidFill>
                <a:latin typeface="+mn-lt"/>
              </a:defRPr>
            </a:lvl4pPr>
            <a:lvl5pPr>
              <a:defRPr sz="3600" b="1">
                <a:solidFill>
                  <a:srgbClr val="0176BB"/>
                </a:solidFill>
                <a:latin typeface="+mn-lt"/>
              </a:defRPr>
            </a:lvl5pPr>
          </a:lstStyle>
          <a:p>
            <a:pPr lvl="0"/>
            <a:r>
              <a:rPr lang="en-US"/>
              <a:t>First M. Last</a:t>
            </a:r>
          </a:p>
        </p:txBody>
      </p:sp>
      <p:sp>
        <p:nvSpPr>
          <p:cNvPr id="34" name="Slide Number Placeholder 4">
            <a:extLst>
              <a:ext uri="{FF2B5EF4-FFF2-40B4-BE49-F238E27FC236}">
                <a16:creationId xmlns:a16="http://schemas.microsoft.com/office/drawing/2014/main" id="{9BC5392C-D4AD-3D23-2D98-1986311A6985}"/>
              </a:ext>
            </a:extLst>
          </p:cNvPr>
          <p:cNvSpPr txBox="1"/>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pPr marL="0" marR="0" lvl="0" indent="0" algn="r" defTabSz="725714" rtl="0" eaLnBrk="1" fontAlgn="auto" latinLnBrk="0" hangingPunct="1">
              <a:lnSpc>
                <a:spcPct val="100000"/>
              </a:lnSpc>
              <a:spcBef>
                <a:spcPct val="0"/>
              </a:spcBef>
              <a:spcAft>
                <a:spcPct val="0"/>
              </a:spcAft>
              <a:buClrTx/>
              <a:buSzTx/>
              <a:buFontTx/>
              <a:buNone/>
              <a:defRPr/>
            </a:pPr>
            <a:r>
              <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rPr>
              <a:t>www.bricker.com | </a:t>
            </a:r>
            <a:fld id="{67B2DD3E-5FE9-4C43-9EAB-87F36A17E222}" type="slidenum">
              <a:rPr kumimoji="0" lang="en-US" sz="1100" b="0" i="0" u="none" strike="noStrike" kern="1200" cap="none" spc="0" normalizeH="0" baseline="0" noProof="0" smtClean="0">
                <a:ln>
                  <a:noFill/>
                </a:ln>
                <a:solidFill>
                  <a:srgbClr val="588AB6"/>
                </a:solidFill>
                <a:effectLst/>
                <a:uLnTx/>
                <a:uFillTx/>
                <a:latin typeface="Calibri" panose="020f0502020204030204"/>
                <a:ea typeface="Arial" panose="020b0604020202020204" pitchFamily="34" charset="0"/>
                <a:cs typeface="Arial" panose="020b0604020202020204" pitchFamily="34" charset="0"/>
              </a:rPr>
              <a:t>‹#›</a:t>
            </a:fld>
            <a:endPar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endParaRPr>
          </a:p>
        </p:txBody>
      </p:sp>
    </p:spTree>
    <p:extLst>
      <p:ext uri="{BB962C8B-B14F-4D97-AF65-F5344CB8AC3E}">
        <p14:creationId val="72318913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inal Slide">
    <p:spTree>
      <p:nvGrpSpPr>
        <p:cNvPr id="1" name=""/>
        <p:cNvGrpSpPr/>
        <p:nvPr/>
      </p:nvGrpSpPr>
      <p:grpSpPr>
        <a:xfrm>
          <a:off x="0" y="0"/>
          <a:ext cx="0" cy="0"/>
        </a:xfrm>
      </p:grpSpPr>
      <p:cxnSp>
        <p:nvCxnSpPr>
          <p:cNvPr id="7" name="Straight Connector 6">
            <a:extLst>
              <a:ext uri="{FF2B5EF4-FFF2-40B4-BE49-F238E27FC236}">
                <a16:creationId xmlns:a16="http://schemas.microsoft.com/office/drawing/2014/main" id="{6555FFE8-53E0-4355-AD9A-5A5A2D4E00D7}"/>
              </a:ext>
            </a:extLst>
          </p:cNvPr>
          <p:cNvCxnSpPr/>
          <p:nvPr userDrawn="1"/>
        </p:nvCxnSpPr>
        <p:spPr>
          <a:xfrm flipH="1">
            <a:off x="602308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8">
            <a:extLst>
              <a:ext uri="{FF2B5EF4-FFF2-40B4-BE49-F238E27FC236}">
                <a16:creationId xmlns:a16="http://schemas.microsoft.com/office/drawing/2014/main" id="{721BF087-A112-4635-A60F-E7ABDD218E1B}"/>
              </a:ext>
            </a:extLst>
          </p:cNvPr>
          <p:cNvSpPr>
            <a:spLocks noGrp="1"/>
          </p:cNvSpPr>
          <p:nvPr>
            <p:ph type="title"/>
          </p:nvPr>
        </p:nvSpPr>
        <p:spPr>
          <a:xfrm>
            <a:off x="1012658" y="1589498"/>
            <a:ext cx="3866908" cy="3708509"/>
          </a:xfrm>
          <a:prstGeom prst="rect">
            <a:avLst/>
          </a:prstGeom>
        </p:spPr>
        <p:txBody>
          <a:bodyPr>
            <a:normAutofit/>
          </a:bodyPr>
          <a:lstStyle>
            <a:lvl1pPr algn="ctr">
              <a:lnSpc>
                <a:spcPct val="100000"/>
              </a:lnSpc>
              <a:defRPr sz="4000" b="1" i="0" baseline="0">
                <a:solidFill>
                  <a:srgbClr val="0F2849"/>
                </a:solidFill>
                <a:latin typeface="+mn-lt"/>
                <a:ea typeface="Arial Black" panose="020b0a04020102020204" pitchFamily="34" charset="0"/>
                <a:cs typeface="Arial Black" panose="020b0a04020102020204" pitchFamily="34" charset="0"/>
              </a:defRPr>
            </a:lvl1pPr>
          </a:lstStyle>
          <a:p>
            <a:endParaRPr lang="en-US"/>
          </a:p>
        </p:txBody>
      </p:sp>
      <p:sp>
        <p:nvSpPr>
          <p:cNvPr id="10" name="Date Placeholder 1">
            <a:extLst>
              <a:ext uri="{FF2B5EF4-FFF2-40B4-BE49-F238E27FC236}">
                <a16:creationId xmlns:a16="http://schemas.microsoft.com/office/drawing/2014/main" id="{F0C2F6D6-C9F3-4A5B-B244-7BAE3646CB61}"/>
              </a:ext>
            </a:extLst>
          </p:cNvPr>
          <p:cNvSpPr>
            <a:spLocks noGrp="1"/>
          </p:cNvSpPr>
          <p:nvPr>
            <p:ph type="dt" sz="half" idx="27"/>
          </p:nvPr>
        </p:nvSpPr>
        <p:spPr>
          <a:xfrm>
            <a:off x="838200" y="6356350"/>
            <a:ext cx="2743200" cy="365125"/>
          </a:xfrm>
        </p:spPr>
        <p:txBody>
          <a:bodyPr/>
          <a:lstStyle>
            <a:lvl1pPr>
              <a:defRPr sz="1100" b="0"/>
            </a:lvl1pPr>
          </a:lstStyle>
          <a:p>
            <a:pPr marL="0" marR="0" lvl="0" indent="0" algn="l" defTabSz="914400" rtl="0" eaLnBrk="1" fontAlgn="auto" latinLnBrk="0" hangingPunct="1">
              <a:lnSpc>
                <a:spcPct val="100000"/>
              </a:lnSpc>
              <a:spcBef>
                <a:spcPct val="0"/>
              </a:spcBef>
              <a:spcAft>
                <a:spcPct val="0"/>
              </a:spcAft>
              <a:buClrTx/>
              <a:buSzTx/>
              <a:buFontTx/>
              <a:buNone/>
              <a:defRPr/>
            </a:pPr>
            <a:fld id="{43851784-14F6-4FF7-B4A8-53D6856097A3}" type="datetime1">
              <a:rPr kumimoji="0" lang="en-US" sz="1100" b="0" i="0" u="none" strike="noStrike" kern="1200" cap="none" spc="0" normalizeH="0" baseline="0" noProof="0" smtClean="0">
                <a:ln>
                  <a:noFill/>
                </a:ln>
                <a:solidFill>
                  <a:srgbClr val="588AB6"/>
                </a:solidFill>
                <a:effectLst/>
                <a:uLnTx/>
                <a:uFillTx/>
                <a:latin typeface="Calibri" panose="020f0502020204030204"/>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2/16/2026</a:t>
            </a:fld>
            <a:endParaRPr kumimoji="0" lang="en-US" sz="1100" b="0" i="0" u="none" strike="noStrike" kern="1200" cap="none" spc="0" normalizeH="0" baseline="0" noProof="0">
              <a:ln>
                <a:noFill/>
              </a:ln>
              <a:solidFill>
                <a:srgbClr val="588AB6"/>
              </a:solidFill>
              <a:effectLst/>
              <a:uLnTx/>
              <a:uFillTx/>
              <a:latin typeface="Calibri" panose="020f0502020204030204"/>
              <a:cs typeface="Arial" panose="020b0604020202020204" pitchFamily="34" charset="0"/>
            </a:endParaRPr>
          </a:p>
        </p:txBody>
      </p:sp>
      <p:pic>
        <p:nvPicPr>
          <p:cNvPr id="2" name="Picture 1">
            <a:extLst>
              <a:ext uri="{FF2B5EF4-FFF2-40B4-BE49-F238E27FC236}">
                <a16:creationId xmlns:a16="http://schemas.microsoft.com/office/drawing/2014/main" id="{F954BFAF-F6DD-C721-4E5B-68EEF98AA3B2}"/>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7166599" y="2432276"/>
            <a:ext cx="3857266" cy="1993447"/>
          </a:xfrm>
          <a:prstGeom prst="rect">
            <a:avLst/>
          </a:prstGeom>
        </p:spPr>
      </p:pic>
      <p:sp>
        <p:nvSpPr>
          <p:cNvPr id="4" name="Slide Number Placeholder 4">
            <a:extLst>
              <a:ext uri="{FF2B5EF4-FFF2-40B4-BE49-F238E27FC236}">
                <a16:creationId xmlns:a16="http://schemas.microsoft.com/office/drawing/2014/main" id="{3E35D225-A408-9BC9-B439-11DDEA918B6F}"/>
              </a:ext>
            </a:extLst>
          </p:cNvPr>
          <p:cNvSpPr txBox="1"/>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pPr marL="0" marR="0" lvl="0" indent="0" algn="r" defTabSz="725714" rtl="0" eaLnBrk="1" fontAlgn="auto" latinLnBrk="0" hangingPunct="1">
              <a:lnSpc>
                <a:spcPct val="100000"/>
              </a:lnSpc>
              <a:spcBef>
                <a:spcPct val="0"/>
              </a:spcBef>
              <a:spcAft>
                <a:spcPct val="0"/>
              </a:spcAft>
              <a:buClrTx/>
              <a:buSzTx/>
              <a:buFontTx/>
              <a:buNone/>
              <a:defRPr/>
            </a:pPr>
            <a:r>
              <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rPr>
              <a:t>www.bricker.com | </a:t>
            </a:r>
            <a:fld id="{90DA83B1-C7C4-4C42-928F-201D5A4F0B02}" type="slidenum">
              <a:rPr kumimoji="0" lang="en-US" sz="1100" b="0" i="0" u="none" strike="noStrike" kern="1200" cap="none" spc="0" normalizeH="0" baseline="0" noProof="0" smtClean="0">
                <a:ln>
                  <a:noFill/>
                </a:ln>
                <a:solidFill>
                  <a:srgbClr val="588AB6"/>
                </a:solidFill>
                <a:effectLst/>
                <a:uLnTx/>
                <a:uFillTx/>
                <a:latin typeface="Calibri" panose="020f0502020204030204"/>
                <a:ea typeface="Arial" panose="020b0604020202020204" pitchFamily="34" charset="0"/>
                <a:cs typeface="Arial" panose="020b0604020202020204" pitchFamily="34" charset="0"/>
              </a:rPr>
              <a:t>‹#›</a:t>
            </a:fld>
            <a:endPar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endParaRPr>
          </a:p>
        </p:txBody>
      </p:sp>
    </p:spTree>
    <p:extLst>
      <p:ext uri="{BB962C8B-B14F-4D97-AF65-F5344CB8AC3E}">
        <p14:creationId val="300963306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hank You Slide">
    <p:spTree>
      <p:nvGrpSpPr>
        <p:cNvPr id="1" name=""/>
        <p:cNvGrpSpPr/>
        <p:nvPr/>
      </p:nvGrpSpPr>
      <p:grpSpPr>
        <a:xfrm>
          <a:off x="0" y="0"/>
          <a:ext cx="0" cy="0"/>
        </a:xfrm>
      </p:grpSpPr>
      <p:cxnSp>
        <p:nvCxnSpPr>
          <p:cNvPr id="7" name="Straight Connector 6">
            <a:extLst>
              <a:ext uri="{FF2B5EF4-FFF2-40B4-BE49-F238E27FC236}">
                <a16:creationId xmlns:a16="http://schemas.microsoft.com/office/drawing/2014/main" id="{6555FFE8-53E0-4355-AD9A-5A5A2D4E00D7}"/>
              </a:ext>
            </a:extLst>
          </p:cNvPr>
          <p:cNvCxnSpPr/>
          <p:nvPr userDrawn="1"/>
        </p:nvCxnSpPr>
        <p:spPr>
          <a:xfrm flipH="1">
            <a:off x="602308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6F45623-D63B-4D9A-8E68-BFBA15FA81F5}"/>
              </a:ext>
            </a:extLst>
          </p:cNvPr>
          <p:cNvSpPr txBox="1"/>
          <p:nvPr userDrawn="1"/>
        </p:nvSpPr>
        <p:spPr>
          <a:xfrm>
            <a:off x="856211" y="2828835"/>
            <a:ext cx="439742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7200" b="1" i="0" u="none" strike="noStrike" kern="1200" cap="none" spc="0" normalizeH="0" baseline="0" noProof="0">
                <a:ln>
                  <a:noFill/>
                </a:ln>
                <a:solidFill>
                  <a:srgbClr val="0F2849"/>
                </a:solidFill>
                <a:effectLst/>
                <a:uLnTx/>
                <a:uFillTx/>
                <a:latin typeface="Calibri" panose="020f0502020204030204"/>
                <a:ea typeface="+mn-ea"/>
                <a:cs typeface="+mn-cs"/>
              </a:rPr>
              <a:t>Thank You</a:t>
            </a:r>
          </a:p>
        </p:txBody>
      </p:sp>
      <p:sp>
        <p:nvSpPr>
          <p:cNvPr id="10" name="Date Placeholder 1">
            <a:extLst>
              <a:ext uri="{FF2B5EF4-FFF2-40B4-BE49-F238E27FC236}">
                <a16:creationId xmlns:a16="http://schemas.microsoft.com/office/drawing/2014/main" id="{B577B387-445B-45EE-9E9A-986030FBCC36}"/>
              </a:ext>
            </a:extLst>
          </p:cNvPr>
          <p:cNvSpPr>
            <a:spLocks noGrp="1"/>
          </p:cNvSpPr>
          <p:nvPr>
            <p:ph type="dt" sz="half" idx="27"/>
          </p:nvPr>
        </p:nvSpPr>
        <p:spPr>
          <a:xfrm>
            <a:off x="838200" y="6356350"/>
            <a:ext cx="2743200" cy="365125"/>
          </a:xfrm>
        </p:spPr>
        <p:txBody>
          <a:bodyPr/>
          <a:lstStyle>
            <a:lvl1pPr>
              <a:defRPr sz="1100" b="0"/>
            </a:lvl1pPr>
          </a:lstStyle>
          <a:p>
            <a:pPr marL="0" marR="0" lvl="0" indent="0" algn="l" defTabSz="914400" rtl="0" eaLnBrk="1" fontAlgn="auto" latinLnBrk="0" hangingPunct="1">
              <a:lnSpc>
                <a:spcPct val="100000"/>
              </a:lnSpc>
              <a:spcBef>
                <a:spcPct val="0"/>
              </a:spcBef>
              <a:spcAft>
                <a:spcPct val="0"/>
              </a:spcAft>
              <a:buClrTx/>
              <a:buSzTx/>
              <a:buFontTx/>
              <a:buNone/>
              <a:defRPr/>
            </a:pPr>
            <a:fld id="{8ECBD581-6911-4B60-AE01-C520F5D3A8E2}" type="datetime1">
              <a:rPr kumimoji="0" lang="en-US" sz="1100" b="0" i="0" u="none" strike="noStrike" kern="1200" cap="none" spc="0" normalizeH="0" baseline="0" noProof="0" smtClean="0">
                <a:ln>
                  <a:noFill/>
                </a:ln>
                <a:solidFill>
                  <a:srgbClr val="588AB6"/>
                </a:solidFill>
                <a:effectLst/>
                <a:uLnTx/>
                <a:uFillTx/>
                <a:latin typeface="Calibri" panose="020f0502020204030204"/>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2/16/2026</a:t>
            </a:fld>
            <a:endParaRPr kumimoji="0" lang="en-US" sz="1100" b="0" i="0" u="none" strike="noStrike" kern="1200" cap="none" spc="0" normalizeH="0" baseline="0" noProof="0">
              <a:ln>
                <a:noFill/>
              </a:ln>
              <a:solidFill>
                <a:srgbClr val="588AB6"/>
              </a:solidFill>
              <a:effectLst/>
              <a:uLnTx/>
              <a:uFillTx/>
              <a:latin typeface="Calibri" panose="020f0502020204030204"/>
              <a:cs typeface="Arial" panose="020b0604020202020204" pitchFamily="34" charset="0"/>
            </a:endParaRPr>
          </a:p>
        </p:txBody>
      </p:sp>
      <p:pic>
        <p:nvPicPr>
          <p:cNvPr id="2" name="Picture 1">
            <a:extLst>
              <a:ext uri="{FF2B5EF4-FFF2-40B4-BE49-F238E27FC236}">
                <a16:creationId xmlns:a16="http://schemas.microsoft.com/office/drawing/2014/main" id="{C8E1D1ED-57D1-FFBD-ECA4-6A7863561384}"/>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6974995" y="2432275"/>
            <a:ext cx="3857266" cy="1993447"/>
          </a:xfrm>
          <a:prstGeom prst="rect">
            <a:avLst/>
          </a:prstGeom>
        </p:spPr>
      </p:pic>
      <p:sp>
        <p:nvSpPr>
          <p:cNvPr id="5" name="Slide Number Placeholder 4">
            <a:extLst>
              <a:ext uri="{FF2B5EF4-FFF2-40B4-BE49-F238E27FC236}">
                <a16:creationId xmlns:a16="http://schemas.microsoft.com/office/drawing/2014/main" id="{4D6C1676-D982-0D21-3EC7-B9578213BBB9}"/>
              </a:ext>
            </a:extLst>
          </p:cNvPr>
          <p:cNvSpPr txBox="1"/>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pPr marL="0" marR="0" lvl="0" indent="0" algn="r" defTabSz="725714" rtl="0" eaLnBrk="1" fontAlgn="auto" latinLnBrk="0" hangingPunct="1">
              <a:lnSpc>
                <a:spcPct val="100000"/>
              </a:lnSpc>
              <a:spcBef>
                <a:spcPct val="0"/>
              </a:spcBef>
              <a:spcAft>
                <a:spcPct val="0"/>
              </a:spcAft>
              <a:buClrTx/>
              <a:buSzTx/>
              <a:buFontTx/>
              <a:buNone/>
              <a:defRPr/>
            </a:pPr>
            <a:r>
              <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rPr>
              <a:t>www.bricker.com | </a:t>
            </a:r>
            <a:fld id="{E52E1E92-DA81-4F15-A57C-D9FFB3BE26FF}" type="slidenum">
              <a:rPr kumimoji="0" lang="en-US" sz="1100" b="0" i="0" u="none" strike="noStrike" kern="1200" cap="none" spc="0" normalizeH="0" baseline="0" noProof="0" smtClean="0">
                <a:ln>
                  <a:noFill/>
                </a:ln>
                <a:solidFill>
                  <a:srgbClr val="588AB6"/>
                </a:solidFill>
                <a:effectLst/>
                <a:uLnTx/>
                <a:uFillTx/>
                <a:latin typeface="Calibri" panose="020f0502020204030204"/>
                <a:ea typeface="Arial" panose="020b0604020202020204" pitchFamily="34" charset="0"/>
                <a:cs typeface="Arial" panose="020b0604020202020204" pitchFamily="34" charset="0"/>
              </a:rPr>
              <a:t>‹#›</a:t>
            </a:fld>
            <a:endPar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endParaRPr>
          </a:p>
        </p:txBody>
      </p:sp>
    </p:spTree>
    <p:extLst>
      <p:ext uri="{BB962C8B-B14F-4D97-AF65-F5344CB8AC3E}">
        <p14:creationId val="123881751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1 column text">
    <p:spTree>
      <p:nvGrpSpPr>
        <p:cNvPr id="1" name=""/>
        <p:cNvGrpSpPr/>
        <p:nvPr/>
      </p:nvGrpSpPr>
      <p:grpSpPr>
        <a:xfrm>
          <a:off x="0" y="0"/>
          <a:ext cx="0" cy="0"/>
        </a:xfrm>
      </p:grpSpPr>
      <p:sp>
        <p:nvSpPr>
          <p:cNvPr id="14" name="Title 8"/>
          <p:cNvSpPr>
            <a:spLocks noGrp="1"/>
          </p:cNvSpPr>
          <p:nvPr>
            <p:ph type="title"/>
          </p:nvPr>
        </p:nvSpPr>
        <p:spPr>
          <a:xfrm>
            <a:off x="555457" y="536910"/>
            <a:ext cx="10179217"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3" name="Text Placeholder 2"/>
          <p:cNvSpPr>
            <a:spLocks noGrp="1"/>
          </p:cNvSpPr>
          <p:nvPr>
            <p:ph type="body" sz="quarter" idx="17"/>
          </p:nvPr>
        </p:nvSpPr>
        <p:spPr>
          <a:xfrm>
            <a:off x="555625" y="1967930"/>
            <a:ext cx="11122025" cy="4404296"/>
          </a:xfrm>
        </p:spPr>
        <p:txBody>
          <a:bodyPr/>
          <a:lstStyle>
            <a:lvl1pPr>
              <a:defRPr/>
            </a:lvl1pPr>
          </a:lstStyle>
          <a:p>
            <a:pPr lvl="0"/>
            <a:r>
              <a:rPr lang="en-US"/>
              <a:t>Click to edit Master text styles</a:t>
            </a:r>
          </a:p>
        </p:txBody>
      </p:sp>
      <p:cxnSp>
        <p:nvCxnSpPr>
          <p:cNvPr id="9" name="Straight Connector 8"/>
          <p:cNvCxnSpPr/>
          <p:nvPr userDrawn="1"/>
        </p:nvCxnSpPr>
        <p:spPr>
          <a:xfrm>
            <a:off x="555457" y="161336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4">
            <a:extLst>
              <a:ext uri="{FF2B5EF4-FFF2-40B4-BE49-F238E27FC236}">
                <a16:creationId xmlns:a16="http://schemas.microsoft.com/office/drawing/2014/main" id="{4F2F9AD8-DC5A-47D2-8188-C3E8DFF379CA}"/>
              </a:ext>
            </a:extLst>
          </p:cNvPr>
          <p:cNvSpPr>
            <a:spLocks noGrp="1"/>
          </p:cNvSpPr>
          <p:nvPr>
            <p:ph type="sldNum" sz="quarter" idx="4"/>
          </p:nvPr>
        </p:nvSpPr>
        <p:spPr>
          <a:xfrm>
            <a:off x="11353126" y="6356350"/>
            <a:ext cx="655186" cy="408592"/>
          </a:xfrm>
          <a:prstGeom prst="rect">
            <a:avLst/>
          </a:prstGeom>
        </p:spPr>
        <p:txBody>
          <a:bodyPr vert="horz" lIns="91440" tIns="45720" rIns="91440" bIns="45720" rtlCol="0" anchor="ctr"/>
          <a:lstStyle>
            <a:lvl1pPr algn="r">
              <a:defRPr sz="1300" b="0" i="0">
                <a:solidFill>
                  <a:srgbClr val="0176BB"/>
                </a:solidFill>
                <a:latin typeface="+mn-lt"/>
                <a:ea typeface="Arial" panose="020b0604020202020204" pitchFamily="34" charset="0"/>
                <a:cs typeface="Arial" panose="020b0604020202020204" pitchFamily="34" charset="0"/>
              </a:defRPr>
            </a:lvl1pPr>
          </a:lstStyle>
          <a:p>
            <a:fld id="{D74EEBE0-90DA-9449-945D-BE812F6254A8}" type="slidenum">
              <a:rPr lang="en-US" smtClean="0"/>
              <a:t>‹#›</a:t>
            </a:fld>
            <a:endParaRPr lang="en-US"/>
          </a:p>
        </p:txBody>
      </p:sp>
      <p:pic>
        <p:nvPicPr>
          <p:cNvPr id="4" name="Picture 3">
            <a:extLst>
              <a:ext uri="{FF2B5EF4-FFF2-40B4-BE49-F238E27FC236}">
                <a16:creationId xmlns:a16="http://schemas.microsoft.com/office/drawing/2014/main" id="{AD4A0892-528D-F0AD-2CAA-F518B9B76A0F}"/>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0846812" y="296073"/>
            <a:ext cx="862688" cy="1193281"/>
          </a:xfrm>
          <a:prstGeom prst="rect">
            <a:avLst/>
          </a:prstGeom>
        </p:spPr>
      </p:pic>
    </p:spTree>
    <p:extLst>
      <p:ext uri="{BB962C8B-B14F-4D97-AF65-F5344CB8AC3E}">
        <p14:creationId val="755373379"/>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 option 1 larger">
    <p:spTree>
      <p:nvGrpSpPr>
        <p:cNvPr id="1" name=""/>
        <p:cNvGrpSpPr/>
        <p:nvPr/>
      </p:nvGrpSpPr>
      <p:grpSpPr>
        <a:xfrm>
          <a:off x="0" y="0"/>
          <a:ext cx="0" cy="0"/>
        </a:xfrm>
      </p:grpSpPr>
      <p:sp>
        <p:nvSpPr>
          <p:cNvPr id="3" name="Picture Placeholder 2"/>
          <p:cNvSpPr>
            <a:spLocks noGrp="1"/>
          </p:cNvSpPr>
          <p:nvPr>
            <p:ph type="pic" sz="quarter" idx="21" hasCustomPrompt="1"/>
          </p:nvPr>
        </p:nvSpPr>
        <p:spPr>
          <a:xfrm>
            <a:off x="0" y="-118960"/>
            <a:ext cx="12192000" cy="4928704"/>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hero image</a:t>
            </a:r>
          </a:p>
        </p:txBody>
      </p:sp>
      <p:sp>
        <p:nvSpPr>
          <p:cNvPr id="15" name="Title 8"/>
          <p:cNvSpPr>
            <a:spLocks noGrp="1"/>
          </p:cNvSpPr>
          <p:nvPr>
            <p:ph type="title"/>
          </p:nvPr>
        </p:nvSpPr>
        <p:spPr>
          <a:xfrm>
            <a:off x="455345" y="2808732"/>
            <a:ext cx="7053942" cy="1740423"/>
          </a:xfrm>
          <a:prstGeom prst="rect">
            <a:avLst/>
          </a:prstGeom>
        </p:spPr>
        <p:txBody>
          <a:bodyPr>
            <a:normAutofit/>
          </a:bodyPr>
          <a:lstStyle>
            <a:lvl1pPr algn="l">
              <a:lnSpc>
                <a:spcPct val="100000"/>
              </a:lnSpc>
              <a:defRPr sz="5400" b="1" i="0" baseline="0">
                <a:solidFill>
                  <a:schemeClr val="bg1"/>
                </a:solidFill>
                <a:latin typeface="+mn-lt"/>
                <a:ea typeface="Arial Black" panose="020b0a04020102020204" pitchFamily="34" charset="0"/>
                <a:cs typeface="Arial Black" panose="020b0a04020102020204" pitchFamily="34" charset="0"/>
              </a:defRPr>
            </a:lvl1pPr>
          </a:lstStyle>
          <a:p>
            <a:endParaRPr lang="en-US"/>
          </a:p>
        </p:txBody>
      </p:sp>
      <p:sp>
        <p:nvSpPr>
          <p:cNvPr id="9" name="Text Placeholder 3"/>
          <p:cNvSpPr>
            <a:spLocks noGrp="1"/>
          </p:cNvSpPr>
          <p:nvPr>
            <p:ph type="body" sz="quarter" idx="16"/>
          </p:nvPr>
        </p:nvSpPr>
        <p:spPr>
          <a:xfrm>
            <a:off x="455345" y="5042152"/>
            <a:ext cx="7745680" cy="629392"/>
          </a:xfrm>
          <a:prstGeom prst="rect">
            <a:avLst/>
          </a:prstGeom>
          <a:solidFill>
            <a:schemeClr val="accent4">
              <a:lumMod val="40000"/>
              <a:lumOff val="60000"/>
            </a:schemeClr>
          </a:solidFill>
        </p:spPr>
        <p:txBody>
          <a:bodyPr lIns="91440" tIns="0" rIns="91440" bIns="0" numCol="1" spcCol="457200" anchor="ctr" anchorCtr="0">
            <a:normAutofit/>
          </a:bodyPr>
          <a:lstStyle>
            <a:lvl1pPr marL="0" marR="0" indent="0" algn="l" defTabSz="457200" rtl="0" eaLnBrk="1" fontAlgn="auto" latinLnBrk="0" hangingPunct="1">
              <a:lnSpc>
                <a:spcPct val="100000"/>
              </a:lnSpc>
              <a:spcBef>
                <a:spcPct val="0"/>
              </a:spcBef>
              <a:spcAft>
                <a:spcPct val="0"/>
              </a:spcAft>
              <a:buClrTx/>
              <a:buSzTx/>
              <a:buFont typeface="Arial"/>
              <a:buNone/>
              <a:defRPr sz="2800" b="1" i="0" baseline="0">
                <a:solidFill>
                  <a:srgbClr val="0176BB"/>
                </a:solidFill>
                <a:latin typeface="+mn-lt"/>
                <a:ea typeface="Arial" panose="020b0604020202020204" pitchFamily="34"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marL="0" marR="0" lvl="0" indent="0" algn="l" defTabSz="457200" rtl="0" eaLnBrk="1" fontAlgn="auto" latinLnBrk="0" hangingPunct="1">
              <a:lnSpc>
                <a:spcPts val="2400"/>
              </a:lnSpc>
              <a:spcBef>
                <a:spcPct val="0"/>
              </a:spcBef>
              <a:spcAft>
                <a:spcPct val="0"/>
              </a:spcAft>
              <a:buClrTx/>
              <a:buSzTx/>
              <a:buFont typeface="Arial"/>
              <a:buNone/>
              <a:defRPr/>
            </a:pPr>
            <a:endParaRPr lang="en-US"/>
          </a:p>
        </p:txBody>
      </p:sp>
      <p:sp>
        <p:nvSpPr>
          <p:cNvPr id="4" name="Text Placeholder 3"/>
          <p:cNvSpPr>
            <a:spLocks noGrp="1"/>
          </p:cNvSpPr>
          <p:nvPr>
            <p:ph type="body" sz="quarter" idx="22" hasCustomPrompt="1"/>
          </p:nvPr>
        </p:nvSpPr>
        <p:spPr>
          <a:xfrm>
            <a:off x="455345" y="5887563"/>
            <a:ext cx="2219593" cy="695896"/>
          </a:xfrm>
        </p:spPr>
        <p:txBody>
          <a:bodyPr>
            <a:noAutofit/>
          </a:bodyPr>
          <a:lstStyle>
            <a:lvl1pPr>
              <a:spcAft>
                <a:spcPct val="0"/>
              </a:spcAft>
              <a:defRPr sz="2500">
                <a:latin typeface="+mn-lt"/>
              </a:defRPr>
            </a:lvl1pPr>
          </a:lstStyle>
          <a:p>
            <a:pPr lvl="0"/>
            <a:r>
              <a:rPr lang="en-US"/>
              <a:t>Name</a:t>
            </a:r>
          </a:p>
          <a:p>
            <a:pPr lvl="0"/>
            <a:r>
              <a:rPr lang="en-US"/>
              <a:t>Attorney</a:t>
            </a:r>
          </a:p>
        </p:txBody>
      </p:sp>
      <p:pic>
        <p:nvPicPr>
          <p:cNvPr id="2" name="Picture 1">
            <a:extLst>
              <a:ext uri="{FF2B5EF4-FFF2-40B4-BE49-F238E27FC236}">
                <a16:creationId xmlns:a16="http://schemas.microsoft.com/office/drawing/2014/main" id="{1A9EBF7F-4F9D-2DDC-5781-B791A6C170A4}"/>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1044470" y="5290922"/>
            <a:ext cx="862688" cy="1193281"/>
          </a:xfrm>
          <a:prstGeom prst="rect">
            <a:avLst/>
          </a:prstGeom>
        </p:spPr>
      </p:pic>
    </p:spTree>
    <p:extLst>
      <p:ext uri="{BB962C8B-B14F-4D97-AF65-F5344CB8AC3E}">
        <p14:creationId val="2406980456"/>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2 column text">
    <p:spTree>
      <p:nvGrpSpPr>
        <p:cNvPr id="1" name=""/>
        <p:cNvGrpSpPr/>
        <p:nvPr/>
      </p:nvGrpSpPr>
      <p:grpSpPr>
        <a:xfrm>
          <a:off x="0" y="0"/>
          <a:ext cx="0" cy="0"/>
        </a:xfrm>
      </p:grpSpPr>
      <p:sp>
        <p:nvSpPr>
          <p:cNvPr id="9" name="Title 8"/>
          <p:cNvSpPr>
            <a:spLocks noGrp="1"/>
          </p:cNvSpPr>
          <p:nvPr>
            <p:ph type="title"/>
          </p:nvPr>
        </p:nvSpPr>
        <p:spPr>
          <a:xfrm>
            <a:off x="555458" y="536910"/>
            <a:ext cx="10159890" cy="721896"/>
          </a:xfrm>
          <a:prstGeom prst="rect">
            <a:avLst/>
          </a:prstGeom>
        </p:spPr>
        <p:txBody>
          <a:bodyPr>
            <a:no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4" name="Text Placeholder 3"/>
          <p:cNvSpPr>
            <a:spLocks noGrp="1"/>
          </p:cNvSpPr>
          <p:nvPr>
            <p:ph type="body" sz="quarter" idx="18"/>
          </p:nvPr>
        </p:nvSpPr>
        <p:spPr>
          <a:xfrm>
            <a:off x="555626" y="1903194"/>
            <a:ext cx="5026024" cy="4469032"/>
          </a:xfrm>
        </p:spPr>
        <p:txBody>
          <a:bodyPr>
            <a:noAutofit/>
          </a:bodyPr>
          <a:lstStyle>
            <a:lvl1pPr marL="0" indent="0">
              <a:buFont typeface="Arial" panose="020b0604020202020204" pitchFamily="34" charset="0"/>
              <a:buNone/>
              <a:defRPr sz="2800"/>
            </a:lvl1pPr>
          </a:lstStyle>
          <a:p>
            <a:pPr lvl="0"/>
            <a:r>
              <a:rPr lang="en-US"/>
              <a:t>Click to edit Master text styles</a:t>
            </a:r>
          </a:p>
        </p:txBody>
      </p:sp>
      <p:sp>
        <p:nvSpPr>
          <p:cNvPr id="6" name="Text Placeholder 5"/>
          <p:cNvSpPr>
            <a:spLocks noGrp="1"/>
          </p:cNvSpPr>
          <p:nvPr>
            <p:ph type="body" sz="quarter" idx="19" hasCustomPrompt="1"/>
          </p:nvPr>
        </p:nvSpPr>
        <p:spPr>
          <a:xfrm>
            <a:off x="6619875" y="1903194"/>
            <a:ext cx="5057775" cy="4469031"/>
          </a:xfrm>
        </p:spPr>
        <p:txBody>
          <a:bodyPr>
            <a:noAutofit/>
          </a:bodyPr>
          <a:lstStyle>
            <a:lvl1pPr>
              <a:defRPr sz="2800"/>
            </a:lvl1pPr>
          </a:lstStyle>
          <a:p>
            <a:pPr lvl="0"/>
            <a:r>
              <a:rPr lang="en-US"/>
              <a:t>Click to edit text</a:t>
            </a:r>
          </a:p>
        </p:txBody>
      </p:sp>
      <p:cxnSp>
        <p:nvCxnSpPr>
          <p:cNvPr id="16" name="Straight Connector 15"/>
          <p:cNvCxnSpPr/>
          <p:nvPr userDrawn="1"/>
        </p:nvCxnSpPr>
        <p:spPr>
          <a:xfrm>
            <a:off x="555457" y="1580999"/>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16553" y="1903194"/>
            <a:ext cx="0" cy="4469031"/>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7FE4BC71-6F5A-C885-A9DD-D7763F1B6767}"/>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0846812" y="296073"/>
            <a:ext cx="862688" cy="1193281"/>
          </a:xfrm>
          <a:prstGeom prst="rect">
            <a:avLst/>
          </a:prstGeom>
        </p:spPr>
      </p:pic>
    </p:spTree>
    <p:extLst>
      <p:ext uri="{BB962C8B-B14F-4D97-AF65-F5344CB8AC3E}">
        <p14:creationId val="180919215"/>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 column text">
    <p:spTree>
      <p:nvGrpSpPr>
        <p:cNvPr id="1" name=""/>
        <p:cNvGrpSpPr/>
        <p:nvPr/>
      </p:nvGrpSpPr>
      <p:grpSpPr>
        <a:xfrm>
          <a:off x="0" y="0"/>
          <a:ext cx="0" cy="0"/>
        </a:xfrm>
      </p:grpSpPr>
      <p:sp>
        <p:nvSpPr>
          <p:cNvPr id="14" name="Title 8"/>
          <p:cNvSpPr>
            <a:spLocks noGrp="1"/>
          </p:cNvSpPr>
          <p:nvPr>
            <p:ph type="title"/>
          </p:nvPr>
        </p:nvSpPr>
        <p:spPr>
          <a:xfrm>
            <a:off x="555458" y="536910"/>
            <a:ext cx="10319688" cy="721896"/>
          </a:xfrm>
          <a:prstGeom prst="rect">
            <a:avLst/>
          </a:prstGeom>
        </p:spPr>
        <p:txBody>
          <a:bodyPr>
            <a:no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3" name="Text Placeholder 2"/>
          <p:cNvSpPr>
            <a:spLocks noGrp="1"/>
          </p:cNvSpPr>
          <p:nvPr>
            <p:ph type="body" sz="quarter" idx="17"/>
          </p:nvPr>
        </p:nvSpPr>
        <p:spPr>
          <a:xfrm>
            <a:off x="555625" y="2609850"/>
            <a:ext cx="11122025" cy="3762375"/>
          </a:xfrm>
        </p:spPr>
        <p:txBody>
          <a:bodyPr/>
          <a:lstStyle>
            <a:lvl1pPr>
              <a:defRPr/>
            </a:lvl1pPr>
          </a:lstStyle>
          <a:p>
            <a:pPr lvl="0"/>
            <a:r>
              <a:rPr lang="en-US"/>
              <a:t>Click to edit Master text styles</a:t>
            </a:r>
          </a:p>
        </p:txBody>
      </p:sp>
      <p:cxnSp>
        <p:nvCxnSpPr>
          <p:cNvPr id="9" name="Straight Connector 8"/>
          <p:cNvCxnSpPr/>
          <p:nvPr userDrawn="1"/>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29"/>
          </p:nvPr>
        </p:nvSpPr>
        <p:spPr>
          <a:xfrm>
            <a:off x="555457" y="1409700"/>
            <a:ext cx="11122193" cy="752475"/>
          </a:xfrm>
          <a:solidFill>
            <a:schemeClr val="bg1">
              <a:lumMod val="85000"/>
            </a:schemeClr>
          </a:solidFill>
        </p:spPr>
        <p:txBody>
          <a:bodyPr anchor="ctr" anchorCtr="0">
            <a:noAutofit/>
          </a:bodyPr>
          <a:lstStyle>
            <a:lvl1pPr>
              <a:spcAft>
                <a:spcPct val="0"/>
              </a:spcAft>
              <a:defRPr sz="3200" b="1">
                <a:solidFill>
                  <a:srgbClr val="0176BB"/>
                </a:solidFill>
              </a:defRPr>
            </a:lvl1pPr>
          </a:lstStyle>
          <a:p>
            <a:pPr lvl="0"/>
            <a:r>
              <a:rPr lang="en-US"/>
              <a:t>Click to edit Master text styles</a:t>
            </a:r>
          </a:p>
        </p:txBody>
      </p:sp>
      <p:pic>
        <p:nvPicPr>
          <p:cNvPr id="2" name="Picture 1">
            <a:extLst>
              <a:ext uri="{FF2B5EF4-FFF2-40B4-BE49-F238E27FC236}">
                <a16:creationId xmlns:a16="http://schemas.microsoft.com/office/drawing/2014/main" id="{3C3F9A92-F372-75C9-1068-113FE84D01C0}"/>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1014574" y="396153"/>
            <a:ext cx="649332" cy="898165"/>
          </a:xfrm>
          <a:prstGeom prst="rect">
            <a:avLst/>
          </a:prstGeom>
        </p:spPr>
      </p:pic>
    </p:spTree>
    <p:extLst>
      <p:ext uri="{BB962C8B-B14F-4D97-AF65-F5344CB8AC3E}">
        <p14:creationId val="783683525"/>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1 column text">
    <p:spTree>
      <p:nvGrpSpPr>
        <p:cNvPr id="1" name=""/>
        <p:cNvGrpSpPr/>
        <p:nvPr/>
      </p:nvGrpSpPr>
      <p:grpSpPr>
        <a:xfrm>
          <a:off x="0" y="0"/>
          <a:ext cx="0" cy="0"/>
        </a:xfrm>
      </p:grpSpPr>
      <p:sp>
        <p:nvSpPr>
          <p:cNvPr id="14" name="Title 8"/>
          <p:cNvSpPr>
            <a:spLocks noGrp="1"/>
          </p:cNvSpPr>
          <p:nvPr>
            <p:ph type="title"/>
          </p:nvPr>
        </p:nvSpPr>
        <p:spPr>
          <a:xfrm>
            <a:off x="555456" y="536910"/>
            <a:ext cx="10159891" cy="721896"/>
          </a:xfrm>
          <a:prstGeom prst="rect">
            <a:avLst/>
          </a:prstGeom>
        </p:spPr>
        <p:txBody>
          <a:bodyPr>
            <a:no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3" name="Text Placeholder 2"/>
          <p:cNvSpPr>
            <a:spLocks noGrp="1"/>
          </p:cNvSpPr>
          <p:nvPr>
            <p:ph type="body" sz="quarter" idx="17"/>
          </p:nvPr>
        </p:nvSpPr>
        <p:spPr>
          <a:xfrm>
            <a:off x="555625" y="1967930"/>
            <a:ext cx="11122025" cy="4404296"/>
          </a:xfrm>
        </p:spPr>
        <p:txBody>
          <a:bodyPr>
            <a:noAutofit/>
          </a:bodyPr>
          <a:lstStyle>
            <a:lvl1pPr marL="466725" indent="-466725">
              <a:buClr>
                <a:schemeClr val="tx1">
                  <a:lumMod val="75000"/>
                  <a:lumOff val="25000"/>
                </a:schemeClr>
              </a:buClr>
              <a:buFont typeface="Arial" panose="020b0604020202020204" pitchFamily="34" charset="0"/>
              <a:buChar char="•"/>
              <a:defRPr/>
            </a:lvl1pPr>
          </a:lstStyle>
          <a:p>
            <a:pPr lvl="0"/>
            <a:r>
              <a:rPr lang="en-US"/>
              <a:t>Click to edit Master text styles</a:t>
            </a:r>
          </a:p>
        </p:txBody>
      </p:sp>
      <p:cxnSp>
        <p:nvCxnSpPr>
          <p:cNvPr id="9" name="Straight Connector 8"/>
          <p:cNvCxnSpPr/>
          <p:nvPr userDrawn="1"/>
        </p:nvCxnSpPr>
        <p:spPr>
          <a:xfrm>
            <a:off x="555457" y="161336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41A503BF-7ED5-DE30-5ABC-DEE266C572B2}"/>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0846812" y="296073"/>
            <a:ext cx="862688" cy="1193281"/>
          </a:xfrm>
          <a:prstGeom prst="rect">
            <a:avLst/>
          </a:prstGeom>
        </p:spPr>
      </p:pic>
    </p:spTree>
    <p:extLst>
      <p:ext uri="{BB962C8B-B14F-4D97-AF65-F5344CB8AC3E}">
        <p14:creationId val="576939336"/>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Green Pattern Title Slide">
    <p:spTree>
      <p:nvGrpSpPr>
        <p:cNvPr id="1" name=""/>
        <p:cNvGrpSpPr/>
        <p:nvPr/>
      </p:nvGrpSpPr>
      <p:grpSpPr>
        <a:xfrm>
          <a:off x="0" y="0"/>
          <a:ext cx="0" cy="0"/>
        </a:xfrm>
      </p:grpSpPr>
      <p:pic>
        <p:nvPicPr>
          <p:cNvPr id="4" name="Picture 3">
            <a:extLst>
              <a:ext uri="{FF2B5EF4-FFF2-40B4-BE49-F238E27FC236}">
                <a16:creationId xmlns:a16="http://schemas.microsoft.com/office/drawing/2014/main" id="{1681A4F3-3CF2-4293-96BC-10C62BEAA228}"/>
              </a:ext>
            </a:extLst>
          </p:cNvPr>
          <p:cNvPicPr>
            <a:picLocks noChangeAspect="1"/>
          </p:cNvPicPr>
          <p:nvPr userDrawn="1"/>
        </p:nvPicPr>
        <p:blipFill>
          <a:blip r:embed="rId1">
            <a:extLst>
              <a:ext uri="{28A0092B-C50C-407E-A947-70E740481C1C}">
                <a14:useLocalDpi xmlns:a14="http://schemas.microsoft.com/office/drawing/2010/main"/>
              </a:ext>
            </a:extLst>
          </a:blip>
          <a:srcRect b="2384"/>
          <a:stretch>
            <a:fillRect/>
          </a:stretch>
        </p:blipFill>
        <p:spPr>
          <a:xfrm>
            <a:off x="0" y="0"/>
            <a:ext cx="12192000" cy="4029115"/>
          </a:xfrm>
          <a:prstGeom prst="rect">
            <a:avLst/>
          </a:prstGeom>
        </p:spPr>
      </p:pic>
      <p:sp>
        <p:nvSpPr>
          <p:cNvPr id="2" name="Date Placeholder 1">
            <a:extLst>
              <a:ext uri="{FF2B5EF4-FFF2-40B4-BE49-F238E27FC236}">
                <a16:creationId xmlns:a16="http://schemas.microsoft.com/office/drawing/2014/main" id="{46545CFD-099B-4162-9023-DC80DE57CE35}"/>
              </a:ext>
            </a:extLst>
          </p:cNvPr>
          <p:cNvSpPr>
            <a:spLocks noGrp="1"/>
          </p:cNvSpPr>
          <p:nvPr>
            <p:ph type="dt" sz="half" idx="27"/>
          </p:nvPr>
        </p:nvSpPr>
        <p:spPr/>
        <p:txBody>
          <a:bodyPr/>
          <a:lstStyle>
            <a:lvl1pPr>
              <a:defRPr sz="1100" b="0"/>
            </a:lvl1pPr>
          </a:lstStyle>
          <a:p>
            <a:pPr marL="0" marR="0" lvl="0" indent="0" algn="l" defTabSz="914400" rtl="0" eaLnBrk="1" fontAlgn="auto" latinLnBrk="0" hangingPunct="1">
              <a:lnSpc>
                <a:spcPct val="100000"/>
              </a:lnSpc>
              <a:spcBef>
                <a:spcPct val="0"/>
              </a:spcBef>
              <a:spcAft>
                <a:spcPct val="0"/>
              </a:spcAft>
              <a:buClrTx/>
              <a:buSzTx/>
              <a:buFontTx/>
              <a:buNone/>
              <a:defRPr/>
            </a:pPr>
            <a:fld id="{0DF79E89-B91A-44D0-93A1-881F241652D0}" type="datetime1">
              <a:rPr kumimoji="0" lang="en-US" sz="1100" b="0" i="0" u="none" strike="noStrike" kern="1200" cap="none" spc="0" normalizeH="0" baseline="0" noProof="0" smtClean="0">
                <a:ln>
                  <a:noFill/>
                </a:ln>
                <a:solidFill>
                  <a:srgbClr val="588AB6"/>
                </a:solidFill>
                <a:effectLst/>
                <a:uLnTx/>
                <a:uFillTx/>
                <a:latin typeface="Calibri" panose="020f0502020204030204"/>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2/16/2026</a:t>
            </a:fld>
            <a:endParaRPr kumimoji="0" lang="en-US" sz="1100" b="0" i="0" u="none" strike="noStrike" kern="1200" cap="none" spc="0" normalizeH="0" baseline="0" noProof="0">
              <a:ln>
                <a:noFill/>
              </a:ln>
              <a:solidFill>
                <a:srgbClr val="588AB6"/>
              </a:solidFill>
              <a:effectLst/>
              <a:uLnTx/>
              <a:uFillTx/>
              <a:latin typeface="Calibri" panose="020f0502020204030204"/>
              <a:cs typeface="Arial" panose="020b0604020202020204" pitchFamily="34" charset="0"/>
            </a:endParaRPr>
          </a:p>
        </p:txBody>
      </p:sp>
      <p:sp>
        <p:nvSpPr>
          <p:cNvPr id="5" name="Title 4">
            <a:extLst>
              <a:ext uri="{FF2B5EF4-FFF2-40B4-BE49-F238E27FC236}">
                <a16:creationId xmlns:a16="http://schemas.microsoft.com/office/drawing/2014/main" id="{BC046752-A598-4101-963C-D4B84E65A3D5}"/>
              </a:ext>
            </a:extLst>
          </p:cNvPr>
          <p:cNvSpPr>
            <a:spLocks noGrp="1"/>
          </p:cNvSpPr>
          <p:nvPr>
            <p:ph type="title" hasCustomPrompt="1"/>
          </p:nvPr>
        </p:nvSpPr>
        <p:spPr>
          <a:xfrm>
            <a:off x="838200" y="1343150"/>
            <a:ext cx="10515600" cy="1325563"/>
          </a:xfrm>
        </p:spPr>
        <p:txBody>
          <a:bodyPr>
            <a:normAutofit/>
          </a:bodyPr>
          <a:lstStyle>
            <a:lvl1pPr>
              <a:defRPr sz="6600" b="1">
                <a:solidFill>
                  <a:schemeClr val="bg1"/>
                </a:solidFill>
                <a:latin typeface="+mn-lt"/>
              </a:defRPr>
            </a:lvl1pPr>
          </a:lstStyle>
          <a:p>
            <a:r>
              <a:rPr lang="en-US"/>
              <a:t>Add Title Here</a:t>
            </a:r>
          </a:p>
        </p:txBody>
      </p:sp>
      <p:sp>
        <p:nvSpPr>
          <p:cNvPr id="7" name="Text Placeholder 22">
            <a:extLst>
              <a:ext uri="{FF2B5EF4-FFF2-40B4-BE49-F238E27FC236}">
                <a16:creationId xmlns:a16="http://schemas.microsoft.com/office/drawing/2014/main" id="{0FD45CAA-D506-01E2-E334-E20ECDC426C5}"/>
              </a:ext>
            </a:extLst>
          </p:cNvPr>
          <p:cNvSpPr>
            <a:spLocks noGrp="1"/>
          </p:cNvSpPr>
          <p:nvPr>
            <p:ph type="body" sz="quarter" idx="24" hasCustomPrompt="1"/>
          </p:nvPr>
        </p:nvSpPr>
        <p:spPr>
          <a:xfrm>
            <a:off x="837770" y="4761434"/>
            <a:ext cx="2544407" cy="1200150"/>
          </a:xfrm>
        </p:spPr>
        <p:txBody>
          <a:bodyPr>
            <a:noAutofit/>
          </a:bodyPr>
          <a:lstStyle>
            <a:lvl1pPr marL="0" marR="0" indent="0" algn="l" defTabSz="914400" rtl="0" eaLnBrk="1" fontAlgn="auto" latinLnBrk="0" hangingPunct="1">
              <a:lnSpc>
                <a:spcPct val="120000"/>
              </a:lnSpc>
              <a:spcBef>
                <a:spcPct val="0"/>
              </a:spcBef>
              <a:spcAft>
                <a:spcPct val="0"/>
              </a:spcAft>
              <a:buClrTx/>
              <a:buSzTx/>
              <a:buFontTx/>
              <a:buNone/>
              <a:defRPr sz="1800"/>
            </a:lvl1p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en-US" sz="2000" b="1" i="0" u="none" strike="noStrike" kern="1200" cap="none" spc="0" normalizeH="0" baseline="0" noProof="0">
                <a:ln>
                  <a:noFill/>
                </a:ln>
                <a:solidFill>
                  <a:prstClr val="black">
                    <a:lumMod val="75000"/>
                    <a:lumOff val="25000"/>
                  </a:prstClr>
                </a:solidFill>
                <a:effectLst/>
                <a:uLnTx/>
                <a:uFillTx/>
                <a:latin typeface="+mn-lt"/>
                <a:ea typeface="Montserrat Light" charset="0"/>
                <a:cs typeface="Arial" panose="020b0604020202020204" pitchFamily="34" charset="0"/>
              </a:rPr>
              <a:t>First M. Last</a:t>
            </a:r>
          </a:p>
          <a:p>
            <a:pPr marL="0" marR="0" lvl="0" indent="0" algn="l" defTabSz="914400" rtl="0" eaLnBrk="1" fontAlgn="auto" latinLnBrk="0" hangingPunct="1">
              <a:lnSpc>
                <a:spcPct val="120000"/>
              </a:lnSpc>
              <a:spcBef>
                <a:spcPct val="0"/>
              </a:spcBef>
              <a:spcAft>
                <a:spcPct val="0"/>
              </a:spcAft>
              <a:buClrTx/>
              <a:buSzTx/>
              <a:buFontTx/>
              <a:buNone/>
              <a:defRPr/>
            </a:pPr>
            <a:r>
              <a:rPr kumimoji="0" lang="en-US" sz="2000" b="0" i="1" u="none" strike="noStrike" kern="1200" cap="none" spc="0" normalizeH="0" baseline="0" noProof="0">
                <a:ln>
                  <a:noFill/>
                </a:ln>
                <a:solidFill>
                  <a:prstClr val="black">
                    <a:lumMod val="75000"/>
                    <a:lumOff val="25000"/>
                  </a:prstClr>
                </a:solidFill>
                <a:effectLst/>
                <a:uLnTx/>
                <a:uFillTx/>
                <a:latin typeface="+mn-lt"/>
                <a:ea typeface="Montserrat Light" charset="0"/>
                <a:cs typeface="Arial" panose="020b0604020202020204" pitchFamily="34" charset="0"/>
              </a:rPr>
              <a:t>Title</a:t>
            </a:r>
          </a:p>
          <a:p>
            <a:pPr marL="0" marR="0" lvl="0" indent="0" algn="l" defTabSz="914400" rtl="0" eaLnBrk="1" fontAlgn="auto" latinLnBrk="0" hangingPunct="1">
              <a:lnSpc>
                <a:spcPct val="120000"/>
              </a:lnSpc>
              <a:spcBef>
                <a:spcPct val="0"/>
              </a:spcBef>
              <a:spcAft>
                <a:spcPct val="0"/>
              </a:spcAft>
              <a:buClrTx/>
              <a:buSzTx/>
              <a:buFontTx/>
              <a:buNone/>
              <a:defRPr/>
            </a:pPr>
            <a:r>
              <a:rPr kumimoji="0" lang="en-US" sz="2000" b="0" i="0" u="none" strike="noStrike" kern="1200" cap="none" spc="0" normalizeH="0" baseline="0" noProof="0">
                <a:ln>
                  <a:noFill/>
                </a:ln>
                <a:solidFill>
                  <a:prstClr val="black">
                    <a:lumMod val="75000"/>
                    <a:lumOff val="25000"/>
                  </a:prstClr>
                </a:solidFill>
                <a:effectLst/>
                <a:uLnTx/>
                <a:uFillTx/>
                <a:latin typeface="+mn-lt"/>
                <a:ea typeface="Montserrat Light" charset="0"/>
                <a:cs typeface="Arial" panose="020b0604020202020204" pitchFamily="34" charset="0"/>
              </a:rPr>
              <a:t>Bricker Graydon Wyatt </a:t>
            </a:r>
          </a:p>
        </p:txBody>
      </p:sp>
      <p:sp>
        <p:nvSpPr>
          <p:cNvPr id="8" name="Text Placeholder 22">
            <a:extLst>
              <a:ext uri="{FF2B5EF4-FFF2-40B4-BE49-F238E27FC236}">
                <a16:creationId xmlns:a16="http://schemas.microsoft.com/office/drawing/2014/main" id="{F662AB5E-09B2-6952-BF3B-4102131FFF4D}"/>
              </a:ext>
            </a:extLst>
          </p:cNvPr>
          <p:cNvSpPr>
            <a:spLocks noGrp="1"/>
          </p:cNvSpPr>
          <p:nvPr>
            <p:ph type="body" sz="quarter" idx="28" hasCustomPrompt="1"/>
          </p:nvPr>
        </p:nvSpPr>
        <p:spPr>
          <a:xfrm>
            <a:off x="3496505" y="4769164"/>
            <a:ext cx="2544407" cy="1200150"/>
          </a:xfrm>
        </p:spPr>
        <p:txBody>
          <a:bodyPr>
            <a:noAutofit/>
          </a:bodyPr>
          <a:lstStyle>
            <a:lvl1pPr marL="0" marR="0" indent="0" algn="l" defTabSz="914400" rtl="0" eaLnBrk="1" fontAlgn="auto" latinLnBrk="0" hangingPunct="1">
              <a:lnSpc>
                <a:spcPct val="120000"/>
              </a:lnSpc>
              <a:spcBef>
                <a:spcPct val="0"/>
              </a:spcBef>
              <a:spcAft>
                <a:spcPct val="0"/>
              </a:spcAft>
              <a:buClrTx/>
              <a:buSzTx/>
              <a:buFontTx/>
              <a:buNone/>
              <a:defRPr sz="1800"/>
            </a:lvl1p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en-US" sz="2000" b="1" i="0" u="none" strike="noStrike" kern="1200" cap="none" spc="0" normalizeH="0" baseline="0" noProof="0">
                <a:ln>
                  <a:noFill/>
                </a:ln>
                <a:solidFill>
                  <a:prstClr val="black">
                    <a:lumMod val="75000"/>
                    <a:lumOff val="25000"/>
                  </a:prstClr>
                </a:solidFill>
                <a:effectLst/>
                <a:uLnTx/>
                <a:uFillTx/>
                <a:latin typeface="+mn-lt"/>
                <a:ea typeface="Montserrat Light" charset="0"/>
                <a:cs typeface="Arial" panose="020b0604020202020204" pitchFamily="34" charset="0"/>
              </a:rPr>
              <a:t>First M. Last</a:t>
            </a:r>
          </a:p>
          <a:p>
            <a:pPr marL="0" marR="0" lvl="0" indent="0" algn="l" defTabSz="914400" rtl="0" eaLnBrk="1" fontAlgn="auto" latinLnBrk="0" hangingPunct="1">
              <a:lnSpc>
                <a:spcPct val="120000"/>
              </a:lnSpc>
              <a:spcBef>
                <a:spcPct val="0"/>
              </a:spcBef>
              <a:spcAft>
                <a:spcPct val="0"/>
              </a:spcAft>
              <a:buClrTx/>
              <a:buSzTx/>
              <a:buFontTx/>
              <a:buNone/>
              <a:defRPr/>
            </a:pPr>
            <a:r>
              <a:rPr kumimoji="0" lang="en-US" sz="2000" b="0" i="1" u="none" strike="noStrike" kern="1200" cap="none" spc="0" normalizeH="0" baseline="0" noProof="0">
                <a:ln>
                  <a:noFill/>
                </a:ln>
                <a:solidFill>
                  <a:prstClr val="black">
                    <a:lumMod val="75000"/>
                    <a:lumOff val="25000"/>
                  </a:prstClr>
                </a:solidFill>
                <a:effectLst/>
                <a:uLnTx/>
                <a:uFillTx/>
                <a:latin typeface="+mn-lt"/>
                <a:ea typeface="Montserrat Light" charset="0"/>
                <a:cs typeface="Arial" panose="020b0604020202020204" pitchFamily="34" charset="0"/>
              </a:rPr>
              <a:t>Title</a:t>
            </a:r>
          </a:p>
          <a:p>
            <a:pPr marL="0" marR="0" lvl="0" indent="0" algn="l" defTabSz="914400" rtl="0" eaLnBrk="1" fontAlgn="auto" latinLnBrk="0" hangingPunct="1">
              <a:lnSpc>
                <a:spcPct val="120000"/>
              </a:lnSpc>
              <a:spcBef>
                <a:spcPct val="0"/>
              </a:spcBef>
              <a:spcAft>
                <a:spcPct val="0"/>
              </a:spcAft>
              <a:buClrTx/>
              <a:buSzTx/>
              <a:buFontTx/>
              <a:buNone/>
              <a:defRPr/>
            </a:pPr>
            <a:r>
              <a:rPr kumimoji="0" lang="en-US" sz="2000" b="0" i="0" u="none" strike="noStrike" kern="1200" cap="none" spc="0" normalizeH="0" baseline="0" noProof="0">
                <a:ln>
                  <a:noFill/>
                </a:ln>
                <a:solidFill>
                  <a:prstClr val="black">
                    <a:lumMod val="75000"/>
                    <a:lumOff val="25000"/>
                  </a:prstClr>
                </a:solidFill>
                <a:effectLst/>
                <a:uLnTx/>
                <a:uFillTx/>
                <a:latin typeface="+mn-lt"/>
                <a:ea typeface="Montserrat Light" charset="0"/>
                <a:cs typeface="Arial" panose="020b0604020202020204" pitchFamily="34" charset="0"/>
              </a:rPr>
              <a:t>Bricker Graydon Wyatt </a:t>
            </a:r>
          </a:p>
        </p:txBody>
      </p:sp>
      <p:sp>
        <p:nvSpPr>
          <p:cNvPr id="9" name="Text Placeholder 22">
            <a:extLst>
              <a:ext uri="{FF2B5EF4-FFF2-40B4-BE49-F238E27FC236}">
                <a16:creationId xmlns:a16="http://schemas.microsoft.com/office/drawing/2014/main" id="{A1BBE93A-F897-9491-61D9-EDCBBCF6A4FB}"/>
              </a:ext>
            </a:extLst>
          </p:cNvPr>
          <p:cNvSpPr>
            <a:spLocks noGrp="1"/>
          </p:cNvSpPr>
          <p:nvPr>
            <p:ph type="body" sz="quarter" idx="29" hasCustomPrompt="1"/>
          </p:nvPr>
        </p:nvSpPr>
        <p:spPr>
          <a:xfrm>
            <a:off x="6162102" y="4772450"/>
            <a:ext cx="2544407" cy="1200150"/>
          </a:xfrm>
        </p:spPr>
        <p:txBody>
          <a:bodyPr>
            <a:noAutofit/>
          </a:bodyPr>
          <a:lstStyle>
            <a:lvl1pPr marL="0" marR="0" indent="0" algn="l" defTabSz="914400" rtl="0" eaLnBrk="1" fontAlgn="auto" latinLnBrk="0" hangingPunct="1">
              <a:lnSpc>
                <a:spcPct val="120000"/>
              </a:lnSpc>
              <a:spcBef>
                <a:spcPct val="0"/>
              </a:spcBef>
              <a:spcAft>
                <a:spcPct val="0"/>
              </a:spcAft>
              <a:buClrTx/>
              <a:buSzTx/>
              <a:buFontTx/>
              <a:buNone/>
              <a:defRPr sz="1800"/>
            </a:lvl1p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en-US" sz="2000" b="1" i="0" u="none" strike="noStrike" kern="1200" cap="none" spc="0" normalizeH="0" baseline="0" noProof="0">
                <a:ln>
                  <a:noFill/>
                </a:ln>
                <a:solidFill>
                  <a:prstClr val="black">
                    <a:lumMod val="75000"/>
                    <a:lumOff val="25000"/>
                  </a:prstClr>
                </a:solidFill>
                <a:effectLst/>
                <a:uLnTx/>
                <a:uFillTx/>
                <a:latin typeface="+mn-lt"/>
                <a:ea typeface="Montserrat Light" charset="0"/>
                <a:cs typeface="Arial" panose="020b0604020202020204" pitchFamily="34" charset="0"/>
              </a:rPr>
              <a:t>First M. Last</a:t>
            </a:r>
          </a:p>
          <a:p>
            <a:pPr marL="0" marR="0" lvl="0" indent="0" algn="l" defTabSz="914400" rtl="0" eaLnBrk="1" fontAlgn="auto" latinLnBrk="0" hangingPunct="1">
              <a:lnSpc>
                <a:spcPct val="120000"/>
              </a:lnSpc>
              <a:spcBef>
                <a:spcPct val="0"/>
              </a:spcBef>
              <a:spcAft>
                <a:spcPct val="0"/>
              </a:spcAft>
              <a:buClrTx/>
              <a:buSzTx/>
              <a:buFontTx/>
              <a:buNone/>
              <a:defRPr/>
            </a:pPr>
            <a:r>
              <a:rPr kumimoji="0" lang="en-US" sz="2000" b="0" i="1" u="none" strike="noStrike" kern="1200" cap="none" spc="0" normalizeH="0" baseline="0" noProof="0">
                <a:ln>
                  <a:noFill/>
                </a:ln>
                <a:solidFill>
                  <a:prstClr val="black">
                    <a:lumMod val="75000"/>
                    <a:lumOff val="25000"/>
                  </a:prstClr>
                </a:solidFill>
                <a:effectLst/>
                <a:uLnTx/>
                <a:uFillTx/>
                <a:latin typeface="+mn-lt"/>
                <a:ea typeface="Montserrat Light" charset="0"/>
                <a:cs typeface="Arial" panose="020b0604020202020204" pitchFamily="34" charset="0"/>
              </a:rPr>
              <a:t>Title</a:t>
            </a:r>
          </a:p>
          <a:p>
            <a:pPr marL="0" marR="0" lvl="0" indent="0" algn="l" defTabSz="914400" rtl="0" eaLnBrk="1" fontAlgn="auto" latinLnBrk="0" hangingPunct="1">
              <a:lnSpc>
                <a:spcPct val="120000"/>
              </a:lnSpc>
              <a:spcBef>
                <a:spcPct val="0"/>
              </a:spcBef>
              <a:spcAft>
                <a:spcPct val="0"/>
              </a:spcAft>
              <a:buClrTx/>
              <a:buSzTx/>
              <a:buFontTx/>
              <a:buNone/>
              <a:defRPr/>
            </a:pPr>
            <a:r>
              <a:rPr kumimoji="0" lang="en-US" sz="2000" b="0" i="0" u="none" strike="noStrike" kern="1200" cap="none" spc="0" normalizeH="0" baseline="0" noProof="0">
                <a:ln>
                  <a:noFill/>
                </a:ln>
                <a:solidFill>
                  <a:prstClr val="black">
                    <a:lumMod val="75000"/>
                    <a:lumOff val="25000"/>
                  </a:prstClr>
                </a:solidFill>
                <a:effectLst/>
                <a:uLnTx/>
                <a:uFillTx/>
                <a:latin typeface="+mn-lt"/>
                <a:ea typeface="Montserrat Light" charset="0"/>
                <a:cs typeface="Arial" panose="020b0604020202020204" pitchFamily="34" charset="0"/>
              </a:rPr>
              <a:t>Bricker Graydon Wyatt </a:t>
            </a:r>
          </a:p>
        </p:txBody>
      </p:sp>
      <p:sp>
        <p:nvSpPr>
          <p:cNvPr id="6" name="Slide Number Placeholder 4">
            <a:extLst>
              <a:ext uri="{FF2B5EF4-FFF2-40B4-BE49-F238E27FC236}">
                <a16:creationId xmlns:a16="http://schemas.microsoft.com/office/drawing/2014/main" id="{B5B3742C-7FF4-4B41-2CA2-9297BE2711FB}"/>
              </a:ext>
            </a:extLst>
          </p:cNvPr>
          <p:cNvSpPr txBox="1"/>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pPr marL="0" marR="0" lvl="0" indent="0" algn="r" defTabSz="725714" rtl="0" eaLnBrk="1" fontAlgn="auto" latinLnBrk="0" hangingPunct="1">
              <a:lnSpc>
                <a:spcPct val="100000"/>
              </a:lnSpc>
              <a:spcBef>
                <a:spcPct val="0"/>
              </a:spcBef>
              <a:spcAft>
                <a:spcPct val="0"/>
              </a:spcAft>
              <a:buClrTx/>
              <a:buSzTx/>
              <a:buFontTx/>
              <a:buNone/>
              <a:defRPr/>
            </a:pPr>
            <a:r>
              <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rPr>
              <a:t>www.bricker.com | </a:t>
            </a:r>
            <a:fld id="{74333137-8D06-4E56-AC94-D7B55A4B1743}" type="slidenum">
              <a:rPr kumimoji="0" lang="en-US" sz="1100" b="0" i="0" u="none" strike="noStrike" kern="1200" cap="none" spc="0" normalizeH="0" baseline="0" noProof="0" smtClean="0">
                <a:ln>
                  <a:noFill/>
                </a:ln>
                <a:solidFill>
                  <a:srgbClr val="588AB6"/>
                </a:solidFill>
                <a:effectLst/>
                <a:uLnTx/>
                <a:uFillTx/>
                <a:latin typeface="Calibri" panose="020f0502020204030204"/>
                <a:ea typeface="Arial" panose="020b0604020202020204" pitchFamily="34" charset="0"/>
                <a:cs typeface="Arial" panose="020b0604020202020204" pitchFamily="34" charset="0"/>
              </a:rPr>
              <a:t>‹#›</a:t>
            </a:fld>
            <a:endPar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endParaRPr>
          </a:p>
        </p:txBody>
      </p:sp>
    </p:spTree>
    <p:extLst>
      <p:ext uri="{BB962C8B-B14F-4D97-AF65-F5344CB8AC3E}">
        <p14:creationId val="129841891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ull width graphic/bottom header">
    <p:spTree>
      <p:nvGrpSpPr>
        <p:cNvPr id="1" name=""/>
        <p:cNvGrpSpPr/>
        <p:nvPr/>
      </p:nvGrpSpPr>
      <p:grpSpPr>
        <a:xfrm>
          <a:off x="0" y="0"/>
          <a:ext cx="0" cy="0"/>
        </a:xfrm>
      </p:grpSpPr>
      <p:sp>
        <p:nvSpPr>
          <p:cNvPr id="4" name="Picture Placeholder 3"/>
          <p:cNvSpPr>
            <a:spLocks noGrp="1"/>
          </p:cNvSpPr>
          <p:nvPr>
            <p:ph type="pic" sz="quarter" idx="21" hasCustomPrompt="1"/>
          </p:nvPr>
        </p:nvSpPr>
        <p:spPr>
          <a:xfrm>
            <a:off x="0" y="0"/>
            <a:ext cx="12192000" cy="400050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0" name="Title 8"/>
          <p:cNvSpPr>
            <a:spLocks noGrp="1"/>
          </p:cNvSpPr>
          <p:nvPr>
            <p:ph type="title"/>
          </p:nvPr>
        </p:nvSpPr>
        <p:spPr>
          <a:xfrm>
            <a:off x="438150" y="4528385"/>
            <a:ext cx="11287126" cy="1954711"/>
          </a:xfrm>
          <a:prstGeom prst="rect">
            <a:avLst/>
          </a:prstGeom>
          <a:solidFill>
            <a:schemeClr val="accent4">
              <a:lumMod val="40000"/>
              <a:lumOff val="60000"/>
            </a:schemeClr>
          </a:solidFill>
        </p:spPr>
        <p:txBody>
          <a:bodyPr tIns="91440" bIns="91440">
            <a:noAutofit/>
          </a:bodyPr>
          <a:lstStyle>
            <a:lvl1pPr algn="l">
              <a:lnSpc>
                <a:spcPct val="100000"/>
              </a:lnSpc>
              <a:defRPr sz="40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p:cNvCxnSpPr/>
          <p:nvPr userDrawn="1"/>
        </p:nvCxnSpPr>
        <p:spPr>
          <a:xfrm flipH="1">
            <a:off x="0" y="4038600"/>
            <a:ext cx="12192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3167396035"/>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ull width graphic/bottom header small">
    <p:spTree>
      <p:nvGrpSpPr>
        <p:cNvPr id="1" name=""/>
        <p:cNvGrpSpPr/>
        <p:nvPr/>
      </p:nvGrpSpPr>
      <p:grpSpPr>
        <a:xfrm>
          <a:off x="0" y="0"/>
          <a:ext cx="0" cy="0"/>
        </a:xfrm>
      </p:grpSpPr>
      <p:sp>
        <p:nvSpPr>
          <p:cNvPr id="4" name="Picture Placeholder 3"/>
          <p:cNvSpPr>
            <a:spLocks noGrp="1"/>
          </p:cNvSpPr>
          <p:nvPr>
            <p:ph type="pic" sz="quarter" idx="21" hasCustomPrompt="1"/>
          </p:nvPr>
        </p:nvSpPr>
        <p:spPr>
          <a:xfrm>
            <a:off x="0" y="0"/>
            <a:ext cx="12192000" cy="5300472"/>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0" name="Title 8"/>
          <p:cNvSpPr>
            <a:spLocks noGrp="1"/>
          </p:cNvSpPr>
          <p:nvPr>
            <p:ph type="title"/>
          </p:nvPr>
        </p:nvSpPr>
        <p:spPr>
          <a:xfrm>
            <a:off x="438150" y="5713127"/>
            <a:ext cx="11287126" cy="721891"/>
          </a:xfrm>
          <a:prstGeom prst="rect">
            <a:avLst/>
          </a:prstGeom>
          <a:solidFill>
            <a:schemeClr val="bg1">
              <a:lumMod val="85000"/>
            </a:schemeClr>
          </a:solidFill>
        </p:spPr>
        <p:txBody>
          <a:bodyPr tIns="91440" bIns="91440">
            <a:noAutofit/>
          </a:bodyPr>
          <a:lstStyle>
            <a:lvl1pPr algn="ctr">
              <a:lnSpc>
                <a:spcPct val="100000"/>
              </a:lnSpc>
              <a:defRPr sz="4000" b="1" i="0" baseline="0">
                <a:solidFill>
                  <a:srgbClr val="0176BB"/>
                </a:solidFill>
                <a:latin typeface="+mn-lt"/>
                <a:ea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val="4019847240"/>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 option 1 larger">
    <p:spTree>
      <p:nvGrpSpPr>
        <p:cNvPr id="1" name=""/>
        <p:cNvGrpSpPr/>
        <p:nvPr/>
      </p:nvGrpSpPr>
      <p:grpSpPr>
        <a:xfrm>
          <a:off x="0" y="0"/>
          <a:ext cx="0" cy="0"/>
        </a:xfrm>
      </p:grpSpPr>
      <p:sp>
        <p:nvSpPr>
          <p:cNvPr id="3" name="Picture Placeholder 2"/>
          <p:cNvSpPr>
            <a:spLocks noGrp="1"/>
          </p:cNvSpPr>
          <p:nvPr>
            <p:ph type="pic" sz="quarter" idx="21" hasCustomPrompt="1"/>
          </p:nvPr>
        </p:nvSpPr>
        <p:spPr>
          <a:xfrm>
            <a:off x="0" y="-118960"/>
            <a:ext cx="12192000" cy="4928704"/>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hero image</a:t>
            </a:r>
          </a:p>
        </p:txBody>
      </p:sp>
      <p:sp>
        <p:nvSpPr>
          <p:cNvPr id="15" name="Title 8"/>
          <p:cNvSpPr>
            <a:spLocks noGrp="1"/>
          </p:cNvSpPr>
          <p:nvPr>
            <p:ph type="title"/>
          </p:nvPr>
        </p:nvSpPr>
        <p:spPr>
          <a:xfrm>
            <a:off x="455345" y="2808732"/>
            <a:ext cx="7053942" cy="1740423"/>
          </a:xfrm>
          <a:prstGeom prst="rect">
            <a:avLst/>
          </a:prstGeom>
        </p:spPr>
        <p:txBody>
          <a:bodyPr>
            <a:normAutofit/>
          </a:bodyPr>
          <a:lstStyle>
            <a:lvl1pPr algn="l">
              <a:lnSpc>
                <a:spcPct val="100000"/>
              </a:lnSpc>
              <a:defRPr sz="5400" b="1" i="0" baseline="0">
                <a:solidFill>
                  <a:schemeClr val="bg1"/>
                </a:solidFill>
                <a:latin typeface="+mn-lt"/>
                <a:ea typeface="Arial Black" panose="020b0a04020102020204" pitchFamily="34" charset="0"/>
                <a:cs typeface="Arial Black" panose="020b0a04020102020204" pitchFamily="34" charset="0"/>
              </a:defRPr>
            </a:lvl1pPr>
          </a:lstStyle>
          <a:p>
            <a:endParaRPr lang="en-US"/>
          </a:p>
        </p:txBody>
      </p:sp>
      <p:sp>
        <p:nvSpPr>
          <p:cNvPr id="9" name="Text Placeholder 3"/>
          <p:cNvSpPr>
            <a:spLocks noGrp="1"/>
          </p:cNvSpPr>
          <p:nvPr>
            <p:ph type="body" sz="quarter" idx="16"/>
          </p:nvPr>
        </p:nvSpPr>
        <p:spPr>
          <a:xfrm>
            <a:off x="455345" y="5042152"/>
            <a:ext cx="7745680" cy="629392"/>
          </a:xfrm>
          <a:prstGeom prst="rect">
            <a:avLst/>
          </a:prstGeom>
          <a:solidFill>
            <a:schemeClr val="accent4">
              <a:lumMod val="40000"/>
              <a:lumOff val="60000"/>
            </a:schemeClr>
          </a:solidFill>
        </p:spPr>
        <p:txBody>
          <a:bodyPr lIns="91440" tIns="0" rIns="91440" bIns="0" numCol="1" spcCol="457200" anchor="ctr" anchorCtr="0">
            <a:normAutofit/>
          </a:bodyPr>
          <a:lstStyle>
            <a:lvl1pPr marL="0" marR="0" indent="0" algn="l" defTabSz="457200" rtl="0" eaLnBrk="1" fontAlgn="auto" latinLnBrk="0" hangingPunct="1">
              <a:lnSpc>
                <a:spcPct val="100000"/>
              </a:lnSpc>
              <a:spcBef>
                <a:spcPct val="0"/>
              </a:spcBef>
              <a:spcAft>
                <a:spcPct val="0"/>
              </a:spcAft>
              <a:buClrTx/>
              <a:buSzTx/>
              <a:buFont typeface="Arial"/>
              <a:buNone/>
              <a:defRPr sz="2800" b="1" i="0" baseline="0">
                <a:solidFill>
                  <a:srgbClr val="0176BB"/>
                </a:solidFill>
                <a:latin typeface="+mn-lt"/>
                <a:ea typeface="Arial" panose="020b0604020202020204" pitchFamily="34"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marL="0" marR="0" lvl="0" indent="0" algn="l" defTabSz="457200" rtl="0" eaLnBrk="1" fontAlgn="auto" latinLnBrk="0" hangingPunct="1">
              <a:lnSpc>
                <a:spcPts val="2400"/>
              </a:lnSpc>
              <a:spcBef>
                <a:spcPct val="0"/>
              </a:spcBef>
              <a:spcAft>
                <a:spcPct val="0"/>
              </a:spcAft>
              <a:buClrTx/>
              <a:buSzTx/>
              <a:buFont typeface="Arial"/>
              <a:buNone/>
              <a:defRPr/>
            </a:pPr>
            <a:endParaRPr lang="en-US"/>
          </a:p>
        </p:txBody>
      </p:sp>
      <p:sp>
        <p:nvSpPr>
          <p:cNvPr id="4" name="Text Placeholder 3"/>
          <p:cNvSpPr>
            <a:spLocks noGrp="1"/>
          </p:cNvSpPr>
          <p:nvPr>
            <p:ph type="body" sz="quarter" idx="22" hasCustomPrompt="1"/>
          </p:nvPr>
        </p:nvSpPr>
        <p:spPr>
          <a:xfrm>
            <a:off x="455345" y="5887563"/>
            <a:ext cx="2219593" cy="695896"/>
          </a:xfrm>
        </p:spPr>
        <p:txBody>
          <a:bodyPr>
            <a:noAutofit/>
          </a:bodyPr>
          <a:lstStyle>
            <a:lvl1pPr>
              <a:spcAft>
                <a:spcPct val="0"/>
              </a:spcAft>
              <a:defRPr sz="2500">
                <a:latin typeface="+mn-lt"/>
              </a:defRPr>
            </a:lvl1pPr>
          </a:lstStyle>
          <a:p>
            <a:pPr lvl="0"/>
            <a:r>
              <a:rPr lang="en-US"/>
              <a:t>Name</a:t>
            </a:r>
          </a:p>
          <a:p>
            <a:pPr lvl="0"/>
            <a:r>
              <a:rPr lang="en-US"/>
              <a:t>Attorney</a:t>
            </a:r>
          </a:p>
        </p:txBody>
      </p:sp>
      <p:pic>
        <p:nvPicPr>
          <p:cNvPr id="2" name="Picture 1">
            <a:extLst>
              <a:ext uri="{FF2B5EF4-FFF2-40B4-BE49-F238E27FC236}">
                <a16:creationId xmlns:a16="http://schemas.microsoft.com/office/drawing/2014/main" id="{1A9EBF7F-4F9D-2DDC-5781-B791A6C170A4}"/>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1044470" y="5290922"/>
            <a:ext cx="862688" cy="1193281"/>
          </a:xfrm>
          <a:prstGeom prst="rect">
            <a:avLst/>
          </a:prstGeom>
        </p:spPr>
      </p:pic>
    </p:spTree>
    <p:extLst>
      <p:ext uri="{BB962C8B-B14F-4D97-AF65-F5344CB8AC3E}">
        <p14:creationId val="524226803"/>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blank_contact">
    <p:spTree>
      <p:nvGrpSpPr>
        <p:cNvPr id="1" name=""/>
        <p:cNvGrpSpPr/>
        <p:nvPr/>
      </p:nvGrpSpPr>
      <p:grpSpPr>
        <a:xfrm>
          <a:off x="0" y="0"/>
          <a:ext cx="0" cy="0"/>
        </a:xfrm>
      </p:grpSpPr>
      <p:cxnSp>
        <p:nvCxnSpPr>
          <p:cNvPr id="6" name="Straight Connector 5"/>
          <p:cNvCxnSpPr/>
          <p:nvPr userDrawn="1"/>
        </p:nvCxnSpPr>
        <p:spPr>
          <a:xfrm flipH="1">
            <a:off x="6023082" y="887737"/>
            <a:ext cx="0" cy="512064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1190625" y="1589915"/>
            <a:ext cx="3995738" cy="709612"/>
          </a:xfrm>
        </p:spPr>
        <p:txBody>
          <a:bodyPr/>
          <a:lstStyle>
            <a:lvl1pPr>
              <a:defRPr b="1" baseline="0">
                <a:solidFill>
                  <a:srgbClr val="0176BB"/>
                </a:solidFill>
              </a:defRPr>
            </a:lvl1pPr>
          </a:lstStyle>
          <a:p>
            <a:pPr lvl="0"/>
            <a:r>
              <a:rPr lang="en-US"/>
              <a:t>First M. Last</a:t>
            </a:r>
          </a:p>
        </p:txBody>
      </p:sp>
      <p:sp>
        <p:nvSpPr>
          <p:cNvPr id="20" name="Text Placeholder 19"/>
          <p:cNvSpPr>
            <a:spLocks noGrp="1"/>
          </p:cNvSpPr>
          <p:nvPr>
            <p:ph type="body" sz="quarter" idx="11" hasCustomPrompt="1"/>
          </p:nvPr>
        </p:nvSpPr>
        <p:spPr>
          <a:xfrm>
            <a:off x="1190625" y="2215799"/>
            <a:ext cx="3995738" cy="504658"/>
          </a:xfrm>
        </p:spPr>
        <p:txBody>
          <a:bodyPr>
            <a:noAutofit/>
          </a:bodyPr>
          <a:lstStyle>
            <a:lvl1pPr>
              <a:defRPr sz="2400"/>
            </a:lvl1pPr>
            <a:lvl2pPr>
              <a:defRPr sz="2400"/>
            </a:lvl2pPr>
            <a:lvl3pPr>
              <a:defRPr sz="2400"/>
            </a:lvl3pPr>
            <a:lvl4pPr>
              <a:defRPr sz="2400"/>
            </a:lvl4pPr>
            <a:lvl5pPr>
              <a:defRPr sz="2400"/>
            </a:lvl5pPr>
          </a:lstStyle>
          <a:p>
            <a:pPr lvl="0"/>
            <a:r>
              <a:rPr lang="en-US"/>
              <a:t>email@brickergraydon.com</a:t>
            </a:r>
          </a:p>
        </p:txBody>
      </p:sp>
      <p:sp>
        <p:nvSpPr>
          <p:cNvPr id="30" name="Text Placeholder 29"/>
          <p:cNvSpPr>
            <a:spLocks noGrp="1"/>
          </p:cNvSpPr>
          <p:nvPr>
            <p:ph type="body" sz="quarter" idx="12" hasCustomPrompt="1"/>
          </p:nvPr>
        </p:nvSpPr>
        <p:spPr>
          <a:xfrm>
            <a:off x="1190625" y="2745183"/>
            <a:ext cx="3995738" cy="552450"/>
          </a:xfrm>
        </p:spPr>
        <p:txBody>
          <a:bodyPr>
            <a:noAutofit/>
          </a:bodyPr>
          <a:lstStyle>
            <a:lvl1pPr>
              <a:defRPr sz="2400"/>
            </a:lvl1pPr>
            <a:lvl2pPr>
              <a:defRPr sz="2400"/>
            </a:lvl2pPr>
            <a:lvl3pPr>
              <a:defRPr sz="2400"/>
            </a:lvl3pPr>
            <a:lvl4pPr>
              <a:defRPr sz="2400"/>
            </a:lvl4pPr>
            <a:lvl5pPr>
              <a:defRPr sz="2400"/>
            </a:lvl5pPr>
          </a:lstStyle>
          <a:p>
            <a:pPr lvl="0"/>
            <a:r>
              <a:rPr lang="en-US" err="1"/>
              <a:t>xxx.xxx.xxxx</a:t>
            </a:r>
            <a:endParaRPr lang="en-US"/>
          </a:p>
        </p:txBody>
      </p:sp>
      <p:sp>
        <p:nvSpPr>
          <p:cNvPr id="31" name="Text Placeholder 3"/>
          <p:cNvSpPr>
            <a:spLocks noGrp="1"/>
          </p:cNvSpPr>
          <p:nvPr>
            <p:ph type="body" sz="quarter" idx="13" hasCustomPrompt="1"/>
          </p:nvPr>
        </p:nvSpPr>
        <p:spPr>
          <a:xfrm>
            <a:off x="1190625" y="3593661"/>
            <a:ext cx="3995738" cy="709612"/>
          </a:xfrm>
        </p:spPr>
        <p:txBody>
          <a:bodyPr/>
          <a:lstStyle>
            <a:lvl1pPr>
              <a:defRPr b="1" baseline="0">
                <a:solidFill>
                  <a:srgbClr val="0176BB"/>
                </a:solidFill>
              </a:defRPr>
            </a:lvl1pPr>
          </a:lstStyle>
          <a:p>
            <a:pPr lvl="0"/>
            <a:r>
              <a:rPr lang="en-US"/>
              <a:t>First M. Last</a:t>
            </a:r>
          </a:p>
        </p:txBody>
      </p:sp>
      <p:sp>
        <p:nvSpPr>
          <p:cNvPr id="32" name="Text Placeholder 19"/>
          <p:cNvSpPr>
            <a:spLocks noGrp="1"/>
          </p:cNvSpPr>
          <p:nvPr>
            <p:ph type="body" sz="quarter" idx="14" hasCustomPrompt="1"/>
          </p:nvPr>
        </p:nvSpPr>
        <p:spPr>
          <a:xfrm>
            <a:off x="1190625" y="4219545"/>
            <a:ext cx="3995738" cy="504658"/>
          </a:xfrm>
        </p:spPr>
        <p:txBody>
          <a:bodyPr>
            <a:noAutofit/>
          </a:bodyPr>
          <a:lstStyle>
            <a:lvl1pPr>
              <a:defRPr sz="2400"/>
            </a:lvl1pPr>
            <a:lvl2pPr>
              <a:defRPr sz="2400"/>
            </a:lvl2pPr>
            <a:lvl3pPr>
              <a:defRPr sz="2400"/>
            </a:lvl3pPr>
            <a:lvl4pPr>
              <a:defRPr sz="2400"/>
            </a:lvl4pPr>
            <a:lvl5pPr>
              <a:defRPr sz="2400"/>
            </a:lvl5pPr>
          </a:lstStyle>
          <a:p>
            <a:pPr lvl="0"/>
            <a:r>
              <a:rPr lang="en-US"/>
              <a:t>email@brickergraydon.com</a:t>
            </a:r>
          </a:p>
        </p:txBody>
      </p:sp>
      <p:sp>
        <p:nvSpPr>
          <p:cNvPr id="33" name="Text Placeholder 29"/>
          <p:cNvSpPr>
            <a:spLocks noGrp="1"/>
          </p:cNvSpPr>
          <p:nvPr>
            <p:ph type="body" sz="quarter" idx="15" hasCustomPrompt="1"/>
          </p:nvPr>
        </p:nvSpPr>
        <p:spPr>
          <a:xfrm>
            <a:off x="1190625" y="4748929"/>
            <a:ext cx="3995738" cy="552450"/>
          </a:xfrm>
        </p:spPr>
        <p:txBody>
          <a:bodyPr>
            <a:noAutofit/>
          </a:bodyPr>
          <a:lstStyle>
            <a:lvl1pPr>
              <a:defRPr sz="2400"/>
            </a:lvl1pPr>
            <a:lvl2pPr>
              <a:defRPr sz="2400"/>
            </a:lvl2pPr>
            <a:lvl3pPr>
              <a:defRPr sz="2400"/>
            </a:lvl3pPr>
            <a:lvl4pPr>
              <a:defRPr sz="2400"/>
            </a:lvl4pPr>
            <a:lvl5pPr>
              <a:defRPr sz="2400"/>
            </a:lvl5pPr>
          </a:lstStyle>
          <a:p>
            <a:pPr lvl="0"/>
            <a:r>
              <a:rPr lang="en-US" err="1"/>
              <a:t>xxx.xxx.xxxx</a:t>
            </a:r>
            <a:endParaRPr lang="en-US"/>
          </a:p>
        </p:txBody>
      </p:sp>
      <p:sp>
        <p:nvSpPr>
          <p:cNvPr id="12" name="Slide Number Placeholder 4">
            <a:extLst>
              <a:ext uri="{FF2B5EF4-FFF2-40B4-BE49-F238E27FC236}">
                <a16:creationId xmlns:a16="http://schemas.microsoft.com/office/drawing/2014/main" id="{4F2F9AD8-DC5A-47D2-8188-C3E8DFF379CA}"/>
              </a:ext>
            </a:extLst>
          </p:cNvPr>
          <p:cNvSpPr>
            <a:spLocks noGrp="1"/>
          </p:cNvSpPr>
          <p:nvPr>
            <p:ph type="sldNum" sz="quarter" idx="4"/>
          </p:nvPr>
        </p:nvSpPr>
        <p:spPr>
          <a:xfrm>
            <a:off x="11353126" y="6356350"/>
            <a:ext cx="655186" cy="408592"/>
          </a:xfrm>
          <a:prstGeom prst="rect">
            <a:avLst/>
          </a:prstGeom>
        </p:spPr>
        <p:txBody>
          <a:bodyPr vert="horz" lIns="91440" tIns="45720" rIns="91440" bIns="45720" rtlCol="0" anchor="ctr"/>
          <a:lstStyle>
            <a:lvl1pPr algn="r">
              <a:defRPr sz="1400" b="0" i="0">
                <a:solidFill>
                  <a:srgbClr val="0176BB"/>
                </a:solidFill>
                <a:latin typeface="+mn-lt"/>
                <a:ea typeface="Arial" panose="020b0604020202020204" pitchFamily="34" charset="0"/>
                <a:cs typeface="Arial" panose="020b0604020202020204" pitchFamily="34" charset="0"/>
              </a:defRPr>
            </a:lvl1pPr>
          </a:lstStyle>
          <a:p>
            <a:fld id="{D74EEBE0-90DA-9449-945D-BE812F6254A8}" type="slidenum">
              <a:rPr lang="en-US" smtClean="0"/>
              <a:t>‹#›</a:t>
            </a:fld>
            <a:endParaRPr lang="en-US"/>
          </a:p>
        </p:txBody>
      </p:sp>
      <p:sp>
        <p:nvSpPr>
          <p:cNvPr id="2" name="Title 1">
            <a:extLst>
              <a:ext uri="{FF2B5EF4-FFF2-40B4-BE49-F238E27FC236}">
                <a16:creationId xmlns:a16="http://schemas.microsoft.com/office/drawing/2014/main" id="{9B26EF22-41F9-4B90-9486-6FB273E84947}"/>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7DBDC818-1449-499E-2D9A-32CC2EF78823}"/>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6974995" y="2432275"/>
            <a:ext cx="3857266" cy="1993447"/>
          </a:xfrm>
          <a:prstGeom prst="rect">
            <a:avLst/>
          </a:prstGeom>
        </p:spPr>
      </p:pic>
    </p:spTree>
    <p:extLst>
      <p:ext uri="{BB962C8B-B14F-4D97-AF65-F5344CB8AC3E}">
        <p14:creationId val="731173836"/>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 column text">
    <p:spTree>
      <p:nvGrpSpPr>
        <p:cNvPr id="1" name=""/>
        <p:cNvGrpSpPr/>
        <p:nvPr/>
      </p:nvGrpSpPr>
      <p:grpSpPr>
        <a:xfrm>
          <a:off x="0" y="0"/>
          <a:ext cx="0" cy="0"/>
        </a:xfrm>
      </p:grpSpPr>
      <p:sp>
        <p:nvSpPr>
          <p:cNvPr id="9"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a:t>Click to edit Master title style</a:t>
            </a:r>
          </a:p>
        </p:txBody>
      </p:sp>
      <p:sp>
        <p:nvSpPr>
          <p:cNvPr id="4" name="Text Placeholder 3"/>
          <p:cNvSpPr>
            <a:spLocks noGrp="1"/>
          </p:cNvSpPr>
          <p:nvPr>
            <p:ph type="body" sz="quarter" idx="18"/>
          </p:nvPr>
        </p:nvSpPr>
        <p:spPr>
          <a:xfrm>
            <a:off x="555626" y="2609850"/>
            <a:ext cx="5026024" cy="3762375"/>
          </a:xfrm>
        </p:spPr>
        <p:txBody>
          <a:bodyPr>
            <a:normAutofit/>
          </a:bodyPr>
          <a:lstStyle>
            <a:lvl1pPr marL="0" indent="0">
              <a:buFont typeface="Arial" panose="020b0604020202020204" pitchFamily="34" charset="0"/>
              <a:buNone/>
              <a:defRPr sz="2800"/>
            </a:lvl1pPr>
          </a:lstStyle>
          <a:p>
            <a:pPr lvl="0"/>
            <a:r>
              <a:rPr lang="en-US"/>
              <a:t>Click to edit Master text styles</a:t>
            </a:r>
          </a:p>
        </p:txBody>
      </p:sp>
      <p:sp>
        <p:nvSpPr>
          <p:cNvPr id="6" name="Text Placeholder 5"/>
          <p:cNvSpPr>
            <a:spLocks noGrp="1"/>
          </p:cNvSpPr>
          <p:nvPr>
            <p:ph type="body" sz="quarter" idx="19" hasCustomPrompt="1"/>
          </p:nvPr>
        </p:nvSpPr>
        <p:spPr>
          <a:xfrm>
            <a:off x="6619875" y="2609850"/>
            <a:ext cx="5057775" cy="3762375"/>
          </a:xfrm>
        </p:spPr>
        <p:txBody>
          <a:bodyPr>
            <a:normAutofit/>
          </a:bodyPr>
          <a:lstStyle>
            <a:lvl1pPr>
              <a:defRPr sz="2800"/>
            </a:lvl1pPr>
          </a:lstStyle>
          <a:p>
            <a:pPr lvl="0"/>
            <a:r>
              <a:rPr lang="en-US"/>
              <a:t>Click to edit text</a:t>
            </a:r>
          </a:p>
        </p:txBody>
      </p:sp>
      <p:cxnSp>
        <p:nvCxnSpPr>
          <p:cNvPr id="16" name="Straight Connector 15"/>
          <p:cNvCxnSpPr/>
          <p:nvPr userDrawn="1"/>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16553" y="2609850"/>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p:cNvSpPr>
            <a:spLocks noGrp="1"/>
          </p:cNvSpPr>
          <p:nvPr>
            <p:ph type="body" sz="quarter" idx="29"/>
          </p:nvPr>
        </p:nvSpPr>
        <p:spPr>
          <a:xfrm>
            <a:off x="555457" y="1409700"/>
            <a:ext cx="11122193" cy="752475"/>
          </a:xfrm>
          <a:solidFill>
            <a:schemeClr val="accent4">
              <a:lumMod val="40000"/>
              <a:lumOff val="60000"/>
            </a:schemeClr>
          </a:solidFill>
        </p:spPr>
        <p:txBody>
          <a:bodyPr anchor="ctr" anchorCtr="0">
            <a:normAutofit/>
          </a:bodyPr>
          <a:lstStyle>
            <a:lvl1pPr>
              <a:spcAft>
                <a:spcPct val="0"/>
              </a:spcAft>
              <a:defRPr sz="3200" b="1">
                <a:solidFill>
                  <a:srgbClr val="588AB6"/>
                </a:solidFill>
              </a:defRPr>
            </a:lvl1pPr>
          </a:lstStyle>
          <a:p>
            <a:pPr lvl="0"/>
            <a:r>
              <a:rPr lang="en-US"/>
              <a:t>Click to edit Master text styles</a:t>
            </a:r>
          </a:p>
        </p:txBody>
      </p:sp>
    </p:spTree>
    <p:extLst>
      <p:ext uri="{BB962C8B-B14F-4D97-AF65-F5344CB8AC3E}">
        <p14:creationId val="2797092526"/>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2 column text">
    <p:spTree>
      <p:nvGrpSpPr>
        <p:cNvPr id="1" name=""/>
        <p:cNvGrpSpPr/>
        <p:nvPr/>
      </p:nvGrpSpPr>
      <p:grpSpPr>
        <a:xfrm>
          <a:off x="0" y="0"/>
          <a:ext cx="0" cy="0"/>
        </a:xfrm>
      </p:grpSpPr>
      <p:sp>
        <p:nvSpPr>
          <p:cNvPr id="9" name="Title 8"/>
          <p:cNvSpPr>
            <a:spLocks noGrp="1"/>
          </p:cNvSpPr>
          <p:nvPr>
            <p:ph type="title"/>
          </p:nvPr>
        </p:nvSpPr>
        <p:spPr>
          <a:xfrm>
            <a:off x="555458" y="536910"/>
            <a:ext cx="10159890"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4" name="Text Placeholder 3"/>
          <p:cNvSpPr>
            <a:spLocks noGrp="1"/>
          </p:cNvSpPr>
          <p:nvPr>
            <p:ph type="body" sz="quarter" idx="18"/>
          </p:nvPr>
        </p:nvSpPr>
        <p:spPr>
          <a:xfrm>
            <a:off x="555626" y="1903194"/>
            <a:ext cx="5026024" cy="4469032"/>
          </a:xfrm>
        </p:spPr>
        <p:txBody>
          <a:bodyPr>
            <a:normAutofit/>
          </a:bodyPr>
          <a:lstStyle>
            <a:lvl1pPr marL="0" indent="0">
              <a:buFont typeface="Arial" panose="020b0604020202020204" pitchFamily="34" charset="0"/>
              <a:buNone/>
              <a:defRPr sz="2800"/>
            </a:lvl1pPr>
          </a:lstStyle>
          <a:p>
            <a:pPr lvl="0"/>
            <a:r>
              <a:rPr lang="en-US"/>
              <a:t>Click to edit Master text styles</a:t>
            </a:r>
          </a:p>
        </p:txBody>
      </p:sp>
      <p:sp>
        <p:nvSpPr>
          <p:cNvPr id="6" name="Text Placeholder 5"/>
          <p:cNvSpPr>
            <a:spLocks noGrp="1"/>
          </p:cNvSpPr>
          <p:nvPr>
            <p:ph type="body" sz="quarter" idx="19" hasCustomPrompt="1"/>
          </p:nvPr>
        </p:nvSpPr>
        <p:spPr>
          <a:xfrm>
            <a:off x="6619875" y="1903194"/>
            <a:ext cx="5057775" cy="4469031"/>
          </a:xfrm>
        </p:spPr>
        <p:txBody>
          <a:bodyPr>
            <a:normAutofit/>
          </a:bodyPr>
          <a:lstStyle>
            <a:lvl1pPr>
              <a:defRPr sz="2800"/>
            </a:lvl1pPr>
          </a:lstStyle>
          <a:p>
            <a:pPr lvl="0"/>
            <a:r>
              <a:rPr lang="en-US"/>
              <a:t>Click to edit text</a:t>
            </a:r>
          </a:p>
        </p:txBody>
      </p:sp>
      <p:cxnSp>
        <p:nvCxnSpPr>
          <p:cNvPr id="16" name="Straight Connector 15"/>
          <p:cNvCxnSpPr/>
          <p:nvPr userDrawn="1"/>
        </p:nvCxnSpPr>
        <p:spPr>
          <a:xfrm>
            <a:off x="555457" y="1580999"/>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16553" y="1903194"/>
            <a:ext cx="0" cy="4469031"/>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4">
            <a:extLst>
              <a:ext uri="{FF2B5EF4-FFF2-40B4-BE49-F238E27FC236}">
                <a16:creationId xmlns:a16="http://schemas.microsoft.com/office/drawing/2014/main" id="{4F2F9AD8-DC5A-47D2-8188-C3E8DFF379CA}"/>
              </a:ext>
            </a:extLst>
          </p:cNvPr>
          <p:cNvSpPr>
            <a:spLocks noGrp="1"/>
          </p:cNvSpPr>
          <p:nvPr>
            <p:ph type="sldNum" sz="quarter" idx="4"/>
          </p:nvPr>
        </p:nvSpPr>
        <p:spPr>
          <a:xfrm>
            <a:off x="11353126" y="6356350"/>
            <a:ext cx="655186" cy="408592"/>
          </a:xfrm>
          <a:prstGeom prst="rect">
            <a:avLst/>
          </a:prstGeom>
        </p:spPr>
        <p:txBody>
          <a:bodyPr vert="horz" lIns="91440" tIns="45720" rIns="91440" bIns="45720" rtlCol="0" anchor="ctr"/>
          <a:lstStyle>
            <a:lvl1pPr algn="r">
              <a:defRPr sz="1400" b="0" i="0">
                <a:solidFill>
                  <a:srgbClr val="0176BB"/>
                </a:solidFill>
                <a:latin typeface="+mn-lt"/>
                <a:ea typeface="Arial" panose="020b0604020202020204" pitchFamily="34" charset="0"/>
                <a:cs typeface="Arial" panose="020b0604020202020204" pitchFamily="34" charset="0"/>
              </a:defRPr>
            </a:lvl1pPr>
          </a:lstStyle>
          <a:p>
            <a:fld id="{D74EEBE0-90DA-9449-945D-BE812F6254A8}" type="slidenum">
              <a:rPr lang="en-US" smtClean="0"/>
              <a:t>‹#›</a:t>
            </a:fld>
            <a:endParaRPr lang="en-US"/>
          </a:p>
        </p:txBody>
      </p:sp>
      <p:pic>
        <p:nvPicPr>
          <p:cNvPr id="2" name="Picture 1">
            <a:extLst>
              <a:ext uri="{FF2B5EF4-FFF2-40B4-BE49-F238E27FC236}">
                <a16:creationId xmlns:a16="http://schemas.microsoft.com/office/drawing/2014/main" id="{7FE4BC71-6F5A-C885-A9DD-D7763F1B6767}"/>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0846812" y="296073"/>
            <a:ext cx="862688" cy="1193281"/>
          </a:xfrm>
          <a:prstGeom prst="rect">
            <a:avLst/>
          </a:prstGeom>
        </p:spPr>
      </p:pic>
    </p:spTree>
    <p:extLst>
      <p:ext uri="{BB962C8B-B14F-4D97-AF65-F5344CB8AC3E}">
        <p14:creationId val="3695741174"/>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2 column pictures">
    <p:spTree>
      <p:nvGrpSpPr>
        <p:cNvPr id="1" name=""/>
        <p:cNvGrpSpPr/>
        <p:nvPr/>
      </p:nvGrpSpPr>
      <p:grpSpPr>
        <a:xfrm>
          <a:off x="0" y="0"/>
          <a:ext cx="0" cy="0"/>
        </a:xfrm>
      </p:grpSpPr>
      <p:sp>
        <p:nvSpPr>
          <p:cNvPr id="9"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a:t>Click to edit Master title style</a:t>
            </a:r>
          </a:p>
        </p:txBody>
      </p:sp>
      <p:cxnSp>
        <p:nvCxnSpPr>
          <p:cNvPr id="16" name="Straight Connector 15"/>
          <p:cNvCxnSpPr/>
          <p:nvPr userDrawn="1"/>
        </p:nvCxnSpPr>
        <p:spPr>
          <a:xfrm>
            <a:off x="555457" y="1524355"/>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096000" y="1789907"/>
            <a:ext cx="0" cy="458231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4"/>
          <p:cNvSpPr>
            <a:spLocks noGrp="1"/>
          </p:cNvSpPr>
          <p:nvPr>
            <p:ph type="pic" sz="quarter" idx="31"/>
          </p:nvPr>
        </p:nvSpPr>
        <p:spPr>
          <a:xfrm>
            <a:off x="6610351" y="1789907"/>
            <a:ext cx="5067299" cy="4582318"/>
          </a:xfrm>
        </p:spPr>
        <p:txBody>
          <a:bodyPr/>
          <a:lstStyle/>
          <a:p>
            <a:endParaRPr lang="en-US"/>
          </a:p>
        </p:txBody>
      </p:sp>
      <p:sp>
        <p:nvSpPr>
          <p:cNvPr id="3" name="Text Placeholder 2"/>
          <p:cNvSpPr>
            <a:spLocks noGrp="1"/>
          </p:cNvSpPr>
          <p:nvPr>
            <p:ph type="body" sz="quarter" idx="32"/>
          </p:nvPr>
        </p:nvSpPr>
        <p:spPr>
          <a:xfrm>
            <a:off x="555625" y="1789906"/>
            <a:ext cx="5026025" cy="4582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val="432872717"/>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2 column pictures">
    <p:spTree>
      <p:nvGrpSpPr>
        <p:cNvPr id="1" name=""/>
        <p:cNvGrpSpPr/>
        <p:nvPr/>
      </p:nvGrpSpPr>
      <p:grpSpPr>
        <a:xfrm>
          <a:off x="0" y="0"/>
          <a:ext cx="0" cy="0"/>
        </a:xfrm>
      </p:grpSpPr>
      <p:sp>
        <p:nvSpPr>
          <p:cNvPr id="9"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a:t>Click to edit Master title style</a:t>
            </a:r>
          </a:p>
        </p:txBody>
      </p:sp>
      <p:cxnSp>
        <p:nvCxnSpPr>
          <p:cNvPr id="16" name="Straight Connector 15"/>
          <p:cNvCxnSpPr/>
          <p:nvPr userDrawn="1"/>
        </p:nvCxnSpPr>
        <p:spPr>
          <a:xfrm>
            <a:off x="555457" y="1524355"/>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096000" y="1789907"/>
            <a:ext cx="0" cy="458231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4"/>
          <p:cNvSpPr>
            <a:spLocks noGrp="1"/>
          </p:cNvSpPr>
          <p:nvPr>
            <p:ph type="pic" sz="quarter" idx="31"/>
          </p:nvPr>
        </p:nvSpPr>
        <p:spPr>
          <a:xfrm>
            <a:off x="555457" y="1799564"/>
            <a:ext cx="5067299" cy="4582318"/>
          </a:xfrm>
        </p:spPr>
        <p:txBody>
          <a:bodyPr/>
          <a:lstStyle/>
          <a:p>
            <a:endParaRPr lang="en-US"/>
          </a:p>
        </p:txBody>
      </p:sp>
      <p:sp>
        <p:nvSpPr>
          <p:cNvPr id="3" name="Text Placeholder 2"/>
          <p:cNvSpPr>
            <a:spLocks noGrp="1"/>
          </p:cNvSpPr>
          <p:nvPr>
            <p:ph type="body" sz="quarter" idx="32"/>
          </p:nvPr>
        </p:nvSpPr>
        <p:spPr>
          <a:xfrm>
            <a:off x="6651625" y="1799562"/>
            <a:ext cx="5026025" cy="4582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val="4163740604"/>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2 column pictures">
    <p:spTree>
      <p:nvGrpSpPr>
        <p:cNvPr id="1" name=""/>
        <p:cNvGrpSpPr/>
        <p:nvPr/>
      </p:nvGrpSpPr>
      <p:grpSpPr>
        <a:xfrm>
          <a:off x="0" y="0"/>
          <a:ext cx="0" cy="0"/>
        </a:xfrm>
      </p:grpSpPr>
      <p:sp>
        <p:nvSpPr>
          <p:cNvPr id="9"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a:t>Click to edit Master title style</a:t>
            </a:r>
          </a:p>
        </p:txBody>
      </p:sp>
      <p:cxnSp>
        <p:nvCxnSpPr>
          <p:cNvPr id="16" name="Straight Connector 15"/>
          <p:cNvCxnSpPr/>
          <p:nvPr userDrawn="1"/>
        </p:nvCxnSpPr>
        <p:spPr>
          <a:xfrm>
            <a:off x="555457" y="1524355"/>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096000" y="1789907"/>
            <a:ext cx="0" cy="458231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4"/>
          <p:cNvSpPr>
            <a:spLocks noGrp="1"/>
          </p:cNvSpPr>
          <p:nvPr>
            <p:ph type="pic" sz="quarter" idx="31"/>
          </p:nvPr>
        </p:nvSpPr>
        <p:spPr>
          <a:xfrm>
            <a:off x="555457" y="1799564"/>
            <a:ext cx="5067299" cy="4582318"/>
          </a:xfrm>
        </p:spPr>
        <p:txBody>
          <a:bodyPr/>
          <a:lstStyle/>
          <a:p>
            <a:endParaRPr lang="en-US"/>
          </a:p>
        </p:txBody>
      </p:sp>
      <p:sp>
        <p:nvSpPr>
          <p:cNvPr id="8" name="Picture Placeholder 4"/>
          <p:cNvSpPr>
            <a:spLocks noGrp="1"/>
          </p:cNvSpPr>
          <p:nvPr>
            <p:ph type="pic" sz="quarter" idx="33"/>
          </p:nvPr>
        </p:nvSpPr>
        <p:spPr>
          <a:xfrm>
            <a:off x="6569245" y="1799564"/>
            <a:ext cx="5108405" cy="4582318"/>
          </a:xfrm>
        </p:spPr>
        <p:txBody>
          <a:bodyPr/>
          <a:lstStyle/>
          <a:p>
            <a:endParaRPr lang="en-US"/>
          </a:p>
        </p:txBody>
      </p:sp>
    </p:spTree>
    <p:extLst>
      <p:ext uri="{BB962C8B-B14F-4D97-AF65-F5344CB8AC3E}">
        <p14:creationId val="3943624209"/>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2 column pictures">
    <p:spTree>
      <p:nvGrpSpPr>
        <p:cNvPr id="1" name=""/>
        <p:cNvGrpSpPr/>
        <p:nvPr/>
      </p:nvGrpSpPr>
      <p:grpSpPr>
        <a:xfrm>
          <a:off x="0" y="0"/>
          <a:ext cx="0" cy="0"/>
        </a:xfrm>
      </p:grpSpPr>
      <p:sp>
        <p:nvSpPr>
          <p:cNvPr id="9"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a:t>Click to edit Master title style</a:t>
            </a:r>
          </a:p>
        </p:txBody>
      </p:sp>
      <p:cxnSp>
        <p:nvCxnSpPr>
          <p:cNvPr id="16" name="Straight Connector 15"/>
          <p:cNvCxnSpPr/>
          <p:nvPr userDrawn="1"/>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096000" y="2609850"/>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p:cNvSpPr>
            <a:spLocks noGrp="1"/>
          </p:cNvSpPr>
          <p:nvPr>
            <p:ph type="body" sz="quarter" idx="29"/>
          </p:nvPr>
        </p:nvSpPr>
        <p:spPr>
          <a:xfrm>
            <a:off x="555457" y="1409700"/>
            <a:ext cx="11122193" cy="752475"/>
          </a:xfrm>
          <a:solidFill>
            <a:schemeClr val="accent4">
              <a:lumMod val="40000"/>
              <a:lumOff val="60000"/>
            </a:schemeClr>
          </a:solidFill>
        </p:spPr>
        <p:txBody>
          <a:bodyPr anchor="ctr" anchorCtr="0">
            <a:normAutofit/>
          </a:bodyPr>
          <a:lstStyle>
            <a:lvl1pPr>
              <a:spcAft>
                <a:spcPct val="0"/>
              </a:spcAft>
              <a:defRPr sz="3200" b="1">
                <a:solidFill>
                  <a:srgbClr val="588AB6"/>
                </a:solidFill>
              </a:defRPr>
            </a:lvl1pPr>
          </a:lstStyle>
          <a:p>
            <a:pPr lvl="0"/>
            <a:r>
              <a:rPr lang="en-US"/>
              <a:t>Click to edit Master text styles</a:t>
            </a:r>
          </a:p>
        </p:txBody>
      </p:sp>
      <p:sp>
        <p:nvSpPr>
          <p:cNvPr id="5" name="Picture Placeholder 4"/>
          <p:cNvSpPr>
            <a:spLocks noGrp="1"/>
          </p:cNvSpPr>
          <p:nvPr>
            <p:ph type="pic" sz="quarter" idx="30"/>
          </p:nvPr>
        </p:nvSpPr>
        <p:spPr>
          <a:xfrm>
            <a:off x="555625" y="2609850"/>
            <a:ext cx="5026025" cy="3762375"/>
          </a:xfrm>
        </p:spPr>
        <p:txBody>
          <a:bodyPr/>
          <a:lstStyle/>
          <a:p>
            <a:endParaRPr lang="en-US"/>
          </a:p>
        </p:txBody>
      </p:sp>
      <p:sp>
        <p:nvSpPr>
          <p:cNvPr id="20" name="Picture Placeholder 4"/>
          <p:cNvSpPr>
            <a:spLocks noGrp="1"/>
          </p:cNvSpPr>
          <p:nvPr>
            <p:ph type="pic" sz="quarter" idx="31"/>
          </p:nvPr>
        </p:nvSpPr>
        <p:spPr>
          <a:xfrm>
            <a:off x="6610351" y="2609849"/>
            <a:ext cx="5067299" cy="3762375"/>
          </a:xfrm>
        </p:spPr>
        <p:txBody>
          <a:bodyPr/>
          <a:lstStyle/>
          <a:p>
            <a:endParaRPr lang="en-US"/>
          </a:p>
        </p:txBody>
      </p:sp>
    </p:spTree>
    <p:extLst>
      <p:ext uri="{BB962C8B-B14F-4D97-AF65-F5344CB8AC3E}">
        <p14:creationId val="3927913874"/>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Green Transition Slide">
    <p:spTree>
      <p:nvGrpSpPr>
        <p:cNvPr id="1" name=""/>
        <p:cNvGrpSpPr/>
        <p:nvPr/>
      </p:nvGrpSpPr>
      <p:grpSpPr>
        <a:xfrm>
          <a:off x="0" y="0"/>
          <a:ext cx="0" cy="0"/>
        </a:xfrm>
      </p:grpSpPr>
      <p:pic>
        <p:nvPicPr>
          <p:cNvPr id="4" name="Picture 3">
            <a:extLst>
              <a:ext uri="{FF2B5EF4-FFF2-40B4-BE49-F238E27FC236}">
                <a16:creationId xmlns:a16="http://schemas.microsoft.com/office/drawing/2014/main" id="{1681A4F3-3CF2-4293-96BC-10C62BEAA228}"/>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0" y="1566017"/>
            <a:ext cx="12192000" cy="4098799"/>
          </a:xfrm>
          <a:prstGeom prst="rect">
            <a:avLst/>
          </a:prstGeom>
        </p:spPr>
      </p:pic>
      <p:sp>
        <p:nvSpPr>
          <p:cNvPr id="6" name="Title 4">
            <a:extLst>
              <a:ext uri="{FF2B5EF4-FFF2-40B4-BE49-F238E27FC236}">
                <a16:creationId xmlns:a16="http://schemas.microsoft.com/office/drawing/2014/main" id="{A3EB84FE-E948-49CC-A8AE-A3F2031C7003}"/>
              </a:ext>
            </a:extLst>
          </p:cNvPr>
          <p:cNvSpPr>
            <a:spLocks noGrp="1"/>
          </p:cNvSpPr>
          <p:nvPr>
            <p:ph type="title" hasCustomPrompt="1"/>
          </p:nvPr>
        </p:nvSpPr>
        <p:spPr>
          <a:xfrm>
            <a:off x="838200" y="2952634"/>
            <a:ext cx="10515600" cy="1325563"/>
          </a:xfrm>
        </p:spPr>
        <p:txBody>
          <a:bodyPr>
            <a:normAutofit/>
          </a:bodyPr>
          <a:lstStyle>
            <a:lvl1pPr>
              <a:defRPr sz="6600" b="1">
                <a:solidFill>
                  <a:schemeClr val="bg1"/>
                </a:solidFill>
                <a:latin typeface="+mn-lt"/>
              </a:defRPr>
            </a:lvl1pPr>
          </a:lstStyle>
          <a:p>
            <a:r>
              <a:rPr lang="en-US"/>
              <a:t>Add Title Here</a:t>
            </a:r>
          </a:p>
        </p:txBody>
      </p:sp>
      <p:sp>
        <p:nvSpPr>
          <p:cNvPr id="9" name="Date Placeholder 1">
            <a:extLst>
              <a:ext uri="{FF2B5EF4-FFF2-40B4-BE49-F238E27FC236}">
                <a16:creationId xmlns:a16="http://schemas.microsoft.com/office/drawing/2014/main" id="{D0564511-6D7D-4B76-A217-0234009734F6}"/>
              </a:ext>
            </a:extLst>
          </p:cNvPr>
          <p:cNvSpPr>
            <a:spLocks noGrp="1"/>
          </p:cNvSpPr>
          <p:nvPr>
            <p:ph type="dt" sz="half" idx="27"/>
          </p:nvPr>
        </p:nvSpPr>
        <p:spPr>
          <a:xfrm>
            <a:off x="838200" y="6356350"/>
            <a:ext cx="2743200" cy="365125"/>
          </a:xfrm>
        </p:spPr>
        <p:txBody>
          <a:bodyPr/>
          <a:lstStyle>
            <a:lvl1pPr>
              <a:defRPr sz="1100" b="0"/>
            </a:lvl1pPr>
          </a:lstStyle>
          <a:p>
            <a:pPr marL="0" marR="0" lvl="0" indent="0" algn="l" defTabSz="914400" rtl="0" eaLnBrk="1" fontAlgn="auto" latinLnBrk="0" hangingPunct="1">
              <a:lnSpc>
                <a:spcPct val="100000"/>
              </a:lnSpc>
              <a:spcBef>
                <a:spcPct val="0"/>
              </a:spcBef>
              <a:spcAft>
                <a:spcPct val="0"/>
              </a:spcAft>
              <a:buClrTx/>
              <a:buSzTx/>
              <a:buFontTx/>
              <a:buNone/>
              <a:defRPr/>
            </a:pPr>
            <a:fld id="{F5BB7774-89AD-401F-A7CB-D6A8F57F35C1}" type="datetime1">
              <a:rPr kumimoji="0" lang="en-US" sz="1100" b="0" i="0" u="none" strike="noStrike" kern="1200" cap="none" spc="0" normalizeH="0" baseline="0" noProof="0" smtClean="0">
                <a:ln>
                  <a:noFill/>
                </a:ln>
                <a:solidFill>
                  <a:srgbClr val="588AB6"/>
                </a:solidFill>
                <a:effectLst/>
                <a:uLnTx/>
                <a:uFillTx/>
                <a:latin typeface="Calibri" panose="020f0502020204030204"/>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2/16/2026</a:t>
            </a:fld>
            <a:endParaRPr kumimoji="0" lang="en-US" sz="1100" b="0" i="0" u="none" strike="noStrike" kern="1200" cap="none" spc="0" normalizeH="0" baseline="0" noProof="0">
              <a:ln>
                <a:noFill/>
              </a:ln>
              <a:solidFill>
                <a:srgbClr val="588AB6"/>
              </a:solidFill>
              <a:effectLst/>
              <a:uLnTx/>
              <a:uFillTx/>
              <a:latin typeface="Calibri" panose="020f0502020204030204"/>
              <a:cs typeface="Arial" panose="020b0604020202020204" pitchFamily="34" charset="0"/>
            </a:endParaRPr>
          </a:p>
        </p:txBody>
      </p:sp>
      <p:sp>
        <p:nvSpPr>
          <p:cNvPr id="5" name="Slide Number Placeholder 4">
            <a:extLst>
              <a:ext uri="{FF2B5EF4-FFF2-40B4-BE49-F238E27FC236}">
                <a16:creationId xmlns:a16="http://schemas.microsoft.com/office/drawing/2014/main" id="{F99C5475-F3CB-D31B-E3BD-5174C0AC9059}"/>
              </a:ext>
            </a:extLst>
          </p:cNvPr>
          <p:cNvSpPr txBox="1"/>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pPr marL="0" marR="0" lvl="0" indent="0" algn="r" defTabSz="725714" rtl="0" eaLnBrk="1" fontAlgn="auto" latinLnBrk="0" hangingPunct="1">
              <a:lnSpc>
                <a:spcPct val="100000"/>
              </a:lnSpc>
              <a:spcBef>
                <a:spcPct val="0"/>
              </a:spcBef>
              <a:spcAft>
                <a:spcPct val="0"/>
              </a:spcAft>
              <a:buClrTx/>
              <a:buSzTx/>
              <a:buFontTx/>
              <a:buNone/>
              <a:defRPr/>
            </a:pPr>
            <a:r>
              <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rPr>
              <a:t>www.bricker.com | </a:t>
            </a:r>
            <a:fld id="{C027A155-E668-4AD0-92F8-657EA162F864}" type="slidenum">
              <a:rPr kumimoji="0" lang="en-US" sz="1100" b="0" i="0" u="none" strike="noStrike" kern="1200" cap="none" spc="0" normalizeH="0" baseline="0" noProof="0" smtClean="0">
                <a:ln>
                  <a:noFill/>
                </a:ln>
                <a:solidFill>
                  <a:srgbClr val="588AB6"/>
                </a:solidFill>
                <a:effectLst/>
                <a:uLnTx/>
                <a:uFillTx/>
                <a:latin typeface="Calibri" panose="020f0502020204030204"/>
                <a:ea typeface="Arial" panose="020b0604020202020204" pitchFamily="34" charset="0"/>
                <a:cs typeface="Arial" panose="020b0604020202020204" pitchFamily="34" charset="0"/>
              </a:rPr>
              <a:t>‹#›</a:t>
            </a:fld>
            <a:endPar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endParaRPr>
          </a:p>
        </p:txBody>
      </p:sp>
    </p:spTree>
    <p:extLst>
      <p:ext uri="{BB962C8B-B14F-4D97-AF65-F5344CB8AC3E}">
        <p14:creationId val="500406640"/>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2 column pictures">
    <p:spTree>
      <p:nvGrpSpPr>
        <p:cNvPr id="1" name=""/>
        <p:cNvGrpSpPr/>
        <p:nvPr/>
      </p:nvGrpSpPr>
      <p:grpSpPr>
        <a:xfrm>
          <a:off x="0" y="0"/>
          <a:ext cx="0" cy="0"/>
        </a:xfrm>
      </p:grpSpPr>
      <p:sp>
        <p:nvSpPr>
          <p:cNvPr id="9"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a:t>Click to edit Master title style</a:t>
            </a:r>
          </a:p>
        </p:txBody>
      </p:sp>
      <p:cxnSp>
        <p:nvCxnSpPr>
          <p:cNvPr id="16" name="Straight Connector 15"/>
          <p:cNvCxnSpPr/>
          <p:nvPr userDrawn="1"/>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096000" y="2609850"/>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p:cNvSpPr>
            <a:spLocks noGrp="1"/>
          </p:cNvSpPr>
          <p:nvPr>
            <p:ph type="body" sz="quarter" idx="29"/>
          </p:nvPr>
        </p:nvSpPr>
        <p:spPr>
          <a:xfrm>
            <a:off x="555457" y="1409700"/>
            <a:ext cx="11122193" cy="752475"/>
          </a:xfrm>
          <a:solidFill>
            <a:schemeClr val="accent4">
              <a:lumMod val="40000"/>
              <a:lumOff val="60000"/>
            </a:schemeClr>
          </a:solidFill>
        </p:spPr>
        <p:txBody>
          <a:bodyPr anchor="ctr" anchorCtr="0">
            <a:normAutofit/>
          </a:bodyPr>
          <a:lstStyle>
            <a:lvl1pPr>
              <a:spcAft>
                <a:spcPct val="0"/>
              </a:spcAft>
              <a:defRPr sz="3200" b="1">
                <a:solidFill>
                  <a:srgbClr val="588AB6"/>
                </a:solidFill>
              </a:defRPr>
            </a:lvl1pPr>
          </a:lstStyle>
          <a:p>
            <a:pPr lvl="0"/>
            <a:r>
              <a:rPr lang="en-US"/>
              <a:t>Click to edit Master text styles</a:t>
            </a:r>
          </a:p>
        </p:txBody>
      </p:sp>
      <p:sp>
        <p:nvSpPr>
          <p:cNvPr id="20" name="Picture Placeholder 4"/>
          <p:cNvSpPr>
            <a:spLocks noGrp="1"/>
          </p:cNvSpPr>
          <p:nvPr>
            <p:ph type="pic" sz="quarter" idx="31"/>
          </p:nvPr>
        </p:nvSpPr>
        <p:spPr>
          <a:xfrm>
            <a:off x="6610351" y="2609849"/>
            <a:ext cx="5067299" cy="3762375"/>
          </a:xfrm>
        </p:spPr>
        <p:txBody>
          <a:bodyPr/>
          <a:lstStyle/>
          <a:p>
            <a:endParaRPr lang="en-US"/>
          </a:p>
        </p:txBody>
      </p:sp>
      <p:sp>
        <p:nvSpPr>
          <p:cNvPr id="3" name="Text Placeholder 2"/>
          <p:cNvSpPr>
            <a:spLocks noGrp="1"/>
          </p:cNvSpPr>
          <p:nvPr>
            <p:ph type="body" sz="quarter" idx="32"/>
          </p:nvPr>
        </p:nvSpPr>
        <p:spPr>
          <a:xfrm>
            <a:off x="555625" y="2609850"/>
            <a:ext cx="5026025" cy="3762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val="2700073885"/>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2 column pictures">
    <p:spTree>
      <p:nvGrpSpPr>
        <p:cNvPr id="1" name=""/>
        <p:cNvGrpSpPr/>
        <p:nvPr/>
      </p:nvGrpSpPr>
      <p:grpSpPr>
        <a:xfrm>
          <a:off x="0" y="0"/>
          <a:ext cx="0" cy="0"/>
        </a:xfrm>
      </p:grpSpPr>
      <p:sp>
        <p:nvSpPr>
          <p:cNvPr id="8" name="Picture Placeholder 4"/>
          <p:cNvSpPr>
            <a:spLocks noGrp="1"/>
          </p:cNvSpPr>
          <p:nvPr>
            <p:ph type="pic" sz="quarter" idx="33"/>
          </p:nvPr>
        </p:nvSpPr>
        <p:spPr>
          <a:xfrm>
            <a:off x="555457" y="2596530"/>
            <a:ext cx="5028047" cy="3762375"/>
          </a:xfrm>
        </p:spPr>
        <p:txBody>
          <a:bodyPr/>
          <a:lstStyle/>
          <a:p>
            <a:endParaRPr lang="en-US"/>
          </a:p>
        </p:txBody>
      </p:sp>
      <p:sp>
        <p:nvSpPr>
          <p:cNvPr id="9"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a:t>Click to edit Master title style</a:t>
            </a:r>
          </a:p>
        </p:txBody>
      </p:sp>
      <p:cxnSp>
        <p:nvCxnSpPr>
          <p:cNvPr id="16" name="Straight Connector 15"/>
          <p:cNvCxnSpPr/>
          <p:nvPr userDrawn="1"/>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096000" y="2609850"/>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p:cNvSpPr>
            <a:spLocks noGrp="1"/>
          </p:cNvSpPr>
          <p:nvPr>
            <p:ph type="body" sz="quarter" idx="29"/>
          </p:nvPr>
        </p:nvSpPr>
        <p:spPr>
          <a:xfrm>
            <a:off x="555457" y="1409700"/>
            <a:ext cx="11122193" cy="752475"/>
          </a:xfrm>
          <a:solidFill>
            <a:schemeClr val="accent4">
              <a:lumMod val="40000"/>
              <a:lumOff val="60000"/>
            </a:schemeClr>
          </a:solidFill>
        </p:spPr>
        <p:txBody>
          <a:bodyPr anchor="ctr" anchorCtr="0">
            <a:normAutofit/>
          </a:bodyPr>
          <a:lstStyle>
            <a:lvl1pPr>
              <a:spcAft>
                <a:spcPct val="0"/>
              </a:spcAft>
              <a:defRPr sz="3200" b="1">
                <a:solidFill>
                  <a:srgbClr val="588AB6"/>
                </a:solidFill>
              </a:defRPr>
            </a:lvl1pPr>
          </a:lstStyle>
          <a:p>
            <a:pPr lvl="0"/>
            <a:r>
              <a:rPr lang="en-US"/>
              <a:t>Click to edit Master text styles</a:t>
            </a:r>
          </a:p>
        </p:txBody>
      </p:sp>
      <p:sp>
        <p:nvSpPr>
          <p:cNvPr id="3" name="Text Placeholder 2"/>
          <p:cNvSpPr>
            <a:spLocks noGrp="1"/>
          </p:cNvSpPr>
          <p:nvPr>
            <p:ph type="body" sz="quarter" idx="32"/>
          </p:nvPr>
        </p:nvSpPr>
        <p:spPr>
          <a:xfrm>
            <a:off x="6608497" y="2609850"/>
            <a:ext cx="5069153" cy="3762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val="3110502611"/>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 column text">
    <p:spTree>
      <p:nvGrpSpPr>
        <p:cNvPr id="1" name=""/>
        <p:cNvGrpSpPr/>
        <p:nvPr/>
      </p:nvGrpSpPr>
      <p:grpSpPr>
        <a:xfrm>
          <a:off x="0" y="0"/>
          <a:ext cx="0" cy="0"/>
        </a:xfrm>
      </p:grpSpPr>
      <p:sp>
        <p:nvSpPr>
          <p:cNvPr id="14" name="Title 8"/>
          <p:cNvSpPr>
            <a:spLocks noGrp="1"/>
          </p:cNvSpPr>
          <p:nvPr>
            <p:ph type="title"/>
          </p:nvPr>
        </p:nvSpPr>
        <p:spPr>
          <a:xfrm>
            <a:off x="555458" y="536910"/>
            <a:ext cx="10319688"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3" name="Text Placeholder 2"/>
          <p:cNvSpPr>
            <a:spLocks noGrp="1"/>
          </p:cNvSpPr>
          <p:nvPr>
            <p:ph type="body" sz="quarter" idx="17"/>
          </p:nvPr>
        </p:nvSpPr>
        <p:spPr>
          <a:xfrm>
            <a:off x="555625" y="2609850"/>
            <a:ext cx="11122025" cy="3762375"/>
          </a:xfrm>
        </p:spPr>
        <p:txBody>
          <a:bodyPr/>
          <a:lstStyle>
            <a:lvl1pPr>
              <a:defRPr/>
            </a:lvl1pPr>
          </a:lstStyle>
          <a:p>
            <a:pPr lvl="0"/>
            <a:r>
              <a:rPr lang="en-US"/>
              <a:t>Click to edit Master text styles</a:t>
            </a:r>
          </a:p>
        </p:txBody>
      </p:sp>
      <p:cxnSp>
        <p:nvCxnSpPr>
          <p:cNvPr id="9" name="Straight Connector 8"/>
          <p:cNvCxnSpPr/>
          <p:nvPr userDrawn="1"/>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29"/>
          </p:nvPr>
        </p:nvSpPr>
        <p:spPr>
          <a:xfrm>
            <a:off x="555457" y="1409700"/>
            <a:ext cx="11122193" cy="752475"/>
          </a:xfrm>
          <a:solidFill>
            <a:schemeClr val="bg1">
              <a:lumMod val="85000"/>
            </a:schemeClr>
          </a:solidFill>
        </p:spPr>
        <p:txBody>
          <a:bodyPr anchor="ctr" anchorCtr="0">
            <a:normAutofit/>
          </a:bodyPr>
          <a:lstStyle>
            <a:lvl1pPr>
              <a:spcAft>
                <a:spcPct val="0"/>
              </a:spcAft>
              <a:defRPr sz="3200" b="1">
                <a:solidFill>
                  <a:srgbClr val="0176BB"/>
                </a:solidFill>
              </a:defRPr>
            </a:lvl1pPr>
          </a:lstStyle>
          <a:p>
            <a:pPr lvl="0"/>
            <a:r>
              <a:rPr lang="en-US"/>
              <a:t>Click to edit Master text styles</a:t>
            </a:r>
          </a:p>
        </p:txBody>
      </p:sp>
      <p:sp>
        <p:nvSpPr>
          <p:cNvPr id="7" name="Slide Number Placeholder 4">
            <a:extLst>
              <a:ext uri="{FF2B5EF4-FFF2-40B4-BE49-F238E27FC236}">
                <a16:creationId xmlns:a16="http://schemas.microsoft.com/office/drawing/2014/main" id="{4F2F9AD8-DC5A-47D2-8188-C3E8DFF379CA}"/>
              </a:ext>
            </a:extLst>
          </p:cNvPr>
          <p:cNvSpPr>
            <a:spLocks noGrp="1"/>
          </p:cNvSpPr>
          <p:nvPr>
            <p:ph type="sldNum" sz="quarter" idx="4"/>
          </p:nvPr>
        </p:nvSpPr>
        <p:spPr>
          <a:xfrm>
            <a:off x="11353126" y="6356350"/>
            <a:ext cx="655186" cy="408592"/>
          </a:xfrm>
          <a:prstGeom prst="rect">
            <a:avLst/>
          </a:prstGeom>
        </p:spPr>
        <p:txBody>
          <a:bodyPr vert="horz" lIns="91440" tIns="45720" rIns="91440" bIns="45720" rtlCol="0" anchor="ctr"/>
          <a:lstStyle>
            <a:lvl1pPr algn="r">
              <a:defRPr sz="1300" b="1" i="0">
                <a:solidFill>
                  <a:srgbClr val="0176BB"/>
                </a:solidFill>
                <a:latin typeface="+mn-lt"/>
                <a:ea typeface="Arial" panose="020b0604020202020204" pitchFamily="34" charset="0"/>
                <a:cs typeface="Arial" panose="020b0604020202020204" pitchFamily="34" charset="0"/>
              </a:defRPr>
            </a:lvl1pPr>
          </a:lstStyle>
          <a:p>
            <a:fld id="{D74EEBE0-90DA-9449-945D-BE812F6254A8}" type="slidenum">
              <a:rPr lang="en-US" smtClean="0"/>
              <a:t>‹#›</a:t>
            </a:fld>
            <a:endParaRPr lang="en-US"/>
          </a:p>
        </p:txBody>
      </p:sp>
      <p:pic>
        <p:nvPicPr>
          <p:cNvPr id="2" name="Picture 1">
            <a:extLst>
              <a:ext uri="{FF2B5EF4-FFF2-40B4-BE49-F238E27FC236}">
                <a16:creationId xmlns:a16="http://schemas.microsoft.com/office/drawing/2014/main" id="{3C3F9A92-F372-75C9-1068-113FE84D01C0}"/>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1014574" y="396153"/>
            <a:ext cx="649332" cy="898165"/>
          </a:xfrm>
          <a:prstGeom prst="rect">
            <a:avLst/>
          </a:prstGeom>
        </p:spPr>
      </p:pic>
    </p:spTree>
    <p:extLst>
      <p:ext uri="{BB962C8B-B14F-4D97-AF65-F5344CB8AC3E}">
        <p14:creationId val="3962669273"/>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1 column text">
    <p:spTree>
      <p:nvGrpSpPr>
        <p:cNvPr id="1" name=""/>
        <p:cNvGrpSpPr/>
        <p:nvPr/>
      </p:nvGrpSpPr>
      <p:grpSpPr>
        <a:xfrm>
          <a:off x="0" y="0"/>
          <a:ext cx="0" cy="0"/>
        </a:xfrm>
      </p:grpSpPr>
      <p:sp>
        <p:nvSpPr>
          <p:cNvPr id="14" name="Title 8"/>
          <p:cNvSpPr>
            <a:spLocks noGrp="1"/>
          </p:cNvSpPr>
          <p:nvPr>
            <p:ph type="title"/>
          </p:nvPr>
        </p:nvSpPr>
        <p:spPr>
          <a:xfrm>
            <a:off x="555456" y="536910"/>
            <a:ext cx="10159891"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3" name="Text Placeholder 2"/>
          <p:cNvSpPr>
            <a:spLocks noGrp="1"/>
          </p:cNvSpPr>
          <p:nvPr>
            <p:ph type="body" sz="quarter" idx="17"/>
          </p:nvPr>
        </p:nvSpPr>
        <p:spPr>
          <a:xfrm>
            <a:off x="555625" y="1967930"/>
            <a:ext cx="11122025" cy="4404296"/>
          </a:xfrm>
        </p:spPr>
        <p:txBody>
          <a:bodyPr/>
          <a:lstStyle>
            <a:lvl1pPr>
              <a:defRPr/>
            </a:lvl1pPr>
          </a:lstStyle>
          <a:p>
            <a:pPr lvl="0"/>
            <a:r>
              <a:rPr lang="en-US"/>
              <a:t>Click to edit Master text styles</a:t>
            </a:r>
          </a:p>
        </p:txBody>
      </p:sp>
      <p:cxnSp>
        <p:nvCxnSpPr>
          <p:cNvPr id="9" name="Straight Connector 8"/>
          <p:cNvCxnSpPr/>
          <p:nvPr userDrawn="1"/>
        </p:nvCxnSpPr>
        <p:spPr>
          <a:xfrm>
            <a:off x="555457" y="161336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4">
            <a:extLst>
              <a:ext uri="{FF2B5EF4-FFF2-40B4-BE49-F238E27FC236}">
                <a16:creationId xmlns:a16="http://schemas.microsoft.com/office/drawing/2014/main" id="{4F2F9AD8-DC5A-47D2-8188-C3E8DFF379CA}"/>
              </a:ext>
            </a:extLst>
          </p:cNvPr>
          <p:cNvSpPr>
            <a:spLocks noGrp="1"/>
          </p:cNvSpPr>
          <p:nvPr>
            <p:ph type="sldNum" sz="quarter" idx="4"/>
          </p:nvPr>
        </p:nvSpPr>
        <p:spPr>
          <a:xfrm>
            <a:off x="11353126" y="6356350"/>
            <a:ext cx="655186" cy="408592"/>
          </a:xfrm>
          <a:prstGeom prst="rect">
            <a:avLst/>
          </a:prstGeom>
        </p:spPr>
        <p:txBody>
          <a:bodyPr vert="horz" lIns="91440" tIns="45720" rIns="91440" bIns="45720" rtlCol="0" anchor="ctr"/>
          <a:lstStyle>
            <a:lvl1pPr algn="r">
              <a:defRPr sz="1400" b="0" i="0">
                <a:solidFill>
                  <a:srgbClr val="0176BB"/>
                </a:solidFill>
                <a:latin typeface="+mn-lt"/>
                <a:ea typeface="Arial" panose="020b0604020202020204" pitchFamily="34" charset="0"/>
                <a:cs typeface="Arial" panose="020b0604020202020204" pitchFamily="34" charset="0"/>
              </a:defRPr>
            </a:lvl1pPr>
          </a:lstStyle>
          <a:p>
            <a:fld id="{D74EEBE0-90DA-9449-945D-BE812F6254A8}" type="slidenum">
              <a:rPr lang="en-US" smtClean="0"/>
              <a:t>‹#›</a:t>
            </a:fld>
            <a:endParaRPr lang="en-US"/>
          </a:p>
        </p:txBody>
      </p:sp>
      <p:pic>
        <p:nvPicPr>
          <p:cNvPr id="2" name="Picture 1">
            <a:extLst>
              <a:ext uri="{FF2B5EF4-FFF2-40B4-BE49-F238E27FC236}">
                <a16:creationId xmlns:a16="http://schemas.microsoft.com/office/drawing/2014/main" id="{41A503BF-7ED5-DE30-5ABC-DEE266C572B2}"/>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0846812" y="296073"/>
            <a:ext cx="862688" cy="1193281"/>
          </a:xfrm>
          <a:prstGeom prst="rect">
            <a:avLst/>
          </a:prstGeom>
        </p:spPr>
      </p:pic>
    </p:spTree>
    <p:extLst>
      <p:ext uri="{BB962C8B-B14F-4D97-AF65-F5344CB8AC3E}">
        <p14:creationId val="579230461"/>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hree column text">
    <p:spTree>
      <p:nvGrpSpPr>
        <p:cNvPr id="1" name=""/>
        <p:cNvGrpSpPr/>
        <p:nvPr/>
      </p:nvGrpSpPr>
      <p:grpSpPr>
        <a:xfrm>
          <a:off x="0" y="0"/>
          <a:ext cx="0" cy="0"/>
        </a:xfrm>
      </p:grpSpPr>
      <p:sp>
        <p:nvSpPr>
          <p:cNvPr id="8" name="Text Placeholder 3"/>
          <p:cNvSpPr>
            <a:spLocks noGrp="1"/>
          </p:cNvSpPr>
          <p:nvPr>
            <p:ph type="body" sz="quarter" idx="28"/>
          </p:nvPr>
        </p:nvSpPr>
        <p:spPr>
          <a:xfrm>
            <a:off x="4419601" y="526152"/>
            <a:ext cx="3419474" cy="1407422"/>
          </a:xfrm>
          <a:prstGeom prst="rect">
            <a:avLst/>
          </a:prstGeom>
          <a:solidFill>
            <a:schemeClr val="accent4">
              <a:lumMod val="40000"/>
              <a:lumOff val="60000"/>
            </a:schemeClr>
          </a:solidFill>
        </p:spPr>
        <p:txBody>
          <a:bodyPr numCol="1" spcCol="457200" anchor="ctr" anchorCtr="0">
            <a:noAutofit/>
          </a:bodyPr>
          <a:lstStyle>
            <a:lvl1pPr marL="0" marR="0" indent="0" algn="l" defTabSz="457200" rtl="0" eaLnBrk="1" fontAlgn="auto" latinLnBrk="0" hangingPunct="1">
              <a:lnSpc>
                <a:spcPct val="100000"/>
              </a:lnSpc>
              <a:spcBef>
                <a:spcPct val="0"/>
              </a:spcBef>
              <a:spcAft>
                <a:spcPct val="0"/>
              </a:spcAft>
              <a:buClrTx/>
              <a:buSzTx/>
              <a:buFont typeface="Arial" panose="020b0604020202020204" pitchFamily="34" charset="0"/>
              <a:buNone/>
              <a:defRPr sz="3200" b="1" i="0" baseline="0">
                <a:solidFill>
                  <a:srgbClr val="588AB6"/>
                </a:solidFill>
                <a:latin typeface="Arial" panose="020b0604020202020204" pitchFamily="34" charset="0"/>
                <a:ea typeface="Open Sans"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lvl="0"/>
            <a:r>
              <a:rPr lang="en-US"/>
              <a:t>Click to edit Master text styles</a:t>
            </a:r>
          </a:p>
        </p:txBody>
      </p:sp>
      <p:sp>
        <p:nvSpPr>
          <p:cNvPr id="9" name="Text Placeholder 3"/>
          <p:cNvSpPr>
            <a:spLocks noGrp="1"/>
          </p:cNvSpPr>
          <p:nvPr>
            <p:ph type="body" sz="quarter" idx="29"/>
          </p:nvPr>
        </p:nvSpPr>
        <p:spPr>
          <a:xfrm>
            <a:off x="8343901" y="547479"/>
            <a:ext cx="3350292" cy="1407422"/>
          </a:xfrm>
          <a:prstGeom prst="rect">
            <a:avLst/>
          </a:prstGeom>
          <a:solidFill>
            <a:schemeClr val="accent4">
              <a:lumMod val="40000"/>
              <a:lumOff val="60000"/>
            </a:schemeClr>
          </a:solidFill>
        </p:spPr>
        <p:txBody>
          <a:bodyPr numCol="1" spcCol="457200" anchor="ctr" anchorCtr="0">
            <a:noAutofit/>
          </a:bodyPr>
          <a:lstStyle>
            <a:lvl1pPr marL="0" marR="0" indent="0" algn="l" defTabSz="457200" rtl="0" eaLnBrk="1" fontAlgn="auto" latinLnBrk="0" hangingPunct="1">
              <a:lnSpc>
                <a:spcPct val="100000"/>
              </a:lnSpc>
              <a:spcBef>
                <a:spcPct val="0"/>
              </a:spcBef>
              <a:spcAft>
                <a:spcPct val="0"/>
              </a:spcAft>
              <a:buClrTx/>
              <a:buSzTx/>
              <a:buFont typeface="Arial" panose="020b0604020202020204" pitchFamily="34" charset="0"/>
              <a:buNone/>
              <a:defRPr sz="3200" b="1" i="0" baseline="0">
                <a:solidFill>
                  <a:srgbClr val="588AB6"/>
                </a:solidFill>
                <a:latin typeface="Arial" panose="020b0604020202020204" pitchFamily="34" charset="0"/>
                <a:ea typeface="Open Sans"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lvl="0"/>
            <a:r>
              <a:rPr lang="en-US"/>
              <a:t>Click to edit Master text styles</a:t>
            </a:r>
          </a:p>
        </p:txBody>
      </p:sp>
      <p:sp>
        <p:nvSpPr>
          <p:cNvPr id="13" name="Text Placeholder 3"/>
          <p:cNvSpPr>
            <a:spLocks noGrp="1"/>
          </p:cNvSpPr>
          <p:nvPr>
            <p:ph type="body" sz="quarter" idx="31"/>
          </p:nvPr>
        </p:nvSpPr>
        <p:spPr>
          <a:xfrm>
            <a:off x="495300" y="516627"/>
            <a:ext cx="3419474" cy="1407422"/>
          </a:xfrm>
          <a:prstGeom prst="rect">
            <a:avLst/>
          </a:prstGeom>
          <a:solidFill>
            <a:schemeClr val="accent4">
              <a:lumMod val="40000"/>
              <a:lumOff val="60000"/>
            </a:schemeClr>
          </a:solidFill>
        </p:spPr>
        <p:txBody>
          <a:bodyPr numCol="1" spcCol="457200" anchor="ctr" anchorCtr="0">
            <a:noAutofit/>
          </a:bodyPr>
          <a:lstStyle>
            <a:lvl1pPr marL="0" marR="0" indent="0" algn="l" defTabSz="457200" rtl="0" eaLnBrk="1" fontAlgn="auto" latinLnBrk="0" hangingPunct="1">
              <a:lnSpc>
                <a:spcPct val="100000"/>
              </a:lnSpc>
              <a:spcBef>
                <a:spcPct val="0"/>
              </a:spcBef>
              <a:spcAft>
                <a:spcPct val="0"/>
              </a:spcAft>
              <a:buClrTx/>
              <a:buSzTx/>
              <a:buFont typeface="Arial" panose="020b0604020202020204" pitchFamily="34" charset="0"/>
              <a:buNone/>
              <a:defRPr sz="3200" b="1" i="0" baseline="0">
                <a:solidFill>
                  <a:srgbClr val="588AB6"/>
                </a:solidFill>
                <a:latin typeface="Arial" panose="020b0604020202020204" pitchFamily="34" charset="0"/>
                <a:ea typeface="Open Sans"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lvl="0"/>
            <a:r>
              <a:rPr lang="en-US"/>
              <a:t>Click to edit Master text styles</a:t>
            </a:r>
          </a:p>
        </p:txBody>
      </p:sp>
      <p:sp>
        <p:nvSpPr>
          <p:cNvPr id="10" name="Text Placeholder 3"/>
          <p:cNvSpPr>
            <a:spLocks noGrp="1"/>
          </p:cNvSpPr>
          <p:nvPr>
            <p:ph type="body" sz="quarter" idx="18" hasCustomPrompt="1"/>
          </p:nvPr>
        </p:nvSpPr>
        <p:spPr>
          <a:xfrm>
            <a:off x="555626" y="2162176"/>
            <a:ext cx="3359148" cy="4162424"/>
          </a:xfrm>
        </p:spPr>
        <p:txBody>
          <a:bodyPr>
            <a:normAutofit/>
          </a:bodyPr>
          <a:lstStyle>
            <a:lvl1pPr>
              <a:defRPr sz="2800"/>
            </a:lvl1pPr>
          </a:lstStyle>
          <a:p>
            <a:pPr lvl="0"/>
            <a:r>
              <a:rPr lang="en-US"/>
              <a:t>Click to edit text</a:t>
            </a:r>
          </a:p>
        </p:txBody>
      </p:sp>
      <p:sp>
        <p:nvSpPr>
          <p:cNvPr id="12" name="Text Placeholder 3"/>
          <p:cNvSpPr>
            <a:spLocks noGrp="1"/>
          </p:cNvSpPr>
          <p:nvPr>
            <p:ph type="body" sz="quarter" idx="32" hasCustomPrompt="1"/>
          </p:nvPr>
        </p:nvSpPr>
        <p:spPr>
          <a:xfrm>
            <a:off x="4444998" y="2162176"/>
            <a:ext cx="3359148" cy="4162424"/>
          </a:xfrm>
        </p:spPr>
        <p:txBody>
          <a:bodyPr>
            <a:normAutofit/>
          </a:bodyPr>
          <a:lstStyle>
            <a:lvl1pPr>
              <a:defRPr sz="2800"/>
            </a:lvl1pPr>
          </a:lstStyle>
          <a:p>
            <a:pPr lvl="0"/>
            <a:r>
              <a:rPr lang="en-US"/>
              <a:t>Click to edit text</a:t>
            </a:r>
          </a:p>
        </p:txBody>
      </p:sp>
      <p:sp>
        <p:nvSpPr>
          <p:cNvPr id="14" name="Text Placeholder 3"/>
          <p:cNvSpPr>
            <a:spLocks noGrp="1"/>
          </p:cNvSpPr>
          <p:nvPr>
            <p:ph type="body" sz="quarter" idx="33" hasCustomPrompt="1"/>
          </p:nvPr>
        </p:nvSpPr>
        <p:spPr>
          <a:xfrm>
            <a:off x="8343901" y="2162176"/>
            <a:ext cx="3359148" cy="4162424"/>
          </a:xfrm>
        </p:spPr>
        <p:txBody>
          <a:bodyPr>
            <a:normAutofit/>
          </a:bodyPr>
          <a:lstStyle>
            <a:lvl1pPr>
              <a:defRPr sz="2800"/>
            </a:lvl1pPr>
          </a:lstStyle>
          <a:p>
            <a:pPr lvl="0"/>
            <a:r>
              <a:rPr lang="en-US"/>
              <a:t>Click to edit text</a:t>
            </a:r>
          </a:p>
        </p:txBody>
      </p:sp>
      <p:cxnSp>
        <p:nvCxnSpPr>
          <p:cNvPr id="16" name="Straight Connector 15"/>
          <p:cNvCxnSpPr/>
          <p:nvPr userDrawn="1"/>
        </p:nvCxnSpPr>
        <p:spPr>
          <a:xfrm flipH="1">
            <a:off x="4167438" y="526152"/>
            <a:ext cx="0" cy="5788923"/>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8087226" y="516350"/>
            <a:ext cx="0" cy="580825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4291070008"/>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floating text left/graphic right">
    <p:spTree>
      <p:nvGrpSpPr>
        <p:cNvPr id="1" name=""/>
        <p:cNvGrpSpPr/>
        <p:nvPr/>
      </p:nvGrpSpPr>
      <p:grpSpPr>
        <a:xfrm>
          <a:off x="0" y="0"/>
          <a:ext cx="0" cy="0"/>
        </a:xfrm>
      </p:grpSpPr>
      <p:sp>
        <p:nvSpPr>
          <p:cNvPr id="4" name="Picture Placeholder 3"/>
          <p:cNvSpPr>
            <a:spLocks noGrp="1"/>
          </p:cNvSpPr>
          <p:nvPr>
            <p:ph type="pic" sz="quarter" idx="21" hasCustomPrompt="1"/>
          </p:nvPr>
        </p:nvSpPr>
        <p:spPr>
          <a:xfrm>
            <a:off x="4591050" y="511175"/>
            <a:ext cx="7048500" cy="5775325"/>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0" name="Title 8"/>
          <p:cNvSpPr>
            <a:spLocks noGrp="1"/>
          </p:cNvSpPr>
          <p:nvPr>
            <p:ph type="title"/>
          </p:nvPr>
        </p:nvSpPr>
        <p:spPr>
          <a:xfrm>
            <a:off x="555457" y="511842"/>
            <a:ext cx="3568867" cy="3112170"/>
          </a:xfrm>
          <a:prstGeom prst="rect">
            <a:avLst/>
          </a:prstGeom>
          <a:solidFill>
            <a:schemeClr val="accent4">
              <a:lumMod val="40000"/>
              <a:lumOff val="60000"/>
            </a:schemeClr>
          </a:solidFill>
        </p:spPr>
        <p:txBody>
          <a:bodyPr tIns="91440" bIns="91440">
            <a:normAutofit/>
          </a:bodyPr>
          <a:lstStyle>
            <a:lvl1pPr algn="l">
              <a:lnSpc>
                <a:spcPct val="100000"/>
              </a:lnSpc>
              <a:defRPr sz="40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8" name="Text Placeholder 3"/>
          <p:cNvSpPr>
            <a:spLocks noGrp="1"/>
          </p:cNvSpPr>
          <p:nvPr>
            <p:ph type="body" sz="quarter" idx="32" hasCustomPrompt="1"/>
          </p:nvPr>
        </p:nvSpPr>
        <p:spPr>
          <a:xfrm>
            <a:off x="555456" y="3771901"/>
            <a:ext cx="3568867" cy="2514599"/>
          </a:xfrm>
        </p:spPr>
        <p:txBody>
          <a:bodyPr/>
          <a:lstStyle>
            <a:lvl1pPr>
              <a:defRPr/>
            </a:lvl1pPr>
          </a:lstStyle>
          <a:p>
            <a:pPr lvl="0"/>
            <a:r>
              <a:rPr lang="en-US"/>
              <a:t>Click to edit text</a:t>
            </a:r>
          </a:p>
        </p:txBody>
      </p:sp>
      <p:cxnSp>
        <p:nvCxnSpPr>
          <p:cNvPr id="7" name="Straight Connector 6"/>
          <p:cNvCxnSpPr/>
          <p:nvPr userDrawn="1"/>
        </p:nvCxnSpPr>
        <p:spPr>
          <a:xfrm flipH="1">
            <a:off x="4357938" y="511842"/>
            <a:ext cx="0" cy="577465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1972120170"/>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_large photo left/text right">
    <p:spTree>
      <p:nvGrpSpPr>
        <p:cNvPr id="1" name=""/>
        <p:cNvGrpSpPr/>
        <p:nvPr/>
      </p:nvGrpSpPr>
      <p:grpSpPr>
        <a:xfrm>
          <a:off x="0" y="0"/>
          <a:ext cx="0" cy="0"/>
        </a:xfrm>
      </p:grpSpPr>
      <p:sp>
        <p:nvSpPr>
          <p:cNvPr id="3" name="Picture Placeholder 2"/>
          <p:cNvSpPr>
            <a:spLocks noGrp="1"/>
          </p:cNvSpPr>
          <p:nvPr>
            <p:ph type="pic" sz="quarter" idx="22" hasCustomPrompt="1"/>
          </p:nvPr>
        </p:nvSpPr>
        <p:spPr>
          <a:xfrm>
            <a:off x="5100637" y="0"/>
            <a:ext cx="7091363" cy="685800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45" name="Title 8"/>
          <p:cNvSpPr>
            <a:spLocks noGrp="1"/>
          </p:cNvSpPr>
          <p:nvPr>
            <p:ph type="title"/>
          </p:nvPr>
        </p:nvSpPr>
        <p:spPr>
          <a:xfrm>
            <a:off x="315589" y="542228"/>
            <a:ext cx="4426344" cy="1696147"/>
          </a:xfrm>
          <a:prstGeom prst="rect">
            <a:avLst/>
          </a:prstGeom>
          <a:solidFill>
            <a:schemeClr val="accent4">
              <a:lumMod val="40000"/>
              <a:lumOff val="60000"/>
            </a:schemeClr>
          </a:solidFill>
        </p:spPr>
        <p:txBody>
          <a:bodyPr>
            <a:noAutofit/>
          </a:bodyPr>
          <a:lstStyle>
            <a:lvl1pPr algn="l">
              <a:lnSpc>
                <a:spcPct val="100000"/>
              </a:lnSpc>
              <a:defRPr sz="38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8" name="Text Placeholder 3"/>
          <p:cNvSpPr>
            <a:spLocks noGrp="1"/>
          </p:cNvSpPr>
          <p:nvPr>
            <p:ph type="body" sz="quarter" idx="21"/>
          </p:nvPr>
        </p:nvSpPr>
        <p:spPr>
          <a:xfrm>
            <a:off x="315590" y="2524124"/>
            <a:ext cx="4426344" cy="3781425"/>
          </a:xfrm>
          <a:prstGeom prst="rect">
            <a:avLst/>
          </a:prstGeom>
        </p:spPr>
        <p:txBody>
          <a:bodyPr numCol="1" spcCol="457200">
            <a:normAutofit/>
          </a:bodyPr>
          <a:lstStyle>
            <a:lvl1pPr marL="0" marR="0" indent="0" algn="l" defTabSz="457200" rtl="0" eaLnBrk="1" fontAlgn="auto" latinLnBrk="0" hangingPunct="1">
              <a:lnSpc>
                <a:spcPct val="100000"/>
              </a:lnSpc>
              <a:spcBef>
                <a:spcPct val="0"/>
              </a:spcBef>
              <a:spcAft>
                <a:spcPts val="1600"/>
              </a:spcAft>
              <a:buClrTx/>
              <a:buSzTx/>
              <a:buFont typeface="Arial" panose="020b0604020202020204" pitchFamily="34" charset="0"/>
              <a:buNone/>
              <a:defRPr sz="3200" baseline="0">
                <a:solidFill>
                  <a:schemeClr val="tx1">
                    <a:lumMod val="75000"/>
                    <a:lumOff val="25000"/>
                  </a:schemeClr>
                </a:solidFill>
                <a:latin typeface="Arial" panose="020b0604020202020204" pitchFamily="34" charset="0"/>
                <a:ea typeface="Open Sans"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lvl="0"/>
            <a:r>
              <a:rPr lang="en-US"/>
              <a:t>Click to edit Master text styles</a:t>
            </a:r>
          </a:p>
        </p:txBody>
      </p:sp>
      <p:cxnSp>
        <p:nvCxnSpPr>
          <p:cNvPr id="7" name="Straight Connector 6"/>
          <p:cNvCxnSpPr/>
          <p:nvPr userDrawn="1"/>
        </p:nvCxnSpPr>
        <p:spPr>
          <a:xfrm flipH="1">
            <a:off x="5100635" y="0"/>
            <a:ext cx="1" cy="6857999"/>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1435257164"/>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full width graphic/bottom text">
    <p:spTree>
      <p:nvGrpSpPr>
        <p:cNvPr id="1" name=""/>
        <p:cNvGrpSpPr/>
        <p:nvPr/>
      </p:nvGrpSpPr>
      <p:grpSpPr>
        <a:xfrm>
          <a:off x="0" y="0"/>
          <a:ext cx="0" cy="0"/>
        </a:xfrm>
      </p:grpSpPr>
      <p:sp>
        <p:nvSpPr>
          <p:cNvPr id="4" name="Picture Placeholder 3"/>
          <p:cNvSpPr>
            <a:spLocks noGrp="1"/>
          </p:cNvSpPr>
          <p:nvPr>
            <p:ph type="pic" sz="quarter" idx="21" hasCustomPrompt="1"/>
          </p:nvPr>
        </p:nvSpPr>
        <p:spPr>
          <a:xfrm>
            <a:off x="0" y="0"/>
            <a:ext cx="12192000" cy="400050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0" name="Title 8"/>
          <p:cNvSpPr>
            <a:spLocks noGrp="1"/>
          </p:cNvSpPr>
          <p:nvPr>
            <p:ph type="title"/>
          </p:nvPr>
        </p:nvSpPr>
        <p:spPr>
          <a:xfrm>
            <a:off x="438150" y="4528385"/>
            <a:ext cx="11287126" cy="721891"/>
          </a:xfrm>
          <a:prstGeom prst="rect">
            <a:avLst/>
          </a:prstGeom>
          <a:solidFill>
            <a:schemeClr val="accent4">
              <a:lumMod val="40000"/>
              <a:lumOff val="60000"/>
            </a:schemeClr>
          </a:solidFill>
        </p:spPr>
        <p:txBody>
          <a:bodyPr tIns="91440" bIns="91440">
            <a:noAutofit/>
          </a:bodyPr>
          <a:lstStyle>
            <a:lvl1pPr algn="l">
              <a:lnSpc>
                <a:spcPct val="100000"/>
              </a:lnSpc>
              <a:defRPr sz="40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3"/>
          <p:cNvSpPr>
            <a:spLocks noGrp="1"/>
          </p:cNvSpPr>
          <p:nvPr>
            <p:ph type="body" sz="quarter" idx="32" hasCustomPrompt="1"/>
          </p:nvPr>
        </p:nvSpPr>
        <p:spPr>
          <a:xfrm>
            <a:off x="438150" y="5467351"/>
            <a:ext cx="11287126" cy="914399"/>
          </a:xfrm>
        </p:spPr>
        <p:txBody>
          <a:bodyPr/>
          <a:lstStyle>
            <a:lvl1pPr>
              <a:defRPr/>
            </a:lvl1pPr>
          </a:lstStyle>
          <a:p>
            <a:pPr lvl="0"/>
            <a:r>
              <a:rPr lang="en-US"/>
              <a:t>Click to edit text</a:t>
            </a:r>
          </a:p>
        </p:txBody>
      </p:sp>
      <p:cxnSp>
        <p:nvCxnSpPr>
          <p:cNvPr id="7" name="Straight Connector 6"/>
          <p:cNvCxnSpPr/>
          <p:nvPr userDrawn="1"/>
        </p:nvCxnSpPr>
        <p:spPr>
          <a:xfrm flipH="1">
            <a:off x="0" y="4038600"/>
            <a:ext cx="12192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783476345"/>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ull width graphic/bottom header">
    <p:spTree>
      <p:nvGrpSpPr>
        <p:cNvPr id="1" name=""/>
        <p:cNvGrpSpPr/>
        <p:nvPr/>
      </p:nvGrpSpPr>
      <p:grpSpPr>
        <a:xfrm>
          <a:off x="0" y="0"/>
          <a:ext cx="0" cy="0"/>
        </a:xfrm>
      </p:grpSpPr>
      <p:sp>
        <p:nvSpPr>
          <p:cNvPr id="4" name="Picture Placeholder 3"/>
          <p:cNvSpPr>
            <a:spLocks noGrp="1"/>
          </p:cNvSpPr>
          <p:nvPr>
            <p:ph type="pic" sz="quarter" idx="21" hasCustomPrompt="1"/>
          </p:nvPr>
        </p:nvSpPr>
        <p:spPr>
          <a:xfrm>
            <a:off x="0" y="0"/>
            <a:ext cx="12192000" cy="400050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0" name="Title 8"/>
          <p:cNvSpPr>
            <a:spLocks noGrp="1"/>
          </p:cNvSpPr>
          <p:nvPr>
            <p:ph type="title"/>
          </p:nvPr>
        </p:nvSpPr>
        <p:spPr>
          <a:xfrm>
            <a:off x="438150" y="4528385"/>
            <a:ext cx="11287126" cy="1954711"/>
          </a:xfrm>
          <a:prstGeom prst="rect">
            <a:avLst/>
          </a:prstGeom>
          <a:solidFill>
            <a:schemeClr val="accent4">
              <a:lumMod val="40000"/>
              <a:lumOff val="60000"/>
            </a:schemeClr>
          </a:solidFill>
        </p:spPr>
        <p:txBody>
          <a:bodyPr tIns="91440" bIns="91440">
            <a:noAutofit/>
          </a:bodyPr>
          <a:lstStyle>
            <a:lvl1pPr algn="l">
              <a:lnSpc>
                <a:spcPct val="100000"/>
              </a:lnSpc>
              <a:defRPr sz="40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p:cNvCxnSpPr/>
          <p:nvPr userDrawn="1"/>
        </p:nvCxnSpPr>
        <p:spPr>
          <a:xfrm flipH="1">
            <a:off x="0" y="4038600"/>
            <a:ext cx="12192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450530810"/>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ull width graphic/bottom header small">
    <p:spTree>
      <p:nvGrpSpPr>
        <p:cNvPr id="1" name=""/>
        <p:cNvGrpSpPr/>
        <p:nvPr/>
      </p:nvGrpSpPr>
      <p:grpSpPr>
        <a:xfrm>
          <a:off x="0" y="0"/>
          <a:ext cx="0" cy="0"/>
        </a:xfrm>
      </p:grpSpPr>
      <p:sp>
        <p:nvSpPr>
          <p:cNvPr id="4" name="Picture Placeholder 3"/>
          <p:cNvSpPr>
            <a:spLocks noGrp="1"/>
          </p:cNvSpPr>
          <p:nvPr>
            <p:ph type="pic" sz="quarter" idx="21" hasCustomPrompt="1"/>
          </p:nvPr>
        </p:nvSpPr>
        <p:spPr>
          <a:xfrm>
            <a:off x="0" y="0"/>
            <a:ext cx="12192000" cy="5300472"/>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0" name="Title 8"/>
          <p:cNvSpPr>
            <a:spLocks noGrp="1"/>
          </p:cNvSpPr>
          <p:nvPr>
            <p:ph type="title"/>
          </p:nvPr>
        </p:nvSpPr>
        <p:spPr>
          <a:xfrm>
            <a:off x="438150" y="5659859"/>
            <a:ext cx="11287126" cy="721891"/>
          </a:xfrm>
          <a:prstGeom prst="rect">
            <a:avLst/>
          </a:prstGeom>
          <a:solidFill>
            <a:schemeClr val="bg1">
              <a:lumMod val="85000"/>
            </a:schemeClr>
          </a:solidFill>
        </p:spPr>
        <p:txBody>
          <a:bodyPr tIns="91440" bIns="91440">
            <a:noAutofit/>
          </a:bodyPr>
          <a:lstStyle>
            <a:lvl1pPr algn="ctr">
              <a:lnSpc>
                <a:spcPct val="100000"/>
              </a:lnSpc>
              <a:defRPr sz="4000" b="1" i="0" baseline="0">
                <a:solidFill>
                  <a:srgbClr val="0176BB"/>
                </a:solidFill>
                <a:latin typeface="+mn-lt"/>
                <a:ea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val="2112987601"/>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Subheading and Content">
    <p:spTree>
      <p:nvGrpSpPr>
        <p:cNvPr id="1" name=""/>
        <p:cNvGrpSpPr/>
        <p:nvPr/>
      </p:nvGrpSpPr>
      <p:grpSpPr>
        <a:xfrm>
          <a:off x="0" y="0"/>
          <a:ext cx="0" cy="0"/>
        </a:xfrm>
      </p:grpSpPr>
      <p:sp>
        <p:nvSpPr>
          <p:cNvPr id="13" name="Title 7">
            <a:extLst>
              <a:ext uri="{FF2B5EF4-FFF2-40B4-BE49-F238E27FC236}">
                <a16:creationId xmlns:a16="http://schemas.microsoft.com/office/drawing/2014/main" id="{F24FCFA6-F60B-422B-AC88-68B3A51F25D9}"/>
              </a:ext>
            </a:extLst>
          </p:cNvPr>
          <p:cNvSpPr>
            <a:spLocks noGrp="1"/>
          </p:cNvSpPr>
          <p:nvPr>
            <p:ph type="title" hasCustomPrompt="1"/>
          </p:nvPr>
        </p:nvSpPr>
        <p:spPr>
          <a:xfrm>
            <a:off x="555457" y="648287"/>
            <a:ext cx="9977396" cy="456436"/>
          </a:xfrm>
        </p:spPr>
        <p:txBody>
          <a:bodyPr>
            <a:noAutofit/>
          </a:bodyPr>
          <a:lstStyle>
            <a:lvl1pPr>
              <a:defRPr sz="4000" b="1">
                <a:solidFill>
                  <a:srgbClr val="173151"/>
                </a:solidFill>
                <a:latin typeface="+mn-lt"/>
              </a:defRPr>
            </a:lvl1pPr>
          </a:lstStyle>
          <a:p>
            <a:pPr lvl="0"/>
            <a:r>
              <a:rPr lang="en-US"/>
              <a:t>What to Expect</a:t>
            </a:r>
          </a:p>
        </p:txBody>
      </p:sp>
      <p:sp>
        <p:nvSpPr>
          <p:cNvPr id="7" name="Text Placeholder 3">
            <a:extLst>
              <a:ext uri="{FF2B5EF4-FFF2-40B4-BE49-F238E27FC236}">
                <a16:creationId xmlns:a16="http://schemas.microsoft.com/office/drawing/2014/main" id="{7013C66C-9F92-43E5-95C4-3F92427746FF}"/>
              </a:ext>
            </a:extLst>
          </p:cNvPr>
          <p:cNvSpPr>
            <a:spLocks noGrp="1"/>
          </p:cNvSpPr>
          <p:nvPr>
            <p:ph type="body" sz="quarter" idx="16"/>
          </p:nvPr>
        </p:nvSpPr>
        <p:spPr>
          <a:xfrm>
            <a:off x="555457" y="1202729"/>
            <a:ext cx="11122193" cy="520456"/>
          </a:xfrm>
          <a:prstGeom prst="rect">
            <a:avLst/>
          </a:prstGeom>
          <a:noFill/>
          <a:ln>
            <a:noFill/>
          </a:ln>
        </p:spPr>
        <p:txBody>
          <a:bodyPr tIns="0" bIns="0" numCol="1" spcCol="457200" anchor="ctr" anchorCtr="0">
            <a:normAutofit/>
          </a:bodyPr>
          <a:lstStyle>
            <a:lvl1pPr marL="0" marR="0" indent="0" algn="l" defTabSz="457200" rtl="0" eaLnBrk="1" fontAlgn="auto" latinLnBrk="0" hangingPunct="1">
              <a:lnSpc>
                <a:spcPts val="2400"/>
              </a:lnSpc>
              <a:spcBef>
                <a:spcPct val="0"/>
              </a:spcBef>
              <a:spcAft>
                <a:spcPct val="0"/>
              </a:spcAft>
              <a:buClrTx/>
              <a:buSzTx/>
              <a:buFont typeface="Arial"/>
              <a:buNone/>
              <a:defRPr lang="en-US" sz="3200" b="0" i="0" kern="1200">
                <a:solidFill>
                  <a:srgbClr val="173151"/>
                </a:solidFill>
                <a:latin typeface="+mn-lt"/>
                <a:ea typeface="Arial" panose="020b0604020202020204" pitchFamily="34"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marL="0" marR="0" lvl="0" indent="0" algn="l" defTabSz="457200" rtl="0" eaLnBrk="1" fontAlgn="auto" latinLnBrk="0" hangingPunct="1">
              <a:lnSpc>
                <a:spcPts val="2400"/>
              </a:lnSpc>
              <a:spcBef>
                <a:spcPct val="0"/>
              </a:spcBef>
              <a:spcAft>
                <a:spcPct val="0"/>
              </a:spcAft>
              <a:buClrTx/>
              <a:buSzTx/>
              <a:buFont typeface="Arial"/>
              <a:buNone/>
              <a:defRPr/>
            </a:pPr>
            <a:endParaRPr lang="en-US"/>
          </a:p>
        </p:txBody>
      </p:sp>
      <p:cxnSp>
        <p:nvCxnSpPr>
          <p:cNvPr id="12" name="Straight Connector 11">
            <a:extLst>
              <a:ext uri="{FF2B5EF4-FFF2-40B4-BE49-F238E27FC236}">
                <a16:creationId xmlns:a16="http://schemas.microsoft.com/office/drawing/2014/main" id="{41E987DF-CF75-4DBD-991F-59F4FED9FC35}"/>
              </a:ext>
            </a:extLst>
          </p:cNvPr>
          <p:cNvCxnSpPr/>
          <p:nvPr userDrawn="1"/>
        </p:nvCxnSpPr>
        <p:spPr>
          <a:xfrm>
            <a:off x="555457" y="1851196"/>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9" name="Text Placeholder 24">
            <a:extLst>
              <a:ext uri="{FF2B5EF4-FFF2-40B4-BE49-F238E27FC236}">
                <a16:creationId xmlns:a16="http://schemas.microsoft.com/office/drawing/2014/main" id="{CC06AE40-2276-422C-BAB5-89DCDF9DB1B3}"/>
              </a:ext>
            </a:extLst>
          </p:cNvPr>
          <p:cNvSpPr>
            <a:spLocks noGrp="1"/>
          </p:cNvSpPr>
          <p:nvPr>
            <p:ph type="body" sz="quarter" idx="19"/>
          </p:nvPr>
        </p:nvSpPr>
        <p:spPr>
          <a:xfrm>
            <a:off x="555625" y="1979208"/>
            <a:ext cx="11122025" cy="4216720"/>
          </a:xfrm>
        </p:spPr>
        <p:txBody>
          <a:bodyPr/>
          <a:lstStyle>
            <a:lvl1pPr marL="228600" indent="-228600">
              <a:buFont typeface="Wingdings" panose="05000000000000000000" pitchFamily="2" charset="2"/>
              <a:buChar char="§"/>
              <a:defRPr>
                <a:latin typeface="+mj-lt"/>
              </a:defRPr>
            </a:lvl1pPr>
            <a:lvl2pPr marL="685800" indent="-228600">
              <a:buFont typeface="Wingdings" panose="05000000000000000000" pitchFamily="2" charset="2"/>
              <a:buChar char="§"/>
              <a:defRPr>
                <a:latin typeface="+mj-lt"/>
              </a:defRPr>
            </a:lvl2pPr>
            <a:lvl3pPr marL="1143000" indent="-228600">
              <a:buFont typeface="Wingdings" panose="05000000000000000000" pitchFamily="2" charset="2"/>
              <a:buChar char="§"/>
              <a:defRPr>
                <a:latin typeface="+mj-lt"/>
              </a:defRPr>
            </a:lvl3pPr>
            <a:lvl4pPr marL="1600200" indent="-228600">
              <a:buFont typeface="Wingdings" panose="05000000000000000000" pitchFamily="2" charset="2"/>
              <a:buChar char="§"/>
              <a:defRPr>
                <a:latin typeface="+mj-lt"/>
              </a:defRPr>
            </a:lvl4pPr>
            <a:lvl5pPr marL="2057400" indent="-228600">
              <a:buFont typeface="Wingdings" panose="05000000000000000000" pitchFamily="2" charset="2"/>
              <a:buChar cha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980A3-32DD-4269-A64E-0F9219C4C0E0}"/>
              </a:ext>
            </a:extLst>
          </p:cNvPr>
          <p:cNvSpPr>
            <a:spLocks noGrp="1"/>
          </p:cNvSpPr>
          <p:nvPr>
            <p:ph type="dt" sz="half" idx="2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CDE7A51C-B823-4628-B4CD-266D536E97A2}" type="datetime1">
              <a:rPr kumimoji="0" lang="en-US" sz="1000" b="1" i="0" u="none" strike="noStrike" kern="1200" cap="none" spc="0" normalizeH="0" baseline="0" noProof="0" smtClean="0">
                <a:ln>
                  <a:noFill/>
                </a:ln>
                <a:solidFill>
                  <a:srgbClr val="588AB6"/>
                </a:solidFill>
                <a:effectLst/>
                <a:uLnTx/>
                <a:uFillTx/>
                <a:latin typeface="Calibri" panose="020f0502020204030204"/>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2/16/2026</a:t>
            </a:fld>
            <a:endParaRPr kumimoji="0" lang="en-US" sz="1000" b="1" i="0" u="none" strike="noStrike" kern="1200" cap="none" spc="0" normalizeH="0" baseline="0" noProof="0">
              <a:ln>
                <a:noFill/>
              </a:ln>
              <a:solidFill>
                <a:srgbClr val="588AB6"/>
              </a:solidFill>
              <a:effectLst/>
              <a:uLnTx/>
              <a:uFillTx/>
              <a:latin typeface="Calibri" panose="020f0502020204030204"/>
              <a:cs typeface="Arial" panose="020b0604020202020204" pitchFamily="34" charset="0"/>
            </a:endParaRPr>
          </a:p>
        </p:txBody>
      </p:sp>
      <p:sp>
        <p:nvSpPr>
          <p:cNvPr id="3" name="Slide Number Placeholder 4">
            <a:extLst>
              <a:ext uri="{FF2B5EF4-FFF2-40B4-BE49-F238E27FC236}">
                <a16:creationId xmlns:a16="http://schemas.microsoft.com/office/drawing/2014/main" id="{DA6B3A9A-BC06-4A36-F84F-C0C5DE300826}"/>
              </a:ext>
            </a:extLst>
          </p:cNvPr>
          <p:cNvSpPr txBox="1"/>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pPr marL="0" marR="0" lvl="0" indent="0" algn="r" defTabSz="725714" rtl="0" eaLnBrk="1" fontAlgn="auto" latinLnBrk="0" hangingPunct="1">
              <a:lnSpc>
                <a:spcPct val="100000"/>
              </a:lnSpc>
              <a:spcBef>
                <a:spcPct val="0"/>
              </a:spcBef>
              <a:spcAft>
                <a:spcPct val="0"/>
              </a:spcAft>
              <a:buClrTx/>
              <a:buSzTx/>
              <a:buFontTx/>
              <a:buNone/>
              <a:defRPr/>
            </a:pPr>
            <a:r>
              <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rPr>
              <a:t>www.bricker.com | </a:t>
            </a:r>
            <a:fld id="{3477181C-822D-4221-B2C2-C78D755755B0}" type="slidenum">
              <a:rPr kumimoji="0" lang="en-US" sz="1100" b="0" i="0" u="none" strike="noStrike" kern="1200" cap="none" spc="0" normalizeH="0" baseline="0" noProof="0" smtClean="0">
                <a:ln>
                  <a:noFill/>
                </a:ln>
                <a:solidFill>
                  <a:srgbClr val="588AB6"/>
                </a:solidFill>
                <a:effectLst/>
                <a:uLnTx/>
                <a:uFillTx/>
                <a:latin typeface="Calibri" panose="020f0502020204030204"/>
                <a:ea typeface="Arial" panose="020b0604020202020204" pitchFamily="34" charset="0"/>
                <a:cs typeface="Arial" panose="020b0604020202020204" pitchFamily="34" charset="0"/>
              </a:rPr>
              <a:t>‹#›</a:t>
            </a:fld>
            <a:endPar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endParaRPr>
          </a:p>
        </p:txBody>
      </p:sp>
    </p:spTree>
    <p:extLst>
      <p:ext uri="{BB962C8B-B14F-4D97-AF65-F5344CB8AC3E}">
        <p14:creationId val="665276619"/>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 column graphic">
    <p:spTree>
      <p:nvGrpSpPr>
        <p:cNvPr id="1" name=""/>
        <p:cNvGrpSpPr/>
        <p:nvPr/>
      </p:nvGrpSpPr>
      <p:grpSpPr>
        <a:xfrm>
          <a:off x="0" y="0"/>
          <a:ext cx="0" cy="0"/>
        </a:xfrm>
      </p:grpSpPr>
      <p:sp>
        <p:nvSpPr>
          <p:cNvPr id="3" name="Picture Placeholder 2"/>
          <p:cNvSpPr>
            <a:spLocks noGrp="1"/>
          </p:cNvSpPr>
          <p:nvPr>
            <p:ph type="pic" sz="quarter" idx="26" hasCustomPrompt="1"/>
          </p:nvPr>
        </p:nvSpPr>
        <p:spPr>
          <a:xfrm>
            <a:off x="555625" y="2590800"/>
            <a:ext cx="3559175" cy="375285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5" name="Title 8"/>
          <p:cNvSpPr>
            <a:spLocks noGrp="1"/>
          </p:cNvSpPr>
          <p:nvPr>
            <p:ph type="title"/>
          </p:nvPr>
        </p:nvSpPr>
        <p:spPr>
          <a:xfrm>
            <a:off x="555457" y="536910"/>
            <a:ext cx="9464843" cy="721896"/>
          </a:xfrm>
          <a:prstGeom prst="rect">
            <a:avLst/>
          </a:prstGeom>
        </p:spPr>
        <p:txBody>
          <a:bodyPr>
            <a:normAutofit/>
          </a:bodyPr>
          <a:lstStyle>
            <a:lvl1pPr algn="l">
              <a:lnSpc>
                <a:spcPct val="100000"/>
              </a:lnSpc>
              <a:defRPr sz="44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a:t>Click to edit Master title style</a:t>
            </a:r>
          </a:p>
        </p:txBody>
      </p:sp>
      <p:sp>
        <p:nvSpPr>
          <p:cNvPr id="11" name="Picture Placeholder 2"/>
          <p:cNvSpPr>
            <a:spLocks noGrp="1"/>
          </p:cNvSpPr>
          <p:nvPr>
            <p:ph type="pic" sz="quarter" idx="27" hasCustomPrompt="1"/>
          </p:nvPr>
        </p:nvSpPr>
        <p:spPr>
          <a:xfrm>
            <a:off x="4336965" y="2590800"/>
            <a:ext cx="3559175" cy="375285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2" name="Picture Placeholder 2"/>
          <p:cNvSpPr>
            <a:spLocks noGrp="1"/>
          </p:cNvSpPr>
          <p:nvPr>
            <p:ph type="pic" sz="quarter" idx="28" hasCustomPrompt="1"/>
          </p:nvPr>
        </p:nvSpPr>
        <p:spPr>
          <a:xfrm>
            <a:off x="8118475" y="2590800"/>
            <a:ext cx="3559175" cy="375285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cxnSp>
        <p:nvCxnSpPr>
          <p:cNvPr id="17" name="Straight Connector 16"/>
          <p:cNvCxnSpPr/>
          <p:nvPr userDrawn="1"/>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0387930" y="275571"/>
            <a:ext cx="1368681" cy="983235"/>
          </a:xfrm>
          <a:prstGeom prst="rect">
            <a:avLst/>
          </a:prstGeom>
        </p:spPr>
      </p:pic>
      <p:sp>
        <p:nvSpPr>
          <p:cNvPr id="5" name="Text Placeholder 4"/>
          <p:cNvSpPr>
            <a:spLocks noGrp="1"/>
          </p:cNvSpPr>
          <p:nvPr>
            <p:ph type="body" sz="quarter" idx="29"/>
          </p:nvPr>
        </p:nvSpPr>
        <p:spPr>
          <a:xfrm>
            <a:off x="555457" y="1409700"/>
            <a:ext cx="11122193" cy="752475"/>
          </a:xfrm>
          <a:solidFill>
            <a:schemeClr val="accent4">
              <a:lumMod val="40000"/>
              <a:lumOff val="60000"/>
            </a:schemeClr>
          </a:solidFill>
        </p:spPr>
        <p:txBody>
          <a:bodyPr anchor="ctr" anchorCtr="0">
            <a:normAutofit/>
          </a:bodyPr>
          <a:lstStyle>
            <a:lvl1pPr>
              <a:spcAft>
                <a:spcPct val="0"/>
              </a:spcAft>
              <a:defRPr sz="3200" b="1">
                <a:solidFill>
                  <a:srgbClr val="588AB6"/>
                </a:solidFill>
              </a:defRPr>
            </a:lvl1pPr>
          </a:lstStyle>
          <a:p>
            <a:pPr lvl="0"/>
            <a:r>
              <a:rPr lang="en-US"/>
              <a:t>Click to edit Master text styles</a:t>
            </a:r>
          </a:p>
        </p:txBody>
      </p:sp>
    </p:spTree>
    <p:extLst>
      <p:ext uri="{BB962C8B-B14F-4D97-AF65-F5344CB8AC3E}">
        <p14:creationId val="2167814477"/>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large photo left/text right">
    <p:spTree>
      <p:nvGrpSpPr>
        <p:cNvPr id="1" name=""/>
        <p:cNvGrpSpPr/>
        <p:nvPr/>
      </p:nvGrpSpPr>
      <p:grpSpPr>
        <a:xfrm>
          <a:off x="0" y="0"/>
          <a:ext cx="0" cy="0"/>
        </a:xfrm>
      </p:grpSpPr>
      <p:sp>
        <p:nvSpPr>
          <p:cNvPr id="3" name="Picture Placeholder 2"/>
          <p:cNvSpPr>
            <a:spLocks noGrp="1"/>
          </p:cNvSpPr>
          <p:nvPr>
            <p:ph type="pic" sz="quarter" idx="22" hasCustomPrompt="1"/>
          </p:nvPr>
        </p:nvSpPr>
        <p:spPr>
          <a:xfrm>
            <a:off x="0" y="0"/>
            <a:ext cx="7091363" cy="685800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45" name="Title 8"/>
          <p:cNvSpPr>
            <a:spLocks noGrp="1"/>
          </p:cNvSpPr>
          <p:nvPr>
            <p:ph type="title"/>
          </p:nvPr>
        </p:nvSpPr>
        <p:spPr>
          <a:xfrm>
            <a:off x="7611979" y="542228"/>
            <a:ext cx="4046621" cy="1696147"/>
          </a:xfrm>
          <a:prstGeom prst="rect">
            <a:avLst/>
          </a:prstGeom>
          <a:solidFill>
            <a:schemeClr val="accent4">
              <a:lumMod val="40000"/>
              <a:lumOff val="60000"/>
            </a:schemeClr>
          </a:solidFill>
        </p:spPr>
        <p:txBody>
          <a:bodyPr>
            <a:noAutofit/>
          </a:bodyPr>
          <a:lstStyle>
            <a:lvl1pPr algn="l">
              <a:lnSpc>
                <a:spcPct val="100000"/>
              </a:lnSpc>
              <a:defRPr sz="38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8" name="Text Placeholder 3"/>
          <p:cNvSpPr>
            <a:spLocks noGrp="1"/>
          </p:cNvSpPr>
          <p:nvPr>
            <p:ph type="body" sz="quarter" idx="21"/>
          </p:nvPr>
        </p:nvSpPr>
        <p:spPr>
          <a:xfrm>
            <a:off x="7611980" y="2524124"/>
            <a:ext cx="4046619" cy="3781425"/>
          </a:xfrm>
          <a:prstGeom prst="rect">
            <a:avLst/>
          </a:prstGeom>
        </p:spPr>
        <p:txBody>
          <a:bodyPr numCol="1" spcCol="457200">
            <a:normAutofit/>
          </a:bodyPr>
          <a:lstStyle>
            <a:lvl1pPr marL="0" marR="0" indent="0" algn="l" defTabSz="457200" rtl="0" eaLnBrk="1" fontAlgn="auto" latinLnBrk="0" hangingPunct="1">
              <a:lnSpc>
                <a:spcPct val="100000"/>
              </a:lnSpc>
              <a:spcBef>
                <a:spcPct val="0"/>
              </a:spcBef>
              <a:spcAft>
                <a:spcPts val="1600"/>
              </a:spcAft>
              <a:buClrTx/>
              <a:buSzTx/>
              <a:buFont typeface="Arial" panose="020b0604020202020204" pitchFamily="34" charset="0"/>
              <a:buNone/>
              <a:defRPr sz="3200" baseline="0">
                <a:solidFill>
                  <a:schemeClr val="tx1">
                    <a:lumMod val="75000"/>
                    <a:lumOff val="25000"/>
                  </a:schemeClr>
                </a:solidFill>
                <a:latin typeface="Arial" panose="020b0604020202020204" pitchFamily="34" charset="0"/>
                <a:ea typeface="Open Sans"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lvl="0"/>
            <a:r>
              <a:rPr lang="en-US"/>
              <a:t>Click to edit Master text styles</a:t>
            </a:r>
          </a:p>
        </p:txBody>
      </p:sp>
      <p:cxnSp>
        <p:nvCxnSpPr>
          <p:cNvPr id="7" name="Straight Connector 6"/>
          <p:cNvCxnSpPr/>
          <p:nvPr userDrawn="1"/>
        </p:nvCxnSpPr>
        <p:spPr>
          <a:xfrm flipH="1">
            <a:off x="7090611" y="0"/>
            <a:ext cx="1" cy="6857999"/>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2838804851"/>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blank slide">
    <p:spTree>
      <p:nvGrpSpPr>
        <p:cNvPr id="1" name=""/>
        <p:cNvGrpSpPr/>
        <p:nvPr/>
      </p:nvGrpSpPr>
      <p:grpSpPr>
        <a:xfrm>
          <a:off x="0" y="0"/>
          <a:ext cx="0" cy="0"/>
        </a:xfrm>
      </p:grpSpPr>
    </p:spTree>
    <p:extLst>
      <p:ext uri="{BB962C8B-B14F-4D97-AF65-F5344CB8AC3E}">
        <p14:creationId val="1751120249"/>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full-screen image">
    <p:spTree>
      <p:nvGrpSpPr>
        <p:cNvPr id="1" name=""/>
        <p:cNvGrpSpPr/>
        <p:nvPr/>
      </p:nvGrpSpPr>
      <p:grpSpPr>
        <a:xfrm>
          <a:off x="0" y="0"/>
          <a:ext cx="0" cy="0"/>
        </a:xfrm>
      </p:grpSpPr>
      <p:sp>
        <p:nvSpPr>
          <p:cNvPr id="3" name="Picture Placeholder 2"/>
          <p:cNvSpPr>
            <a:spLocks noGrp="1"/>
          </p:cNvSpPr>
          <p:nvPr>
            <p:ph type="pic" sz="quarter" idx="10" hasCustomPrompt="1"/>
          </p:nvPr>
        </p:nvSpPr>
        <p:spPr>
          <a:xfrm>
            <a:off x="0" y="0"/>
            <a:ext cx="12192000" cy="6858000"/>
          </a:xfrm>
          <a:solidFill>
            <a:schemeClr val="accent4">
              <a:lumMod val="20000"/>
              <a:lumOff val="80000"/>
            </a:schemeClr>
          </a:solidFill>
        </p:spPr>
        <p:txBody>
          <a:bodyPr anchor="ctr">
            <a:normAutofit/>
          </a:bodyPr>
          <a:lstStyle>
            <a:lvl1pPr algn="r">
              <a:defRPr sz="4000"/>
            </a:lvl1pPr>
            <a:lvl9pPr marL="4876678" indent="0" algn="r">
              <a:buNone/>
              <a:defRPr sz="4000" baseline="0">
                <a:solidFill>
                  <a:schemeClr val="bg2"/>
                </a:solidFill>
              </a:defRPr>
            </a:lvl9pPr>
          </a:lstStyle>
          <a:p>
            <a:pPr lvl="8"/>
            <a:r>
              <a:rPr lang="en-US"/>
              <a:t>high-res image</a:t>
            </a:r>
          </a:p>
        </p:txBody>
      </p:sp>
    </p:spTree>
    <p:extLst>
      <p:ext uri="{BB962C8B-B14F-4D97-AF65-F5344CB8AC3E}">
        <p14:creationId val="2551486126"/>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 option 1 larger">
    <p:spTree>
      <p:nvGrpSpPr>
        <p:cNvPr id="1" name=""/>
        <p:cNvGrpSpPr/>
        <p:nvPr/>
      </p:nvGrpSpPr>
      <p:grpSpPr>
        <a:xfrm>
          <a:off x="0" y="0"/>
          <a:ext cx="0" cy="0"/>
        </a:xfrm>
      </p:grpSpPr>
      <p:sp>
        <p:nvSpPr>
          <p:cNvPr id="3" name="Picture Placeholder 2"/>
          <p:cNvSpPr>
            <a:spLocks noGrp="1"/>
          </p:cNvSpPr>
          <p:nvPr>
            <p:ph type="pic" sz="quarter" idx="21" hasCustomPrompt="1"/>
          </p:nvPr>
        </p:nvSpPr>
        <p:spPr>
          <a:xfrm>
            <a:off x="0" y="-118960"/>
            <a:ext cx="12192000" cy="4928704"/>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hero image</a:t>
            </a:r>
          </a:p>
        </p:txBody>
      </p:sp>
      <p:sp>
        <p:nvSpPr>
          <p:cNvPr id="15" name="Title 8"/>
          <p:cNvSpPr>
            <a:spLocks noGrp="1"/>
          </p:cNvSpPr>
          <p:nvPr>
            <p:ph type="title"/>
          </p:nvPr>
        </p:nvSpPr>
        <p:spPr>
          <a:xfrm>
            <a:off x="455345" y="2808732"/>
            <a:ext cx="7053942" cy="1740423"/>
          </a:xfrm>
          <a:prstGeom prst="rect">
            <a:avLst/>
          </a:prstGeom>
        </p:spPr>
        <p:txBody>
          <a:bodyPr>
            <a:normAutofit/>
          </a:bodyPr>
          <a:lstStyle>
            <a:lvl1pPr algn="l">
              <a:lnSpc>
                <a:spcPct val="100000"/>
              </a:lnSpc>
              <a:defRPr sz="5400" b="1" i="0" baseline="0">
                <a:solidFill>
                  <a:schemeClr val="bg1"/>
                </a:solidFill>
                <a:latin typeface="+mn-lt"/>
                <a:ea typeface="Arial Black" panose="020b0a04020102020204" pitchFamily="34" charset="0"/>
                <a:cs typeface="Arial Black" panose="020b0a04020102020204" pitchFamily="34" charset="0"/>
              </a:defRPr>
            </a:lvl1pPr>
          </a:lstStyle>
          <a:p>
            <a:endParaRPr lang="en-US"/>
          </a:p>
        </p:txBody>
      </p:sp>
      <p:sp>
        <p:nvSpPr>
          <p:cNvPr id="9" name="Text Placeholder 3"/>
          <p:cNvSpPr>
            <a:spLocks noGrp="1"/>
          </p:cNvSpPr>
          <p:nvPr>
            <p:ph type="body" sz="quarter" idx="16"/>
          </p:nvPr>
        </p:nvSpPr>
        <p:spPr>
          <a:xfrm>
            <a:off x="455345" y="5042152"/>
            <a:ext cx="7745680" cy="629392"/>
          </a:xfrm>
          <a:prstGeom prst="rect">
            <a:avLst/>
          </a:prstGeom>
          <a:solidFill>
            <a:schemeClr val="accent4">
              <a:lumMod val="40000"/>
              <a:lumOff val="60000"/>
            </a:schemeClr>
          </a:solidFill>
        </p:spPr>
        <p:txBody>
          <a:bodyPr lIns="91440" tIns="0" rIns="91440" bIns="0" numCol="1" spcCol="457200" anchor="ctr" anchorCtr="0">
            <a:normAutofit/>
          </a:bodyPr>
          <a:lstStyle>
            <a:lvl1pPr marL="0" marR="0" indent="0" algn="l" defTabSz="457200" rtl="0" eaLnBrk="1" fontAlgn="auto" latinLnBrk="0" hangingPunct="1">
              <a:lnSpc>
                <a:spcPct val="100000"/>
              </a:lnSpc>
              <a:spcBef>
                <a:spcPct val="0"/>
              </a:spcBef>
              <a:spcAft>
                <a:spcPct val="0"/>
              </a:spcAft>
              <a:buClrTx/>
              <a:buSzTx/>
              <a:buFont typeface="Arial"/>
              <a:buNone/>
              <a:defRPr sz="2800" b="1" i="0" baseline="0">
                <a:solidFill>
                  <a:srgbClr val="0176BB"/>
                </a:solidFill>
                <a:latin typeface="+mn-lt"/>
                <a:ea typeface="Arial" panose="020b0604020202020204" pitchFamily="34"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marL="0" marR="0" lvl="0" indent="0" algn="l" defTabSz="457200" rtl="0" eaLnBrk="1" fontAlgn="auto" latinLnBrk="0" hangingPunct="1">
              <a:lnSpc>
                <a:spcPts val="2400"/>
              </a:lnSpc>
              <a:spcBef>
                <a:spcPct val="0"/>
              </a:spcBef>
              <a:spcAft>
                <a:spcPct val="0"/>
              </a:spcAft>
              <a:buClrTx/>
              <a:buSzTx/>
              <a:buFont typeface="Arial"/>
              <a:buNone/>
              <a:defRPr/>
            </a:pPr>
            <a:endParaRPr lang="en-US"/>
          </a:p>
        </p:txBody>
      </p:sp>
      <p:sp>
        <p:nvSpPr>
          <p:cNvPr id="4" name="Text Placeholder 3"/>
          <p:cNvSpPr>
            <a:spLocks noGrp="1"/>
          </p:cNvSpPr>
          <p:nvPr>
            <p:ph type="body" sz="quarter" idx="22" hasCustomPrompt="1"/>
          </p:nvPr>
        </p:nvSpPr>
        <p:spPr>
          <a:xfrm>
            <a:off x="455345" y="5887563"/>
            <a:ext cx="2219593" cy="695896"/>
          </a:xfrm>
        </p:spPr>
        <p:txBody>
          <a:bodyPr>
            <a:noAutofit/>
          </a:bodyPr>
          <a:lstStyle>
            <a:lvl1pPr>
              <a:spcAft>
                <a:spcPct val="0"/>
              </a:spcAft>
              <a:defRPr sz="2500">
                <a:latin typeface="+mn-lt"/>
              </a:defRPr>
            </a:lvl1pPr>
          </a:lstStyle>
          <a:p>
            <a:pPr lvl="0"/>
            <a:r>
              <a:rPr lang="en-US"/>
              <a:t>Name</a:t>
            </a:r>
          </a:p>
          <a:p>
            <a:pPr lvl="0"/>
            <a:r>
              <a:rPr lang="en-US"/>
              <a:t>Attorney</a:t>
            </a:r>
          </a:p>
        </p:txBody>
      </p:sp>
      <p:pic>
        <p:nvPicPr>
          <p:cNvPr id="2" name="Picture 1">
            <a:extLst>
              <a:ext uri="{FF2B5EF4-FFF2-40B4-BE49-F238E27FC236}">
                <a16:creationId xmlns:a16="http://schemas.microsoft.com/office/drawing/2014/main" id="{1A9EBF7F-4F9D-2DDC-5781-B791A6C170A4}"/>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1044470" y="5290922"/>
            <a:ext cx="862688" cy="1193281"/>
          </a:xfrm>
          <a:prstGeom prst="rect">
            <a:avLst/>
          </a:prstGeom>
        </p:spPr>
      </p:pic>
    </p:spTree>
    <p:extLst>
      <p:ext uri="{BB962C8B-B14F-4D97-AF65-F5344CB8AC3E}">
        <p14:creationId val="1179049699"/>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end slide - option 2">
    <p:spTree>
      <p:nvGrpSpPr>
        <p:cNvPr id="1" name=""/>
        <p:cNvGrpSpPr/>
        <p:nvPr/>
      </p:nvGrpSpPr>
      <p:grpSpPr>
        <a:xfrm>
          <a:off x="0" y="0"/>
          <a:ext cx="0" cy="0"/>
        </a:xfrm>
      </p:grpSpPr>
      <p:sp>
        <p:nvSpPr>
          <p:cNvPr id="27" name="Text Placeholder 2"/>
          <p:cNvSpPr>
            <a:spLocks noGrp="1"/>
          </p:cNvSpPr>
          <p:nvPr>
            <p:ph type="body" sz="quarter" idx="22" hasCustomPrompt="1"/>
          </p:nvPr>
        </p:nvSpPr>
        <p:spPr>
          <a:xfrm>
            <a:off x="422809" y="1323635"/>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First M. Last</a:t>
            </a:r>
          </a:p>
        </p:txBody>
      </p:sp>
      <p:sp>
        <p:nvSpPr>
          <p:cNvPr id="45" name="Text Placeholder 2"/>
          <p:cNvSpPr>
            <a:spLocks noGrp="1"/>
          </p:cNvSpPr>
          <p:nvPr>
            <p:ph type="body" sz="quarter" idx="18" hasCustomPrompt="1"/>
          </p:nvPr>
        </p:nvSpPr>
        <p:spPr>
          <a:xfrm>
            <a:off x="419100" y="4793336"/>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First M. Last</a:t>
            </a:r>
          </a:p>
        </p:txBody>
      </p:sp>
      <p:sp>
        <p:nvSpPr>
          <p:cNvPr id="39" name="Text Placeholder 17"/>
          <p:cNvSpPr>
            <a:spLocks noGrp="1"/>
          </p:cNvSpPr>
          <p:nvPr>
            <p:ph type="body" sz="quarter" idx="14" hasCustomPrompt="1"/>
          </p:nvPr>
        </p:nvSpPr>
        <p:spPr>
          <a:xfrm>
            <a:off x="1041738" y="5251852"/>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email@bricker.com</a:t>
            </a:r>
          </a:p>
        </p:txBody>
      </p:sp>
      <p:sp>
        <p:nvSpPr>
          <p:cNvPr id="37" name="Text Placeholder 17"/>
          <p:cNvSpPr>
            <a:spLocks noGrp="1"/>
          </p:cNvSpPr>
          <p:nvPr>
            <p:ph type="body" sz="quarter" idx="12" hasCustomPrompt="1"/>
          </p:nvPr>
        </p:nvSpPr>
        <p:spPr>
          <a:xfrm>
            <a:off x="1044076" y="1770614"/>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email@bricker.com</a:t>
            </a:r>
          </a:p>
        </p:txBody>
      </p:sp>
      <p:pic>
        <p:nvPicPr>
          <p:cNvPr id="1026" name="Picture 2" descr=""/>
          <p:cNvPicPr>
            <a:picLocks noChangeAspect="1" noChangeArrowheads="1"/>
          </p:cNvPicPr>
          <p:nvPr userDrawn="1"/>
        </p:nvPicPr>
        <p:blipFill>
          <a:blip r:embed="rId1">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4111287" y="1740872"/>
            <a:ext cx="525751" cy="52575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userDrawn="1"/>
        </p:nvCxnSpPr>
        <p:spPr>
          <a:xfrm flipH="1">
            <a:off x="7909032" y="694147"/>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652909" y="2446748"/>
            <a:ext cx="2690635" cy="1932902"/>
          </a:xfrm>
          <a:prstGeom prst="rect">
            <a:avLst/>
          </a:prstGeom>
        </p:spPr>
      </p:pic>
      <p:cxnSp>
        <p:nvCxnSpPr>
          <p:cNvPr id="5" name="Straight Connector 4"/>
          <p:cNvCxnSpPr/>
          <p:nvPr userDrawn="1"/>
        </p:nvCxnSpPr>
        <p:spPr>
          <a:xfrm flipH="1">
            <a:off x="7909032" y="694147"/>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7909032" y="694147"/>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48463" y="1270797"/>
            <a:ext cx="311214" cy="385449"/>
          </a:xfrm>
          <a:prstGeom prst="rect">
            <a:avLst/>
          </a:prstGeom>
        </p:spPr>
      </p:pic>
      <p:pic>
        <p:nvPicPr>
          <p:cNvPr id="18" name="Picture 2"/>
          <p:cNvPicPr>
            <a:picLocks noChangeAspect="1" noChangeArrowheads="1"/>
          </p:cNvPicPr>
          <p:nvPr userDrawn="1"/>
        </p:nvPicPr>
        <p:blipFill>
          <a:blip r:embed="rId5">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bwMode="auto">
          <a:xfrm>
            <a:off x="517384" y="1787104"/>
            <a:ext cx="400529"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descr=""/>
          <p:cNvPicPr>
            <a:picLocks noChangeAspect="1" noChangeArrowheads="1"/>
          </p:cNvPicPr>
          <p:nvPr userDrawn="1"/>
        </p:nvPicPr>
        <p:blipFill>
          <a:blip r:embed="rId1">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4111287" y="3464897"/>
            <a:ext cx="525751" cy="52575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48463" y="2994822"/>
            <a:ext cx="311214" cy="385449"/>
          </a:xfrm>
          <a:prstGeom prst="rect">
            <a:avLst/>
          </a:prstGeom>
        </p:spPr>
      </p:pic>
      <p:pic>
        <p:nvPicPr>
          <p:cNvPr id="29" name="Picture 2"/>
          <p:cNvPicPr>
            <a:picLocks noChangeAspect="1" noChangeArrowheads="1"/>
          </p:cNvPicPr>
          <p:nvPr userDrawn="1"/>
        </p:nvPicPr>
        <p:blipFill>
          <a:blip r:embed="rId5">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bwMode="auto">
          <a:xfrm>
            <a:off x="517384" y="3511129"/>
            <a:ext cx="400529"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descr=""/>
          <p:cNvPicPr>
            <a:picLocks noChangeAspect="1" noChangeArrowheads="1"/>
          </p:cNvPicPr>
          <p:nvPr userDrawn="1"/>
        </p:nvPicPr>
        <p:blipFill>
          <a:blip r:embed="rId1">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4111287" y="5207972"/>
            <a:ext cx="525751" cy="52575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48463" y="4737897"/>
            <a:ext cx="311214" cy="385449"/>
          </a:xfrm>
          <a:prstGeom prst="rect">
            <a:avLst/>
          </a:prstGeom>
        </p:spPr>
      </p:pic>
      <p:pic>
        <p:nvPicPr>
          <p:cNvPr id="36" name="Picture 2"/>
          <p:cNvPicPr>
            <a:picLocks noChangeAspect="1" noChangeArrowheads="1"/>
          </p:cNvPicPr>
          <p:nvPr userDrawn="1"/>
        </p:nvPicPr>
        <p:blipFill>
          <a:blip r:embed="rId5">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bwMode="auto">
          <a:xfrm>
            <a:off x="517384" y="5254204"/>
            <a:ext cx="400529"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 Placeholder 17"/>
          <p:cNvSpPr>
            <a:spLocks noGrp="1"/>
          </p:cNvSpPr>
          <p:nvPr>
            <p:ph type="body" sz="quarter" idx="13" hasCustomPrompt="1"/>
          </p:nvPr>
        </p:nvSpPr>
        <p:spPr>
          <a:xfrm>
            <a:off x="1044076" y="3508777"/>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email@bricker.com</a:t>
            </a:r>
          </a:p>
        </p:txBody>
      </p:sp>
      <p:sp>
        <p:nvSpPr>
          <p:cNvPr id="40" name="Text Placeholder 17"/>
          <p:cNvSpPr>
            <a:spLocks noGrp="1"/>
          </p:cNvSpPr>
          <p:nvPr>
            <p:ph type="body" sz="quarter" idx="15" hasCustomPrompt="1"/>
          </p:nvPr>
        </p:nvSpPr>
        <p:spPr>
          <a:xfrm>
            <a:off x="4720120" y="1320459"/>
            <a:ext cx="3627972"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555.555.5555</a:t>
            </a:r>
          </a:p>
        </p:txBody>
      </p:sp>
      <p:sp>
        <p:nvSpPr>
          <p:cNvPr id="41" name="Text Placeholder 17"/>
          <p:cNvSpPr>
            <a:spLocks noGrp="1"/>
          </p:cNvSpPr>
          <p:nvPr>
            <p:ph type="body" sz="quarter" idx="16" hasCustomPrompt="1"/>
          </p:nvPr>
        </p:nvSpPr>
        <p:spPr>
          <a:xfrm>
            <a:off x="4720120" y="3038139"/>
            <a:ext cx="3621090"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555.555.5555</a:t>
            </a:r>
          </a:p>
        </p:txBody>
      </p:sp>
      <p:sp>
        <p:nvSpPr>
          <p:cNvPr id="42" name="Text Placeholder 17"/>
          <p:cNvSpPr>
            <a:spLocks noGrp="1"/>
          </p:cNvSpPr>
          <p:nvPr>
            <p:ph type="body" sz="quarter" idx="17" hasCustomPrompt="1"/>
          </p:nvPr>
        </p:nvSpPr>
        <p:spPr>
          <a:xfrm>
            <a:off x="4721133" y="4787559"/>
            <a:ext cx="3626425"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555.555.5555</a:t>
            </a:r>
          </a:p>
        </p:txBody>
      </p:sp>
      <p:sp>
        <p:nvSpPr>
          <p:cNvPr id="44" name="Text Placeholder 2"/>
          <p:cNvSpPr>
            <a:spLocks noGrp="1"/>
          </p:cNvSpPr>
          <p:nvPr>
            <p:ph type="body" sz="quarter" idx="10" hasCustomPrompt="1"/>
          </p:nvPr>
        </p:nvSpPr>
        <p:spPr>
          <a:xfrm>
            <a:off x="422809" y="3053735"/>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First M. Last</a:t>
            </a:r>
          </a:p>
        </p:txBody>
      </p:sp>
      <p:sp>
        <p:nvSpPr>
          <p:cNvPr id="46" name="Text Placeholder 21"/>
          <p:cNvSpPr>
            <a:spLocks noGrp="1"/>
          </p:cNvSpPr>
          <p:nvPr>
            <p:ph type="body" sz="quarter" idx="19" hasCustomPrompt="1"/>
          </p:nvPr>
        </p:nvSpPr>
        <p:spPr>
          <a:xfrm>
            <a:off x="4721133" y="1770339"/>
            <a:ext cx="3607909" cy="461962"/>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@twitterhandle</a:t>
            </a:r>
          </a:p>
        </p:txBody>
      </p:sp>
      <p:sp>
        <p:nvSpPr>
          <p:cNvPr id="47" name="Text Placeholder 21"/>
          <p:cNvSpPr>
            <a:spLocks noGrp="1"/>
          </p:cNvSpPr>
          <p:nvPr>
            <p:ph type="body" sz="quarter" idx="20" hasCustomPrompt="1"/>
          </p:nvPr>
        </p:nvSpPr>
        <p:spPr>
          <a:xfrm>
            <a:off x="4721133" y="3501604"/>
            <a:ext cx="3607909" cy="461962"/>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@twitterhandle</a:t>
            </a:r>
          </a:p>
        </p:txBody>
      </p:sp>
      <p:sp>
        <p:nvSpPr>
          <p:cNvPr id="48" name="Text Placeholder 21"/>
          <p:cNvSpPr>
            <a:spLocks noGrp="1"/>
          </p:cNvSpPr>
          <p:nvPr>
            <p:ph type="body" sz="quarter" idx="21" hasCustomPrompt="1"/>
          </p:nvPr>
        </p:nvSpPr>
        <p:spPr>
          <a:xfrm>
            <a:off x="4721133" y="5243833"/>
            <a:ext cx="3607909" cy="461962"/>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@twitterhandle</a:t>
            </a:r>
          </a:p>
        </p:txBody>
      </p:sp>
    </p:spTree>
    <p:extLst>
      <p:ext uri="{BB962C8B-B14F-4D97-AF65-F5344CB8AC3E}">
        <p14:creationId val="657984766"/>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end slide - option 2">
    <p:spTree>
      <p:nvGrpSpPr>
        <p:cNvPr id="1" name=""/>
        <p:cNvGrpSpPr/>
        <p:nvPr/>
      </p:nvGrpSpPr>
      <p:grpSpPr>
        <a:xfrm>
          <a:off x="0" y="0"/>
          <a:ext cx="0" cy="0"/>
        </a:xfrm>
      </p:grpSpPr>
      <p:sp>
        <p:nvSpPr>
          <p:cNvPr id="27" name="Text Placeholder 2"/>
          <p:cNvSpPr>
            <a:spLocks noGrp="1"/>
          </p:cNvSpPr>
          <p:nvPr>
            <p:ph type="body" sz="quarter" idx="22" hasCustomPrompt="1"/>
          </p:nvPr>
        </p:nvSpPr>
        <p:spPr>
          <a:xfrm>
            <a:off x="1775512" y="694147"/>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First M. Last</a:t>
            </a:r>
          </a:p>
        </p:txBody>
      </p:sp>
      <p:sp>
        <p:nvSpPr>
          <p:cNvPr id="45" name="Text Placeholder 2"/>
          <p:cNvSpPr>
            <a:spLocks noGrp="1"/>
          </p:cNvSpPr>
          <p:nvPr>
            <p:ph type="body" sz="quarter" idx="18" hasCustomPrompt="1"/>
          </p:nvPr>
        </p:nvSpPr>
        <p:spPr>
          <a:xfrm>
            <a:off x="1765455" y="4586460"/>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First M. Last</a:t>
            </a:r>
          </a:p>
        </p:txBody>
      </p:sp>
      <p:sp>
        <p:nvSpPr>
          <p:cNvPr id="39" name="Text Placeholder 17"/>
          <p:cNvSpPr>
            <a:spLocks noGrp="1"/>
          </p:cNvSpPr>
          <p:nvPr>
            <p:ph type="body" sz="quarter" idx="14" hasCustomPrompt="1"/>
          </p:nvPr>
        </p:nvSpPr>
        <p:spPr>
          <a:xfrm>
            <a:off x="2388093" y="5092111"/>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email@bricker.com</a:t>
            </a:r>
          </a:p>
        </p:txBody>
      </p:sp>
      <p:sp>
        <p:nvSpPr>
          <p:cNvPr id="37" name="Text Placeholder 17"/>
          <p:cNvSpPr>
            <a:spLocks noGrp="1"/>
          </p:cNvSpPr>
          <p:nvPr>
            <p:ph type="body" sz="quarter" idx="12" hasCustomPrompt="1"/>
          </p:nvPr>
        </p:nvSpPr>
        <p:spPr>
          <a:xfrm>
            <a:off x="2396779" y="1188261"/>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email@bricker.com</a:t>
            </a:r>
          </a:p>
        </p:txBody>
      </p:sp>
      <p:cxnSp>
        <p:nvCxnSpPr>
          <p:cNvPr id="6" name="Straight Connector 5"/>
          <p:cNvCxnSpPr/>
          <p:nvPr userDrawn="1"/>
        </p:nvCxnSpPr>
        <p:spPr>
          <a:xfrm flipH="1">
            <a:off x="7909032" y="694147"/>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8652909" y="2446748"/>
            <a:ext cx="2690635" cy="1932902"/>
          </a:xfrm>
          <a:prstGeom prst="rect">
            <a:avLst/>
          </a:prstGeom>
        </p:spPr>
      </p:pic>
      <p:cxnSp>
        <p:nvCxnSpPr>
          <p:cNvPr id="5" name="Straight Connector 4"/>
          <p:cNvCxnSpPr/>
          <p:nvPr userDrawn="1"/>
        </p:nvCxnSpPr>
        <p:spPr>
          <a:xfrm flipH="1">
            <a:off x="7909032" y="694147"/>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7909032" y="694147"/>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05538" y="1747226"/>
            <a:ext cx="311214" cy="385449"/>
          </a:xfrm>
          <a:prstGeom prst="rect">
            <a:avLst/>
          </a:prstGeom>
        </p:spPr>
      </p:pic>
      <p:pic>
        <p:nvPicPr>
          <p:cNvPr id="18" name="Picture 2"/>
          <p:cNvPicPr>
            <a:picLocks noChangeAspect="1" noChangeArrowheads="1"/>
          </p:cNvPicPr>
          <p:nvPr userDrawn="1"/>
        </p:nvPicPr>
        <p:blipFill>
          <a:blip r:embed="rId3">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bwMode="auto">
          <a:xfrm>
            <a:off x="1870087" y="1204751"/>
            <a:ext cx="400529"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05538" y="3678644"/>
            <a:ext cx="311214" cy="385449"/>
          </a:xfrm>
          <a:prstGeom prst="rect">
            <a:avLst/>
          </a:prstGeom>
        </p:spPr>
      </p:pic>
      <p:pic>
        <p:nvPicPr>
          <p:cNvPr id="29" name="Picture 2"/>
          <p:cNvPicPr>
            <a:picLocks noChangeAspect="1" noChangeArrowheads="1"/>
          </p:cNvPicPr>
          <p:nvPr userDrawn="1"/>
        </p:nvPicPr>
        <p:blipFill>
          <a:blip r:embed="rId3">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bwMode="auto">
          <a:xfrm>
            <a:off x="1870087" y="3136169"/>
            <a:ext cx="400529"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99190" y="5636938"/>
            <a:ext cx="311214" cy="385449"/>
          </a:xfrm>
          <a:prstGeom prst="rect">
            <a:avLst/>
          </a:prstGeom>
        </p:spPr>
      </p:pic>
      <p:pic>
        <p:nvPicPr>
          <p:cNvPr id="36" name="Picture 2"/>
          <p:cNvPicPr>
            <a:picLocks noChangeAspect="1" noChangeArrowheads="1"/>
          </p:cNvPicPr>
          <p:nvPr userDrawn="1"/>
        </p:nvPicPr>
        <p:blipFill>
          <a:blip r:embed="rId3">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bwMode="auto">
          <a:xfrm>
            <a:off x="1863739" y="5094463"/>
            <a:ext cx="400529"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 Placeholder 17"/>
          <p:cNvSpPr>
            <a:spLocks noGrp="1"/>
          </p:cNvSpPr>
          <p:nvPr>
            <p:ph type="body" sz="quarter" idx="13" hasCustomPrompt="1"/>
          </p:nvPr>
        </p:nvSpPr>
        <p:spPr>
          <a:xfrm>
            <a:off x="2396779" y="3133817"/>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email@bricker.com</a:t>
            </a:r>
          </a:p>
        </p:txBody>
      </p:sp>
      <p:sp>
        <p:nvSpPr>
          <p:cNvPr id="40" name="Text Placeholder 17"/>
          <p:cNvSpPr>
            <a:spLocks noGrp="1"/>
          </p:cNvSpPr>
          <p:nvPr>
            <p:ph type="body" sz="quarter" idx="15" hasCustomPrompt="1"/>
          </p:nvPr>
        </p:nvSpPr>
        <p:spPr>
          <a:xfrm>
            <a:off x="2377195" y="1749753"/>
            <a:ext cx="3627972"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555.555.5555</a:t>
            </a:r>
          </a:p>
        </p:txBody>
      </p:sp>
      <p:sp>
        <p:nvSpPr>
          <p:cNvPr id="41" name="Text Placeholder 17"/>
          <p:cNvSpPr>
            <a:spLocks noGrp="1"/>
          </p:cNvSpPr>
          <p:nvPr>
            <p:ph type="body" sz="quarter" idx="16" hasCustomPrompt="1"/>
          </p:nvPr>
        </p:nvSpPr>
        <p:spPr>
          <a:xfrm>
            <a:off x="2377195" y="3674826"/>
            <a:ext cx="3621090"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555.555.5555</a:t>
            </a:r>
          </a:p>
        </p:txBody>
      </p:sp>
      <p:sp>
        <p:nvSpPr>
          <p:cNvPr id="42" name="Text Placeholder 17"/>
          <p:cNvSpPr>
            <a:spLocks noGrp="1"/>
          </p:cNvSpPr>
          <p:nvPr>
            <p:ph type="body" sz="quarter" idx="17" hasCustomPrompt="1"/>
          </p:nvPr>
        </p:nvSpPr>
        <p:spPr>
          <a:xfrm>
            <a:off x="2371860" y="5639465"/>
            <a:ext cx="3626425"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555.555.5555</a:t>
            </a:r>
          </a:p>
        </p:txBody>
      </p:sp>
      <p:sp>
        <p:nvSpPr>
          <p:cNvPr id="44" name="Text Placeholder 2"/>
          <p:cNvSpPr>
            <a:spLocks noGrp="1"/>
          </p:cNvSpPr>
          <p:nvPr>
            <p:ph type="body" sz="quarter" idx="10" hasCustomPrompt="1"/>
          </p:nvPr>
        </p:nvSpPr>
        <p:spPr>
          <a:xfrm>
            <a:off x="1775512" y="2631640"/>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First M. Last</a:t>
            </a:r>
          </a:p>
        </p:txBody>
      </p:sp>
    </p:spTree>
    <p:extLst>
      <p:ext uri="{BB962C8B-B14F-4D97-AF65-F5344CB8AC3E}">
        <p14:creationId val="3607648209"/>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end slide - option 2">
    <p:spTree>
      <p:nvGrpSpPr>
        <p:cNvPr id="1" name=""/>
        <p:cNvGrpSpPr/>
        <p:nvPr/>
      </p:nvGrpSpPr>
      <p:grpSpPr>
        <a:xfrm>
          <a:off x="0" y="0"/>
          <a:ext cx="0" cy="0"/>
        </a:xfrm>
      </p:grpSpPr>
      <p:sp>
        <p:nvSpPr>
          <p:cNvPr id="27" name="Text Placeholder 2"/>
          <p:cNvSpPr>
            <a:spLocks noGrp="1"/>
          </p:cNvSpPr>
          <p:nvPr>
            <p:ph type="body" sz="quarter" idx="22" hasCustomPrompt="1"/>
          </p:nvPr>
        </p:nvSpPr>
        <p:spPr>
          <a:xfrm>
            <a:off x="4441298" y="1218634"/>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Date</a:t>
            </a:r>
          </a:p>
        </p:txBody>
      </p:sp>
      <p:sp>
        <p:nvSpPr>
          <p:cNvPr id="45" name="Text Placeholder 2"/>
          <p:cNvSpPr>
            <a:spLocks noGrp="1"/>
          </p:cNvSpPr>
          <p:nvPr>
            <p:ph type="body" sz="quarter" idx="18" hasCustomPrompt="1"/>
          </p:nvPr>
        </p:nvSpPr>
        <p:spPr>
          <a:xfrm>
            <a:off x="4439927" y="4179034"/>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Date</a:t>
            </a:r>
          </a:p>
        </p:txBody>
      </p:sp>
      <p:sp>
        <p:nvSpPr>
          <p:cNvPr id="39" name="Text Placeholder 17"/>
          <p:cNvSpPr>
            <a:spLocks noGrp="1"/>
          </p:cNvSpPr>
          <p:nvPr>
            <p:ph type="body" sz="quarter" idx="14" hasCustomPrompt="1"/>
          </p:nvPr>
        </p:nvSpPr>
        <p:spPr>
          <a:xfrm>
            <a:off x="4439927" y="4684685"/>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Title</a:t>
            </a:r>
          </a:p>
        </p:txBody>
      </p:sp>
      <p:sp>
        <p:nvSpPr>
          <p:cNvPr id="37" name="Text Placeholder 17"/>
          <p:cNvSpPr>
            <a:spLocks noGrp="1"/>
          </p:cNvSpPr>
          <p:nvPr>
            <p:ph type="body" sz="quarter" idx="12" hasCustomPrompt="1"/>
          </p:nvPr>
        </p:nvSpPr>
        <p:spPr>
          <a:xfrm>
            <a:off x="4439927" y="1712748"/>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Title</a:t>
            </a:r>
          </a:p>
        </p:txBody>
      </p:sp>
      <p:pic>
        <p:nvPicPr>
          <p:cNvPr id="7" name="Picture 6"/>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819235" y="2462549"/>
            <a:ext cx="2690635" cy="1932902"/>
          </a:xfrm>
          <a:prstGeom prst="rect">
            <a:avLst/>
          </a:prstGeom>
        </p:spPr>
      </p:pic>
      <p:sp>
        <p:nvSpPr>
          <p:cNvPr id="38" name="Text Placeholder 17"/>
          <p:cNvSpPr>
            <a:spLocks noGrp="1"/>
          </p:cNvSpPr>
          <p:nvPr>
            <p:ph type="body" sz="quarter" idx="13" hasCustomPrompt="1"/>
          </p:nvPr>
        </p:nvSpPr>
        <p:spPr>
          <a:xfrm>
            <a:off x="4429870" y="3171002"/>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Title</a:t>
            </a:r>
          </a:p>
        </p:txBody>
      </p:sp>
      <p:sp>
        <p:nvSpPr>
          <p:cNvPr id="44" name="Text Placeholder 2"/>
          <p:cNvSpPr>
            <a:spLocks noGrp="1"/>
          </p:cNvSpPr>
          <p:nvPr>
            <p:ph type="body" sz="quarter" idx="10" hasCustomPrompt="1"/>
          </p:nvPr>
        </p:nvSpPr>
        <p:spPr>
          <a:xfrm>
            <a:off x="4431241" y="2668825"/>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Date</a:t>
            </a:r>
          </a:p>
        </p:txBody>
      </p:sp>
      <p:sp>
        <p:nvSpPr>
          <p:cNvPr id="21" name="Text Placeholder 2"/>
          <p:cNvSpPr>
            <a:spLocks noGrp="1"/>
          </p:cNvSpPr>
          <p:nvPr>
            <p:ph type="body" sz="quarter" idx="23" hasCustomPrompt="1"/>
          </p:nvPr>
        </p:nvSpPr>
        <p:spPr>
          <a:xfrm>
            <a:off x="4441298" y="5705159"/>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Date</a:t>
            </a:r>
          </a:p>
        </p:txBody>
      </p:sp>
      <p:sp>
        <p:nvSpPr>
          <p:cNvPr id="22" name="Text Placeholder 17"/>
          <p:cNvSpPr>
            <a:spLocks noGrp="1"/>
          </p:cNvSpPr>
          <p:nvPr>
            <p:ph type="body" sz="quarter" idx="24" hasCustomPrompt="1"/>
          </p:nvPr>
        </p:nvSpPr>
        <p:spPr>
          <a:xfrm>
            <a:off x="4441298" y="6210810"/>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Title</a:t>
            </a:r>
          </a:p>
        </p:txBody>
      </p:sp>
      <p:sp>
        <p:nvSpPr>
          <p:cNvPr id="23" name="Text Placeholder 4"/>
          <p:cNvSpPr>
            <a:spLocks noGrp="1"/>
          </p:cNvSpPr>
          <p:nvPr>
            <p:ph type="body" sz="quarter" idx="29" hasCustomPrompt="1"/>
          </p:nvPr>
        </p:nvSpPr>
        <p:spPr>
          <a:xfrm>
            <a:off x="555457" y="306925"/>
            <a:ext cx="11416583" cy="752475"/>
          </a:xfrm>
          <a:solidFill>
            <a:schemeClr val="accent4">
              <a:lumMod val="40000"/>
              <a:lumOff val="60000"/>
            </a:schemeClr>
          </a:solidFill>
        </p:spPr>
        <p:txBody>
          <a:bodyPr anchor="ctr" anchorCtr="0">
            <a:normAutofit/>
          </a:bodyPr>
          <a:lstStyle>
            <a:lvl1pPr algn="ctr">
              <a:spcAft>
                <a:spcPct val="0"/>
              </a:spcAft>
              <a:defRPr sz="3200" b="1">
                <a:solidFill>
                  <a:srgbClr val="588AB6"/>
                </a:solidFill>
                <a:latin typeface="Arial Black" panose="020b0a04020102020204" pitchFamily="34" charset="0"/>
              </a:defRPr>
            </a:lvl1pPr>
          </a:lstStyle>
          <a:p>
            <a:pPr lvl="0"/>
            <a:r>
              <a:rPr lang="en-US"/>
              <a:t>UPCOMING EVENTS</a:t>
            </a:r>
          </a:p>
        </p:txBody>
      </p:sp>
    </p:spTree>
    <p:extLst>
      <p:ext uri="{BB962C8B-B14F-4D97-AF65-F5344CB8AC3E}">
        <p14:creationId val="1262059068"/>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ustom Layout">
    <p:spTree>
      <p:nvGrpSpPr>
        <p:cNvPr id="1" name=""/>
        <p:cNvGrpSpPr/>
        <p:nvPr/>
      </p:nvGrpSpPr>
      <p:grpSpPr>
        <a:xfrm>
          <a:off x="0" y="0"/>
          <a:ext cx="0" cy="0"/>
        </a:xfrm>
      </p:grpSpPr>
      <p:sp>
        <p:nvSpPr>
          <p:cNvPr id="9" name="TextBox 8"/>
          <p:cNvSpPr txBox="1"/>
          <p:nvPr userDrawn="1"/>
        </p:nvSpPr>
        <p:spPr>
          <a:xfrm>
            <a:off x="7611980" y="2952750"/>
            <a:ext cx="4046619" cy="3629024"/>
          </a:xfrm>
          <a:prstGeom prst="rect">
            <a:avLst/>
          </a:prstGeom>
          <a:noFill/>
        </p:spPr>
        <p:txBody>
          <a:bodyPr wrap="square" lIns="91440" rIns="91440" rtlCol="0" anchor="ctr" anchorCtr="0">
            <a:noAutofit/>
          </a:bodyPr>
          <a:lstStyle/>
          <a:p>
            <a:pPr algn="ctr">
              <a:spcAft>
                <a:spcPts val="1600"/>
              </a:spcAft>
            </a:pPr>
            <a:r>
              <a:rPr lang="en-US" sz="4800" b="0">
                <a:solidFill>
                  <a:schemeClr val="tx1"/>
                </a:solidFill>
                <a:latin typeface="Arial" panose="020b0604020202020204" pitchFamily="34" charset="0"/>
                <a:ea typeface="Montserrat Light" charset="0"/>
                <a:cs typeface="Arial" panose="020b0604020202020204" pitchFamily="34" charset="0"/>
              </a:rPr>
              <a:t>Text ‘Bricker’ to 555888</a:t>
            </a:r>
            <a:endParaRPr lang="en-US" sz="4800" b="0">
              <a:solidFill>
                <a:schemeClr val="tx1"/>
              </a:solidFill>
              <a:latin typeface="Arial" panose="020b0604020202020204" pitchFamily="34" charset="0"/>
              <a:cs typeface="Arial" panose="020b0604020202020204" pitchFamily="34" charset="0"/>
            </a:endParaRPr>
          </a:p>
        </p:txBody>
      </p:sp>
      <p:sp>
        <p:nvSpPr>
          <p:cNvPr id="7" name="TextBox 6"/>
          <p:cNvSpPr txBox="1"/>
          <p:nvPr userDrawn="1"/>
        </p:nvSpPr>
        <p:spPr>
          <a:xfrm>
            <a:off x="582529" y="542229"/>
            <a:ext cx="5951621" cy="5763320"/>
          </a:xfrm>
          <a:prstGeom prst="rect">
            <a:avLst/>
          </a:prstGeom>
          <a:solidFill>
            <a:schemeClr val="accent4">
              <a:lumMod val="40000"/>
              <a:lumOff val="60000"/>
            </a:schemeClr>
          </a:solidFill>
        </p:spPr>
        <p:txBody>
          <a:bodyPr wrap="square" lIns="457200" rIns="457200" rtlCol="0" anchor="ctr" anchorCtr="0">
            <a:noAutofit/>
          </a:bodyPr>
          <a:lstStyle/>
          <a:p>
            <a:pPr>
              <a:spcAft>
                <a:spcPts val="1600"/>
              </a:spcAft>
            </a:pPr>
            <a:r>
              <a:rPr lang="en-US" sz="5400" b="1">
                <a:solidFill>
                  <a:srgbClr val="588AB6"/>
                </a:solidFill>
                <a:latin typeface="Arial" panose="020b0604020202020204" pitchFamily="34" charset="0"/>
                <a:ea typeface="Montserrat Light" charset="0"/>
                <a:cs typeface="Arial" panose="020b0604020202020204" pitchFamily="34" charset="0"/>
              </a:rPr>
              <a:t>Sign up for </a:t>
            </a:r>
            <a:br>
              <a:rPr lang="en-US" sz="5400" b="1">
                <a:solidFill>
                  <a:srgbClr val="588AB6"/>
                </a:solidFill>
                <a:latin typeface="Arial" panose="020b0604020202020204" pitchFamily="34" charset="0"/>
                <a:ea typeface="Montserrat Light" charset="0"/>
                <a:cs typeface="Arial" panose="020b0604020202020204" pitchFamily="34" charset="0"/>
              </a:rPr>
            </a:br>
            <a:r>
              <a:rPr lang="en-US" sz="5400" b="1">
                <a:solidFill>
                  <a:srgbClr val="588AB6"/>
                </a:solidFill>
                <a:latin typeface="Arial" panose="020b0604020202020204" pitchFamily="34" charset="0"/>
                <a:ea typeface="Montserrat Light" charset="0"/>
                <a:cs typeface="Arial" panose="020b0604020202020204" pitchFamily="34" charset="0"/>
              </a:rPr>
              <a:t>email insights </a:t>
            </a:r>
            <a:br>
              <a:rPr lang="en-US" sz="5400" b="1">
                <a:solidFill>
                  <a:srgbClr val="588AB6"/>
                </a:solidFill>
                <a:latin typeface="Arial" panose="020b0604020202020204" pitchFamily="34" charset="0"/>
                <a:ea typeface="Montserrat Light" charset="0"/>
                <a:cs typeface="Arial" panose="020b0604020202020204" pitchFamily="34" charset="0"/>
              </a:rPr>
            </a:br>
            <a:r>
              <a:rPr lang="en-US" sz="5400" b="1">
                <a:solidFill>
                  <a:srgbClr val="588AB6"/>
                </a:solidFill>
                <a:latin typeface="Arial" panose="020b0604020202020204" pitchFamily="34" charset="0"/>
                <a:ea typeface="Montserrat Light" charset="0"/>
                <a:cs typeface="Arial" panose="020b0604020202020204" pitchFamily="34" charset="0"/>
              </a:rPr>
              <a:t>authored by </a:t>
            </a:r>
            <a:br>
              <a:rPr lang="en-US" sz="5400" b="1">
                <a:solidFill>
                  <a:srgbClr val="588AB6"/>
                </a:solidFill>
                <a:latin typeface="Arial" panose="020b0604020202020204" pitchFamily="34" charset="0"/>
                <a:ea typeface="Montserrat Light" charset="0"/>
                <a:cs typeface="Arial" panose="020b0604020202020204" pitchFamily="34" charset="0"/>
              </a:rPr>
            </a:br>
            <a:r>
              <a:rPr lang="en-US" sz="5400" b="1">
                <a:solidFill>
                  <a:srgbClr val="588AB6"/>
                </a:solidFill>
                <a:latin typeface="Arial" panose="020b0604020202020204" pitchFamily="34" charset="0"/>
                <a:ea typeface="Montserrat Light" charset="0"/>
                <a:cs typeface="Arial" panose="020b0604020202020204" pitchFamily="34" charset="0"/>
              </a:rPr>
              <a:t>our attorneys. </a:t>
            </a:r>
            <a:endParaRPr lang="en-US" sz="5400" b="1">
              <a:solidFill>
                <a:srgbClr val="588AB6"/>
              </a:solidFill>
              <a:latin typeface="Arial" panose="020b0604020202020204" pitchFamily="34" charset="0"/>
              <a:cs typeface="Arial" panose="020b0604020202020204" pitchFamily="34" charset="0"/>
            </a:endParaRPr>
          </a:p>
        </p:txBody>
      </p:sp>
      <p:pic>
        <p:nvPicPr>
          <p:cNvPr id="6" name="Picture 2" descr=""/>
          <p:cNvPicPr>
            <a:picLocks noChangeAspect="1" noChangeArrowheads="1"/>
          </p:cNvPicPr>
          <p:nvPr userDrawn="1"/>
        </p:nvPicPr>
        <p:blipFill>
          <a:blip r:embed="rId1">
            <a:extLst>
              <a:ext uri="{28A0092B-C50C-407E-A947-70E740481C1C}">
                <a14:useLocalDpi xmlns:a14="http://schemas.microsoft.com/office/drawing/2010/main"/>
              </a:ext>
            </a:extLst>
          </a:blip>
          <a:stretch>
            <a:fillRect/>
          </a:stretch>
        </p:blipFill>
        <p:spPr bwMode="auto">
          <a:xfrm>
            <a:off x="8429625" y="10668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val="264758454"/>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blank_contact">
    <p:spTree>
      <p:nvGrpSpPr>
        <p:cNvPr id="1" name=""/>
        <p:cNvGrpSpPr/>
        <p:nvPr/>
      </p:nvGrpSpPr>
      <p:grpSpPr>
        <a:xfrm>
          <a:off x="0" y="0"/>
          <a:ext cx="0" cy="0"/>
        </a:xfrm>
      </p:grpSpPr>
      <p:cxnSp>
        <p:nvCxnSpPr>
          <p:cNvPr id="6" name="Straight Connector 5"/>
          <p:cNvCxnSpPr/>
          <p:nvPr userDrawn="1"/>
        </p:nvCxnSpPr>
        <p:spPr>
          <a:xfrm flipH="1">
            <a:off x="6023082" y="887737"/>
            <a:ext cx="0" cy="512064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1190625" y="1589915"/>
            <a:ext cx="3995738" cy="709612"/>
          </a:xfrm>
        </p:spPr>
        <p:txBody>
          <a:bodyPr/>
          <a:lstStyle>
            <a:lvl1pPr>
              <a:defRPr b="1" baseline="0">
                <a:solidFill>
                  <a:srgbClr val="0176BB"/>
                </a:solidFill>
              </a:defRPr>
            </a:lvl1pPr>
          </a:lstStyle>
          <a:p>
            <a:pPr lvl="0"/>
            <a:r>
              <a:rPr lang="en-US"/>
              <a:t>First M. Last</a:t>
            </a:r>
          </a:p>
        </p:txBody>
      </p:sp>
      <p:sp>
        <p:nvSpPr>
          <p:cNvPr id="20" name="Text Placeholder 19"/>
          <p:cNvSpPr>
            <a:spLocks noGrp="1"/>
          </p:cNvSpPr>
          <p:nvPr>
            <p:ph type="body" sz="quarter" idx="11" hasCustomPrompt="1"/>
          </p:nvPr>
        </p:nvSpPr>
        <p:spPr>
          <a:xfrm>
            <a:off x="1190625" y="2215799"/>
            <a:ext cx="3995738" cy="504658"/>
          </a:xfrm>
        </p:spPr>
        <p:txBody>
          <a:bodyPr>
            <a:noAutofit/>
          </a:bodyPr>
          <a:lstStyle>
            <a:lvl1pPr>
              <a:defRPr sz="2400"/>
            </a:lvl1pPr>
            <a:lvl2pPr>
              <a:defRPr sz="2400"/>
            </a:lvl2pPr>
            <a:lvl3pPr>
              <a:defRPr sz="2400"/>
            </a:lvl3pPr>
            <a:lvl4pPr>
              <a:defRPr sz="2400"/>
            </a:lvl4pPr>
            <a:lvl5pPr>
              <a:defRPr sz="2400"/>
            </a:lvl5pPr>
          </a:lstStyle>
          <a:p>
            <a:pPr lvl="0"/>
            <a:r>
              <a:rPr lang="en-US"/>
              <a:t>email@brickergraydon.com</a:t>
            </a:r>
          </a:p>
        </p:txBody>
      </p:sp>
      <p:sp>
        <p:nvSpPr>
          <p:cNvPr id="30" name="Text Placeholder 29"/>
          <p:cNvSpPr>
            <a:spLocks noGrp="1"/>
          </p:cNvSpPr>
          <p:nvPr>
            <p:ph type="body" sz="quarter" idx="12" hasCustomPrompt="1"/>
          </p:nvPr>
        </p:nvSpPr>
        <p:spPr>
          <a:xfrm>
            <a:off x="1190625" y="2745183"/>
            <a:ext cx="3995738" cy="552450"/>
          </a:xfrm>
        </p:spPr>
        <p:txBody>
          <a:bodyPr>
            <a:noAutofit/>
          </a:bodyPr>
          <a:lstStyle>
            <a:lvl1pPr>
              <a:defRPr sz="2400"/>
            </a:lvl1pPr>
            <a:lvl2pPr>
              <a:defRPr sz="2400"/>
            </a:lvl2pPr>
            <a:lvl3pPr>
              <a:defRPr sz="2400"/>
            </a:lvl3pPr>
            <a:lvl4pPr>
              <a:defRPr sz="2400"/>
            </a:lvl4pPr>
            <a:lvl5pPr>
              <a:defRPr sz="2400"/>
            </a:lvl5pPr>
          </a:lstStyle>
          <a:p>
            <a:pPr lvl="0"/>
            <a:r>
              <a:rPr lang="en-US" err="1"/>
              <a:t>xxx.xxx.xxxx</a:t>
            </a:r>
            <a:endParaRPr lang="en-US"/>
          </a:p>
        </p:txBody>
      </p:sp>
      <p:sp>
        <p:nvSpPr>
          <p:cNvPr id="31" name="Text Placeholder 3"/>
          <p:cNvSpPr>
            <a:spLocks noGrp="1"/>
          </p:cNvSpPr>
          <p:nvPr>
            <p:ph type="body" sz="quarter" idx="13" hasCustomPrompt="1"/>
          </p:nvPr>
        </p:nvSpPr>
        <p:spPr>
          <a:xfrm>
            <a:off x="1190625" y="3593661"/>
            <a:ext cx="3995738" cy="709612"/>
          </a:xfrm>
        </p:spPr>
        <p:txBody>
          <a:bodyPr/>
          <a:lstStyle>
            <a:lvl1pPr>
              <a:defRPr b="1" baseline="0">
                <a:solidFill>
                  <a:srgbClr val="0176BB"/>
                </a:solidFill>
              </a:defRPr>
            </a:lvl1pPr>
          </a:lstStyle>
          <a:p>
            <a:pPr lvl="0"/>
            <a:r>
              <a:rPr lang="en-US"/>
              <a:t>First M. Last</a:t>
            </a:r>
          </a:p>
        </p:txBody>
      </p:sp>
      <p:sp>
        <p:nvSpPr>
          <p:cNvPr id="32" name="Text Placeholder 19"/>
          <p:cNvSpPr>
            <a:spLocks noGrp="1"/>
          </p:cNvSpPr>
          <p:nvPr>
            <p:ph type="body" sz="quarter" idx="14" hasCustomPrompt="1"/>
          </p:nvPr>
        </p:nvSpPr>
        <p:spPr>
          <a:xfrm>
            <a:off x="1190625" y="4219545"/>
            <a:ext cx="3995738" cy="504658"/>
          </a:xfrm>
        </p:spPr>
        <p:txBody>
          <a:bodyPr>
            <a:noAutofit/>
          </a:bodyPr>
          <a:lstStyle>
            <a:lvl1pPr>
              <a:defRPr sz="2400"/>
            </a:lvl1pPr>
            <a:lvl2pPr>
              <a:defRPr sz="2400"/>
            </a:lvl2pPr>
            <a:lvl3pPr>
              <a:defRPr sz="2400"/>
            </a:lvl3pPr>
            <a:lvl4pPr>
              <a:defRPr sz="2400"/>
            </a:lvl4pPr>
            <a:lvl5pPr>
              <a:defRPr sz="2400"/>
            </a:lvl5pPr>
          </a:lstStyle>
          <a:p>
            <a:pPr lvl="0"/>
            <a:r>
              <a:rPr lang="en-US"/>
              <a:t>email@brickergraydon.com</a:t>
            </a:r>
          </a:p>
        </p:txBody>
      </p:sp>
      <p:sp>
        <p:nvSpPr>
          <p:cNvPr id="33" name="Text Placeholder 29"/>
          <p:cNvSpPr>
            <a:spLocks noGrp="1"/>
          </p:cNvSpPr>
          <p:nvPr>
            <p:ph type="body" sz="quarter" idx="15" hasCustomPrompt="1"/>
          </p:nvPr>
        </p:nvSpPr>
        <p:spPr>
          <a:xfrm>
            <a:off x="1190625" y="4748929"/>
            <a:ext cx="3995738" cy="552450"/>
          </a:xfrm>
        </p:spPr>
        <p:txBody>
          <a:bodyPr>
            <a:noAutofit/>
          </a:bodyPr>
          <a:lstStyle>
            <a:lvl1pPr>
              <a:defRPr sz="2400"/>
            </a:lvl1pPr>
            <a:lvl2pPr>
              <a:defRPr sz="2400"/>
            </a:lvl2pPr>
            <a:lvl3pPr>
              <a:defRPr sz="2400"/>
            </a:lvl3pPr>
            <a:lvl4pPr>
              <a:defRPr sz="2400"/>
            </a:lvl4pPr>
            <a:lvl5pPr>
              <a:defRPr sz="2400"/>
            </a:lvl5pPr>
          </a:lstStyle>
          <a:p>
            <a:pPr lvl="0"/>
            <a:r>
              <a:rPr lang="en-US" err="1"/>
              <a:t>xxx.xxx.xxxx</a:t>
            </a:r>
            <a:endParaRPr lang="en-US"/>
          </a:p>
        </p:txBody>
      </p:sp>
      <p:sp>
        <p:nvSpPr>
          <p:cNvPr id="12" name="Slide Number Placeholder 4">
            <a:extLst>
              <a:ext uri="{FF2B5EF4-FFF2-40B4-BE49-F238E27FC236}">
                <a16:creationId xmlns:a16="http://schemas.microsoft.com/office/drawing/2014/main" id="{4F2F9AD8-DC5A-47D2-8188-C3E8DFF379CA}"/>
              </a:ext>
            </a:extLst>
          </p:cNvPr>
          <p:cNvSpPr>
            <a:spLocks noGrp="1"/>
          </p:cNvSpPr>
          <p:nvPr>
            <p:ph type="sldNum" sz="quarter" idx="4"/>
          </p:nvPr>
        </p:nvSpPr>
        <p:spPr>
          <a:xfrm>
            <a:off x="11353126" y="6356350"/>
            <a:ext cx="655186" cy="408592"/>
          </a:xfrm>
          <a:prstGeom prst="rect">
            <a:avLst/>
          </a:prstGeom>
        </p:spPr>
        <p:txBody>
          <a:bodyPr vert="horz" lIns="91440" tIns="45720" rIns="91440" bIns="45720" rtlCol="0" anchor="ctr"/>
          <a:lstStyle>
            <a:lvl1pPr algn="r">
              <a:defRPr sz="1400" b="0" i="0">
                <a:solidFill>
                  <a:srgbClr val="0176BB"/>
                </a:solidFill>
                <a:latin typeface="+mn-lt"/>
                <a:ea typeface="Arial" panose="020b0604020202020204" pitchFamily="34" charset="0"/>
                <a:cs typeface="Arial" panose="020b0604020202020204" pitchFamily="34" charset="0"/>
              </a:defRPr>
            </a:lvl1pPr>
          </a:lstStyle>
          <a:p>
            <a:fld id="{D74EEBE0-90DA-9449-945D-BE812F6254A8}" type="slidenum">
              <a:rPr lang="en-US" smtClean="0"/>
              <a:t>‹#›</a:t>
            </a:fld>
            <a:endParaRPr lang="en-US"/>
          </a:p>
        </p:txBody>
      </p:sp>
      <p:sp>
        <p:nvSpPr>
          <p:cNvPr id="2" name="Title 1">
            <a:extLst>
              <a:ext uri="{FF2B5EF4-FFF2-40B4-BE49-F238E27FC236}">
                <a16:creationId xmlns:a16="http://schemas.microsoft.com/office/drawing/2014/main" id="{9B26EF22-41F9-4B90-9486-6FB273E84947}"/>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7DBDC818-1449-499E-2D9A-32CC2EF78823}"/>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6974995" y="2432275"/>
            <a:ext cx="3857266" cy="1993447"/>
          </a:xfrm>
          <a:prstGeom prst="rect">
            <a:avLst/>
          </a:prstGeom>
        </p:spPr>
      </p:pic>
    </p:spTree>
    <p:extLst>
      <p:ext uri="{BB962C8B-B14F-4D97-AF65-F5344CB8AC3E}">
        <p14:creationId val="3873441208"/>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10" name="Title 7">
            <a:extLst>
              <a:ext uri="{FF2B5EF4-FFF2-40B4-BE49-F238E27FC236}">
                <a16:creationId xmlns:a16="http://schemas.microsoft.com/office/drawing/2014/main" id="{046A5AFB-70F2-400E-9F24-F3BD9EFB5075}"/>
              </a:ext>
            </a:extLst>
          </p:cNvPr>
          <p:cNvSpPr>
            <a:spLocks noGrp="1"/>
          </p:cNvSpPr>
          <p:nvPr>
            <p:ph type="title" hasCustomPrompt="1"/>
          </p:nvPr>
        </p:nvSpPr>
        <p:spPr>
          <a:xfrm>
            <a:off x="558946" y="769476"/>
            <a:ext cx="9879016" cy="456436"/>
          </a:xfrm>
        </p:spPr>
        <p:txBody>
          <a:bodyPr>
            <a:noAutofit/>
          </a:bodyPr>
          <a:lstStyle>
            <a:lvl1pPr>
              <a:defRPr sz="4000" b="1">
                <a:solidFill>
                  <a:srgbClr val="173151"/>
                </a:solidFill>
                <a:latin typeface="+mn-lt"/>
              </a:defRPr>
            </a:lvl1pPr>
          </a:lstStyle>
          <a:p>
            <a:pPr lvl="0"/>
            <a:r>
              <a:rPr lang="en-US"/>
              <a:t>Click to Edit</a:t>
            </a:r>
          </a:p>
        </p:txBody>
      </p:sp>
      <p:cxnSp>
        <p:nvCxnSpPr>
          <p:cNvPr id="12" name="Straight Connector 11">
            <a:extLst>
              <a:ext uri="{FF2B5EF4-FFF2-40B4-BE49-F238E27FC236}">
                <a16:creationId xmlns:a16="http://schemas.microsoft.com/office/drawing/2014/main" id="{41E987DF-CF75-4DBD-991F-59F4FED9FC35}"/>
              </a:ext>
            </a:extLst>
          </p:cNvPr>
          <p:cNvCxnSpPr/>
          <p:nvPr userDrawn="1"/>
        </p:nvCxnSpPr>
        <p:spPr>
          <a:xfrm>
            <a:off x="555457" y="1429139"/>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9" name="Text Placeholder 24">
            <a:extLst>
              <a:ext uri="{FF2B5EF4-FFF2-40B4-BE49-F238E27FC236}">
                <a16:creationId xmlns:a16="http://schemas.microsoft.com/office/drawing/2014/main" id="{CC06AE40-2276-422C-BAB5-89DCDF9DB1B3}"/>
              </a:ext>
            </a:extLst>
          </p:cNvPr>
          <p:cNvSpPr>
            <a:spLocks noGrp="1"/>
          </p:cNvSpPr>
          <p:nvPr>
            <p:ph type="body" sz="quarter" idx="19" hasCustomPrompt="1"/>
          </p:nvPr>
        </p:nvSpPr>
        <p:spPr>
          <a:xfrm>
            <a:off x="555625" y="1632368"/>
            <a:ext cx="11122025" cy="4459276"/>
          </a:xfrm>
        </p:spPr>
        <p:txBody>
          <a:bodyPr/>
          <a:lstStyle>
            <a:lvl1pPr marL="228600" indent="-228600">
              <a:buFont typeface="Wingdings" panose="05000000000000000000" pitchFamily="2" charset="2"/>
              <a:buChar char="§"/>
              <a:defRPr sz="3200">
                <a:latin typeface="+mj-lt"/>
              </a:defRPr>
            </a:lvl1pPr>
            <a:lvl2pPr marL="685800" indent="-228600">
              <a:buFont typeface="Wingdings" panose="05000000000000000000" pitchFamily="2" charset="2"/>
              <a:buChar char="§"/>
              <a:defRPr sz="3000">
                <a:latin typeface="+mj-lt"/>
              </a:defRPr>
            </a:lvl2pPr>
            <a:lvl3pPr marL="1143000" indent="-228600">
              <a:buFont typeface="Wingdings" panose="05000000000000000000" pitchFamily="2" charset="2"/>
              <a:buChar char="§"/>
              <a:defRPr sz="2800">
                <a:latin typeface="+mj-lt"/>
              </a:defRPr>
            </a:lvl3pPr>
            <a:lvl4pPr marL="1600200" indent="-228600">
              <a:buFont typeface="Wingdings" panose="05000000000000000000" pitchFamily="2" charset="2"/>
              <a:buChar char="§"/>
              <a:defRPr sz="2600">
                <a:latin typeface="+mj-lt"/>
              </a:defRPr>
            </a:lvl4pPr>
            <a:lvl5pPr marL="2057400" indent="-228600">
              <a:buFont typeface="Wingdings" panose="05000000000000000000" pitchFamily="2" charset="2"/>
              <a:buChar char="§"/>
              <a:defRPr sz="2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33ECD-DC5B-4059-AA7A-EA6DA6B05018}"/>
              </a:ext>
            </a:extLst>
          </p:cNvPr>
          <p:cNvSpPr>
            <a:spLocks noGrp="1"/>
          </p:cNvSpPr>
          <p:nvPr>
            <p:ph type="dt" sz="half" idx="2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622D1CFB-78FC-4F06-81A6-5DD30C0E32DE}" type="datetime1">
              <a:rPr kumimoji="0" lang="en-US" sz="1000" b="1" i="0" u="none" strike="noStrike" kern="1200" cap="none" spc="0" normalizeH="0" baseline="0" noProof="0" smtClean="0">
                <a:ln>
                  <a:noFill/>
                </a:ln>
                <a:solidFill>
                  <a:srgbClr val="588AB6"/>
                </a:solidFill>
                <a:effectLst/>
                <a:uLnTx/>
                <a:uFillTx/>
                <a:latin typeface="Calibri" panose="020f0502020204030204"/>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2/16/2026</a:t>
            </a:fld>
            <a:endParaRPr kumimoji="0" lang="en-US" sz="1000" b="1" i="0" u="none" strike="noStrike" kern="1200" cap="none" spc="0" normalizeH="0" baseline="0" noProof="0">
              <a:ln>
                <a:noFill/>
              </a:ln>
              <a:solidFill>
                <a:srgbClr val="588AB6"/>
              </a:solidFill>
              <a:effectLst/>
              <a:uLnTx/>
              <a:uFillTx/>
              <a:latin typeface="Calibri" panose="020f0502020204030204"/>
              <a:cs typeface="Arial" panose="020b0604020202020204" pitchFamily="34" charset="0"/>
            </a:endParaRPr>
          </a:p>
        </p:txBody>
      </p:sp>
      <p:sp>
        <p:nvSpPr>
          <p:cNvPr id="3" name="Slide Number Placeholder 4">
            <a:extLst>
              <a:ext uri="{FF2B5EF4-FFF2-40B4-BE49-F238E27FC236}">
                <a16:creationId xmlns:a16="http://schemas.microsoft.com/office/drawing/2014/main" id="{303225D2-8ED6-188C-7C3E-83FEF3C43A96}"/>
              </a:ext>
            </a:extLst>
          </p:cNvPr>
          <p:cNvSpPr txBox="1"/>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pPr marL="0" marR="0" lvl="0" indent="0" algn="r" defTabSz="725714" rtl="0" eaLnBrk="1" fontAlgn="auto" latinLnBrk="0" hangingPunct="1">
              <a:lnSpc>
                <a:spcPct val="100000"/>
              </a:lnSpc>
              <a:spcBef>
                <a:spcPct val="0"/>
              </a:spcBef>
              <a:spcAft>
                <a:spcPct val="0"/>
              </a:spcAft>
              <a:buClrTx/>
              <a:buSzTx/>
              <a:buFontTx/>
              <a:buNone/>
              <a:defRPr/>
            </a:pPr>
            <a:r>
              <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rPr>
              <a:t>www.bricker.com | </a:t>
            </a:r>
            <a:fld id="{141DC896-8CA3-4D53-9D84-5A921952DE08}" type="slidenum">
              <a:rPr kumimoji="0" lang="en-US" sz="1100" b="0" i="0" u="none" strike="noStrike" kern="1200" cap="none" spc="0" normalizeH="0" baseline="0" noProof="0" smtClean="0">
                <a:ln>
                  <a:noFill/>
                </a:ln>
                <a:solidFill>
                  <a:srgbClr val="588AB6"/>
                </a:solidFill>
                <a:effectLst/>
                <a:uLnTx/>
                <a:uFillTx/>
                <a:latin typeface="Calibri" panose="020f0502020204030204"/>
                <a:ea typeface="Arial" panose="020b0604020202020204" pitchFamily="34" charset="0"/>
                <a:cs typeface="Arial" panose="020b0604020202020204" pitchFamily="34" charset="0"/>
              </a:rPr>
              <a:t>‹#›</a:t>
            </a:fld>
            <a:endPar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endParaRPr>
          </a:p>
        </p:txBody>
      </p:sp>
    </p:spTree>
    <p:extLst>
      <p:ext uri="{BB962C8B-B14F-4D97-AF65-F5344CB8AC3E}">
        <p14:creationId val="2727769074"/>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1 column text">
    <p:spTree>
      <p:nvGrpSpPr>
        <p:cNvPr id="1" name=""/>
        <p:cNvGrpSpPr/>
        <p:nvPr/>
      </p:nvGrpSpPr>
      <p:grpSpPr>
        <a:xfrm>
          <a:off x="0" y="0"/>
          <a:ext cx="0" cy="0"/>
        </a:xfrm>
      </p:grpSpPr>
      <p:sp>
        <p:nvSpPr>
          <p:cNvPr id="14" name="Title 8"/>
          <p:cNvSpPr>
            <a:spLocks noGrp="1"/>
          </p:cNvSpPr>
          <p:nvPr>
            <p:ph type="title"/>
          </p:nvPr>
        </p:nvSpPr>
        <p:spPr>
          <a:xfrm>
            <a:off x="555456" y="536910"/>
            <a:ext cx="10159891" cy="721896"/>
          </a:xfrm>
          <a:prstGeom prst="rect">
            <a:avLst/>
          </a:prstGeom>
        </p:spPr>
        <p:txBody>
          <a:bodyPr>
            <a:no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3" name="Text Placeholder 2"/>
          <p:cNvSpPr>
            <a:spLocks noGrp="1"/>
          </p:cNvSpPr>
          <p:nvPr>
            <p:ph type="body" sz="quarter" idx="17"/>
          </p:nvPr>
        </p:nvSpPr>
        <p:spPr>
          <a:xfrm>
            <a:off x="555625" y="1967930"/>
            <a:ext cx="11122025" cy="4404296"/>
          </a:xfrm>
        </p:spPr>
        <p:txBody>
          <a:bodyPr>
            <a:noAutofit/>
          </a:bodyPr>
          <a:lstStyle>
            <a:lvl1pPr marL="457200" indent="-457200">
              <a:buClr>
                <a:schemeClr val="tx1">
                  <a:lumMod val="75000"/>
                  <a:lumOff val="25000"/>
                </a:schemeClr>
              </a:buClr>
              <a:buFont typeface="Arial" panose="020b0604020202020204" pitchFamily="34" charset="0"/>
              <a:buChar char="•"/>
              <a:defRPr/>
            </a:lvl1pPr>
          </a:lstStyle>
          <a:p>
            <a:pPr lvl="0"/>
            <a:r>
              <a:rPr lang="en-US"/>
              <a:t>Click to edit Master text styles</a:t>
            </a:r>
          </a:p>
        </p:txBody>
      </p:sp>
      <p:cxnSp>
        <p:nvCxnSpPr>
          <p:cNvPr id="9" name="Straight Connector 8"/>
          <p:cNvCxnSpPr/>
          <p:nvPr userDrawn="1"/>
        </p:nvCxnSpPr>
        <p:spPr>
          <a:xfrm>
            <a:off x="555457" y="161336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41A503BF-7ED5-DE30-5ABC-DEE266C572B2}"/>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0846812" y="296073"/>
            <a:ext cx="862688" cy="1193281"/>
          </a:xfrm>
          <a:prstGeom prst="rect">
            <a:avLst/>
          </a:prstGeom>
        </p:spPr>
      </p:pic>
    </p:spTree>
    <p:extLst>
      <p:ext uri="{BB962C8B-B14F-4D97-AF65-F5344CB8AC3E}">
        <p14:creationId val="3979605895"/>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2 column text">
    <p:spTree>
      <p:nvGrpSpPr>
        <p:cNvPr id="1" name=""/>
        <p:cNvGrpSpPr/>
        <p:nvPr/>
      </p:nvGrpSpPr>
      <p:grpSpPr>
        <a:xfrm>
          <a:off x="0" y="0"/>
          <a:ext cx="0" cy="0"/>
        </a:xfrm>
      </p:grpSpPr>
      <p:sp>
        <p:nvSpPr>
          <p:cNvPr id="9" name="Title 8"/>
          <p:cNvSpPr>
            <a:spLocks noGrp="1"/>
          </p:cNvSpPr>
          <p:nvPr>
            <p:ph type="title"/>
          </p:nvPr>
        </p:nvSpPr>
        <p:spPr>
          <a:xfrm>
            <a:off x="555458" y="536910"/>
            <a:ext cx="10159890"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4" name="Text Placeholder 3"/>
          <p:cNvSpPr>
            <a:spLocks noGrp="1"/>
          </p:cNvSpPr>
          <p:nvPr>
            <p:ph type="body" sz="quarter" idx="18"/>
          </p:nvPr>
        </p:nvSpPr>
        <p:spPr>
          <a:xfrm>
            <a:off x="555626" y="1903194"/>
            <a:ext cx="5026024" cy="4469032"/>
          </a:xfrm>
        </p:spPr>
        <p:txBody>
          <a:bodyPr>
            <a:normAutofit/>
          </a:bodyPr>
          <a:lstStyle>
            <a:lvl1pPr marL="0" indent="0">
              <a:buFont typeface="Arial" panose="020b0604020202020204" pitchFamily="34" charset="0"/>
              <a:buNone/>
              <a:defRPr sz="2800"/>
            </a:lvl1pPr>
          </a:lstStyle>
          <a:p>
            <a:pPr lvl="0"/>
            <a:r>
              <a:rPr lang="en-US"/>
              <a:t>Click to edit Master text styles</a:t>
            </a:r>
          </a:p>
        </p:txBody>
      </p:sp>
      <p:sp>
        <p:nvSpPr>
          <p:cNvPr id="6" name="Text Placeholder 5"/>
          <p:cNvSpPr>
            <a:spLocks noGrp="1"/>
          </p:cNvSpPr>
          <p:nvPr>
            <p:ph type="body" sz="quarter" idx="19" hasCustomPrompt="1"/>
          </p:nvPr>
        </p:nvSpPr>
        <p:spPr>
          <a:xfrm>
            <a:off x="6619875" y="1903194"/>
            <a:ext cx="5057775" cy="4469031"/>
          </a:xfrm>
        </p:spPr>
        <p:txBody>
          <a:bodyPr>
            <a:normAutofit/>
          </a:bodyPr>
          <a:lstStyle>
            <a:lvl1pPr>
              <a:defRPr sz="2800"/>
            </a:lvl1pPr>
          </a:lstStyle>
          <a:p>
            <a:pPr lvl="0"/>
            <a:r>
              <a:rPr lang="en-US"/>
              <a:t>Click to edit text</a:t>
            </a:r>
          </a:p>
        </p:txBody>
      </p:sp>
      <p:cxnSp>
        <p:nvCxnSpPr>
          <p:cNvPr id="16" name="Straight Connector 15"/>
          <p:cNvCxnSpPr/>
          <p:nvPr userDrawn="1"/>
        </p:nvCxnSpPr>
        <p:spPr>
          <a:xfrm>
            <a:off x="555457" y="1580999"/>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16553" y="1903194"/>
            <a:ext cx="0" cy="4469031"/>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4">
            <a:extLst>
              <a:ext uri="{FF2B5EF4-FFF2-40B4-BE49-F238E27FC236}">
                <a16:creationId xmlns:a16="http://schemas.microsoft.com/office/drawing/2014/main" id="{4F2F9AD8-DC5A-47D2-8188-C3E8DFF379CA}"/>
              </a:ext>
            </a:extLst>
          </p:cNvPr>
          <p:cNvSpPr>
            <a:spLocks noGrp="1"/>
          </p:cNvSpPr>
          <p:nvPr>
            <p:ph type="sldNum" sz="quarter" idx="4"/>
          </p:nvPr>
        </p:nvSpPr>
        <p:spPr>
          <a:xfrm>
            <a:off x="11353126" y="6356350"/>
            <a:ext cx="655186" cy="408592"/>
          </a:xfrm>
          <a:prstGeom prst="rect">
            <a:avLst/>
          </a:prstGeom>
        </p:spPr>
        <p:txBody>
          <a:bodyPr vert="horz" lIns="91440" tIns="45720" rIns="91440" bIns="45720" rtlCol="0" anchor="ctr"/>
          <a:lstStyle>
            <a:lvl1pPr algn="r">
              <a:defRPr sz="1400" b="0" i="0">
                <a:solidFill>
                  <a:srgbClr val="0176BB"/>
                </a:solidFill>
                <a:latin typeface="+mn-lt"/>
                <a:ea typeface="Arial" panose="020b0604020202020204" pitchFamily="34" charset="0"/>
                <a:cs typeface="Arial" panose="020b0604020202020204" pitchFamily="34" charset="0"/>
              </a:defRPr>
            </a:lvl1pPr>
          </a:lstStyle>
          <a:p>
            <a:fld id="{D74EEBE0-90DA-9449-945D-BE812F6254A8}" type="slidenum">
              <a:rPr lang="en-US" smtClean="0"/>
              <a:t>‹#›</a:t>
            </a:fld>
            <a:endParaRPr lang="en-US"/>
          </a:p>
        </p:txBody>
      </p:sp>
      <p:pic>
        <p:nvPicPr>
          <p:cNvPr id="2" name="Picture 1">
            <a:extLst>
              <a:ext uri="{FF2B5EF4-FFF2-40B4-BE49-F238E27FC236}">
                <a16:creationId xmlns:a16="http://schemas.microsoft.com/office/drawing/2014/main" id="{7FE4BC71-6F5A-C885-A9DD-D7763F1B6767}"/>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0846812" y="296073"/>
            <a:ext cx="862688" cy="1193281"/>
          </a:xfrm>
          <a:prstGeom prst="rect">
            <a:avLst/>
          </a:prstGeom>
        </p:spPr>
      </p:pic>
    </p:spTree>
    <p:extLst>
      <p:ext uri="{BB962C8B-B14F-4D97-AF65-F5344CB8AC3E}">
        <p14:creationId val="2758452333"/>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 column text">
    <p:spTree>
      <p:nvGrpSpPr>
        <p:cNvPr id="1" name=""/>
        <p:cNvGrpSpPr/>
        <p:nvPr/>
      </p:nvGrpSpPr>
      <p:grpSpPr>
        <a:xfrm>
          <a:off x="0" y="0"/>
          <a:ext cx="0" cy="0"/>
        </a:xfrm>
      </p:grpSpPr>
      <p:sp>
        <p:nvSpPr>
          <p:cNvPr id="14" name="Title 8"/>
          <p:cNvSpPr>
            <a:spLocks noGrp="1"/>
          </p:cNvSpPr>
          <p:nvPr>
            <p:ph type="title"/>
          </p:nvPr>
        </p:nvSpPr>
        <p:spPr>
          <a:xfrm>
            <a:off x="555458" y="536910"/>
            <a:ext cx="10319688"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3" name="Text Placeholder 2"/>
          <p:cNvSpPr>
            <a:spLocks noGrp="1"/>
          </p:cNvSpPr>
          <p:nvPr>
            <p:ph type="body" sz="quarter" idx="17"/>
          </p:nvPr>
        </p:nvSpPr>
        <p:spPr>
          <a:xfrm>
            <a:off x="555625" y="2609850"/>
            <a:ext cx="11122025" cy="3762375"/>
          </a:xfrm>
        </p:spPr>
        <p:txBody>
          <a:bodyPr/>
          <a:lstStyle>
            <a:lvl1pPr>
              <a:defRPr/>
            </a:lvl1pPr>
          </a:lstStyle>
          <a:p>
            <a:pPr lvl="0"/>
            <a:r>
              <a:rPr lang="en-US"/>
              <a:t>Click to edit Master text styles</a:t>
            </a:r>
          </a:p>
        </p:txBody>
      </p:sp>
      <p:cxnSp>
        <p:nvCxnSpPr>
          <p:cNvPr id="9" name="Straight Connector 8"/>
          <p:cNvCxnSpPr/>
          <p:nvPr userDrawn="1"/>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29"/>
          </p:nvPr>
        </p:nvSpPr>
        <p:spPr>
          <a:xfrm>
            <a:off x="555457" y="1409700"/>
            <a:ext cx="11122193" cy="752475"/>
          </a:xfrm>
          <a:solidFill>
            <a:schemeClr val="bg1">
              <a:lumMod val="85000"/>
            </a:schemeClr>
          </a:solidFill>
        </p:spPr>
        <p:txBody>
          <a:bodyPr anchor="ctr" anchorCtr="0">
            <a:normAutofit/>
          </a:bodyPr>
          <a:lstStyle>
            <a:lvl1pPr>
              <a:spcAft>
                <a:spcPct val="0"/>
              </a:spcAft>
              <a:defRPr sz="3200" b="1">
                <a:solidFill>
                  <a:srgbClr val="0176BB"/>
                </a:solidFill>
              </a:defRPr>
            </a:lvl1pPr>
          </a:lstStyle>
          <a:p>
            <a:pPr lvl="0"/>
            <a:r>
              <a:rPr lang="en-US"/>
              <a:t>Click to edit Master text styles</a:t>
            </a:r>
          </a:p>
        </p:txBody>
      </p:sp>
      <p:sp>
        <p:nvSpPr>
          <p:cNvPr id="7" name="Slide Number Placeholder 4">
            <a:extLst>
              <a:ext uri="{FF2B5EF4-FFF2-40B4-BE49-F238E27FC236}">
                <a16:creationId xmlns:a16="http://schemas.microsoft.com/office/drawing/2014/main" id="{4F2F9AD8-DC5A-47D2-8188-C3E8DFF379CA}"/>
              </a:ext>
            </a:extLst>
          </p:cNvPr>
          <p:cNvSpPr>
            <a:spLocks noGrp="1"/>
          </p:cNvSpPr>
          <p:nvPr>
            <p:ph type="sldNum" sz="quarter" idx="4"/>
          </p:nvPr>
        </p:nvSpPr>
        <p:spPr>
          <a:xfrm>
            <a:off x="11353126" y="6356350"/>
            <a:ext cx="655186" cy="408592"/>
          </a:xfrm>
          <a:prstGeom prst="rect">
            <a:avLst/>
          </a:prstGeom>
        </p:spPr>
        <p:txBody>
          <a:bodyPr vert="horz" lIns="91440" tIns="45720" rIns="91440" bIns="45720" rtlCol="0" anchor="ctr"/>
          <a:lstStyle>
            <a:lvl1pPr algn="r">
              <a:defRPr sz="1300" b="1" i="0">
                <a:solidFill>
                  <a:srgbClr val="0176BB"/>
                </a:solidFill>
                <a:latin typeface="+mn-lt"/>
                <a:ea typeface="Arial" panose="020b0604020202020204" pitchFamily="34" charset="0"/>
                <a:cs typeface="Arial" panose="020b0604020202020204" pitchFamily="34" charset="0"/>
              </a:defRPr>
            </a:lvl1pPr>
          </a:lstStyle>
          <a:p>
            <a:fld id="{D74EEBE0-90DA-9449-945D-BE812F6254A8}" type="slidenum">
              <a:rPr lang="en-US" smtClean="0"/>
              <a:t>‹#›</a:t>
            </a:fld>
            <a:endParaRPr lang="en-US"/>
          </a:p>
        </p:txBody>
      </p:sp>
      <p:pic>
        <p:nvPicPr>
          <p:cNvPr id="2" name="Picture 1">
            <a:extLst>
              <a:ext uri="{FF2B5EF4-FFF2-40B4-BE49-F238E27FC236}">
                <a16:creationId xmlns:a16="http://schemas.microsoft.com/office/drawing/2014/main" id="{3C3F9A92-F372-75C9-1068-113FE84D01C0}"/>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1014574" y="396153"/>
            <a:ext cx="649332" cy="898165"/>
          </a:xfrm>
          <a:prstGeom prst="rect">
            <a:avLst/>
          </a:prstGeom>
        </p:spPr>
      </p:pic>
    </p:spTree>
    <p:extLst>
      <p:ext uri="{BB962C8B-B14F-4D97-AF65-F5344CB8AC3E}">
        <p14:creationId val="2121527035"/>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hree column text">
    <p:spTree>
      <p:nvGrpSpPr>
        <p:cNvPr id="1" name=""/>
        <p:cNvGrpSpPr/>
        <p:nvPr/>
      </p:nvGrpSpPr>
      <p:grpSpPr>
        <a:xfrm>
          <a:off x="0" y="0"/>
          <a:ext cx="0" cy="0"/>
        </a:xfrm>
      </p:grpSpPr>
      <p:sp>
        <p:nvSpPr>
          <p:cNvPr id="8" name="Text Placeholder 3"/>
          <p:cNvSpPr>
            <a:spLocks noGrp="1"/>
          </p:cNvSpPr>
          <p:nvPr>
            <p:ph type="body" sz="quarter" idx="28"/>
          </p:nvPr>
        </p:nvSpPr>
        <p:spPr>
          <a:xfrm>
            <a:off x="4419601" y="526152"/>
            <a:ext cx="3419474" cy="1407422"/>
          </a:xfrm>
          <a:prstGeom prst="rect">
            <a:avLst/>
          </a:prstGeom>
          <a:solidFill>
            <a:schemeClr val="accent4">
              <a:lumMod val="40000"/>
              <a:lumOff val="60000"/>
            </a:schemeClr>
          </a:solidFill>
        </p:spPr>
        <p:txBody>
          <a:bodyPr numCol="1" spcCol="457200" anchor="ctr" anchorCtr="0">
            <a:noAutofit/>
          </a:bodyPr>
          <a:lstStyle>
            <a:lvl1pPr marL="0" marR="0" indent="0" algn="l" defTabSz="457200" rtl="0" eaLnBrk="1" fontAlgn="auto" latinLnBrk="0" hangingPunct="1">
              <a:lnSpc>
                <a:spcPct val="100000"/>
              </a:lnSpc>
              <a:spcBef>
                <a:spcPct val="0"/>
              </a:spcBef>
              <a:spcAft>
                <a:spcPct val="0"/>
              </a:spcAft>
              <a:buClrTx/>
              <a:buSzTx/>
              <a:buFont typeface="Arial" panose="020b0604020202020204" pitchFamily="34" charset="0"/>
              <a:buNone/>
              <a:defRPr sz="3200" b="1" i="0" baseline="0">
                <a:solidFill>
                  <a:srgbClr val="588AB6"/>
                </a:solidFill>
                <a:latin typeface="Arial" panose="020b0604020202020204" pitchFamily="34" charset="0"/>
                <a:ea typeface="Open Sans"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lvl="0"/>
            <a:r>
              <a:rPr lang="en-US"/>
              <a:t>Click to edit Master text styles</a:t>
            </a:r>
          </a:p>
        </p:txBody>
      </p:sp>
      <p:sp>
        <p:nvSpPr>
          <p:cNvPr id="9" name="Text Placeholder 3"/>
          <p:cNvSpPr>
            <a:spLocks noGrp="1"/>
          </p:cNvSpPr>
          <p:nvPr>
            <p:ph type="body" sz="quarter" idx="29"/>
          </p:nvPr>
        </p:nvSpPr>
        <p:spPr>
          <a:xfrm>
            <a:off x="8343901" y="547479"/>
            <a:ext cx="3350292" cy="1407422"/>
          </a:xfrm>
          <a:prstGeom prst="rect">
            <a:avLst/>
          </a:prstGeom>
          <a:solidFill>
            <a:schemeClr val="accent4">
              <a:lumMod val="40000"/>
              <a:lumOff val="60000"/>
            </a:schemeClr>
          </a:solidFill>
        </p:spPr>
        <p:txBody>
          <a:bodyPr numCol="1" spcCol="457200" anchor="ctr" anchorCtr="0">
            <a:noAutofit/>
          </a:bodyPr>
          <a:lstStyle>
            <a:lvl1pPr marL="0" marR="0" indent="0" algn="l" defTabSz="457200" rtl="0" eaLnBrk="1" fontAlgn="auto" latinLnBrk="0" hangingPunct="1">
              <a:lnSpc>
                <a:spcPct val="100000"/>
              </a:lnSpc>
              <a:spcBef>
                <a:spcPct val="0"/>
              </a:spcBef>
              <a:spcAft>
                <a:spcPct val="0"/>
              </a:spcAft>
              <a:buClrTx/>
              <a:buSzTx/>
              <a:buFont typeface="Arial" panose="020b0604020202020204" pitchFamily="34" charset="0"/>
              <a:buNone/>
              <a:defRPr sz="3200" b="1" i="0" baseline="0">
                <a:solidFill>
                  <a:srgbClr val="588AB6"/>
                </a:solidFill>
                <a:latin typeface="Arial" panose="020b0604020202020204" pitchFamily="34" charset="0"/>
                <a:ea typeface="Open Sans"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lvl="0"/>
            <a:r>
              <a:rPr lang="en-US"/>
              <a:t>Click to edit Master text styles</a:t>
            </a:r>
          </a:p>
        </p:txBody>
      </p:sp>
      <p:sp>
        <p:nvSpPr>
          <p:cNvPr id="13" name="Text Placeholder 3"/>
          <p:cNvSpPr>
            <a:spLocks noGrp="1"/>
          </p:cNvSpPr>
          <p:nvPr>
            <p:ph type="body" sz="quarter" idx="31"/>
          </p:nvPr>
        </p:nvSpPr>
        <p:spPr>
          <a:xfrm>
            <a:off x="495300" y="516627"/>
            <a:ext cx="3419474" cy="1407422"/>
          </a:xfrm>
          <a:prstGeom prst="rect">
            <a:avLst/>
          </a:prstGeom>
          <a:solidFill>
            <a:schemeClr val="accent4">
              <a:lumMod val="40000"/>
              <a:lumOff val="60000"/>
            </a:schemeClr>
          </a:solidFill>
        </p:spPr>
        <p:txBody>
          <a:bodyPr numCol="1" spcCol="457200" anchor="ctr" anchorCtr="0">
            <a:noAutofit/>
          </a:bodyPr>
          <a:lstStyle>
            <a:lvl1pPr marL="0" marR="0" indent="0" algn="l" defTabSz="457200" rtl="0" eaLnBrk="1" fontAlgn="auto" latinLnBrk="0" hangingPunct="1">
              <a:lnSpc>
                <a:spcPct val="100000"/>
              </a:lnSpc>
              <a:spcBef>
                <a:spcPct val="0"/>
              </a:spcBef>
              <a:spcAft>
                <a:spcPct val="0"/>
              </a:spcAft>
              <a:buClrTx/>
              <a:buSzTx/>
              <a:buFont typeface="Arial" panose="020b0604020202020204" pitchFamily="34" charset="0"/>
              <a:buNone/>
              <a:defRPr sz="3200" b="1" i="0" baseline="0">
                <a:solidFill>
                  <a:srgbClr val="588AB6"/>
                </a:solidFill>
                <a:latin typeface="Arial" panose="020b0604020202020204" pitchFamily="34" charset="0"/>
                <a:ea typeface="Open Sans"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lvl="0"/>
            <a:r>
              <a:rPr lang="en-US"/>
              <a:t>Click to edit Master text styles</a:t>
            </a:r>
          </a:p>
        </p:txBody>
      </p:sp>
      <p:sp>
        <p:nvSpPr>
          <p:cNvPr id="10" name="Text Placeholder 3"/>
          <p:cNvSpPr>
            <a:spLocks noGrp="1"/>
          </p:cNvSpPr>
          <p:nvPr>
            <p:ph type="body" sz="quarter" idx="18" hasCustomPrompt="1"/>
          </p:nvPr>
        </p:nvSpPr>
        <p:spPr>
          <a:xfrm>
            <a:off x="555626" y="2162176"/>
            <a:ext cx="3359148" cy="4162424"/>
          </a:xfrm>
        </p:spPr>
        <p:txBody>
          <a:bodyPr>
            <a:normAutofit/>
          </a:bodyPr>
          <a:lstStyle>
            <a:lvl1pPr>
              <a:defRPr sz="2800"/>
            </a:lvl1pPr>
          </a:lstStyle>
          <a:p>
            <a:pPr lvl="0"/>
            <a:r>
              <a:rPr lang="en-US"/>
              <a:t>Click to edit text</a:t>
            </a:r>
          </a:p>
        </p:txBody>
      </p:sp>
      <p:sp>
        <p:nvSpPr>
          <p:cNvPr id="12" name="Text Placeholder 3"/>
          <p:cNvSpPr>
            <a:spLocks noGrp="1"/>
          </p:cNvSpPr>
          <p:nvPr>
            <p:ph type="body" sz="quarter" idx="32" hasCustomPrompt="1"/>
          </p:nvPr>
        </p:nvSpPr>
        <p:spPr>
          <a:xfrm>
            <a:off x="4444998" y="2162176"/>
            <a:ext cx="3359148" cy="4162424"/>
          </a:xfrm>
        </p:spPr>
        <p:txBody>
          <a:bodyPr>
            <a:normAutofit/>
          </a:bodyPr>
          <a:lstStyle>
            <a:lvl1pPr>
              <a:defRPr sz="2800"/>
            </a:lvl1pPr>
          </a:lstStyle>
          <a:p>
            <a:pPr lvl="0"/>
            <a:r>
              <a:rPr lang="en-US"/>
              <a:t>Click to edit text</a:t>
            </a:r>
          </a:p>
        </p:txBody>
      </p:sp>
      <p:sp>
        <p:nvSpPr>
          <p:cNvPr id="14" name="Text Placeholder 3"/>
          <p:cNvSpPr>
            <a:spLocks noGrp="1"/>
          </p:cNvSpPr>
          <p:nvPr>
            <p:ph type="body" sz="quarter" idx="33" hasCustomPrompt="1"/>
          </p:nvPr>
        </p:nvSpPr>
        <p:spPr>
          <a:xfrm>
            <a:off x="8343901" y="2162176"/>
            <a:ext cx="3359148" cy="4162424"/>
          </a:xfrm>
        </p:spPr>
        <p:txBody>
          <a:bodyPr>
            <a:normAutofit/>
          </a:bodyPr>
          <a:lstStyle>
            <a:lvl1pPr>
              <a:defRPr sz="2800"/>
            </a:lvl1pPr>
          </a:lstStyle>
          <a:p>
            <a:pPr lvl="0"/>
            <a:r>
              <a:rPr lang="en-US"/>
              <a:t>Click to edit text</a:t>
            </a:r>
          </a:p>
        </p:txBody>
      </p:sp>
      <p:cxnSp>
        <p:nvCxnSpPr>
          <p:cNvPr id="16" name="Straight Connector 15"/>
          <p:cNvCxnSpPr/>
          <p:nvPr userDrawn="1"/>
        </p:nvCxnSpPr>
        <p:spPr>
          <a:xfrm flipH="1">
            <a:off x="4167438" y="526152"/>
            <a:ext cx="0" cy="5788923"/>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8087226" y="516350"/>
            <a:ext cx="0" cy="580825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2035348067"/>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ull width graphic/bottom header">
    <p:spTree>
      <p:nvGrpSpPr>
        <p:cNvPr id="1" name=""/>
        <p:cNvGrpSpPr/>
        <p:nvPr/>
      </p:nvGrpSpPr>
      <p:grpSpPr>
        <a:xfrm>
          <a:off x="0" y="0"/>
          <a:ext cx="0" cy="0"/>
        </a:xfrm>
      </p:grpSpPr>
      <p:sp>
        <p:nvSpPr>
          <p:cNvPr id="4" name="Picture Placeholder 3"/>
          <p:cNvSpPr>
            <a:spLocks noGrp="1"/>
          </p:cNvSpPr>
          <p:nvPr>
            <p:ph type="pic" sz="quarter" idx="21" hasCustomPrompt="1"/>
          </p:nvPr>
        </p:nvSpPr>
        <p:spPr>
          <a:xfrm>
            <a:off x="0" y="0"/>
            <a:ext cx="12192000" cy="400050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0" name="Title 8"/>
          <p:cNvSpPr>
            <a:spLocks noGrp="1"/>
          </p:cNvSpPr>
          <p:nvPr>
            <p:ph type="title"/>
          </p:nvPr>
        </p:nvSpPr>
        <p:spPr>
          <a:xfrm>
            <a:off x="438150" y="4528385"/>
            <a:ext cx="11287126" cy="1954711"/>
          </a:xfrm>
          <a:prstGeom prst="rect">
            <a:avLst/>
          </a:prstGeom>
          <a:solidFill>
            <a:schemeClr val="accent4">
              <a:lumMod val="40000"/>
              <a:lumOff val="60000"/>
            </a:schemeClr>
          </a:solidFill>
        </p:spPr>
        <p:txBody>
          <a:bodyPr tIns="91440" bIns="91440">
            <a:noAutofit/>
          </a:bodyPr>
          <a:lstStyle>
            <a:lvl1pPr algn="l">
              <a:lnSpc>
                <a:spcPct val="100000"/>
              </a:lnSpc>
              <a:defRPr sz="40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p:cNvCxnSpPr/>
          <p:nvPr userDrawn="1"/>
        </p:nvCxnSpPr>
        <p:spPr>
          <a:xfrm flipH="1">
            <a:off x="0" y="4038600"/>
            <a:ext cx="12192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2471766573"/>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ull width graphic/bottom header small">
    <p:spTree>
      <p:nvGrpSpPr>
        <p:cNvPr id="1" name=""/>
        <p:cNvGrpSpPr/>
        <p:nvPr/>
      </p:nvGrpSpPr>
      <p:grpSpPr>
        <a:xfrm>
          <a:off x="0" y="0"/>
          <a:ext cx="0" cy="0"/>
        </a:xfrm>
      </p:grpSpPr>
      <p:sp>
        <p:nvSpPr>
          <p:cNvPr id="4" name="Picture Placeholder 3"/>
          <p:cNvSpPr>
            <a:spLocks noGrp="1"/>
          </p:cNvSpPr>
          <p:nvPr>
            <p:ph type="pic" sz="quarter" idx="21" hasCustomPrompt="1"/>
          </p:nvPr>
        </p:nvSpPr>
        <p:spPr>
          <a:xfrm>
            <a:off x="0" y="0"/>
            <a:ext cx="12192000" cy="5300472"/>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0" name="Title 8"/>
          <p:cNvSpPr>
            <a:spLocks noGrp="1"/>
          </p:cNvSpPr>
          <p:nvPr>
            <p:ph type="title"/>
          </p:nvPr>
        </p:nvSpPr>
        <p:spPr>
          <a:xfrm>
            <a:off x="438150" y="5659859"/>
            <a:ext cx="11287126" cy="721891"/>
          </a:xfrm>
          <a:prstGeom prst="rect">
            <a:avLst/>
          </a:prstGeom>
          <a:solidFill>
            <a:schemeClr val="bg1">
              <a:lumMod val="85000"/>
            </a:schemeClr>
          </a:solidFill>
        </p:spPr>
        <p:txBody>
          <a:bodyPr tIns="91440" bIns="91440">
            <a:noAutofit/>
          </a:bodyPr>
          <a:lstStyle>
            <a:lvl1pPr algn="ctr">
              <a:lnSpc>
                <a:spcPct val="100000"/>
              </a:lnSpc>
              <a:defRPr sz="4000" b="1" i="0" baseline="0">
                <a:solidFill>
                  <a:srgbClr val="0176BB"/>
                </a:solidFill>
                <a:latin typeface="+mn-lt"/>
                <a:ea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val="3646648265"/>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blank slide">
    <p:spTree>
      <p:nvGrpSpPr>
        <p:cNvPr id="1" name=""/>
        <p:cNvGrpSpPr/>
        <p:nvPr/>
      </p:nvGrpSpPr>
      <p:grpSpPr>
        <a:xfrm>
          <a:off x="0" y="0"/>
          <a:ext cx="0" cy="0"/>
        </a:xfrm>
      </p:grpSpPr>
    </p:spTree>
    <p:extLst>
      <p:ext uri="{BB962C8B-B14F-4D97-AF65-F5344CB8AC3E}">
        <p14:creationId val="4180455163"/>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full-screen image">
    <p:spTree>
      <p:nvGrpSpPr>
        <p:cNvPr id="1" name=""/>
        <p:cNvGrpSpPr/>
        <p:nvPr/>
      </p:nvGrpSpPr>
      <p:grpSpPr>
        <a:xfrm>
          <a:off x="0" y="0"/>
          <a:ext cx="0" cy="0"/>
        </a:xfrm>
      </p:grpSpPr>
      <p:sp>
        <p:nvSpPr>
          <p:cNvPr id="3" name="Picture Placeholder 2"/>
          <p:cNvSpPr>
            <a:spLocks noGrp="1"/>
          </p:cNvSpPr>
          <p:nvPr>
            <p:ph type="pic" sz="quarter" idx="10" hasCustomPrompt="1"/>
          </p:nvPr>
        </p:nvSpPr>
        <p:spPr>
          <a:xfrm>
            <a:off x="0" y="0"/>
            <a:ext cx="12192000" cy="6858000"/>
          </a:xfrm>
          <a:solidFill>
            <a:schemeClr val="accent4">
              <a:lumMod val="20000"/>
              <a:lumOff val="80000"/>
            </a:schemeClr>
          </a:solidFill>
        </p:spPr>
        <p:txBody>
          <a:bodyPr anchor="ctr">
            <a:normAutofit/>
          </a:bodyPr>
          <a:lstStyle>
            <a:lvl1pPr algn="r">
              <a:defRPr sz="4000"/>
            </a:lvl1pPr>
            <a:lvl9pPr marL="4876678" indent="0" algn="r">
              <a:buNone/>
              <a:defRPr sz="4000" baseline="0">
                <a:solidFill>
                  <a:schemeClr val="bg2"/>
                </a:solidFill>
              </a:defRPr>
            </a:lvl9pPr>
          </a:lstStyle>
          <a:p>
            <a:pPr lvl="8"/>
            <a:r>
              <a:rPr lang="en-US"/>
              <a:t>high-res image</a:t>
            </a:r>
          </a:p>
        </p:txBody>
      </p:sp>
    </p:spTree>
    <p:extLst>
      <p:ext uri="{BB962C8B-B14F-4D97-AF65-F5344CB8AC3E}">
        <p14:creationId val="2939796242"/>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 option 1 larger">
    <p:spTree>
      <p:nvGrpSpPr>
        <p:cNvPr id="1" name=""/>
        <p:cNvGrpSpPr/>
        <p:nvPr/>
      </p:nvGrpSpPr>
      <p:grpSpPr>
        <a:xfrm>
          <a:off x="0" y="0"/>
          <a:ext cx="0" cy="0"/>
        </a:xfrm>
      </p:grpSpPr>
      <p:sp>
        <p:nvSpPr>
          <p:cNvPr id="3" name="Picture Placeholder 2"/>
          <p:cNvSpPr>
            <a:spLocks noGrp="1"/>
          </p:cNvSpPr>
          <p:nvPr>
            <p:ph type="pic" sz="quarter" idx="21" hasCustomPrompt="1"/>
          </p:nvPr>
        </p:nvSpPr>
        <p:spPr>
          <a:xfrm>
            <a:off x="0" y="-118960"/>
            <a:ext cx="12192000" cy="4928704"/>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hero image</a:t>
            </a:r>
          </a:p>
        </p:txBody>
      </p:sp>
      <p:sp>
        <p:nvSpPr>
          <p:cNvPr id="15" name="Title 8"/>
          <p:cNvSpPr>
            <a:spLocks noGrp="1"/>
          </p:cNvSpPr>
          <p:nvPr>
            <p:ph type="title"/>
          </p:nvPr>
        </p:nvSpPr>
        <p:spPr>
          <a:xfrm>
            <a:off x="455345" y="2808732"/>
            <a:ext cx="7053942" cy="1740423"/>
          </a:xfrm>
          <a:prstGeom prst="rect">
            <a:avLst/>
          </a:prstGeom>
        </p:spPr>
        <p:txBody>
          <a:bodyPr>
            <a:normAutofit/>
          </a:bodyPr>
          <a:lstStyle>
            <a:lvl1pPr algn="l">
              <a:lnSpc>
                <a:spcPct val="100000"/>
              </a:lnSpc>
              <a:defRPr sz="5400" b="1" i="0" baseline="0">
                <a:solidFill>
                  <a:schemeClr val="bg1"/>
                </a:solidFill>
                <a:latin typeface="+mn-lt"/>
                <a:ea typeface="Arial Black" panose="020b0a04020102020204" pitchFamily="34" charset="0"/>
                <a:cs typeface="Arial Black" panose="020b0a04020102020204" pitchFamily="34" charset="0"/>
              </a:defRPr>
            </a:lvl1pPr>
          </a:lstStyle>
          <a:p>
            <a:endParaRPr lang="en-US"/>
          </a:p>
        </p:txBody>
      </p:sp>
      <p:sp>
        <p:nvSpPr>
          <p:cNvPr id="9" name="Text Placeholder 3"/>
          <p:cNvSpPr>
            <a:spLocks noGrp="1"/>
          </p:cNvSpPr>
          <p:nvPr>
            <p:ph type="body" sz="quarter" idx="16"/>
          </p:nvPr>
        </p:nvSpPr>
        <p:spPr>
          <a:xfrm>
            <a:off x="455345" y="5042152"/>
            <a:ext cx="7745680" cy="629392"/>
          </a:xfrm>
          <a:prstGeom prst="rect">
            <a:avLst/>
          </a:prstGeom>
          <a:solidFill>
            <a:schemeClr val="accent4">
              <a:lumMod val="40000"/>
              <a:lumOff val="60000"/>
            </a:schemeClr>
          </a:solidFill>
        </p:spPr>
        <p:txBody>
          <a:bodyPr lIns="91440" tIns="0" rIns="91440" bIns="0" numCol="1" spcCol="457200" anchor="ctr" anchorCtr="0">
            <a:normAutofit/>
          </a:bodyPr>
          <a:lstStyle>
            <a:lvl1pPr marL="0" marR="0" indent="0" algn="l" defTabSz="457200" rtl="0" eaLnBrk="1" fontAlgn="auto" latinLnBrk="0" hangingPunct="1">
              <a:lnSpc>
                <a:spcPct val="100000"/>
              </a:lnSpc>
              <a:spcBef>
                <a:spcPct val="0"/>
              </a:spcBef>
              <a:spcAft>
                <a:spcPct val="0"/>
              </a:spcAft>
              <a:buClrTx/>
              <a:buSzTx/>
              <a:buFont typeface="Arial"/>
              <a:buNone/>
              <a:defRPr sz="2800" b="1" i="0" baseline="0">
                <a:solidFill>
                  <a:srgbClr val="0176BB"/>
                </a:solidFill>
                <a:latin typeface="+mn-lt"/>
                <a:ea typeface="Arial" panose="020b0604020202020204" pitchFamily="34"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marL="0" marR="0" lvl="0" indent="0" algn="l" defTabSz="457200" rtl="0" eaLnBrk="1" fontAlgn="auto" latinLnBrk="0" hangingPunct="1">
              <a:lnSpc>
                <a:spcPts val="2400"/>
              </a:lnSpc>
              <a:spcBef>
                <a:spcPct val="0"/>
              </a:spcBef>
              <a:spcAft>
                <a:spcPct val="0"/>
              </a:spcAft>
              <a:buClrTx/>
              <a:buSzTx/>
              <a:buFont typeface="Arial"/>
              <a:buNone/>
              <a:defRPr/>
            </a:pPr>
            <a:endParaRPr lang="en-US"/>
          </a:p>
        </p:txBody>
      </p:sp>
      <p:sp>
        <p:nvSpPr>
          <p:cNvPr id="4" name="Text Placeholder 3"/>
          <p:cNvSpPr>
            <a:spLocks noGrp="1"/>
          </p:cNvSpPr>
          <p:nvPr>
            <p:ph type="body" sz="quarter" idx="22" hasCustomPrompt="1"/>
          </p:nvPr>
        </p:nvSpPr>
        <p:spPr>
          <a:xfrm>
            <a:off x="455345" y="5887563"/>
            <a:ext cx="2219593" cy="695896"/>
          </a:xfrm>
        </p:spPr>
        <p:txBody>
          <a:bodyPr>
            <a:noAutofit/>
          </a:bodyPr>
          <a:lstStyle>
            <a:lvl1pPr>
              <a:spcAft>
                <a:spcPct val="0"/>
              </a:spcAft>
              <a:defRPr sz="2500">
                <a:latin typeface="+mn-lt"/>
              </a:defRPr>
            </a:lvl1pPr>
          </a:lstStyle>
          <a:p>
            <a:pPr lvl="0"/>
            <a:r>
              <a:rPr lang="en-US"/>
              <a:t>Name</a:t>
            </a:r>
          </a:p>
          <a:p>
            <a:pPr lvl="0"/>
            <a:r>
              <a:rPr lang="en-US"/>
              <a:t>Attorney</a:t>
            </a:r>
          </a:p>
        </p:txBody>
      </p:sp>
      <p:pic>
        <p:nvPicPr>
          <p:cNvPr id="2" name="Picture 1">
            <a:extLst>
              <a:ext uri="{FF2B5EF4-FFF2-40B4-BE49-F238E27FC236}">
                <a16:creationId xmlns:a16="http://schemas.microsoft.com/office/drawing/2014/main" id="{1A9EBF7F-4F9D-2DDC-5781-B791A6C170A4}"/>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1044470" y="5290922"/>
            <a:ext cx="862688" cy="1193281"/>
          </a:xfrm>
          <a:prstGeom prst="rect">
            <a:avLst/>
          </a:prstGeom>
        </p:spPr>
      </p:pic>
    </p:spTree>
    <p:extLst>
      <p:ext uri="{BB962C8B-B14F-4D97-AF65-F5344CB8AC3E}">
        <p14:creationId val="2916492114"/>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blank_contact">
    <p:spTree>
      <p:nvGrpSpPr>
        <p:cNvPr id="1" name=""/>
        <p:cNvGrpSpPr/>
        <p:nvPr/>
      </p:nvGrpSpPr>
      <p:grpSpPr>
        <a:xfrm>
          <a:off x="0" y="0"/>
          <a:ext cx="0" cy="0"/>
        </a:xfrm>
      </p:grpSpPr>
      <p:cxnSp>
        <p:nvCxnSpPr>
          <p:cNvPr id="6" name="Straight Connector 5"/>
          <p:cNvCxnSpPr/>
          <p:nvPr userDrawn="1"/>
        </p:nvCxnSpPr>
        <p:spPr>
          <a:xfrm flipH="1">
            <a:off x="6023082" y="887737"/>
            <a:ext cx="0" cy="512064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1190625" y="1589915"/>
            <a:ext cx="3995738" cy="709612"/>
          </a:xfrm>
        </p:spPr>
        <p:txBody>
          <a:bodyPr/>
          <a:lstStyle>
            <a:lvl1pPr>
              <a:defRPr b="1" baseline="0">
                <a:solidFill>
                  <a:srgbClr val="0176BB"/>
                </a:solidFill>
              </a:defRPr>
            </a:lvl1pPr>
          </a:lstStyle>
          <a:p>
            <a:pPr lvl="0"/>
            <a:r>
              <a:rPr lang="en-US"/>
              <a:t>First M. Last</a:t>
            </a:r>
          </a:p>
        </p:txBody>
      </p:sp>
      <p:sp>
        <p:nvSpPr>
          <p:cNvPr id="20" name="Text Placeholder 19"/>
          <p:cNvSpPr>
            <a:spLocks noGrp="1"/>
          </p:cNvSpPr>
          <p:nvPr>
            <p:ph type="body" sz="quarter" idx="11" hasCustomPrompt="1"/>
          </p:nvPr>
        </p:nvSpPr>
        <p:spPr>
          <a:xfrm>
            <a:off x="1190625" y="2215799"/>
            <a:ext cx="3995738" cy="504658"/>
          </a:xfrm>
        </p:spPr>
        <p:txBody>
          <a:bodyPr>
            <a:noAutofit/>
          </a:bodyPr>
          <a:lstStyle>
            <a:lvl1pPr>
              <a:defRPr sz="2400"/>
            </a:lvl1pPr>
            <a:lvl2pPr>
              <a:defRPr sz="2400"/>
            </a:lvl2pPr>
            <a:lvl3pPr>
              <a:defRPr sz="2400"/>
            </a:lvl3pPr>
            <a:lvl4pPr>
              <a:defRPr sz="2400"/>
            </a:lvl4pPr>
            <a:lvl5pPr>
              <a:defRPr sz="2400"/>
            </a:lvl5pPr>
          </a:lstStyle>
          <a:p>
            <a:pPr lvl="0"/>
            <a:r>
              <a:rPr lang="en-US"/>
              <a:t>email@brickergraydon.com</a:t>
            </a:r>
          </a:p>
        </p:txBody>
      </p:sp>
      <p:sp>
        <p:nvSpPr>
          <p:cNvPr id="30" name="Text Placeholder 29"/>
          <p:cNvSpPr>
            <a:spLocks noGrp="1"/>
          </p:cNvSpPr>
          <p:nvPr>
            <p:ph type="body" sz="quarter" idx="12" hasCustomPrompt="1"/>
          </p:nvPr>
        </p:nvSpPr>
        <p:spPr>
          <a:xfrm>
            <a:off x="1190625" y="2745183"/>
            <a:ext cx="3995738" cy="552450"/>
          </a:xfrm>
        </p:spPr>
        <p:txBody>
          <a:bodyPr>
            <a:noAutofit/>
          </a:bodyPr>
          <a:lstStyle>
            <a:lvl1pPr>
              <a:defRPr sz="2400"/>
            </a:lvl1pPr>
            <a:lvl2pPr>
              <a:defRPr sz="2400"/>
            </a:lvl2pPr>
            <a:lvl3pPr>
              <a:defRPr sz="2400"/>
            </a:lvl3pPr>
            <a:lvl4pPr>
              <a:defRPr sz="2400"/>
            </a:lvl4pPr>
            <a:lvl5pPr>
              <a:defRPr sz="2400"/>
            </a:lvl5pPr>
          </a:lstStyle>
          <a:p>
            <a:pPr lvl="0"/>
            <a:r>
              <a:rPr lang="en-US" err="1"/>
              <a:t>xxx.xxx.xxxx</a:t>
            </a:r>
            <a:endParaRPr lang="en-US"/>
          </a:p>
        </p:txBody>
      </p:sp>
      <p:sp>
        <p:nvSpPr>
          <p:cNvPr id="31" name="Text Placeholder 3"/>
          <p:cNvSpPr>
            <a:spLocks noGrp="1"/>
          </p:cNvSpPr>
          <p:nvPr>
            <p:ph type="body" sz="quarter" idx="13" hasCustomPrompt="1"/>
          </p:nvPr>
        </p:nvSpPr>
        <p:spPr>
          <a:xfrm>
            <a:off x="1190625" y="3593661"/>
            <a:ext cx="3995738" cy="709612"/>
          </a:xfrm>
        </p:spPr>
        <p:txBody>
          <a:bodyPr/>
          <a:lstStyle>
            <a:lvl1pPr>
              <a:defRPr b="1" baseline="0">
                <a:solidFill>
                  <a:srgbClr val="0176BB"/>
                </a:solidFill>
              </a:defRPr>
            </a:lvl1pPr>
          </a:lstStyle>
          <a:p>
            <a:pPr lvl="0"/>
            <a:r>
              <a:rPr lang="en-US"/>
              <a:t>First M. Last</a:t>
            </a:r>
          </a:p>
        </p:txBody>
      </p:sp>
      <p:sp>
        <p:nvSpPr>
          <p:cNvPr id="32" name="Text Placeholder 19"/>
          <p:cNvSpPr>
            <a:spLocks noGrp="1"/>
          </p:cNvSpPr>
          <p:nvPr>
            <p:ph type="body" sz="quarter" idx="14" hasCustomPrompt="1"/>
          </p:nvPr>
        </p:nvSpPr>
        <p:spPr>
          <a:xfrm>
            <a:off x="1190625" y="4219545"/>
            <a:ext cx="3995738" cy="504658"/>
          </a:xfrm>
        </p:spPr>
        <p:txBody>
          <a:bodyPr>
            <a:noAutofit/>
          </a:bodyPr>
          <a:lstStyle>
            <a:lvl1pPr>
              <a:defRPr sz="2400"/>
            </a:lvl1pPr>
            <a:lvl2pPr>
              <a:defRPr sz="2400"/>
            </a:lvl2pPr>
            <a:lvl3pPr>
              <a:defRPr sz="2400"/>
            </a:lvl3pPr>
            <a:lvl4pPr>
              <a:defRPr sz="2400"/>
            </a:lvl4pPr>
            <a:lvl5pPr>
              <a:defRPr sz="2400"/>
            </a:lvl5pPr>
          </a:lstStyle>
          <a:p>
            <a:pPr lvl="0"/>
            <a:r>
              <a:rPr lang="en-US"/>
              <a:t>email@brickergraydon.com</a:t>
            </a:r>
          </a:p>
        </p:txBody>
      </p:sp>
      <p:sp>
        <p:nvSpPr>
          <p:cNvPr id="33" name="Text Placeholder 29"/>
          <p:cNvSpPr>
            <a:spLocks noGrp="1"/>
          </p:cNvSpPr>
          <p:nvPr>
            <p:ph type="body" sz="quarter" idx="15" hasCustomPrompt="1"/>
          </p:nvPr>
        </p:nvSpPr>
        <p:spPr>
          <a:xfrm>
            <a:off x="1190625" y="4748929"/>
            <a:ext cx="3995738" cy="552450"/>
          </a:xfrm>
        </p:spPr>
        <p:txBody>
          <a:bodyPr>
            <a:noAutofit/>
          </a:bodyPr>
          <a:lstStyle>
            <a:lvl1pPr>
              <a:defRPr sz="2400"/>
            </a:lvl1pPr>
            <a:lvl2pPr>
              <a:defRPr sz="2400"/>
            </a:lvl2pPr>
            <a:lvl3pPr>
              <a:defRPr sz="2400"/>
            </a:lvl3pPr>
            <a:lvl4pPr>
              <a:defRPr sz="2400"/>
            </a:lvl4pPr>
            <a:lvl5pPr>
              <a:defRPr sz="2400"/>
            </a:lvl5pPr>
          </a:lstStyle>
          <a:p>
            <a:pPr lvl="0"/>
            <a:r>
              <a:rPr lang="en-US" err="1"/>
              <a:t>xxx.xxx.xxxx</a:t>
            </a:r>
            <a:endParaRPr lang="en-US"/>
          </a:p>
        </p:txBody>
      </p:sp>
      <p:sp>
        <p:nvSpPr>
          <p:cNvPr id="12" name="Slide Number Placeholder 4">
            <a:extLst>
              <a:ext uri="{FF2B5EF4-FFF2-40B4-BE49-F238E27FC236}">
                <a16:creationId xmlns:a16="http://schemas.microsoft.com/office/drawing/2014/main" id="{4F2F9AD8-DC5A-47D2-8188-C3E8DFF379CA}"/>
              </a:ext>
            </a:extLst>
          </p:cNvPr>
          <p:cNvSpPr>
            <a:spLocks noGrp="1"/>
          </p:cNvSpPr>
          <p:nvPr>
            <p:ph type="sldNum" sz="quarter" idx="4"/>
          </p:nvPr>
        </p:nvSpPr>
        <p:spPr>
          <a:xfrm>
            <a:off x="11353126" y="6356350"/>
            <a:ext cx="655186" cy="408592"/>
          </a:xfrm>
          <a:prstGeom prst="rect">
            <a:avLst/>
          </a:prstGeom>
        </p:spPr>
        <p:txBody>
          <a:bodyPr vert="horz" lIns="91440" tIns="45720" rIns="91440" bIns="45720" rtlCol="0" anchor="ctr"/>
          <a:lstStyle>
            <a:lvl1pPr algn="r">
              <a:defRPr sz="1400" b="0" i="0">
                <a:solidFill>
                  <a:srgbClr val="0176BB"/>
                </a:solidFill>
                <a:latin typeface="+mn-lt"/>
                <a:ea typeface="Arial" panose="020b0604020202020204" pitchFamily="34" charset="0"/>
                <a:cs typeface="Arial" panose="020b0604020202020204" pitchFamily="34" charset="0"/>
              </a:defRPr>
            </a:lvl1pPr>
          </a:lstStyle>
          <a:p>
            <a:fld id="{D74EEBE0-90DA-9449-945D-BE812F6254A8}" type="slidenum">
              <a:rPr lang="en-US" smtClean="0"/>
              <a:t>‹#›</a:t>
            </a:fld>
            <a:endParaRPr lang="en-US"/>
          </a:p>
        </p:txBody>
      </p:sp>
      <p:sp>
        <p:nvSpPr>
          <p:cNvPr id="2" name="Title 1">
            <a:extLst>
              <a:ext uri="{FF2B5EF4-FFF2-40B4-BE49-F238E27FC236}">
                <a16:creationId xmlns:a16="http://schemas.microsoft.com/office/drawing/2014/main" id="{9B26EF22-41F9-4B90-9486-6FB273E84947}"/>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7DBDC818-1449-499E-2D9A-32CC2EF78823}"/>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6974995" y="2432275"/>
            <a:ext cx="3857266" cy="1993447"/>
          </a:xfrm>
          <a:prstGeom prst="rect">
            <a:avLst/>
          </a:prstGeom>
        </p:spPr>
      </p:pic>
    </p:spTree>
    <p:extLst>
      <p:ext uri="{BB962C8B-B14F-4D97-AF65-F5344CB8AC3E}">
        <p14:creationId val="4285613281"/>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cxnSp>
        <p:nvCxnSpPr>
          <p:cNvPr id="12" name="Straight Connector 11">
            <a:extLst>
              <a:ext uri="{FF2B5EF4-FFF2-40B4-BE49-F238E27FC236}">
                <a16:creationId xmlns:a16="http://schemas.microsoft.com/office/drawing/2014/main" id="{41E987DF-CF75-4DBD-991F-59F4FED9FC35}"/>
              </a:ext>
            </a:extLst>
          </p:cNvPr>
          <p:cNvCxnSpPr/>
          <p:nvPr userDrawn="1"/>
        </p:nvCxnSpPr>
        <p:spPr>
          <a:xfrm>
            <a:off x="555457" y="1429139"/>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9" name="Text Placeholder 24">
            <a:extLst>
              <a:ext uri="{FF2B5EF4-FFF2-40B4-BE49-F238E27FC236}">
                <a16:creationId xmlns:a16="http://schemas.microsoft.com/office/drawing/2014/main" id="{CC06AE40-2276-422C-BAB5-89DCDF9DB1B3}"/>
              </a:ext>
            </a:extLst>
          </p:cNvPr>
          <p:cNvSpPr>
            <a:spLocks noGrp="1"/>
          </p:cNvSpPr>
          <p:nvPr>
            <p:ph type="body" sz="quarter" idx="19"/>
          </p:nvPr>
        </p:nvSpPr>
        <p:spPr>
          <a:xfrm>
            <a:off x="555625" y="1632368"/>
            <a:ext cx="5891357" cy="4459276"/>
          </a:xfrm>
        </p:spPr>
        <p:txBody>
          <a:bodyPr/>
          <a:lstStyle>
            <a:lvl1pPr marL="228600" indent="-228600">
              <a:buFont typeface="Wingdings" panose="05000000000000000000" pitchFamily="2" charset="2"/>
              <a:buChar char="§"/>
              <a:defRPr>
                <a:latin typeface="+mj-lt"/>
              </a:defRPr>
            </a:lvl1pPr>
            <a:lvl2pPr marL="685800" indent="-228600">
              <a:buFont typeface="Wingdings" panose="05000000000000000000" pitchFamily="2" charset="2"/>
              <a:buChar char="§"/>
              <a:defRPr>
                <a:latin typeface="+mj-lt"/>
              </a:defRPr>
            </a:lvl2pPr>
            <a:lvl3pPr marL="1143000" indent="-228600">
              <a:buFont typeface="Wingdings" panose="05000000000000000000" pitchFamily="2" charset="2"/>
              <a:buChar char="§"/>
              <a:defRPr>
                <a:latin typeface="+mj-lt"/>
              </a:defRPr>
            </a:lvl3pPr>
            <a:lvl4pPr marL="1600200" indent="-228600">
              <a:buFont typeface="Wingdings" panose="05000000000000000000" pitchFamily="2" charset="2"/>
              <a:buChar char="§"/>
              <a:defRPr>
                <a:latin typeface="+mj-lt"/>
              </a:defRPr>
            </a:lvl4pPr>
            <a:lvl5pPr marL="2057400" indent="-228600">
              <a:buFont typeface="Wingdings" panose="05000000000000000000" pitchFamily="2" charset="2"/>
              <a:buChar cha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33ECD-DC5B-4059-AA7A-EA6DA6B05018}"/>
              </a:ext>
            </a:extLst>
          </p:cNvPr>
          <p:cNvSpPr>
            <a:spLocks noGrp="1"/>
          </p:cNvSpPr>
          <p:nvPr>
            <p:ph type="dt" sz="half" idx="2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AB1914A7-5859-4491-A2A2-234AEFCF27DC}" type="datetime1">
              <a:rPr kumimoji="0" lang="en-US" sz="1000" b="1" i="0" u="none" strike="noStrike" kern="1200" cap="none" spc="0" normalizeH="0" baseline="0" noProof="0" smtClean="0">
                <a:ln>
                  <a:noFill/>
                </a:ln>
                <a:solidFill>
                  <a:srgbClr val="588AB6"/>
                </a:solidFill>
                <a:effectLst/>
                <a:uLnTx/>
                <a:uFillTx/>
                <a:latin typeface="Calibri" panose="020f0502020204030204"/>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2/16/2026</a:t>
            </a:fld>
            <a:endParaRPr kumimoji="0" lang="en-US" sz="1000" b="1" i="0" u="none" strike="noStrike" kern="1200" cap="none" spc="0" normalizeH="0" baseline="0" noProof="0">
              <a:ln>
                <a:noFill/>
              </a:ln>
              <a:solidFill>
                <a:srgbClr val="588AB6"/>
              </a:solidFill>
              <a:effectLst/>
              <a:uLnTx/>
              <a:uFillTx/>
              <a:latin typeface="Calibri" panose="020f0502020204030204"/>
              <a:cs typeface="Arial" panose="020b0604020202020204" pitchFamily="34" charset="0"/>
            </a:endParaRPr>
          </a:p>
        </p:txBody>
      </p:sp>
      <p:sp>
        <p:nvSpPr>
          <p:cNvPr id="10" name="Title 7">
            <a:extLst>
              <a:ext uri="{FF2B5EF4-FFF2-40B4-BE49-F238E27FC236}">
                <a16:creationId xmlns:a16="http://schemas.microsoft.com/office/drawing/2014/main" id="{046A5AFB-70F2-400E-9F24-F3BD9EFB5075}"/>
              </a:ext>
            </a:extLst>
          </p:cNvPr>
          <p:cNvSpPr>
            <a:spLocks noGrp="1"/>
          </p:cNvSpPr>
          <p:nvPr>
            <p:ph type="title" hasCustomPrompt="1"/>
          </p:nvPr>
        </p:nvSpPr>
        <p:spPr>
          <a:xfrm>
            <a:off x="558946" y="769476"/>
            <a:ext cx="9965280" cy="456436"/>
          </a:xfrm>
        </p:spPr>
        <p:txBody>
          <a:bodyPr>
            <a:noAutofit/>
          </a:bodyPr>
          <a:lstStyle>
            <a:lvl1pPr>
              <a:defRPr sz="4000" b="1">
                <a:solidFill>
                  <a:srgbClr val="173151"/>
                </a:solidFill>
                <a:latin typeface="+mn-lt"/>
              </a:defRPr>
            </a:lvl1pPr>
          </a:lstStyle>
          <a:p>
            <a:pPr lvl="0"/>
            <a:r>
              <a:rPr lang="en-US"/>
              <a:t>Click to Edit</a:t>
            </a:r>
          </a:p>
        </p:txBody>
      </p:sp>
      <p:sp>
        <p:nvSpPr>
          <p:cNvPr id="8" name="Content Placeholder 3">
            <a:extLst>
              <a:ext uri="{FF2B5EF4-FFF2-40B4-BE49-F238E27FC236}">
                <a16:creationId xmlns:a16="http://schemas.microsoft.com/office/drawing/2014/main" id="{21D5E012-720A-41E0-B3FB-DFFF14BE6E27}"/>
              </a:ext>
            </a:extLst>
          </p:cNvPr>
          <p:cNvSpPr>
            <a:spLocks noGrp="1"/>
          </p:cNvSpPr>
          <p:nvPr>
            <p:ph sz="half" idx="22" hasCustomPrompt="1"/>
          </p:nvPr>
        </p:nvSpPr>
        <p:spPr>
          <a:xfrm>
            <a:off x="6640945" y="1681568"/>
            <a:ext cx="4712855" cy="4406948"/>
          </a:xfrm>
          <a:solidFill>
            <a:schemeClr val="bg1">
              <a:lumMod val="85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a:lvl3pPr>
          </a:lstStyle>
          <a:p>
            <a:pPr marL="0" marR="0" lvl="0" indent="0" algn="l" defTabSz="457200" rtl="0" eaLnBrk="1" fontAlgn="auto" latinLnBrk="0" hangingPunct="1">
              <a:lnSpc>
                <a:spcPts val="2400"/>
              </a:lnSpc>
              <a:spcBef>
                <a:spcPct val="0"/>
              </a:spcBef>
              <a:spcAft>
                <a:spcPct val="0"/>
              </a:spcAft>
              <a:buClrTx/>
              <a:buSzTx/>
              <a:buFont typeface="Arial"/>
              <a:buNone/>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Calibri Light" panose="020f0302020204030204"/>
                <a:ea typeface="Open Sans" charset="0"/>
                <a:cs typeface="Arial" panose="020b0604020202020204" pitchFamily="34" charset="0"/>
              </a:rPr>
              <a:t>high-res image, chart or graph</a:t>
            </a:r>
          </a:p>
        </p:txBody>
      </p:sp>
      <p:sp>
        <p:nvSpPr>
          <p:cNvPr id="3" name="Slide Number Placeholder 4">
            <a:extLst>
              <a:ext uri="{FF2B5EF4-FFF2-40B4-BE49-F238E27FC236}">
                <a16:creationId xmlns:a16="http://schemas.microsoft.com/office/drawing/2014/main" id="{515C0A55-9415-0E74-10DD-38BD480906DC}"/>
              </a:ext>
            </a:extLst>
          </p:cNvPr>
          <p:cNvSpPr txBox="1"/>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pPr marL="0" marR="0" lvl="0" indent="0" algn="r" defTabSz="725714" rtl="0" eaLnBrk="1" fontAlgn="auto" latinLnBrk="0" hangingPunct="1">
              <a:lnSpc>
                <a:spcPct val="100000"/>
              </a:lnSpc>
              <a:spcBef>
                <a:spcPct val="0"/>
              </a:spcBef>
              <a:spcAft>
                <a:spcPct val="0"/>
              </a:spcAft>
              <a:buClrTx/>
              <a:buSzTx/>
              <a:buFontTx/>
              <a:buNone/>
              <a:defRPr/>
            </a:pPr>
            <a:r>
              <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rPr>
              <a:t>www.bricker.com | </a:t>
            </a:r>
            <a:fld id="{E48149AC-A772-4198-A5FA-B94005DEABF9}" type="slidenum">
              <a:rPr kumimoji="0" lang="en-US" sz="1100" b="0" i="0" u="none" strike="noStrike" kern="1200" cap="none" spc="0" normalizeH="0" baseline="0" noProof="0" smtClean="0">
                <a:ln>
                  <a:noFill/>
                </a:ln>
                <a:solidFill>
                  <a:srgbClr val="588AB6"/>
                </a:solidFill>
                <a:effectLst/>
                <a:uLnTx/>
                <a:uFillTx/>
                <a:latin typeface="Calibri" panose="020f0502020204030204"/>
                <a:ea typeface="Arial" panose="020b0604020202020204" pitchFamily="34" charset="0"/>
                <a:cs typeface="Arial" panose="020b0604020202020204" pitchFamily="34" charset="0"/>
              </a:rPr>
              <a:t>‹#›</a:t>
            </a:fld>
            <a:endPar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endParaRPr>
          </a:p>
        </p:txBody>
      </p:sp>
    </p:spTree>
    <p:extLst>
      <p:ext uri="{BB962C8B-B14F-4D97-AF65-F5344CB8AC3E}">
        <p14:creationId val="381484646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Multi Image">
    <p:spTree>
      <p:nvGrpSpPr>
        <p:cNvPr id="1" name=""/>
        <p:cNvGrpSpPr/>
        <p:nvPr/>
      </p:nvGrpSpPr>
      <p:grpSpPr>
        <a:xfrm>
          <a:off x="0" y="0"/>
          <a:ext cx="0" cy="0"/>
        </a:xfrm>
      </p:grpSpPr>
      <p:cxnSp>
        <p:nvCxnSpPr>
          <p:cNvPr id="13" name="Straight Connector 12">
            <a:extLst>
              <a:ext uri="{FF2B5EF4-FFF2-40B4-BE49-F238E27FC236}">
                <a16:creationId xmlns:a16="http://schemas.microsoft.com/office/drawing/2014/main" id="{6D586D65-3787-4F37-9E40-3929AEBE70A8}"/>
              </a:ext>
            </a:extLst>
          </p:cNvPr>
          <p:cNvCxnSpPr/>
          <p:nvPr userDrawn="1"/>
        </p:nvCxnSpPr>
        <p:spPr>
          <a:xfrm>
            <a:off x="555457" y="1539544"/>
            <a:ext cx="11122193" cy="0"/>
          </a:xfrm>
          <a:prstGeom prst="line">
            <a:avLst/>
          </a:prstGeom>
          <a:noFill/>
          <a:ln w="22225" cap="flat" cmpd="sng" algn="ctr">
            <a:solidFill>
              <a:sysClr val="window" lastClr="FFFFFF">
                <a:lumMod val="75000"/>
              </a:sysClr>
            </a:solidFill>
            <a:prstDash val="solid"/>
          </a:ln>
          <a:effectLst/>
        </p:spPr>
      </p:cxnSp>
      <p:sp>
        <p:nvSpPr>
          <p:cNvPr id="16" name="Content Placeholder 3">
            <a:extLst>
              <a:ext uri="{FF2B5EF4-FFF2-40B4-BE49-F238E27FC236}">
                <a16:creationId xmlns:a16="http://schemas.microsoft.com/office/drawing/2014/main" id="{D6590EE8-0B38-49BD-983A-8CBDB8C7CE42}"/>
              </a:ext>
            </a:extLst>
          </p:cNvPr>
          <p:cNvSpPr>
            <a:spLocks noGrp="1"/>
          </p:cNvSpPr>
          <p:nvPr>
            <p:ph sz="half" idx="20" hasCustomPrompt="1"/>
          </p:nvPr>
        </p:nvSpPr>
        <p:spPr>
          <a:xfrm>
            <a:off x="555457" y="1764642"/>
            <a:ext cx="11064687" cy="4591707"/>
          </a:xfrm>
          <a:solidFill>
            <a:schemeClr val="bg1">
              <a:lumMod val="85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a:lvl3pPr>
          </a:lstStyle>
          <a:p>
            <a:pPr marL="0" marR="0" lvl="0" indent="0" algn="l" defTabSz="457200" rtl="0" eaLnBrk="1" fontAlgn="auto" latinLnBrk="0" hangingPunct="1">
              <a:lnSpc>
                <a:spcPts val="2400"/>
              </a:lnSpc>
              <a:spcBef>
                <a:spcPct val="0"/>
              </a:spcBef>
              <a:spcAft>
                <a:spcPct val="0"/>
              </a:spcAft>
              <a:buClrTx/>
              <a:buSzTx/>
              <a:buFont typeface="Arial"/>
              <a:buNone/>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Calibri Light" panose="020f0302020204030204"/>
                <a:ea typeface="Open Sans" charset="0"/>
                <a:cs typeface="Arial" panose="020b0604020202020204" pitchFamily="34" charset="0"/>
              </a:rPr>
              <a:t>high-res image, chart or graph</a:t>
            </a:r>
          </a:p>
        </p:txBody>
      </p:sp>
      <p:sp>
        <p:nvSpPr>
          <p:cNvPr id="2" name="Date Placeholder 1">
            <a:extLst>
              <a:ext uri="{FF2B5EF4-FFF2-40B4-BE49-F238E27FC236}">
                <a16:creationId xmlns:a16="http://schemas.microsoft.com/office/drawing/2014/main" id="{62F0DD60-D56C-4C90-ACDF-2533A3BD9DA8}"/>
              </a:ext>
            </a:extLst>
          </p:cNvPr>
          <p:cNvSpPr>
            <a:spLocks noGrp="1"/>
          </p:cNvSpPr>
          <p:nvPr>
            <p:ph type="dt" sz="half" idx="2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D6247D53-EAB5-4312-98FD-85085AEEA251}" type="datetime1">
              <a:rPr kumimoji="0" lang="en-US" sz="1000" b="1" i="0" u="none" strike="noStrike" kern="1200" cap="none" spc="0" normalizeH="0" baseline="0" noProof="0" smtClean="0">
                <a:ln>
                  <a:noFill/>
                </a:ln>
                <a:solidFill>
                  <a:srgbClr val="588AB6"/>
                </a:solidFill>
                <a:effectLst/>
                <a:uLnTx/>
                <a:uFillTx/>
                <a:latin typeface="Calibri" panose="020f0502020204030204"/>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2/16/2026</a:t>
            </a:fld>
            <a:endParaRPr kumimoji="0" lang="en-US" sz="1000" b="1" i="0" u="none" strike="noStrike" kern="1200" cap="none" spc="0" normalizeH="0" baseline="0" noProof="0">
              <a:ln>
                <a:noFill/>
              </a:ln>
              <a:solidFill>
                <a:srgbClr val="588AB6"/>
              </a:solidFill>
              <a:effectLst/>
              <a:uLnTx/>
              <a:uFillTx/>
              <a:latin typeface="Calibri" panose="020f0502020204030204"/>
              <a:cs typeface="Arial" panose="020b0604020202020204" pitchFamily="34" charset="0"/>
            </a:endParaRPr>
          </a:p>
        </p:txBody>
      </p:sp>
      <p:sp>
        <p:nvSpPr>
          <p:cNvPr id="8" name="Title 7">
            <a:extLst>
              <a:ext uri="{FF2B5EF4-FFF2-40B4-BE49-F238E27FC236}">
                <a16:creationId xmlns:a16="http://schemas.microsoft.com/office/drawing/2014/main" id="{AEEE7FDB-F6FB-443A-BDD4-89EBABFB237B}"/>
              </a:ext>
            </a:extLst>
          </p:cNvPr>
          <p:cNvSpPr>
            <a:spLocks noGrp="1"/>
          </p:cNvSpPr>
          <p:nvPr>
            <p:ph type="title" hasCustomPrompt="1"/>
          </p:nvPr>
        </p:nvSpPr>
        <p:spPr>
          <a:xfrm>
            <a:off x="558946" y="769476"/>
            <a:ext cx="9913522" cy="456436"/>
          </a:xfrm>
        </p:spPr>
        <p:txBody>
          <a:bodyPr>
            <a:normAutofit/>
          </a:bodyPr>
          <a:lstStyle>
            <a:lvl1pPr>
              <a:defRPr sz="4000" b="1">
                <a:solidFill>
                  <a:srgbClr val="173151"/>
                </a:solidFill>
                <a:latin typeface="+mn-lt"/>
              </a:defRPr>
            </a:lvl1pPr>
          </a:lstStyle>
          <a:p>
            <a:pPr lvl="0"/>
            <a:r>
              <a:rPr lang="en-US"/>
              <a:t>Click to Edit</a:t>
            </a:r>
          </a:p>
        </p:txBody>
      </p:sp>
      <p:sp>
        <p:nvSpPr>
          <p:cNvPr id="5" name="Slide Number Placeholder 4">
            <a:extLst>
              <a:ext uri="{FF2B5EF4-FFF2-40B4-BE49-F238E27FC236}">
                <a16:creationId xmlns:a16="http://schemas.microsoft.com/office/drawing/2014/main" id="{9CEF4A15-A2A3-7F1D-E2C9-4F53820DA099}"/>
              </a:ext>
            </a:extLst>
          </p:cNvPr>
          <p:cNvSpPr txBox="1"/>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pPr marL="0" marR="0" lvl="0" indent="0" algn="r" defTabSz="725714" rtl="0" eaLnBrk="1" fontAlgn="auto" latinLnBrk="0" hangingPunct="1">
              <a:lnSpc>
                <a:spcPct val="100000"/>
              </a:lnSpc>
              <a:spcBef>
                <a:spcPct val="0"/>
              </a:spcBef>
              <a:spcAft>
                <a:spcPct val="0"/>
              </a:spcAft>
              <a:buClrTx/>
              <a:buSzTx/>
              <a:buFontTx/>
              <a:buNone/>
              <a:defRPr/>
            </a:pPr>
            <a:r>
              <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rPr>
              <a:t>www.bricker.com | </a:t>
            </a:r>
            <a:fld id="{53781B83-E483-4EBD-B33D-EC28ACF826FC}" type="slidenum">
              <a:rPr kumimoji="0" lang="en-US" sz="1100" b="0" i="0" u="none" strike="noStrike" kern="1200" cap="none" spc="0" normalizeH="0" baseline="0" noProof="0" smtClean="0">
                <a:ln>
                  <a:noFill/>
                </a:ln>
                <a:solidFill>
                  <a:srgbClr val="588AB6"/>
                </a:solidFill>
                <a:effectLst/>
                <a:uLnTx/>
                <a:uFillTx/>
                <a:latin typeface="Calibri" panose="020f0502020204030204"/>
                <a:ea typeface="Arial" panose="020b0604020202020204" pitchFamily="34" charset="0"/>
                <a:cs typeface="Arial" panose="020b0604020202020204" pitchFamily="34" charset="0"/>
              </a:rPr>
              <a:t>‹#›</a:t>
            </a:fld>
            <a:endPar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endParaRPr>
          </a:p>
        </p:txBody>
      </p:sp>
    </p:spTree>
    <p:extLst>
      <p:ext uri="{BB962C8B-B14F-4D97-AF65-F5344CB8AC3E}">
        <p14:creationId val="400348195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Large Image">
    <p:spTree>
      <p:nvGrpSpPr>
        <p:cNvPr id="1" name=""/>
        <p:cNvGrpSpPr/>
        <p:nvPr/>
      </p:nvGrpSpPr>
      <p:grpSpPr>
        <a:xfrm>
          <a:off x="0" y="0"/>
          <a:ext cx="0" cy="0"/>
        </a:xfrm>
      </p:grpSpPr>
      <p:cxnSp>
        <p:nvCxnSpPr>
          <p:cNvPr id="13" name="Straight Connector 12">
            <a:extLst>
              <a:ext uri="{FF2B5EF4-FFF2-40B4-BE49-F238E27FC236}">
                <a16:creationId xmlns:a16="http://schemas.microsoft.com/office/drawing/2014/main" id="{6D586D65-3787-4F37-9E40-3929AEBE70A8}"/>
              </a:ext>
            </a:extLst>
          </p:cNvPr>
          <p:cNvCxnSpPr/>
          <p:nvPr userDrawn="1"/>
        </p:nvCxnSpPr>
        <p:spPr>
          <a:xfrm>
            <a:off x="555457" y="1539544"/>
            <a:ext cx="11122193" cy="0"/>
          </a:xfrm>
          <a:prstGeom prst="line">
            <a:avLst/>
          </a:prstGeom>
          <a:noFill/>
          <a:ln w="22225" cap="flat" cmpd="sng" algn="ctr">
            <a:solidFill>
              <a:sysClr val="window" lastClr="FFFFFF">
                <a:lumMod val="75000"/>
              </a:sysClr>
            </a:solidFill>
            <a:prstDash val="solid"/>
          </a:ln>
          <a:effectLst/>
        </p:spPr>
      </p:cxnSp>
      <p:sp>
        <p:nvSpPr>
          <p:cNvPr id="16" name="Content Placeholder 3">
            <a:extLst>
              <a:ext uri="{FF2B5EF4-FFF2-40B4-BE49-F238E27FC236}">
                <a16:creationId xmlns:a16="http://schemas.microsoft.com/office/drawing/2014/main" id="{D6590EE8-0B38-49BD-983A-8CBDB8C7CE42}"/>
              </a:ext>
            </a:extLst>
          </p:cNvPr>
          <p:cNvSpPr>
            <a:spLocks noGrp="1"/>
          </p:cNvSpPr>
          <p:nvPr>
            <p:ph sz="half" idx="20" hasCustomPrompt="1"/>
          </p:nvPr>
        </p:nvSpPr>
        <p:spPr>
          <a:xfrm>
            <a:off x="555457" y="1764642"/>
            <a:ext cx="11064687" cy="4591707"/>
          </a:xfrm>
          <a:solidFill>
            <a:schemeClr val="bg1">
              <a:lumMod val="85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a:lvl3pPr>
          </a:lstStyle>
          <a:p>
            <a:pPr marL="0" marR="0" lvl="0" indent="0" algn="l" defTabSz="457200" rtl="0" eaLnBrk="1" fontAlgn="auto" latinLnBrk="0" hangingPunct="1">
              <a:lnSpc>
                <a:spcPts val="2400"/>
              </a:lnSpc>
              <a:spcBef>
                <a:spcPct val="0"/>
              </a:spcBef>
              <a:spcAft>
                <a:spcPct val="0"/>
              </a:spcAft>
              <a:buClrTx/>
              <a:buSzTx/>
              <a:buFont typeface="Arial"/>
              <a:buNone/>
              <a:defRPr/>
            </a:pPr>
            <a:r>
              <a:rPr kumimoji="0" lang="en-US" sz="2800" b="0" i="0" u="none" strike="noStrike" kern="1200" cap="none" spc="0" normalizeH="0" baseline="0" noProof="0">
                <a:ln>
                  <a:noFill/>
                </a:ln>
                <a:solidFill>
                  <a:sysClr val="windowText" lastClr="000000">
                    <a:lumMod val="75000"/>
                    <a:lumOff val="25000"/>
                  </a:sysClr>
                </a:solidFill>
                <a:effectLst/>
                <a:uLnTx/>
                <a:uFillTx/>
                <a:latin typeface="Calibri Light" panose="020f0302020204030204"/>
                <a:ea typeface="Open Sans" charset="0"/>
                <a:cs typeface="Arial" panose="020b0604020202020204" pitchFamily="34" charset="0"/>
              </a:rPr>
              <a:t>high-res image, chart or graph</a:t>
            </a:r>
          </a:p>
        </p:txBody>
      </p:sp>
      <p:sp>
        <p:nvSpPr>
          <p:cNvPr id="2" name="Date Placeholder 1">
            <a:extLst>
              <a:ext uri="{FF2B5EF4-FFF2-40B4-BE49-F238E27FC236}">
                <a16:creationId xmlns:a16="http://schemas.microsoft.com/office/drawing/2014/main" id="{1802963C-0266-4DB3-B75F-EC5DF4628FCD}"/>
              </a:ext>
            </a:extLst>
          </p:cNvPr>
          <p:cNvSpPr>
            <a:spLocks noGrp="1"/>
          </p:cNvSpPr>
          <p:nvPr>
            <p:ph type="dt" sz="half" idx="2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8062F82F-BA8D-48A3-A425-ECB1F732E9F9}" type="datetime1">
              <a:rPr kumimoji="0" lang="en-US" sz="1000" b="1" i="0" u="none" strike="noStrike" kern="1200" cap="none" spc="0" normalizeH="0" baseline="0" noProof="0" smtClean="0">
                <a:ln>
                  <a:noFill/>
                </a:ln>
                <a:solidFill>
                  <a:srgbClr val="588AB6"/>
                </a:solidFill>
                <a:effectLst/>
                <a:uLnTx/>
                <a:uFillTx/>
                <a:latin typeface="Calibri" panose="020f0502020204030204"/>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2/16/2026</a:t>
            </a:fld>
            <a:endParaRPr kumimoji="0" lang="en-US" sz="1000" b="1" i="0" u="none" strike="noStrike" kern="1200" cap="none" spc="0" normalizeH="0" baseline="0" noProof="0">
              <a:ln>
                <a:noFill/>
              </a:ln>
              <a:solidFill>
                <a:srgbClr val="588AB6"/>
              </a:solidFill>
              <a:effectLst/>
              <a:uLnTx/>
              <a:uFillTx/>
              <a:latin typeface="Calibri" panose="020f0502020204030204"/>
              <a:cs typeface="Arial" panose="020b0604020202020204" pitchFamily="34" charset="0"/>
            </a:endParaRPr>
          </a:p>
        </p:txBody>
      </p:sp>
      <p:sp>
        <p:nvSpPr>
          <p:cNvPr id="5" name="Slide Number Placeholder 4">
            <a:extLst>
              <a:ext uri="{FF2B5EF4-FFF2-40B4-BE49-F238E27FC236}">
                <a16:creationId xmlns:a16="http://schemas.microsoft.com/office/drawing/2014/main" id="{E49EC144-EA8E-7077-6D21-97803B755FF8}"/>
              </a:ext>
            </a:extLst>
          </p:cNvPr>
          <p:cNvSpPr txBox="1"/>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pPr marL="0" marR="0" lvl="0" indent="0" algn="r" defTabSz="725714" rtl="0" eaLnBrk="1" fontAlgn="auto" latinLnBrk="0" hangingPunct="1">
              <a:lnSpc>
                <a:spcPct val="100000"/>
              </a:lnSpc>
              <a:spcBef>
                <a:spcPct val="0"/>
              </a:spcBef>
              <a:spcAft>
                <a:spcPct val="0"/>
              </a:spcAft>
              <a:buClrTx/>
              <a:buSzTx/>
              <a:buFontTx/>
              <a:buNone/>
              <a:defRPr/>
            </a:pPr>
            <a:r>
              <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rPr>
              <a:t>www.bricker.com | </a:t>
            </a:r>
            <a:fld id="{C6DBAAE7-C411-468C-92CA-F350CABB4D38}" type="slidenum">
              <a:rPr kumimoji="0" lang="en-US" sz="1100" b="0" i="0" u="none" strike="noStrike" kern="1200" cap="none" spc="0" normalizeH="0" baseline="0" noProof="0" smtClean="0">
                <a:ln>
                  <a:noFill/>
                </a:ln>
                <a:solidFill>
                  <a:srgbClr val="588AB6"/>
                </a:solidFill>
                <a:effectLst/>
                <a:uLnTx/>
                <a:uFillTx/>
                <a:latin typeface="Calibri" panose="020f0502020204030204"/>
                <a:ea typeface="Arial" panose="020b0604020202020204" pitchFamily="34" charset="0"/>
                <a:cs typeface="Arial" panose="020b0604020202020204" pitchFamily="34" charset="0"/>
              </a:rPr>
              <a:t>‹#›</a:t>
            </a:fld>
            <a:endPar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endParaRPr>
          </a:p>
        </p:txBody>
      </p:sp>
    </p:spTree>
    <p:extLst>
      <p:ext uri="{BB962C8B-B14F-4D97-AF65-F5344CB8AC3E}">
        <p14:creationId val="72747696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Text">
    <p:spTree>
      <p:nvGrpSpPr>
        <p:cNvPr id="1" name=""/>
        <p:cNvGrpSpPr/>
        <p:nvPr/>
      </p:nvGrpSpPr>
      <p:grpSpPr>
        <a:xfrm>
          <a:off x="0" y="0"/>
          <a:ext cx="0" cy="0"/>
        </a:xfrm>
      </p:grpSpPr>
      <p:cxnSp>
        <p:nvCxnSpPr>
          <p:cNvPr id="7" name="Straight Connector 6">
            <a:extLst>
              <a:ext uri="{FF2B5EF4-FFF2-40B4-BE49-F238E27FC236}">
                <a16:creationId xmlns:a16="http://schemas.microsoft.com/office/drawing/2014/main" id="{1624D10D-86CA-44A0-BB58-95DE3B5E990C}"/>
              </a:ext>
            </a:extLst>
          </p:cNvPr>
          <p:cNvCxnSpPr/>
          <p:nvPr userDrawn="1"/>
        </p:nvCxnSpPr>
        <p:spPr>
          <a:xfrm>
            <a:off x="555457" y="1433513"/>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72A9CE0B-39F5-435D-BA43-04E1719E0EC4}"/>
              </a:ext>
            </a:extLst>
          </p:cNvPr>
          <p:cNvSpPr>
            <a:spLocks noGrp="1"/>
          </p:cNvSpPr>
          <p:nvPr>
            <p:ph type="body" sz="quarter" idx="19"/>
          </p:nvPr>
        </p:nvSpPr>
        <p:spPr>
          <a:xfrm>
            <a:off x="555625" y="1662113"/>
            <a:ext cx="11122025" cy="4473575"/>
          </a:xfrm>
        </p:spPr>
        <p:txBody>
          <a:bodyPr/>
          <a:lstStyle>
            <a:lvl1pPr marL="228600" indent="-228600">
              <a:buFont typeface="Wingdings" panose="05000000000000000000" pitchFamily="2" charset="2"/>
              <a:buChar char="§"/>
              <a:defRPr>
                <a:latin typeface="+mj-lt"/>
              </a:defRPr>
            </a:lvl1pPr>
            <a:lvl2pPr marL="685800" indent="-228600">
              <a:buFont typeface="Wingdings" panose="05000000000000000000" pitchFamily="2" charset="2"/>
              <a:buChar char="§"/>
              <a:defRPr>
                <a:latin typeface="+mj-lt"/>
              </a:defRPr>
            </a:lvl2pPr>
            <a:lvl3pPr marL="1143000" indent="-228600">
              <a:buFont typeface="Wingdings" panose="05000000000000000000" pitchFamily="2" charset="2"/>
              <a:buChar char="§"/>
              <a:defRPr>
                <a:latin typeface="+mj-lt"/>
              </a:defRPr>
            </a:lvl3pPr>
            <a:lvl4pPr marL="1600200" indent="-228600">
              <a:buFont typeface="Wingdings" panose="05000000000000000000" pitchFamily="2" charset="2"/>
              <a:buChar char="§"/>
              <a:defRPr>
                <a:latin typeface="+mj-lt"/>
              </a:defRPr>
            </a:lvl4pPr>
            <a:lvl5pPr marL="2057400" indent="-228600">
              <a:buFont typeface="Wingdings" panose="05000000000000000000" pitchFamily="2" charset="2"/>
              <a:buChar cha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91DD75F0-8961-4592-BBD5-06FDD56C644F}"/>
              </a:ext>
            </a:extLst>
          </p:cNvPr>
          <p:cNvSpPr>
            <a:spLocks noGrp="1"/>
          </p:cNvSpPr>
          <p:nvPr>
            <p:ph type="title" hasCustomPrompt="1"/>
          </p:nvPr>
        </p:nvSpPr>
        <p:spPr>
          <a:xfrm>
            <a:off x="558946" y="769476"/>
            <a:ext cx="7870159" cy="456436"/>
          </a:xfrm>
        </p:spPr>
        <p:txBody>
          <a:bodyPr>
            <a:noAutofit/>
          </a:bodyPr>
          <a:lstStyle>
            <a:lvl1pPr>
              <a:defRPr sz="4000" b="1">
                <a:solidFill>
                  <a:srgbClr val="173151"/>
                </a:solidFill>
                <a:latin typeface="+mn-lt"/>
              </a:defRPr>
            </a:lvl1pPr>
          </a:lstStyle>
          <a:p>
            <a:pPr lvl="0"/>
            <a:r>
              <a:rPr lang="en-US"/>
              <a:t>Click to Edit</a:t>
            </a:r>
          </a:p>
        </p:txBody>
      </p:sp>
      <p:sp>
        <p:nvSpPr>
          <p:cNvPr id="9" name="Date Placeholder 1">
            <a:extLst>
              <a:ext uri="{FF2B5EF4-FFF2-40B4-BE49-F238E27FC236}">
                <a16:creationId xmlns:a16="http://schemas.microsoft.com/office/drawing/2014/main" id="{88A05DB2-6FC3-4530-ABE7-8217DB06EBBE}"/>
              </a:ext>
            </a:extLst>
          </p:cNvPr>
          <p:cNvSpPr>
            <a:spLocks noGrp="1"/>
          </p:cNvSpPr>
          <p:nvPr>
            <p:ph type="dt" sz="half" idx="27"/>
          </p:nvPr>
        </p:nvSpPr>
        <p:spPr>
          <a:xfrm>
            <a:off x="838200" y="6356350"/>
            <a:ext cx="2743200" cy="365125"/>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2ADAE97C-5F05-4F0F-A03E-42CABDB0FFBD}" type="datetime1">
              <a:rPr kumimoji="0" lang="en-US" sz="1000" b="1" i="0" u="none" strike="noStrike" kern="1200" cap="none" spc="0" normalizeH="0" baseline="0" noProof="0" smtClean="0">
                <a:ln>
                  <a:noFill/>
                </a:ln>
                <a:solidFill>
                  <a:srgbClr val="588AB6"/>
                </a:solidFill>
                <a:effectLst/>
                <a:uLnTx/>
                <a:uFillTx/>
                <a:latin typeface="Calibri" panose="020f0502020204030204"/>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2/16/2026</a:t>
            </a:fld>
            <a:endParaRPr kumimoji="0" lang="en-US" sz="1000" b="1" i="0" u="none" strike="noStrike" kern="1200" cap="none" spc="0" normalizeH="0" baseline="0" noProof="0">
              <a:ln>
                <a:noFill/>
              </a:ln>
              <a:solidFill>
                <a:srgbClr val="588AB6"/>
              </a:solidFill>
              <a:effectLst/>
              <a:uLnTx/>
              <a:uFillTx/>
              <a:latin typeface="Calibri" panose="020f0502020204030204"/>
              <a:cs typeface="Arial" panose="020b0604020202020204" pitchFamily="34" charset="0"/>
            </a:endParaRPr>
          </a:p>
        </p:txBody>
      </p:sp>
      <p:sp>
        <p:nvSpPr>
          <p:cNvPr id="3" name="Slide Number Placeholder 4">
            <a:extLst>
              <a:ext uri="{FF2B5EF4-FFF2-40B4-BE49-F238E27FC236}">
                <a16:creationId xmlns:a16="http://schemas.microsoft.com/office/drawing/2014/main" id="{290D3B5A-CA9D-2FF3-E186-8C5F0F483259}"/>
              </a:ext>
            </a:extLst>
          </p:cNvPr>
          <p:cNvSpPr txBox="1"/>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725714" rtl="0" eaLnBrk="1" latinLnBrk="0" hangingPunct="1">
              <a:defRPr sz="1300" b="1" i="0" kern="120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pPr marL="0" marR="0" lvl="0" indent="0" algn="r" defTabSz="725714" rtl="0" eaLnBrk="1" fontAlgn="auto" latinLnBrk="0" hangingPunct="1">
              <a:lnSpc>
                <a:spcPct val="100000"/>
              </a:lnSpc>
              <a:spcBef>
                <a:spcPct val="0"/>
              </a:spcBef>
              <a:spcAft>
                <a:spcPct val="0"/>
              </a:spcAft>
              <a:buClrTx/>
              <a:buSzTx/>
              <a:buFontTx/>
              <a:buNone/>
              <a:defRPr/>
            </a:pPr>
            <a:r>
              <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rPr>
              <a:t>www.bricker.com | </a:t>
            </a:r>
            <a:fld id="{E8E8E56B-622F-438B-B659-CBCC20A48983}" type="slidenum">
              <a:rPr kumimoji="0" lang="en-US" sz="1100" b="0" i="0" u="none" strike="noStrike" kern="1200" cap="none" spc="0" normalizeH="0" baseline="0" noProof="0" smtClean="0">
                <a:ln>
                  <a:noFill/>
                </a:ln>
                <a:solidFill>
                  <a:srgbClr val="588AB6"/>
                </a:solidFill>
                <a:effectLst/>
                <a:uLnTx/>
                <a:uFillTx/>
                <a:latin typeface="Calibri" panose="020f0502020204030204"/>
                <a:ea typeface="Arial" panose="020b0604020202020204" pitchFamily="34" charset="0"/>
                <a:cs typeface="Arial" panose="020b0604020202020204" pitchFamily="34" charset="0"/>
              </a:rPr>
              <a:t>‹#›</a:t>
            </a:fld>
            <a:endParaRPr kumimoji="0" lang="en-US" sz="1100" b="0" i="0" u="none" strike="noStrike" kern="1200" cap="none" spc="0" normalizeH="0" baseline="0" noProof="0">
              <a:ln>
                <a:noFill/>
              </a:ln>
              <a:solidFill>
                <a:srgbClr val="588AB6"/>
              </a:solidFill>
              <a:effectLst/>
              <a:uLnTx/>
              <a:uFillTx/>
              <a:latin typeface="Calibri" panose="020f0502020204030204"/>
              <a:ea typeface="Arial" panose="020b0604020202020204" pitchFamily="34" charset="0"/>
              <a:cs typeface="Arial" panose="020b0604020202020204" pitchFamily="34" charset="0"/>
            </a:endParaRPr>
          </a:p>
        </p:txBody>
      </p:sp>
    </p:spTree>
    <p:extLst>
      <p:ext uri="{BB962C8B-B14F-4D97-AF65-F5344CB8AC3E}">
        <p14:creationId val="429457318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slideLayout" Target="../slideLayouts/slideLayout18.xml" /><Relationship Id="rId3" Type="http://schemas.openxmlformats.org/officeDocument/2006/relationships/slideLayout" Target="../slideLayouts/slideLayout19.xml" /><Relationship Id="rId4" Type="http://schemas.openxmlformats.org/officeDocument/2006/relationships/slideLayout" Target="../slideLayouts/slideLayout20.xml" /><Relationship Id="rId5" Type="http://schemas.openxmlformats.org/officeDocument/2006/relationships/slideLayout" Target="../slideLayouts/slideLayout21.xml" /><Relationship Id="rId6" Type="http://schemas.openxmlformats.org/officeDocument/2006/relationships/slideLayout" Target="../slideLayouts/slideLayout22.xml" /><Relationship Id="rId7" Type="http://schemas.openxmlformats.org/officeDocument/2006/relationships/slideLayout" Target="../slideLayouts/slideLayout23.xml" /><Relationship Id="rId8"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slideLayout" Target="../slideLayouts/slideLayout33.xml" /><Relationship Id="rId11" Type="http://schemas.openxmlformats.org/officeDocument/2006/relationships/slideLayout" Target="../slideLayouts/slideLayout34.xml" /><Relationship Id="rId12" Type="http://schemas.openxmlformats.org/officeDocument/2006/relationships/slideLayout" Target="../slideLayouts/slideLayout35.xml" /><Relationship Id="rId13" Type="http://schemas.openxmlformats.org/officeDocument/2006/relationships/slideLayout" Target="../slideLayouts/slideLayout36.xml" /><Relationship Id="rId14" Type="http://schemas.openxmlformats.org/officeDocument/2006/relationships/slideLayout" Target="../slideLayouts/slideLayout37.xml" /><Relationship Id="rId15" Type="http://schemas.openxmlformats.org/officeDocument/2006/relationships/slideLayout" Target="../slideLayouts/slideLayout38.xml" /><Relationship Id="rId16" Type="http://schemas.openxmlformats.org/officeDocument/2006/relationships/slideLayout" Target="../slideLayouts/slideLayout39.xml" /><Relationship Id="rId17" Type="http://schemas.openxmlformats.org/officeDocument/2006/relationships/slideLayout" Target="../slideLayouts/slideLayout40.xml" /><Relationship Id="rId18" Type="http://schemas.openxmlformats.org/officeDocument/2006/relationships/slideLayout" Target="../slideLayouts/slideLayout41.xml" /><Relationship Id="rId19" Type="http://schemas.openxmlformats.org/officeDocument/2006/relationships/slideLayout" Target="../slideLayouts/slideLayout42.xml" /><Relationship Id="rId2" Type="http://schemas.openxmlformats.org/officeDocument/2006/relationships/slideLayout" Target="../slideLayouts/slideLayout25.xml" /><Relationship Id="rId20" Type="http://schemas.openxmlformats.org/officeDocument/2006/relationships/slideLayout" Target="../slideLayouts/slideLayout43.xml" /><Relationship Id="rId21" Type="http://schemas.openxmlformats.org/officeDocument/2006/relationships/slideLayout" Target="../slideLayouts/slideLayout44.xml" /><Relationship Id="rId22" Type="http://schemas.openxmlformats.org/officeDocument/2006/relationships/slideLayout" Target="../slideLayouts/slideLayout45.xml" /><Relationship Id="rId23" Type="http://schemas.openxmlformats.org/officeDocument/2006/relationships/slideLayout" Target="../slideLayouts/slideLayout46.xml" /><Relationship Id="rId24" Type="http://schemas.openxmlformats.org/officeDocument/2006/relationships/slideLayout" Target="../slideLayouts/slideLayout47.xml" /><Relationship Id="rId25" Type="http://schemas.openxmlformats.org/officeDocument/2006/relationships/slideLayout" Target="../slideLayouts/slideLayout48.xml" /><Relationship Id="rId26" Type="http://schemas.openxmlformats.org/officeDocument/2006/relationships/slideLayout" Target="../slideLayouts/slideLayout49.xml" /><Relationship Id="rId27" Type="http://schemas.openxmlformats.org/officeDocument/2006/relationships/theme" Target="../theme/theme3.xml" /><Relationship Id="rId3" Type="http://schemas.openxmlformats.org/officeDocument/2006/relationships/slideLayout" Target="../slideLayouts/slideLayout26.xml" /><Relationship Id="rId4" Type="http://schemas.openxmlformats.org/officeDocument/2006/relationships/slideLayout" Target="../slideLayouts/slideLayout27.xml" /><Relationship Id="rId5" Type="http://schemas.openxmlformats.org/officeDocument/2006/relationships/slideLayout" Target="../slideLayouts/slideLayout28.xml" /><Relationship Id="rId6" Type="http://schemas.openxmlformats.org/officeDocument/2006/relationships/slideLayout" Target="../slideLayouts/slideLayout29.xml" /><Relationship Id="rId7" Type="http://schemas.openxmlformats.org/officeDocument/2006/relationships/slideLayout" Target="../slideLayouts/slideLayout30.xml" /><Relationship Id="rId8" Type="http://schemas.openxmlformats.org/officeDocument/2006/relationships/slideLayout" Target="../slideLayouts/slideLayout31.xml" /><Relationship Id="rId9" Type="http://schemas.openxmlformats.org/officeDocument/2006/relationships/slideLayout" Target="../slideLayouts/slideLayout32.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50.xml" /><Relationship Id="rId10" Type="http://schemas.openxmlformats.org/officeDocument/2006/relationships/slideLayout" Target="../slideLayouts/slideLayout59.xml" /><Relationship Id="rId11" Type="http://schemas.openxmlformats.org/officeDocument/2006/relationships/theme" Target="../theme/theme4.xml" /><Relationship Id="rId2" Type="http://schemas.openxmlformats.org/officeDocument/2006/relationships/slideLayout" Target="../slideLayouts/slideLayout51.xml" /><Relationship Id="rId3" Type="http://schemas.openxmlformats.org/officeDocument/2006/relationships/slideLayout" Target="../slideLayouts/slideLayout52.xml" /><Relationship Id="rId4" Type="http://schemas.openxmlformats.org/officeDocument/2006/relationships/slideLayout" Target="../slideLayouts/slideLayout53.xml" /><Relationship Id="rId5" Type="http://schemas.openxmlformats.org/officeDocument/2006/relationships/slideLayout" Target="../slideLayouts/slideLayout54.xml" /><Relationship Id="rId6" Type="http://schemas.openxmlformats.org/officeDocument/2006/relationships/slideLayout" Target="../slideLayouts/slideLayout55.xml" /><Relationship Id="rId7" Type="http://schemas.openxmlformats.org/officeDocument/2006/relationships/slideLayout" Target="../slideLayouts/slideLayout56.xml" /><Relationship Id="rId8" Type="http://schemas.openxmlformats.org/officeDocument/2006/relationships/slideLayout" Target="../slideLayouts/slideLayout57.xml" /><Relationship Id="rId9" Type="http://schemas.openxmlformats.org/officeDocument/2006/relationships/slideLayout" Target="../slideLayouts/slideLayout58.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7" name="Title Placeholder 1">
            <a:extLst>
              <a:ext uri="{FF2B5EF4-FFF2-40B4-BE49-F238E27FC236}">
                <a16:creationId xmlns:a16="http://schemas.microsoft.com/office/drawing/2014/main" id="{87E75CF3-5350-4A15-9E04-58AF4FAD63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a:ln>
                  <a:noFill/>
                </a:ln>
                <a:solidFill>
                  <a:prstClr val="black"/>
                </a:solidFill>
                <a:effectLst/>
                <a:uLnTx/>
                <a:uFillTx/>
                <a:latin typeface="+mj-lt"/>
                <a:ea typeface="+mj-ea"/>
                <a:cs typeface="+mj-cs"/>
              </a:rPr>
              <a:t>Click to edit Master title style</a:t>
            </a:r>
            <a:endParaRPr lang="en-US"/>
          </a:p>
        </p:txBody>
      </p:sp>
      <p:sp>
        <p:nvSpPr>
          <p:cNvPr id="8" name="Date Placeholder 3">
            <a:extLst>
              <a:ext uri="{FF2B5EF4-FFF2-40B4-BE49-F238E27FC236}">
                <a16:creationId xmlns:a16="http://schemas.microsoft.com/office/drawing/2014/main" id="{7563009E-EA3D-4470-9D0E-CAD537C74B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1" i="0">
                <a:solidFill>
                  <a:srgbClr val="588AB6"/>
                </a:solidFill>
                <a:latin typeface="+mn-lt"/>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BD58738-F906-4A0F-B633-E836A7D028AC}" type="datetime1">
              <a:rPr kumimoji="0" lang="en-US" sz="1000" b="1" i="0" u="none" strike="noStrike" kern="1200" cap="none" spc="0" normalizeH="0" baseline="0" noProof="0" smtClean="0">
                <a:ln>
                  <a:noFill/>
                </a:ln>
                <a:solidFill>
                  <a:srgbClr val="588AB6"/>
                </a:solidFill>
                <a:effectLst/>
                <a:uLnTx/>
                <a:uFillTx/>
                <a:latin typeface="Calibri" panose="020f0502020204030204"/>
                <a:cs typeface="Arial" panose="020b0604020202020204" pitchFamily="34" charset="0"/>
              </a:rPr>
              <a:pPr marL="0" marR="0" lvl="0" indent="0" algn="l" defTabSz="914400" rtl="0" eaLnBrk="1" fontAlgn="auto" latinLnBrk="0" hangingPunct="1">
                <a:lnSpc>
                  <a:spcPct val="100000"/>
                </a:lnSpc>
                <a:spcBef>
                  <a:spcPct val="0"/>
                </a:spcBef>
                <a:spcAft>
                  <a:spcPct val="0"/>
                </a:spcAft>
                <a:buClrTx/>
                <a:buSzTx/>
                <a:buFontTx/>
                <a:buNone/>
                <a:defRPr/>
              </a:pPr>
              <a:t>2/16/2026</a:t>
            </a:fld>
            <a:endParaRPr kumimoji="0" lang="en-US" sz="1000" b="1" i="0" u="none" strike="noStrike" kern="1200" cap="none" spc="0" normalizeH="0" baseline="0" noProof="0">
              <a:ln>
                <a:noFill/>
              </a:ln>
              <a:solidFill>
                <a:srgbClr val="588AB6"/>
              </a:solidFill>
              <a:effectLst/>
              <a:uLnTx/>
              <a:uFillTx/>
              <a:latin typeface="Calibri" panose="020f0502020204030204"/>
              <a:cs typeface="Arial" panose="020b0604020202020204" pitchFamily="34" charset="0"/>
            </a:endParaRPr>
          </a:p>
        </p:txBody>
      </p:sp>
      <p:sp>
        <p:nvSpPr>
          <p:cNvPr id="9" name="Slide Number Placeholder 4">
            <a:extLst>
              <a:ext uri="{FF2B5EF4-FFF2-40B4-BE49-F238E27FC236}">
                <a16:creationId xmlns:a16="http://schemas.microsoft.com/office/drawing/2014/main" id="{4F2F9AD8-DC5A-47D2-8188-C3E8DFF37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300" b="1" i="0">
                <a:solidFill>
                  <a:srgbClr val="588AB6"/>
                </a:solidFill>
                <a:latin typeface="+mn-lt"/>
                <a:ea typeface="Arial" panose="020b0604020202020204" pitchFamily="34" charset="0"/>
                <a:cs typeface="Arial" panose="020b0604020202020204" pitchFamily="34" charset="0"/>
              </a:defRPr>
            </a:lvl1pPr>
          </a:lstStyle>
          <a:p>
            <a:pPr defTabSz="914400">
              <a:defRPr/>
            </a:pPr>
            <a:fld id="{28DC78F1-7C78-439E-BA57-A38CC9967F06}" type="slidenum">
              <a:rPr lang="en-US" smtClean="0"/>
              <a:pPr defTabSz="914400">
                <a:defRPr/>
              </a:pPr>
              <a:t>‹#›</a:t>
            </a:fld>
            <a:endParaRPr lang="en-US"/>
          </a:p>
        </p:txBody>
      </p:sp>
      <p:sp>
        <p:nvSpPr>
          <p:cNvPr id="10" name="Text Placeholder 5">
            <a:extLst>
              <a:ext uri="{FF2B5EF4-FFF2-40B4-BE49-F238E27FC236}">
                <a16:creationId xmlns:a16="http://schemas.microsoft.com/office/drawing/2014/main" id="{F51EEB4A-5A5F-49BC-93DD-3191CFCD27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val="2381490183"/>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2" r:id="rId4"/>
    <p:sldLayoutId id="2147483853" r:id="rId5"/>
    <p:sldLayoutId id="2147483854" r:id="rId6"/>
    <p:sldLayoutId id="2147483857" r:id="rId7"/>
    <p:sldLayoutId id="2147483858" r:id="rId8"/>
    <p:sldLayoutId id="2147483860" r:id="rId9"/>
    <p:sldLayoutId id="2147483864" r:id="rId10"/>
    <p:sldLayoutId id="2147483865" r:id="rId11"/>
    <p:sldLayoutId id="2147483866" r:id="rId12"/>
    <p:sldLayoutId id="2147483867" r:id="rId13"/>
    <p:sldLayoutId id="2147483868" r:id="rId14"/>
    <p:sldLayoutId id="2147483869" r:id="rId15"/>
    <p:sldLayoutId id="2147483870" r:id="rId16"/>
  </p:sldLayoutIdLst>
  <p:transition/>
  <p:timing/>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6" name="Text Placeholder 5"/>
          <p:cNvSpPr>
            <a:spLocks noGrp="1"/>
          </p:cNvSpPr>
          <p:nvPr>
            <p:ph type="body" idx="1"/>
          </p:nvPr>
        </p:nvSpPr>
        <p:spPr>
          <a:xfrm>
            <a:off x="838200" y="1825624"/>
            <a:ext cx="10515600" cy="4746625"/>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val="3850268002"/>
      </p:ext>
    </p:extLst>
  </p:cSld>
  <p:clrMap bg1="lt1" tx1="dk1" bg2="lt2" tx2="dk2" accent1="accent1" accent2="accent2" accent3="accent3" accent4="accent4" accent5="accent5" accent6="accent6" hlink="hlink" folHlink="folHlink"/>
  <p:sldLayoutIdLst>
    <p:sldLayoutId id="2147483873" r:id="rId1"/>
    <p:sldLayoutId id="2147483880" r:id="rId2"/>
    <p:sldLayoutId id="2147483881" r:id="rId3"/>
    <p:sldLayoutId id="2147483886" r:id="rId4"/>
    <p:sldLayoutId id="2147483887" r:id="rId5"/>
    <p:sldLayoutId id="2147483892" r:id="rId6"/>
    <p:sldLayoutId id="2147483897" r:id="rId7"/>
  </p:sldLayoutIdLst>
  <p:transition/>
  <p:timing/>
  <p:txStyles>
    <p:titleStyle>
      <a:lvl1pPr algn="l" defTabSz="609585" rtl="0" eaLnBrk="1" latinLnBrk="0" hangingPunct="1">
        <a:spcBef>
          <a:spcPct val="0"/>
        </a:spcBef>
        <a:buNone/>
        <a:defRPr sz="4800" b="1" i="0" kern="1200">
          <a:solidFill>
            <a:srgbClr val="0176BB"/>
          </a:solidFill>
          <a:latin typeface="+mn-lt"/>
          <a:ea typeface="Arial Black" panose="020b0a04020102020204" pitchFamily="34" charset="0"/>
          <a:cs typeface="Arial Black" panose="020b0a04020102020204" pitchFamily="34" charset="0"/>
        </a:defRPr>
      </a:lvl1pPr>
    </p:titleStyle>
    <p:bodyStyle>
      <a:lvl1pPr marL="0" indent="0" algn="l" defTabSz="609585" rtl="0" eaLnBrk="1" latinLnBrk="0" hangingPunct="1">
        <a:spcBef>
          <a:spcPct val="0"/>
        </a:spcBef>
        <a:spcAft>
          <a:spcPts val="1600"/>
        </a:spcAft>
        <a:buFont typeface="Arial" panose="020b0604020202020204" pitchFamily="34" charset="0"/>
        <a:buNone/>
        <a:defRPr sz="3200" kern="1200">
          <a:solidFill>
            <a:schemeClr val="tx1">
              <a:lumMod val="75000"/>
              <a:lumOff val="25000"/>
            </a:schemeClr>
          </a:solidFill>
          <a:latin typeface="+mn-lt"/>
          <a:ea typeface="Open Sans" charset="0"/>
          <a:cs typeface="Arial" panose="020b0604020202020204" pitchFamily="34" charset="0"/>
        </a:defRPr>
      </a:lvl1pPr>
      <a:lvl2pPr marL="4572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2pPr>
      <a:lvl3pPr marL="914400" indent="-228600" algn="l" defTabSz="609585" rtl="0" eaLnBrk="1" latinLnBrk="0" hangingPunct="1">
        <a:spcBef>
          <a:spcPct val="0"/>
        </a:spcBef>
        <a:spcAft>
          <a:spcPts val="1600"/>
        </a:spcAft>
        <a:buFont typeface="Courier New" panose="02070309020205020404" pitchFamily="49" charset="0"/>
        <a:buChar char="o"/>
        <a:defRPr sz="3200" kern="1200">
          <a:solidFill>
            <a:schemeClr val="tx1">
              <a:lumMod val="75000"/>
              <a:lumOff val="25000"/>
            </a:schemeClr>
          </a:solidFill>
          <a:latin typeface="+mn-lt"/>
          <a:ea typeface="Open Sans" charset="0"/>
          <a:cs typeface="Arial" panose="020b0604020202020204" pitchFamily="34" charset="0"/>
        </a:defRPr>
      </a:lvl3pPr>
      <a:lvl4pPr marL="16002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4pPr>
      <a:lvl5pPr marL="20574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838200" y="1825624"/>
            <a:ext cx="10515600" cy="47466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val="2789737663"/>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Lst>
  <p:transition/>
  <p:timing/>
  <p:txStyles>
    <p:titleStyle>
      <a:lvl1pPr algn="l" defTabSz="609585" rtl="0" eaLnBrk="1" latinLnBrk="0" hangingPunct="1">
        <a:spcBef>
          <a:spcPct val="0"/>
        </a:spcBef>
        <a:buNone/>
        <a:defRPr sz="4800" b="1" i="0" kern="1200">
          <a:solidFill>
            <a:srgbClr val="0176BB"/>
          </a:solidFill>
          <a:latin typeface="+mn-lt"/>
          <a:ea typeface="Arial Black" panose="020b0a04020102020204" pitchFamily="34" charset="0"/>
          <a:cs typeface="Arial Black" panose="020b0a04020102020204" pitchFamily="34" charset="0"/>
        </a:defRPr>
      </a:lvl1pPr>
    </p:titleStyle>
    <p:bodyStyle>
      <a:lvl1pPr marL="0" indent="0" algn="l" defTabSz="609585" rtl="0" eaLnBrk="1" latinLnBrk="0" hangingPunct="1">
        <a:spcBef>
          <a:spcPct val="0"/>
        </a:spcBef>
        <a:spcAft>
          <a:spcPts val="1600"/>
        </a:spcAft>
        <a:buFont typeface="Arial" panose="020b0604020202020204" pitchFamily="34" charset="0"/>
        <a:buNone/>
        <a:defRPr sz="3200" kern="1200">
          <a:solidFill>
            <a:schemeClr val="tx1">
              <a:lumMod val="75000"/>
              <a:lumOff val="25000"/>
            </a:schemeClr>
          </a:solidFill>
          <a:latin typeface="+mn-lt"/>
          <a:ea typeface="Open Sans" charset="0"/>
          <a:cs typeface="Arial" panose="020b0604020202020204" pitchFamily="34" charset="0"/>
        </a:defRPr>
      </a:lvl1pPr>
      <a:lvl2pPr marL="4572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2pPr>
      <a:lvl3pPr marL="914400" indent="-228600" algn="l" defTabSz="609585" rtl="0" eaLnBrk="1" latinLnBrk="0" hangingPunct="1">
        <a:spcBef>
          <a:spcPct val="0"/>
        </a:spcBef>
        <a:spcAft>
          <a:spcPts val="1600"/>
        </a:spcAft>
        <a:buFont typeface="Courier New" panose="02070309020205020404" pitchFamily="49" charset="0"/>
        <a:buChar char="o"/>
        <a:defRPr sz="3200" kern="1200">
          <a:solidFill>
            <a:schemeClr val="tx1">
              <a:lumMod val="75000"/>
              <a:lumOff val="25000"/>
            </a:schemeClr>
          </a:solidFill>
          <a:latin typeface="+mn-lt"/>
          <a:ea typeface="Open Sans" charset="0"/>
          <a:cs typeface="Arial" panose="020b0604020202020204" pitchFamily="34" charset="0"/>
        </a:defRPr>
      </a:lvl3pPr>
      <a:lvl4pPr marL="16002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4pPr>
      <a:lvl5pPr marL="20574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838200" y="1825624"/>
            <a:ext cx="10515600" cy="47466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val="3199510933"/>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Lst>
  <p:transition/>
  <p:timing/>
  <p:txStyles>
    <p:titleStyle>
      <a:lvl1pPr algn="l" defTabSz="609585" rtl="0" eaLnBrk="1" latinLnBrk="0" hangingPunct="1">
        <a:spcBef>
          <a:spcPct val="0"/>
        </a:spcBef>
        <a:buNone/>
        <a:defRPr sz="4800" b="1" i="0" kern="1200">
          <a:solidFill>
            <a:srgbClr val="0176BB"/>
          </a:solidFill>
          <a:latin typeface="+mn-lt"/>
          <a:ea typeface="Arial Black" panose="020b0a04020102020204" pitchFamily="34" charset="0"/>
          <a:cs typeface="Arial Black" panose="020b0a04020102020204" pitchFamily="34" charset="0"/>
        </a:defRPr>
      </a:lvl1pPr>
    </p:titleStyle>
    <p:bodyStyle>
      <a:lvl1pPr marL="0" indent="0" algn="l" defTabSz="609585" rtl="0" eaLnBrk="1" latinLnBrk="0" hangingPunct="1">
        <a:spcBef>
          <a:spcPct val="0"/>
        </a:spcBef>
        <a:spcAft>
          <a:spcPts val="1600"/>
        </a:spcAft>
        <a:buFont typeface="Arial" panose="020b0604020202020204" pitchFamily="34" charset="0"/>
        <a:buNone/>
        <a:defRPr sz="3200" kern="1200">
          <a:solidFill>
            <a:schemeClr val="tx1">
              <a:lumMod val="75000"/>
              <a:lumOff val="25000"/>
            </a:schemeClr>
          </a:solidFill>
          <a:latin typeface="+mn-lt"/>
          <a:ea typeface="Open Sans" charset="0"/>
          <a:cs typeface="Arial" panose="020b0604020202020204" pitchFamily="34" charset="0"/>
        </a:defRPr>
      </a:lvl1pPr>
      <a:lvl2pPr marL="4572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2pPr>
      <a:lvl3pPr marL="914400" indent="-228600" algn="l" defTabSz="609585" rtl="0" eaLnBrk="1" latinLnBrk="0" hangingPunct="1">
        <a:spcBef>
          <a:spcPct val="0"/>
        </a:spcBef>
        <a:spcAft>
          <a:spcPts val="1600"/>
        </a:spcAft>
        <a:buFont typeface="Courier New" panose="02070309020205020404" pitchFamily="49" charset="0"/>
        <a:buChar char="o"/>
        <a:defRPr sz="3200" kern="1200">
          <a:solidFill>
            <a:schemeClr val="tx1">
              <a:lumMod val="75000"/>
              <a:lumOff val="25000"/>
            </a:schemeClr>
          </a:solidFill>
          <a:latin typeface="+mn-lt"/>
          <a:ea typeface="Open Sans" charset="0"/>
          <a:cs typeface="Arial" panose="020b0604020202020204" pitchFamily="34" charset="0"/>
        </a:defRPr>
      </a:lvl3pPr>
      <a:lvl4pPr marL="16002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4pPr>
      <a:lvl5pPr marL="20574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xml" /><Relationship Id="rId3" Type="http://schemas.openxmlformats.org/officeDocument/2006/relationships/image" Target="../media/image2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9.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98.xml" /><Relationship Id="rId3" Type="http://schemas.openxmlformats.org/officeDocument/2006/relationships/image" Target="../media/image36.jpeg"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99.xml"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00.xml"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01.xml" /></Relationships>
</file>

<file path=ppt/slides/_rels/slide104.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02.xml" /></Relationships>
</file>

<file path=ppt/slides/_rels/slide105.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03.xml" /></Relationships>
</file>

<file path=ppt/slides/_rels/slide106.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04.xml" /></Relationships>
</file>

<file path=ppt/slides/_rels/slide107.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05.xml" /><Relationship Id="rId3" Type="http://schemas.openxmlformats.org/officeDocument/2006/relationships/image" Target="../media/image37.jpeg" /></Relationships>
</file>

<file path=ppt/slides/_rels/slide108.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06.xml" /></Relationships>
</file>

<file path=ppt/slides/_rels/slide109.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0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10.xml" /></Relationships>
</file>

<file path=ppt/slides/_rels/slide110.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08.xml" /><Relationship Id="rId3" Type="http://schemas.openxmlformats.org/officeDocument/2006/relationships/image" Target="../media/image38.jpeg" /></Relationships>
</file>

<file path=ppt/slides/_rels/slide111.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09.xml" /></Relationships>
</file>

<file path=ppt/slides/_rels/slide112.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10.xml" /></Relationships>
</file>

<file path=ppt/slides/_rels/slide113.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11.xml" /></Relationships>
</file>

<file path=ppt/slides/_rels/slide114.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12.xml" /><Relationship Id="rId3" Type="http://schemas.openxmlformats.org/officeDocument/2006/relationships/image" Target="../media/image39.png" /></Relationships>
</file>

<file path=ppt/slides/_rels/slide115.xml.rels>&#65279;<?xml version="1.0" encoding="utf-8" standalone="yes"?><Relationships xmlns="http://schemas.openxmlformats.org/package/2006/relationships"><Relationship Id="rId1" Type="http://schemas.openxmlformats.org/officeDocument/2006/relationships/slideLayout" Target="../slideLayouts/slideLayout49.xml" /><Relationship Id="rId2" Type="http://schemas.openxmlformats.org/officeDocument/2006/relationships/notesSlide" Target="../notesSlides/notesSlide113.xml" /></Relationships>
</file>

<file path=ppt/slides/_rels/slide116.xml.rels>&#65279;<?xml version="1.0" encoding="utf-8" standalone="yes"?><Relationships xmlns="http://schemas.openxmlformats.org/package/2006/relationships"><Relationship Id="rId1" Type="http://schemas.openxmlformats.org/officeDocument/2006/relationships/slideLayout" Target="../slideLayouts/slideLayout4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1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1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1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1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1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1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1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18.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19.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20.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2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22.xml" /><Relationship Id="rId3" Type="http://schemas.openxmlformats.org/officeDocument/2006/relationships/image" Target="../media/image26.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2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2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25.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2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27.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2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51.xml" /><Relationship Id="rId2" Type="http://schemas.openxmlformats.org/officeDocument/2006/relationships/notesSlide" Target="../notesSlides/notesSlide29.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30.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31.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32.xml" /><Relationship Id="rId3" Type="http://schemas.openxmlformats.org/officeDocument/2006/relationships/image" Target="../media/image27.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33.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34.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35.xml" /><Relationship Id="rId3" Type="http://schemas.openxmlformats.org/officeDocument/2006/relationships/image" Target="../media/image28.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36.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37.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38.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39.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40.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41.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42.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43.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44.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45.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46.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47.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48.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49.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0.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image" Target="../media/image29.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1.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2.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3.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4.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5.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6.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8.xml" /><Relationship Id="rId2" Type="http://schemas.openxmlformats.org/officeDocument/2006/relationships/image" Target="../media/image25.jpe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58.xml" /><Relationship Id="rId3" Type="http://schemas.openxmlformats.org/officeDocument/2006/relationships/image" Target="../media/image30.jpe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9.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0.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1.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62.xml" /><Relationship Id="rId3" Type="http://schemas.openxmlformats.org/officeDocument/2006/relationships/image" Target="../media/image31.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3.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4.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5.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6.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7.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6.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8.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9.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70.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71.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72.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73.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74.xml" /><Relationship Id="rId3" Type="http://schemas.openxmlformats.org/officeDocument/2006/relationships/image" Target="../media/image32.jpeg"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75.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76.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7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7.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78.xml"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79.xm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80.xml"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81.xm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82.xml"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83.xml" /><Relationship Id="rId3" Type="http://schemas.openxmlformats.org/officeDocument/2006/relationships/image" Target="../media/image33.jpeg"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84.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85.xml" /><Relationship Id="rId3" Type="http://schemas.openxmlformats.org/officeDocument/2006/relationships/image" Target="../media/image34.jpeg"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86.xml"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8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8.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88.xml"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89.xml"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90.xml"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91.xml"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92.xml" /><Relationship Id="rId3" Type="http://schemas.openxmlformats.org/officeDocument/2006/relationships/image" Target="../media/image35.jpeg"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93.xml"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94.xml"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95.xml"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96.xml"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97.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Picture Placeholder 7" descr="">
            <a:extLst>
              <a:ext uri="{FF2B5EF4-FFF2-40B4-BE49-F238E27FC236}">
                <a16:creationId xmlns:a16="http://schemas.microsoft.com/office/drawing/2014/main" id="{482F18A0-2BFA-CBCD-AC03-81C54223C66B}"/>
              </a:ext>
            </a:extLst>
          </p:cNvPr>
          <p:cNvPicPr>
            <a:picLocks noGrp="1" noChangeAspect="1"/>
          </p:cNvPicPr>
          <p:nvPr>
            <p:ph type="pic" sz="quarter" idx="21"/>
          </p:nvPr>
        </p:nvPicPr>
        <p:blipFill>
          <a:blip r:embed="rId3">
            <a:extLst>
              <a:ext uri="{28A0092B-C50C-407E-A947-70E740481C1C}">
                <a14:useLocalDpi xmlns:a14="http://schemas.microsoft.com/office/drawing/2010/main"/>
              </a:ext>
            </a:extLst>
          </a:blip>
          <a:stretch>
            <a:fillRect/>
          </a:stretch>
        </p:blipFill>
        <p:spPr>
          <a:xfrm>
            <a:off x="0" y="-15875"/>
            <a:ext cx="12192000" cy="4929188"/>
          </a:xfrm>
        </p:spPr>
      </p:pic>
      <p:sp>
        <p:nvSpPr>
          <p:cNvPr id="6" name="Title 5"/>
          <p:cNvSpPr>
            <a:spLocks noGrp="1"/>
          </p:cNvSpPr>
          <p:nvPr>
            <p:ph type="title"/>
          </p:nvPr>
        </p:nvSpPr>
        <p:spPr>
          <a:xfrm>
            <a:off x="0" y="3572540"/>
            <a:ext cx="12192000" cy="1340075"/>
          </a:xfrm>
          <a:gradFill>
            <a:gsLst>
              <a:gs pos="0">
                <a:schemeClr val="bg1">
                  <a:lumMod val="50000"/>
                  <a:alpha val="0"/>
                </a:schemeClr>
              </a:gs>
              <a:gs pos="49000">
                <a:schemeClr val="bg1">
                  <a:lumMod val="50000"/>
                  <a:alpha val="70000"/>
                </a:schemeClr>
              </a:gs>
            </a:gsLst>
            <a:lin ang="5400000" scaled="1"/>
          </a:gradFill>
        </p:spPr>
        <p:txBody>
          <a:bodyPr anchor="b" anchorCtr="0">
            <a:normAutofit/>
          </a:bodyPr>
          <a:lstStyle/>
          <a:p>
            <a:pPr marL="457200"/>
            <a:r>
              <a:rPr lang="en-US"/>
              <a:t>Title IX K-12 Training</a:t>
            </a:r>
          </a:p>
        </p:txBody>
      </p:sp>
      <p:sp>
        <p:nvSpPr>
          <p:cNvPr id="13" name="Text Placeholder 9">
            <a:extLst>
              <a:ext uri="{FF2B5EF4-FFF2-40B4-BE49-F238E27FC236}">
                <a16:creationId xmlns:a16="http://schemas.microsoft.com/office/drawing/2014/main" id="{DF7C9EF2-42D8-0684-CDF2-AB0013E71888}"/>
              </a:ext>
            </a:extLst>
          </p:cNvPr>
          <p:cNvSpPr txBox="1"/>
          <p:nvPr/>
        </p:nvSpPr>
        <p:spPr>
          <a:xfrm>
            <a:off x="455344" y="5183443"/>
            <a:ext cx="9335041" cy="629392"/>
          </a:xfrm>
          <a:prstGeom prst="rect">
            <a:avLst/>
          </a:prstGeom>
          <a:solidFill>
            <a:schemeClr val="bg1">
              <a:lumMod val="85000"/>
            </a:schemeClr>
          </a:solidFill>
        </p:spPr>
        <p:txBody>
          <a:bodyPr vert="horz" lIns="91440" tIns="0" rIns="91440" bIns="0" numCol="1" spcCol="457200" rtlCol="0" anchor="ctr" anchorCtr="0">
            <a:normAutofit/>
          </a:bodyPr>
          <a:lstStyle>
            <a:lvl1pPr marL="0" marR="0" indent="0" algn="l" defTabSz="457200" rtl="0" eaLnBrk="1" fontAlgn="auto" latinLnBrk="0" hangingPunct="1">
              <a:lnSpc>
                <a:spcPct val="100000"/>
              </a:lnSpc>
              <a:spcBef>
                <a:spcPct val="0"/>
              </a:spcBef>
              <a:spcAft>
                <a:spcPct val="0"/>
              </a:spcAft>
              <a:buClrTx/>
              <a:buSzTx/>
              <a:buFont typeface="Arial"/>
              <a:buNone/>
              <a:defRPr sz="2800" b="1" i="0" kern="1200" baseline="0">
                <a:solidFill>
                  <a:srgbClr val="0176BB"/>
                </a:solidFill>
                <a:latin typeface="+mn-lt"/>
                <a:ea typeface="Arial" panose="020b0604020202020204" pitchFamily="34" charset="0"/>
                <a:cs typeface="Arial" panose="020b0604020202020204" pitchFamily="34" charset="0"/>
              </a:defRPr>
            </a:lvl1pPr>
            <a:lvl2pPr marL="457200" indent="0" algn="l" defTabSz="609585" rtl="0" eaLnBrk="1" latinLnBrk="0" hangingPunct="1">
              <a:spcBef>
                <a:spcPct val="0"/>
              </a:spcBef>
              <a:spcAft>
                <a:spcPts val="1600"/>
              </a:spcAft>
              <a:buFont typeface="Arial" panose="020b0604020202020204" pitchFamily="34" charset="0"/>
              <a:buNone/>
              <a:defRPr sz="1600" kern="1200">
                <a:solidFill>
                  <a:schemeClr val="tx1">
                    <a:lumMod val="75000"/>
                    <a:lumOff val="25000"/>
                  </a:schemeClr>
                </a:solidFill>
                <a:latin typeface="Open Sans" charset="0"/>
                <a:ea typeface="Open Sans" charset="0"/>
                <a:cs typeface="Open Sans" charset="0"/>
              </a:defRPr>
            </a:lvl2pPr>
            <a:lvl3pPr marL="914400" indent="0" algn="l" defTabSz="609585" rtl="0" eaLnBrk="1" latinLnBrk="0" hangingPunct="1">
              <a:spcBef>
                <a:spcPct val="0"/>
              </a:spcBef>
              <a:spcAft>
                <a:spcPts val="1600"/>
              </a:spcAft>
              <a:buFont typeface="Courier New" panose="02070309020205020404" pitchFamily="49" charset="0"/>
              <a:buNone/>
              <a:defRPr sz="1600" kern="1200">
                <a:solidFill>
                  <a:schemeClr val="tx1">
                    <a:lumMod val="75000"/>
                    <a:lumOff val="25000"/>
                  </a:schemeClr>
                </a:solidFill>
                <a:latin typeface="Open Sans" charset="0"/>
                <a:ea typeface="Open Sans" charset="0"/>
                <a:cs typeface="Open Sans" charset="0"/>
              </a:defRPr>
            </a:lvl3pPr>
            <a:lvl4pPr marL="1371600" indent="0" algn="l" defTabSz="609585" rtl="0" eaLnBrk="1" latinLnBrk="0" hangingPunct="1">
              <a:spcBef>
                <a:spcPct val="0"/>
              </a:spcBef>
              <a:spcAft>
                <a:spcPts val="1600"/>
              </a:spcAft>
              <a:buFont typeface="Arial" panose="020b0604020202020204" pitchFamily="34" charset="0"/>
              <a:buNone/>
              <a:defRPr sz="1600" kern="1200">
                <a:solidFill>
                  <a:schemeClr val="tx1">
                    <a:lumMod val="75000"/>
                    <a:lumOff val="25000"/>
                  </a:schemeClr>
                </a:solidFill>
                <a:latin typeface="Open Sans" charset="0"/>
                <a:ea typeface="Open Sans" charset="0"/>
                <a:cs typeface="Open Sans" charset="0"/>
              </a:defRPr>
            </a:lvl4pPr>
            <a:lvl5pPr marL="1828800" indent="0" algn="l" defTabSz="609585" rtl="0" eaLnBrk="1" latinLnBrk="0" hangingPunct="1">
              <a:spcBef>
                <a:spcPct val="0"/>
              </a:spcBef>
              <a:spcAft>
                <a:spcPts val="1600"/>
              </a:spcAft>
              <a:buFont typeface="Arial" panose="020b0604020202020204" pitchFamily="34" charset="0"/>
              <a:buNone/>
              <a:defRPr sz="1600" kern="1200">
                <a:solidFill>
                  <a:schemeClr val="tx1">
                    <a:lumMod val="75000"/>
                    <a:lumOff val="25000"/>
                  </a:schemeClr>
                </a:solidFill>
                <a:latin typeface="Open Sans" charset="0"/>
                <a:ea typeface="Open Sans" charset="0"/>
                <a:cs typeface="Open Sans"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600"/>
              </a:spcAft>
              <a:buClrTx/>
              <a:buSzTx/>
              <a:buFont typeface="Arial"/>
              <a:buNone/>
              <a:defRPr/>
            </a:pPr>
            <a:r>
              <a:rPr kumimoji="0" lang="en-US" sz="2800" b="1" i="0" u="none" strike="noStrike" kern="1200" cap="none" spc="0" normalizeH="0" baseline="0" noProof="0">
                <a:ln>
                  <a:noFill/>
                </a:ln>
                <a:solidFill>
                  <a:srgbClr val="0176BB"/>
                </a:solidFill>
                <a:effectLst/>
                <a:uLnTx/>
                <a:uFillTx/>
                <a:latin typeface="Calibri" panose="020f0502020204030204"/>
                <a:cs typeface="Arial" panose="020b0604020202020204" pitchFamily="34" charset="0"/>
              </a:rPr>
              <a:t>Level 2: Decision-Maker and Appeals Training</a:t>
            </a:r>
          </a:p>
        </p:txBody>
      </p:sp>
      <p:sp>
        <p:nvSpPr>
          <p:cNvPr id="14" name="Text Placeholder 4">
            <a:extLst>
              <a:ext uri="{FF2B5EF4-FFF2-40B4-BE49-F238E27FC236}">
                <a16:creationId xmlns:a16="http://schemas.microsoft.com/office/drawing/2014/main" id="{A9683A33-29E6-33AA-BD6C-7E8CB6623747}"/>
              </a:ext>
            </a:extLst>
          </p:cNvPr>
          <p:cNvSpPr txBox="1"/>
          <p:nvPr/>
        </p:nvSpPr>
        <p:spPr>
          <a:xfrm>
            <a:off x="455345" y="5935691"/>
            <a:ext cx="7302307" cy="695896"/>
          </a:xfrm>
          <a:prstGeom prst="rect">
            <a:avLst/>
          </a:prstGeom>
        </p:spPr>
        <p:txBody>
          <a:bodyPr vert="horz" lIns="91440" tIns="45720" rIns="91440" bIns="45720" rtlCol="0">
            <a:noAutofit/>
          </a:bodyPr>
          <a:lstStyle>
            <a:lvl1pPr marL="0" indent="0" algn="l" defTabSz="609585" rtl="0" eaLnBrk="1" latinLnBrk="0" hangingPunct="1">
              <a:spcBef>
                <a:spcPct val="0"/>
              </a:spcBef>
              <a:spcAft>
                <a:spcPct val="0"/>
              </a:spcAft>
              <a:buFont typeface="Arial" panose="020b0604020202020204" pitchFamily="34" charset="0"/>
              <a:buNone/>
              <a:defRPr sz="2500" kern="1200">
                <a:solidFill>
                  <a:schemeClr val="tx1">
                    <a:lumMod val="75000"/>
                    <a:lumOff val="25000"/>
                  </a:schemeClr>
                </a:solidFill>
                <a:latin typeface="+mn-lt"/>
                <a:ea typeface="Open Sans" charset="0"/>
                <a:cs typeface="Arial" panose="020b0604020202020204" pitchFamily="34" charset="0"/>
              </a:defRPr>
            </a:lvl1pPr>
            <a:lvl2pPr marL="4572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2pPr>
            <a:lvl3pPr marL="914400" indent="-228600" algn="l" defTabSz="609585" rtl="0" eaLnBrk="1" latinLnBrk="0" hangingPunct="1">
              <a:spcBef>
                <a:spcPct val="0"/>
              </a:spcBef>
              <a:spcAft>
                <a:spcPts val="1600"/>
              </a:spcAft>
              <a:buFont typeface="Courier New" panose="02070309020205020404" pitchFamily="49" charset="0"/>
              <a:buChar char="o"/>
              <a:defRPr sz="3200" kern="1200">
                <a:solidFill>
                  <a:schemeClr val="tx1">
                    <a:lumMod val="75000"/>
                    <a:lumOff val="25000"/>
                  </a:schemeClr>
                </a:solidFill>
                <a:latin typeface="+mn-lt"/>
                <a:ea typeface="Open Sans" charset="0"/>
                <a:cs typeface="Arial" panose="020b0604020202020204" pitchFamily="34" charset="0"/>
              </a:defRPr>
            </a:lvl3pPr>
            <a:lvl4pPr marL="16002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4pPr>
            <a:lvl5pPr marL="20574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sz="2500" b="0" i="0" u="none" strike="noStrike" kern="1200" cap="none" spc="0" normalizeH="0" baseline="0" noProof="0">
                <a:ln>
                  <a:noFill/>
                </a:ln>
                <a:solidFill>
                  <a:srgbClr val="000000">
                    <a:lumMod val="75000"/>
                    <a:lumOff val="25000"/>
                  </a:srgbClr>
                </a:solidFill>
                <a:effectLst/>
                <a:uLnTx/>
                <a:uFillTx/>
                <a:latin typeface="Calibri" panose="020f0502020204030204"/>
                <a:ea typeface="Open Sans" charset="0"/>
                <a:cs typeface="Arial" panose="020b0604020202020204" pitchFamily="34" charset="0"/>
              </a:rPr>
              <a:t>with Melissa Martinez Bondy and Kate V. Davis</a:t>
            </a:r>
          </a:p>
        </p:txBody>
      </p:sp>
    </p:spTree>
    <p:extLst>
      <p:ext uri="{BB962C8B-B14F-4D97-AF65-F5344CB8AC3E}">
        <p14:creationId val="2024871904"/>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Bias: Concerns Raised in Comments in Preamble</a:t>
            </a:r>
          </a:p>
        </p:txBody>
      </p:sp>
      <p:sp>
        <p:nvSpPr>
          <p:cNvPr id="3" name="Text Placeholder 2"/>
          <p:cNvSpPr>
            <a:spLocks noGrp="1"/>
          </p:cNvSpPr>
          <p:nvPr>
            <p:ph type="body" sz="quarter" idx="17"/>
          </p:nvPr>
        </p:nvSpPr>
        <p:spPr>
          <a:xfrm>
            <a:off x="555625" y="1967930"/>
            <a:ext cx="11122025" cy="4404296"/>
          </a:xfrm>
        </p:spPr>
        <p:txBody>
          <a:bodyPr>
            <a:normAutofit/>
          </a:bodyPr>
          <a:lstStyle/>
          <a:p>
            <a:r>
              <a:rPr lang="en-US"/>
              <a:t>Preamble concerns about all paid staff members being biased in favor of institution</a:t>
            </a:r>
          </a:p>
          <a:p>
            <a:r>
              <a:rPr lang="en-US"/>
              <a:t>Institutional bias: cover-ups</a:t>
            </a:r>
          </a:p>
          <a:p>
            <a:r>
              <a:rPr lang="en-US"/>
              <a:t>Past tweets that appear to support complainants or respondents</a:t>
            </a:r>
          </a:p>
          <a:p>
            <a:r>
              <a:rPr lang="en-US"/>
              <a:t>Being a feminist</a:t>
            </a:r>
          </a:p>
          <a:p>
            <a:r>
              <a:rPr lang="en-US"/>
              <a:t>“Appearance of bias” vs. actual bias</a:t>
            </a:r>
          </a:p>
        </p:txBody>
      </p:sp>
    </p:spTree>
    <p:extLst>
      <p:ext uri="{BB962C8B-B14F-4D97-AF65-F5344CB8AC3E}">
        <p14:creationId val="2218752399"/>
      </p:ext>
    </p:extLst>
  </p:cSld>
  <p:clrMapOvr>
    <a:masterClrMapping/>
  </p:clrMapOvr>
  <p:transition/>
  <p:timing/>
</p:sld>
</file>

<file path=ppt/slides/slide1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p:txBody>
          <a:bodyPr>
            <a:normAutofit fontScale="90000"/>
          </a:bodyPr>
          <a:lstStyle/>
          <a:p>
            <a:r>
              <a:rPr lang="en-US"/>
              <a:t>Weighing the Evidence</a:t>
            </a:r>
          </a:p>
        </p:txBody>
      </p:sp>
      <p:pic>
        <p:nvPicPr>
          <p:cNvPr id="3" name="Picture Placeholder 2" descr=""/>
          <p:cNvPicPr>
            <a:picLocks noGrp="1" noChangeAspect="1"/>
          </p:cNvPicPr>
          <p:nvPr>
            <p:ph type="pic" sz="quarter" idx="21"/>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val="414131981"/>
      </p:ext>
    </p:extLst>
  </p:cSld>
  <p:clrMapOvr>
    <a:masterClrMapping/>
  </p:clrMapOvr>
  <p:transition/>
  <p:timing/>
</p:sld>
</file>

<file path=ppt/slides/slide1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Regulatory Definitions</a:t>
            </a:r>
            <a:endParaRPr lang="en-US"/>
          </a:p>
        </p:txBody>
      </p:sp>
      <p:sp>
        <p:nvSpPr>
          <p:cNvPr id="3" name="Text Placeholder 2"/>
          <p:cNvSpPr>
            <a:spLocks noGrp="1"/>
          </p:cNvSpPr>
          <p:nvPr>
            <p:ph type="body" sz="quarter" idx="17"/>
          </p:nvPr>
        </p:nvSpPr>
        <p:spPr>
          <a:xfrm>
            <a:off x="555625" y="1967930"/>
            <a:ext cx="11122025" cy="4404296"/>
          </a:xfrm>
        </p:spPr>
        <p:txBody>
          <a:bodyPr>
            <a:normAutofit/>
          </a:bodyPr>
          <a:lstStyle/>
          <a:p>
            <a:r>
              <a:rPr lang="en-US"/>
              <a:t>Preponderance of the Evidence – “Concluding that a fact is more likely than not to be true”</a:t>
            </a:r>
          </a:p>
          <a:p>
            <a:r>
              <a:rPr lang="en-US"/>
              <a:t>Clear and convincing – “concluding that a fact is highly probable to be true”</a:t>
            </a:r>
          </a:p>
          <a:p>
            <a:r>
              <a:rPr lang="en-US"/>
              <a:t>85 FR 30373 at fn 1409</a:t>
            </a:r>
          </a:p>
          <a:p>
            <a:r>
              <a:rPr lang="en-US"/>
              <a:t>Recipients cannot use “beyond a reasonable doubt” standard, which is used in criminal cases (85 FR 30373)</a:t>
            </a:r>
          </a:p>
          <a:p>
            <a:endParaRPr lang="en-US"/>
          </a:p>
          <a:p>
            <a:endParaRPr lang="en-US"/>
          </a:p>
          <a:p>
            <a:endParaRPr lang="en-US"/>
          </a:p>
          <a:p>
            <a:endParaRPr lang="en-US"/>
          </a:p>
        </p:txBody>
      </p:sp>
    </p:spTree>
    <p:extLst>
      <p:ext uri="{BB962C8B-B14F-4D97-AF65-F5344CB8AC3E}">
        <p14:creationId val="734728408"/>
      </p:ext>
    </p:extLst>
  </p:cSld>
  <p:clrMapOvr>
    <a:masterClrMapping/>
  </p:clrMapOvr>
  <p:transition/>
  <p:timing/>
</p:sld>
</file>

<file path=ppt/slides/slide1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Standards of Evidence – </a:t>
            </a:r>
            <a:br>
              <a:rPr lang="en-US"/>
            </a:br>
            <a:r>
              <a:rPr lang="en-US"/>
              <a:t>What Are Our Choices?</a:t>
            </a:r>
          </a:p>
        </p:txBody>
      </p:sp>
      <p:cxnSp>
        <p:nvCxnSpPr>
          <p:cNvPr id="8" name="Straight Connector 7">
            <a:extLst>
              <a:ext uri="{C183D7F6-B498-43B3-948B-1728B52AA6E4}">
                <adec:decorative xmlns:adec="http://schemas.microsoft.com/office/drawing/2017/decorative" val="1"/>
              </a:ext>
            </a:extLst>
          </p:cNvPr>
          <p:cNvCxnSpPr/>
          <p:nvPr/>
        </p:nvCxnSpPr>
        <p:spPr>
          <a:xfrm flipV="1">
            <a:off x="651353" y="4495204"/>
            <a:ext cx="10922696" cy="25052"/>
          </a:xfrm>
          <a:prstGeom prst="line">
            <a:avLst/>
          </a:prstGeom>
          <a:ln>
            <a:solidFill>
              <a:srgbClr val="0176BB"/>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435413" y="4496844"/>
            <a:ext cx="1062818" cy="532005"/>
          </a:xfrm>
          <a:prstGeom prst="rect">
            <a:avLst/>
          </a:prstGeom>
          <a:noFill/>
        </p:spPr>
        <p:txBody>
          <a:bodyPr wrap="square" rtlCol="0">
            <a:spAutoFit/>
          </a:bodyPr>
          <a:lstStyle/>
          <a:p>
            <a:pPr marL="0" marR="0" lvl="0" indent="0" algn="l" defTabSz="725714" rtl="0" eaLnBrk="1" fontAlgn="auto" latinLnBrk="0" hangingPunct="1">
              <a:lnSpc>
                <a:spcPct val="100000"/>
              </a:lnSpc>
              <a:spcBef>
                <a:spcPct val="0"/>
              </a:spcBef>
              <a:spcAft>
                <a:spcPct val="0"/>
              </a:spcAft>
              <a:buClrTx/>
              <a:buSzTx/>
              <a:buFontTx/>
              <a:buNone/>
              <a:defRPr/>
            </a:pPr>
            <a:r>
              <a:rPr kumimoji="0" lang="en-US" sz="2857" b="0" i="0" u="none" strike="noStrike" kern="1200" cap="none" spc="0" normalizeH="0" baseline="0" noProof="0">
                <a:ln>
                  <a:noFill/>
                </a:ln>
                <a:solidFill>
                  <a:srgbClr val="000000"/>
                </a:solidFill>
                <a:effectLst/>
                <a:uLnTx/>
                <a:uFillTx/>
                <a:latin typeface="Calibri" panose="020f0502020204030204"/>
                <a:ea typeface="+mn-ea"/>
                <a:cs typeface="+mn-cs"/>
              </a:rPr>
              <a:t>50/50</a:t>
            </a:r>
          </a:p>
        </p:txBody>
      </p:sp>
      <p:cxnSp>
        <p:nvCxnSpPr>
          <p:cNvPr id="14" name="Straight Arrow Connector 13">
            <a:extLst>
              <a:ext uri="{C183D7F6-B498-43B3-948B-1728B52AA6E4}">
                <adec:decorative xmlns:adec="http://schemas.microsoft.com/office/drawing/2017/decorative" val="1"/>
              </a:ext>
            </a:extLst>
          </p:cNvPr>
          <p:cNvCxnSpPr/>
          <p:nvPr/>
        </p:nvCxnSpPr>
        <p:spPr>
          <a:xfrm flipV="1">
            <a:off x="6156101" y="3584697"/>
            <a:ext cx="531409" cy="922420"/>
          </a:xfrm>
          <a:prstGeom prst="straightConnector1">
            <a:avLst/>
          </a:prstGeom>
          <a:ln>
            <a:solidFill>
              <a:srgbClr val="0176BB"/>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288066" y="3049737"/>
            <a:ext cx="2517731" cy="532005"/>
          </a:xfrm>
          <a:prstGeom prst="rect">
            <a:avLst/>
          </a:prstGeom>
          <a:noFill/>
        </p:spPr>
        <p:txBody>
          <a:bodyPr wrap="square" rtlCol="0">
            <a:spAutoFit/>
          </a:bodyPr>
          <a:lstStyle/>
          <a:p>
            <a:pPr marL="0" marR="0" lvl="0" indent="0" algn="l" defTabSz="725714" rtl="0" eaLnBrk="1" fontAlgn="auto" latinLnBrk="0" hangingPunct="1">
              <a:lnSpc>
                <a:spcPct val="100000"/>
              </a:lnSpc>
              <a:spcBef>
                <a:spcPct val="0"/>
              </a:spcBef>
              <a:spcAft>
                <a:spcPct val="0"/>
              </a:spcAft>
              <a:buClrTx/>
              <a:buSzTx/>
              <a:buFontTx/>
              <a:buNone/>
              <a:defRPr/>
            </a:pPr>
            <a:r>
              <a:rPr kumimoji="0" lang="en-US" sz="2857" b="0" i="0" u="none" strike="noStrike" kern="1200" cap="none" spc="0" normalizeH="0" baseline="0" noProof="0">
                <a:ln>
                  <a:noFill/>
                </a:ln>
                <a:solidFill>
                  <a:srgbClr val="000000"/>
                </a:solidFill>
                <a:effectLst/>
                <a:uLnTx/>
                <a:uFillTx/>
                <a:latin typeface="Calibri" panose="020f0502020204030204"/>
                <a:ea typeface="+mn-ea"/>
                <a:cs typeface="+mn-cs"/>
              </a:rPr>
              <a:t>Preponderance</a:t>
            </a:r>
          </a:p>
        </p:txBody>
      </p:sp>
      <p:cxnSp>
        <p:nvCxnSpPr>
          <p:cNvPr id="31" name="Straight Arrow Connector 30">
            <a:extLst>
              <a:ext uri="{C183D7F6-B498-43B3-948B-1728B52AA6E4}">
                <adec:decorative xmlns:adec="http://schemas.microsoft.com/office/drawing/2017/decorative" val="1"/>
              </a:ext>
            </a:extLst>
          </p:cNvPr>
          <p:cNvCxnSpPr/>
          <p:nvPr/>
        </p:nvCxnSpPr>
        <p:spPr>
          <a:xfrm flipH="1" flipV="1">
            <a:off x="10798368" y="3581742"/>
            <a:ext cx="685656" cy="902577"/>
          </a:xfrm>
          <a:prstGeom prst="straightConnector1">
            <a:avLst/>
          </a:prstGeom>
          <a:ln>
            <a:solidFill>
              <a:srgbClr val="0176BB"/>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9715765" y="2517732"/>
            <a:ext cx="2718837" cy="1411348"/>
          </a:xfrm>
          <a:prstGeom prst="rect">
            <a:avLst/>
          </a:prstGeom>
          <a:noFill/>
        </p:spPr>
        <p:txBody>
          <a:bodyPr wrap="square" rtlCol="0">
            <a:spAutoFit/>
          </a:bodyPr>
          <a:lstStyle/>
          <a:p>
            <a:pPr marL="0" marR="0" lvl="0" indent="0" algn="l" defTabSz="725714" rtl="0" eaLnBrk="1" fontAlgn="auto" latinLnBrk="0" hangingPunct="1">
              <a:lnSpc>
                <a:spcPct val="100000"/>
              </a:lnSpc>
              <a:spcBef>
                <a:spcPct val="0"/>
              </a:spcBef>
              <a:spcAft>
                <a:spcPct val="0"/>
              </a:spcAft>
              <a:buClrTx/>
              <a:buSzTx/>
              <a:buFontTx/>
              <a:buNone/>
              <a:defRPr/>
            </a:pPr>
            <a:r>
              <a:rPr kumimoji="0" lang="en-US" sz="2857" b="0" i="0" u="none" strike="noStrike" kern="1200" cap="none" spc="0" normalizeH="0" baseline="0" noProof="0">
                <a:ln>
                  <a:noFill/>
                </a:ln>
                <a:solidFill>
                  <a:srgbClr val="000000"/>
                </a:solidFill>
                <a:effectLst/>
                <a:uLnTx/>
                <a:uFillTx/>
                <a:latin typeface="Calibri" panose="020f0502020204030204"/>
                <a:ea typeface="+mn-ea"/>
                <a:cs typeface="+mn-cs"/>
              </a:rPr>
              <a:t>Beyond a Reasonable Doubt</a:t>
            </a:r>
          </a:p>
        </p:txBody>
      </p:sp>
      <p:cxnSp>
        <p:nvCxnSpPr>
          <p:cNvPr id="22" name="Straight Connector 21" descr="" title="Dotted line"/>
          <p:cNvCxnSpPr/>
          <p:nvPr/>
        </p:nvCxnSpPr>
        <p:spPr>
          <a:xfrm flipH="1">
            <a:off x="6876789" y="4509370"/>
            <a:ext cx="0" cy="438411"/>
          </a:xfrm>
          <a:prstGeom prst="line">
            <a:avLst/>
          </a:prstGeom>
          <a:ln>
            <a:solidFill>
              <a:srgbClr val="0176BB"/>
            </a:solidFill>
            <a:prstDash val="sysDash"/>
          </a:ln>
        </p:spPr>
        <p:style>
          <a:lnRef idx="2">
            <a:schemeClr val="accent1"/>
          </a:lnRef>
          <a:fillRef idx="0">
            <a:schemeClr val="accent1"/>
          </a:fillRef>
          <a:effectRef idx="1">
            <a:schemeClr val="accent1"/>
          </a:effectRef>
          <a:fontRef idx="minor">
            <a:schemeClr val="tx1"/>
          </a:fontRef>
        </p:style>
      </p:cxnSp>
      <p:cxnSp>
        <p:nvCxnSpPr>
          <p:cNvPr id="24" name="Straight Connector 23" descr="" title="Dotted line"/>
          <p:cNvCxnSpPr/>
          <p:nvPr/>
        </p:nvCxnSpPr>
        <p:spPr>
          <a:xfrm flipH="1">
            <a:off x="10574055" y="4484318"/>
            <a:ext cx="0" cy="438411"/>
          </a:xfrm>
          <a:prstGeom prst="line">
            <a:avLst/>
          </a:prstGeom>
          <a:ln>
            <a:solidFill>
              <a:srgbClr val="0176BB"/>
            </a:solidFill>
            <a:prstDash val="sysDash"/>
          </a:ln>
        </p:spPr>
        <p:style>
          <a:lnRef idx="2">
            <a:schemeClr val="accent1"/>
          </a:lnRef>
          <a:fillRef idx="0">
            <a:schemeClr val="accent1"/>
          </a:fillRef>
          <a:effectRef idx="1">
            <a:schemeClr val="accent1"/>
          </a:effectRef>
          <a:fontRef idx="minor">
            <a:schemeClr val="tx1"/>
          </a:fontRef>
        </p:style>
      </p:cxnSp>
      <p:cxnSp>
        <p:nvCxnSpPr>
          <p:cNvPr id="26" name="Straight Connector 25" descr="" title="Dotted line"/>
          <p:cNvCxnSpPr/>
          <p:nvPr/>
        </p:nvCxnSpPr>
        <p:spPr>
          <a:xfrm flipV="1">
            <a:off x="6876789" y="4935255"/>
            <a:ext cx="3697266" cy="12526"/>
          </a:xfrm>
          <a:prstGeom prst="line">
            <a:avLst/>
          </a:prstGeom>
          <a:ln>
            <a:solidFill>
              <a:srgbClr val="0176BB"/>
            </a:solidFill>
            <a:prstDash val="sysDash"/>
          </a:ln>
        </p:spPr>
        <p:style>
          <a:lnRef idx="2">
            <a:schemeClr val="accent1"/>
          </a:lnRef>
          <a:fillRef idx="0">
            <a:schemeClr val="accent1"/>
          </a:fillRef>
          <a:effectRef idx="1">
            <a:schemeClr val="accent1"/>
          </a:effectRef>
          <a:fontRef idx="minor">
            <a:schemeClr val="tx1"/>
          </a:fontRef>
        </p:style>
      </p:cxnSp>
      <p:cxnSp>
        <p:nvCxnSpPr>
          <p:cNvPr id="28" name="Straight Arrow Connector 27" descr="" title="Arrow"/>
          <p:cNvCxnSpPr/>
          <p:nvPr/>
        </p:nvCxnSpPr>
        <p:spPr>
          <a:xfrm flipH="1">
            <a:off x="8609428" y="4947781"/>
            <a:ext cx="0" cy="440145"/>
          </a:xfrm>
          <a:prstGeom prst="straightConnector1">
            <a:avLst/>
          </a:prstGeom>
          <a:ln>
            <a:solidFill>
              <a:srgbClr val="0176BB"/>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927182" y="5411946"/>
            <a:ext cx="3364491" cy="532005"/>
          </a:xfrm>
          <a:prstGeom prst="rect">
            <a:avLst/>
          </a:prstGeom>
          <a:noFill/>
        </p:spPr>
        <p:txBody>
          <a:bodyPr wrap="square" rtlCol="0">
            <a:spAutoFit/>
          </a:bodyPr>
          <a:lstStyle/>
          <a:p>
            <a:pPr marL="0" marR="0" lvl="0" indent="0" algn="l" defTabSz="725714" rtl="0" eaLnBrk="1" fontAlgn="auto" latinLnBrk="0" hangingPunct="1">
              <a:lnSpc>
                <a:spcPct val="100000"/>
              </a:lnSpc>
              <a:spcBef>
                <a:spcPct val="0"/>
              </a:spcBef>
              <a:spcAft>
                <a:spcPct val="0"/>
              </a:spcAft>
              <a:buClrTx/>
              <a:buSzTx/>
              <a:buFontTx/>
              <a:buNone/>
              <a:defRPr/>
            </a:pPr>
            <a:r>
              <a:rPr kumimoji="0" lang="en-US" sz="2857" b="0" i="0" u="none" strike="noStrike" kern="1200" cap="none" spc="0" normalizeH="0" baseline="0" noProof="0">
                <a:ln>
                  <a:noFill/>
                </a:ln>
                <a:solidFill>
                  <a:srgbClr val="000000"/>
                </a:solidFill>
                <a:effectLst/>
                <a:uLnTx/>
                <a:uFillTx/>
                <a:latin typeface="Calibri" panose="020f0502020204030204"/>
                <a:ea typeface="+mn-ea"/>
                <a:cs typeface="+mn-cs"/>
              </a:rPr>
              <a:t>Clear and Convincing</a:t>
            </a:r>
          </a:p>
        </p:txBody>
      </p:sp>
    </p:spTree>
    <p:extLst>
      <p:ext uri="{BB962C8B-B14F-4D97-AF65-F5344CB8AC3E}">
        <p14:creationId val="1329258872"/>
      </p:ext>
    </p:extLst>
  </p:cSld>
  <p:clrMapOvr>
    <a:masterClrMapping/>
  </p:clrMapOvr>
  <p:transition/>
  <p:timing/>
</p:sld>
</file>

<file path=ppt/slides/slide1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Applies to </a:t>
            </a:r>
            <a:r>
              <a:rPr lang="en-US" i="1"/>
              <a:t>Every Fact </a:t>
            </a:r>
            <a:r>
              <a:rPr lang="en-US"/>
              <a:t>and </a:t>
            </a:r>
            <a:r>
              <a:rPr lang="en-US" i="1"/>
              <a:t>Every Decision</a:t>
            </a:r>
          </a:p>
        </p:txBody>
      </p:sp>
      <p:sp>
        <p:nvSpPr>
          <p:cNvPr id="3" name="Text Placeholder 2"/>
          <p:cNvSpPr>
            <a:spLocks noGrp="1"/>
          </p:cNvSpPr>
          <p:nvPr>
            <p:ph type="body" sz="quarter" idx="17"/>
          </p:nvPr>
        </p:nvSpPr>
        <p:spPr>
          <a:xfrm>
            <a:off x="555625" y="1967930"/>
            <a:ext cx="11122025" cy="4404296"/>
          </a:xfrm>
        </p:spPr>
        <p:txBody>
          <a:bodyPr>
            <a:normAutofit lnSpcReduction="10000"/>
          </a:bodyPr>
          <a:lstStyle/>
          <a:p>
            <a:r>
              <a:rPr lang="en-US"/>
              <a:t>When you make a determination as to a disputed fact, use your standard of evidence</a:t>
            </a:r>
          </a:p>
          <a:p>
            <a:r>
              <a:rPr lang="en-US"/>
              <a:t>When you make a determination as to whether an element exists, use your standard of evidence</a:t>
            </a:r>
          </a:p>
          <a:p>
            <a:r>
              <a:rPr lang="en-US"/>
              <a:t>If you are using “preponderance of the evidence” and the evidence is exactly 50/50, you do not have a preponderance, so you have </a:t>
            </a:r>
            <a:r>
              <a:rPr lang="en-US" i="1"/>
              <a:t>insufficient evidence </a:t>
            </a:r>
            <a:r>
              <a:rPr lang="en-US"/>
              <a:t>to support the existence of the fact/element</a:t>
            </a:r>
          </a:p>
          <a:p>
            <a:endParaRPr lang="en-US"/>
          </a:p>
          <a:p>
            <a:endParaRPr lang="en-US"/>
          </a:p>
          <a:p>
            <a:endParaRPr lang="en-US"/>
          </a:p>
        </p:txBody>
      </p:sp>
    </p:spTree>
    <p:extLst>
      <p:ext uri="{BB962C8B-B14F-4D97-AF65-F5344CB8AC3E}">
        <p14:creationId val="1919548884"/>
      </p:ext>
    </p:extLst>
  </p:cSld>
  <p:clrMapOvr>
    <a:masterClrMapping/>
  </p:clrMapOvr>
  <p:transition/>
  <p:timing/>
</p:sld>
</file>

<file path=ppt/slides/slide1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Written Determination in 106.45(b)(7)(ii)</a:t>
            </a:r>
            <a:br>
              <a:rPr lang="en-US"/>
            </a:br>
            <a:r>
              <a:rPr lang="en-US"/>
              <a:t>(1 of 3)</a:t>
            </a:r>
          </a:p>
        </p:txBody>
      </p:sp>
      <p:sp>
        <p:nvSpPr>
          <p:cNvPr id="3" name="Text Placeholder 2"/>
          <p:cNvSpPr>
            <a:spLocks noGrp="1"/>
          </p:cNvSpPr>
          <p:nvPr>
            <p:ph type="body" sz="quarter" idx="17"/>
          </p:nvPr>
        </p:nvSpPr>
        <p:spPr>
          <a:xfrm>
            <a:off x="555625" y="1967930"/>
            <a:ext cx="11122025" cy="4404296"/>
          </a:xfrm>
        </p:spPr>
        <p:txBody>
          <a:bodyPr>
            <a:normAutofit lnSpcReduction="10000"/>
          </a:bodyPr>
          <a:lstStyle/>
          <a:p>
            <a:r>
              <a:rPr lang="en-US"/>
              <a:t>Written determination must include:</a:t>
            </a:r>
          </a:p>
          <a:p>
            <a:pPr marL="914400" lvl="1" indent="-457200">
              <a:buFont typeface="Courier New" panose="02070309020205020404" pitchFamily="49" charset="0"/>
              <a:buChar char="o"/>
            </a:pPr>
            <a:r>
              <a:rPr lang="en-US"/>
              <a:t>Identification of the allegations potentially constituting sexual harassment</a:t>
            </a:r>
          </a:p>
          <a:p>
            <a:pPr marL="914400" lvl="1" indent="-457200">
              <a:buFont typeface="Courier New" panose="02070309020205020404" pitchFamily="49" charset="0"/>
              <a:buChar char="o"/>
            </a:pPr>
            <a:r>
              <a:rPr lang="en-US"/>
              <a:t>A description of the procedural steps taken from the receipt of the formal complaint through the determination, including any notifications to the parties, interviews with parties and witnesses, site visits, methods used to gather other evidence; and hearings held</a:t>
            </a:r>
          </a:p>
          <a:p>
            <a:endParaRPr lang="en-US"/>
          </a:p>
          <a:p>
            <a:endParaRPr lang="en-US"/>
          </a:p>
          <a:p>
            <a:endParaRPr lang="en-US"/>
          </a:p>
          <a:p>
            <a:endParaRPr lang="en-US"/>
          </a:p>
          <a:p>
            <a:endParaRPr lang="en-US"/>
          </a:p>
        </p:txBody>
      </p:sp>
    </p:spTree>
    <p:extLst>
      <p:ext uri="{BB962C8B-B14F-4D97-AF65-F5344CB8AC3E}">
        <p14:creationId val="378217700"/>
      </p:ext>
    </p:extLst>
  </p:cSld>
  <p:clrMapOvr>
    <a:masterClrMapping/>
  </p:clrMapOvr>
  <p:transition/>
  <p:timing/>
</p:sld>
</file>

<file path=ppt/slides/slide1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Written Determination in 106.45(b)(7)(ii) </a:t>
            </a:r>
            <a:br>
              <a:rPr lang="en-US"/>
            </a:br>
            <a:r>
              <a:rPr lang="en-US"/>
              <a:t>(2 of 3)</a:t>
            </a:r>
          </a:p>
        </p:txBody>
      </p:sp>
      <p:sp>
        <p:nvSpPr>
          <p:cNvPr id="3" name="Text Placeholder 2"/>
          <p:cNvSpPr>
            <a:spLocks noGrp="1"/>
          </p:cNvSpPr>
          <p:nvPr>
            <p:ph type="body" sz="quarter" idx="17"/>
          </p:nvPr>
        </p:nvSpPr>
        <p:spPr>
          <a:xfrm>
            <a:off x="555625" y="1967930"/>
            <a:ext cx="11122025" cy="4404296"/>
          </a:xfrm>
        </p:spPr>
        <p:txBody>
          <a:bodyPr/>
          <a:lstStyle/>
          <a:p>
            <a:r>
              <a:rPr lang="en-US"/>
              <a:t>A statement of, and rationale for, the results as to each allegation, including </a:t>
            </a:r>
            <a:r>
              <a:rPr lang="en-US" b="1">
                <a:solidFill>
                  <a:srgbClr val="0176BB"/>
                </a:solidFill>
              </a:rPr>
              <a:t>determination</a:t>
            </a:r>
            <a:r>
              <a:rPr lang="en-US"/>
              <a:t> regarding responsibility, any disciplinary </a:t>
            </a:r>
            <a:r>
              <a:rPr lang="en-US" b="1">
                <a:solidFill>
                  <a:srgbClr val="0176BB"/>
                </a:solidFill>
              </a:rPr>
              <a:t>sanctions</a:t>
            </a:r>
            <a:r>
              <a:rPr lang="en-US"/>
              <a:t> the recipient imposes on the respondent, and whether </a:t>
            </a:r>
            <a:r>
              <a:rPr lang="en-US" b="1">
                <a:solidFill>
                  <a:srgbClr val="0176BB"/>
                </a:solidFill>
              </a:rPr>
              <a:t>remedies</a:t>
            </a:r>
            <a:r>
              <a:rPr lang="en-US"/>
              <a:t> designed to restore or preserve equal access to the recipient’s education program or activity will be provided by the recipient to the complainant</a:t>
            </a:r>
          </a:p>
        </p:txBody>
      </p:sp>
    </p:spTree>
    <p:extLst>
      <p:ext uri="{BB962C8B-B14F-4D97-AF65-F5344CB8AC3E}">
        <p14:creationId val="1450076600"/>
      </p:ext>
    </p:extLst>
  </p:cSld>
  <p:clrMapOvr>
    <a:masterClrMapping/>
  </p:clrMapOvr>
  <p:transition/>
  <p:timing/>
</p:sld>
</file>

<file path=ppt/slides/slide1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Written Determination in 106.45(b)(7)(ii)</a:t>
            </a:r>
            <a:br>
              <a:rPr lang="en-US"/>
            </a:br>
            <a:r>
              <a:rPr lang="en-US"/>
              <a:t>(3 of 3)</a:t>
            </a:r>
          </a:p>
        </p:txBody>
      </p:sp>
      <p:sp>
        <p:nvSpPr>
          <p:cNvPr id="3" name="Text Placeholder 2"/>
          <p:cNvSpPr>
            <a:spLocks noGrp="1"/>
          </p:cNvSpPr>
          <p:nvPr>
            <p:ph type="body" sz="quarter" idx="17"/>
          </p:nvPr>
        </p:nvSpPr>
        <p:spPr>
          <a:xfrm>
            <a:off x="555625" y="1967930"/>
            <a:ext cx="11122025" cy="4404296"/>
          </a:xfrm>
        </p:spPr>
        <p:txBody>
          <a:bodyPr/>
          <a:lstStyle/>
          <a:p>
            <a:r>
              <a:rPr lang="en-US"/>
              <a:t>Institution’s procedures and permissible bases for complainant and respondent to </a:t>
            </a:r>
            <a:r>
              <a:rPr lang="en-US" b="1">
                <a:solidFill>
                  <a:srgbClr val="0176BB"/>
                </a:solidFill>
              </a:rPr>
              <a:t>appeal</a:t>
            </a:r>
          </a:p>
          <a:p>
            <a:r>
              <a:rPr lang="en-US"/>
              <a:t>Provided to both parties in writing contemporaneously (106.45(b)(7)(ii))</a:t>
            </a:r>
          </a:p>
          <a:p>
            <a:endParaRPr lang="en-US"/>
          </a:p>
        </p:txBody>
      </p:sp>
    </p:spTree>
    <p:extLst>
      <p:ext uri="{BB962C8B-B14F-4D97-AF65-F5344CB8AC3E}">
        <p14:creationId val="2107915222"/>
      </p:ext>
    </p:extLst>
  </p:cSld>
  <p:clrMapOvr>
    <a:masterClrMapping/>
  </p:clrMapOvr>
  <p:transition/>
  <p:timing/>
</p:sld>
</file>

<file path=ppt/slides/slide1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p:txBody>
          <a:bodyPr>
            <a:normAutofit fontScale="90000"/>
          </a:bodyPr>
          <a:lstStyle/>
          <a:p>
            <a:r>
              <a:rPr lang="en-US"/>
              <a:t>After the Decision</a:t>
            </a:r>
          </a:p>
        </p:txBody>
      </p:sp>
      <p:pic>
        <p:nvPicPr>
          <p:cNvPr id="5" name="Picture Placeholder 4" descr="" title="After the Decision"/>
          <p:cNvPicPr>
            <a:picLocks noGrp="1" noChangeAspect="1"/>
          </p:cNvPicPr>
          <p:nvPr>
            <p:ph type="pic" sz="quarter" idx="21"/>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val="1784258778"/>
      </p:ext>
    </p:extLst>
  </p:cSld>
  <p:clrMapOvr>
    <a:masterClrMapping/>
  </p:clrMapOvr>
  <p:transition/>
  <p:timing/>
</p:sld>
</file>

<file path=ppt/slides/slide1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Disciplinary Sanctions (1 of 2)</a:t>
            </a:r>
          </a:p>
        </p:txBody>
      </p:sp>
      <p:sp>
        <p:nvSpPr>
          <p:cNvPr id="3" name="Text Placeholder 2"/>
          <p:cNvSpPr>
            <a:spLocks noGrp="1"/>
          </p:cNvSpPr>
          <p:nvPr>
            <p:ph type="body" sz="quarter" idx="17"/>
          </p:nvPr>
        </p:nvSpPr>
        <p:spPr>
          <a:xfrm>
            <a:off x="555625" y="1967930"/>
            <a:ext cx="11122025" cy="4404296"/>
          </a:xfrm>
        </p:spPr>
        <p:txBody>
          <a:bodyPr>
            <a:normAutofit/>
          </a:bodyPr>
          <a:lstStyle/>
          <a:p>
            <a:r>
              <a:rPr lang="en-US"/>
              <a:t>Ensure policy/code of conduct contains relevant language</a:t>
            </a:r>
          </a:p>
          <a:p>
            <a:r>
              <a:rPr lang="en-US"/>
              <a:t>If there has been a finding of responsibility (incl. retaliation), follow due process procedures in state law and Board Policy</a:t>
            </a:r>
          </a:p>
          <a:p>
            <a:pPr lvl="2" indent="-457200"/>
            <a:r>
              <a:rPr lang="en-US"/>
              <a:t>Written notice of possible discipline (suspension/expulsion)</a:t>
            </a:r>
          </a:p>
          <a:p>
            <a:pPr lvl="2" indent="-457200"/>
            <a:r>
              <a:rPr lang="en-US"/>
              <a:t>Opportunity to respond to the allegations/proposed discipline</a:t>
            </a:r>
          </a:p>
          <a:p>
            <a:pPr lvl="2" indent="-457200"/>
            <a:r>
              <a:rPr lang="en-US"/>
              <a:t>Appeal rights</a:t>
            </a:r>
          </a:p>
        </p:txBody>
      </p:sp>
    </p:spTree>
    <p:extLst>
      <p:ext uri="{BB962C8B-B14F-4D97-AF65-F5344CB8AC3E}">
        <p14:creationId val="1002314254"/>
      </p:ext>
    </p:extLst>
  </p:cSld>
  <p:clrMapOvr>
    <a:masterClrMapping/>
  </p:clrMapOvr>
  <p:transition/>
  <p:timing/>
</p:sld>
</file>

<file path=ppt/slides/slide1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Disciplinary Sanctions (2 of 2)</a:t>
            </a:r>
          </a:p>
        </p:txBody>
      </p:sp>
      <p:sp>
        <p:nvSpPr>
          <p:cNvPr id="3" name="Text Placeholder 2"/>
          <p:cNvSpPr>
            <a:spLocks noGrp="1"/>
          </p:cNvSpPr>
          <p:nvPr>
            <p:ph type="body" sz="quarter" idx="17"/>
          </p:nvPr>
        </p:nvSpPr>
        <p:spPr>
          <a:xfrm>
            <a:off x="555625" y="1967930"/>
            <a:ext cx="11122025" cy="4404296"/>
          </a:xfrm>
        </p:spPr>
        <p:txBody>
          <a:bodyPr>
            <a:normAutofit/>
          </a:bodyPr>
          <a:lstStyle/>
          <a:p>
            <a:r>
              <a:rPr lang="en-US"/>
              <a:t>Note that under 34 CFR 106.45(b)(8), if schools permit appeals regarding sanctions, they must offer this right to the complainant and respondent.  85 FR 30399</a:t>
            </a:r>
          </a:p>
          <a:p>
            <a:r>
              <a:rPr lang="en-US"/>
              <a:t>Before any sanction that would constitute a change of placement for a child with a disability, ensure compliance with IDEA and Section 504 (manifestation determination, continuation of services as applicable, etc.)</a:t>
            </a:r>
          </a:p>
        </p:txBody>
      </p:sp>
    </p:spTree>
    <p:extLst>
      <p:ext uri="{BB962C8B-B14F-4D97-AF65-F5344CB8AC3E}">
        <p14:creationId val="197356259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Conflict of Interest: Concerns Raised in Comments in Preamble</a:t>
            </a:r>
          </a:p>
        </p:txBody>
      </p:sp>
      <p:sp>
        <p:nvSpPr>
          <p:cNvPr id="3" name="Text Placeholder 2"/>
          <p:cNvSpPr>
            <a:spLocks noGrp="1"/>
          </p:cNvSpPr>
          <p:nvPr>
            <p:ph type="body" sz="quarter" idx="17"/>
          </p:nvPr>
        </p:nvSpPr>
        <p:spPr>
          <a:xfrm>
            <a:off x="555625" y="1967930"/>
            <a:ext cx="11122025" cy="4404296"/>
          </a:xfrm>
        </p:spPr>
        <p:txBody>
          <a:bodyPr>
            <a:normAutofit/>
          </a:bodyPr>
          <a:lstStyle/>
          <a:p>
            <a:r>
              <a:rPr lang="en-US"/>
              <a:t>Decision-maker and financial and reputational interest aligned with institution  (or to protect institution)</a:t>
            </a:r>
          </a:p>
          <a:p>
            <a:r>
              <a:rPr lang="en-US"/>
              <a:t>Co-mingling of administrative and adjudicative roles</a:t>
            </a:r>
          </a:p>
          <a:p>
            <a:r>
              <a:rPr lang="en-US"/>
              <a:t>Title IX Coordinator supervisor of decision-maker</a:t>
            </a:r>
          </a:p>
          <a:p>
            <a:r>
              <a:rPr lang="en-US"/>
              <a:t>Past advocacy for victim’s or respondents’ rights (example also for bias)</a:t>
            </a:r>
          </a:p>
          <a:p>
            <a:r>
              <a:rPr lang="en-US"/>
              <a:t>“Perceived conflict of interest” vs. actual conflict of interest</a:t>
            </a:r>
          </a:p>
        </p:txBody>
      </p:sp>
    </p:spTree>
    <p:extLst>
      <p:ext uri="{BB962C8B-B14F-4D97-AF65-F5344CB8AC3E}">
        <p14:creationId val="1815058397"/>
      </p:ext>
    </p:extLst>
  </p:cSld>
  <p:clrMapOvr>
    <a:masterClrMapping/>
  </p:clrMapOvr>
  <p:transition/>
  <p:timing/>
</p:sld>
</file>

<file path=ppt/slides/slide1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p:txBody>
          <a:bodyPr>
            <a:normAutofit fontScale="90000"/>
          </a:bodyPr>
          <a:lstStyle/>
          <a:p>
            <a:r>
              <a:rPr lang="en-US"/>
              <a:t>Handling Appeals</a:t>
            </a:r>
          </a:p>
        </p:txBody>
      </p:sp>
      <p:pic>
        <p:nvPicPr>
          <p:cNvPr id="5" name="Picture Placeholder 4" descr="" title="Handling appeals"/>
          <p:cNvPicPr>
            <a:picLocks noGrp="1" noChangeAspect="1"/>
          </p:cNvPicPr>
          <p:nvPr>
            <p:ph type="pic" sz="quarter" idx="21"/>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val="459646420"/>
      </p:ext>
    </p:extLst>
  </p:cSld>
  <p:clrMapOvr>
    <a:masterClrMapping/>
  </p:clrMapOvr>
  <p:transition/>
  <p:timing/>
</p:sld>
</file>

<file path=ppt/slides/slide1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Identity of the Appeals Officer</a:t>
            </a:r>
          </a:p>
        </p:txBody>
      </p:sp>
      <p:sp>
        <p:nvSpPr>
          <p:cNvPr id="3" name="Text Placeholder 2"/>
          <p:cNvSpPr>
            <a:spLocks noGrp="1"/>
          </p:cNvSpPr>
          <p:nvPr>
            <p:ph type="body" sz="quarter" idx="17"/>
          </p:nvPr>
        </p:nvSpPr>
        <p:spPr>
          <a:xfrm>
            <a:off x="555625" y="1967930"/>
            <a:ext cx="11122025" cy="4404296"/>
          </a:xfrm>
        </p:spPr>
        <p:txBody>
          <a:bodyPr>
            <a:normAutofit/>
          </a:bodyPr>
          <a:lstStyle/>
          <a:p>
            <a:r>
              <a:rPr lang="en-US"/>
              <a:t>You cannot hear an appeal of your own decisions</a:t>
            </a:r>
          </a:p>
          <a:p>
            <a:pPr marL="914400" lvl="1" indent="-457200">
              <a:buFont typeface="Courier New" panose="02070309020205020404" pitchFamily="49" charset="0"/>
              <a:buChar char="o"/>
            </a:pPr>
            <a:r>
              <a:rPr lang="en-US"/>
              <a:t>The Appeals Officer cannot be the same investigator, Title IX Coordinator, or decision-maker that worked on the case</a:t>
            </a:r>
          </a:p>
          <a:p>
            <a:r>
              <a:rPr lang="en-US"/>
              <a:t>The Appeals Officer must be trained in the same manner as the Decision-Maker</a:t>
            </a:r>
          </a:p>
          <a:p>
            <a:endParaRPr lang="en-US"/>
          </a:p>
        </p:txBody>
      </p:sp>
    </p:spTree>
    <p:extLst>
      <p:ext uri="{BB962C8B-B14F-4D97-AF65-F5344CB8AC3E}">
        <p14:creationId val="1579080087"/>
      </p:ext>
    </p:extLst>
  </p:cSld>
  <p:clrMapOvr>
    <a:masterClrMapping/>
  </p:clrMapOvr>
  <p:transition/>
  <p:timing/>
</p:sld>
</file>

<file path=ppt/slides/slide1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Bases for Appeal</a:t>
            </a:r>
            <a:endParaRPr lang="en-US"/>
          </a:p>
        </p:txBody>
      </p:sp>
      <p:sp>
        <p:nvSpPr>
          <p:cNvPr id="3" name="Text Placeholder 2"/>
          <p:cNvSpPr>
            <a:spLocks noGrp="1"/>
          </p:cNvSpPr>
          <p:nvPr>
            <p:ph type="body" sz="quarter" idx="17"/>
          </p:nvPr>
        </p:nvSpPr>
        <p:spPr>
          <a:xfrm>
            <a:off x="555625" y="1967930"/>
            <a:ext cx="11122025" cy="4404296"/>
          </a:xfrm>
        </p:spPr>
        <p:txBody>
          <a:bodyPr>
            <a:noAutofit/>
          </a:bodyPr>
          <a:lstStyle/>
          <a:p>
            <a:r>
              <a:rPr lang="en-US" sz="2800"/>
              <a:t>Procedural irregularity that affected the outcome of the matter</a:t>
            </a:r>
          </a:p>
          <a:p>
            <a:r>
              <a:rPr lang="en-US" sz="2800"/>
              <a:t>New evidence that was not reasonably available at the time the determination regarding responsibility or dismissal was made, that could affect the outcome of the matter</a:t>
            </a:r>
          </a:p>
          <a:p>
            <a:r>
              <a:rPr lang="en-US" sz="2800"/>
              <a:t>The Title IX Coordinator/investigator/decision-maker(s) had a conflict of interest or bias for or against complainants or respondents generally or the individual complainant or respondent that affected the outcome </a:t>
            </a:r>
          </a:p>
          <a:p>
            <a:r>
              <a:rPr lang="en-US" sz="2800"/>
              <a:t>A recipient may offer an appeal equally to both parties on additional bases</a:t>
            </a:r>
          </a:p>
          <a:p>
            <a:endParaRPr lang="en-US" sz="2800"/>
          </a:p>
        </p:txBody>
      </p:sp>
    </p:spTree>
    <p:extLst>
      <p:ext uri="{BB962C8B-B14F-4D97-AF65-F5344CB8AC3E}">
        <p14:creationId val="2037559314"/>
      </p:ext>
    </p:extLst>
  </p:cSld>
  <p:clrMapOvr>
    <a:masterClrMapping/>
  </p:clrMapOvr>
  <p:transition/>
  <p:timing/>
</p:sld>
</file>

<file path=ppt/slides/slide1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Appeals</a:t>
            </a:r>
          </a:p>
        </p:txBody>
      </p:sp>
      <p:sp>
        <p:nvSpPr>
          <p:cNvPr id="3" name="Text Placeholder 2"/>
          <p:cNvSpPr>
            <a:spLocks noGrp="1"/>
          </p:cNvSpPr>
          <p:nvPr>
            <p:ph type="body" sz="quarter" idx="17"/>
          </p:nvPr>
        </p:nvSpPr>
        <p:spPr>
          <a:xfrm>
            <a:off x="555625" y="1967930"/>
            <a:ext cx="11122025" cy="4404296"/>
          </a:xfrm>
        </p:spPr>
        <p:txBody>
          <a:bodyPr>
            <a:noAutofit/>
          </a:bodyPr>
          <a:lstStyle/>
          <a:p>
            <a:pPr>
              <a:spcAft>
                <a:spcPts val="1200"/>
              </a:spcAft>
            </a:pPr>
            <a:r>
              <a:rPr lang="en-US" sz="2800"/>
              <a:t>As to all appeals, the recipient must:</a:t>
            </a:r>
          </a:p>
          <a:p>
            <a:pPr marL="914400" lvl="1" indent="-457200">
              <a:spcAft>
                <a:spcPts val="1200"/>
              </a:spcAft>
              <a:buFont typeface="Courier New" panose="02070309020205020404" pitchFamily="49" charset="0"/>
              <a:buChar char="o"/>
            </a:pPr>
            <a:r>
              <a:rPr lang="en-US" sz="2800"/>
              <a:t>Offer the appeal to either party</a:t>
            </a:r>
          </a:p>
          <a:p>
            <a:pPr marL="914400" lvl="1" indent="-457200">
              <a:spcAft>
                <a:spcPts val="1200"/>
              </a:spcAft>
              <a:buFont typeface="Courier New" panose="02070309020205020404" pitchFamily="49" charset="0"/>
              <a:buChar char="o"/>
            </a:pPr>
            <a:r>
              <a:rPr lang="en-US" sz="2800"/>
              <a:t>Let both parties know when an appeal has been filed</a:t>
            </a:r>
          </a:p>
          <a:p>
            <a:pPr marL="914400" lvl="1" indent="-457200">
              <a:spcAft>
                <a:spcPts val="1200"/>
              </a:spcAft>
              <a:buFont typeface="Courier New" panose="02070309020205020404" pitchFamily="49" charset="0"/>
              <a:buChar char="o"/>
            </a:pPr>
            <a:r>
              <a:rPr lang="en-US" sz="2800"/>
              <a:t>Give both parties a reasonable and equal opportunity to submit a written statement in support of or challenging the appealed decision</a:t>
            </a:r>
          </a:p>
          <a:p>
            <a:pPr marL="914400" lvl="1" indent="-457200">
              <a:spcAft>
                <a:spcPts val="1200"/>
              </a:spcAft>
              <a:buFont typeface="Courier New" panose="02070309020205020404" pitchFamily="49" charset="0"/>
              <a:buChar char="o"/>
            </a:pPr>
            <a:r>
              <a:rPr lang="en-US" sz="2800"/>
              <a:t>Issue a written decision describing the result of the appeal and the rationale for the result</a:t>
            </a:r>
          </a:p>
          <a:p>
            <a:pPr marL="914400" lvl="1" indent="-457200">
              <a:spcAft>
                <a:spcPts val="1200"/>
              </a:spcAft>
              <a:buFont typeface="Courier New" panose="02070309020205020404" pitchFamily="49" charset="0"/>
              <a:buChar char="o"/>
            </a:pPr>
            <a:r>
              <a:rPr lang="en-US" sz="2800"/>
              <a:t>Provide the written decision simultaneously to both parties</a:t>
            </a:r>
          </a:p>
          <a:p>
            <a:pPr lvl="1">
              <a:spcAft>
                <a:spcPts val="1200"/>
              </a:spcAft>
            </a:pPr>
            <a:endParaRPr lang="en-US" sz="2800"/>
          </a:p>
        </p:txBody>
      </p:sp>
    </p:spTree>
    <p:extLst>
      <p:ext uri="{BB962C8B-B14F-4D97-AF65-F5344CB8AC3E}">
        <p14:creationId val="2330280736"/>
      </p:ext>
    </p:extLst>
  </p:cSld>
  <p:clrMapOvr>
    <a:masterClrMapping/>
  </p:clrMapOvr>
  <p:transition/>
  <p:timing/>
</p:sld>
</file>

<file path=ppt/slides/slide1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7" y="536910"/>
            <a:ext cx="11122193" cy="721896"/>
          </a:xfrm>
        </p:spPr>
        <p:txBody>
          <a:bodyPr>
            <a:normAutofit fontScale="90000"/>
          </a:bodyPr>
          <a:lstStyle/>
          <a:p>
            <a:r>
              <a:rPr lang="en-US"/>
              <a:t>Bricker’s Updated Title IX Toolkit</a:t>
            </a:r>
            <a:br>
              <a:rPr lang="en-US"/>
            </a:br>
            <a:r>
              <a:rPr lang="en-US" sz="3300" b="0">
                <a:latin typeface="Arial" panose="020b0604020202020204" pitchFamily="34" charset="0"/>
                <a:cs typeface="Arial" panose="020b0604020202020204" pitchFamily="34" charset="0"/>
              </a:rPr>
              <a:t>Available for download: k12tixtoolkit.bricker.com</a:t>
            </a:r>
          </a:p>
        </p:txBody>
      </p:sp>
      <p:sp>
        <p:nvSpPr>
          <p:cNvPr id="6" name="Text Placeholder 2">
            <a:extLst>
              <a:ext uri="{FF2B5EF4-FFF2-40B4-BE49-F238E27FC236}">
                <a16:creationId xmlns:a16="http://schemas.microsoft.com/office/drawing/2014/main" id="{30A7C7E9-630B-46DA-91DD-FA2C372317D7}"/>
              </a:ext>
            </a:extLst>
          </p:cNvPr>
          <p:cNvSpPr>
            <a:spLocks noGrp="1"/>
          </p:cNvSpPr>
          <p:nvPr>
            <p:ph type="body" sz="quarter" idx="17"/>
          </p:nvPr>
        </p:nvSpPr>
        <p:spPr>
          <a:xfrm>
            <a:off x="614693" y="2234405"/>
            <a:ext cx="5819943" cy="2592776"/>
          </a:xfrm>
        </p:spPr>
        <p:txBody>
          <a:bodyPr>
            <a:normAutofit/>
          </a:bodyPr>
          <a:lstStyle/>
          <a:p>
            <a:pPr marL="457200" indent="-457200">
              <a:spcAft>
                <a:spcPts val="2400"/>
              </a:spcAft>
              <a:buClr>
                <a:srgbClr val="0176BB"/>
              </a:buClr>
              <a:buFont typeface="Wingdings" panose="05000000000000000000" pitchFamily="2" charset="2"/>
              <a:buChar char="ü"/>
            </a:pPr>
            <a:r>
              <a:rPr lang="en-US" sz="3000"/>
              <a:t>Available to clients + non-clients</a:t>
            </a:r>
          </a:p>
          <a:p>
            <a:pPr marL="457200" indent="-457200">
              <a:spcAft>
                <a:spcPts val="2400"/>
              </a:spcAft>
              <a:buClr>
                <a:srgbClr val="0176BB"/>
              </a:buClr>
              <a:buFont typeface="Wingdings" panose="05000000000000000000" pitchFamily="2" charset="2"/>
              <a:buChar char="ü"/>
            </a:pPr>
            <a:r>
              <a:rPr lang="en-US" sz="3000"/>
              <a:t>Access a package of templates and corresponding flow charts (</a:t>
            </a:r>
            <a:r>
              <a:rPr lang="en-US" sz="3000">
                <a:solidFill>
                  <a:srgbClr val="002060"/>
                </a:solidFill>
              </a:rPr>
              <a:t>notice</a:t>
            </a:r>
            <a:r>
              <a:rPr lang="en-US" sz="3000"/>
              <a:t> </a:t>
            </a:r>
            <a:r>
              <a:rPr lang="en-US" sz="3000">
                <a:sym typeface="Wingdings" panose="05000000000000000000" pitchFamily="2" charset="2"/>
              </a:rPr>
              <a:t> </a:t>
            </a:r>
            <a:r>
              <a:rPr lang="en-US" sz="3000">
                <a:solidFill>
                  <a:srgbClr val="0176BB"/>
                </a:solidFill>
                <a:sym typeface="Wingdings" panose="05000000000000000000" pitchFamily="2" charset="2"/>
              </a:rPr>
              <a:t>complaint</a:t>
            </a:r>
            <a:r>
              <a:rPr lang="en-US" sz="3000">
                <a:sym typeface="Wingdings" panose="05000000000000000000" pitchFamily="2" charset="2"/>
              </a:rPr>
              <a:t>  </a:t>
            </a:r>
            <a:r>
              <a:rPr lang="en-US" sz="3000">
                <a:solidFill>
                  <a:schemeClr val="tx1">
                    <a:lumMod val="65000"/>
                    <a:lumOff val="35000"/>
                  </a:schemeClr>
                </a:solidFill>
                <a:sym typeface="Wingdings" panose="05000000000000000000" pitchFamily="2" charset="2"/>
              </a:rPr>
              <a:t>appeal</a:t>
            </a:r>
            <a:r>
              <a:rPr lang="en-US" sz="3000">
                <a:sym typeface="Wingdings" panose="05000000000000000000" pitchFamily="2" charset="2"/>
              </a:rPr>
              <a:t>)</a:t>
            </a:r>
          </a:p>
        </p:txBody>
      </p:sp>
      <p:pic>
        <p:nvPicPr>
          <p:cNvPr id="5" name="Picture 4" descr="">
            <a:extLst>
              <a:ext uri="{FF2B5EF4-FFF2-40B4-BE49-F238E27FC236}">
                <a16:creationId xmlns:a16="http://schemas.microsoft.com/office/drawing/2014/main" id="{AE6C56F4-9E99-8EFF-6462-270B55DD17BD}"/>
              </a:ext>
            </a:extLst>
          </p:cNvPr>
          <p:cNvPicPr>
            <a:picLocks noChangeAspect="1"/>
          </p:cNvPicPr>
          <p:nvPr/>
        </p:nvPicPr>
        <p:blipFill>
          <a:blip r:embed="rId3"/>
          <a:stretch>
            <a:fillRect/>
          </a:stretch>
        </p:blipFill>
        <p:spPr>
          <a:xfrm>
            <a:off x="6434636" y="2234405"/>
            <a:ext cx="5243014" cy="3090940"/>
          </a:xfrm>
          <a:prstGeom prst="rect">
            <a:avLst/>
          </a:prstGeom>
        </p:spPr>
      </p:pic>
    </p:spTree>
    <p:extLst>
      <p:ext uri="{BB962C8B-B14F-4D97-AF65-F5344CB8AC3E}">
        <p14:creationId val="2858600261"/>
      </p:ext>
    </p:extLst>
  </p:cSld>
  <p:clrMapOvr>
    <a:masterClrMapping/>
  </p:clrMapOvr>
  <p:transition/>
  <p:timing/>
</p:sld>
</file>

<file path=ppt/slides/slide1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8">
            <a:extLst>
              <a:ext uri="{FF2B5EF4-FFF2-40B4-BE49-F238E27FC236}">
                <a16:creationId xmlns:a16="http://schemas.microsoft.com/office/drawing/2014/main" id="{270ADC37-C5DC-439A-9575-68FAC34339F5}"/>
              </a:ext>
            </a:extLst>
          </p:cNvPr>
          <p:cNvSpPr>
            <a:spLocks noGrp="1"/>
          </p:cNvSpPr>
          <p:nvPr>
            <p:ph type="title"/>
          </p:nvPr>
        </p:nvSpPr>
        <p:spPr>
          <a:xfrm>
            <a:off x="369967" y="1122036"/>
            <a:ext cx="5463084" cy="1325563"/>
          </a:xfrm>
        </p:spPr>
        <p:txBody>
          <a:bodyPr>
            <a:noAutofit/>
          </a:bodyPr>
          <a:lstStyle/>
          <a:p>
            <a:pPr lvl="0" algn="ctr" defTabSz="914400">
              <a:spcBef>
                <a:spcPct val="0"/>
              </a:spcBef>
              <a:defRPr/>
            </a:pPr>
            <a:r>
              <a:rPr lang="en-US" sz="3600">
                <a:cs typeface="Arial" panose="020b0604020202020204" pitchFamily="34" charset="0"/>
              </a:rPr>
              <a:t>Thank you for attending!</a:t>
            </a:r>
          </a:p>
        </p:txBody>
      </p:sp>
      <p:sp>
        <p:nvSpPr>
          <p:cNvPr id="12" name="TextBox 11"/>
          <p:cNvSpPr txBox="1"/>
          <p:nvPr/>
        </p:nvSpPr>
        <p:spPr>
          <a:xfrm>
            <a:off x="369967" y="2329949"/>
            <a:ext cx="5463084" cy="332398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35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Arial" panose="020b0604020202020204" pitchFamily="34" charset="0"/>
              </a:rPr>
              <a:t>Remember – additional information available at:</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5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3500" b="1" i="0" u="none" strike="noStrike" kern="1200" cap="none" spc="0" normalizeH="0" baseline="0" noProof="0">
                <a:ln>
                  <a:noFill/>
                </a:ln>
                <a:solidFill>
                  <a:srgbClr val="0176BB"/>
                </a:solidFill>
                <a:effectLst/>
                <a:uLnTx/>
                <a:uFillTx/>
                <a:latin typeface="Calibri" panose="020f0502020204030204"/>
                <a:ea typeface="+mn-ea"/>
                <a:cs typeface="Arial" panose="020b0604020202020204" pitchFamily="34" charset="0"/>
              </a:rPr>
              <a:t>Title IX Resource Center </a:t>
            </a:r>
            <a:r>
              <a:rPr kumimoji="0" lang="en-US" sz="35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Arial" panose="020b0604020202020204" pitchFamily="34" charset="0"/>
              </a:rPr>
              <a:t>at </a:t>
            </a:r>
            <a:r>
              <a:rPr kumimoji="0" lang="en-US" sz="3500" b="0" i="0" u="none" strike="noStrike" kern="1200" cap="none" spc="0" normalizeH="0" baseline="0" noProof="0">
                <a:ln>
                  <a:noFill/>
                </a:ln>
                <a:solidFill>
                  <a:srgbClr val="0176BB"/>
                </a:solidFill>
                <a:effectLst/>
                <a:uLnTx/>
                <a:uFillTx/>
                <a:latin typeface="Calibri" panose="020f0502020204030204"/>
                <a:ea typeface="+mn-ea"/>
                <a:cs typeface="Arial" panose="020b0604020202020204" pitchFamily="34" charset="0"/>
              </a:rPr>
              <a:t>www.bricker.com/titleix</a:t>
            </a:r>
            <a:endParaRPr kumimoji="0" lang="en-US" sz="3500" b="0" i="0" u="none" strike="noStrike" kern="1200" cap="none" spc="0" normalizeH="0" baseline="0" noProof="0">
              <a:ln>
                <a:noFill/>
              </a:ln>
              <a:solidFill>
                <a:srgbClr val="0176BB"/>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5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Arial" panose="020b0604020202020204" pitchFamily="34" charset="0"/>
            </a:endParaRPr>
          </a:p>
        </p:txBody>
      </p:sp>
    </p:spTree>
    <p:extLst>
      <p:ext uri="{BB962C8B-B14F-4D97-AF65-F5344CB8AC3E}">
        <p14:creationId val="362890821"/>
      </p:ext>
    </p:extLst>
  </p:cSld>
  <p:clrMapOvr>
    <a:masterClrMapping/>
  </p:clrMapOvr>
  <p:transition/>
  <p:timing/>
</p:sld>
</file>

<file path=ppt/slides/slide1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44A0D159-7C4A-D5EE-62FB-7658EA937187}"/>
              </a:ext>
            </a:extLst>
          </p:cNvPr>
          <p:cNvSpPr>
            <a:spLocks noGrp="1"/>
          </p:cNvSpPr>
          <p:nvPr>
            <p:ph type="body" sz="quarter" idx="10"/>
          </p:nvPr>
        </p:nvSpPr>
        <p:spPr/>
        <p:txBody>
          <a:bodyPr>
            <a:normAutofit fontScale="92500"/>
          </a:bodyPr>
          <a:lstStyle/>
          <a:p>
            <a:r>
              <a:rPr lang="en-US"/>
              <a:t>Melissa Martinez Bondy</a:t>
            </a:r>
          </a:p>
        </p:txBody>
      </p:sp>
      <p:sp>
        <p:nvSpPr>
          <p:cNvPr id="3" name="Text Placeholder 2">
            <a:extLst>
              <a:ext uri="{FF2B5EF4-FFF2-40B4-BE49-F238E27FC236}">
                <a16:creationId xmlns:a16="http://schemas.microsoft.com/office/drawing/2014/main" id="{15EAB7FC-F891-D4A8-75BA-A16CEC04D418}"/>
              </a:ext>
            </a:extLst>
          </p:cNvPr>
          <p:cNvSpPr>
            <a:spLocks noGrp="1"/>
          </p:cNvSpPr>
          <p:nvPr>
            <p:ph type="body" sz="quarter" idx="11"/>
          </p:nvPr>
        </p:nvSpPr>
        <p:spPr/>
        <p:txBody>
          <a:bodyPr/>
          <a:lstStyle/>
          <a:p>
            <a:r>
              <a:rPr lang="en-US"/>
              <a:t>mbondy@bricker.com</a:t>
            </a:r>
          </a:p>
        </p:txBody>
      </p:sp>
      <p:sp>
        <p:nvSpPr>
          <p:cNvPr id="4" name="Text Placeholder 3">
            <a:extLst>
              <a:ext uri="{FF2B5EF4-FFF2-40B4-BE49-F238E27FC236}">
                <a16:creationId xmlns:a16="http://schemas.microsoft.com/office/drawing/2014/main" id="{E54DCA4A-F400-72C3-AC07-2E933BE88302}"/>
              </a:ext>
            </a:extLst>
          </p:cNvPr>
          <p:cNvSpPr>
            <a:spLocks noGrp="1"/>
          </p:cNvSpPr>
          <p:nvPr>
            <p:ph type="body" sz="quarter" idx="12"/>
          </p:nvPr>
        </p:nvSpPr>
        <p:spPr/>
        <p:txBody>
          <a:bodyPr/>
          <a:lstStyle/>
          <a:p>
            <a:r>
              <a:rPr lang="en-US"/>
              <a:t>614.227.8875</a:t>
            </a:r>
          </a:p>
        </p:txBody>
      </p:sp>
      <p:sp>
        <p:nvSpPr>
          <p:cNvPr id="5" name="Text Placeholder 4">
            <a:extLst>
              <a:ext uri="{FF2B5EF4-FFF2-40B4-BE49-F238E27FC236}">
                <a16:creationId xmlns:a16="http://schemas.microsoft.com/office/drawing/2014/main" id="{3A601400-2619-6E44-F563-D55FF86DC0E1}"/>
              </a:ext>
            </a:extLst>
          </p:cNvPr>
          <p:cNvSpPr>
            <a:spLocks noGrp="1"/>
          </p:cNvSpPr>
          <p:nvPr>
            <p:ph type="body" sz="quarter" idx="13"/>
          </p:nvPr>
        </p:nvSpPr>
        <p:spPr/>
        <p:txBody>
          <a:bodyPr/>
          <a:lstStyle/>
          <a:p>
            <a:r>
              <a:rPr lang="en-US"/>
              <a:t>Kate V. Davis</a:t>
            </a:r>
          </a:p>
        </p:txBody>
      </p:sp>
      <p:sp>
        <p:nvSpPr>
          <p:cNvPr id="6" name="Text Placeholder 5">
            <a:extLst>
              <a:ext uri="{FF2B5EF4-FFF2-40B4-BE49-F238E27FC236}">
                <a16:creationId xmlns:a16="http://schemas.microsoft.com/office/drawing/2014/main" id="{1C544E9E-994C-B022-3A08-B3A87BF47B40}"/>
              </a:ext>
            </a:extLst>
          </p:cNvPr>
          <p:cNvSpPr>
            <a:spLocks noGrp="1"/>
          </p:cNvSpPr>
          <p:nvPr>
            <p:ph type="body" sz="quarter" idx="14"/>
          </p:nvPr>
        </p:nvSpPr>
        <p:spPr/>
        <p:txBody>
          <a:bodyPr/>
          <a:lstStyle/>
          <a:p>
            <a:r>
              <a:rPr lang="en-US"/>
              <a:t>kdavis@bricker.com</a:t>
            </a:r>
          </a:p>
        </p:txBody>
      </p:sp>
      <p:sp>
        <p:nvSpPr>
          <p:cNvPr id="7" name="Text Placeholder 6">
            <a:extLst>
              <a:ext uri="{FF2B5EF4-FFF2-40B4-BE49-F238E27FC236}">
                <a16:creationId xmlns:a16="http://schemas.microsoft.com/office/drawing/2014/main" id="{6E0A2BFC-2238-592A-569F-39BADD14A90F}"/>
              </a:ext>
            </a:extLst>
          </p:cNvPr>
          <p:cNvSpPr>
            <a:spLocks noGrp="1"/>
          </p:cNvSpPr>
          <p:nvPr>
            <p:ph type="body" sz="quarter" idx="15"/>
          </p:nvPr>
        </p:nvSpPr>
        <p:spPr/>
        <p:txBody>
          <a:bodyPr/>
          <a:lstStyle/>
          <a:p>
            <a:r>
              <a:rPr lang="en-US"/>
              <a:t>937.535.3902</a:t>
            </a:r>
          </a:p>
        </p:txBody>
      </p:sp>
      <p:sp>
        <p:nvSpPr>
          <p:cNvPr id="8" name="Title 7">
            <a:extLst>
              <a:ext uri="{FF2B5EF4-FFF2-40B4-BE49-F238E27FC236}">
                <a16:creationId xmlns:a16="http://schemas.microsoft.com/office/drawing/2014/main" id="{7E337301-031D-30C0-C16C-42EDB33E9C5E}"/>
              </a:ext>
            </a:extLst>
          </p:cNvPr>
          <p:cNvSpPr>
            <a:spLocks noGrp="1"/>
          </p:cNvSpPr>
          <p:nvPr>
            <p:ph type="title"/>
          </p:nvPr>
        </p:nvSpPr>
        <p:spPr>
          <a:xfrm>
            <a:off x="677779" y="-1728995"/>
            <a:ext cx="10515600" cy="1325563"/>
          </a:xfrm>
        </p:spPr>
        <p:txBody>
          <a:bodyPr/>
          <a:lstStyle/>
          <a:p>
            <a:r>
              <a:rPr lang="en-US"/>
              <a:t>Contact Information</a:t>
            </a:r>
          </a:p>
        </p:txBody>
      </p:sp>
    </p:spTree>
    <p:extLst>
      <p:ext uri="{BB962C8B-B14F-4D97-AF65-F5344CB8AC3E}">
        <p14:creationId val="910258693"/>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Preamble Discussion: Bias and </a:t>
            </a:r>
            <a:br>
              <a:rPr lang="en-US"/>
            </a:br>
            <a:r>
              <a:rPr lang="en-US"/>
              <a:t>Conflict of Interest (1 of 2)</a:t>
            </a:r>
            <a:endParaRPr lang="en-US"/>
          </a:p>
        </p:txBody>
      </p:sp>
      <p:sp>
        <p:nvSpPr>
          <p:cNvPr id="3" name="Text Placeholder 2"/>
          <p:cNvSpPr>
            <a:spLocks noGrp="1"/>
          </p:cNvSpPr>
          <p:nvPr>
            <p:ph type="body" sz="quarter" idx="17"/>
          </p:nvPr>
        </p:nvSpPr>
        <p:spPr>
          <a:xfrm>
            <a:off x="555625" y="1967930"/>
            <a:ext cx="11122025" cy="4404296"/>
          </a:xfrm>
        </p:spPr>
        <p:txBody>
          <a:bodyPr>
            <a:noAutofit/>
          </a:bodyPr>
          <a:lstStyle/>
          <a:p>
            <a:r>
              <a:rPr lang="en-US" sz="2600"/>
              <a:t>Final regulations “leave recipients flexibility to use their own employees, or to outsource Title IX investigation and adjudication functions, and the Department encourages recipients to pursue alternatives to the inherent difficulties that arise when a recipient’s own employees are expected to perform functions free from conflicts of interest and bias.” (85 FR 30251)</a:t>
            </a:r>
          </a:p>
          <a:p>
            <a:r>
              <a:rPr lang="en-US" sz="2600"/>
              <a:t>No per se prohibited conflicts of interest under 106.45(b)(1)(iii) in using employees or administrative staff.  (85 FR 30252)</a:t>
            </a:r>
          </a:p>
          <a:p>
            <a:r>
              <a:rPr lang="en-US" sz="2600"/>
              <a:t>No per se violations of 106.45(b)(1)(iii) for conflict of interest or bias for professional experiences or affiliations of decision-makers and other roles in the grievance process. (85 FR 30252)</a:t>
            </a:r>
          </a:p>
        </p:txBody>
      </p:sp>
    </p:spTree>
    <p:extLst>
      <p:ext uri="{BB962C8B-B14F-4D97-AF65-F5344CB8AC3E}">
        <p14:creationId val="406150523"/>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Preamble Discussion: Bias and </a:t>
            </a:r>
            <a:br>
              <a:rPr lang="en-US"/>
            </a:br>
            <a:r>
              <a:rPr lang="en-US"/>
              <a:t>Conflict of Interest (2 of 2)</a:t>
            </a:r>
          </a:p>
        </p:txBody>
      </p:sp>
      <p:sp>
        <p:nvSpPr>
          <p:cNvPr id="3" name="Text Placeholder 2"/>
          <p:cNvSpPr>
            <a:spLocks noGrp="1"/>
          </p:cNvSpPr>
          <p:nvPr>
            <p:ph type="body" sz="quarter" idx="17"/>
          </p:nvPr>
        </p:nvSpPr>
        <p:spPr>
          <a:xfrm>
            <a:off x="555625" y="1967930"/>
            <a:ext cx="11122025" cy="4404296"/>
          </a:xfrm>
        </p:spPr>
        <p:txBody>
          <a:bodyPr/>
          <a:lstStyle/>
          <a:p>
            <a:r>
              <a:rPr lang="en-US"/>
              <a:t>Discretion to institutions on how to comply with providing decision-maker role (and other roles in the grievance process) without bias or conflict of interest</a:t>
            </a:r>
          </a:p>
          <a:p>
            <a:r>
              <a:rPr lang="en-US"/>
              <a:t>Notes that excluding certain professionals out of fear of bias would improperly exclude experienced, knowledgeable individuals who are capable of serving impartially (citing history of working in the field of sexual violence)  (85 FR 30252)</a:t>
            </a:r>
          </a:p>
        </p:txBody>
      </p:sp>
    </p:spTree>
    <p:extLst>
      <p:ext uri="{BB962C8B-B14F-4D97-AF65-F5344CB8AC3E}">
        <p14:creationId val="1434825087"/>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Discussion Recommendation for Assessing Bias</a:t>
            </a:r>
          </a:p>
        </p:txBody>
      </p:sp>
      <p:sp>
        <p:nvSpPr>
          <p:cNvPr id="3" name="Text Placeholder 2"/>
          <p:cNvSpPr>
            <a:spLocks noGrp="1"/>
          </p:cNvSpPr>
          <p:nvPr>
            <p:ph type="body" sz="quarter" idx="17"/>
          </p:nvPr>
        </p:nvSpPr>
        <p:spPr>
          <a:xfrm>
            <a:off x="555625" y="1967930"/>
            <a:ext cx="11122025" cy="4404296"/>
          </a:xfrm>
        </p:spPr>
        <p:txBody>
          <a:bodyPr>
            <a:noAutofit/>
          </a:bodyPr>
          <a:lstStyle/>
          <a:p>
            <a:pPr marL="0" indent="0">
              <a:buNone/>
            </a:pPr>
            <a:r>
              <a:rPr lang="en-US" sz="2600"/>
              <a:t>“Whether bias exists requires examination of the particular facts of a situation and the Department encourages recipients to apply an objective (whether a reasonable person would believe bias exists), common sense approach to evaluating whether a particular person serving in a Title IX role is biased, exercising caution not to apply generalizations that might unreasonably conclude that bias exists…bearing in mind that the very training required by 106.45(b)(1)(iii) is intended to provide Title IX personnel with the tools needed to serve impartially and without bias such that the prior professional experience of a person whom a recipient would like to have in a Title IX role need not disqualify the person from obtaining the requisite training to serve impartially in a Title IX role.” (85 FR 30252)</a:t>
            </a:r>
          </a:p>
        </p:txBody>
      </p:sp>
    </p:spTree>
    <p:extLst>
      <p:ext uri="{BB962C8B-B14F-4D97-AF65-F5344CB8AC3E}">
        <p14:creationId val="3911783962"/>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Examples in Discussion for Unreasonable Conclusion that Bias Exists  (1 of 2)</a:t>
            </a:r>
          </a:p>
        </p:txBody>
      </p:sp>
      <p:sp>
        <p:nvSpPr>
          <p:cNvPr id="3" name="Text Placeholder 2"/>
          <p:cNvSpPr>
            <a:spLocks noGrp="1"/>
          </p:cNvSpPr>
          <p:nvPr>
            <p:ph type="body" sz="quarter" idx="17"/>
          </p:nvPr>
        </p:nvSpPr>
        <p:spPr>
          <a:xfrm>
            <a:off x="555625" y="1967930"/>
            <a:ext cx="11122025" cy="4404296"/>
          </a:xfrm>
        </p:spPr>
        <p:txBody>
          <a:bodyPr/>
          <a:lstStyle/>
          <a:p>
            <a:r>
              <a:rPr lang="en-US"/>
              <a:t>“For example, assuming that all self-professed feminists, or self-described survivors, are biased against men, or that a male is incapable of being sensitive to women, or that prior work as a victim advocate, or as a defense attorney, renders the person biased for or against complainants or respondents”</a:t>
            </a:r>
          </a:p>
          <a:p>
            <a:endParaRPr lang="en-US"/>
          </a:p>
          <a:p>
            <a:endParaRPr lang="en-US"/>
          </a:p>
        </p:txBody>
      </p:sp>
    </p:spTree>
    <p:extLst>
      <p:ext uri="{BB962C8B-B14F-4D97-AF65-F5344CB8AC3E}">
        <p14:creationId val="823077763"/>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Examples in Discussion for Unreasonable Conclusion that Bias Exists  (2 of 2)</a:t>
            </a:r>
          </a:p>
        </p:txBody>
      </p:sp>
      <p:sp>
        <p:nvSpPr>
          <p:cNvPr id="3" name="Text Placeholder 2"/>
          <p:cNvSpPr>
            <a:spLocks noGrp="1"/>
          </p:cNvSpPr>
          <p:nvPr>
            <p:ph type="body" sz="quarter" idx="17"/>
          </p:nvPr>
        </p:nvSpPr>
        <p:spPr>
          <a:xfrm>
            <a:off x="555625" y="1967930"/>
            <a:ext cx="11122025" cy="4404296"/>
          </a:xfrm>
        </p:spPr>
        <p:txBody>
          <a:bodyPr/>
          <a:lstStyle/>
          <a:p>
            <a:r>
              <a:rPr lang="en-US"/>
              <a:t>Department also cautioned parties and recipients from concluding bias or possible bias “based solely on the outcomes of grievance processes decided under the final regulations”</a:t>
            </a:r>
          </a:p>
          <a:p>
            <a:r>
              <a:rPr lang="en-US"/>
              <a:t>Explained that this means, the “mere fact that a certain number of outcomes result in determinations of responsibility, or non-responsibility, does not necessarily indicate bias”</a:t>
            </a:r>
          </a:p>
        </p:txBody>
      </p:sp>
    </p:spTree>
    <p:extLst>
      <p:ext uri="{BB962C8B-B14F-4D97-AF65-F5344CB8AC3E}">
        <p14:creationId val="1928019644"/>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Avoiding Pre-Judgment of Facts at Issue</a:t>
            </a:r>
          </a:p>
        </p:txBody>
      </p:sp>
      <p:sp>
        <p:nvSpPr>
          <p:cNvPr id="3" name="Text Placeholder 2"/>
          <p:cNvSpPr>
            <a:spLocks noGrp="1"/>
          </p:cNvSpPr>
          <p:nvPr>
            <p:ph type="body" sz="quarter" idx="17"/>
          </p:nvPr>
        </p:nvSpPr>
        <p:spPr>
          <a:xfrm>
            <a:off x="555625" y="1967930"/>
            <a:ext cx="11122025" cy="4404296"/>
          </a:xfrm>
        </p:spPr>
        <p:txBody>
          <a:bodyPr/>
          <a:lstStyle/>
          <a:p>
            <a:r>
              <a:rPr lang="en-US"/>
              <a:t>A good way to avoid bias and ensure impartiality: avoiding prejudgment of facts</a:t>
            </a:r>
          </a:p>
          <a:p>
            <a:r>
              <a:rPr lang="en-US"/>
              <a:t>Keep an open mind as a decision-maker and review all the facts presented, including those subjected to cross-examination</a:t>
            </a:r>
            <a:r>
              <a:rPr lang="en-US" b="1">
                <a:solidFill>
                  <a:srgbClr val="0176BB"/>
                </a:solidFill>
              </a:rPr>
              <a:t>**</a:t>
            </a:r>
          </a:p>
          <a:p>
            <a:r>
              <a:rPr lang="en-US"/>
              <a:t>Each case is unique and different</a:t>
            </a:r>
          </a:p>
          <a:p>
            <a:endParaRPr lang="en-US"/>
          </a:p>
        </p:txBody>
      </p:sp>
    </p:spTree>
    <p:extLst>
      <p:ext uri="{BB962C8B-B14F-4D97-AF65-F5344CB8AC3E}">
        <p14:creationId val="2579334027"/>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Avoiding Sex Stereotypes (1 of 2)</a:t>
            </a:r>
          </a:p>
        </p:txBody>
      </p:sp>
      <p:sp>
        <p:nvSpPr>
          <p:cNvPr id="3" name="Text Placeholder 2"/>
          <p:cNvSpPr>
            <a:spLocks noGrp="1"/>
          </p:cNvSpPr>
          <p:nvPr>
            <p:ph type="body" sz="quarter" idx="17"/>
          </p:nvPr>
        </p:nvSpPr>
        <p:spPr>
          <a:xfrm>
            <a:off x="555625" y="1842052"/>
            <a:ext cx="11122025" cy="4530174"/>
          </a:xfrm>
        </p:spPr>
        <p:txBody>
          <a:bodyPr>
            <a:noAutofit/>
          </a:bodyPr>
          <a:lstStyle/>
          <a:p>
            <a:pPr>
              <a:spcAft>
                <a:spcPts val="800"/>
              </a:spcAft>
            </a:pPr>
            <a:r>
              <a:rPr lang="en-US" sz="2300"/>
              <a:t>“Must” not rely on sex stereotypes: Also helpful to avoiding pre-judgment of facts, remaining unbiased and impartial</a:t>
            </a:r>
          </a:p>
          <a:p>
            <a:pPr>
              <a:spcAft>
                <a:spcPts val="800"/>
              </a:spcAft>
            </a:pPr>
            <a:r>
              <a:rPr lang="en-US" sz="2300"/>
              <a:t>Comments include examples of sex stereotypes in comments (e.g., Women have regret  about sex and lie about sexual assaults, men are sexually aggressive or likely to perpetrate sexual assault)</a:t>
            </a:r>
          </a:p>
          <a:p>
            <a:pPr>
              <a:spcAft>
                <a:spcPts val="800"/>
              </a:spcAft>
            </a:pPr>
            <a:r>
              <a:rPr lang="en-US" sz="2300"/>
              <a:t>Discussion – prohibition against sex stereotypes, but not feasible to list them (85 FR 30254)</a:t>
            </a:r>
          </a:p>
          <a:p>
            <a:pPr lvl="2" indent="-466725" defTabSz="858838">
              <a:spcAft>
                <a:spcPts val="800"/>
              </a:spcAft>
            </a:pPr>
            <a:r>
              <a:rPr lang="en-US" sz="2300"/>
              <a:t>Different from evidence-based information or peer-reviewed scientific research, including impact of trauma </a:t>
            </a:r>
          </a:p>
          <a:p>
            <a:pPr lvl="2" indent="-466725" defTabSz="858838">
              <a:spcAft>
                <a:spcPts val="800"/>
              </a:spcAft>
            </a:pPr>
            <a:r>
              <a:rPr lang="en-US" sz="2300"/>
              <a:t>Cautions against an approach of “believing” one party over the other and notes 106.45(b)(1)(ii) precludes credibility determinations based on a party’s status as a complainant or respondent</a:t>
            </a:r>
          </a:p>
        </p:txBody>
      </p:sp>
    </p:spTree>
    <p:extLst>
      <p:ext uri="{BB962C8B-B14F-4D97-AF65-F5344CB8AC3E}">
        <p14:creationId val="2619314185"/>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Avoiding Sex Stereotypes (2 of 2)</a:t>
            </a:r>
          </a:p>
        </p:txBody>
      </p:sp>
      <p:sp>
        <p:nvSpPr>
          <p:cNvPr id="3" name="Text Placeholder 2"/>
          <p:cNvSpPr>
            <a:spLocks noGrp="1"/>
          </p:cNvSpPr>
          <p:nvPr>
            <p:ph type="body" sz="quarter" idx="17"/>
          </p:nvPr>
        </p:nvSpPr>
        <p:spPr>
          <a:xfrm>
            <a:off x="555625" y="1968500"/>
            <a:ext cx="11276711" cy="4403725"/>
          </a:xfrm>
        </p:spPr>
        <p:txBody>
          <a:bodyPr>
            <a:noAutofit/>
          </a:bodyPr>
          <a:lstStyle/>
          <a:p>
            <a:r>
              <a:rPr lang="en-US" sz="2600"/>
              <a:t>Consideration of marginalized groups: people with disabilities, people of color, people who identify in the “LGBTQ” community (85 FR 30255-30259, 30496-30499)</a:t>
            </a:r>
          </a:p>
          <a:p>
            <a:r>
              <a:rPr lang="en-US" sz="2600"/>
              <a:t>Preamble discusses concerns by commentators about stereotypes and accommodations for individuals with disabilities under the ADA, and individuals with developmental and cognitive disabilities </a:t>
            </a:r>
          </a:p>
          <a:p>
            <a:r>
              <a:rPr lang="en-US" sz="2600"/>
              <a:t>Preamble discusses concerns from people of color for cultural and racial stereotypes</a:t>
            </a:r>
          </a:p>
          <a:p>
            <a:r>
              <a:rPr lang="en-US" sz="2600"/>
              <a:t>Preamble discusses concerns regarding stereotypes of the “LGBTQ” community</a:t>
            </a:r>
          </a:p>
        </p:txBody>
      </p:sp>
    </p:spTree>
    <p:extLst>
      <p:ext uri="{BB962C8B-B14F-4D97-AF65-F5344CB8AC3E}">
        <p14:creationId val="483026700"/>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p:txBody>
          <a:bodyPr>
            <a:normAutofit fontScale="90000"/>
          </a:bodyPr>
          <a:lstStyle/>
          <a:p>
            <a:r>
              <a:rPr lang="en-US" sz="5300"/>
              <a:t>Disclaimers</a:t>
            </a:r>
            <a:endParaRPr lang="en-US"/>
          </a:p>
        </p:txBody>
      </p:sp>
      <p:sp>
        <p:nvSpPr>
          <p:cNvPr id="5" name="Text Placeholder 4"/>
          <p:cNvSpPr>
            <a:spLocks noGrp="1"/>
          </p:cNvSpPr>
          <p:nvPr>
            <p:ph type="body" sz="quarter" idx="17"/>
          </p:nvPr>
        </p:nvSpPr>
        <p:spPr/>
        <p:txBody>
          <a:bodyPr>
            <a:normAutofit/>
          </a:bodyPr>
          <a:lstStyle/>
          <a:p>
            <a:pPr marL="457200" indent="-457200">
              <a:buFont typeface="Arial" panose="020b0604020202020204" pitchFamily="34" charset="0"/>
              <a:buChar char="•"/>
            </a:pPr>
            <a:r>
              <a:rPr lang="en-US"/>
              <a:t>We are not giving you legal advice</a:t>
            </a:r>
          </a:p>
          <a:p>
            <a:pPr marL="457200" indent="-457200">
              <a:buFont typeface="Arial" panose="020b0604020202020204" pitchFamily="34" charset="0"/>
              <a:buChar char="•"/>
            </a:pPr>
            <a:r>
              <a:rPr lang="en-US"/>
              <a:t>Consult with your legal counsel regarding how best to address a specific situation</a:t>
            </a:r>
          </a:p>
        </p:txBody>
      </p:sp>
      <p:sp>
        <p:nvSpPr>
          <p:cNvPr id="6" name="Text Placeholder 5"/>
          <p:cNvSpPr>
            <a:spLocks noGrp="1"/>
          </p:cNvSpPr>
          <p:nvPr>
            <p:ph type="body" sz="quarter" idx="29"/>
          </p:nvPr>
        </p:nvSpPr>
        <p:spPr/>
        <p:txBody>
          <a:bodyPr/>
          <a:lstStyle/>
          <a:p>
            <a:r>
              <a:rPr lang="en-US"/>
              <a:t>We can’t help ourselves. We’re lawyers.</a:t>
            </a:r>
          </a:p>
        </p:txBody>
      </p:sp>
    </p:spTree>
    <p:extLst>
      <p:ext uri="{BB962C8B-B14F-4D97-AF65-F5344CB8AC3E}">
        <p14:creationId val="1111180799"/>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sz="4000"/>
              <a:t>Considerations: Potential Responses to Trauma</a:t>
            </a:r>
          </a:p>
        </p:txBody>
      </p:sp>
      <p:sp>
        <p:nvSpPr>
          <p:cNvPr id="3" name="Text Placeholder 2"/>
          <p:cNvSpPr>
            <a:spLocks noGrp="1"/>
          </p:cNvSpPr>
          <p:nvPr>
            <p:ph type="body" sz="quarter" idx="17"/>
          </p:nvPr>
        </p:nvSpPr>
        <p:spPr>
          <a:xfrm>
            <a:off x="555625" y="1967930"/>
            <a:ext cx="11122025" cy="4404296"/>
          </a:xfrm>
        </p:spPr>
        <p:txBody>
          <a:bodyPr>
            <a:noAutofit/>
          </a:bodyPr>
          <a:lstStyle/>
          <a:p>
            <a:pPr>
              <a:spcAft>
                <a:spcPts val="1200"/>
              </a:spcAft>
            </a:pPr>
            <a:r>
              <a:rPr lang="en-US" sz="3000"/>
              <a:t>Delayed reporting</a:t>
            </a:r>
          </a:p>
          <a:p>
            <a:pPr>
              <a:spcAft>
                <a:spcPts val="1200"/>
              </a:spcAft>
            </a:pPr>
            <a:r>
              <a:rPr lang="en-US" sz="3000"/>
              <a:t>Difficulty remembering specifics (could also be due to drugs or alcohol)</a:t>
            </a:r>
          </a:p>
          <a:p>
            <a:pPr>
              <a:spcAft>
                <a:spcPts val="1200"/>
              </a:spcAft>
            </a:pPr>
            <a:r>
              <a:rPr lang="en-US" sz="3000"/>
              <a:t>Reluctant reporting</a:t>
            </a:r>
          </a:p>
          <a:p>
            <a:pPr>
              <a:spcAft>
                <a:spcPts val="1200"/>
              </a:spcAft>
            </a:pPr>
            <a:r>
              <a:rPr lang="en-US" sz="3000"/>
              <a:t>Remaining in a relationship or living arrangement with the respondent</a:t>
            </a:r>
          </a:p>
          <a:p>
            <a:pPr>
              <a:spcAft>
                <a:spcPts val="1200"/>
              </a:spcAft>
            </a:pPr>
            <a:r>
              <a:rPr lang="en-US" sz="3000"/>
              <a:t>Being calm and composed after an assault</a:t>
            </a:r>
          </a:p>
          <a:p>
            <a:pPr>
              <a:spcAft>
                <a:spcPts val="1200"/>
              </a:spcAft>
            </a:pPr>
            <a:r>
              <a:rPr lang="en-US" sz="3000"/>
              <a:t>Failing to identify the accused</a:t>
            </a:r>
          </a:p>
        </p:txBody>
      </p:sp>
    </p:spTree>
    <p:extLst>
      <p:ext uri="{BB962C8B-B14F-4D97-AF65-F5344CB8AC3E}">
        <p14:creationId val="3953341976"/>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Disclaimer (1 of 2)</a:t>
            </a:r>
          </a:p>
        </p:txBody>
      </p:sp>
      <p:sp>
        <p:nvSpPr>
          <p:cNvPr id="3" name="Text Placeholder 2"/>
          <p:cNvSpPr>
            <a:spLocks noGrp="1"/>
          </p:cNvSpPr>
          <p:nvPr>
            <p:ph type="body" sz="quarter" idx="17"/>
          </p:nvPr>
        </p:nvSpPr>
        <p:spPr>
          <a:xfrm>
            <a:off x="555625" y="1967930"/>
            <a:ext cx="11122025" cy="4404296"/>
          </a:xfrm>
        </p:spPr>
        <p:txBody>
          <a:bodyPr/>
          <a:lstStyle/>
          <a:p>
            <a:r>
              <a:rPr lang="en-US"/>
              <a:t>This section uses the terms “rape,” “victim,” and “perpetrator” – CRIMINAL, not POLICY </a:t>
            </a:r>
          </a:p>
          <a:p>
            <a:r>
              <a:rPr lang="en-US"/>
              <a:t>This section is about rape myths and trauma as </a:t>
            </a:r>
            <a:r>
              <a:rPr lang="en-US" b="1">
                <a:solidFill>
                  <a:srgbClr val="0176BB"/>
                </a:solidFill>
              </a:rPr>
              <a:t>context for what may or may not be someone’s internal dialogue</a:t>
            </a:r>
            <a:r>
              <a:rPr lang="en-US"/>
              <a:t>, to help you ask sensitive questions</a:t>
            </a:r>
          </a:p>
          <a:p>
            <a:r>
              <a:rPr lang="en-US"/>
              <a:t>Both parties may be traumatized – and the trauma may be </a:t>
            </a:r>
            <a:r>
              <a:rPr lang="en-US" b="1">
                <a:solidFill>
                  <a:srgbClr val="0176BB"/>
                </a:solidFill>
              </a:rPr>
              <a:t>completely unrelated </a:t>
            </a:r>
            <a:r>
              <a:rPr lang="en-US"/>
              <a:t>to the incident you’re investigating</a:t>
            </a:r>
          </a:p>
        </p:txBody>
      </p:sp>
    </p:spTree>
    <p:extLst>
      <p:ext uri="{BB962C8B-B14F-4D97-AF65-F5344CB8AC3E}">
        <p14:creationId val="3157550608"/>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Disclaimer (2 of 2)</a:t>
            </a:r>
          </a:p>
        </p:txBody>
      </p:sp>
      <p:sp>
        <p:nvSpPr>
          <p:cNvPr id="3" name="Text Placeholder 2"/>
          <p:cNvSpPr>
            <a:spLocks noGrp="1"/>
          </p:cNvSpPr>
          <p:nvPr>
            <p:ph type="body" sz="quarter" idx="17"/>
          </p:nvPr>
        </p:nvSpPr>
        <p:spPr>
          <a:xfrm>
            <a:off x="555625" y="1967930"/>
            <a:ext cx="11122025" cy="4404296"/>
          </a:xfrm>
        </p:spPr>
        <p:txBody>
          <a:bodyPr/>
          <a:lstStyle/>
          <a:p>
            <a:r>
              <a:rPr lang="en-US" b="1">
                <a:solidFill>
                  <a:srgbClr val="0176BB"/>
                </a:solidFill>
              </a:rPr>
              <a:t>Do not assume </a:t>
            </a:r>
            <a:r>
              <a:rPr lang="en-US"/>
              <a:t>that because there are signs of trauma, the trauma was caused by the respondent and therefore the respondent violated the policy</a:t>
            </a:r>
          </a:p>
          <a:p>
            <a:r>
              <a:rPr lang="en-US" b="1">
                <a:solidFill>
                  <a:srgbClr val="0176BB"/>
                </a:solidFill>
              </a:rPr>
              <a:t>Do not assume </a:t>
            </a:r>
            <a:r>
              <a:rPr lang="en-US"/>
              <a:t>that because there are not signs of trauma, therefore nothing bad happened</a:t>
            </a:r>
          </a:p>
          <a:p>
            <a:endParaRPr lang="en-US"/>
          </a:p>
          <a:p>
            <a:endParaRPr lang="en-US"/>
          </a:p>
          <a:p>
            <a:endParaRPr lang="en-US"/>
          </a:p>
          <a:p>
            <a:endParaRPr lang="en-US"/>
          </a:p>
          <a:p>
            <a:endParaRPr lang="en-US"/>
          </a:p>
        </p:txBody>
      </p:sp>
    </p:spTree>
    <p:extLst>
      <p:ext uri="{BB962C8B-B14F-4D97-AF65-F5344CB8AC3E}">
        <p14:creationId val="3059038629"/>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Autofit/>
          </a:bodyPr>
          <a:lstStyle/>
          <a:p>
            <a:pPr algn="l"/>
            <a:r>
              <a:rPr lang="en-US"/>
              <a:t>Stories We Tell Ourselves</a:t>
            </a:r>
          </a:p>
        </p:txBody>
      </p:sp>
      <p:pic>
        <p:nvPicPr>
          <p:cNvPr id="8" name="Picture 2" descr="" title="Word bubbles"/>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2723263" y="1734847"/>
            <a:ext cx="6893178" cy="50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val="1140707894"/>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Know the Facts (1 of 2)</a:t>
            </a:r>
          </a:p>
        </p:txBody>
      </p:sp>
      <p:sp>
        <p:nvSpPr>
          <p:cNvPr id="3" name="Text Placeholder 2"/>
          <p:cNvSpPr>
            <a:spLocks noGrp="1"/>
          </p:cNvSpPr>
          <p:nvPr>
            <p:ph type="body" sz="quarter" idx="17"/>
          </p:nvPr>
        </p:nvSpPr>
        <p:spPr>
          <a:xfrm>
            <a:off x="555625" y="1967930"/>
            <a:ext cx="11122025" cy="4404296"/>
          </a:xfrm>
        </p:spPr>
        <p:txBody>
          <a:bodyPr/>
          <a:lstStyle/>
          <a:p>
            <a:r>
              <a:rPr lang="en-US"/>
              <a:t>Most rapes are committed by perpetrators that know their victims</a:t>
            </a:r>
          </a:p>
          <a:p>
            <a:r>
              <a:rPr lang="en-US"/>
              <a:t>Rapes can happen in a committed relationship</a:t>
            </a:r>
          </a:p>
          <a:p>
            <a:r>
              <a:rPr lang="en-US"/>
              <a:t>Rapes can happen between individuals of any gender</a:t>
            </a:r>
          </a:p>
          <a:p>
            <a:r>
              <a:rPr lang="en-US"/>
              <a:t>Victims of intimate partner violence may return to their perpetrator for a variety of reasons that may not seem rational to outsiders looking in</a:t>
            </a:r>
          </a:p>
        </p:txBody>
      </p:sp>
    </p:spTree>
    <p:extLst>
      <p:ext uri="{BB962C8B-B14F-4D97-AF65-F5344CB8AC3E}">
        <p14:creationId val="1756192333"/>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Know the Facts (2 of 2)</a:t>
            </a:r>
          </a:p>
        </p:txBody>
      </p:sp>
      <p:sp>
        <p:nvSpPr>
          <p:cNvPr id="3" name="Text Placeholder 2"/>
          <p:cNvSpPr>
            <a:spLocks noGrp="1"/>
          </p:cNvSpPr>
          <p:nvPr>
            <p:ph type="body" sz="quarter" idx="17"/>
          </p:nvPr>
        </p:nvSpPr>
        <p:spPr>
          <a:xfrm>
            <a:off x="555625" y="1967930"/>
            <a:ext cx="11122025" cy="4404296"/>
          </a:xfrm>
        </p:spPr>
        <p:txBody>
          <a:bodyPr/>
          <a:lstStyle/>
          <a:p>
            <a:r>
              <a:rPr lang="en-US"/>
              <a:t>Drug-facilitated sexual assault is common, and the most common drug used is alcohol</a:t>
            </a:r>
          </a:p>
          <a:p>
            <a:r>
              <a:rPr lang="en-US"/>
              <a:t>Being drunk doesn’t excuse a perpetrator’s own behavior</a:t>
            </a:r>
          </a:p>
          <a:p>
            <a:r>
              <a:rPr lang="en-US"/>
              <a:t>A wide variety of responses are normal for a victim of trauma (e.g., calm, hysterical, angry, in denial, detached, withdrawn, or in shock) – don’t make assumptions about how they “should act”</a:t>
            </a:r>
          </a:p>
        </p:txBody>
      </p:sp>
    </p:spTree>
    <p:extLst>
      <p:ext uri="{BB962C8B-B14F-4D97-AF65-F5344CB8AC3E}">
        <p14:creationId val="610951892"/>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Trauma and the Brain</a:t>
            </a:r>
          </a:p>
        </p:txBody>
      </p:sp>
      <p:sp>
        <p:nvSpPr>
          <p:cNvPr id="3" name="Text Placeholder 2"/>
          <p:cNvSpPr>
            <a:spLocks noGrp="1"/>
          </p:cNvSpPr>
          <p:nvPr>
            <p:ph type="body" sz="quarter" idx="17"/>
          </p:nvPr>
        </p:nvSpPr>
        <p:spPr>
          <a:xfrm>
            <a:off x="555625" y="1967930"/>
            <a:ext cx="11122025" cy="4404296"/>
          </a:xfrm>
        </p:spPr>
        <p:txBody>
          <a:bodyPr/>
          <a:lstStyle/>
          <a:p>
            <a:r>
              <a:rPr lang="en-US"/>
              <a:t>Trauma affects the way the brain </a:t>
            </a:r>
            <a:r>
              <a:rPr lang="en-US" b="1">
                <a:solidFill>
                  <a:srgbClr val="0176BB"/>
                </a:solidFill>
              </a:rPr>
              <a:t>encodes and decodes memories</a:t>
            </a:r>
            <a:r>
              <a:rPr lang="en-US"/>
              <a:t> of what occurred</a:t>
            </a:r>
          </a:p>
          <a:p>
            <a:r>
              <a:rPr lang="en-US"/>
              <a:t>Fight, flight, or freeze</a:t>
            </a:r>
          </a:p>
        </p:txBody>
      </p:sp>
    </p:spTree>
    <p:extLst>
      <p:ext uri="{BB962C8B-B14F-4D97-AF65-F5344CB8AC3E}">
        <p14:creationId val="2295726753"/>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Why Don’t People Tell Right Away?</a:t>
            </a:r>
          </a:p>
        </p:txBody>
      </p:sp>
      <p:sp>
        <p:nvSpPr>
          <p:cNvPr id="3" name="Text Placeholder 2"/>
          <p:cNvSpPr>
            <a:spLocks noGrp="1"/>
          </p:cNvSpPr>
          <p:nvPr>
            <p:ph type="body" sz="quarter" idx="17"/>
          </p:nvPr>
        </p:nvSpPr>
        <p:spPr>
          <a:xfrm>
            <a:off x="555625" y="1967930"/>
            <a:ext cx="11122025" cy="4404296"/>
          </a:xfrm>
        </p:spPr>
        <p:txBody>
          <a:bodyPr/>
          <a:lstStyle/>
          <a:p>
            <a:r>
              <a:rPr lang="en-US"/>
              <a:t>Fear of retaliation</a:t>
            </a:r>
          </a:p>
          <a:p>
            <a:r>
              <a:rPr lang="en-US"/>
              <a:t>Fear of not being believed</a:t>
            </a:r>
          </a:p>
        </p:txBody>
      </p:sp>
    </p:spTree>
    <p:extLst>
      <p:ext uri="{BB962C8B-B14F-4D97-AF65-F5344CB8AC3E}">
        <p14:creationId val="3767211935"/>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Why Is Being Trauma Informed Important?</a:t>
            </a:r>
          </a:p>
        </p:txBody>
      </p:sp>
      <p:sp>
        <p:nvSpPr>
          <p:cNvPr id="3" name="Text Placeholder 2"/>
          <p:cNvSpPr>
            <a:spLocks noGrp="1"/>
          </p:cNvSpPr>
          <p:nvPr>
            <p:ph type="body" sz="quarter" idx="17"/>
          </p:nvPr>
        </p:nvSpPr>
        <p:spPr>
          <a:xfrm>
            <a:off x="555625" y="1967930"/>
            <a:ext cx="11122025" cy="4404296"/>
          </a:xfrm>
        </p:spPr>
        <p:txBody>
          <a:bodyPr>
            <a:noAutofit/>
          </a:bodyPr>
          <a:lstStyle/>
          <a:p>
            <a:pPr marL="0" indent="0">
              <a:buNone/>
            </a:pPr>
            <a:r>
              <a:rPr lang="en-US" sz="3000" b="1">
                <a:solidFill>
                  <a:srgbClr val="0176BB"/>
                </a:solidFill>
              </a:rPr>
              <a:t>How you handle a person in your first meeting can make the difference between:</a:t>
            </a:r>
          </a:p>
          <a:p>
            <a:r>
              <a:rPr lang="en-US" sz="3000"/>
              <a:t>Cooperation in the investigation </a:t>
            </a:r>
            <a:r>
              <a:rPr lang="en-US" sz="3000" b="1">
                <a:solidFill>
                  <a:srgbClr val="0176BB"/>
                </a:solidFill>
              </a:rPr>
              <a:t>vs.</a:t>
            </a:r>
            <a:r>
              <a:rPr lang="en-US" sz="3000"/>
              <a:t> refusal to cooperate</a:t>
            </a:r>
          </a:p>
          <a:p>
            <a:r>
              <a:rPr lang="en-US" sz="3000"/>
              <a:t>Retraumatization </a:t>
            </a:r>
            <a:r>
              <a:rPr lang="en-US" sz="3000" b="1">
                <a:solidFill>
                  <a:srgbClr val="0176BB"/>
                </a:solidFill>
              </a:rPr>
              <a:t>vs. </a:t>
            </a:r>
            <a:r>
              <a:rPr lang="en-US" sz="3000"/>
              <a:t>supportive environment</a:t>
            </a:r>
          </a:p>
          <a:p>
            <a:r>
              <a:rPr lang="en-US" sz="3000"/>
              <a:t>Putting off other potential complainants or witnesses from coming forward </a:t>
            </a:r>
            <a:r>
              <a:rPr lang="en-US" sz="3000" b="1">
                <a:solidFill>
                  <a:srgbClr val="0176BB"/>
                </a:solidFill>
              </a:rPr>
              <a:t>vs.</a:t>
            </a:r>
            <a:r>
              <a:rPr lang="en-US" sz="3000"/>
              <a:t> encouraging future reports</a:t>
            </a:r>
          </a:p>
          <a:p>
            <a:r>
              <a:rPr lang="en-US" sz="3000"/>
              <a:t>Lawsuit or OCR complaint (or both) </a:t>
            </a:r>
            <a:r>
              <a:rPr lang="en-US" sz="3000" b="1">
                <a:solidFill>
                  <a:srgbClr val="0176BB"/>
                </a:solidFill>
              </a:rPr>
              <a:t>vs.</a:t>
            </a:r>
            <a:r>
              <a:rPr lang="en-US" sz="3000"/>
              <a:t> supportive and cooperative relationship</a:t>
            </a:r>
            <a:endParaRPr lang="en-US" sz="3000"/>
          </a:p>
        </p:txBody>
      </p:sp>
    </p:spTree>
    <p:extLst>
      <p:ext uri="{BB962C8B-B14F-4D97-AF65-F5344CB8AC3E}">
        <p14:creationId val="2818626806"/>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Words Have Power</a:t>
            </a:r>
          </a:p>
        </p:txBody>
      </p:sp>
      <p:sp>
        <p:nvSpPr>
          <p:cNvPr id="3" name="Text Placeholder 2"/>
          <p:cNvSpPr>
            <a:spLocks noGrp="1"/>
          </p:cNvSpPr>
          <p:nvPr>
            <p:ph type="body" sz="quarter" idx="17"/>
          </p:nvPr>
        </p:nvSpPr>
        <p:spPr>
          <a:xfrm>
            <a:off x="555625" y="1967930"/>
            <a:ext cx="11122025" cy="4404296"/>
          </a:xfrm>
        </p:spPr>
        <p:txBody>
          <a:bodyPr/>
          <a:lstStyle/>
          <a:p>
            <a:r>
              <a:rPr lang="en-US"/>
              <a:t>Victim vs. survivor vs. complainant</a:t>
            </a:r>
          </a:p>
          <a:p>
            <a:r>
              <a:rPr lang="en-US" b="1">
                <a:solidFill>
                  <a:srgbClr val="0176BB"/>
                </a:solidFill>
              </a:rPr>
              <a:t>Stick with policy language </a:t>
            </a:r>
            <a:r>
              <a:rPr lang="en-US"/>
              <a:t>to the extent possible</a:t>
            </a:r>
          </a:p>
        </p:txBody>
      </p:sp>
    </p:spTree>
    <p:extLst>
      <p:ext uri="{BB962C8B-B14F-4D97-AF65-F5344CB8AC3E}">
        <p14:creationId val="3031166608"/>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itle 4"/>
          <p:cNvSpPr>
            <a:spLocks noGrp="1"/>
          </p:cNvSpPr>
          <p:nvPr>
            <p:ph type="title"/>
          </p:nvPr>
        </p:nvSpPr>
        <p:spPr/>
        <p:txBody>
          <a:bodyPr>
            <a:noAutofit/>
          </a:bodyPr>
          <a:lstStyle/>
          <a:p>
            <a:r>
              <a:rPr lang="en-US"/>
              <a:t>Posting These Training Materials?</a:t>
            </a:r>
          </a:p>
        </p:txBody>
      </p:sp>
      <p:sp>
        <p:nvSpPr>
          <p:cNvPr id="8" name="Text Placeholder 7"/>
          <p:cNvSpPr>
            <a:spLocks noGrp="1"/>
          </p:cNvSpPr>
          <p:nvPr>
            <p:ph type="body" sz="quarter" idx="17"/>
          </p:nvPr>
        </p:nvSpPr>
        <p:spPr/>
        <p:txBody>
          <a:bodyPr>
            <a:normAutofit/>
          </a:bodyPr>
          <a:lstStyle/>
          <a:p>
            <a:pPr marL="457200" indent="-457200">
              <a:buFont typeface="Arial" panose="020b0604020202020204" pitchFamily="34" charset="0"/>
              <a:buChar char="•"/>
            </a:pPr>
            <a:r>
              <a:rPr lang="en-US"/>
              <a:t>Yes!</a:t>
            </a:r>
          </a:p>
          <a:p>
            <a:pPr marL="457200" indent="-457200">
              <a:buFont typeface="Arial" panose="020b0604020202020204" pitchFamily="34" charset="0"/>
              <a:buChar char="•"/>
            </a:pPr>
            <a:r>
              <a:rPr lang="en-US"/>
              <a:t>Your Title IX Coordinator is required by 106.45(b)(10)(i)(D) to post materials to train Title IX personnel on its website</a:t>
            </a:r>
          </a:p>
          <a:p>
            <a:pPr marL="457200" indent="-457200">
              <a:buFont typeface="Arial" panose="020b0604020202020204" pitchFamily="34" charset="0"/>
              <a:buChar char="•"/>
            </a:pPr>
            <a:r>
              <a:rPr lang="en-US"/>
              <a:t>We know this and this is why this slide deck has been made available to you electronically</a:t>
            </a:r>
          </a:p>
        </p:txBody>
      </p:sp>
    </p:spTree>
    <p:extLst>
      <p:ext uri="{BB962C8B-B14F-4D97-AF65-F5344CB8AC3E}">
        <p14:creationId val="1904002049"/>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8" y="536910"/>
            <a:ext cx="10159890" cy="721896"/>
          </a:xfrm>
        </p:spPr>
        <p:txBody>
          <a:bodyPr>
            <a:noAutofit/>
          </a:bodyPr>
          <a:lstStyle/>
          <a:p>
            <a:r>
              <a:rPr lang="en-US"/>
              <a:t>Culture Affects Response (1 of 2)</a:t>
            </a:r>
          </a:p>
        </p:txBody>
      </p:sp>
      <p:sp>
        <p:nvSpPr>
          <p:cNvPr id="4" name="Text Placeholder 3"/>
          <p:cNvSpPr>
            <a:spLocks noGrp="1"/>
          </p:cNvSpPr>
          <p:nvPr>
            <p:ph type="body" sz="quarter" idx="18"/>
          </p:nvPr>
        </p:nvSpPr>
        <p:spPr>
          <a:xfrm>
            <a:off x="555626" y="1903194"/>
            <a:ext cx="5026024" cy="4469032"/>
          </a:xfrm>
        </p:spPr>
        <p:txBody>
          <a:bodyPr>
            <a:normAutofit/>
          </a:bodyPr>
          <a:lstStyle/>
          <a:p>
            <a:pPr marL="457200" indent="-457200">
              <a:buFont typeface="Arial" panose="020b0604020202020204" pitchFamily="34" charset="0"/>
              <a:buChar char="•"/>
            </a:pPr>
            <a:r>
              <a:rPr lang="en-US"/>
              <a:t>Age of consent</a:t>
            </a:r>
          </a:p>
          <a:p>
            <a:pPr marL="457200" indent="-457200">
              <a:buFont typeface="Arial" panose="020b0604020202020204" pitchFamily="34" charset="0"/>
              <a:buChar char="•"/>
            </a:pPr>
            <a:r>
              <a:rPr lang="en-US"/>
              <a:t>Dating vs. arranged marriages</a:t>
            </a:r>
          </a:p>
          <a:p>
            <a:pPr marL="457200" indent="-457200">
              <a:buFont typeface="Arial" panose="020b0604020202020204" pitchFamily="34" charset="0"/>
              <a:buChar char="•"/>
            </a:pPr>
            <a:r>
              <a:rPr lang="en-US"/>
              <a:t>Attitudes towards homosexuality</a:t>
            </a:r>
          </a:p>
          <a:p>
            <a:pPr marL="457200" indent="-457200">
              <a:buFont typeface="Arial" panose="020b0604020202020204" pitchFamily="34" charset="0"/>
              <a:buChar char="•"/>
            </a:pPr>
            <a:r>
              <a:rPr lang="en-US"/>
              <a:t>Attitudes towards intimate partner violence</a:t>
            </a:r>
          </a:p>
        </p:txBody>
      </p:sp>
      <p:sp>
        <p:nvSpPr>
          <p:cNvPr id="5" name="Text Placeholder 4"/>
          <p:cNvSpPr>
            <a:spLocks noGrp="1"/>
          </p:cNvSpPr>
          <p:nvPr>
            <p:ph type="body" sz="quarter" idx="19"/>
          </p:nvPr>
        </p:nvSpPr>
        <p:spPr>
          <a:xfrm>
            <a:off x="6619875" y="1903194"/>
            <a:ext cx="5057775" cy="4469031"/>
          </a:xfrm>
        </p:spPr>
        <p:txBody>
          <a:bodyPr>
            <a:normAutofit/>
          </a:bodyPr>
          <a:lstStyle/>
          <a:p>
            <a:pPr marL="457200" indent="-457200">
              <a:buFont typeface="Arial" panose="020b0604020202020204" pitchFamily="34" charset="0"/>
              <a:buChar char="•"/>
            </a:pPr>
            <a:r>
              <a:rPr lang="en-US"/>
              <a:t>Cooperating with investigations</a:t>
            </a:r>
          </a:p>
          <a:p>
            <a:pPr marL="457200" indent="-457200">
              <a:buFont typeface="Arial" panose="020b0604020202020204" pitchFamily="34" charset="0"/>
              <a:buChar char="•"/>
            </a:pPr>
            <a:r>
              <a:rPr lang="en-US"/>
              <a:t>Sharing personal information</a:t>
            </a:r>
          </a:p>
          <a:p>
            <a:pPr marL="457200" indent="-457200">
              <a:buFont typeface="Arial" panose="020b0604020202020204" pitchFamily="34" charset="0"/>
              <a:buChar char="•"/>
            </a:pPr>
            <a:r>
              <a:rPr lang="en-US"/>
              <a:t>Reactions toward authority figures</a:t>
            </a:r>
          </a:p>
          <a:p>
            <a:pPr marL="457200" indent="-457200">
              <a:buFont typeface="Arial" panose="020b0604020202020204" pitchFamily="34" charset="0"/>
              <a:buChar char="•"/>
            </a:pPr>
            <a:r>
              <a:rPr lang="en-US"/>
              <a:t>Reactions toward male vs. female</a:t>
            </a:r>
          </a:p>
        </p:txBody>
      </p:sp>
    </p:spTree>
    <p:extLst>
      <p:ext uri="{BB962C8B-B14F-4D97-AF65-F5344CB8AC3E}">
        <p14:creationId val="3783861990"/>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Culture Affects Response (2 of 2)</a:t>
            </a:r>
          </a:p>
        </p:txBody>
      </p:sp>
      <p:sp>
        <p:nvSpPr>
          <p:cNvPr id="3" name="Text Placeholder 2"/>
          <p:cNvSpPr>
            <a:spLocks noGrp="1"/>
          </p:cNvSpPr>
          <p:nvPr>
            <p:ph type="body" sz="quarter" idx="17"/>
          </p:nvPr>
        </p:nvSpPr>
        <p:spPr>
          <a:xfrm>
            <a:off x="555625" y="1967930"/>
            <a:ext cx="11122025" cy="4404296"/>
          </a:xfrm>
        </p:spPr>
        <p:txBody>
          <a:bodyPr>
            <a:noAutofit/>
          </a:bodyPr>
          <a:lstStyle/>
          <a:p>
            <a:r>
              <a:rPr lang="en-US"/>
              <a:t>I won’t report it if it doesn’t feel wrong</a:t>
            </a:r>
          </a:p>
          <a:p>
            <a:r>
              <a:rPr lang="en-US"/>
              <a:t>I’ll admit it because I don’t understand it’s prohibited</a:t>
            </a:r>
          </a:p>
          <a:p>
            <a:r>
              <a:rPr lang="en-US"/>
              <a:t>I won’t report it if I would be a snitch</a:t>
            </a:r>
          </a:p>
          <a:p>
            <a:r>
              <a:rPr lang="en-US"/>
              <a:t>It’s impolite to look you in the eye, so I’ll look down the whole time</a:t>
            </a:r>
          </a:p>
          <a:p>
            <a:r>
              <a:rPr lang="en-US"/>
              <a:t>I deserved it, it’s normal</a:t>
            </a:r>
          </a:p>
          <a:p>
            <a:r>
              <a:rPr lang="en-US"/>
              <a:t>Reporting this would result in serious consequences at home</a:t>
            </a:r>
          </a:p>
        </p:txBody>
      </p:sp>
    </p:spTree>
    <p:extLst>
      <p:ext uri="{BB962C8B-B14F-4D97-AF65-F5344CB8AC3E}">
        <p14:creationId val="3215577643"/>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Autofit/>
          </a:bodyPr>
          <a:lstStyle/>
          <a:p>
            <a:r>
              <a:rPr lang="en-US"/>
              <a:t>The Bottom Line</a:t>
            </a:r>
          </a:p>
        </p:txBody>
      </p:sp>
      <p:sp>
        <p:nvSpPr>
          <p:cNvPr id="3" name="Text Placeholder 2"/>
          <p:cNvSpPr>
            <a:spLocks noGrp="1"/>
          </p:cNvSpPr>
          <p:nvPr>
            <p:ph type="body" sz="quarter" idx="17"/>
          </p:nvPr>
        </p:nvSpPr>
        <p:spPr/>
        <p:txBody>
          <a:bodyPr/>
          <a:lstStyle/>
          <a:p>
            <a:pPr algn="ctr"/>
            <a:endParaRPr lang="en-US"/>
          </a:p>
          <a:p>
            <a:pPr algn="ctr"/>
            <a:endParaRPr lang="en-US"/>
          </a:p>
          <a:p>
            <a:pPr marL="0" indent="0" algn="ctr">
              <a:buNone/>
            </a:pPr>
            <a:r>
              <a:rPr lang="en-US" sz="5400" b="1">
                <a:solidFill>
                  <a:srgbClr val="0176BB"/>
                </a:solidFill>
              </a:rPr>
              <a:t>Be Human and Be a Blank Slate</a:t>
            </a:r>
          </a:p>
        </p:txBody>
      </p:sp>
    </p:spTree>
    <p:extLst>
      <p:ext uri="{BB962C8B-B14F-4D97-AF65-F5344CB8AC3E}">
        <p14:creationId val="2541357929"/>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a:xfrm>
            <a:off x="438150" y="5659859"/>
            <a:ext cx="11287126" cy="721891"/>
          </a:xfrm>
        </p:spPr>
        <p:txBody>
          <a:bodyPr>
            <a:normAutofit fontScale="90000"/>
          </a:bodyPr>
          <a:lstStyle/>
          <a:p>
            <a:r>
              <a:rPr lang="en-US"/>
              <a:t>Required Training for Decision-Makers</a:t>
            </a:r>
          </a:p>
        </p:txBody>
      </p:sp>
      <p:pic>
        <p:nvPicPr>
          <p:cNvPr id="3" name="Picture Placeholder 2" descr="" title="Required training"/>
          <p:cNvPicPr>
            <a:picLocks noGrp="1" noChangeAspect="1"/>
          </p:cNvPicPr>
          <p:nvPr>
            <p:ph type="pic" sz="quarter" idx="21"/>
          </p:nvPr>
        </p:nvPicPr>
        <p:blipFill>
          <a:blip r:embed="rId3">
            <a:extLst>
              <a:ext uri="{28A0092B-C50C-407E-A947-70E740481C1C}">
                <a14:useLocalDpi xmlns:a14="http://schemas.microsoft.com/office/drawing/2010/main"/>
              </a:ext>
            </a:extLst>
          </a:blip>
          <a:stretch>
            <a:fillRect/>
          </a:stretch>
        </p:blipFill>
        <p:spPr>
          <a:xfrm>
            <a:off x="0" y="0"/>
            <a:ext cx="12192000" cy="5300472"/>
          </a:xfrm>
        </p:spPr>
      </p:pic>
    </p:spTree>
    <p:extLst>
      <p:ext uri="{BB962C8B-B14F-4D97-AF65-F5344CB8AC3E}">
        <p14:creationId val="976031547"/>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Required Training for Decision-Makers </a:t>
            </a:r>
            <a:br>
              <a:rPr lang="en-US"/>
            </a:br>
            <a:r>
              <a:rPr lang="en-US"/>
              <a:t>(1 of 2)</a:t>
            </a:r>
          </a:p>
        </p:txBody>
      </p:sp>
      <p:sp>
        <p:nvSpPr>
          <p:cNvPr id="3" name="Text Placeholder 2"/>
          <p:cNvSpPr>
            <a:spLocks noGrp="1"/>
          </p:cNvSpPr>
          <p:nvPr>
            <p:ph type="body" sz="quarter" idx="17"/>
          </p:nvPr>
        </p:nvSpPr>
        <p:spPr>
          <a:xfrm>
            <a:off x="555625" y="1967930"/>
            <a:ext cx="11122025" cy="4404296"/>
          </a:xfrm>
        </p:spPr>
        <p:txBody>
          <a:bodyPr>
            <a:normAutofit/>
          </a:bodyPr>
          <a:lstStyle/>
          <a:p>
            <a:r>
              <a:rPr lang="en-US"/>
              <a:t>Issues of relevance (questions and evidence)</a:t>
            </a:r>
          </a:p>
          <a:p>
            <a:r>
              <a:rPr lang="en-US"/>
              <a:t>When questions and evidence about the complainant’s sexual predisposition or prior sexual behavior are not relevant</a:t>
            </a:r>
          </a:p>
          <a:p>
            <a:r>
              <a:rPr lang="en-US"/>
              <a:t>If holding live hearings, must be trained on that process, as well as any technology to be used at a live hearing</a:t>
            </a:r>
          </a:p>
        </p:txBody>
      </p:sp>
    </p:spTree>
    <p:extLst>
      <p:ext uri="{BB962C8B-B14F-4D97-AF65-F5344CB8AC3E}">
        <p14:creationId val="1095723119"/>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pPr>
              <a:lnSpc>
                <a:spcPct val="80000"/>
              </a:lnSpc>
            </a:pPr>
            <a:r>
              <a:rPr lang="en-US"/>
              <a:t>Required Training for Decision-Makers </a:t>
            </a:r>
            <a:br>
              <a:rPr lang="en-US"/>
            </a:br>
            <a:r>
              <a:rPr lang="en-US" sz="3600"/>
              <a:t>(2 of 2)</a:t>
            </a:r>
            <a:endParaRPr lang="en-US"/>
          </a:p>
        </p:txBody>
      </p:sp>
      <p:sp>
        <p:nvSpPr>
          <p:cNvPr id="3" name="Text Placeholder 2"/>
          <p:cNvSpPr>
            <a:spLocks noGrp="1"/>
          </p:cNvSpPr>
          <p:nvPr>
            <p:ph type="body" sz="quarter" idx="17"/>
          </p:nvPr>
        </p:nvSpPr>
        <p:spPr/>
        <p:txBody>
          <a:bodyPr>
            <a:normAutofit lnSpcReduction="10000"/>
          </a:bodyPr>
          <a:lstStyle/>
          <a:p>
            <a:pPr marL="457200" indent="-457200">
              <a:buFont typeface="Arial" panose="020b0604020202020204" pitchFamily="34" charset="0"/>
              <a:buChar char="•"/>
            </a:pPr>
            <a:r>
              <a:rPr lang="en-US"/>
              <a:t>Definition of “sexual harassment”</a:t>
            </a:r>
          </a:p>
          <a:p>
            <a:pPr marL="457200" indent="-457200">
              <a:buFont typeface="Arial" panose="020b0604020202020204" pitchFamily="34" charset="0"/>
              <a:buChar char="•"/>
            </a:pPr>
            <a:r>
              <a:rPr lang="en-US"/>
              <a:t>Scope of the recipient’s education program or activity</a:t>
            </a:r>
          </a:p>
          <a:p>
            <a:pPr marL="457200" indent="-457200">
              <a:buFont typeface="Arial" panose="020b0604020202020204" pitchFamily="34" charset="0"/>
              <a:buChar char="•"/>
            </a:pPr>
            <a:r>
              <a:rPr lang="en-US"/>
              <a:t>How to conduct an investigation and grievance process</a:t>
            </a:r>
          </a:p>
          <a:p>
            <a:pPr marL="457200" indent="-457200">
              <a:buFont typeface="Arial" panose="020b0604020202020204" pitchFamily="34" charset="0"/>
              <a:buChar char="•"/>
            </a:pPr>
            <a:r>
              <a:rPr lang="en-US"/>
              <a:t>How to serve impartially, including by avoiding prejudgment of the facts at issue, conflicts of interest,  bias and reliance on sex stereotypes</a:t>
            </a:r>
          </a:p>
          <a:p>
            <a:pPr marL="457200" indent="-457200">
              <a:buFont typeface="Arial" panose="020b0604020202020204" pitchFamily="34" charset="0"/>
              <a:buChar char="•"/>
            </a:pPr>
            <a:r>
              <a:rPr lang="en-US"/>
              <a:t>See 34 CFR 106.45(b)(1)(iii) for training requirements</a:t>
            </a:r>
          </a:p>
          <a:p>
            <a:pPr marL="457200" indent="-457200">
              <a:buFont typeface="Arial" panose="020b0604020202020204" pitchFamily="34" charset="0"/>
              <a:buChar char="•"/>
            </a:pPr>
            <a:endParaRPr lang="en-US">
              <a:solidFill>
                <a:schemeClr val="tx1"/>
              </a:solidFill>
            </a:endParaRPr>
          </a:p>
        </p:txBody>
      </p:sp>
    </p:spTree>
    <p:extLst>
      <p:ext uri="{BB962C8B-B14F-4D97-AF65-F5344CB8AC3E}">
        <p14:creationId val="776331975"/>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p:txBody>
          <a:bodyPr>
            <a:normAutofit fontScale="90000"/>
          </a:bodyPr>
          <a:lstStyle/>
          <a:p>
            <a:r>
              <a:rPr lang="en-US"/>
              <a:t>Role as a Decision-Maker</a:t>
            </a:r>
          </a:p>
        </p:txBody>
      </p:sp>
      <p:pic>
        <p:nvPicPr>
          <p:cNvPr id="5" name="Picture Placeholder 4" descr="" title="Role as a decision maker"/>
          <p:cNvPicPr>
            <a:picLocks noGrp="1" noChangeAspect="1"/>
          </p:cNvPicPr>
          <p:nvPr>
            <p:ph type="pic" sz="quarter" idx="21"/>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val="3399811355"/>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Title 9"/>
          <p:cNvSpPr>
            <a:spLocks noGrp="1"/>
          </p:cNvSpPr>
          <p:nvPr>
            <p:ph type="title"/>
          </p:nvPr>
        </p:nvSpPr>
        <p:spPr/>
        <p:txBody>
          <a:bodyPr>
            <a:normAutofit fontScale="90000"/>
          </a:bodyPr>
          <a:lstStyle/>
          <a:p>
            <a:pPr>
              <a:lnSpc>
                <a:spcPct val="80000"/>
              </a:lnSpc>
            </a:pPr>
            <a:r>
              <a:rPr lang="en-US"/>
              <a:t>What is your role as decision-maker?</a:t>
            </a:r>
            <a:br>
              <a:rPr lang="en-US" sz="3600"/>
            </a:br>
            <a:r>
              <a:rPr lang="en-US" sz="3600"/>
              <a:t>(1 of 3)</a:t>
            </a:r>
            <a:endParaRPr lang="en-US"/>
          </a:p>
        </p:txBody>
      </p:sp>
      <p:sp>
        <p:nvSpPr>
          <p:cNvPr id="11" name="Text Placeholder 10"/>
          <p:cNvSpPr>
            <a:spLocks noGrp="1"/>
          </p:cNvSpPr>
          <p:nvPr>
            <p:ph type="body" sz="quarter" idx="17"/>
          </p:nvPr>
        </p:nvSpPr>
        <p:spPr/>
        <p:txBody>
          <a:bodyPr>
            <a:normAutofit/>
          </a:bodyPr>
          <a:lstStyle/>
          <a:p>
            <a:pPr marL="457200" indent="-457200">
              <a:buFont typeface="Arial" panose="020b0604020202020204" pitchFamily="34" charset="0"/>
              <a:buChar char="•"/>
            </a:pPr>
            <a:r>
              <a:rPr lang="en-US"/>
              <a:t>Conduct an objective evaluation of all relevant evidence—including both inculpatory and exculpatory evidence [34 CFR 106.45(b)(1)(ii)]</a:t>
            </a:r>
          </a:p>
          <a:p>
            <a:pPr marL="457200" indent="-457200">
              <a:buFont typeface="Arial" panose="020b0604020202020204" pitchFamily="34" charset="0"/>
              <a:buChar char="•"/>
            </a:pPr>
            <a:r>
              <a:rPr lang="en-US"/>
              <a:t>Mandatorily dismiss Title IX </a:t>
            </a:r>
            <a:r>
              <a:rPr lang="en-US">
                <a:solidFill>
                  <a:schemeClr val="tx1"/>
                </a:solidFill>
              </a:rPr>
              <a:t>complaints</a:t>
            </a:r>
            <a:r>
              <a:rPr lang="en-US"/>
              <a:t> that do not rise to the level of “sexual harassment,” did not occur in the recipient’s education program or activity, or did not occur against a person in the USA [34 CFR 106.45(b)(3)(i)]</a:t>
            </a:r>
          </a:p>
        </p:txBody>
      </p:sp>
    </p:spTree>
    <p:extLst>
      <p:ext uri="{BB962C8B-B14F-4D97-AF65-F5344CB8AC3E}">
        <p14:creationId val="1913842225"/>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Title 9"/>
          <p:cNvSpPr>
            <a:spLocks noGrp="1"/>
          </p:cNvSpPr>
          <p:nvPr>
            <p:ph type="title"/>
          </p:nvPr>
        </p:nvSpPr>
        <p:spPr/>
        <p:txBody>
          <a:bodyPr>
            <a:normAutofit fontScale="90000"/>
          </a:bodyPr>
          <a:lstStyle/>
          <a:p>
            <a:pPr>
              <a:lnSpc>
                <a:spcPct val="80000"/>
              </a:lnSpc>
            </a:pPr>
            <a:r>
              <a:rPr lang="en-US"/>
              <a:t>What is your role as decision-maker?</a:t>
            </a:r>
            <a:br>
              <a:rPr lang="en-US" sz="3600"/>
            </a:br>
            <a:r>
              <a:rPr lang="en-US" sz="3600"/>
              <a:t>(2 of 3)</a:t>
            </a:r>
            <a:endParaRPr lang="en-US"/>
          </a:p>
        </p:txBody>
      </p:sp>
      <p:sp>
        <p:nvSpPr>
          <p:cNvPr id="11" name="Text Placeholder 10"/>
          <p:cNvSpPr>
            <a:spLocks noGrp="1"/>
          </p:cNvSpPr>
          <p:nvPr>
            <p:ph type="body" sz="quarter" idx="17"/>
          </p:nvPr>
        </p:nvSpPr>
        <p:spPr/>
        <p:txBody>
          <a:bodyPr/>
          <a:lstStyle/>
          <a:p>
            <a:pPr marL="457200" indent="-457200">
              <a:buFont typeface="Arial" panose="020b0604020202020204" pitchFamily="34" charset="0"/>
              <a:buChar char="•"/>
            </a:pPr>
            <a:r>
              <a:rPr lang="en-US"/>
              <a:t>Afford each party the opportunity to submit written, relevant questions that a party wants asked of any party or witness, provide each party with the answers, and allow for additional, limited follow-up questions for each party.  [34 C.F.R. 106.45(b)(6)(ii)]   </a:t>
            </a:r>
          </a:p>
          <a:p>
            <a:pPr marL="457200" indent="-457200">
              <a:buFont typeface="Arial" panose="020b0604020202020204" pitchFamily="34" charset="0"/>
              <a:buChar char="•"/>
            </a:pPr>
            <a:r>
              <a:rPr lang="en-US"/>
              <a:t>Explain to the party proposing the questions any decision to exclude a question as not relevant [34 C.F.R. 106.45(b)(6)(ii)]</a:t>
            </a:r>
          </a:p>
          <a:p>
            <a:pPr marL="457200" indent="-457200">
              <a:buFont typeface="Arial" panose="020b0604020202020204" pitchFamily="34" charset="0"/>
              <a:buChar char="•"/>
            </a:pPr>
            <a:endParaRPr lang="en-US"/>
          </a:p>
        </p:txBody>
      </p:sp>
    </p:spTree>
    <p:extLst>
      <p:ext uri="{BB962C8B-B14F-4D97-AF65-F5344CB8AC3E}">
        <p14:creationId val="1671984727"/>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Title 9"/>
          <p:cNvSpPr>
            <a:spLocks noGrp="1"/>
          </p:cNvSpPr>
          <p:nvPr>
            <p:ph type="title"/>
          </p:nvPr>
        </p:nvSpPr>
        <p:spPr/>
        <p:txBody>
          <a:bodyPr>
            <a:normAutofit fontScale="90000"/>
          </a:bodyPr>
          <a:lstStyle/>
          <a:p>
            <a:pPr>
              <a:lnSpc>
                <a:spcPct val="80000"/>
              </a:lnSpc>
            </a:pPr>
            <a:r>
              <a:rPr lang="en-US"/>
              <a:t>What is your role as decision-maker?</a:t>
            </a:r>
            <a:br>
              <a:rPr lang="en-US" sz="3600"/>
            </a:br>
            <a:r>
              <a:rPr lang="en-US" sz="3600"/>
              <a:t>(3 of 3)</a:t>
            </a:r>
            <a:endParaRPr lang="en-US"/>
          </a:p>
        </p:txBody>
      </p:sp>
      <p:sp>
        <p:nvSpPr>
          <p:cNvPr id="11" name="Text Placeholder 10"/>
          <p:cNvSpPr>
            <a:spLocks noGrp="1"/>
          </p:cNvSpPr>
          <p:nvPr>
            <p:ph type="body" sz="quarter" idx="17"/>
          </p:nvPr>
        </p:nvSpPr>
        <p:spPr/>
        <p:txBody>
          <a:bodyPr>
            <a:normAutofit/>
          </a:bodyPr>
          <a:lstStyle/>
          <a:p>
            <a:pPr marL="457200" indent="-457200">
              <a:buFont typeface="Arial" panose="020b0604020202020204" pitchFamily="34" charset="0"/>
              <a:buChar char="•"/>
            </a:pPr>
            <a:r>
              <a:rPr lang="en-US"/>
              <a:t>Issue a written determination regarding responsibility by applying the standard of evidence chosen by the recipient (either “preponderance of the evidence” or “clear and convincing”) [34 CFR 106.45(b)(7)]</a:t>
            </a:r>
          </a:p>
          <a:p>
            <a:pPr marL="457200" indent="-457200">
              <a:buFont typeface="Arial" panose="020b0604020202020204" pitchFamily="34" charset="0"/>
              <a:buChar char="•"/>
            </a:pPr>
            <a:r>
              <a:rPr lang="en-US"/>
              <a:t>Consider appeals</a:t>
            </a:r>
          </a:p>
          <a:p>
            <a:pPr marL="457200" indent="-457200">
              <a:buFont typeface="Arial" panose="020b0604020202020204" pitchFamily="34" charset="0"/>
              <a:buChar char="•"/>
            </a:pPr>
            <a:endParaRPr lang="en-US"/>
          </a:p>
        </p:txBody>
      </p:sp>
    </p:spTree>
    <p:extLst>
      <p:ext uri="{BB962C8B-B14F-4D97-AF65-F5344CB8AC3E}">
        <p14:creationId val="56112349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8" y="536910"/>
            <a:ext cx="10159890" cy="721896"/>
          </a:xfrm>
        </p:spPr>
        <p:txBody>
          <a:bodyPr>
            <a:normAutofit fontScale="90000"/>
          </a:bodyPr>
          <a:lstStyle/>
          <a:p>
            <a:r>
              <a:rPr lang="en-US"/>
              <a:t>Agenda</a:t>
            </a:r>
            <a:endParaRPr lang="en-US"/>
          </a:p>
        </p:txBody>
      </p:sp>
      <p:sp>
        <p:nvSpPr>
          <p:cNvPr id="4" name="Text Placeholder 3"/>
          <p:cNvSpPr>
            <a:spLocks noGrp="1"/>
          </p:cNvSpPr>
          <p:nvPr>
            <p:ph type="body" sz="quarter" idx="18"/>
          </p:nvPr>
        </p:nvSpPr>
        <p:spPr>
          <a:xfrm>
            <a:off x="555626" y="1903194"/>
            <a:ext cx="5026024" cy="4469032"/>
          </a:xfrm>
        </p:spPr>
        <p:txBody>
          <a:bodyPr>
            <a:noAutofit/>
          </a:bodyPr>
          <a:lstStyle/>
          <a:p>
            <a:pPr marL="457200" indent="-457200">
              <a:spcAft>
                <a:spcPts val="1200"/>
              </a:spcAft>
              <a:buFont typeface="Arial" panose="020b0604020202020204" pitchFamily="34" charset="0"/>
              <a:buChar char="•"/>
            </a:pPr>
            <a:r>
              <a:rPr lang="en-US"/>
              <a:t>Required training</a:t>
            </a:r>
          </a:p>
          <a:p>
            <a:pPr marL="457200" indent="-457200">
              <a:spcAft>
                <a:spcPts val="1200"/>
              </a:spcAft>
              <a:buFont typeface="Arial" panose="020b0604020202020204" pitchFamily="34" charset="0"/>
              <a:buChar char="•"/>
            </a:pPr>
            <a:r>
              <a:rPr lang="en-US"/>
              <a:t>Being Impartial, Avoiding Conflicts of Interest, and Bias</a:t>
            </a:r>
          </a:p>
          <a:p>
            <a:pPr marL="457200" indent="-457200">
              <a:spcAft>
                <a:spcPts val="1200"/>
              </a:spcAft>
              <a:buFont typeface="Arial" panose="020b0604020202020204" pitchFamily="34" charset="0"/>
              <a:buChar char="•"/>
            </a:pPr>
            <a:r>
              <a:rPr lang="en-US"/>
              <a:t>Overview of Role as a Decision-Maker</a:t>
            </a:r>
          </a:p>
          <a:p>
            <a:pPr marL="457200" indent="-457200">
              <a:spcAft>
                <a:spcPts val="1200"/>
              </a:spcAft>
              <a:buFont typeface="Arial" panose="020b0604020202020204" pitchFamily="34" charset="0"/>
              <a:buChar char="•"/>
            </a:pPr>
            <a:r>
              <a:rPr lang="en-US"/>
              <a:t>Questioning Phase</a:t>
            </a:r>
          </a:p>
          <a:p>
            <a:pPr marL="457200" indent="-457200">
              <a:spcAft>
                <a:spcPts val="1200"/>
              </a:spcAft>
              <a:buFont typeface="Arial" panose="020b0604020202020204" pitchFamily="34" charset="0"/>
              <a:buChar char="•"/>
            </a:pPr>
            <a:r>
              <a:rPr lang="en-US"/>
              <a:t>Analyzing the Elements of Prohibited Conduct</a:t>
            </a:r>
          </a:p>
          <a:p>
            <a:pPr marL="457200" indent="-457200">
              <a:spcAft>
                <a:spcPts val="1200"/>
              </a:spcAft>
              <a:buFont typeface="Arial" panose="020b0604020202020204" pitchFamily="34" charset="0"/>
              <a:buChar char="•"/>
            </a:pPr>
            <a:endParaRPr lang="en-US"/>
          </a:p>
        </p:txBody>
      </p:sp>
      <p:sp>
        <p:nvSpPr>
          <p:cNvPr id="5" name="Text Placeholder 4"/>
          <p:cNvSpPr>
            <a:spLocks noGrp="1"/>
          </p:cNvSpPr>
          <p:nvPr>
            <p:ph type="body" sz="quarter" idx="19"/>
          </p:nvPr>
        </p:nvSpPr>
        <p:spPr>
          <a:xfrm>
            <a:off x="6619875" y="1903194"/>
            <a:ext cx="5057775" cy="4469031"/>
          </a:xfrm>
        </p:spPr>
        <p:txBody>
          <a:bodyPr>
            <a:noAutofit/>
          </a:bodyPr>
          <a:lstStyle/>
          <a:p>
            <a:pPr marL="457200" indent="-457200">
              <a:spcAft>
                <a:spcPts val="1200"/>
              </a:spcAft>
              <a:buFont typeface="Arial" panose="020b0604020202020204" pitchFamily="34" charset="0"/>
              <a:buChar char="•"/>
            </a:pPr>
            <a:r>
              <a:rPr lang="en-US"/>
              <a:t>What Is Relevant?</a:t>
            </a:r>
          </a:p>
          <a:p>
            <a:pPr marL="457200" indent="-457200">
              <a:spcAft>
                <a:spcPts val="1200"/>
              </a:spcAft>
              <a:buFont typeface="Arial" panose="020b0604020202020204" pitchFamily="34" charset="0"/>
              <a:buChar char="•"/>
            </a:pPr>
            <a:r>
              <a:rPr lang="en-US"/>
              <a:t>Fact finding</a:t>
            </a:r>
          </a:p>
          <a:p>
            <a:pPr marL="457200" indent="-457200">
              <a:spcAft>
                <a:spcPts val="1200"/>
              </a:spcAft>
              <a:buFont typeface="Arial" panose="020b0604020202020204" pitchFamily="34" charset="0"/>
              <a:buChar char="•"/>
            </a:pPr>
            <a:r>
              <a:rPr lang="en-US"/>
              <a:t>Credibility Analysis</a:t>
            </a:r>
          </a:p>
          <a:p>
            <a:pPr marL="457200" indent="-457200">
              <a:spcAft>
                <a:spcPts val="1200"/>
              </a:spcAft>
              <a:buFont typeface="Arial" panose="020b0604020202020204" pitchFamily="34" charset="0"/>
              <a:buChar char="•"/>
            </a:pPr>
            <a:r>
              <a:rPr lang="en-US"/>
              <a:t>Approaches To Counterintuitive Response</a:t>
            </a:r>
          </a:p>
          <a:p>
            <a:pPr marL="457200" indent="-457200">
              <a:spcAft>
                <a:spcPts val="1200"/>
              </a:spcAft>
              <a:buFont typeface="Arial" panose="020b0604020202020204" pitchFamily="34" charset="0"/>
              <a:buChar char="•"/>
            </a:pPr>
            <a:r>
              <a:rPr lang="en-US"/>
              <a:t>Weighing the Evidence</a:t>
            </a:r>
          </a:p>
          <a:p>
            <a:pPr marL="457200" indent="-457200">
              <a:spcAft>
                <a:spcPts val="1200"/>
              </a:spcAft>
              <a:buFont typeface="Arial" panose="020b0604020202020204" pitchFamily="34" charset="0"/>
              <a:buChar char="•"/>
            </a:pPr>
            <a:r>
              <a:rPr lang="en-US"/>
              <a:t>After the Decision</a:t>
            </a:r>
          </a:p>
          <a:p>
            <a:pPr marL="457200" indent="-457200">
              <a:spcAft>
                <a:spcPts val="1200"/>
              </a:spcAft>
              <a:buFont typeface="Arial" panose="020b0604020202020204" pitchFamily="34" charset="0"/>
              <a:buChar char="•"/>
            </a:pPr>
            <a:r>
              <a:rPr lang="en-US"/>
              <a:t>Handling Appeals</a:t>
            </a:r>
          </a:p>
          <a:p>
            <a:pPr marL="457200" indent="-457200">
              <a:spcAft>
                <a:spcPts val="1200"/>
              </a:spcAft>
              <a:buFont typeface="Arial" panose="020b0604020202020204" pitchFamily="34" charset="0"/>
              <a:buChar char="•"/>
            </a:pPr>
            <a:endParaRPr lang="en-US"/>
          </a:p>
        </p:txBody>
      </p:sp>
    </p:spTree>
    <p:extLst>
      <p:ext uri="{BB962C8B-B14F-4D97-AF65-F5344CB8AC3E}">
        <p14:creationId val="2852059478"/>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1) Keep an Open Mind</a:t>
            </a:r>
          </a:p>
        </p:txBody>
      </p:sp>
      <p:sp>
        <p:nvSpPr>
          <p:cNvPr id="3" name="Text Placeholder 2"/>
          <p:cNvSpPr>
            <a:spLocks noGrp="1"/>
          </p:cNvSpPr>
          <p:nvPr>
            <p:ph type="body" sz="quarter" idx="17"/>
          </p:nvPr>
        </p:nvSpPr>
        <p:spPr/>
        <p:txBody>
          <a:bodyPr/>
          <a:lstStyle/>
          <a:p>
            <a:pPr marL="457200" indent="-457200">
              <a:buFont typeface="Arial" panose="020b0604020202020204" pitchFamily="34" charset="0"/>
              <a:buChar char="•"/>
            </a:pPr>
            <a:r>
              <a:rPr lang="en-US">
                <a:solidFill>
                  <a:schemeClr val="tx1">
                    <a:lumMod val="85000"/>
                    <a:lumOff val="15000"/>
                  </a:schemeClr>
                </a:solidFill>
              </a:rPr>
              <a:t>Keep an open mind until all relevant evidence has been heard (and tested at the live hearing, if applicable)</a:t>
            </a:r>
          </a:p>
          <a:p>
            <a:pPr marL="457200" indent="-457200">
              <a:buFont typeface="Arial" panose="020b0604020202020204" pitchFamily="34" charset="0"/>
              <a:buChar char="•"/>
            </a:pPr>
            <a:r>
              <a:rPr lang="en-US">
                <a:solidFill>
                  <a:schemeClr val="tx1">
                    <a:lumMod val="85000"/>
                    <a:lumOff val="15000"/>
                  </a:schemeClr>
                </a:solidFill>
              </a:rPr>
              <a:t>Don’t come to any judgment, opinion, conclusion or belief about any aspect of this matter until you’ve reviewed or heard all of the evidence AND consider only the evidence that is permissible and relevant</a:t>
            </a:r>
          </a:p>
          <a:p>
            <a:pPr marL="457200" indent="-457200">
              <a:buFont typeface="Arial" panose="020b0604020202020204" pitchFamily="34" charset="0"/>
              <a:buChar char="•"/>
            </a:pPr>
            <a:endParaRPr lang="en-US"/>
          </a:p>
        </p:txBody>
      </p:sp>
    </p:spTree>
    <p:extLst>
      <p:ext uri="{BB962C8B-B14F-4D97-AF65-F5344CB8AC3E}">
        <p14:creationId val="2514446056"/>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2) Make Sound, Reasoned Decisions</a:t>
            </a:r>
          </a:p>
        </p:txBody>
      </p:sp>
      <p:sp>
        <p:nvSpPr>
          <p:cNvPr id="3" name="Text Placeholder 2"/>
          <p:cNvSpPr>
            <a:spLocks noGrp="1"/>
          </p:cNvSpPr>
          <p:nvPr>
            <p:ph type="body" sz="quarter" idx="17"/>
          </p:nvPr>
        </p:nvSpPr>
        <p:spPr/>
        <p:txBody>
          <a:bodyPr/>
          <a:lstStyle/>
          <a:p>
            <a:pPr marL="457200" indent="-457200">
              <a:buFont typeface="Arial" panose="020b0604020202020204" pitchFamily="34" charset="0"/>
              <a:buChar char="•"/>
            </a:pPr>
            <a:r>
              <a:rPr lang="en-US"/>
              <a:t>You must render a sound, reasoned decision on every charge</a:t>
            </a:r>
          </a:p>
          <a:p>
            <a:pPr marL="457200" indent="-457200">
              <a:buFont typeface="Arial" panose="020b0604020202020204" pitchFamily="34" charset="0"/>
              <a:buChar char="•"/>
            </a:pPr>
            <a:r>
              <a:rPr lang="en-US"/>
              <a:t>You must determine the facts in this case based on the information presented</a:t>
            </a:r>
          </a:p>
          <a:p>
            <a:pPr marL="457200" indent="-457200">
              <a:buFont typeface="Arial" panose="020b0604020202020204" pitchFamily="34" charset="0"/>
              <a:buChar char="•"/>
            </a:pPr>
            <a:r>
              <a:rPr lang="en-US"/>
              <a:t>You must determine what evidence to believe, the importance of the evidence, and the conclusions to draw from that evidence</a:t>
            </a:r>
          </a:p>
        </p:txBody>
      </p:sp>
    </p:spTree>
    <p:extLst>
      <p:ext uri="{BB962C8B-B14F-4D97-AF65-F5344CB8AC3E}">
        <p14:creationId val="3150633790"/>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3) Consider All/Only Evidence</a:t>
            </a:r>
          </a:p>
        </p:txBody>
      </p:sp>
      <p:sp>
        <p:nvSpPr>
          <p:cNvPr id="3" name="Text Placeholder 2"/>
          <p:cNvSpPr>
            <a:spLocks noGrp="1"/>
          </p:cNvSpPr>
          <p:nvPr>
            <p:ph type="body" sz="quarter" idx="17"/>
          </p:nvPr>
        </p:nvSpPr>
        <p:spPr/>
        <p:txBody>
          <a:bodyPr/>
          <a:lstStyle/>
          <a:p>
            <a:pPr marL="457200" indent="-457200">
              <a:buFont typeface="Arial" panose="020b0604020202020204" pitchFamily="34" charset="0"/>
              <a:buChar char="•"/>
            </a:pPr>
            <a:r>
              <a:rPr lang="en-US"/>
              <a:t>You must make a decision based solely on the relevant evidence obtained in this matter </a:t>
            </a:r>
          </a:p>
          <a:p>
            <a:pPr marL="457200" indent="-457200">
              <a:buFont typeface="Arial" panose="020b0604020202020204" pitchFamily="34" charset="0"/>
              <a:buChar char="•"/>
            </a:pPr>
            <a:r>
              <a:rPr lang="en-US"/>
              <a:t>You may consider nothing but this evidence</a:t>
            </a:r>
          </a:p>
        </p:txBody>
      </p:sp>
    </p:spTree>
    <p:extLst>
      <p:ext uri="{BB962C8B-B14F-4D97-AF65-F5344CB8AC3E}">
        <p14:creationId val="3842648907"/>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4) Be Impartial</a:t>
            </a:r>
          </a:p>
        </p:txBody>
      </p:sp>
      <p:sp>
        <p:nvSpPr>
          <p:cNvPr id="3" name="Text Placeholder 2"/>
          <p:cNvSpPr>
            <a:spLocks noGrp="1"/>
          </p:cNvSpPr>
          <p:nvPr>
            <p:ph type="body" sz="quarter" idx="17"/>
          </p:nvPr>
        </p:nvSpPr>
        <p:spPr/>
        <p:txBody>
          <a:bodyPr/>
          <a:lstStyle/>
          <a:p>
            <a:pPr marL="457200" indent="-457200">
              <a:buFont typeface="Arial" panose="020b0604020202020204" pitchFamily="34" charset="0"/>
              <a:buChar char="•"/>
            </a:pPr>
            <a:r>
              <a:rPr lang="en-US"/>
              <a:t>You must be impartial when considering evidence and weighing the credibility of parties and witnesses</a:t>
            </a:r>
          </a:p>
          <a:p>
            <a:pPr marL="457200" indent="-457200">
              <a:buFont typeface="Arial" panose="020b0604020202020204" pitchFamily="34" charset="0"/>
              <a:buChar char="•"/>
            </a:pPr>
            <a:r>
              <a:rPr lang="en-US"/>
              <a:t>You should not be swayed by prejudice, sympathy, or a personal view that you may have of the claim or any party</a:t>
            </a:r>
          </a:p>
          <a:p>
            <a:pPr marL="457200" indent="-457200">
              <a:buFont typeface="Arial" panose="020b0604020202020204" pitchFamily="34" charset="0"/>
              <a:buChar char="•"/>
            </a:pPr>
            <a:r>
              <a:rPr lang="en-US"/>
              <a:t>Identify any actual or perceived conflict of interest</a:t>
            </a:r>
          </a:p>
        </p:txBody>
      </p:sp>
    </p:spTree>
    <p:extLst>
      <p:ext uri="{BB962C8B-B14F-4D97-AF65-F5344CB8AC3E}">
        <p14:creationId val="1692667625"/>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5) Weight of Evidence</a:t>
            </a:r>
          </a:p>
        </p:txBody>
      </p:sp>
      <p:sp>
        <p:nvSpPr>
          <p:cNvPr id="3" name="Text Placeholder 2"/>
          <p:cNvSpPr>
            <a:spLocks noGrp="1"/>
          </p:cNvSpPr>
          <p:nvPr>
            <p:ph type="body" sz="quarter" idx="17"/>
          </p:nvPr>
        </p:nvSpPr>
        <p:spPr/>
        <p:txBody>
          <a:bodyPr/>
          <a:lstStyle/>
          <a:p>
            <a:pPr marL="457200" indent="-457200">
              <a:buFont typeface="Arial" panose="020b0604020202020204" pitchFamily="34" charset="0"/>
              <a:buChar char="•"/>
            </a:pPr>
            <a:r>
              <a:rPr lang="en-US"/>
              <a:t>The quality of evidence is not determined by the volume of evidence or the number of witnesses or exhibits</a:t>
            </a:r>
          </a:p>
          <a:p>
            <a:pPr marL="457200" indent="-457200">
              <a:buFont typeface="Arial" panose="020b0604020202020204" pitchFamily="34" charset="0"/>
              <a:buChar char="•"/>
            </a:pPr>
            <a:r>
              <a:rPr lang="en-US"/>
              <a:t>It is the </a:t>
            </a:r>
            <a:r>
              <a:rPr lang="en-US" b="1">
                <a:solidFill>
                  <a:srgbClr val="0176BB"/>
                </a:solidFill>
              </a:rPr>
              <a:t>weight</a:t>
            </a:r>
            <a:r>
              <a:rPr lang="en-US"/>
              <a:t> of the evidence, or its </a:t>
            </a:r>
            <a:r>
              <a:rPr lang="en-US" b="1">
                <a:solidFill>
                  <a:srgbClr val="0176BB"/>
                </a:solidFill>
              </a:rPr>
              <a:t>strength,</a:t>
            </a:r>
            <a:r>
              <a:rPr lang="en-US"/>
              <a:t> in tending to prove the issue at stake that is important</a:t>
            </a:r>
          </a:p>
          <a:p>
            <a:pPr marL="457200" indent="-457200">
              <a:buFont typeface="Arial" panose="020b0604020202020204" pitchFamily="34" charset="0"/>
              <a:buChar char="•"/>
            </a:pPr>
            <a:r>
              <a:rPr lang="en-US"/>
              <a:t>You must evaluate the evidence as a whole based on your own judgment</a:t>
            </a:r>
          </a:p>
          <a:p>
            <a:pPr marL="457200" indent="-457200">
              <a:buFont typeface="Arial" panose="020b0604020202020204" pitchFamily="34" charset="0"/>
              <a:buChar char="•"/>
            </a:pPr>
            <a:endParaRPr lang="en-US"/>
          </a:p>
        </p:txBody>
      </p:sp>
    </p:spTree>
    <p:extLst>
      <p:ext uri="{BB962C8B-B14F-4D97-AF65-F5344CB8AC3E}">
        <p14:creationId val="70742261"/>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6) Evaluate Witness Credibility </a:t>
            </a:r>
            <a:r>
              <a:rPr lang="en-US" sz="3600"/>
              <a:t>(1 of 3)</a:t>
            </a:r>
            <a:endParaRPr lang="en-US"/>
          </a:p>
        </p:txBody>
      </p:sp>
      <p:sp>
        <p:nvSpPr>
          <p:cNvPr id="3" name="Text Placeholder 2"/>
          <p:cNvSpPr>
            <a:spLocks noGrp="1"/>
          </p:cNvSpPr>
          <p:nvPr>
            <p:ph type="body" sz="quarter" idx="17"/>
          </p:nvPr>
        </p:nvSpPr>
        <p:spPr/>
        <p:txBody>
          <a:bodyPr/>
          <a:lstStyle/>
          <a:p>
            <a:pPr marL="457200" indent="-457200">
              <a:buFont typeface="Arial" panose="020b0604020202020204" pitchFamily="34" charset="0"/>
              <a:buChar char="•"/>
            </a:pPr>
            <a:r>
              <a:rPr lang="en-US"/>
              <a:t>You must give the testimony and information of each party or witness the degree of importance you reasonably believe it is entitled to receive.</a:t>
            </a:r>
          </a:p>
          <a:p>
            <a:pPr marL="457200" indent="-457200">
              <a:buFont typeface="Arial" panose="020b0604020202020204" pitchFamily="34" charset="0"/>
              <a:buChar char="•"/>
            </a:pPr>
            <a:r>
              <a:rPr lang="en-US"/>
              <a:t>Identify all conflicts and attempt to resolve those conflicts and determine where the truth (</a:t>
            </a:r>
            <a:r>
              <a:rPr lang="en-US" b="1">
                <a:solidFill>
                  <a:srgbClr val="0176BB"/>
                </a:solidFill>
              </a:rPr>
              <a:t>standard of review/proof</a:t>
            </a:r>
            <a:r>
              <a:rPr lang="en-US"/>
              <a:t>) lies.</a:t>
            </a:r>
          </a:p>
          <a:p>
            <a:pPr marL="457200" indent="-457200">
              <a:buFont typeface="Arial" panose="020b0604020202020204" pitchFamily="34" charset="0"/>
              <a:buChar char="•"/>
            </a:pPr>
            <a:endParaRPr lang="en-US"/>
          </a:p>
        </p:txBody>
      </p:sp>
    </p:spTree>
    <p:extLst>
      <p:ext uri="{BB962C8B-B14F-4D97-AF65-F5344CB8AC3E}">
        <p14:creationId val="3130038955"/>
      </p:ext>
    </p:ext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6) Evaluate Witness Credibility </a:t>
            </a:r>
            <a:r>
              <a:rPr lang="en-US" sz="3600"/>
              <a:t>(2 of 3)</a:t>
            </a:r>
            <a:endParaRPr lang="en-US"/>
          </a:p>
        </p:txBody>
      </p:sp>
      <p:sp>
        <p:nvSpPr>
          <p:cNvPr id="3" name="Text Placeholder 2"/>
          <p:cNvSpPr>
            <a:spLocks noGrp="1"/>
          </p:cNvSpPr>
          <p:nvPr>
            <p:ph type="body" sz="quarter" idx="17"/>
          </p:nvPr>
        </p:nvSpPr>
        <p:spPr/>
        <p:txBody>
          <a:bodyPr>
            <a:normAutofit/>
          </a:bodyPr>
          <a:lstStyle/>
          <a:p>
            <a:pPr marL="457200" indent="-457200">
              <a:buFont typeface="Arial" panose="020b0604020202020204" pitchFamily="34" charset="0"/>
              <a:buChar char="•"/>
            </a:pPr>
            <a:r>
              <a:rPr lang="en-US" sz="3000"/>
              <a:t>Consider the reasonableness or unreasonableness, or probability or improbability, of the testimony.</a:t>
            </a:r>
          </a:p>
          <a:p>
            <a:pPr marL="457200" indent="-457200">
              <a:buFont typeface="Arial" panose="020b0604020202020204" pitchFamily="34" charset="0"/>
              <a:buChar char="•"/>
            </a:pPr>
            <a:r>
              <a:rPr lang="en-US" sz="3000"/>
              <a:t>Does the witness have any motive?</a:t>
            </a:r>
          </a:p>
          <a:p>
            <a:pPr marL="457200" indent="-457200">
              <a:buFont typeface="Arial" panose="020b0604020202020204" pitchFamily="34" charset="0"/>
              <a:buChar char="•"/>
            </a:pPr>
            <a:r>
              <a:rPr lang="en-US" sz="3000"/>
              <a:t>Is there any bias?</a:t>
            </a:r>
          </a:p>
          <a:p>
            <a:pPr marL="457200" indent="-457200">
              <a:buFont typeface="Arial" panose="020b0604020202020204" pitchFamily="34" charset="0"/>
              <a:buChar char="•"/>
            </a:pPr>
            <a:r>
              <a:rPr lang="en-US" sz="3000"/>
              <a:t>The Regulations’ commentary provides consideration of consistency, accuracy, memory, credibility (85 FR 30315), implausibility, inconsistency, unreliability, ulterior motives, lack of credibility (85 FR 30330)</a:t>
            </a:r>
          </a:p>
        </p:txBody>
      </p:sp>
    </p:spTree>
    <p:extLst>
      <p:ext uri="{BB962C8B-B14F-4D97-AF65-F5344CB8AC3E}">
        <p14:creationId val="2445537936"/>
      </p:ext>
    </p:extLst>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6) Evaluate Witness Credibility</a:t>
            </a:r>
            <a:r>
              <a:rPr lang="en-US" sz="3600"/>
              <a:t> (3 of 3)</a:t>
            </a:r>
            <a:endParaRPr lang="en-US"/>
          </a:p>
        </p:txBody>
      </p:sp>
      <p:sp>
        <p:nvSpPr>
          <p:cNvPr id="3" name="Text Placeholder 2"/>
          <p:cNvSpPr>
            <a:spLocks noGrp="1"/>
          </p:cNvSpPr>
          <p:nvPr>
            <p:ph type="body" sz="quarter" idx="17"/>
          </p:nvPr>
        </p:nvSpPr>
        <p:spPr/>
        <p:txBody>
          <a:bodyPr/>
          <a:lstStyle/>
          <a:p>
            <a:pPr marL="457200" indent="-457200">
              <a:buFont typeface="Arial" panose="020b0604020202020204" pitchFamily="34" charset="0"/>
              <a:buChar char="•"/>
            </a:pPr>
            <a:r>
              <a:rPr lang="en-US"/>
              <a:t>Credibility is determined fact by fact, not witness by witness</a:t>
            </a:r>
          </a:p>
          <a:p>
            <a:pPr marL="914400" lvl="1" indent="-457200">
              <a:buClr>
                <a:schemeClr val="tx1"/>
              </a:buClr>
              <a:buFontTx/>
              <a:buChar char="-"/>
            </a:pPr>
            <a:r>
              <a:rPr lang="en-US">
                <a:solidFill>
                  <a:schemeClr val="tx1"/>
                </a:solidFill>
              </a:rPr>
              <a:t>The most earnest and honest witness may share information that turns out not to be true</a:t>
            </a:r>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p:txBody>
      </p:sp>
    </p:spTree>
    <p:extLst>
      <p:ext uri="{BB962C8B-B14F-4D97-AF65-F5344CB8AC3E}">
        <p14:creationId val="889294957"/>
      </p:ext>
    </p:extLst>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7) Draw Reasonable Inferences</a:t>
            </a:r>
          </a:p>
        </p:txBody>
      </p:sp>
      <p:sp>
        <p:nvSpPr>
          <p:cNvPr id="3" name="Text Placeholder 2"/>
          <p:cNvSpPr>
            <a:spLocks noGrp="1"/>
          </p:cNvSpPr>
          <p:nvPr>
            <p:ph type="body" sz="quarter" idx="17"/>
          </p:nvPr>
        </p:nvSpPr>
        <p:spPr/>
        <p:txBody>
          <a:bodyPr>
            <a:normAutofit/>
          </a:bodyPr>
          <a:lstStyle/>
          <a:p>
            <a:pPr marL="457200" indent="-457200">
              <a:buFont typeface="Arial" panose="020b0604020202020204" pitchFamily="34" charset="0"/>
              <a:buChar char="•"/>
            </a:pPr>
            <a:r>
              <a:rPr lang="en-US"/>
              <a:t>Inferences are sometimes called “circumstantial evidence.”</a:t>
            </a:r>
          </a:p>
          <a:p>
            <a:pPr marL="457200" indent="-457200">
              <a:buFont typeface="Arial" panose="020b0604020202020204" pitchFamily="34" charset="0"/>
              <a:buChar char="•"/>
            </a:pPr>
            <a:r>
              <a:rPr lang="en-US"/>
              <a:t>It is the evidence that you infer from direct evidence that you considered.  </a:t>
            </a:r>
          </a:p>
          <a:p>
            <a:pPr marL="457200" indent="-457200">
              <a:buFont typeface="Arial" panose="020b0604020202020204" pitchFamily="34" charset="0"/>
              <a:buChar char="•"/>
            </a:pPr>
            <a:r>
              <a:rPr lang="en-US"/>
              <a:t>Inferences only as warranted and reasonable.</a:t>
            </a:r>
          </a:p>
          <a:p>
            <a:pPr marL="457200" indent="-457200">
              <a:buFont typeface="Arial" panose="020b0604020202020204" pitchFamily="34" charset="0"/>
              <a:buChar char="•"/>
            </a:pPr>
            <a:endParaRPr lang="en-US"/>
          </a:p>
        </p:txBody>
      </p:sp>
    </p:spTree>
    <p:extLst>
      <p:ext uri="{BB962C8B-B14F-4D97-AF65-F5344CB8AC3E}">
        <p14:creationId val="990524503"/>
      </p:ext>
    </p:extLst>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8) Standard of Evidence </a:t>
            </a:r>
            <a:r>
              <a:rPr lang="en-US" sz="3600"/>
              <a:t>(1 of 2)</a:t>
            </a:r>
            <a:endParaRPr lang="en-US"/>
          </a:p>
        </p:txBody>
      </p:sp>
      <p:sp>
        <p:nvSpPr>
          <p:cNvPr id="3" name="Text Placeholder 2"/>
          <p:cNvSpPr>
            <a:spLocks noGrp="1"/>
          </p:cNvSpPr>
          <p:nvPr>
            <p:ph type="body" sz="quarter" idx="17"/>
          </p:nvPr>
        </p:nvSpPr>
        <p:spPr/>
        <p:txBody>
          <a:bodyPr>
            <a:normAutofit/>
          </a:bodyPr>
          <a:lstStyle/>
          <a:p>
            <a:pPr marL="457200" indent="-457200">
              <a:buFont typeface="Arial" panose="020b0604020202020204" pitchFamily="34" charset="0"/>
              <a:buChar char="•"/>
            </a:pPr>
            <a:r>
              <a:rPr lang="en-US" sz="3000"/>
              <a:t>Use the standard of evidence as defined by your policy when evaluating whether someone is responsible for a policy violation </a:t>
            </a:r>
          </a:p>
          <a:p>
            <a:pPr marL="914400" lvl="1" indent="-457200">
              <a:buClr>
                <a:schemeClr val="tx1">
                  <a:lumMod val="75000"/>
                  <a:lumOff val="25000"/>
                </a:schemeClr>
              </a:buClr>
              <a:buFont typeface="Courier New" panose="02070309020205020404" pitchFamily="49" charset="0"/>
              <a:buChar char="o"/>
            </a:pPr>
            <a:r>
              <a:rPr lang="en-US" sz="3000" b="1">
                <a:solidFill>
                  <a:srgbClr val="0176BB"/>
                </a:solidFill>
              </a:rPr>
              <a:t>ALWAYS</a:t>
            </a:r>
            <a:r>
              <a:rPr lang="en-US" sz="3000"/>
              <a:t> start with presumption of no violation</a:t>
            </a:r>
          </a:p>
          <a:p>
            <a:pPr marL="457200" indent="-457200">
              <a:buFont typeface="Arial" panose="020b0604020202020204" pitchFamily="34" charset="0"/>
              <a:buChar char="•"/>
            </a:pPr>
            <a:r>
              <a:rPr lang="en-US" sz="3000"/>
              <a:t>Preponderance of the evidence (most common standard of evidence): Is it more likely than not true that the respondent engaged in the alleged misconduct?</a:t>
            </a:r>
          </a:p>
          <a:p>
            <a:pPr marL="457200" indent="-457200">
              <a:buFont typeface="Arial" panose="020b0604020202020204" pitchFamily="34" charset="0"/>
              <a:buChar char="•"/>
            </a:pPr>
            <a:r>
              <a:rPr lang="en-US" sz="3000"/>
              <a:t>But may choose clear and convincing standard</a:t>
            </a:r>
          </a:p>
        </p:txBody>
      </p:sp>
    </p:spTree>
    <p:extLst>
      <p:ext uri="{BB962C8B-B14F-4D97-AF65-F5344CB8AC3E}">
        <p14:creationId val="1124506597"/>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Title 9"/>
          <p:cNvSpPr>
            <a:spLocks noGrp="1"/>
          </p:cNvSpPr>
          <p:nvPr>
            <p:ph type="title"/>
          </p:nvPr>
        </p:nvSpPr>
        <p:spPr/>
        <p:txBody>
          <a:bodyPr>
            <a:noAutofit/>
          </a:bodyPr>
          <a:lstStyle/>
          <a:p>
            <a:r>
              <a:rPr lang="en-US"/>
              <a:t>A Note About Hearings</a:t>
            </a:r>
          </a:p>
        </p:txBody>
      </p:sp>
      <p:sp>
        <p:nvSpPr>
          <p:cNvPr id="11" name="Text Placeholder 10"/>
          <p:cNvSpPr>
            <a:spLocks noGrp="1"/>
          </p:cNvSpPr>
          <p:nvPr>
            <p:ph type="body" sz="quarter" idx="17"/>
          </p:nvPr>
        </p:nvSpPr>
        <p:spPr/>
        <p:txBody>
          <a:bodyPr>
            <a:normAutofit fontScale="92500" lnSpcReduction="10000"/>
          </a:bodyPr>
          <a:lstStyle/>
          <a:p>
            <a:pPr marL="457200" indent="-457200">
              <a:buFont typeface="Arial" panose="020b0604020202020204" pitchFamily="34" charset="0"/>
              <a:buChar char="•"/>
            </a:pPr>
            <a:r>
              <a:rPr lang="en-US"/>
              <a:t>K-12 is not required to hold live hearings</a:t>
            </a:r>
          </a:p>
          <a:p>
            <a:pPr marL="457200" indent="-457200">
              <a:buFont typeface="Arial" panose="020b0604020202020204" pitchFamily="34" charset="0"/>
              <a:buChar char="•"/>
            </a:pPr>
            <a:r>
              <a:rPr lang="en-US"/>
              <a:t>The regulations provide little structure for live hearings at the K-12 level</a:t>
            </a:r>
          </a:p>
          <a:p>
            <a:pPr marL="457200" indent="-457200">
              <a:buFont typeface="Arial" panose="020b0604020202020204" pitchFamily="34" charset="0"/>
              <a:buChar char="•"/>
            </a:pPr>
            <a:r>
              <a:rPr lang="en-US"/>
              <a:t>This training presumes that you do </a:t>
            </a:r>
            <a:r>
              <a:rPr lang="en-US" b="1">
                <a:solidFill>
                  <a:srgbClr val="0176BB"/>
                </a:solidFill>
              </a:rPr>
              <a:t>not</a:t>
            </a:r>
            <a:r>
              <a:rPr lang="en-US"/>
              <a:t> elect to offer live hearings prior to making a determination as to whether a policy violation occurred</a:t>
            </a:r>
          </a:p>
          <a:p>
            <a:pPr marL="457200" indent="-457200">
              <a:buFont typeface="Arial" panose="020b0604020202020204" pitchFamily="34" charset="0"/>
              <a:buChar char="•"/>
            </a:pPr>
            <a:r>
              <a:rPr lang="en-US"/>
              <a:t>This does </a:t>
            </a:r>
            <a:r>
              <a:rPr lang="en-US" b="1">
                <a:solidFill>
                  <a:srgbClr val="0176BB"/>
                </a:solidFill>
              </a:rPr>
              <a:t>not</a:t>
            </a:r>
            <a:r>
              <a:rPr lang="en-US"/>
              <a:t> excuse you from holding subsequent suspension or expulsion hearings as may be applicable</a:t>
            </a:r>
          </a:p>
          <a:p>
            <a:pPr marL="457200" indent="-457200">
              <a:buFont typeface="Arial" panose="020b0604020202020204" pitchFamily="34" charset="0"/>
              <a:buChar char="•"/>
            </a:pPr>
            <a:endParaRPr lang="en-US"/>
          </a:p>
        </p:txBody>
      </p:sp>
    </p:spTree>
    <p:extLst>
      <p:ext uri="{BB962C8B-B14F-4D97-AF65-F5344CB8AC3E}">
        <p14:creationId val="1404538868"/>
      </p:ext>
    </p:extLst>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8) Standard of Evidence</a:t>
            </a:r>
            <a:r>
              <a:rPr lang="en-US" sz="3600"/>
              <a:t> (2 of 2)</a:t>
            </a:r>
            <a:endParaRPr lang="en-US"/>
          </a:p>
        </p:txBody>
      </p:sp>
      <p:sp>
        <p:nvSpPr>
          <p:cNvPr id="3" name="Text Placeholder 2"/>
          <p:cNvSpPr>
            <a:spLocks noGrp="1"/>
          </p:cNvSpPr>
          <p:nvPr>
            <p:ph type="body" sz="quarter" idx="17"/>
          </p:nvPr>
        </p:nvSpPr>
        <p:spPr/>
        <p:txBody>
          <a:bodyPr/>
          <a:lstStyle/>
          <a:p>
            <a:pPr marL="457200" indent="-457200">
              <a:buFont typeface="Arial" panose="020b0604020202020204" pitchFamily="34" charset="0"/>
              <a:buChar char="•"/>
            </a:pPr>
            <a:r>
              <a:rPr lang="en-US"/>
              <a:t>Look to all the evidence in total, make judgments about weight and credibility, and then determine whether or not the burden has been met</a:t>
            </a:r>
          </a:p>
          <a:p>
            <a:pPr marL="457200" indent="-457200">
              <a:buFont typeface="Arial" panose="020b0604020202020204" pitchFamily="34" charset="0"/>
              <a:buChar char="•"/>
            </a:pPr>
            <a:r>
              <a:rPr lang="en-US"/>
              <a:t>Whenever you make a decision, apply your standard of evidence</a:t>
            </a:r>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p:txBody>
      </p:sp>
    </p:spTree>
    <p:extLst>
      <p:ext uri="{BB962C8B-B14F-4D97-AF65-F5344CB8AC3E}">
        <p14:creationId val="1895893877"/>
      </p:ext>
    </p:extLst>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9) Don’t Consider Impact</a:t>
            </a:r>
          </a:p>
        </p:txBody>
      </p:sp>
      <p:sp>
        <p:nvSpPr>
          <p:cNvPr id="3" name="Text Placeholder 2"/>
          <p:cNvSpPr>
            <a:spLocks noGrp="1"/>
          </p:cNvSpPr>
          <p:nvPr>
            <p:ph type="body" sz="quarter" idx="17"/>
          </p:nvPr>
        </p:nvSpPr>
        <p:spPr/>
        <p:txBody>
          <a:bodyPr/>
          <a:lstStyle/>
          <a:p>
            <a:pPr marL="457200" indent="-457200">
              <a:buFont typeface="Arial" panose="020b0604020202020204" pitchFamily="34" charset="0"/>
              <a:buChar char="•"/>
            </a:pPr>
            <a:r>
              <a:rPr lang="en-US"/>
              <a:t>Don’t consider the potential impact of your decision on either party when determining if the charges have been proven</a:t>
            </a:r>
          </a:p>
          <a:p>
            <a:pPr marL="457200" indent="-457200">
              <a:buFont typeface="Arial" panose="020b0604020202020204" pitchFamily="34" charset="0"/>
              <a:buChar char="•"/>
            </a:pPr>
            <a:r>
              <a:rPr lang="en-US"/>
              <a:t>Focus only on the allegations and whether the evidence presented is sufficient to persuade you that the respondent is responsible for a policy violation</a:t>
            </a:r>
          </a:p>
        </p:txBody>
      </p:sp>
    </p:spTree>
    <p:extLst>
      <p:ext uri="{BB962C8B-B14F-4D97-AF65-F5344CB8AC3E}">
        <p14:creationId val="1986143701"/>
      </p:ext>
    </p:extLst>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p:txBody>
          <a:bodyPr>
            <a:normAutofit fontScale="90000"/>
          </a:bodyPr>
          <a:lstStyle/>
          <a:p>
            <a:r>
              <a:rPr lang="en-US"/>
              <a:t>Grievance Process Overview</a:t>
            </a:r>
          </a:p>
        </p:txBody>
      </p:sp>
      <p:pic>
        <p:nvPicPr>
          <p:cNvPr id="6" name="Picture Placeholder 5" descr="" title="Grievance process overview"/>
          <p:cNvPicPr>
            <a:picLocks noGrp="1" noChangeAspect="1"/>
          </p:cNvPicPr>
          <p:nvPr>
            <p:ph type="pic" sz="quarter" idx="21"/>
          </p:nvPr>
        </p:nvPicPr>
        <p:blipFill>
          <a:blip r:embed="rId2">
            <a:extLst>
              <a:ext uri="{28A0092B-C50C-407E-A947-70E740481C1C}">
                <a14:useLocalDpi xmlns:a14="http://schemas.microsoft.com/office/drawing/2010/main"/>
              </a:ext>
            </a:extLst>
          </a:blip>
          <a:stretch>
            <a:fillRect/>
          </a:stretch>
        </p:blipFill>
        <p:spPr>
          <a:xfrm>
            <a:off x="0" y="0"/>
            <a:ext cx="12192000" cy="5300472"/>
          </a:xfrm>
        </p:spPr>
      </p:pic>
    </p:spTree>
    <p:extLst>
      <p:ext uri="{BB962C8B-B14F-4D97-AF65-F5344CB8AC3E}">
        <p14:creationId val="706020971"/>
      </p:ext>
    </p:extLst>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Autofit/>
          </a:bodyPr>
          <a:lstStyle/>
          <a:p>
            <a:r>
              <a:rPr lang="en-US" sz="3800"/>
              <a:t>Basic Requirements for Formal Grievance Process</a:t>
            </a:r>
            <a:br>
              <a:rPr lang="en-US" sz="3800"/>
            </a:br>
            <a:r>
              <a:rPr lang="en-US" sz="3800">
                <a:cs typeface="Arial" panose="020b0604020202020204" pitchFamily="34" charset="0"/>
              </a:rPr>
              <a:t>§ 106.45(b)(1) (1 of 2)</a:t>
            </a:r>
            <a:endParaRPr lang="en-US" sz="3800"/>
          </a:p>
        </p:txBody>
      </p:sp>
      <p:sp>
        <p:nvSpPr>
          <p:cNvPr id="3" name="Text Placeholder 2"/>
          <p:cNvSpPr>
            <a:spLocks noGrp="1"/>
          </p:cNvSpPr>
          <p:nvPr>
            <p:ph type="body" sz="quarter" idx="17"/>
          </p:nvPr>
        </p:nvSpPr>
        <p:spPr/>
        <p:txBody>
          <a:bodyPr>
            <a:noAutofit/>
          </a:bodyPr>
          <a:lstStyle/>
          <a:p>
            <a:pPr marL="457200" indent="-457200">
              <a:buFont typeface="Arial" panose="020b0604020202020204" pitchFamily="34" charset="0"/>
              <a:buChar char="•"/>
            </a:pPr>
            <a:r>
              <a:rPr lang="en-US" sz="3000"/>
              <a:t>Treating complainants and respondents equitably</a:t>
            </a:r>
          </a:p>
          <a:p>
            <a:pPr marL="457200" indent="-457200">
              <a:buFont typeface="Arial" panose="020b0604020202020204" pitchFamily="34" charset="0"/>
              <a:buChar char="•"/>
            </a:pPr>
            <a:r>
              <a:rPr lang="en-US" sz="3000"/>
              <a:t>No conflict of interest or bias; trained staff</a:t>
            </a:r>
          </a:p>
          <a:p>
            <a:pPr marL="457200" indent="-457200">
              <a:buFont typeface="Arial" panose="020b0604020202020204" pitchFamily="34" charset="0"/>
              <a:buChar char="•"/>
            </a:pPr>
            <a:r>
              <a:rPr lang="en-US" sz="3000"/>
              <a:t>Remedies designed to restore or preserve equal access to District’s education program or activity</a:t>
            </a:r>
          </a:p>
          <a:p>
            <a:pPr marL="457200" indent="-457200">
              <a:buFont typeface="Arial" panose="020b0604020202020204" pitchFamily="34" charset="0"/>
              <a:buChar char="•"/>
            </a:pPr>
            <a:r>
              <a:rPr lang="en-US" sz="3000"/>
              <a:t>Objective evaluation of all relevant evidence and credibility determinations</a:t>
            </a:r>
          </a:p>
          <a:p>
            <a:pPr marL="457200" indent="-457200">
              <a:buFont typeface="Arial" panose="020b0604020202020204" pitchFamily="34" charset="0"/>
              <a:buChar char="•"/>
            </a:pPr>
            <a:r>
              <a:rPr lang="en-US" sz="3000"/>
              <a:t>Presumption that respondent is not responsible for alleged conduct; no sanctions until process is complete</a:t>
            </a:r>
          </a:p>
        </p:txBody>
      </p:sp>
    </p:spTree>
    <p:extLst>
      <p:ext uri="{BB962C8B-B14F-4D97-AF65-F5344CB8AC3E}">
        <p14:creationId val="3553293836"/>
      </p:ext>
    </p:extLst>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sz="3800"/>
              <a:t>Basic Requirements for Formal Grievance Process</a:t>
            </a:r>
            <a:br>
              <a:rPr lang="en-US" sz="3800"/>
            </a:br>
            <a:r>
              <a:rPr lang="en-US" sz="3800"/>
              <a:t>§ 106.45(b)(1) (2 of 2)</a:t>
            </a:r>
          </a:p>
        </p:txBody>
      </p:sp>
      <p:sp>
        <p:nvSpPr>
          <p:cNvPr id="3" name="Text Placeholder 2"/>
          <p:cNvSpPr>
            <a:spLocks noGrp="1"/>
          </p:cNvSpPr>
          <p:nvPr>
            <p:ph type="body" sz="quarter" idx="17"/>
          </p:nvPr>
        </p:nvSpPr>
        <p:spPr>
          <a:xfrm>
            <a:off x="555625" y="1967930"/>
            <a:ext cx="11122025" cy="4404296"/>
          </a:xfrm>
        </p:spPr>
        <p:txBody>
          <a:bodyPr>
            <a:noAutofit/>
          </a:bodyPr>
          <a:lstStyle/>
          <a:p>
            <a:r>
              <a:rPr lang="en-US" sz="3000"/>
              <a:t>Reasonably prompt timeframes for filing and resolving appeals and informal resolution processes</a:t>
            </a:r>
          </a:p>
          <a:p>
            <a:r>
              <a:rPr lang="en-US" sz="3000"/>
              <a:t>Providing a list, or describing a range, of possible disciplinary sanctions and remedies</a:t>
            </a:r>
          </a:p>
          <a:p>
            <a:r>
              <a:rPr lang="en-US" sz="3000"/>
              <a:t>Describing standard of evidence to be used to determine responsibility</a:t>
            </a:r>
          </a:p>
          <a:p>
            <a:r>
              <a:rPr lang="en-US" sz="3000"/>
              <a:t>Describing procedures and permissible bases for appeal</a:t>
            </a:r>
          </a:p>
          <a:p>
            <a:r>
              <a:rPr lang="en-US" sz="3000"/>
              <a:t>Describing range of available supportive measures</a:t>
            </a:r>
          </a:p>
        </p:txBody>
      </p:sp>
    </p:spTree>
    <p:extLst>
      <p:ext uri="{BB962C8B-B14F-4D97-AF65-F5344CB8AC3E}">
        <p14:creationId val="1522555233"/>
      </p:ext>
    </p:extLst>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Grievance Procedure Initial Steps: </a:t>
            </a:r>
            <a:br>
              <a:rPr lang="en-US"/>
            </a:br>
            <a:r>
              <a:rPr lang="en-US"/>
              <a:t>How Did We Get Here?</a:t>
            </a:r>
          </a:p>
        </p:txBody>
      </p:sp>
      <p:sp>
        <p:nvSpPr>
          <p:cNvPr id="3" name="Text Placeholder 2"/>
          <p:cNvSpPr>
            <a:spLocks noGrp="1"/>
          </p:cNvSpPr>
          <p:nvPr>
            <p:ph type="body" sz="quarter" idx="17"/>
          </p:nvPr>
        </p:nvSpPr>
        <p:spPr>
          <a:xfrm>
            <a:off x="555625" y="1967930"/>
            <a:ext cx="11122025" cy="4404296"/>
          </a:xfrm>
        </p:spPr>
        <p:txBody>
          <a:bodyPr>
            <a:noAutofit/>
          </a:bodyPr>
          <a:lstStyle/>
          <a:p>
            <a:r>
              <a:rPr lang="en-US" sz="2800"/>
              <a:t>Formal Complaint: Triggers Grievance Process</a:t>
            </a:r>
          </a:p>
          <a:p>
            <a:r>
              <a:rPr lang="en-US" sz="2800"/>
              <a:t>Written Notice to Parties</a:t>
            </a:r>
          </a:p>
          <a:p>
            <a:pPr lvl="2" indent="-457200">
              <a:spcAft>
                <a:spcPts val="800"/>
              </a:spcAft>
            </a:pPr>
            <a:r>
              <a:rPr lang="en-US" sz="2800"/>
              <a:t>Summary of allegations/time to prepare response</a:t>
            </a:r>
          </a:p>
          <a:p>
            <a:pPr lvl="2" indent="-457200">
              <a:spcAft>
                <a:spcPts val="800"/>
              </a:spcAft>
            </a:pPr>
            <a:r>
              <a:rPr lang="en-US" sz="2800"/>
              <a:t>Parties’ right to advisor</a:t>
            </a:r>
          </a:p>
          <a:p>
            <a:pPr lvl="2" indent="-457200">
              <a:spcAft>
                <a:spcPts val="800"/>
              </a:spcAft>
            </a:pPr>
            <a:r>
              <a:rPr lang="en-US" sz="2800"/>
              <a:t>Parties’ right to inspect/review evidence</a:t>
            </a:r>
          </a:p>
          <a:p>
            <a:pPr lvl="2" indent="-457200">
              <a:spcAft>
                <a:spcPts val="800"/>
              </a:spcAft>
            </a:pPr>
            <a:r>
              <a:rPr lang="en-US" sz="2800"/>
              <a:t>Advise of code of conduct prohibiting false statements</a:t>
            </a:r>
          </a:p>
          <a:p>
            <a:pPr lvl="2" indent="-457200">
              <a:spcAft>
                <a:spcPts val="800"/>
              </a:spcAft>
            </a:pPr>
            <a:r>
              <a:rPr lang="en-US" sz="2800"/>
              <a:t>Presumption that Respondent is not responsible</a:t>
            </a:r>
          </a:p>
          <a:p>
            <a:pPr lvl="2" indent="-457200">
              <a:spcAft>
                <a:spcPts val="800"/>
              </a:spcAft>
            </a:pPr>
            <a:r>
              <a:rPr lang="en-US" sz="2800"/>
              <a:t>Must be supplemented if additional allegations arise</a:t>
            </a:r>
          </a:p>
          <a:p>
            <a:endParaRPr lang="en-US" sz="2800"/>
          </a:p>
        </p:txBody>
      </p:sp>
    </p:spTree>
    <p:extLst>
      <p:ext uri="{BB962C8B-B14F-4D97-AF65-F5344CB8AC3E}">
        <p14:creationId val="1211378912"/>
      </p:ext>
    </p:extLst>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Grievance Procedures: Informal Resolution </a:t>
            </a:r>
          </a:p>
        </p:txBody>
      </p:sp>
      <p:sp>
        <p:nvSpPr>
          <p:cNvPr id="3" name="Text Placeholder 2"/>
          <p:cNvSpPr>
            <a:spLocks noGrp="1"/>
          </p:cNvSpPr>
          <p:nvPr>
            <p:ph type="body" sz="quarter" idx="17"/>
          </p:nvPr>
        </p:nvSpPr>
        <p:spPr>
          <a:xfrm>
            <a:off x="555625" y="1967930"/>
            <a:ext cx="11122025" cy="4404296"/>
          </a:xfrm>
        </p:spPr>
        <p:txBody>
          <a:bodyPr>
            <a:noAutofit/>
          </a:bodyPr>
          <a:lstStyle/>
          <a:p>
            <a:pPr>
              <a:spcAft>
                <a:spcPts val="1200"/>
              </a:spcAft>
            </a:pPr>
            <a:r>
              <a:rPr lang="en-US" sz="2800"/>
              <a:t>Optional (if your policy allows and if appropriate)</a:t>
            </a:r>
          </a:p>
          <a:p>
            <a:pPr>
              <a:spcAft>
                <a:spcPts val="1200"/>
              </a:spcAft>
            </a:pPr>
            <a:r>
              <a:rPr lang="en-US" sz="2800"/>
              <a:t>Written notice</a:t>
            </a:r>
          </a:p>
          <a:p>
            <a:pPr>
              <a:spcAft>
                <a:spcPts val="1200"/>
              </a:spcAft>
            </a:pPr>
            <a:r>
              <a:rPr lang="en-US" sz="2800"/>
              <a:t>Only after Formal Complaint</a:t>
            </a:r>
          </a:p>
          <a:p>
            <a:pPr>
              <a:spcAft>
                <a:spcPts val="1200"/>
              </a:spcAft>
            </a:pPr>
            <a:r>
              <a:rPr lang="en-US" sz="2800"/>
              <a:t>Must have consent; may not be mandatory</a:t>
            </a:r>
          </a:p>
          <a:p>
            <a:pPr>
              <a:spcAft>
                <a:spcPts val="1200"/>
              </a:spcAft>
            </a:pPr>
            <a:r>
              <a:rPr lang="en-US" sz="2800"/>
              <a:t>Consent may be withdrawn prior to reaching agreement</a:t>
            </a:r>
          </a:p>
          <a:p>
            <a:pPr>
              <a:spcAft>
                <a:spcPts val="1200"/>
              </a:spcAft>
            </a:pPr>
            <a:r>
              <a:rPr lang="en-US" sz="2800"/>
              <a:t>Cannot be used for student Complainant vs. employee Respondent</a:t>
            </a:r>
          </a:p>
          <a:p>
            <a:pPr>
              <a:spcAft>
                <a:spcPts val="1200"/>
              </a:spcAft>
            </a:pPr>
            <a:r>
              <a:rPr lang="en-US" sz="2800"/>
              <a:t>Stops Grievance Process</a:t>
            </a:r>
          </a:p>
          <a:p>
            <a:pPr>
              <a:spcAft>
                <a:spcPts val="1200"/>
              </a:spcAft>
            </a:pPr>
            <a:r>
              <a:rPr lang="en-US" sz="2800"/>
              <a:t>If agreement reached, cannot return to Grievance Process</a:t>
            </a:r>
          </a:p>
        </p:txBody>
      </p:sp>
    </p:spTree>
    <p:extLst>
      <p:ext uri="{BB962C8B-B14F-4D97-AF65-F5344CB8AC3E}">
        <p14:creationId val="522372076"/>
      </p:ext>
    </p:extLst>
  </p:cSld>
  <p:clrMapOvr>
    <a:masterClrMapping/>
  </p:clrMapOv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Grievance Procedures: Investigation (1 of 2)</a:t>
            </a:r>
            <a:endParaRPr lang="en-US"/>
          </a:p>
        </p:txBody>
      </p:sp>
      <p:sp>
        <p:nvSpPr>
          <p:cNvPr id="3" name="Text Placeholder 2"/>
          <p:cNvSpPr>
            <a:spLocks noGrp="1"/>
          </p:cNvSpPr>
          <p:nvPr>
            <p:ph type="body" sz="quarter" idx="17"/>
          </p:nvPr>
        </p:nvSpPr>
        <p:spPr>
          <a:xfrm>
            <a:off x="555625" y="1967930"/>
            <a:ext cx="11122025" cy="4404296"/>
          </a:xfrm>
        </p:spPr>
        <p:txBody>
          <a:bodyPr>
            <a:noAutofit/>
          </a:bodyPr>
          <a:lstStyle/>
          <a:p>
            <a:r>
              <a:rPr lang="en-US" sz="3000"/>
              <a:t>Burden of proof and burden of gathering evidence is on recipient</a:t>
            </a:r>
          </a:p>
          <a:p>
            <a:r>
              <a:rPr lang="en-US" sz="3000"/>
              <a:t>Written notice to parties of any hearings/interviews/meetings</a:t>
            </a:r>
          </a:p>
          <a:p>
            <a:r>
              <a:rPr lang="en-US" sz="3000"/>
              <a:t>Equal opportunity to have others present including advisor of choice</a:t>
            </a:r>
          </a:p>
          <a:p>
            <a:r>
              <a:rPr lang="en-US" sz="3000"/>
              <a:t>Equal opportunity to present witnesses</a:t>
            </a:r>
          </a:p>
          <a:p>
            <a:r>
              <a:rPr lang="en-US" sz="3000"/>
              <a:t>May not prohibit parties from discussing allegations or gathering/presenting evidence</a:t>
            </a:r>
          </a:p>
        </p:txBody>
      </p:sp>
    </p:spTree>
    <p:extLst>
      <p:ext uri="{BB962C8B-B14F-4D97-AF65-F5344CB8AC3E}">
        <p14:creationId val="1728694327"/>
      </p:ext>
    </p:extLst>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Grievance Procedures: Investigation (2 of 2)</a:t>
            </a:r>
          </a:p>
        </p:txBody>
      </p:sp>
      <p:sp>
        <p:nvSpPr>
          <p:cNvPr id="3" name="Text Placeholder 2"/>
          <p:cNvSpPr>
            <a:spLocks noGrp="1"/>
          </p:cNvSpPr>
          <p:nvPr>
            <p:ph type="body" sz="quarter" idx="17"/>
          </p:nvPr>
        </p:nvSpPr>
        <p:spPr>
          <a:xfrm>
            <a:off x="555625" y="1967930"/>
            <a:ext cx="11122025" cy="4404296"/>
          </a:xfrm>
        </p:spPr>
        <p:txBody>
          <a:bodyPr>
            <a:noAutofit/>
          </a:bodyPr>
          <a:lstStyle/>
          <a:p>
            <a:r>
              <a:rPr lang="en-US"/>
              <a:t>Allow parties to inspect/review evidence </a:t>
            </a:r>
          </a:p>
          <a:p>
            <a:pPr marL="914400" lvl="1" indent="-457200">
              <a:buFont typeface="Courier New" panose="02070309020205020404" pitchFamily="49" charset="0"/>
              <a:buChar char="o"/>
            </a:pPr>
            <a:r>
              <a:rPr lang="en-US"/>
              <a:t>10 days to submit response</a:t>
            </a:r>
          </a:p>
          <a:p>
            <a:r>
              <a:rPr lang="en-US"/>
              <a:t>Prepare investigative report that fairly summarizes relevant evidence</a:t>
            </a:r>
          </a:p>
          <a:p>
            <a:r>
              <a:rPr lang="en-US"/>
              <a:t>Allow parties to review report </a:t>
            </a:r>
          </a:p>
          <a:p>
            <a:pPr marL="914400" lvl="1" indent="-457200">
              <a:buFont typeface="Courier New" panose="02070309020205020404" pitchFamily="49" charset="0"/>
              <a:buChar char="o"/>
            </a:pPr>
            <a:r>
              <a:rPr lang="en-US"/>
              <a:t>10 days to submit response</a:t>
            </a:r>
          </a:p>
        </p:txBody>
      </p:sp>
    </p:spTree>
    <p:extLst>
      <p:ext uri="{BB962C8B-B14F-4D97-AF65-F5344CB8AC3E}">
        <p14:creationId val="1583137933"/>
      </p:ext>
    </p:extLst>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Grievance Procedures: Decision Maker</a:t>
            </a:r>
          </a:p>
        </p:txBody>
      </p:sp>
      <p:sp>
        <p:nvSpPr>
          <p:cNvPr id="3" name="Text Placeholder 2"/>
          <p:cNvSpPr>
            <a:spLocks noGrp="1"/>
          </p:cNvSpPr>
          <p:nvPr>
            <p:ph type="body" sz="quarter" idx="17"/>
          </p:nvPr>
        </p:nvSpPr>
        <p:spPr>
          <a:xfrm>
            <a:off x="555625" y="1967930"/>
            <a:ext cx="11122025" cy="4404296"/>
          </a:xfrm>
        </p:spPr>
        <p:txBody>
          <a:bodyPr>
            <a:normAutofit/>
          </a:bodyPr>
          <a:lstStyle/>
          <a:p>
            <a:r>
              <a:rPr lang="en-US"/>
              <a:t>Decision Maker’s role begins after the investigation ends</a:t>
            </a:r>
          </a:p>
          <a:p>
            <a:pPr marL="914400" lvl="1" indent="-457200">
              <a:buFont typeface="Courier New" panose="02070309020205020404" pitchFamily="49" charset="0"/>
              <a:buChar char="o"/>
            </a:pPr>
            <a:r>
              <a:rPr lang="en-US"/>
              <a:t>Makes determination of responsibility</a:t>
            </a:r>
          </a:p>
          <a:p>
            <a:pPr marL="914400" lvl="1" indent="-457200">
              <a:buFont typeface="Courier New" panose="02070309020205020404" pitchFamily="49" charset="0"/>
              <a:buChar char="o"/>
            </a:pPr>
            <a:r>
              <a:rPr lang="en-US"/>
              <a:t>Separate Decision Maker decides appeals (if applicable)</a:t>
            </a:r>
          </a:p>
          <a:p>
            <a:endParaRPr lang="en-US"/>
          </a:p>
        </p:txBody>
      </p:sp>
    </p:spTree>
    <p:extLst>
      <p:ext uri="{BB962C8B-B14F-4D97-AF65-F5344CB8AC3E}">
        <p14:creationId val="17146913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Picture Placeholder 7">
            <a:extLst>
              <a:ext uri="{FF2B5EF4-FFF2-40B4-BE49-F238E27FC236}">
                <a16:creationId xmlns:a16="http://schemas.microsoft.com/office/drawing/2014/main" id="{13F81FCD-D7C3-7F95-02C2-5DB978103B67}"/>
              </a:ext>
            </a:extLst>
          </p:cNvPr>
          <p:cNvPicPr>
            <a:picLocks noGrp="1" noChangeAspect="1"/>
          </p:cNvPicPr>
          <p:nvPr>
            <p:ph type="pic" sz="quarter" idx="21"/>
          </p:nvPr>
        </p:nvPicPr>
        <p:blipFill>
          <a:blip r:embed="rId2">
            <a:extLst>
              <a:ext uri="{28A0092B-C50C-407E-A947-70E740481C1C}">
                <a14:useLocalDpi xmlns:a14="http://schemas.microsoft.com/office/drawing/2010/main"/>
              </a:ext>
            </a:extLst>
          </a:blip>
          <a:stretch>
            <a:fillRect/>
          </a:stretch>
        </p:blipFill>
        <p:spPr/>
      </p:pic>
      <p:sp>
        <p:nvSpPr>
          <p:cNvPr id="5" name="Title 4">
            <a:extLst>
              <a:ext uri="{FF2B5EF4-FFF2-40B4-BE49-F238E27FC236}">
                <a16:creationId xmlns:a16="http://schemas.microsoft.com/office/drawing/2014/main" id="{B86B1DE8-7E68-D86F-1D16-85865B7E7840}"/>
              </a:ext>
            </a:extLst>
          </p:cNvPr>
          <p:cNvSpPr>
            <a:spLocks noGrp="1"/>
          </p:cNvSpPr>
          <p:nvPr>
            <p:ph type="title"/>
          </p:nvPr>
        </p:nvSpPr>
        <p:spPr>
          <a:solidFill>
            <a:schemeClr val="bg1">
              <a:lumMod val="85000"/>
            </a:schemeClr>
          </a:solidFill>
          <a:ln>
            <a:solidFill>
              <a:schemeClr val="bg1">
                <a:lumMod val="85000"/>
              </a:schemeClr>
            </a:solidFill>
          </a:ln>
        </p:spPr>
        <p:txBody>
          <a:bodyPr/>
          <a:lstStyle/>
          <a:p>
            <a:r>
              <a:rPr lang="en-US">
                <a:solidFill>
                  <a:srgbClr val="0176BB"/>
                </a:solidFill>
              </a:rPr>
              <a:t>Being Impartial, Avoiding Conflicts of Interest, and Bias</a:t>
            </a:r>
          </a:p>
        </p:txBody>
      </p:sp>
    </p:spTree>
    <p:extLst>
      <p:ext uri="{BB962C8B-B14F-4D97-AF65-F5344CB8AC3E}">
        <p14:creationId val="1543119074"/>
      </p:ext>
    </p:extLst>
  </p:cSld>
  <p:clrMapOvr>
    <a:masterClrMapping/>
  </p:clrMapOvr>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p:txBody>
          <a:bodyPr>
            <a:normAutofit fontScale="90000"/>
          </a:bodyPr>
          <a:lstStyle/>
          <a:p>
            <a:r>
              <a:rPr lang="en-US"/>
              <a:t>The Questioning Phase</a:t>
            </a:r>
          </a:p>
        </p:txBody>
      </p:sp>
      <p:pic>
        <p:nvPicPr>
          <p:cNvPr id="5" name="Picture Placeholder 4" descr="" title="The questioning Phase"/>
          <p:cNvPicPr>
            <a:picLocks noGrp="1" noChangeAspect="1"/>
          </p:cNvPicPr>
          <p:nvPr>
            <p:ph type="pic" sz="quarter" idx="21"/>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val="478859916"/>
      </p:ext>
    </p:extLst>
  </p:cSld>
  <p:clrMapOvr>
    <a:masterClrMapping/>
  </p:clrMapOvr>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After the Report (1 of 3)</a:t>
            </a:r>
          </a:p>
        </p:txBody>
      </p:sp>
      <p:sp>
        <p:nvSpPr>
          <p:cNvPr id="3" name="Text Placeholder 2"/>
          <p:cNvSpPr>
            <a:spLocks noGrp="1"/>
          </p:cNvSpPr>
          <p:nvPr>
            <p:ph type="body" sz="quarter" idx="17"/>
          </p:nvPr>
        </p:nvSpPr>
        <p:spPr>
          <a:xfrm>
            <a:off x="555625" y="1967930"/>
            <a:ext cx="11122025" cy="4404296"/>
          </a:xfrm>
        </p:spPr>
        <p:txBody>
          <a:bodyPr>
            <a:noAutofit/>
          </a:bodyPr>
          <a:lstStyle/>
          <a:p>
            <a:r>
              <a:rPr lang="en-US"/>
              <a:t>After the school sends the investigative report to the parties, they have 10 days to provide a written response.  [34 CFR 106.45(b)(5)(vii)]</a:t>
            </a:r>
          </a:p>
          <a:p>
            <a:endParaRPr lang="en-US"/>
          </a:p>
        </p:txBody>
      </p:sp>
    </p:spTree>
    <p:extLst>
      <p:ext uri="{BB962C8B-B14F-4D97-AF65-F5344CB8AC3E}">
        <p14:creationId val="1245248669"/>
      </p:ext>
    </p:extLst>
  </p:cSld>
  <p:clrMapOvr>
    <a:masterClrMapping/>
  </p:clrMapOvr>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After the Report (2 of 3)</a:t>
            </a:r>
          </a:p>
        </p:txBody>
      </p:sp>
      <p:sp>
        <p:nvSpPr>
          <p:cNvPr id="3" name="Text Placeholder 2"/>
          <p:cNvSpPr>
            <a:spLocks noGrp="1"/>
          </p:cNvSpPr>
          <p:nvPr>
            <p:ph type="body" sz="quarter" idx="17"/>
          </p:nvPr>
        </p:nvSpPr>
        <p:spPr>
          <a:xfrm>
            <a:off x="555625" y="1967930"/>
            <a:ext cx="11122025" cy="4404296"/>
          </a:xfrm>
        </p:spPr>
        <p:txBody>
          <a:bodyPr>
            <a:noAutofit/>
          </a:bodyPr>
          <a:lstStyle/>
          <a:p>
            <a:r>
              <a:rPr lang="en-US"/>
              <a:t>Before reaching a determination regarding responsibility, the decision maker must:</a:t>
            </a:r>
          </a:p>
          <a:p>
            <a:pPr marL="914400" lvl="1" indent="-457200">
              <a:buFont typeface="Courier New" panose="02070309020205020404" pitchFamily="49" charset="0"/>
              <a:buChar char="o"/>
            </a:pPr>
            <a:r>
              <a:rPr lang="en-US"/>
              <a:t>Afford each party the opportunity to submit written, relevant questions that a party wants asked of any party or witness</a:t>
            </a:r>
          </a:p>
          <a:p>
            <a:pPr marL="914400" lvl="1" indent="-457200">
              <a:buFont typeface="Courier New" panose="02070309020205020404" pitchFamily="49" charset="0"/>
              <a:buChar char="o"/>
            </a:pPr>
            <a:r>
              <a:rPr lang="en-US"/>
              <a:t>The decision-maker must explain to the party proposing the question any decision to exclude a question as not relevant. [34 CFR 106.45(b)(6)(ii)]</a:t>
            </a:r>
          </a:p>
          <a:p>
            <a:pPr lvl="1"/>
            <a:endParaRPr lang="en-US"/>
          </a:p>
        </p:txBody>
      </p:sp>
    </p:spTree>
    <p:extLst>
      <p:ext uri="{BB962C8B-B14F-4D97-AF65-F5344CB8AC3E}">
        <p14:creationId val="445449338"/>
      </p:ext>
    </p:extLst>
  </p:cSld>
  <p:clrMapOvr>
    <a:masterClrMapping/>
  </p:clrMapOvr>
  <p:transition/>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After the Report (3 of 3)</a:t>
            </a:r>
          </a:p>
        </p:txBody>
      </p:sp>
      <p:sp>
        <p:nvSpPr>
          <p:cNvPr id="3" name="Text Placeholder 2"/>
          <p:cNvSpPr>
            <a:spLocks noGrp="1"/>
          </p:cNvSpPr>
          <p:nvPr>
            <p:ph type="body" sz="quarter" idx="17"/>
          </p:nvPr>
        </p:nvSpPr>
        <p:spPr>
          <a:xfrm>
            <a:off x="555625" y="1967930"/>
            <a:ext cx="11122025" cy="4404296"/>
          </a:xfrm>
        </p:spPr>
        <p:txBody>
          <a:bodyPr>
            <a:noAutofit/>
          </a:bodyPr>
          <a:lstStyle/>
          <a:p>
            <a:r>
              <a:rPr lang="en-US"/>
              <a:t>Questions go to the decision-maker for review prior to being given to parties/witnesses</a:t>
            </a:r>
          </a:p>
          <a:p>
            <a:r>
              <a:rPr lang="en-US"/>
              <a:t>Allow for additional, limited follow-up questions from each party</a:t>
            </a:r>
          </a:p>
          <a:p>
            <a:pPr marL="914400" lvl="1" indent="-457200">
              <a:buFont typeface="Courier New" panose="02070309020205020404" pitchFamily="49" charset="0"/>
              <a:buChar char="o"/>
            </a:pPr>
            <a:r>
              <a:rPr lang="en-US"/>
              <a:t>School can to set reasonable limits [85 FR 30364]</a:t>
            </a:r>
          </a:p>
          <a:p>
            <a:pPr marL="914400" lvl="1" indent="-457200">
              <a:buFont typeface="Courier New" panose="02070309020205020404" pitchFamily="49" charset="0"/>
              <a:buChar char="o"/>
            </a:pPr>
            <a:r>
              <a:rPr lang="en-US"/>
              <a:t>The 10-day response period can overlap with the period for follow-up questions, so schools do not need to extend timelines [85 FR 30365]</a:t>
            </a:r>
          </a:p>
          <a:p>
            <a:endParaRPr lang="en-US"/>
          </a:p>
        </p:txBody>
      </p:sp>
    </p:spTree>
    <p:extLst>
      <p:ext uri="{BB962C8B-B14F-4D97-AF65-F5344CB8AC3E}">
        <p14:creationId val="2025827267"/>
      </p:ext>
    </p:extLst>
  </p:cSld>
  <p:clrMapOvr>
    <a:masterClrMapping/>
  </p:clrMapOvr>
  <p:transition/>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p:txBody>
          <a:bodyPr>
            <a:normAutofit fontScale="90000"/>
          </a:bodyPr>
          <a:lstStyle/>
          <a:p>
            <a:r>
              <a:rPr lang="en-US" sz="3600"/>
              <a:t>Analyzing the Elements of Prohibited Conduct</a:t>
            </a:r>
          </a:p>
        </p:txBody>
      </p:sp>
      <p:pic>
        <p:nvPicPr>
          <p:cNvPr id="3" name="Picture Placeholder 2" descr=""/>
          <p:cNvPicPr>
            <a:picLocks noGrp="1" noChangeAspect="1"/>
          </p:cNvPicPr>
          <p:nvPr>
            <p:ph type="pic" sz="quarter" idx="21"/>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val="2859730416"/>
      </p:ext>
    </p:extLst>
  </p:cSld>
  <p:clrMapOvr>
    <a:masterClrMapping/>
  </p:clrMapOvr>
  <p:transition/>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Analyzing the Elements (1 of 3)</a:t>
            </a:r>
          </a:p>
        </p:txBody>
      </p:sp>
      <p:sp>
        <p:nvSpPr>
          <p:cNvPr id="3" name="Text Placeholder 2"/>
          <p:cNvSpPr>
            <a:spLocks noGrp="1"/>
          </p:cNvSpPr>
          <p:nvPr>
            <p:ph type="body" sz="quarter" idx="17"/>
          </p:nvPr>
        </p:nvSpPr>
        <p:spPr>
          <a:xfrm>
            <a:off x="555625" y="1967930"/>
            <a:ext cx="11122025" cy="4404296"/>
          </a:xfrm>
        </p:spPr>
        <p:txBody>
          <a:bodyPr>
            <a:normAutofit/>
          </a:bodyPr>
          <a:lstStyle/>
          <a:p>
            <a:r>
              <a:rPr lang="en-US"/>
              <a:t>To find a policy violation, there must be evidence to show, using the standard of evidence in your policy (preponderance of the evidence or clear and convincing), that each and every element of a policy violation has been met</a:t>
            </a:r>
          </a:p>
          <a:p>
            <a:r>
              <a:rPr lang="en-US"/>
              <a:t>How do you do this?</a:t>
            </a:r>
          </a:p>
        </p:txBody>
      </p:sp>
    </p:spTree>
    <p:extLst>
      <p:ext uri="{BB962C8B-B14F-4D97-AF65-F5344CB8AC3E}">
        <p14:creationId val="4130241724"/>
      </p:ext>
    </p:extLst>
  </p:cSld>
  <p:clrMapOvr>
    <a:masterClrMapping/>
  </p:clrMapOvr>
  <p:transition/>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Analyzing the Elements (2 of 3)</a:t>
            </a:r>
          </a:p>
        </p:txBody>
      </p:sp>
      <p:sp>
        <p:nvSpPr>
          <p:cNvPr id="3" name="Text Placeholder 2"/>
          <p:cNvSpPr>
            <a:spLocks noGrp="1"/>
          </p:cNvSpPr>
          <p:nvPr>
            <p:ph type="body" sz="quarter" idx="17"/>
          </p:nvPr>
        </p:nvSpPr>
        <p:spPr>
          <a:xfrm>
            <a:off x="555625" y="1967930"/>
            <a:ext cx="11122025" cy="4404296"/>
          </a:xfrm>
        </p:spPr>
        <p:txBody>
          <a:bodyPr>
            <a:normAutofit/>
          </a:bodyPr>
          <a:lstStyle/>
          <a:p>
            <a:r>
              <a:rPr lang="en-US" sz="3000"/>
              <a:t>Review the definition</a:t>
            </a:r>
          </a:p>
          <a:p>
            <a:r>
              <a:rPr lang="en-US" sz="3000"/>
              <a:t>Break down the definition into elements by making a checklist</a:t>
            </a:r>
          </a:p>
          <a:p>
            <a:r>
              <a:rPr lang="en-US" sz="3000"/>
              <a:t>Re-read the definition.  Have you accounted for all of the language in the definition?</a:t>
            </a:r>
          </a:p>
          <a:p>
            <a:r>
              <a:rPr lang="en-US" sz="3000"/>
              <a:t>Are there any definitions that should be included in your element checklist?  (e.g. state law definition of domestic violence)</a:t>
            </a:r>
          </a:p>
          <a:p>
            <a:r>
              <a:rPr lang="en-US" sz="3000"/>
              <a:t>Sort evidence according to element</a:t>
            </a:r>
          </a:p>
        </p:txBody>
      </p:sp>
    </p:spTree>
    <p:extLst>
      <p:ext uri="{BB962C8B-B14F-4D97-AF65-F5344CB8AC3E}">
        <p14:creationId val="3125744786"/>
      </p:ext>
    </p:extLst>
  </p:cSld>
  <p:clrMapOvr>
    <a:masterClrMapping/>
  </p:clrMapOvr>
  <p:transition/>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Analyzing the Elements (3 of 3)</a:t>
            </a:r>
          </a:p>
        </p:txBody>
      </p:sp>
      <p:sp>
        <p:nvSpPr>
          <p:cNvPr id="3" name="Text Placeholder 2"/>
          <p:cNvSpPr>
            <a:spLocks noGrp="1"/>
          </p:cNvSpPr>
          <p:nvPr>
            <p:ph type="body" sz="quarter" idx="17"/>
          </p:nvPr>
        </p:nvSpPr>
        <p:spPr>
          <a:xfrm>
            <a:off x="555625" y="1967930"/>
            <a:ext cx="11122025" cy="4404296"/>
          </a:xfrm>
        </p:spPr>
        <p:txBody>
          <a:bodyPr>
            <a:normAutofit lnSpcReduction="10000"/>
          </a:bodyPr>
          <a:lstStyle/>
          <a:p>
            <a:pPr>
              <a:lnSpc>
                <a:spcPct val="110000"/>
              </a:lnSpc>
            </a:pPr>
            <a:r>
              <a:rPr lang="en-US"/>
              <a:t>If you have a preponderance of the evidence</a:t>
            </a:r>
            <a:r>
              <a:rPr lang="en-US" b="1">
                <a:solidFill>
                  <a:srgbClr val="0176BB"/>
                </a:solidFill>
              </a:rPr>
              <a:t>**</a:t>
            </a:r>
            <a:r>
              <a:rPr lang="en-US"/>
              <a:t> that each element is present, you have a policy violation</a:t>
            </a:r>
          </a:p>
          <a:p>
            <a:pPr>
              <a:lnSpc>
                <a:spcPct val="110000"/>
              </a:lnSpc>
            </a:pPr>
            <a:r>
              <a:rPr lang="en-US"/>
              <a:t>If you do not have a preponderance of the evidence that each element is present, you do </a:t>
            </a:r>
            <a:r>
              <a:rPr lang="en-US" b="1">
                <a:solidFill>
                  <a:srgbClr val="0176BB"/>
                </a:solidFill>
              </a:rPr>
              <a:t>not</a:t>
            </a:r>
            <a:r>
              <a:rPr lang="en-US"/>
              <a:t> have a policy violation</a:t>
            </a:r>
          </a:p>
          <a:p>
            <a:pPr>
              <a:lnSpc>
                <a:spcPct val="110000"/>
              </a:lnSpc>
            </a:pPr>
            <a:r>
              <a:rPr lang="en-US"/>
              <a:t>If you have a preponderance of the evidence that one or more elements is not present, you do </a:t>
            </a:r>
            <a:r>
              <a:rPr lang="en-US" b="1">
                <a:solidFill>
                  <a:srgbClr val="0176BB"/>
                </a:solidFill>
              </a:rPr>
              <a:t>not</a:t>
            </a:r>
            <a:r>
              <a:rPr lang="en-US"/>
              <a:t> have a policy violation</a:t>
            </a:r>
          </a:p>
          <a:p>
            <a:pPr marL="0" indent="0">
              <a:lnSpc>
                <a:spcPct val="110000"/>
              </a:lnSpc>
              <a:spcBef>
                <a:spcPts val="1600"/>
              </a:spcBef>
              <a:buNone/>
            </a:pPr>
            <a:r>
              <a:rPr lang="en-US" sz="2600" b="1">
                <a:solidFill>
                  <a:srgbClr val="0176BB"/>
                </a:solidFill>
              </a:rPr>
              <a:t>**</a:t>
            </a:r>
            <a:r>
              <a:rPr lang="en-US" sz="2600"/>
              <a:t>If your standard of evidence is “clear and convincing,” substitute that here</a:t>
            </a:r>
          </a:p>
        </p:txBody>
      </p:sp>
    </p:spTree>
    <p:extLst>
      <p:ext uri="{BB962C8B-B14F-4D97-AF65-F5344CB8AC3E}">
        <p14:creationId val="2974190806"/>
      </p:ext>
    </p:extLst>
  </p:cSld>
  <p:clrMapOvr>
    <a:masterClrMapping/>
  </p:clrMapOvr>
  <p:transition/>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Example: Quid Pro Quo</a:t>
            </a:r>
          </a:p>
        </p:txBody>
      </p:sp>
      <p:sp>
        <p:nvSpPr>
          <p:cNvPr id="3" name="Text Placeholder 2"/>
          <p:cNvSpPr>
            <a:spLocks noGrp="1"/>
          </p:cNvSpPr>
          <p:nvPr>
            <p:ph type="body" sz="quarter" idx="17"/>
          </p:nvPr>
        </p:nvSpPr>
        <p:spPr>
          <a:xfrm>
            <a:off x="555625" y="1967930"/>
            <a:ext cx="11122025" cy="4404296"/>
          </a:xfrm>
        </p:spPr>
        <p:txBody>
          <a:bodyPr>
            <a:normAutofit/>
          </a:bodyPr>
          <a:lstStyle/>
          <a:p>
            <a:pPr>
              <a:buFont typeface="Wingdings" panose="05000000000000000000" pitchFamily="2" charset="2"/>
              <a:buChar char="q"/>
            </a:pPr>
            <a:r>
              <a:rPr lang="en-US"/>
              <a:t>Conduct on the basis of sex</a:t>
            </a:r>
          </a:p>
          <a:p>
            <a:pPr>
              <a:buFont typeface="Wingdings" panose="05000000000000000000" pitchFamily="2" charset="2"/>
              <a:buChar char="q"/>
            </a:pPr>
            <a:r>
              <a:rPr lang="en-US"/>
              <a:t>By an employee of the recipient</a:t>
            </a:r>
          </a:p>
          <a:p>
            <a:pPr>
              <a:buFont typeface="Wingdings" panose="05000000000000000000" pitchFamily="2" charset="2"/>
              <a:buChar char="q"/>
            </a:pPr>
            <a:r>
              <a:rPr lang="en-US"/>
              <a:t>That conduct conditions the provision of an aid, benefit, or service of the recipient on an individual’s participation in sexual conduct</a:t>
            </a:r>
          </a:p>
          <a:p>
            <a:pPr>
              <a:buFont typeface="Wingdings" panose="05000000000000000000" pitchFamily="2" charset="2"/>
              <a:buChar char="q"/>
            </a:pPr>
            <a:r>
              <a:rPr lang="en-US"/>
              <a:t>That sexual conduct is unwelcome</a:t>
            </a:r>
          </a:p>
          <a:p>
            <a:pPr marL="0" indent="0">
              <a:buNone/>
            </a:pPr>
            <a:r>
              <a:rPr lang="en-US" sz="2600"/>
              <a:t>[34 C.F.R. 106.30(a)]</a:t>
            </a:r>
          </a:p>
        </p:txBody>
      </p:sp>
    </p:spTree>
    <p:extLst>
      <p:ext uri="{BB962C8B-B14F-4D97-AF65-F5344CB8AC3E}">
        <p14:creationId val="970072204"/>
      </p:ext>
    </p:extLst>
  </p:cSld>
  <p:clrMapOvr>
    <a:masterClrMapping/>
  </p:clrMapOvr>
  <p:transition/>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Example: Hostile Environment</a:t>
            </a:r>
          </a:p>
        </p:txBody>
      </p:sp>
      <p:sp>
        <p:nvSpPr>
          <p:cNvPr id="3" name="Text Placeholder 2"/>
          <p:cNvSpPr>
            <a:spLocks noGrp="1"/>
          </p:cNvSpPr>
          <p:nvPr>
            <p:ph type="body" sz="quarter" idx="17"/>
          </p:nvPr>
        </p:nvSpPr>
        <p:spPr>
          <a:xfrm>
            <a:off x="555625" y="1967930"/>
            <a:ext cx="11122025" cy="4404296"/>
          </a:xfrm>
        </p:spPr>
        <p:txBody>
          <a:bodyPr>
            <a:normAutofit/>
          </a:bodyPr>
          <a:lstStyle/>
          <a:p>
            <a:pPr>
              <a:buFont typeface="Wingdings" panose="05000000000000000000" pitchFamily="2" charset="2"/>
              <a:buChar char="q"/>
            </a:pPr>
            <a:r>
              <a:rPr lang="en-US"/>
              <a:t>Conduct on the basis of sex</a:t>
            </a:r>
          </a:p>
          <a:p>
            <a:pPr>
              <a:buFont typeface="Wingdings" panose="05000000000000000000" pitchFamily="2" charset="2"/>
              <a:buChar char="q"/>
            </a:pPr>
            <a:r>
              <a:rPr lang="en-US"/>
              <a:t>That is unwelcome</a:t>
            </a:r>
          </a:p>
          <a:p>
            <a:pPr>
              <a:buFont typeface="Wingdings" panose="05000000000000000000" pitchFamily="2" charset="2"/>
              <a:buChar char="q"/>
            </a:pPr>
            <a:r>
              <a:rPr lang="en-US"/>
              <a:t>That a reasonable person has determined is so severe, pervasive, and objectively offensive…</a:t>
            </a:r>
          </a:p>
          <a:p>
            <a:pPr>
              <a:buFont typeface="Wingdings" panose="05000000000000000000" pitchFamily="2" charset="2"/>
              <a:buChar char="q"/>
            </a:pPr>
            <a:r>
              <a:rPr lang="en-US"/>
              <a:t>That it effectively denies a person equal access to the recipient’s education program or activity</a:t>
            </a:r>
          </a:p>
          <a:p>
            <a:pPr marL="0" indent="0">
              <a:buNone/>
            </a:pPr>
            <a:r>
              <a:rPr lang="en-US" sz="2600"/>
              <a:t>[34 C.F.R. 106.30(a)]</a:t>
            </a:r>
          </a:p>
        </p:txBody>
      </p:sp>
    </p:spTree>
    <p:extLst>
      <p:ext uri="{BB962C8B-B14F-4D97-AF65-F5344CB8AC3E}">
        <p14:creationId val="505834931"/>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Required Training for Title IX Team Members</a:t>
            </a:r>
            <a:endParaRPr lang="en-US"/>
          </a:p>
        </p:txBody>
      </p:sp>
      <p:sp>
        <p:nvSpPr>
          <p:cNvPr id="3" name="Text Placeholder 2"/>
          <p:cNvSpPr>
            <a:spLocks noGrp="1"/>
          </p:cNvSpPr>
          <p:nvPr>
            <p:ph type="body" sz="quarter" idx="17"/>
          </p:nvPr>
        </p:nvSpPr>
        <p:spPr>
          <a:xfrm>
            <a:off x="555625" y="1967930"/>
            <a:ext cx="11122025" cy="4404296"/>
          </a:xfrm>
        </p:spPr>
        <p:txBody>
          <a:bodyPr>
            <a:noAutofit/>
          </a:bodyPr>
          <a:lstStyle/>
          <a:p>
            <a:r>
              <a:rPr lang="en-US"/>
              <a:t>Definition of “sexual harassment”</a:t>
            </a:r>
          </a:p>
          <a:p>
            <a:r>
              <a:rPr lang="en-US"/>
              <a:t>Scope of the recipient’s education program or activity</a:t>
            </a:r>
          </a:p>
          <a:p>
            <a:r>
              <a:rPr lang="en-US"/>
              <a:t>How to conduct an investigation and grievance process</a:t>
            </a:r>
          </a:p>
          <a:p>
            <a:r>
              <a:rPr lang="en-US" b="1">
                <a:solidFill>
                  <a:srgbClr val="0176BB"/>
                </a:solidFill>
              </a:rPr>
              <a:t>How to serve impartially, including by avoiding prejudgment of the facts at issue, conflicts of interest,  bias and reliance on sex stereotypes</a:t>
            </a:r>
          </a:p>
          <a:p>
            <a:r>
              <a:rPr lang="en-US"/>
              <a:t>See 34 CFR 106.45(b)(1)(iii) for training requirements</a:t>
            </a:r>
          </a:p>
          <a:p>
            <a:endParaRPr lang="en-US"/>
          </a:p>
        </p:txBody>
      </p:sp>
    </p:spTree>
    <p:extLst>
      <p:ext uri="{BB962C8B-B14F-4D97-AF65-F5344CB8AC3E}">
        <p14:creationId val="3990936962"/>
      </p:ext>
    </p:extLst>
  </p:cSld>
  <p:clrMapOvr>
    <a:masterClrMapping/>
  </p:clrMapOvr>
  <p:transition/>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Example: Sexual Assault (1 of 2)</a:t>
            </a:r>
          </a:p>
        </p:txBody>
      </p:sp>
      <p:sp>
        <p:nvSpPr>
          <p:cNvPr id="3" name="Text Placeholder 2"/>
          <p:cNvSpPr>
            <a:spLocks noGrp="1"/>
          </p:cNvSpPr>
          <p:nvPr>
            <p:ph type="body" sz="quarter" idx="17"/>
          </p:nvPr>
        </p:nvSpPr>
        <p:spPr>
          <a:xfrm>
            <a:off x="555625" y="1967930"/>
            <a:ext cx="11122025" cy="4404296"/>
          </a:xfrm>
        </p:spPr>
        <p:txBody>
          <a:bodyPr numCol="1">
            <a:normAutofit fontScale="62500" lnSpcReduction="20000"/>
          </a:bodyPr>
          <a:lstStyle/>
          <a:p>
            <a:pPr>
              <a:lnSpc>
                <a:spcPct val="120000"/>
              </a:lnSpc>
              <a:spcAft>
                <a:spcPts val="600"/>
              </a:spcAft>
              <a:buFont typeface="Wingdings" panose="05000000000000000000" pitchFamily="2" charset="2"/>
              <a:buChar char="q"/>
            </a:pPr>
            <a:r>
              <a:rPr lang="en-US"/>
              <a:t>Conduct on the basis of sex</a:t>
            </a:r>
          </a:p>
          <a:p>
            <a:pPr>
              <a:lnSpc>
                <a:spcPct val="120000"/>
              </a:lnSpc>
              <a:spcAft>
                <a:spcPts val="600"/>
              </a:spcAft>
              <a:buFont typeface="Wingdings" panose="05000000000000000000" pitchFamily="2" charset="2"/>
              <a:buChar char="q"/>
            </a:pPr>
            <a:r>
              <a:rPr lang="en-US"/>
              <a:t>Qualifies as one of the following:</a:t>
            </a:r>
          </a:p>
          <a:p>
            <a:pPr marL="914400" lvl="1" indent="-457200">
              <a:lnSpc>
                <a:spcPct val="120000"/>
              </a:lnSpc>
              <a:spcAft>
                <a:spcPts val="600"/>
              </a:spcAft>
              <a:buClr>
                <a:schemeClr val="tx1">
                  <a:lumMod val="75000"/>
                  <a:lumOff val="25000"/>
                </a:schemeClr>
              </a:buClr>
              <a:buFont typeface="Wingdings" panose="05000000000000000000" pitchFamily="2" charset="2"/>
              <a:buChar char="q"/>
            </a:pPr>
            <a:r>
              <a:rPr lang="en-US" b="1">
                <a:solidFill>
                  <a:srgbClr val="0176BB"/>
                </a:solidFill>
              </a:rPr>
              <a:t>Rape**</a:t>
            </a:r>
            <a:endParaRPr lang="en-US"/>
          </a:p>
          <a:p>
            <a:pPr marL="914400" lvl="1" indent="-457200">
              <a:lnSpc>
                <a:spcPct val="120000"/>
              </a:lnSpc>
              <a:spcAft>
                <a:spcPts val="600"/>
              </a:spcAft>
              <a:buClr>
                <a:schemeClr val="tx1">
                  <a:lumMod val="75000"/>
                  <a:lumOff val="25000"/>
                </a:schemeClr>
              </a:buClr>
              <a:buFont typeface="Wingdings" panose="05000000000000000000" pitchFamily="2" charset="2"/>
              <a:buChar char="q"/>
            </a:pPr>
            <a:r>
              <a:rPr lang="en-US" b="1">
                <a:solidFill>
                  <a:srgbClr val="0176BB"/>
                </a:solidFill>
              </a:rPr>
              <a:t>Sodomy</a:t>
            </a:r>
            <a:r>
              <a:rPr lang="en-US"/>
              <a:t> (oral/anal penetration)</a:t>
            </a:r>
            <a:r>
              <a:rPr lang="en-US" b="1">
                <a:solidFill>
                  <a:srgbClr val="0176BB"/>
                </a:solidFill>
              </a:rPr>
              <a:t>**</a:t>
            </a:r>
            <a:endParaRPr lang="en-US"/>
          </a:p>
          <a:p>
            <a:pPr marL="914400" lvl="1" indent="-457200">
              <a:lnSpc>
                <a:spcPct val="120000"/>
              </a:lnSpc>
              <a:spcAft>
                <a:spcPts val="600"/>
              </a:spcAft>
              <a:buClr>
                <a:schemeClr val="tx1">
                  <a:lumMod val="75000"/>
                  <a:lumOff val="25000"/>
                </a:schemeClr>
              </a:buClr>
              <a:buFont typeface="Wingdings" panose="05000000000000000000" pitchFamily="2" charset="2"/>
              <a:buChar char="q"/>
            </a:pPr>
            <a:r>
              <a:rPr lang="en-US" b="1">
                <a:solidFill>
                  <a:srgbClr val="0176BB"/>
                </a:solidFill>
              </a:rPr>
              <a:t>Sexual Assault With An Object </a:t>
            </a:r>
            <a:r>
              <a:rPr lang="en-US"/>
              <a:t>(other than genitalia)</a:t>
            </a:r>
            <a:r>
              <a:rPr lang="en-US" b="1">
                <a:solidFill>
                  <a:srgbClr val="0176BB"/>
                </a:solidFill>
              </a:rPr>
              <a:t>**</a:t>
            </a:r>
            <a:endParaRPr lang="en-US"/>
          </a:p>
          <a:p>
            <a:pPr marL="914400" lvl="1" indent="-457200">
              <a:lnSpc>
                <a:spcPct val="120000"/>
              </a:lnSpc>
              <a:spcAft>
                <a:spcPts val="600"/>
              </a:spcAft>
              <a:buClr>
                <a:schemeClr val="tx1">
                  <a:lumMod val="75000"/>
                  <a:lumOff val="25000"/>
                </a:schemeClr>
              </a:buClr>
              <a:buFont typeface="Wingdings" panose="05000000000000000000" pitchFamily="2" charset="2"/>
              <a:buChar char="q"/>
            </a:pPr>
            <a:r>
              <a:rPr lang="en-US" b="1">
                <a:solidFill>
                  <a:srgbClr val="0176BB"/>
                </a:solidFill>
              </a:rPr>
              <a:t>Fondling/criminal sexual contact**</a:t>
            </a:r>
          </a:p>
          <a:p>
            <a:pPr marL="914400" lvl="1" indent="-457200">
              <a:lnSpc>
                <a:spcPct val="120000"/>
              </a:lnSpc>
              <a:spcAft>
                <a:spcPts val="600"/>
              </a:spcAft>
              <a:buClr>
                <a:schemeClr val="tx1">
                  <a:lumMod val="75000"/>
                  <a:lumOff val="25000"/>
                </a:schemeClr>
              </a:buClr>
              <a:buFont typeface="Wingdings" panose="05000000000000000000" pitchFamily="2" charset="2"/>
              <a:buChar char="q"/>
            </a:pPr>
            <a:r>
              <a:rPr lang="en-US"/>
              <a:t>Incest</a:t>
            </a:r>
          </a:p>
          <a:p>
            <a:pPr marL="914400" lvl="1" indent="-457200">
              <a:lnSpc>
                <a:spcPct val="120000"/>
              </a:lnSpc>
              <a:spcAft>
                <a:spcPts val="600"/>
              </a:spcAft>
              <a:buFont typeface="Wingdings" panose="05000000000000000000" pitchFamily="2" charset="2"/>
              <a:buChar char="q"/>
            </a:pPr>
            <a:r>
              <a:rPr lang="en-US"/>
              <a:t>Statutory Rape</a:t>
            </a:r>
          </a:p>
          <a:p>
            <a:pPr marL="0" lvl="1" indent="0">
              <a:lnSpc>
                <a:spcPct val="120000"/>
              </a:lnSpc>
              <a:spcAft>
                <a:spcPts val="600"/>
              </a:spcAft>
              <a:buNone/>
            </a:pPr>
            <a:r>
              <a:rPr lang="en-US" sz="2900" b="1">
                <a:solidFill>
                  <a:srgbClr val="0176BB"/>
                </a:solidFill>
              </a:rPr>
              <a:t>**</a:t>
            </a:r>
            <a:r>
              <a:rPr lang="en-US" sz="2900"/>
              <a:t>Note: On June 23, 2025, the Department of Justice’s Criminal Justice Information Services Division published an updated User’s Manual for the National Incident Based Reporting System (NIBRS) with changes to the definitions of fondling and rape (expanding their scope). Consult with board counsel on any changes to board policies and any questions regarding implementation of these definitions.</a:t>
            </a:r>
          </a:p>
        </p:txBody>
      </p:sp>
    </p:spTree>
    <p:extLst>
      <p:ext uri="{BB962C8B-B14F-4D97-AF65-F5344CB8AC3E}">
        <p14:creationId val="220782265"/>
      </p:ext>
    </p:extLst>
  </p:cSld>
  <p:clrMapOvr>
    <a:masterClrMapping/>
  </p:clrMapOvr>
  <p:transition/>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Example: Sexual Assault (2 of 2)</a:t>
            </a:r>
          </a:p>
        </p:txBody>
      </p:sp>
      <p:sp>
        <p:nvSpPr>
          <p:cNvPr id="3" name="Text Placeholder 2"/>
          <p:cNvSpPr>
            <a:spLocks noGrp="1"/>
          </p:cNvSpPr>
          <p:nvPr>
            <p:ph type="body" sz="quarter" idx="17"/>
          </p:nvPr>
        </p:nvSpPr>
        <p:spPr>
          <a:xfrm>
            <a:off x="555625" y="1967930"/>
            <a:ext cx="11122025" cy="4404296"/>
          </a:xfrm>
        </p:spPr>
        <p:txBody>
          <a:bodyPr numCol="1">
            <a:noAutofit/>
          </a:bodyPr>
          <a:lstStyle/>
          <a:p>
            <a:pPr>
              <a:spcAft>
                <a:spcPts val="1200"/>
              </a:spcAft>
              <a:buFont typeface="Wingdings" panose="05000000000000000000" pitchFamily="2" charset="2"/>
              <a:buChar char="q"/>
            </a:pPr>
            <a:r>
              <a:rPr lang="en-US" sz="2800"/>
              <a:t>In cases of rape (including sodomy and/or sexual assault with an object) or “criminal sexual contact” (formerly fondling), there was either:</a:t>
            </a:r>
          </a:p>
          <a:p>
            <a:pPr marL="914400" lvl="1" indent="-457200">
              <a:spcAft>
                <a:spcPts val="1200"/>
              </a:spcAft>
              <a:buFont typeface="Wingdings" panose="05000000000000000000" pitchFamily="2" charset="2"/>
              <a:buChar char="q"/>
            </a:pPr>
            <a:r>
              <a:rPr lang="en-US" sz="2800"/>
              <a:t>No consent, or</a:t>
            </a:r>
          </a:p>
          <a:p>
            <a:pPr marL="914400" lvl="1" indent="-457200">
              <a:spcAft>
                <a:spcPts val="1200"/>
              </a:spcAft>
              <a:buFont typeface="Wingdings" panose="05000000000000000000" pitchFamily="2" charset="2"/>
              <a:buChar char="q"/>
            </a:pPr>
            <a:r>
              <a:rPr lang="en-US" sz="2800"/>
              <a:t>Victim was incapable of giving consent because of age or temporary/permanent mental or physical incapacity</a:t>
            </a:r>
          </a:p>
          <a:p>
            <a:pPr marL="914400" lvl="1" indent="-457200">
              <a:spcAft>
                <a:spcPts val="1200"/>
              </a:spcAft>
              <a:buFont typeface="Wingdings" panose="05000000000000000000" pitchFamily="2" charset="2"/>
              <a:buChar char="q"/>
            </a:pPr>
            <a:r>
              <a:rPr lang="en-US" sz="2800"/>
              <a:t>Physical resistance by the victim is not required to establish lack of consent (2025 NIBRS rape definition)</a:t>
            </a:r>
          </a:p>
          <a:p>
            <a:pPr marL="0" indent="0">
              <a:spcAft>
                <a:spcPts val="1200"/>
              </a:spcAft>
              <a:buNone/>
            </a:pPr>
            <a:r>
              <a:rPr lang="en-US" sz="2600"/>
              <a:t>[34 C.F.R. 106.30(a); 20 U.S.C. 1092(f)(6)(A)(v); FBI UCR National Incident-Based Reporting System User Manual]</a:t>
            </a:r>
          </a:p>
          <a:p>
            <a:pPr>
              <a:spcAft>
                <a:spcPts val="1200"/>
              </a:spcAft>
            </a:pPr>
            <a:endParaRPr lang="en-US" sz="2800"/>
          </a:p>
        </p:txBody>
      </p:sp>
    </p:spTree>
    <p:extLst>
      <p:ext uri="{BB962C8B-B14F-4D97-AF65-F5344CB8AC3E}">
        <p14:creationId val="1615528082"/>
      </p:ext>
    </p:extLst>
  </p:cSld>
  <p:clrMapOvr>
    <a:masterClrMapping/>
  </p:clrMapOvr>
  <p:transition/>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Example: Dating Violence</a:t>
            </a:r>
          </a:p>
        </p:txBody>
      </p:sp>
      <p:sp>
        <p:nvSpPr>
          <p:cNvPr id="3" name="Text Placeholder 2"/>
          <p:cNvSpPr>
            <a:spLocks noGrp="1"/>
          </p:cNvSpPr>
          <p:nvPr>
            <p:ph type="body" sz="quarter" idx="17"/>
          </p:nvPr>
        </p:nvSpPr>
        <p:spPr>
          <a:xfrm>
            <a:off x="555625" y="1967930"/>
            <a:ext cx="11122025" cy="4404296"/>
          </a:xfrm>
        </p:spPr>
        <p:txBody>
          <a:bodyPr>
            <a:normAutofit fontScale="85000" lnSpcReduction="20000"/>
          </a:bodyPr>
          <a:lstStyle/>
          <a:p>
            <a:pPr>
              <a:lnSpc>
                <a:spcPct val="110000"/>
              </a:lnSpc>
              <a:spcAft>
                <a:spcPts val="800"/>
              </a:spcAft>
              <a:buFont typeface="Wingdings" panose="05000000000000000000" pitchFamily="2" charset="2"/>
              <a:buChar char="q"/>
            </a:pPr>
            <a:r>
              <a:rPr lang="en-US" sz="3100"/>
              <a:t>Conduct on the basis of sex</a:t>
            </a:r>
          </a:p>
          <a:p>
            <a:pPr>
              <a:lnSpc>
                <a:spcPct val="110000"/>
              </a:lnSpc>
              <a:spcAft>
                <a:spcPts val="800"/>
              </a:spcAft>
              <a:buFont typeface="Wingdings" panose="05000000000000000000" pitchFamily="2" charset="2"/>
              <a:buChar char="q"/>
            </a:pPr>
            <a:r>
              <a:rPr lang="en-US" sz="3100"/>
              <a:t>Violence committed by a person</a:t>
            </a:r>
          </a:p>
          <a:p>
            <a:pPr>
              <a:lnSpc>
                <a:spcPct val="110000"/>
              </a:lnSpc>
              <a:spcAft>
                <a:spcPts val="800"/>
              </a:spcAft>
              <a:buFont typeface="Wingdings" panose="05000000000000000000" pitchFamily="2" charset="2"/>
              <a:buChar char="q"/>
            </a:pPr>
            <a:r>
              <a:rPr lang="en-US" sz="3100"/>
              <a:t>Who has been in a social relationship of a romantic or intimate nature with the victim</a:t>
            </a:r>
          </a:p>
          <a:p>
            <a:pPr>
              <a:lnSpc>
                <a:spcPct val="110000"/>
              </a:lnSpc>
              <a:spcAft>
                <a:spcPts val="800"/>
              </a:spcAft>
              <a:buFont typeface="Wingdings" panose="05000000000000000000" pitchFamily="2" charset="2"/>
              <a:buChar char="q"/>
            </a:pPr>
            <a:r>
              <a:rPr lang="en-US" sz="3100"/>
              <a:t>Where the existence of such a relationship shall be determined based on a consideration of the following factors:</a:t>
            </a:r>
          </a:p>
          <a:p>
            <a:pPr marL="914400" lvl="1" indent="-457200">
              <a:lnSpc>
                <a:spcPct val="110000"/>
              </a:lnSpc>
              <a:spcAft>
                <a:spcPts val="800"/>
              </a:spcAft>
              <a:buFont typeface="Wingdings" panose="05000000000000000000" pitchFamily="2" charset="2"/>
              <a:buChar char="q"/>
            </a:pPr>
            <a:r>
              <a:rPr lang="en-US" sz="3100"/>
              <a:t>Length of relationship</a:t>
            </a:r>
          </a:p>
          <a:p>
            <a:pPr marL="914400" lvl="1" indent="-457200">
              <a:lnSpc>
                <a:spcPct val="110000"/>
              </a:lnSpc>
              <a:spcAft>
                <a:spcPts val="800"/>
              </a:spcAft>
              <a:buFont typeface="Wingdings" panose="05000000000000000000" pitchFamily="2" charset="2"/>
              <a:buChar char="q"/>
            </a:pPr>
            <a:r>
              <a:rPr lang="en-US" sz="3100"/>
              <a:t>Type of relationship</a:t>
            </a:r>
          </a:p>
          <a:p>
            <a:pPr marL="914400" lvl="1" indent="-457200">
              <a:lnSpc>
                <a:spcPct val="110000"/>
              </a:lnSpc>
              <a:spcAft>
                <a:spcPts val="800"/>
              </a:spcAft>
              <a:buFont typeface="Wingdings" panose="05000000000000000000" pitchFamily="2" charset="2"/>
              <a:buChar char="q"/>
            </a:pPr>
            <a:r>
              <a:rPr lang="en-US" sz="3100"/>
              <a:t>Frequency of interaction between persons involved in relationship</a:t>
            </a:r>
            <a:endParaRPr lang="en-US"/>
          </a:p>
          <a:p>
            <a:pPr marL="0" indent="0">
              <a:lnSpc>
                <a:spcPct val="110000"/>
              </a:lnSpc>
              <a:spcAft>
                <a:spcPts val="1200"/>
              </a:spcAft>
              <a:buNone/>
            </a:pPr>
            <a:r>
              <a:rPr lang="en-US" sz="2600"/>
              <a:t>[34 C.F.R. 106.30(a); 34 U.S.C. 12291(a)(10)]</a:t>
            </a:r>
          </a:p>
        </p:txBody>
      </p:sp>
    </p:spTree>
    <p:extLst>
      <p:ext uri="{BB962C8B-B14F-4D97-AF65-F5344CB8AC3E}">
        <p14:creationId val="2866609570"/>
      </p:ext>
    </p:extLst>
  </p:cSld>
  <p:clrMapOvr>
    <a:masterClrMapping/>
  </p:clrMapOvr>
  <p:transition/>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Example: Domestic Violence</a:t>
            </a:r>
          </a:p>
        </p:txBody>
      </p:sp>
      <p:sp>
        <p:nvSpPr>
          <p:cNvPr id="3" name="Text Placeholder 2"/>
          <p:cNvSpPr>
            <a:spLocks noGrp="1"/>
          </p:cNvSpPr>
          <p:nvPr>
            <p:ph type="body" sz="quarter" idx="17"/>
          </p:nvPr>
        </p:nvSpPr>
        <p:spPr>
          <a:xfrm>
            <a:off x="555625" y="1967930"/>
            <a:ext cx="11122025" cy="4404296"/>
          </a:xfrm>
        </p:spPr>
        <p:txBody>
          <a:bodyPr>
            <a:normAutofit fontScale="62500" lnSpcReduction="20000"/>
          </a:bodyPr>
          <a:lstStyle/>
          <a:p>
            <a:pPr>
              <a:lnSpc>
                <a:spcPct val="120000"/>
              </a:lnSpc>
              <a:spcAft>
                <a:spcPts val="800"/>
              </a:spcAft>
              <a:buFont typeface="Wingdings" panose="05000000000000000000" pitchFamily="2" charset="2"/>
              <a:buChar char="q"/>
            </a:pPr>
            <a:r>
              <a:rPr lang="en-US" sz="3100"/>
              <a:t>Conduct </a:t>
            </a:r>
            <a:r>
              <a:rPr lang="en-US" sz="3100" b="1">
                <a:solidFill>
                  <a:srgbClr val="0176BB"/>
                </a:solidFill>
              </a:rPr>
              <a:t>on the basis of sex</a:t>
            </a:r>
          </a:p>
          <a:p>
            <a:pPr>
              <a:lnSpc>
                <a:spcPct val="120000"/>
              </a:lnSpc>
              <a:spcAft>
                <a:spcPts val="800"/>
              </a:spcAft>
              <a:buFont typeface="Wingdings" panose="05000000000000000000" pitchFamily="2" charset="2"/>
              <a:buChar char="q"/>
            </a:pPr>
            <a:r>
              <a:rPr lang="en-US" sz="3100"/>
              <a:t>Felony or misdemeanor crime of violence committed:</a:t>
            </a:r>
          </a:p>
          <a:p>
            <a:pPr marL="914400" lvl="1" indent="-457200">
              <a:lnSpc>
                <a:spcPct val="120000"/>
              </a:lnSpc>
              <a:spcAft>
                <a:spcPts val="800"/>
              </a:spcAft>
              <a:buFont typeface="Wingdings" panose="05000000000000000000" pitchFamily="2" charset="2"/>
              <a:buChar char="q"/>
            </a:pPr>
            <a:r>
              <a:rPr lang="en-US" sz="3100"/>
              <a:t>By current/former spouse or intimate partner of the victim</a:t>
            </a:r>
          </a:p>
          <a:p>
            <a:pPr marL="914400" lvl="1" indent="-457200">
              <a:lnSpc>
                <a:spcPct val="120000"/>
              </a:lnSpc>
              <a:spcAft>
                <a:spcPts val="800"/>
              </a:spcAft>
              <a:buFont typeface="Wingdings" panose="05000000000000000000" pitchFamily="2" charset="2"/>
              <a:buChar char="q"/>
            </a:pPr>
            <a:r>
              <a:rPr lang="en-US" sz="3100"/>
              <a:t>By a person with whom the victim shares a child in common</a:t>
            </a:r>
          </a:p>
          <a:p>
            <a:pPr marL="914400" lvl="1" indent="-457200">
              <a:lnSpc>
                <a:spcPct val="120000"/>
              </a:lnSpc>
              <a:spcAft>
                <a:spcPts val="800"/>
              </a:spcAft>
              <a:buFont typeface="Wingdings" panose="05000000000000000000" pitchFamily="2" charset="2"/>
              <a:buChar char="q"/>
            </a:pPr>
            <a:r>
              <a:rPr lang="en-US" sz="3100"/>
              <a:t>By a person who is cohabitating with or has cohabitated with the victim as a spouse or intimate partner</a:t>
            </a:r>
          </a:p>
          <a:p>
            <a:pPr marL="914400" lvl="1" indent="-457200">
              <a:lnSpc>
                <a:spcPct val="120000"/>
              </a:lnSpc>
              <a:spcAft>
                <a:spcPts val="800"/>
              </a:spcAft>
              <a:buFont typeface="Wingdings" panose="05000000000000000000" pitchFamily="2" charset="2"/>
              <a:buChar char="q"/>
            </a:pPr>
            <a:r>
              <a:rPr lang="en-US" sz="3100"/>
              <a:t>By a person similarly situated to a spouse of the victim under the domestic or family violence laws of the jurisdiction</a:t>
            </a:r>
          </a:p>
          <a:p>
            <a:pPr marL="914400" lvl="1" indent="-457200">
              <a:lnSpc>
                <a:spcPct val="120000"/>
              </a:lnSpc>
              <a:spcAft>
                <a:spcPts val="800"/>
              </a:spcAft>
              <a:buFont typeface="Wingdings" panose="05000000000000000000" pitchFamily="2" charset="2"/>
              <a:buChar char="q"/>
            </a:pPr>
            <a:r>
              <a:rPr lang="en-US" sz="3100"/>
              <a:t>By any other person against an adult or youth victim who is protected from that person’s acts under the domestic or family violence laws of the jurisdiction</a:t>
            </a:r>
          </a:p>
          <a:p>
            <a:pPr marL="0" indent="0">
              <a:buNone/>
            </a:pPr>
            <a:r>
              <a:rPr lang="en-US" sz="2800"/>
              <a:t>[34 C.F.R. 106.30(a); 34 U.S.C. 12291(a)(8)]</a:t>
            </a:r>
          </a:p>
        </p:txBody>
      </p:sp>
    </p:spTree>
    <p:extLst>
      <p:ext uri="{BB962C8B-B14F-4D97-AF65-F5344CB8AC3E}">
        <p14:creationId val="1910288868"/>
      </p:ext>
    </p:extLst>
  </p:cSld>
  <p:clrMapOvr>
    <a:masterClrMapping/>
  </p:clrMapOvr>
  <p:transition/>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Example: Stalking</a:t>
            </a:r>
          </a:p>
        </p:txBody>
      </p:sp>
      <p:sp>
        <p:nvSpPr>
          <p:cNvPr id="3" name="Text Placeholder 2"/>
          <p:cNvSpPr>
            <a:spLocks noGrp="1"/>
          </p:cNvSpPr>
          <p:nvPr>
            <p:ph type="body" sz="quarter" idx="17"/>
          </p:nvPr>
        </p:nvSpPr>
        <p:spPr>
          <a:xfrm>
            <a:off x="555625" y="1967930"/>
            <a:ext cx="11122025" cy="4404296"/>
          </a:xfrm>
        </p:spPr>
        <p:txBody>
          <a:bodyPr>
            <a:normAutofit fontScale="85000" lnSpcReduction="20000"/>
          </a:bodyPr>
          <a:lstStyle/>
          <a:p>
            <a:pPr>
              <a:lnSpc>
                <a:spcPct val="120000"/>
              </a:lnSpc>
              <a:buFont typeface="Wingdings" panose="05000000000000000000" pitchFamily="2" charset="2"/>
              <a:buChar char="q"/>
            </a:pPr>
            <a:r>
              <a:rPr lang="en-US"/>
              <a:t>Conduct </a:t>
            </a:r>
            <a:r>
              <a:rPr lang="en-US" b="1">
                <a:solidFill>
                  <a:srgbClr val="0176BB"/>
                </a:solidFill>
              </a:rPr>
              <a:t>on the basis of sex</a:t>
            </a:r>
          </a:p>
          <a:p>
            <a:pPr>
              <a:lnSpc>
                <a:spcPct val="120000"/>
              </a:lnSpc>
              <a:buFont typeface="Wingdings" panose="05000000000000000000" pitchFamily="2" charset="2"/>
              <a:buChar char="q"/>
            </a:pPr>
            <a:r>
              <a:rPr lang="en-US"/>
              <a:t>Course of conduct</a:t>
            </a:r>
          </a:p>
          <a:p>
            <a:pPr>
              <a:lnSpc>
                <a:spcPct val="120000"/>
              </a:lnSpc>
              <a:buFont typeface="Wingdings" panose="05000000000000000000" pitchFamily="2" charset="2"/>
              <a:buChar char="q"/>
            </a:pPr>
            <a:r>
              <a:rPr lang="en-US"/>
              <a:t>Directed at a specific person</a:t>
            </a:r>
          </a:p>
          <a:p>
            <a:pPr>
              <a:lnSpc>
                <a:spcPct val="120000"/>
              </a:lnSpc>
              <a:buFont typeface="Wingdings" panose="05000000000000000000" pitchFamily="2" charset="2"/>
              <a:buChar char="q"/>
            </a:pPr>
            <a:r>
              <a:rPr lang="en-US"/>
              <a:t>Would cause a reasonable person to either:</a:t>
            </a:r>
          </a:p>
          <a:p>
            <a:pPr marL="914400" lvl="1" indent="-457200">
              <a:lnSpc>
                <a:spcPct val="120000"/>
              </a:lnSpc>
              <a:buFont typeface="Wingdings" panose="05000000000000000000" pitchFamily="2" charset="2"/>
              <a:buChar char="q"/>
            </a:pPr>
            <a:r>
              <a:rPr lang="en-US"/>
              <a:t>Fear for his or her safety or the safety of others; or</a:t>
            </a:r>
          </a:p>
          <a:p>
            <a:pPr marL="914400" lvl="1" indent="-457200">
              <a:lnSpc>
                <a:spcPct val="120000"/>
              </a:lnSpc>
              <a:buFont typeface="Wingdings" panose="05000000000000000000" pitchFamily="2" charset="2"/>
              <a:buChar char="q"/>
            </a:pPr>
            <a:r>
              <a:rPr lang="en-US"/>
              <a:t>Suffer substantial emotional distress.</a:t>
            </a:r>
          </a:p>
          <a:p>
            <a:pPr marL="0" indent="0">
              <a:lnSpc>
                <a:spcPct val="120000"/>
              </a:lnSpc>
              <a:buNone/>
            </a:pPr>
            <a:r>
              <a:rPr lang="en-US" sz="2800"/>
              <a:t>[34 C.F.R. 106.30(a); 34 U.S.C. 12291(a)(30)]</a:t>
            </a:r>
          </a:p>
        </p:txBody>
      </p:sp>
    </p:spTree>
    <p:extLst>
      <p:ext uri="{BB962C8B-B14F-4D97-AF65-F5344CB8AC3E}">
        <p14:creationId val="3967223891"/>
      </p:ext>
    </p:extLst>
  </p:cSld>
  <p:clrMapOvr>
    <a:masterClrMapping/>
  </p:clrMapOvr>
  <p:transition/>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Scope of Education Program/Activity</a:t>
            </a:r>
          </a:p>
        </p:txBody>
      </p:sp>
      <p:sp>
        <p:nvSpPr>
          <p:cNvPr id="3" name="Text Placeholder 2"/>
          <p:cNvSpPr>
            <a:spLocks noGrp="1"/>
          </p:cNvSpPr>
          <p:nvPr>
            <p:ph type="body" sz="quarter" idx="17"/>
          </p:nvPr>
        </p:nvSpPr>
        <p:spPr>
          <a:xfrm>
            <a:off x="555625" y="1967930"/>
            <a:ext cx="11122025" cy="4404296"/>
          </a:xfrm>
        </p:spPr>
        <p:txBody>
          <a:bodyPr>
            <a:noAutofit/>
          </a:bodyPr>
          <a:lstStyle/>
          <a:p>
            <a:r>
              <a:rPr lang="en-US" sz="3000"/>
              <a:t>Remember that the behavior addressed must occur in the recipient’s “education program or activity”</a:t>
            </a:r>
          </a:p>
          <a:p>
            <a:pPr marL="914400">
              <a:buFont typeface="Courier New" panose="02070309020205020404" pitchFamily="49" charset="0"/>
              <a:buChar char="o"/>
            </a:pPr>
            <a:r>
              <a:rPr lang="en-US" sz="3000"/>
              <a:t>“Education program or activity” means all of the operations of the recipient [34 CFR 106.2(h)(2)(i)]</a:t>
            </a:r>
          </a:p>
          <a:p>
            <a:pPr marL="914400">
              <a:buFont typeface="Courier New" panose="02070309020205020404" pitchFamily="49" charset="0"/>
              <a:buChar char="o"/>
            </a:pPr>
            <a:r>
              <a:rPr lang="en-US" sz="3000"/>
              <a:t>In the Title IX grievance context, “education program or activity” includes “locations, events, or circumstances over which the recipient exercised </a:t>
            </a:r>
            <a:r>
              <a:rPr lang="en-US" sz="3000" b="1">
                <a:solidFill>
                  <a:srgbClr val="0176BB"/>
                </a:solidFill>
              </a:rPr>
              <a:t>substantial control</a:t>
            </a:r>
            <a:r>
              <a:rPr lang="en-US" sz="3000">
                <a:solidFill>
                  <a:srgbClr val="0176BB"/>
                </a:solidFill>
              </a:rPr>
              <a:t> </a:t>
            </a:r>
            <a:r>
              <a:rPr lang="en-US" sz="3000"/>
              <a:t>over both the </a:t>
            </a:r>
            <a:r>
              <a:rPr lang="en-US" sz="3000" b="1">
                <a:solidFill>
                  <a:srgbClr val="0176BB"/>
                </a:solidFill>
              </a:rPr>
              <a:t>respondent</a:t>
            </a:r>
            <a:r>
              <a:rPr lang="en-US" sz="3000"/>
              <a:t> and the </a:t>
            </a:r>
            <a:r>
              <a:rPr lang="en-US" sz="3000" b="1">
                <a:solidFill>
                  <a:srgbClr val="0176BB"/>
                </a:solidFill>
              </a:rPr>
              <a:t>context</a:t>
            </a:r>
            <a:r>
              <a:rPr lang="en-US" sz="3000"/>
              <a:t> in which the sexual harassment occurs.” [34 CFR 106.44(a)]</a:t>
            </a:r>
          </a:p>
        </p:txBody>
      </p:sp>
    </p:spTree>
    <p:extLst>
      <p:ext uri="{BB962C8B-B14F-4D97-AF65-F5344CB8AC3E}">
        <p14:creationId val="3530816120"/>
      </p:ext>
    </p:extLst>
  </p:cSld>
  <p:clrMapOvr>
    <a:masterClrMapping/>
  </p:clrMapOvr>
  <p:transition/>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p:txBody>
          <a:bodyPr>
            <a:normAutofit fontScale="90000"/>
          </a:bodyPr>
          <a:lstStyle/>
          <a:p>
            <a:r>
              <a:rPr lang="en-US" sz="4400"/>
              <a:t>Relevancy: What Can You Consider?</a:t>
            </a:r>
          </a:p>
        </p:txBody>
      </p:sp>
      <p:pic>
        <p:nvPicPr>
          <p:cNvPr id="9" name="Picture Placeholder 8" descr="" title="Relevancy"/>
          <p:cNvPicPr>
            <a:picLocks noGrp="1" noChangeAspect="1"/>
          </p:cNvPicPr>
          <p:nvPr>
            <p:ph type="pic" sz="quarter" idx="21"/>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val="4102912518"/>
      </p:ext>
    </p:extLst>
  </p:cSld>
  <p:clrMapOvr>
    <a:masterClrMapping/>
  </p:clrMapOvr>
  <p:transition/>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Issues of Relevancy (1 of 4)</a:t>
            </a:r>
            <a:endParaRPr lang="en-US"/>
          </a:p>
        </p:txBody>
      </p:sp>
      <p:sp>
        <p:nvSpPr>
          <p:cNvPr id="3" name="Text Placeholder 2"/>
          <p:cNvSpPr>
            <a:spLocks noGrp="1"/>
          </p:cNvSpPr>
          <p:nvPr>
            <p:ph type="body" sz="quarter" idx="17"/>
          </p:nvPr>
        </p:nvSpPr>
        <p:spPr>
          <a:xfrm>
            <a:off x="555625" y="1967930"/>
            <a:ext cx="11122025" cy="4404296"/>
          </a:xfrm>
        </p:spPr>
        <p:txBody>
          <a:bodyPr/>
          <a:lstStyle/>
          <a:p>
            <a:r>
              <a:rPr lang="en-US"/>
              <a:t>The Rules of Evidence do </a:t>
            </a:r>
            <a:r>
              <a:rPr lang="en-US" b="1">
                <a:solidFill>
                  <a:srgbClr val="0176BB"/>
                </a:solidFill>
              </a:rPr>
              <a:t>NOT</a:t>
            </a:r>
            <a:r>
              <a:rPr lang="en-US"/>
              <a:t> apply and </a:t>
            </a:r>
            <a:r>
              <a:rPr lang="en-US" b="1">
                <a:solidFill>
                  <a:srgbClr val="0176BB"/>
                </a:solidFill>
              </a:rPr>
              <a:t>CANNOT</a:t>
            </a:r>
            <a:r>
              <a:rPr lang="en-US"/>
              <a:t> apply 85 FR 30337</a:t>
            </a:r>
          </a:p>
          <a:p>
            <a:r>
              <a:rPr lang="en-US"/>
              <a:t>“The Department appreciates the opportunity to clarify here that the final regulations </a:t>
            </a:r>
            <a:r>
              <a:rPr lang="en-US" b="1">
                <a:solidFill>
                  <a:srgbClr val="0176BB"/>
                </a:solidFill>
              </a:rPr>
              <a:t>do not allow</a:t>
            </a:r>
            <a:r>
              <a:rPr lang="en-US">
                <a:solidFill>
                  <a:srgbClr val="0176BB"/>
                </a:solidFill>
              </a:rPr>
              <a:t> </a:t>
            </a:r>
            <a:r>
              <a:rPr lang="en-US"/>
              <a:t>a recipient to impose rules of evidence that </a:t>
            </a:r>
            <a:r>
              <a:rPr lang="en-US" b="1">
                <a:solidFill>
                  <a:srgbClr val="0176BB"/>
                </a:solidFill>
              </a:rPr>
              <a:t>result in the exclusion of relevant evidence</a:t>
            </a:r>
            <a:r>
              <a:rPr lang="en-US"/>
              <a:t>; the decision-maker must consider relevant evidence and must not consider irrelevant evidence.” 85 FR 30336-37</a:t>
            </a:r>
          </a:p>
          <a:p>
            <a:endParaRPr lang="en-US"/>
          </a:p>
        </p:txBody>
      </p:sp>
    </p:spTree>
    <p:extLst>
      <p:ext uri="{BB962C8B-B14F-4D97-AF65-F5344CB8AC3E}">
        <p14:creationId val="2819871202"/>
      </p:ext>
    </p:extLst>
  </p:cSld>
  <p:clrMapOvr>
    <a:masterClrMapping/>
  </p:clrMapOvr>
  <p:transition/>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Issues of Relevancy (2 of 4)</a:t>
            </a:r>
          </a:p>
        </p:txBody>
      </p:sp>
      <p:sp>
        <p:nvSpPr>
          <p:cNvPr id="3" name="Text Placeholder 2"/>
          <p:cNvSpPr>
            <a:spLocks noGrp="1"/>
          </p:cNvSpPr>
          <p:nvPr>
            <p:ph type="body" sz="quarter" idx="17"/>
          </p:nvPr>
        </p:nvSpPr>
        <p:spPr>
          <a:xfrm>
            <a:off x="555625" y="1968500"/>
            <a:ext cx="11122025" cy="4403725"/>
          </a:xfrm>
        </p:spPr>
        <p:txBody>
          <a:bodyPr>
            <a:noAutofit/>
          </a:bodyPr>
          <a:lstStyle/>
          <a:p>
            <a:pPr>
              <a:spcAft>
                <a:spcPts val="1200"/>
              </a:spcAft>
            </a:pPr>
            <a:r>
              <a:rPr lang="en-US" sz="2800"/>
              <a:t>Not generally permissible unless expressly touched upon in Regulations (85 FR 30294):</a:t>
            </a:r>
          </a:p>
          <a:p>
            <a:pPr marL="914400" lvl="1" indent="-457200">
              <a:spcAft>
                <a:spcPts val="1200"/>
              </a:spcAft>
              <a:buFont typeface="Courier New" panose="02070309020205020404" pitchFamily="49" charset="0"/>
              <a:buChar char="o"/>
            </a:pPr>
            <a:r>
              <a:rPr lang="en-US" sz="2800"/>
              <a:t>Information protected by a </a:t>
            </a:r>
            <a:r>
              <a:rPr lang="en-US" sz="2800" b="1">
                <a:solidFill>
                  <a:srgbClr val="0176BB"/>
                </a:solidFill>
              </a:rPr>
              <a:t>legally recognized privilege</a:t>
            </a:r>
          </a:p>
          <a:p>
            <a:pPr marL="914400" lvl="1" indent="-457200">
              <a:spcAft>
                <a:spcPts val="1200"/>
              </a:spcAft>
              <a:buFont typeface="Courier New" panose="02070309020205020404" pitchFamily="49" charset="0"/>
              <a:buChar char="o"/>
            </a:pPr>
            <a:r>
              <a:rPr lang="en-US" sz="2800"/>
              <a:t>Evidence about </a:t>
            </a:r>
            <a:r>
              <a:rPr lang="en-US" sz="2800" b="1">
                <a:solidFill>
                  <a:srgbClr val="0176BB"/>
                </a:solidFill>
              </a:rPr>
              <a:t>complainant’s prior sexual history</a:t>
            </a:r>
          </a:p>
          <a:p>
            <a:pPr marL="914400" lvl="1" indent="-457200">
              <a:spcAft>
                <a:spcPts val="1200"/>
              </a:spcAft>
              <a:buFont typeface="Courier New" panose="02070309020205020404" pitchFamily="49" charset="0"/>
              <a:buChar char="o"/>
            </a:pPr>
            <a:r>
              <a:rPr lang="en-US" sz="2800"/>
              <a:t>Party’s </a:t>
            </a:r>
            <a:r>
              <a:rPr lang="en-US" sz="2800" b="1">
                <a:solidFill>
                  <a:srgbClr val="0176BB"/>
                </a:solidFill>
              </a:rPr>
              <a:t>medical, psychological, and similar records </a:t>
            </a:r>
            <a:r>
              <a:rPr lang="en-US" sz="2800"/>
              <a:t>unless voluntary written consent</a:t>
            </a:r>
          </a:p>
          <a:p>
            <a:pPr marL="914400" lvl="1" indent="-457200">
              <a:spcAft>
                <a:spcPts val="1200"/>
              </a:spcAft>
              <a:buFont typeface="Courier New" panose="02070309020205020404" pitchFamily="49" charset="0"/>
              <a:buChar char="o"/>
            </a:pPr>
            <a:r>
              <a:rPr lang="en-US" sz="2800"/>
              <a:t>Party or witness statements that have </a:t>
            </a:r>
            <a:r>
              <a:rPr lang="en-US" sz="2800" b="1">
                <a:solidFill>
                  <a:srgbClr val="0176BB"/>
                </a:solidFill>
              </a:rPr>
              <a:t>not been subjected to cross-examination </a:t>
            </a:r>
            <a:r>
              <a:rPr lang="en-US" sz="2800"/>
              <a:t>at a live hearing (if your policy allows hearings – otherwise this restriction does not apply)</a:t>
            </a:r>
          </a:p>
          <a:p>
            <a:pPr>
              <a:spcAft>
                <a:spcPts val="1200"/>
              </a:spcAft>
            </a:pPr>
            <a:endParaRPr lang="en-US" sz="2800"/>
          </a:p>
        </p:txBody>
      </p:sp>
    </p:spTree>
    <p:extLst>
      <p:ext uri="{BB962C8B-B14F-4D97-AF65-F5344CB8AC3E}">
        <p14:creationId val="824571236"/>
      </p:ext>
    </p:extLst>
  </p:cSld>
  <p:clrMapOvr>
    <a:masterClrMapping/>
  </p:clrMapOvr>
  <p:transition/>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Issues of Relevancy (3 of 4)</a:t>
            </a:r>
          </a:p>
        </p:txBody>
      </p:sp>
      <p:sp>
        <p:nvSpPr>
          <p:cNvPr id="3" name="Text Placeholder 2"/>
          <p:cNvSpPr>
            <a:spLocks noGrp="1"/>
          </p:cNvSpPr>
          <p:nvPr>
            <p:ph type="body" sz="quarter" idx="17"/>
          </p:nvPr>
        </p:nvSpPr>
        <p:spPr>
          <a:xfrm>
            <a:off x="555625" y="1967930"/>
            <a:ext cx="11122025" cy="4404296"/>
          </a:xfrm>
        </p:spPr>
        <p:txBody>
          <a:bodyPr>
            <a:normAutofit lnSpcReduction="10000"/>
          </a:bodyPr>
          <a:lstStyle/>
          <a:p>
            <a:r>
              <a:rPr lang="en-US"/>
              <a:t>The process allows both parties to submit all relevant evidence:</a:t>
            </a:r>
          </a:p>
          <a:p>
            <a:pPr marL="914400" lvl="1" indent="-457200">
              <a:buFont typeface="Courier New" panose="02070309020205020404" pitchFamily="49" charset="0"/>
              <a:buChar char="o"/>
            </a:pPr>
            <a:r>
              <a:rPr lang="en-US"/>
              <a:t>Similarly 106.45(b)(6)(i)-(ii) directs the decision-maker to allow parties to ask witnesses all relevant questions and follow-up questions </a:t>
            </a:r>
          </a:p>
          <a:p>
            <a:pPr marL="914400" lvl="1" indent="-457200">
              <a:buFont typeface="Courier New" panose="02070309020205020404" pitchFamily="49" charset="0"/>
              <a:buChar char="o"/>
            </a:pPr>
            <a:r>
              <a:rPr lang="en-US"/>
              <a:t>A recipient may not adopt a rule excluding relevant evidence whose probative value is substantially outweighed by the danger of unfair prejudice (85 FR 30294)</a:t>
            </a:r>
          </a:p>
          <a:p>
            <a:endParaRPr lang="en-US"/>
          </a:p>
          <a:p>
            <a:endParaRPr lang="en-US"/>
          </a:p>
          <a:p>
            <a:endParaRPr lang="en-US"/>
          </a:p>
          <a:p>
            <a:endParaRPr lang="en-US"/>
          </a:p>
        </p:txBody>
      </p:sp>
    </p:spTree>
    <p:extLst>
      <p:ext uri="{BB962C8B-B14F-4D97-AF65-F5344CB8AC3E}">
        <p14:creationId val="2830044062"/>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sz="3500"/>
              <a:t>Being Impartial, Unbiased, without Conflict of Interest, and Avoiding Pre-Judgment of Facts</a:t>
            </a:r>
          </a:p>
        </p:txBody>
      </p:sp>
      <p:sp>
        <p:nvSpPr>
          <p:cNvPr id="3" name="Text Placeholder 2"/>
          <p:cNvSpPr>
            <a:spLocks noGrp="1"/>
          </p:cNvSpPr>
          <p:nvPr>
            <p:ph type="body" sz="quarter" idx="17"/>
          </p:nvPr>
        </p:nvSpPr>
        <p:spPr>
          <a:xfrm>
            <a:off x="555625" y="1967930"/>
            <a:ext cx="11122025" cy="4404296"/>
          </a:xfrm>
        </p:spPr>
        <p:txBody>
          <a:bodyPr/>
          <a:lstStyle/>
          <a:p>
            <a:r>
              <a:rPr lang="en-US"/>
              <a:t>We will discuss each of these individually and provide examples, but some of the factors for each overlap</a:t>
            </a:r>
          </a:p>
          <a:p>
            <a:r>
              <a:rPr lang="en-US"/>
              <a:t>For example, being impartial is greatly aided by not pre-judging facts</a:t>
            </a:r>
          </a:p>
          <a:p>
            <a:r>
              <a:rPr lang="en-US"/>
              <a:t>Discussed in preamble (85 FR 30250-30255)</a:t>
            </a:r>
          </a:p>
          <a:p>
            <a:endParaRPr lang="en-US"/>
          </a:p>
          <a:p>
            <a:endParaRPr lang="en-US"/>
          </a:p>
          <a:p>
            <a:endParaRPr lang="en-US"/>
          </a:p>
        </p:txBody>
      </p:sp>
    </p:spTree>
    <p:extLst>
      <p:ext uri="{BB962C8B-B14F-4D97-AF65-F5344CB8AC3E}">
        <p14:creationId val="4083003610"/>
      </p:ext>
    </p:extLst>
  </p:cSld>
  <p:clrMapOvr>
    <a:masterClrMapping/>
  </p:clrMapOvr>
  <p:transition/>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Issues of Relevancy (4 of 4)</a:t>
            </a:r>
            <a:endParaRPr lang="en-US"/>
          </a:p>
        </p:txBody>
      </p:sp>
      <p:sp>
        <p:nvSpPr>
          <p:cNvPr id="3" name="Text Placeholder 2"/>
          <p:cNvSpPr>
            <a:spLocks noGrp="1"/>
          </p:cNvSpPr>
          <p:nvPr>
            <p:ph type="body" sz="quarter" idx="17"/>
          </p:nvPr>
        </p:nvSpPr>
        <p:spPr>
          <a:xfrm>
            <a:off x="555625" y="1967930"/>
            <a:ext cx="11122025" cy="4404296"/>
          </a:xfrm>
        </p:spPr>
        <p:txBody>
          <a:bodyPr>
            <a:normAutofit fontScale="92500" lnSpcReduction="10000"/>
          </a:bodyPr>
          <a:lstStyle/>
          <a:p>
            <a:pPr>
              <a:lnSpc>
                <a:spcPct val="120000"/>
              </a:lnSpc>
            </a:pPr>
            <a:r>
              <a:rPr lang="en-US"/>
              <a:t>“[D]oes not prescribe rules governing how admissible, relevant evidence must be </a:t>
            </a:r>
            <a:r>
              <a:rPr lang="en-US" b="1">
                <a:solidFill>
                  <a:srgbClr val="0176BB"/>
                </a:solidFill>
              </a:rPr>
              <a:t>evaluated for weight or credibility </a:t>
            </a:r>
            <a:r>
              <a:rPr lang="en-US"/>
              <a:t>by recipient’s decision-maker, and recipients thus have discretion to adopt and apply rules in that regard, so long as such rules do not conflict with 106.45 and apply equally to both parties.” (85 FR 30294)</a:t>
            </a:r>
          </a:p>
          <a:p>
            <a:pPr>
              <a:lnSpc>
                <a:spcPct val="120000"/>
              </a:lnSpc>
            </a:pPr>
            <a:r>
              <a:rPr lang="en-US" b="1">
                <a:solidFill>
                  <a:srgbClr val="0176BB"/>
                </a:solidFill>
              </a:rPr>
              <a:t>BUT </a:t>
            </a:r>
            <a:r>
              <a:rPr lang="en-US"/>
              <a:t>– “[I]f a recipient trains Title IX personnel to evaluate, credit, or assign weight to types of relevant, admissible evidence, that topic will be reflected in the recipient’s training materials.” (85 FR 30293)</a:t>
            </a:r>
          </a:p>
        </p:txBody>
      </p:sp>
    </p:spTree>
    <p:extLst>
      <p:ext uri="{BB962C8B-B14F-4D97-AF65-F5344CB8AC3E}">
        <p14:creationId val="2327894543"/>
      </p:ext>
    </p:extLst>
  </p:cSld>
  <p:clrMapOvr>
    <a:masterClrMapping/>
  </p:clrMapOvr>
  <p:transition/>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Relevancy: Legally Privileged Information (1 of 3)</a:t>
            </a:r>
            <a:endParaRPr lang="en-US"/>
          </a:p>
        </p:txBody>
      </p:sp>
      <p:sp>
        <p:nvSpPr>
          <p:cNvPr id="3" name="Text Placeholder 2"/>
          <p:cNvSpPr>
            <a:spLocks noGrp="1"/>
          </p:cNvSpPr>
          <p:nvPr>
            <p:ph type="body" sz="quarter" idx="17"/>
          </p:nvPr>
        </p:nvSpPr>
        <p:spPr>
          <a:xfrm>
            <a:off x="555625" y="1967930"/>
            <a:ext cx="11122025" cy="4404296"/>
          </a:xfrm>
        </p:spPr>
        <p:txBody>
          <a:bodyPr>
            <a:noAutofit/>
          </a:bodyPr>
          <a:lstStyle/>
          <a:p>
            <a:r>
              <a:rPr lang="en-US" sz="3000"/>
              <a:t>Section 106.45(b)(5)(i): when </a:t>
            </a:r>
            <a:r>
              <a:rPr lang="en-US" sz="3000" b="1">
                <a:solidFill>
                  <a:srgbClr val="0176BB"/>
                </a:solidFill>
              </a:rPr>
              <a:t>investigating</a:t>
            </a:r>
            <a:r>
              <a:rPr lang="en-US" sz="3000"/>
              <a:t> a formal complaint, recipient: “[C]annot access, consider, disclose, or otherwise use a party’s records that are made or maintained by a physician, psychiatrist, psychologist, or other recognized professional or paraprofessional acting in the professional’s or paraprofessional’s capacity, or assisting in that capacity, and which are made and maintained in connection with the provision of treatment to the party, unless the recipient obtains that party’s voluntary, written consent to do so for a grievance process under this section.”</a:t>
            </a:r>
          </a:p>
          <a:p>
            <a:endParaRPr lang="en-US" sz="3000"/>
          </a:p>
        </p:txBody>
      </p:sp>
    </p:spTree>
    <p:extLst>
      <p:ext uri="{BB962C8B-B14F-4D97-AF65-F5344CB8AC3E}">
        <p14:creationId val="936505095"/>
      </p:ext>
    </p:extLst>
  </p:cSld>
  <p:clrMapOvr>
    <a:masterClrMapping/>
  </p:clrMapOvr>
  <p:transition/>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Relevancy: Legally Privileged Information </a:t>
            </a:r>
            <a:br>
              <a:rPr lang="en-US"/>
            </a:br>
            <a:r>
              <a:rPr lang="en-US"/>
              <a:t>(2 of 3)</a:t>
            </a:r>
          </a:p>
        </p:txBody>
      </p:sp>
      <p:sp>
        <p:nvSpPr>
          <p:cNvPr id="3" name="Text Placeholder 2"/>
          <p:cNvSpPr>
            <a:spLocks noGrp="1"/>
          </p:cNvSpPr>
          <p:nvPr>
            <p:ph type="body" sz="quarter" idx="17"/>
          </p:nvPr>
        </p:nvSpPr>
        <p:spPr>
          <a:xfrm>
            <a:off x="555625" y="1967930"/>
            <a:ext cx="11122025" cy="4404296"/>
          </a:xfrm>
        </p:spPr>
        <p:txBody>
          <a:bodyPr/>
          <a:lstStyle/>
          <a:p>
            <a:r>
              <a:rPr lang="en-US"/>
              <a:t>Section 106.45(b)(1)(x): A recipient’s grievance process must…not require, allow, rely upon, or otherwise use questions or evidence that constitute, or seek disclosure of, information protected under a legally recognized privilege, unless the person holding such privilege has waived the privilege</a:t>
            </a:r>
          </a:p>
          <a:p>
            <a:endParaRPr lang="en-US"/>
          </a:p>
        </p:txBody>
      </p:sp>
    </p:spTree>
    <p:extLst>
      <p:ext uri="{BB962C8B-B14F-4D97-AF65-F5344CB8AC3E}">
        <p14:creationId val="1295371767"/>
      </p:ext>
    </p:extLst>
  </p:cSld>
  <p:clrMapOvr>
    <a:masterClrMapping/>
  </p:clrMapOvr>
  <p:transition/>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Relevancy: Legally Privileged Information </a:t>
            </a:r>
            <a:br>
              <a:rPr lang="en-US"/>
            </a:br>
            <a:r>
              <a:rPr lang="en-US"/>
              <a:t>(3 of 3)</a:t>
            </a:r>
          </a:p>
        </p:txBody>
      </p:sp>
      <p:sp>
        <p:nvSpPr>
          <p:cNvPr id="3" name="Text Placeholder 2"/>
          <p:cNvSpPr>
            <a:spLocks noGrp="1"/>
          </p:cNvSpPr>
          <p:nvPr>
            <p:ph type="body" sz="quarter" idx="17"/>
          </p:nvPr>
        </p:nvSpPr>
        <p:spPr>
          <a:xfrm>
            <a:off x="555625" y="1967930"/>
            <a:ext cx="11122025" cy="4404296"/>
          </a:xfrm>
        </p:spPr>
        <p:txBody>
          <a:bodyPr>
            <a:noAutofit/>
          </a:bodyPr>
          <a:lstStyle/>
          <a:p>
            <a:r>
              <a:rPr lang="en-US" sz="2700"/>
              <a:t>Preamble identifies medical and treatment records.</a:t>
            </a:r>
          </a:p>
          <a:p>
            <a:r>
              <a:rPr lang="en-US" sz="2700"/>
              <a:t>Other typical privileges recognized across jurisdictions but with variations (will want to involve your legal counsel for definitions in your jurisdiction):</a:t>
            </a:r>
          </a:p>
          <a:p>
            <a:pPr marL="914400" lvl="1" indent="-457200">
              <a:spcAft>
                <a:spcPts val="800"/>
              </a:spcAft>
              <a:buFont typeface="Courier New" panose="02070309020205020404" pitchFamily="49" charset="0"/>
              <a:buChar char="o"/>
            </a:pPr>
            <a:r>
              <a:rPr lang="en-US" sz="2700"/>
              <a:t>Attorney-client communications</a:t>
            </a:r>
          </a:p>
          <a:p>
            <a:pPr marL="914400" lvl="1" indent="-457200">
              <a:spcAft>
                <a:spcPts val="800"/>
              </a:spcAft>
              <a:buFont typeface="Courier New" panose="02070309020205020404" pitchFamily="49" charset="0"/>
              <a:buChar char="o"/>
            </a:pPr>
            <a:r>
              <a:rPr lang="en-US" sz="2700"/>
              <a:t>Implicating oneself in a crime (as in the 5th Amendment)</a:t>
            </a:r>
          </a:p>
          <a:p>
            <a:pPr marL="914400" lvl="1" indent="-457200">
              <a:spcAft>
                <a:spcPts val="800"/>
              </a:spcAft>
              <a:buFont typeface="Courier New" panose="02070309020205020404" pitchFamily="49" charset="0"/>
              <a:buChar char="o"/>
            </a:pPr>
            <a:r>
              <a:rPr lang="en-US" sz="2700"/>
              <a:t>Confessions to a clergy member or other religious figures</a:t>
            </a:r>
          </a:p>
          <a:p>
            <a:pPr marL="914400" lvl="1" indent="-457200">
              <a:spcAft>
                <a:spcPts val="800"/>
              </a:spcAft>
              <a:buFont typeface="Courier New" panose="02070309020205020404" pitchFamily="49" charset="0"/>
              <a:buChar char="o"/>
            </a:pPr>
            <a:r>
              <a:rPr lang="en-US" sz="2700"/>
              <a:t>Spousal testimony in criminal matters</a:t>
            </a:r>
          </a:p>
          <a:p>
            <a:pPr marL="914400" lvl="1" indent="-457200">
              <a:buFont typeface="Courier New" panose="02070309020205020404" pitchFamily="49" charset="0"/>
              <a:buChar char="o"/>
            </a:pPr>
            <a:r>
              <a:rPr lang="en-US" sz="2700"/>
              <a:t>Some confidentiality/trade secrets</a:t>
            </a:r>
          </a:p>
        </p:txBody>
      </p:sp>
    </p:spTree>
    <p:extLst>
      <p:ext uri="{BB962C8B-B14F-4D97-AF65-F5344CB8AC3E}">
        <p14:creationId val="2759738170"/>
      </p:ext>
    </p:extLst>
  </p:cSld>
  <p:clrMapOvr>
    <a:masterClrMapping/>
  </p:clrMapOvr>
  <p:transition/>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Rules of Relevancy</a:t>
            </a:r>
            <a:endParaRPr lang="en-US"/>
          </a:p>
        </p:txBody>
      </p:sp>
      <p:sp>
        <p:nvSpPr>
          <p:cNvPr id="3" name="Text Placeholder 2"/>
          <p:cNvSpPr>
            <a:spLocks noGrp="1"/>
          </p:cNvSpPr>
          <p:nvPr>
            <p:ph type="body" sz="quarter" idx="17"/>
          </p:nvPr>
        </p:nvSpPr>
        <p:spPr>
          <a:xfrm>
            <a:off x="555625" y="1967930"/>
            <a:ext cx="11122025" cy="4404296"/>
          </a:xfrm>
        </p:spPr>
        <p:txBody>
          <a:bodyPr>
            <a:normAutofit/>
          </a:bodyPr>
          <a:lstStyle/>
          <a:p>
            <a:r>
              <a:rPr lang="en-US"/>
              <a:t>	“Any rules adopted by a recipient regarding issues of relevance should be reflected in the recipient’s training materials.”  85 FR 30294</a:t>
            </a:r>
          </a:p>
        </p:txBody>
      </p:sp>
    </p:spTree>
    <p:extLst>
      <p:ext uri="{BB962C8B-B14F-4D97-AF65-F5344CB8AC3E}">
        <p14:creationId val="4131016510"/>
      </p:ext>
    </p:extLst>
  </p:cSld>
  <p:clrMapOvr>
    <a:masterClrMapping/>
  </p:clrMapOvr>
  <p:transition/>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p:txBody>
          <a:bodyPr>
            <a:normAutofit fontScale="90000"/>
          </a:bodyPr>
          <a:lstStyle/>
          <a:p>
            <a:r>
              <a:rPr lang="en-US" sz="3600"/>
              <a:t>Fact-Finding when Facts are Disputed</a:t>
            </a:r>
          </a:p>
        </p:txBody>
      </p:sp>
      <p:pic>
        <p:nvPicPr>
          <p:cNvPr id="5" name="Picture Placeholder 4" descr="" title="Fact-finding"/>
          <p:cNvPicPr>
            <a:picLocks noGrp="1" noChangeAspect="1"/>
          </p:cNvPicPr>
          <p:nvPr>
            <p:ph type="pic" sz="quarter" idx="21"/>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val="1740332483"/>
      </p:ext>
    </p:extLst>
  </p:cSld>
  <p:clrMapOvr>
    <a:masterClrMapping/>
  </p:clrMapOvr>
  <p:transition/>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Title 9"/>
          <p:cNvSpPr>
            <a:spLocks noGrp="1"/>
          </p:cNvSpPr>
          <p:nvPr>
            <p:ph type="title"/>
          </p:nvPr>
        </p:nvSpPr>
        <p:spPr>
          <a:xfrm>
            <a:off x="555456" y="536910"/>
            <a:ext cx="10159891" cy="721896"/>
          </a:xfrm>
        </p:spPr>
        <p:txBody>
          <a:bodyPr>
            <a:normAutofit fontScale="90000"/>
          </a:bodyPr>
          <a:lstStyle/>
          <a:p>
            <a:r>
              <a:rPr lang="en-US"/>
              <a:t>The Fact Finding Process</a:t>
            </a:r>
          </a:p>
        </p:txBody>
      </p:sp>
      <p:graphicFrame>
        <p:nvGraphicFramePr>
          <p:cNvPr id="4" name="Diagram 3" descr="" title="Flow chart"/>
          <p:cNvGraphicFramePr/>
          <p:nvPr>
            <p:extLst>
              <p:ext uri="{D42A27DB-BD31-4B8C-83A1-F6EECF244321}">
                <p14:modId val="1837154208"/>
              </p:ext>
            </p:extLst>
          </p:nvPr>
        </p:nvGraphicFramePr>
        <p:xfrm>
          <a:off x="555456" y="1854200"/>
          <a:ext cx="11122193" cy="4724400"/>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val="4249327085"/>
      </p:ext>
    </p:extLst>
  </p:cSld>
  <p:clrMapOvr>
    <a:masterClrMapping/>
  </p:clrMapOvr>
  <mc:AlternateContent>
    <mc:Choice xmlns:p14="http://schemas.microsoft.com/office/powerpoint/2010/main" Requires="p14">
      <p:transition p14:dur="10"/>
    </mc:Choice>
    <mc:Fallback>
      <p:transition/>
    </mc:Fallback>
  </mc:AlternateContent>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p:txBody>
          <a:bodyPr>
            <a:normAutofit fontScale="90000"/>
          </a:bodyPr>
          <a:lstStyle/>
          <a:p>
            <a:r>
              <a:rPr lang="en-US"/>
              <a:t>Credibility Analysis</a:t>
            </a:r>
          </a:p>
        </p:txBody>
      </p:sp>
      <p:pic>
        <p:nvPicPr>
          <p:cNvPr id="3" name="Picture Placeholder 2" descr="" title="Credibility Analysis"/>
          <p:cNvPicPr>
            <a:picLocks noGrp="1" noChangeAspect="1"/>
          </p:cNvPicPr>
          <p:nvPr>
            <p:ph type="pic" sz="quarter" idx="21"/>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val="3930601314"/>
      </p:ext>
    </p:extLst>
  </p:cSld>
  <p:clrMapOvr>
    <a:masterClrMapping/>
  </p:clrMapOvr>
  <p:transition/>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Objectively Evaluating Relevant Evidence</a:t>
            </a:r>
          </a:p>
        </p:txBody>
      </p:sp>
      <p:sp>
        <p:nvSpPr>
          <p:cNvPr id="3" name="Text Placeholder 2"/>
          <p:cNvSpPr>
            <a:spLocks noGrp="1"/>
          </p:cNvSpPr>
          <p:nvPr>
            <p:ph type="body" sz="quarter" idx="17"/>
          </p:nvPr>
        </p:nvSpPr>
        <p:spPr>
          <a:xfrm>
            <a:off x="555625" y="1967930"/>
            <a:ext cx="11122025" cy="4404296"/>
          </a:xfrm>
        </p:spPr>
        <p:txBody>
          <a:bodyPr/>
          <a:lstStyle/>
          <a:p>
            <a:r>
              <a:rPr lang="en-US"/>
              <a:t>Preamble indicates that the decision-maker should be looking at consistency, accuracy, memory, credibility (p. 85 FR 30315), implausibility, inconsistency, unreliability, ulterior motives, lack of credibility (85 FR 30330)</a:t>
            </a:r>
          </a:p>
          <a:p>
            <a:r>
              <a:rPr lang="en-US"/>
              <a:t>Again, not making relevancy determinations beyond those expressly included in regulations (as specified by policy)</a:t>
            </a:r>
          </a:p>
          <a:p>
            <a:r>
              <a:rPr lang="en-US"/>
              <a:t>Use your standard of proof to guide decision-making</a:t>
            </a:r>
          </a:p>
        </p:txBody>
      </p:sp>
    </p:spTree>
    <p:extLst>
      <p:ext uri="{BB962C8B-B14F-4D97-AF65-F5344CB8AC3E}">
        <p14:creationId val="3105450706"/>
      </p:ext>
    </p:extLst>
  </p:cSld>
  <p:clrMapOvr>
    <a:masterClrMapping/>
  </p:clrMapOvr>
  <p:transition/>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Standard of Proof</a:t>
            </a:r>
          </a:p>
        </p:txBody>
      </p:sp>
      <p:sp>
        <p:nvSpPr>
          <p:cNvPr id="3" name="Text Placeholder 2"/>
          <p:cNvSpPr>
            <a:spLocks noGrp="1"/>
          </p:cNvSpPr>
          <p:nvPr>
            <p:ph type="body" sz="quarter" idx="17"/>
          </p:nvPr>
        </p:nvSpPr>
        <p:spPr>
          <a:xfrm>
            <a:off x="555625" y="1967930"/>
            <a:ext cx="11122025" cy="4404296"/>
          </a:xfrm>
        </p:spPr>
        <p:txBody>
          <a:bodyPr>
            <a:normAutofit/>
          </a:bodyPr>
          <a:lstStyle/>
          <a:p>
            <a:r>
              <a:rPr lang="en-US"/>
              <a:t>Standard of Evidence: Preponderance of the Evidence or Clear and Convincing</a:t>
            </a:r>
          </a:p>
          <a:p>
            <a:r>
              <a:rPr lang="en-US"/>
              <a:t>Must use same standard for formal Title IX complaints against both students and employees (including teachers) for all policies and procedures with adjudication for sexual harassment complaints (e.g., union grievances procedures, teacher conduct)</a:t>
            </a:r>
          </a:p>
          <a:p>
            <a:r>
              <a:rPr lang="en-US"/>
              <a:t>Must begin with a </a:t>
            </a:r>
            <a:r>
              <a:rPr lang="en-US" b="1">
                <a:solidFill>
                  <a:srgbClr val="0176BB"/>
                </a:solidFill>
              </a:rPr>
              <a:t>presumption of no violation </a:t>
            </a:r>
            <a:r>
              <a:rPr lang="en-US"/>
              <a:t>by Respondent</a:t>
            </a:r>
          </a:p>
        </p:txBody>
      </p:sp>
    </p:spTree>
    <p:extLst>
      <p:ext uri="{BB962C8B-B14F-4D97-AF65-F5344CB8AC3E}">
        <p14:creationId val="3357939019"/>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Being Impartial</a:t>
            </a:r>
          </a:p>
        </p:txBody>
      </p:sp>
      <p:sp>
        <p:nvSpPr>
          <p:cNvPr id="3" name="Text Placeholder 2"/>
          <p:cNvSpPr>
            <a:spLocks noGrp="1"/>
          </p:cNvSpPr>
          <p:nvPr>
            <p:ph type="body" sz="quarter" idx="17"/>
          </p:nvPr>
        </p:nvSpPr>
        <p:spPr>
          <a:xfrm>
            <a:off x="555625" y="1967930"/>
            <a:ext cx="11122025" cy="4404296"/>
          </a:xfrm>
        </p:spPr>
        <p:txBody>
          <a:bodyPr/>
          <a:lstStyle/>
          <a:p>
            <a:r>
              <a:rPr lang="en-US"/>
              <a:t>The preamble discussion (85 FR 30252) appears to indicate that being impartial means being free from bias</a:t>
            </a:r>
          </a:p>
          <a:p>
            <a:r>
              <a:rPr lang="en-US"/>
              <a:t>“The Department believes that keeping this provision focused on ‘bias’ paired with an expectation of impartiality helps appropriately focus on bias that impedes impartiality.” (85 FR 30252)</a:t>
            </a:r>
          </a:p>
        </p:txBody>
      </p:sp>
    </p:spTree>
    <p:extLst>
      <p:ext uri="{BB962C8B-B14F-4D97-AF65-F5344CB8AC3E}">
        <p14:creationId val="3769163763"/>
      </p:ext>
    </p:extLst>
  </p:cSld>
  <p:clrMapOvr>
    <a:masterClrMapping/>
  </p:clrMapOvr>
  <p:transition/>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Recommended Considerations for Resolving Conflicts (1 of 4)</a:t>
            </a:r>
          </a:p>
        </p:txBody>
      </p:sp>
      <p:sp>
        <p:nvSpPr>
          <p:cNvPr id="3" name="Text Placeholder 2"/>
          <p:cNvSpPr>
            <a:spLocks noGrp="1"/>
          </p:cNvSpPr>
          <p:nvPr>
            <p:ph type="body" sz="quarter" idx="17"/>
          </p:nvPr>
        </p:nvSpPr>
        <p:spPr>
          <a:xfrm>
            <a:off x="555625" y="1967930"/>
            <a:ext cx="11122025" cy="4404296"/>
          </a:xfrm>
        </p:spPr>
        <p:txBody>
          <a:bodyPr>
            <a:noAutofit/>
          </a:bodyPr>
          <a:lstStyle/>
          <a:p>
            <a:r>
              <a:rPr lang="en-US" sz="3000"/>
              <a:t>Statements by any witnesses to the alleged incident</a:t>
            </a:r>
          </a:p>
          <a:p>
            <a:r>
              <a:rPr lang="en-US" sz="3000"/>
              <a:t>Evidence about the relative credibility of the complainant or respondent</a:t>
            </a:r>
          </a:p>
          <a:p>
            <a:pPr marL="914400" lvl="1" indent="-396875">
              <a:buFont typeface="Courier New" panose="02070309020205020404" pitchFamily="49" charset="0"/>
              <a:buChar char="o"/>
            </a:pPr>
            <a:r>
              <a:rPr lang="en-US" sz="3000"/>
              <a:t>The level of detail and consistency of each person’s account should be compared in an attempt to determine who is telling the truth</a:t>
            </a:r>
          </a:p>
          <a:p>
            <a:pPr marL="914400" lvl="1" indent="-396875">
              <a:buFont typeface="Courier New" panose="02070309020205020404" pitchFamily="49" charset="0"/>
              <a:buChar char="o"/>
            </a:pPr>
            <a:r>
              <a:rPr lang="en-US" sz="3000"/>
              <a:t>Is corroborative evidence lacking where it should logically exist?</a:t>
            </a:r>
          </a:p>
        </p:txBody>
      </p:sp>
    </p:spTree>
    <p:extLst>
      <p:ext uri="{BB962C8B-B14F-4D97-AF65-F5344CB8AC3E}">
        <p14:creationId val="1189254811"/>
      </p:ext>
    </p:extLst>
  </p:cSld>
  <p:clrMapOvr>
    <a:masterClrMapping/>
  </p:clrMapOvr>
  <p:transition/>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Recommended Considerations for Resolving Conflicts (2 of 4)</a:t>
            </a:r>
          </a:p>
        </p:txBody>
      </p:sp>
      <p:sp>
        <p:nvSpPr>
          <p:cNvPr id="3" name="Text Placeholder 2"/>
          <p:cNvSpPr>
            <a:spLocks noGrp="1"/>
          </p:cNvSpPr>
          <p:nvPr>
            <p:ph type="body" sz="quarter" idx="17"/>
          </p:nvPr>
        </p:nvSpPr>
        <p:spPr>
          <a:xfrm>
            <a:off x="555625" y="1967930"/>
            <a:ext cx="11122025" cy="4404296"/>
          </a:xfrm>
        </p:spPr>
        <p:txBody>
          <a:bodyPr>
            <a:normAutofit/>
          </a:bodyPr>
          <a:lstStyle/>
          <a:p>
            <a:r>
              <a:rPr lang="en-US"/>
              <a:t>Evidence of the complainant’s reaction or behavior after the alleged harassment</a:t>
            </a:r>
          </a:p>
          <a:p>
            <a:pPr marL="914400" lvl="1" indent="-457200">
              <a:buFont typeface="Courier New" panose="02070309020205020404" pitchFamily="49" charset="0"/>
              <a:buChar char="o"/>
            </a:pPr>
            <a:r>
              <a:rPr lang="en-US"/>
              <a:t>Were there witnesses who saw that the complainant was upset?</a:t>
            </a:r>
          </a:p>
          <a:p>
            <a:pPr marL="914400" lvl="1" indent="-457200">
              <a:buFont typeface="Courier New" panose="02070309020205020404" pitchFamily="49" charset="0"/>
              <a:buChar char="o"/>
            </a:pPr>
            <a:r>
              <a:rPr lang="en-US"/>
              <a:t>Changes in behaviors?  Work-related?  School?  Concerns from friends and family?  Avoiding certain places?</a:t>
            </a:r>
          </a:p>
          <a:p>
            <a:pPr marL="1371600" lvl="1" indent="-457200">
              <a:buFont typeface="Wingdings" panose="05000000000000000000" pitchFamily="2" charset="2"/>
              <a:buChar char="§"/>
            </a:pPr>
            <a:r>
              <a:rPr lang="en-US"/>
              <a:t>May not manifest until later</a:t>
            </a:r>
          </a:p>
          <a:p>
            <a:endParaRPr lang="en-US"/>
          </a:p>
        </p:txBody>
      </p:sp>
    </p:spTree>
    <p:extLst>
      <p:ext uri="{BB962C8B-B14F-4D97-AF65-F5344CB8AC3E}">
        <p14:creationId val="988291999"/>
      </p:ext>
    </p:extLst>
  </p:cSld>
  <p:clrMapOvr>
    <a:masterClrMapping/>
  </p:clrMapOvr>
  <p:transition/>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Recommended Considerations for Resolving Conflicts (3 of 4)</a:t>
            </a:r>
          </a:p>
        </p:txBody>
      </p:sp>
      <p:sp>
        <p:nvSpPr>
          <p:cNvPr id="3" name="Text Placeholder 2"/>
          <p:cNvSpPr>
            <a:spLocks noGrp="1"/>
          </p:cNvSpPr>
          <p:nvPr>
            <p:ph type="body" sz="quarter" idx="17"/>
          </p:nvPr>
        </p:nvSpPr>
        <p:spPr>
          <a:xfrm>
            <a:off x="555625" y="1967930"/>
            <a:ext cx="11122025" cy="4404296"/>
          </a:xfrm>
        </p:spPr>
        <p:txBody>
          <a:bodyPr/>
          <a:lstStyle/>
          <a:p>
            <a:r>
              <a:rPr lang="en-US"/>
              <a:t>Evidence about whether the complainant filed the complaint or took other action to protest the conduct soon after the alleged incident occurred</a:t>
            </a:r>
          </a:p>
          <a:p>
            <a:pPr marL="914400" lvl="1" indent="-457200">
              <a:buFont typeface="Courier New" panose="02070309020205020404" pitchFamily="49" charset="0"/>
              <a:buChar char="o"/>
            </a:pPr>
            <a:r>
              <a:rPr lang="en-US"/>
              <a:t>But:  failure to immediately complain may merely reflect a fear of retaliation, a fear that the complainant may not be believed, etc. rather than that the alleged harassment did not occur</a:t>
            </a:r>
          </a:p>
          <a:p>
            <a:endParaRPr lang="en-US"/>
          </a:p>
        </p:txBody>
      </p:sp>
    </p:spTree>
    <p:extLst>
      <p:ext uri="{BB962C8B-B14F-4D97-AF65-F5344CB8AC3E}">
        <p14:creationId val="3448679285"/>
      </p:ext>
    </p:extLst>
  </p:cSld>
  <p:clrMapOvr>
    <a:masterClrMapping/>
  </p:clrMapOvr>
  <p:transition/>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Recommended Considerations for Resolving Conflicts (4 of 4)</a:t>
            </a:r>
          </a:p>
        </p:txBody>
      </p:sp>
      <p:sp>
        <p:nvSpPr>
          <p:cNvPr id="3" name="Text Placeholder 2"/>
          <p:cNvSpPr>
            <a:spLocks noGrp="1"/>
          </p:cNvSpPr>
          <p:nvPr>
            <p:ph type="body" sz="quarter" idx="17"/>
          </p:nvPr>
        </p:nvSpPr>
        <p:spPr>
          <a:xfrm>
            <a:off x="555625" y="1967930"/>
            <a:ext cx="11122025" cy="4404296"/>
          </a:xfrm>
        </p:spPr>
        <p:txBody>
          <a:bodyPr/>
          <a:lstStyle/>
          <a:p>
            <a:r>
              <a:rPr lang="en-US"/>
              <a:t>Other contemporaneous evidence:</a:t>
            </a:r>
          </a:p>
          <a:p>
            <a:pPr marL="914400" lvl="1" indent="-457200">
              <a:buFont typeface="Courier New" panose="02070309020205020404" pitchFamily="49" charset="0"/>
              <a:buChar char="o"/>
            </a:pPr>
            <a:r>
              <a:rPr lang="en-US"/>
              <a:t>Did the complainant write about the conduct and reaction to it soon after it occurred (e.g. in a diary, email, blog, social media post)?</a:t>
            </a:r>
          </a:p>
          <a:p>
            <a:pPr marL="914400" lvl="1" indent="-457200">
              <a:buFont typeface="Courier New" panose="02070309020205020404" pitchFamily="49" charset="0"/>
              <a:buChar char="o"/>
            </a:pPr>
            <a:r>
              <a:rPr lang="en-US"/>
              <a:t>Did the student tell others (friends, parents) about the conduct and their reaction soon after it occurred?</a:t>
            </a:r>
          </a:p>
          <a:p>
            <a:endParaRPr lang="en-US"/>
          </a:p>
        </p:txBody>
      </p:sp>
    </p:spTree>
    <p:extLst>
      <p:ext uri="{BB962C8B-B14F-4D97-AF65-F5344CB8AC3E}">
        <p14:creationId val="3174421009"/>
      </p:ext>
    </p:extLst>
  </p:cSld>
  <p:clrMapOvr>
    <a:masterClrMapping/>
  </p:clrMapOvr>
  <p:transition/>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p:txBody>
          <a:bodyPr>
            <a:normAutofit fontScale="90000"/>
          </a:bodyPr>
          <a:lstStyle/>
          <a:p>
            <a:r>
              <a:rPr lang="en-US" sz="3600"/>
              <a:t>Approaches to Counterintuitive Response</a:t>
            </a:r>
          </a:p>
        </p:txBody>
      </p:sp>
      <p:pic>
        <p:nvPicPr>
          <p:cNvPr id="5" name="Picture Placeholder 4" descr="" title="Approaches to Counterintuitive Response"/>
          <p:cNvPicPr>
            <a:picLocks noGrp="1" noChangeAspect="1"/>
          </p:cNvPicPr>
          <p:nvPr>
            <p:ph type="pic" sz="quarter" idx="21"/>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val="137231680"/>
      </p:ext>
    </p:extLst>
  </p:cSld>
  <p:clrMapOvr>
    <a:masterClrMapping/>
  </p:clrMapOvr>
  <p:transition/>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Not Everyone Thinks Like You</a:t>
            </a:r>
          </a:p>
        </p:txBody>
      </p:sp>
      <p:sp>
        <p:nvSpPr>
          <p:cNvPr id="3" name="Text Placeholder 2"/>
          <p:cNvSpPr>
            <a:spLocks noGrp="1"/>
          </p:cNvSpPr>
          <p:nvPr>
            <p:ph type="body" sz="quarter" idx="17"/>
          </p:nvPr>
        </p:nvSpPr>
        <p:spPr>
          <a:xfrm>
            <a:off x="555625" y="1967930"/>
            <a:ext cx="11122025" cy="4404296"/>
          </a:xfrm>
        </p:spPr>
        <p:txBody>
          <a:bodyPr>
            <a:normAutofit/>
          </a:bodyPr>
          <a:lstStyle/>
          <a:p>
            <a:r>
              <a:rPr lang="en-US"/>
              <a:t>Differences in:</a:t>
            </a:r>
          </a:p>
          <a:p>
            <a:pPr marL="914400" lvl="1" indent="-457200">
              <a:buFont typeface="Courier New" panose="02070309020205020404" pitchFamily="49" charset="0"/>
              <a:buChar char="o"/>
            </a:pPr>
            <a:r>
              <a:rPr lang="en-US"/>
              <a:t>Cultural backgrounds</a:t>
            </a:r>
          </a:p>
          <a:p>
            <a:pPr marL="914400" lvl="1" indent="-457200">
              <a:buFont typeface="Courier New" panose="02070309020205020404" pitchFamily="49" charset="0"/>
              <a:buChar char="o"/>
            </a:pPr>
            <a:r>
              <a:rPr lang="en-US"/>
              <a:t>Learned responses</a:t>
            </a:r>
          </a:p>
          <a:p>
            <a:pPr marL="914400" lvl="1" indent="-457200">
              <a:buFont typeface="Courier New" panose="02070309020205020404" pitchFamily="49" charset="0"/>
              <a:buChar char="o"/>
            </a:pPr>
            <a:r>
              <a:rPr lang="en-US"/>
              <a:t>Age, gender, race, religion, height/weight, strength</a:t>
            </a:r>
          </a:p>
          <a:p>
            <a:pPr marL="914400" lvl="1" indent="-457200">
              <a:buFont typeface="Courier New" panose="02070309020205020404" pitchFamily="49" charset="0"/>
              <a:buChar char="o"/>
            </a:pPr>
            <a:r>
              <a:rPr lang="en-US"/>
              <a:t>Adverse childhood experiences</a:t>
            </a:r>
          </a:p>
          <a:p>
            <a:pPr marL="914400" lvl="1" indent="-457200">
              <a:buFont typeface="Courier New" panose="02070309020205020404" pitchFamily="49" charset="0"/>
              <a:buChar char="o"/>
            </a:pPr>
            <a:r>
              <a:rPr lang="en-US"/>
              <a:t>Trauma in the moment or prior to the encounter</a:t>
            </a:r>
          </a:p>
        </p:txBody>
      </p:sp>
    </p:spTree>
    <p:extLst>
      <p:ext uri="{BB962C8B-B14F-4D97-AF65-F5344CB8AC3E}">
        <p14:creationId val="2300277257"/>
      </p:ext>
    </p:extLst>
  </p:cSld>
  <p:clrMapOvr>
    <a:masterClrMapping/>
  </p:clrMapOvr>
  <p:transition/>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rmAutofit fontScale="90000"/>
          </a:bodyPr>
          <a:lstStyle/>
          <a:p>
            <a:r>
              <a:rPr lang="en-US"/>
              <a:t>Considerations: Potential Responses to Trauma (1 of 2)</a:t>
            </a:r>
          </a:p>
        </p:txBody>
      </p:sp>
      <p:sp>
        <p:nvSpPr>
          <p:cNvPr id="3" name="Text Placeholder 2"/>
          <p:cNvSpPr>
            <a:spLocks noGrp="1"/>
          </p:cNvSpPr>
          <p:nvPr>
            <p:ph type="body" sz="quarter" idx="17"/>
          </p:nvPr>
        </p:nvSpPr>
        <p:spPr>
          <a:xfrm>
            <a:off x="555625" y="1967930"/>
            <a:ext cx="11122025" cy="4404296"/>
          </a:xfrm>
        </p:spPr>
        <p:txBody>
          <a:bodyPr>
            <a:noAutofit/>
          </a:bodyPr>
          <a:lstStyle/>
          <a:p>
            <a:pPr>
              <a:spcAft>
                <a:spcPts val="1200"/>
              </a:spcAft>
            </a:pPr>
            <a:r>
              <a:rPr lang="en-US" sz="3000"/>
              <a:t>Delayed reporting</a:t>
            </a:r>
          </a:p>
          <a:p>
            <a:pPr>
              <a:spcAft>
                <a:spcPts val="1200"/>
              </a:spcAft>
            </a:pPr>
            <a:r>
              <a:rPr lang="en-US" sz="3000"/>
              <a:t>Difficulty remembering specifics (could also be due to drugs or alcohol)</a:t>
            </a:r>
          </a:p>
          <a:p>
            <a:pPr>
              <a:spcAft>
                <a:spcPts val="1200"/>
              </a:spcAft>
            </a:pPr>
            <a:r>
              <a:rPr lang="en-US" sz="3000"/>
              <a:t>Reluctant reporting</a:t>
            </a:r>
          </a:p>
          <a:p>
            <a:pPr>
              <a:spcAft>
                <a:spcPts val="1200"/>
              </a:spcAft>
            </a:pPr>
            <a:r>
              <a:rPr lang="en-US" sz="3000"/>
              <a:t>Remaining in a relationship or living arrangement with the respondent</a:t>
            </a:r>
          </a:p>
          <a:p>
            <a:pPr>
              <a:spcAft>
                <a:spcPts val="1200"/>
              </a:spcAft>
            </a:pPr>
            <a:r>
              <a:rPr lang="en-US" sz="3000"/>
              <a:t>Being calm and composed after an assault</a:t>
            </a:r>
          </a:p>
          <a:p>
            <a:pPr>
              <a:spcAft>
                <a:spcPts val="1200"/>
              </a:spcAft>
            </a:pPr>
            <a:r>
              <a:rPr lang="en-US" sz="3000"/>
              <a:t>Failing to identify the accused</a:t>
            </a:r>
          </a:p>
        </p:txBody>
      </p:sp>
    </p:spTree>
    <p:extLst>
      <p:ext uri="{BB962C8B-B14F-4D97-AF65-F5344CB8AC3E}">
        <p14:creationId val="3525146996"/>
      </p:ext>
    </p:extLst>
  </p:cSld>
  <p:clrMapOvr>
    <a:masterClrMapping/>
  </p:clrMapOvr>
  <p:transition/>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Considerations: Potential Responses to Trauma (2 of 2)</a:t>
            </a:r>
            <a:endParaRPr lang="en-US"/>
          </a:p>
        </p:txBody>
      </p:sp>
      <p:sp>
        <p:nvSpPr>
          <p:cNvPr id="3" name="Text Placeholder 2"/>
          <p:cNvSpPr>
            <a:spLocks noGrp="1"/>
          </p:cNvSpPr>
          <p:nvPr>
            <p:ph type="body" sz="quarter" idx="17"/>
          </p:nvPr>
        </p:nvSpPr>
        <p:spPr>
          <a:xfrm>
            <a:off x="555625" y="1967930"/>
            <a:ext cx="11122025" cy="4404296"/>
          </a:xfrm>
        </p:spPr>
        <p:txBody>
          <a:bodyPr>
            <a:normAutofit/>
          </a:bodyPr>
          <a:lstStyle/>
          <a:p>
            <a:r>
              <a:rPr lang="en-US"/>
              <a:t>Trauma isn’t just something to consider from the complainant’s perspective.  The respondent may be dealing with trauma, as may be the witnesses</a:t>
            </a:r>
          </a:p>
          <a:p>
            <a:r>
              <a:rPr lang="en-US"/>
              <a:t>Trauma may cause counterintuitive responses – from your perspective.  Stop and consider carefully before you decided someone is lying because they responded in a way different from how </a:t>
            </a:r>
            <a:r>
              <a:rPr lang="en-US" i="1"/>
              <a:t>you</a:t>
            </a:r>
            <a:r>
              <a:rPr lang="en-US"/>
              <a:t> would have responded</a:t>
            </a:r>
          </a:p>
        </p:txBody>
      </p:sp>
    </p:spTree>
    <p:extLst>
      <p:ext uri="{BB962C8B-B14F-4D97-AF65-F5344CB8AC3E}">
        <p14:creationId val="721953306"/>
      </p:ext>
    </p:extLst>
  </p:cSld>
  <p:clrMapOvr>
    <a:masterClrMapping/>
  </p:clrMapOvr>
  <p:transition/>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Disclaimer</a:t>
            </a:r>
          </a:p>
        </p:txBody>
      </p:sp>
      <p:sp>
        <p:nvSpPr>
          <p:cNvPr id="3" name="Text Placeholder 2"/>
          <p:cNvSpPr>
            <a:spLocks noGrp="1"/>
          </p:cNvSpPr>
          <p:nvPr>
            <p:ph type="body" sz="quarter" idx="17"/>
          </p:nvPr>
        </p:nvSpPr>
        <p:spPr>
          <a:xfrm>
            <a:off x="555625" y="1967930"/>
            <a:ext cx="11122025" cy="4404296"/>
          </a:xfrm>
        </p:spPr>
        <p:txBody>
          <a:bodyPr/>
          <a:lstStyle/>
          <a:p>
            <a:r>
              <a:rPr lang="en-US"/>
              <a:t>Do </a:t>
            </a:r>
            <a:r>
              <a:rPr lang="en-US" b="1">
                <a:solidFill>
                  <a:srgbClr val="0176BB"/>
                </a:solidFill>
              </a:rPr>
              <a:t>not</a:t>
            </a:r>
            <a:r>
              <a:rPr lang="en-US"/>
              <a:t> assume that because there are signs of trauma that the respondent </a:t>
            </a:r>
            <a:r>
              <a:rPr lang="en-US" b="1">
                <a:solidFill>
                  <a:srgbClr val="0176BB"/>
                </a:solidFill>
              </a:rPr>
              <a:t>therefore</a:t>
            </a:r>
            <a:r>
              <a:rPr lang="en-US"/>
              <a:t> caused the trauma and violated the policy</a:t>
            </a:r>
          </a:p>
          <a:p>
            <a:r>
              <a:rPr lang="en-US"/>
              <a:t>Do </a:t>
            </a:r>
            <a:r>
              <a:rPr lang="en-US" b="1">
                <a:solidFill>
                  <a:srgbClr val="0176BB"/>
                </a:solidFill>
              </a:rPr>
              <a:t>not</a:t>
            </a:r>
            <a:r>
              <a:rPr lang="en-US"/>
              <a:t> assume that because there are </a:t>
            </a:r>
            <a:r>
              <a:rPr lang="en-US" b="1">
                <a:solidFill>
                  <a:srgbClr val="0176BB"/>
                </a:solidFill>
              </a:rPr>
              <a:t>no</a:t>
            </a:r>
            <a:r>
              <a:rPr lang="en-US"/>
              <a:t> signs of trauma, nothing bad happened</a:t>
            </a:r>
          </a:p>
          <a:p>
            <a:endParaRPr lang="en-US"/>
          </a:p>
          <a:p>
            <a:endParaRPr lang="en-US"/>
          </a:p>
          <a:p>
            <a:endParaRPr lang="en-US"/>
          </a:p>
          <a:p>
            <a:endParaRPr lang="en-US"/>
          </a:p>
          <a:p>
            <a:endParaRPr lang="en-US"/>
          </a:p>
        </p:txBody>
      </p:sp>
    </p:spTree>
    <p:extLst>
      <p:ext uri="{BB962C8B-B14F-4D97-AF65-F5344CB8AC3E}">
        <p14:creationId val="35772138"/>
      </p:ext>
    </p:extLst>
  </p:cSld>
  <p:clrMapOvr>
    <a:masterClrMapping/>
  </p:clrMapOvr>
  <p:transition/>
  <p:timing/>
</p:sld>
</file>

<file path=ppt/slides/slide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6" y="536910"/>
            <a:ext cx="10159891" cy="721896"/>
          </a:xfrm>
        </p:spPr>
        <p:txBody>
          <a:bodyPr>
            <a:noAutofit/>
          </a:bodyPr>
          <a:lstStyle/>
          <a:p>
            <a:r>
              <a:rPr lang="en-US"/>
              <a:t>Credibility Factors</a:t>
            </a:r>
          </a:p>
        </p:txBody>
      </p:sp>
      <p:sp>
        <p:nvSpPr>
          <p:cNvPr id="3" name="Text Placeholder 2"/>
          <p:cNvSpPr>
            <a:spLocks noGrp="1"/>
          </p:cNvSpPr>
          <p:nvPr>
            <p:ph type="body" sz="quarter" idx="17"/>
          </p:nvPr>
        </p:nvSpPr>
        <p:spPr>
          <a:xfrm>
            <a:off x="555625" y="1967930"/>
            <a:ext cx="11122025" cy="4404296"/>
          </a:xfrm>
        </p:spPr>
        <p:txBody>
          <a:bodyPr>
            <a:normAutofit/>
          </a:bodyPr>
          <a:lstStyle/>
          <a:p>
            <a:r>
              <a:rPr lang="en-US"/>
              <a:t>Revisit the credibility factors we just discussed </a:t>
            </a:r>
          </a:p>
          <a:p>
            <a:r>
              <a:rPr lang="en-US"/>
              <a:t>Focus on your evidence</a:t>
            </a:r>
          </a:p>
          <a:p>
            <a:r>
              <a:rPr lang="en-US"/>
              <a:t>Draw reasonable inferences from that evidence</a:t>
            </a:r>
          </a:p>
          <a:p>
            <a:r>
              <a:rPr lang="en-US"/>
              <a:t>Focus on your parties and witnesses, and take them as they are</a:t>
            </a:r>
          </a:p>
          <a:p>
            <a:r>
              <a:rPr lang="en-US"/>
              <a:t>Check yourself: am I reaching my decision because of any bias that I may hold?  </a:t>
            </a:r>
          </a:p>
          <a:p>
            <a:endParaRPr lang="en-US"/>
          </a:p>
          <a:p>
            <a:endParaRPr lang="en-US"/>
          </a:p>
          <a:p>
            <a:endParaRPr lang="en-US"/>
          </a:p>
          <a:p>
            <a:endParaRPr lang="en-US"/>
          </a:p>
        </p:txBody>
      </p:sp>
    </p:spTree>
    <p:extLst>
      <p:ext uri="{BB962C8B-B14F-4D97-AF65-F5344CB8AC3E}">
        <p14:creationId val="2803021347"/>
      </p:ext>
    </p:extLst>
  </p:cSld>
  <p:clrMapOvr>
    <a:masterClrMapping/>
  </p:clrMapOvr>
  <p:transition/>
  <p:timing/>
</p:sld>
</file>

<file path=ppt/tags/tag1.xml><?xml version="1.0" encoding="utf-8"?>
<p:tagLst xmlns:p="http://schemas.openxmlformats.org/presentationml/2006/main">
  <p:tag name="AS_NET" val="4.0.30319.42000"/>
  <p:tag name="AS_OS" val="Microsoft Windows NT 10.0.26200.0"/>
  <p:tag name="AS_RELEASE_DATE" val="2024.03.14"/>
  <p:tag name="AS_TITLE" val="Aspose.Slides for .NET 4.0 Client Profile"/>
  <p:tag name="AS_VERSION" val="24.3"/>
</p:tagLst>
</file>

<file path=ppt/theme/theme1.xml><?xml version="1.0" encoding="utf-8"?>
<a:theme xmlns:r="http://schemas.openxmlformats.org/officeDocument/2006/relationships" xmlns:a="http://schemas.openxmlformats.org/drawingml/2006/main" name="1_Office Theme">
  <a:themeElements>
    <a:clrScheme name="Bricker Graydon">
      <a:dk1>
        <a:srgbClr val="002B49"/>
      </a:dk1>
      <a:lt1>
        <a:sysClr val="window" lastClr="FFFFFF"/>
      </a:lt1>
      <a:dk2>
        <a:srgbClr val="0075C9"/>
      </a:dk2>
      <a:lt2>
        <a:srgbClr val="ACADAF"/>
      </a:lt2>
      <a:accent1>
        <a:srgbClr val="80BB00"/>
      </a:accent1>
      <a:accent2>
        <a:srgbClr val="F3901D"/>
      </a:accent2>
      <a:accent3>
        <a:srgbClr val="002B49"/>
      </a:accent3>
      <a:accent4>
        <a:srgbClr val="FFFFFF"/>
      </a:accent4>
      <a:accent5>
        <a:srgbClr val="80BB00"/>
      </a:accent5>
      <a:accent6>
        <a:srgbClr val="ACADAF"/>
      </a:accent6>
      <a:hlink>
        <a:srgbClr val="0075C9"/>
      </a:hlink>
      <a:folHlink>
        <a:srgbClr val="F3901D"/>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Bricker_No Logo_PPT Template" id="{EA85D0D2-3FE2-4E5F-925F-1AA2CE2D0316}" vid="{B48A63B0-7A31-4EF5-8F28-D4EB9045EA21}"/>
    </a:ext>
  </a:extLst>
</a:theme>
</file>

<file path=ppt/theme/theme2.xml><?xml version="1.0" encoding="utf-8"?>
<a:theme xmlns:r="http://schemas.openxmlformats.org/officeDocument/2006/relationships" xmlns:a="http://schemas.openxmlformats.org/drawingml/2006/main" name="2019 Bricker Powerpoint THEME - Widescreen 2">
  <a:themeElements>
    <a:clrScheme name="Custom 3">
      <a:dk1>
        <a:srgbClr val="000000"/>
      </a:dk1>
      <a:lt1>
        <a:srgbClr val="FFFFFF"/>
      </a:lt1>
      <a:dk2>
        <a:srgbClr val="588AB6"/>
      </a:dk2>
      <a:lt2>
        <a:srgbClr val="00355F"/>
      </a:lt2>
      <a:accent1>
        <a:srgbClr val="AFA097"/>
      </a:accent1>
      <a:accent2>
        <a:srgbClr val="00355F"/>
      </a:accent2>
      <a:accent3>
        <a:srgbClr val="588AB6"/>
      </a:accent3>
      <a:accent4>
        <a:srgbClr val="7F7F7F"/>
      </a:accent4>
      <a:accent5>
        <a:srgbClr val="A5A5A5"/>
      </a:accent5>
      <a:accent6>
        <a:srgbClr val="D8D8D8"/>
      </a:accent6>
      <a:hlink>
        <a:srgbClr val="0176BB"/>
      </a:hlink>
      <a:folHlink>
        <a:srgbClr val="0176BB"/>
      </a:folHlink>
    </a:clrScheme>
    <a:fontScheme name="Office">
      <a:majorFont>
        <a:latin typeface="Calibri Light" panose="020f0302020204030204"/>
        <a:ea typeface="Calibri Light" panose="020f0302020204030204"/>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template-linea" id="{072CF2CB-CE94-D647-BBCA-EAFD4283B638}" vid="{24945126-0E50-FF43-B7B7-0A51A7C5FA32}"/>
    </a:ext>
  </a:extLst>
</a:theme>
</file>

<file path=ppt/theme/theme3.xml><?xml version="1.0" encoding="utf-8"?>
<a:theme xmlns:r="http://schemas.openxmlformats.org/officeDocument/2006/relationships" xmlns:a="http://schemas.openxmlformats.org/drawingml/2006/main" name="1_2019 Bricker Powerpoint THEME - Widescreen 2">
  <a:themeElements>
    <a:clrScheme name="Custom 3">
      <a:dk1>
        <a:srgbClr val="000000"/>
      </a:dk1>
      <a:lt1>
        <a:srgbClr val="FFFFFF"/>
      </a:lt1>
      <a:dk2>
        <a:srgbClr val="588AB6"/>
      </a:dk2>
      <a:lt2>
        <a:srgbClr val="00355F"/>
      </a:lt2>
      <a:accent1>
        <a:srgbClr val="AFA097"/>
      </a:accent1>
      <a:accent2>
        <a:srgbClr val="00355F"/>
      </a:accent2>
      <a:accent3>
        <a:srgbClr val="588AB6"/>
      </a:accent3>
      <a:accent4>
        <a:srgbClr val="7F7F7F"/>
      </a:accent4>
      <a:accent5>
        <a:srgbClr val="A5A5A5"/>
      </a:accent5>
      <a:accent6>
        <a:srgbClr val="D8D8D8"/>
      </a:accent6>
      <a:hlink>
        <a:srgbClr val="0176BB"/>
      </a:hlink>
      <a:folHlink>
        <a:srgbClr val="0176BB"/>
      </a:folHlink>
    </a:clrScheme>
    <a:fontScheme name="Office">
      <a:majorFont>
        <a:latin typeface="Calibri Light" panose="020f0302020204030204"/>
        <a:ea typeface="Calibri Light" panose="020f0302020204030204"/>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template-linea" id="{072CF2CB-CE94-D647-BBCA-EAFD4283B638}" vid="{24945126-0E50-FF43-B7B7-0A51A7C5FA32}"/>
    </a:ext>
  </a:extLst>
</a:theme>
</file>

<file path=ppt/theme/theme4.xml><?xml version="1.0" encoding="utf-8"?>
<a:theme xmlns:r="http://schemas.openxmlformats.org/officeDocument/2006/relationships" xmlns:a="http://schemas.openxmlformats.org/drawingml/2006/main" name="2_2019 Bricker Powerpoint THEME - Widescreen 2">
  <a:themeElements>
    <a:clrScheme name="Custom 3">
      <a:dk1>
        <a:srgbClr val="000000"/>
      </a:dk1>
      <a:lt1>
        <a:srgbClr val="FFFFFF"/>
      </a:lt1>
      <a:dk2>
        <a:srgbClr val="588AB6"/>
      </a:dk2>
      <a:lt2>
        <a:srgbClr val="00355F"/>
      </a:lt2>
      <a:accent1>
        <a:srgbClr val="AFA097"/>
      </a:accent1>
      <a:accent2>
        <a:srgbClr val="00355F"/>
      </a:accent2>
      <a:accent3>
        <a:srgbClr val="588AB6"/>
      </a:accent3>
      <a:accent4>
        <a:srgbClr val="7F7F7F"/>
      </a:accent4>
      <a:accent5>
        <a:srgbClr val="A5A5A5"/>
      </a:accent5>
      <a:accent6>
        <a:srgbClr val="D8D8D8"/>
      </a:accent6>
      <a:hlink>
        <a:srgbClr val="0176BB"/>
      </a:hlink>
      <a:folHlink>
        <a:srgbClr val="0176BB"/>
      </a:folHlink>
    </a:clrScheme>
    <a:fontScheme name="Office">
      <a:majorFont>
        <a:latin typeface="Calibri Light" panose="020f0302020204030204"/>
        <a:ea typeface="Calibri Light" panose="020f0302020204030204"/>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template-linea" id="{072CF2CB-CE94-D647-BBCA-EAFD4283B638}" vid="{24945126-0E50-FF43-B7B7-0A51A7C5FA32}"/>
    </a:ext>
  </a:extLst>
</a:theme>
</file>

<file path=ppt/theme/theme5.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24.0300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