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3-->
<p:presentation xmlns:r="http://schemas.openxmlformats.org/officeDocument/2006/relationships" xmlns:a="http://schemas.openxmlformats.org/drawingml/2006/main" xmlns:p="http://schemas.openxmlformats.org/presentationml/2006/main" firstSlideNum="0" removePersonalInfoOnSave="1" embedTrueTypeFonts="1" autoCompressPictures="0">
  <p:sldMasterIdLst>
    <p:sldMasterId id="2147483749" r:id="rId1"/>
    <p:sldMasterId id="2147483816" r:id="rId2"/>
    <p:sldMasterId id="2147483843" r:id="rId3"/>
  </p:sldMasterIdLst>
  <p:notesMasterIdLst>
    <p:notesMasterId r:id="rId4"/>
  </p:notesMasterIdLst>
  <p:handoutMasterIdLst>
    <p:handoutMasterId r:id="rId5"/>
  </p:handoutMasterIdLst>
  <p:sldIdLst>
    <p:sldId id="354" r:id="rId6"/>
    <p:sldId id="378" r:id="rId7"/>
    <p:sldId id="260" r:id="rId8"/>
    <p:sldId id="270" r:id="rId9"/>
    <p:sldId id="264" r:id="rId10"/>
    <p:sldId id="271" r:id="rId11"/>
    <p:sldId id="272" r:id="rId12"/>
    <p:sldId id="273" r:id="rId13"/>
    <p:sldId id="276" r:id="rId14"/>
    <p:sldId id="372" r:id="rId15"/>
    <p:sldId id="373" r:id="rId16"/>
    <p:sldId id="282" r:id="rId17"/>
    <p:sldId id="375" r:id="rId18"/>
    <p:sldId id="283" r:id="rId19"/>
    <p:sldId id="359" r:id="rId20"/>
    <p:sldId id="376" r:id="rId21"/>
    <p:sldId id="278" r:id="rId22"/>
    <p:sldId id="277" r:id="rId23"/>
    <p:sldId id="365" r:id="rId24"/>
    <p:sldId id="268" r:id="rId25"/>
    <p:sldId id="364" r:id="rId26"/>
    <p:sldId id="377" r:id="rId27"/>
    <p:sldId id="284" r:id="rId28"/>
    <p:sldId id="360" r:id="rId29"/>
    <p:sldId id="362" r:id="rId30"/>
    <p:sldId id="370" r:id="rId31"/>
    <p:sldId id="369" r:id="rId32"/>
    <p:sldId id="368" r:id="rId33"/>
    <p:sldId id="371" r:id="rId34"/>
    <p:sldId id="293" r:id="rId35"/>
    <p:sldId id="366" r:id="rId36"/>
    <p:sldId id="295" r:id="rId37"/>
    <p:sldId id="301" r:id="rId38"/>
    <p:sldId id="302" r:id="rId39"/>
    <p:sldId id="303" r:id="rId40"/>
    <p:sldId id="352" r:id="rId41"/>
    <p:sldId id="350" r:id="rId42"/>
    <p:sldId id="379" r:id="rId43"/>
  </p:sldIdLst>
  <p:sldSz cx="12192000" cy="6858000"/>
  <p:notesSz cx="7010400" cy="9296400"/>
  <p:embeddedFontLst>
    <p:embeddedFont>
      <p:font typeface="Arial Black" panose="020B0A04020102020204" pitchFamily="34" charset="0"/>
      <p:bold r:id="rId45"/>
    </p:embeddedFont>
    <p:embeddedFont>
      <p:font typeface="Open Sans" panose="020B0606030504020204" pitchFamily="34" charset="0"/>
      <p:regular r:id="rId46"/>
      <p:bold r:id="rId47"/>
      <p:italic r:id="rId48"/>
      <p:boldItalic r:id="rId49"/>
    </p:embeddedFont>
  </p:embeddedFontLst>
  <p:custDataLst>
    <p:tags r:id="rId44"/>
  </p:custDataLst>
  <p:defaultTextStyle>
    <a:defPPr>
      <a:defRPr lang="en-US"/>
    </a:defPPr>
    <a:lvl1pPr marL="0" algn="l" defTabSz="725714" rtl="0" eaLnBrk="1" latinLnBrk="0" hangingPunct="1">
      <a:defRPr sz="2857" kern="1200">
        <a:solidFill>
          <a:schemeClr val="tx1"/>
        </a:solidFill>
        <a:latin typeface="+mn-lt"/>
        <a:ea typeface="+mn-ea"/>
        <a:cs typeface="+mn-cs"/>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p:defaultTextStyle>
  <p:extLst>
    <p:ext uri="{521415D9-36F7-43E2-AB2F-B90AF26B5E84}">
      <p14:sectionLst xmlns:p14="http://schemas.microsoft.com/office/powerpoint/2010/main">
        <p14:section name="Opener" id="{1CE4576A-9D75-4807-B4AE-06F3191BC5C3}">
          <p14:sldIdLst>
            <p14:sldId id="354"/>
            <p14:sldId id="378"/>
            <p14:sldId id="260"/>
          </p14:sldIdLst>
        </p14:section>
        <p14:section name="Main" id="{7697981C-0197-4448-9CD6-D65BD74EEA79}">
          <p14:sldIdLst>
            <p14:sldId id="270"/>
            <p14:sldId id="264"/>
            <p14:sldId id="271"/>
            <p14:sldId id="272"/>
            <p14:sldId id="273"/>
            <p14:sldId id="276"/>
            <p14:sldId id="372"/>
            <p14:sldId id="373"/>
            <p14:sldId id="282"/>
            <p14:sldId id="375"/>
            <p14:sldId id="283"/>
            <p14:sldId id="359"/>
            <p14:sldId id="376"/>
            <p14:sldId id="278"/>
            <p14:sldId id="277"/>
            <p14:sldId id="365"/>
            <p14:sldId id="268"/>
            <p14:sldId id="364"/>
            <p14:sldId id="377"/>
            <p14:sldId id="284"/>
            <p14:sldId id="360"/>
            <p14:sldId id="362"/>
            <p14:sldId id="370"/>
            <p14:sldId id="369"/>
            <p14:sldId id="368"/>
            <p14:sldId id="371"/>
            <p14:sldId id="293"/>
            <p14:sldId id="366"/>
            <p14:sldId id="295"/>
            <p14:sldId id="301"/>
            <p14:sldId id="302"/>
            <p14:sldId id="303"/>
          </p14:sldIdLst>
        </p14:section>
        <p14:section name="Closer" id="{B24CCBBA-5A24-42FB-B340-DF56CAAF7674}">
          <p14:sldIdLst>
            <p14:sldId id="352"/>
            <p14:sldId id="350"/>
            <p14:sldId id="3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D6B17-C29E-4019-8689-F6FCECBC3E53}" v="3" dt="2026-02-16T17:21:14.139"/>
  </p1510:revLst>
</p1510:revInfo>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5835" autoAdjust="0"/>
  </p:normalViewPr>
  <p:slideViewPr>
    <p:cSldViewPr snapToGrid="0" snapToObjects="1">
      <p:cViewPr varScale="1">
        <p:scale>
          <a:sx n="87" d="100"/>
          <a:sy n="87" d="100"/>
        </p:scale>
        <p:origin x="1398" y="3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894" y="7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2.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3.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 Type="http://schemas.openxmlformats.org/officeDocument/2006/relationships/notesMaster" Target="notesMasters/notesMaster1.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slide" Target="slides/slide38.xml" /><Relationship Id="rId44" Type="http://schemas.openxmlformats.org/officeDocument/2006/relationships/tags" Target="tags/tag1.xml" /><Relationship Id="rId45" Type="http://schemas.openxmlformats.org/officeDocument/2006/relationships/font" Target="fonts/font1.fntdata" /><Relationship Id="rId46" Type="http://schemas.openxmlformats.org/officeDocument/2006/relationships/font" Target="fonts/font2.fntdata" /><Relationship Id="rId47" Type="http://schemas.openxmlformats.org/officeDocument/2006/relationships/font" Target="fonts/font3.fntdata" /><Relationship Id="rId48" Type="http://schemas.openxmlformats.org/officeDocument/2006/relationships/font" Target="fonts/font4.fntdata" /><Relationship Id="rId49" Type="http://schemas.openxmlformats.org/officeDocument/2006/relationships/font" Target="fonts/font5.fntdata" /><Relationship Id="rId5" Type="http://schemas.openxmlformats.org/officeDocument/2006/relationships/handoutMaster" Target="handoutMasters/handoutMaster1.xml" /><Relationship Id="rId50" Type="http://schemas.openxmlformats.org/officeDocument/2006/relationships/presProps" Target="presProps.xml" /><Relationship Id="rId51" Type="http://schemas.openxmlformats.org/officeDocument/2006/relationships/viewProps" Target="viewProps.xml" /><Relationship Id="rId52" Type="http://schemas.openxmlformats.org/officeDocument/2006/relationships/theme" Target="theme/theme1.xml" /><Relationship Id="rId53" Type="http://schemas.microsoft.com/office/2015/10/relationships/revisionInfo" Target="revisionInfo.xml" /><Relationship Id="rId54" Type="http://schemas.openxmlformats.org/officeDocument/2006/relationships/tableStyles" Target="tableStyles.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692324" cy="464205"/>
          </a:xfrm>
          <a:prstGeom prst="rect">
            <a:avLst/>
          </a:prstGeom>
        </p:spPr>
        <p:txBody>
          <a:bodyPr vert="horz" lIns="88139" tIns="44070" rIns="88139" bIns="44070" rtlCol="0"/>
          <a:lstStyle>
            <a:lvl1pPr algn="l">
              <a:defRPr sz="1200"/>
            </a:lvl1pPr>
          </a:lstStyle>
          <a:p>
            <a:r>
              <a:rPr lang="en-US"/>
              <a:t>Title IX Level 1 Training</a:t>
            </a:r>
          </a:p>
          <a:p>
            <a:r>
              <a:rPr lang="en-US"/>
              <a:t>with Melissa Martinez Bondy and Kate V. Davis</a:t>
            </a:r>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r>
              <a:rPr lang="en-US"/>
              <a:t>New Albany-Plain LSD</a:t>
            </a:r>
          </a:p>
          <a:p>
            <a:r>
              <a:rPr lang="en-US"/>
              <a:t>February 17, 2026</a:t>
            </a:r>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r>
              <a:rPr lang="sv-SE"/>
              <a:t>© 2026 Bricker Graydon Wyatt LLP</a:t>
            </a:r>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0C017B62-7343-4C3E-8C37-F0890D223687}" type="slidenum">
              <a:rPr lang="en-US" smtClean="0"/>
              <a:t>‹#›</a:t>
            </a:fld>
            <a:endParaRPr lang="en-US"/>
          </a:p>
        </p:txBody>
      </p:sp>
    </p:spTree>
    <p:extLst>
      <p:ext uri="{BB962C8B-B14F-4D97-AF65-F5344CB8AC3E}">
        <p14:creationId val="82480890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atin typeface="Open Sans" charset="0"/>
              </a:defRPr>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atin typeface="Open Sans" charset="0"/>
              </a:defRPr>
            </a:lvl1pPr>
          </a:lstStyle>
          <a:p>
            <a:fld id="{BE62DD9E-9DEA-0E4B-9930-FEFC0D3D2F3F}" type="datetimeFigureOut">
              <a:rPr lang="en-US" smtClean="0"/>
              <a:t>2/16/2026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6" rIns="93172" bIns="46586" rtlCol="0" anchor="b"/>
          <a:lstStyle>
            <a:lvl1pPr algn="l">
              <a:defRPr sz="1300">
                <a:latin typeface="Open Sans" charset="0"/>
              </a:defRPr>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6" rIns="93172" bIns="46586" rtlCol="0" anchor="b"/>
          <a:lstStyle>
            <a:lvl1pPr algn="r">
              <a:defRPr sz="1300">
                <a:latin typeface="Open Sans" charset="0"/>
              </a:defRPr>
            </a:lvl1pPr>
          </a:lstStyle>
          <a:p>
            <a:fld id="{2B19949A-3FD3-C64E-BC1E-CB650CAFAEB8}" type="slidenum">
              <a:rPr lang="en-US" smtClean="0"/>
              <a:t>‹#›</a:t>
            </a:fld>
            <a:endParaRPr lang="en-US"/>
          </a:p>
        </p:txBody>
      </p:sp>
    </p:spTree>
    <p:extLst>
      <p:ext uri="{BB962C8B-B14F-4D97-AF65-F5344CB8AC3E}">
        <p14:creationId val="116142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charset="0"/>
        <a:ea typeface="+mn-ea"/>
        <a:cs typeface="+mn-cs"/>
      </a:defRPr>
    </a:lvl1pPr>
    <a:lvl2pPr marL="457200" algn="l" defTabSz="914400" rtl="0" eaLnBrk="1" latinLnBrk="0" hangingPunct="1">
      <a:defRPr sz="1200" kern="1200">
        <a:solidFill>
          <a:schemeClr val="tx1"/>
        </a:solidFill>
        <a:latin typeface="Open Sans" charset="0"/>
        <a:ea typeface="+mn-ea"/>
        <a:cs typeface="+mn-cs"/>
      </a:defRPr>
    </a:lvl2pPr>
    <a:lvl3pPr marL="914400" algn="l" defTabSz="914400" rtl="0" eaLnBrk="1" latinLnBrk="0" hangingPunct="1">
      <a:defRPr sz="1200" kern="1200">
        <a:solidFill>
          <a:schemeClr val="tx1"/>
        </a:solidFill>
        <a:latin typeface="Open Sans" charset="0"/>
        <a:ea typeface="+mn-ea"/>
        <a:cs typeface="+mn-cs"/>
      </a:defRPr>
    </a:lvl3pPr>
    <a:lvl4pPr marL="1371600" algn="l" defTabSz="914400" rtl="0" eaLnBrk="1" latinLnBrk="0" hangingPunct="1">
      <a:defRPr sz="1200" kern="1200">
        <a:solidFill>
          <a:schemeClr val="tx1"/>
        </a:solidFill>
        <a:latin typeface="Open Sans" charset="0"/>
        <a:ea typeface="+mn-ea"/>
        <a:cs typeface="+mn-cs"/>
      </a:defRPr>
    </a:lvl4pPr>
    <a:lvl5pPr marL="1828800" algn="l" defTabSz="914400" rtl="0" eaLnBrk="1" latinLnBrk="0" hangingPunct="1">
      <a:defRPr sz="1200" kern="1200">
        <a:solidFill>
          <a:schemeClr val="tx1"/>
        </a:solidFill>
        <a:latin typeface="Open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938338" y="404813"/>
            <a:ext cx="4164012" cy="2343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0</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79242121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9</a:t>
            </a:fld>
            <a:endParaRPr lang="en-US"/>
          </a:p>
        </p:txBody>
      </p:sp>
    </p:spTree>
    <p:extLst>
      <p:ext uri="{BB962C8B-B14F-4D97-AF65-F5344CB8AC3E}">
        <p14:creationId val="198447352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10</a:t>
            </a:fld>
            <a:endParaRPr lang="en-US"/>
          </a:p>
        </p:txBody>
      </p:sp>
    </p:spTree>
    <p:extLst>
      <p:ext uri="{BB962C8B-B14F-4D97-AF65-F5344CB8AC3E}">
        <p14:creationId val="264908490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11</a:t>
            </a:fld>
            <a:endParaRPr lang="en-US"/>
          </a:p>
        </p:txBody>
      </p:sp>
    </p:spTree>
    <p:extLst>
      <p:ext uri="{BB962C8B-B14F-4D97-AF65-F5344CB8AC3E}">
        <p14:creationId val="31194350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12</a:t>
            </a:fld>
            <a:endParaRPr lang="en-US"/>
          </a:p>
        </p:txBody>
      </p:sp>
    </p:spTree>
    <p:extLst>
      <p:ext uri="{BB962C8B-B14F-4D97-AF65-F5344CB8AC3E}">
        <p14:creationId val="7608650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13</a:t>
            </a:fld>
            <a:endParaRPr lang="en-US"/>
          </a:p>
        </p:txBody>
      </p:sp>
    </p:spTree>
    <p:extLst>
      <p:ext uri="{BB962C8B-B14F-4D97-AF65-F5344CB8AC3E}">
        <p14:creationId val="60171317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14</a:t>
            </a:fld>
            <a:endParaRPr lang="en-US"/>
          </a:p>
        </p:txBody>
      </p:sp>
    </p:spTree>
    <p:extLst>
      <p:ext uri="{BB962C8B-B14F-4D97-AF65-F5344CB8AC3E}">
        <p14:creationId val="421276036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15</a:t>
            </a:fld>
            <a:endParaRPr lang="en-US"/>
          </a:p>
        </p:txBody>
      </p:sp>
    </p:spTree>
    <p:extLst>
      <p:ext uri="{BB962C8B-B14F-4D97-AF65-F5344CB8AC3E}">
        <p14:creationId val="206981401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16</a:t>
            </a:fld>
            <a:endParaRPr lang="en-US"/>
          </a:p>
        </p:txBody>
      </p:sp>
    </p:spTree>
    <p:extLst>
      <p:ext uri="{BB962C8B-B14F-4D97-AF65-F5344CB8AC3E}">
        <p14:creationId val="185116678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17</a:t>
            </a:fld>
            <a:endParaRPr lang="en-US"/>
          </a:p>
        </p:txBody>
      </p:sp>
    </p:spTree>
    <p:extLst>
      <p:ext uri="{BB962C8B-B14F-4D97-AF65-F5344CB8AC3E}">
        <p14:creationId val="217839630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18</a:t>
            </a:fld>
            <a:endParaRPr lang="en-US"/>
          </a:p>
        </p:txBody>
      </p:sp>
    </p:spTree>
    <p:extLst>
      <p:ext uri="{BB962C8B-B14F-4D97-AF65-F5344CB8AC3E}">
        <p14:creationId val="118622787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a:t>
            </a:fld>
            <a:endParaRPr lang="en-US"/>
          </a:p>
        </p:txBody>
      </p:sp>
    </p:spTree>
    <p:extLst>
      <p:ext uri="{BB962C8B-B14F-4D97-AF65-F5344CB8AC3E}">
        <p14:creationId val="368028638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19</a:t>
            </a:fld>
            <a:endParaRPr lang="en-US"/>
          </a:p>
        </p:txBody>
      </p:sp>
    </p:spTree>
    <p:extLst>
      <p:ext uri="{BB962C8B-B14F-4D97-AF65-F5344CB8AC3E}">
        <p14:creationId val="86953619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20</a:t>
            </a:fld>
            <a:endParaRPr lang="en-US"/>
          </a:p>
        </p:txBody>
      </p:sp>
    </p:spTree>
    <p:extLst>
      <p:ext uri="{BB962C8B-B14F-4D97-AF65-F5344CB8AC3E}">
        <p14:creationId val="203925890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21</a:t>
            </a:fld>
            <a:endParaRPr lang="en-US"/>
          </a:p>
        </p:txBody>
      </p:sp>
    </p:spTree>
    <p:extLst>
      <p:ext uri="{BB962C8B-B14F-4D97-AF65-F5344CB8AC3E}">
        <p14:creationId val="257128025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22</a:t>
            </a:fld>
            <a:endParaRPr lang="en-US"/>
          </a:p>
        </p:txBody>
      </p:sp>
    </p:spTree>
    <p:extLst>
      <p:ext uri="{BB962C8B-B14F-4D97-AF65-F5344CB8AC3E}">
        <p14:creationId val="336138430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23</a:t>
            </a:fld>
            <a:endParaRPr lang="en-US"/>
          </a:p>
        </p:txBody>
      </p:sp>
    </p:spTree>
    <p:extLst>
      <p:ext uri="{BB962C8B-B14F-4D97-AF65-F5344CB8AC3E}">
        <p14:creationId val="325289010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24</a:t>
            </a:fld>
            <a:endParaRPr lang="en-US"/>
          </a:p>
        </p:txBody>
      </p:sp>
    </p:spTree>
    <p:extLst>
      <p:ext uri="{BB962C8B-B14F-4D97-AF65-F5344CB8AC3E}">
        <p14:creationId val="240206221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25</a:t>
            </a:fld>
            <a:endParaRPr lang="en-US"/>
          </a:p>
        </p:txBody>
      </p:sp>
    </p:spTree>
    <p:extLst>
      <p:ext uri="{BB962C8B-B14F-4D97-AF65-F5344CB8AC3E}">
        <p14:creationId val="367626518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26</a:t>
            </a:fld>
            <a:endParaRPr lang="en-US"/>
          </a:p>
        </p:txBody>
      </p:sp>
    </p:spTree>
    <p:extLst>
      <p:ext uri="{BB962C8B-B14F-4D97-AF65-F5344CB8AC3E}">
        <p14:creationId val="106136574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27</a:t>
            </a:fld>
            <a:endParaRPr lang="en-US"/>
          </a:p>
        </p:txBody>
      </p:sp>
    </p:spTree>
    <p:extLst>
      <p:ext uri="{BB962C8B-B14F-4D97-AF65-F5344CB8AC3E}">
        <p14:creationId val="253654904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28</a:t>
            </a:fld>
            <a:endParaRPr lang="en-US"/>
          </a:p>
        </p:txBody>
      </p:sp>
    </p:spTree>
    <p:extLst>
      <p:ext uri="{BB962C8B-B14F-4D97-AF65-F5344CB8AC3E}">
        <p14:creationId val="3936821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2</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263380424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29</a:t>
            </a:fld>
            <a:endParaRPr lang="en-US"/>
          </a:p>
        </p:txBody>
      </p:sp>
    </p:spTree>
    <p:extLst>
      <p:ext uri="{BB962C8B-B14F-4D97-AF65-F5344CB8AC3E}">
        <p14:creationId val="273771500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30</a:t>
            </a:fld>
            <a:endParaRPr lang="en-US"/>
          </a:p>
        </p:txBody>
      </p:sp>
    </p:spTree>
    <p:extLst>
      <p:ext uri="{BB962C8B-B14F-4D97-AF65-F5344CB8AC3E}">
        <p14:creationId val="109666898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31</a:t>
            </a:fld>
            <a:endParaRPr lang="en-US"/>
          </a:p>
        </p:txBody>
      </p:sp>
    </p:spTree>
    <p:extLst>
      <p:ext uri="{BB962C8B-B14F-4D97-AF65-F5344CB8AC3E}">
        <p14:creationId val="74979068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32</a:t>
            </a:fld>
            <a:endParaRPr lang="en-US"/>
          </a:p>
        </p:txBody>
      </p:sp>
    </p:spTree>
    <p:extLst>
      <p:ext uri="{BB962C8B-B14F-4D97-AF65-F5344CB8AC3E}">
        <p14:creationId val="136410586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33</a:t>
            </a:fld>
            <a:endParaRPr lang="en-US"/>
          </a:p>
        </p:txBody>
      </p:sp>
    </p:spTree>
    <p:extLst>
      <p:ext uri="{BB962C8B-B14F-4D97-AF65-F5344CB8AC3E}">
        <p14:creationId val="163510103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19949A-3FD3-C64E-BC1E-CB650CAFAEB8}" type="slidenum">
              <a:rPr lang="en-US" smtClean="0"/>
              <a:t>34</a:t>
            </a:fld>
            <a:endParaRPr lang="en-US"/>
          </a:p>
        </p:txBody>
      </p:sp>
    </p:spTree>
    <p:extLst>
      <p:ext uri="{BB962C8B-B14F-4D97-AF65-F5344CB8AC3E}">
        <p14:creationId val="180354570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99516"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a:ln>
                  <a:noFill/>
                </a:ln>
                <a:solidFill>
                  <a:prstClr val="black"/>
                </a:solidFill>
                <a:effectLst/>
                <a:uLnTx/>
                <a:uFillTx/>
                <a:latin typeface="Open Sans" charset="0"/>
                <a:ea typeface="+mn-ea"/>
                <a:cs typeface="+mn-cs"/>
              </a:rPr>
              <a:pPr marL="0" marR="0" lvl="0" indent="0" algn="r" defTabSz="699516" rtl="0" eaLnBrk="1" fontAlgn="auto" latinLnBrk="0" hangingPunct="1">
                <a:lnSpc>
                  <a:spcPct val="100000"/>
                </a:lnSpc>
                <a:spcBef>
                  <a:spcPct val="0"/>
                </a:spcBef>
                <a:spcAft>
                  <a:spcPct val="0"/>
                </a:spcAft>
                <a:buClrTx/>
                <a:buSzTx/>
                <a:buFontTx/>
                <a:buNone/>
                <a:defRPr/>
              </a:pPr>
              <a:t>35</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728906133"/>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ct val="0"/>
              </a:spcBef>
              <a:spcAft>
                <a:spcPct val="0"/>
              </a:spcAft>
              <a:buClrTx/>
              <a:buSzTx/>
              <a:buFontTx/>
              <a:buNone/>
              <a:defRPr/>
            </a:pPr>
            <a:fld id="{2B19949A-3FD3-C64E-BC1E-CB650CAFAEB8}" type="slidenum">
              <a:rPr kumimoji="0" lang="en-US" sz="1300" b="0" i="0" u="none" strike="noStrike" kern="1200" cap="none" spc="0" normalizeH="0" baseline="0" noProof="0" smtClean="0">
                <a:ln>
                  <a:noFill/>
                </a:ln>
                <a:solidFill>
                  <a:prstClr val="black"/>
                </a:solidFill>
                <a:effectLst/>
                <a:uLnTx/>
                <a:uFillTx/>
                <a:latin typeface="Open Sans" charset="0"/>
                <a:ea typeface="+mn-ea"/>
                <a:cs typeface="+mn-cs"/>
              </a:rPr>
              <a:pPr marL="0" marR="0" lvl="0" indent="0" algn="r" defTabSz="725714" rtl="0" eaLnBrk="1" fontAlgn="auto" latinLnBrk="0" hangingPunct="1">
                <a:lnSpc>
                  <a:spcPct val="100000"/>
                </a:lnSpc>
                <a:spcBef>
                  <a:spcPct val="0"/>
                </a:spcBef>
                <a:spcAft>
                  <a:spcPct val="0"/>
                </a:spcAft>
                <a:buClrTx/>
                <a:buSzTx/>
                <a:buFontTx/>
                <a:buNone/>
                <a:defRPr/>
              </a:pPr>
              <a:t>36</a:t>
            </a:fld>
            <a:endParaRPr kumimoji="0" lang="en-US" sz="1300" b="0" i="0" u="none" strike="noStrike" kern="1200" cap="none" spc="0" normalizeH="0" baseline="0" noProof="0">
              <a:ln>
                <a:noFill/>
              </a:ln>
              <a:solidFill>
                <a:prstClr val="black"/>
              </a:solidFill>
              <a:effectLst/>
              <a:uLnTx/>
              <a:uFillTx/>
              <a:latin typeface="Open Sans" charset="0"/>
              <a:ea typeface="+mn-ea"/>
              <a:cs typeface="+mn-cs"/>
            </a:endParaRPr>
          </a:p>
        </p:txBody>
      </p:sp>
    </p:spTree>
    <p:extLst>
      <p:ext uri="{BB962C8B-B14F-4D97-AF65-F5344CB8AC3E}">
        <p14:creationId val="1324479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3</a:t>
            </a:fld>
            <a:endParaRPr lang="en-US"/>
          </a:p>
        </p:txBody>
      </p:sp>
    </p:spTree>
    <p:extLst>
      <p:ext uri="{BB962C8B-B14F-4D97-AF65-F5344CB8AC3E}">
        <p14:creationId val="274420572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81390">
              <a:buFont typeface="Arial" panose="020b0604020202020204" pitchFamily="34" charset="0"/>
              <a:buNone/>
              <a:defRPr/>
            </a:pPr>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4</a:t>
            </a:fld>
            <a:endParaRPr lang="en-US"/>
          </a:p>
        </p:txBody>
      </p:sp>
    </p:spTree>
    <p:extLst>
      <p:ext uri="{BB962C8B-B14F-4D97-AF65-F5344CB8AC3E}">
        <p14:creationId val="382945147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5</a:t>
            </a:fld>
            <a:endParaRPr lang="en-US"/>
          </a:p>
        </p:txBody>
      </p:sp>
    </p:spTree>
    <p:extLst>
      <p:ext uri="{BB962C8B-B14F-4D97-AF65-F5344CB8AC3E}">
        <p14:creationId val="175154304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6</a:t>
            </a:fld>
            <a:endParaRPr lang="en-US"/>
          </a:p>
        </p:txBody>
      </p:sp>
    </p:spTree>
    <p:extLst>
      <p:ext uri="{BB962C8B-B14F-4D97-AF65-F5344CB8AC3E}">
        <p14:creationId val="350872822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7</a:t>
            </a:fld>
            <a:endParaRPr lang="en-US"/>
          </a:p>
        </p:txBody>
      </p:sp>
    </p:spTree>
    <p:extLst>
      <p:ext uri="{BB962C8B-B14F-4D97-AF65-F5344CB8AC3E}">
        <p14:creationId val="185646754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19949A-3FD3-C64E-BC1E-CB650CAFAEB8}" type="slidenum">
              <a:rPr lang="en-US" smtClean="0"/>
              <a:t>8</a:t>
            </a:fld>
            <a:endParaRPr lang="en-US"/>
          </a:p>
        </p:txBody>
      </p:sp>
    </p:spTree>
    <p:extLst>
      <p:ext uri="{BB962C8B-B14F-4D97-AF65-F5344CB8AC3E}">
        <p14:creationId val="401551821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1.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3.xml" /></Relationships>
</file>

<file path=ppt/slideLayouts/_rels/slideLayout42.xml.rels>&#65279;<?xml version="1.0" encoding="utf-8" standalone="yes"?><Relationships xmlns="http://schemas.openxmlformats.org/package/2006/relationships"><Relationship Id="rId1" Type="http://schemas.openxmlformats.org/officeDocument/2006/relationships/image" Target="../media/image8.png" /><Relationship Id="rId2" Type="http://schemas.microsoft.com/office/2007/relationships/hdphoto" Target="../media/image9.wdp" /><Relationship Id="rId3" Type="http://schemas.openxmlformats.org/officeDocument/2006/relationships/image" Target="../media/image7.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slideMaster" Target="../slideMasters/slideMaster3.xml" /></Relationships>
</file>

<file path=ppt/slideLayouts/_rels/slideLayout43.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slideMaster" Target="../slideMasters/slideMaster3.xml" /></Relationships>
</file>

<file path=ppt/slideLayouts/_rels/slideLayout44.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3.xml" /></Relationships>
</file>

<file path=ppt/slideLayouts/_rels/slideLayout45.xml.rels>&#65279;<?xml version="1.0" encoding="utf-8" standalone="yes"?><Relationships xmlns="http://schemas.openxmlformats.org/package/2006/relationships"><Relationship Id="rId1" Type="http://schemas.openxmlformats.org/officeDocument/2006/relationships/image" Target="../media/image12.png" /><Relationship Id="rId2" Type="http://schemas.openxmlformats.org/officeDocument/2006/relationships/slideMaster" Target="../slideMasters/slideMaster3.xml" /></Relationships>
</file>

<file path=ppt/slideLayouts/_rels/slideLayout46.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3.xml" /></Relationships>
</file>

<file path=ppt/slideLayouts/_rels/slideLayout4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3.xml" /></Relationships>
</file>

<file path=ppt/slideLayouts/_rels/slideLayout48.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column text">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2609850"/>
            <a:ext cx="5026024" cy="3762375"/>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2609850"/>
            <a:ext cx="5057775" cy="3762375"/>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Tree>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small">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5300472"/>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5659859"/>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5300472"/>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33719762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cxnSp>
        <p:nvCxnSpPr>
          <p:cNvPr id="12" name="Straight Connector 11"/>
          <p:cNvCxnSpPr/>
          <p:nvPr userDrawn="1"/>
        </p:nvCxnSpPr>
        <p:spPr>
          <a:xfrm flipH="1">
            <a:off x="0" y="4806672"/>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6"/>
          </p:nvPr>
        </p:nvSpPr>
        <p:spPr>
          <a:xfrm>
            <a:off x="455345" y="5042152"/>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vl1pPr>
          </a:lstStyle>
          <a:p>
            <a:pPr lvl="0"/>
            <a:r>
              <a:rPr lang="en-US"/>
              <a:t>Name</a:t>
            </a:r>
          </a:p>
          <a:p>
            <a:pPr lvl="0"/>
            <a:r>
              <a:rPr lang="en-US"/>
              <a:t>Attorney</a:t>
            </a:r>
          </a:p>
        </p:txBody>
      </p:sp>
      <p:pic>
        <p:nvPicPr>
          <p:cNvPr id="10" name="Picture 9">
            <a:extLst>
              <a:ext uri="{FF2B5EF4-FFF2-40B4-BE49-F238E27FC236}">
                <a16:creationId xmlns:a16="http://schemas.microsoft.com/office/drawing/2014/main" id="{CB69A3B1-AD95-411E-AA32-906B19A57AAD}"/>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9015249" y="5317553"/>
            <a:ext cx="2485508" cy="1140019"/>
          </a:xfrm>
          <a:prstGeom prst="rect">
            <a:avLst/>
          </a:prstGeom>
        </p:spPr>
      </p:pic>
    </p:spTree>
    <p:extLst>
      <p:ext uri="{BB962C8B-B14F-4D97-AF65-F5344CB8AC3E}">
        <p14:creationId val="92115206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blank_contact">
    <p:spTree>
      <p:nvGrpSpPr>
        <p:cNvPr id="1" name=""/>
        <p:cNvGrpSpPr/>
        <p:nvPr/>
      </p:nvGrpSpPr>
      <p:grpSpPr>
        <a:xfrm>
          <a:off x="0" y="0"/>
          <a:ext cx="0" cy="0"/>
        </a:xfrm>
      </p:grpSpPr>
      <p:cxnSp>
        <p:nvCxnSpPr>
          <p:cNvPr id="6" name="Straight Connector 5"/>
          <p:cNvCxnSpPr/>
          <p:nvPr userDrawn="1"/>
        </p:nvCxnSpPr>
        <p:spPr>
          <a:xfrm flipH="1">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190625" y="1589915"/>
            <a:ext cx="3995738" cy="709612"/>
          </a:xfrm>
        </p:spPr>
        <p:txBody>
          <a:bodyPr/>
          <a:lstStyle>
            <a:lvl1pPr>
              <a:defRPr b="1" baseline="0">
                <a:solidFill>
                  <a:srgbClr val="0176BB"/>
                </a:solidFill>
              </a:defRPr>
            </a:lvl1pPr>
          </a:lstStyle>
          <a:p>
            <a:pPr lvl="0"/>
            <a:r>
              <a:rPr lang="en-US"/>
              <a:t>First M. Last</a:t>
            </a:r>
          </a:p>
        </p:txBody>
      </p:sp>
      <p:sp>
        <p:nvSpPr>
          <p:cNvPr id="20" name="Text Placeholder 19"/>
          <p:cNvSpPr>
            <a:spLocks noGrp="1"/>
          </p:cNvSpPr>
          <p:nvPr>
            <p:ph type="body" sz="quarter" idx="11" hasCustomPrompt="1"/>
          </p:nvPr>
        </p:nvSpPr>
        <p:spPr>
          <a:xfrm>
            <a:off x="1190625" y="2215799"/>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email@bricker.com</a:t>
            </a:r>
          </a:p>
        </p:txBody>
      </p:sp>
      <p:sp>
        <p:nvSpPr>
          <p:cNvPr id="30" name="Text Placeholder 29"/>
          <p:cNvSpPr>
            <a:spLocks noGrp="1"/>
          </p:cNvSpPr>
          <p:nvPr>
            <p:ph type="body" sz="quarter" idx="12" hasCustomPrompt="1"/>
          </p:nvPr>
        </p:nvSpPr>
        <p:spPr>
          <a:xfrm>
            <a:off x="1190625" y="2745183"/>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31" name="Text Placeholder 3"/>
          <p:cNvSpPr>
            <a:spLocks noGrp="1"/>
          </p:cNvSpPr>
          <p:nvPr>
            <p:ph type="body" sz="quarter" idx="13" hasCustomPrompt="1"/>
          </p:nvPr>
        </p:nvSpPr>
        <p:spPr>
          <a:xfrm>
            <a:off x="1190625" y="3593661"/>
            <a:ext cx="3995738" cy="709612"/>
          </a:xfrm>
        </p:spPr>
        <p:txBody>
          <a:bodyPr/>
          <a:lstStyle>
            <a:lvl1pPr>
              <a:defRPr b="1" baseline="0">
                <a:solidFill>
                  <a:srgbClr val="0176BB"/>
                </a:solidFill>
              </a:defRPr>
            </a:lvl1pPr>
          </a:lstStyle>
          <a:p>
            <a:pPr lvl="0"/>
            <a:r>
              <a:rPr lang="en-US"/>
              <a:t>First M. Last</a:t>
            </a:r>
          </a:p>
        </p:txBody>
      </p:sp>
      <p:sp>
        <p:nvSpPr>
          <p:cNvPr id="32" name="Text Placeholder 19"/>
          <p:cNvSpPr>
            <a:spLocks noGrp="1"/>
          </p:cNvSpPr>
          <p:nvPr>
            <p:ph type="body" sz="quarter" idx="14" hasCustomPrompt="1"/>
          </p:nvPr>
        </p:nvSpPr>
        <p:spPr>
          <a:xfrm>
            <a:off x="1190625" y="421954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email@bricker.com</a:t>
            </a:r>
          </a:p>
        </p:txBody>
      </p:sp>
      <p:sp>
        <p:nvSpPr>
          <p:cNvPr id="33" name="Text Placeholder 29"/>
          <p:cNvSpPr>
            <a:spLocks noGrp="1"/>
          </p:cNvSpPr>
          <p:nvPr>
            <p:ph type="body" sz="quarter" idx="15" hasCustomPrompt="1"/>
          </p:nvPr>
        </p:nvSpPr>
        <p:spPr>
          <a:xfrm>
            <a:off x="1190625" y="474892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pic>
        <p:nvPicPr>
          <p:cNvPr id="11" name="Picture 10">
            <a:extLst>
              <a:ext uri="{FF2B5EF4-FFF2-40B4-BE49-F238E27FC236}">
                <a16:creationId xmlns:a16="http://schemas.microsoft.com/office/drawing/2014/main" id="{F8E2526D-B7AD-4A47-A854-EA33B83B3555}"/>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90738" y="2514106"/>
            <a:ext cx="4321340" cy="1982055"/>
          </a:xfrm>
          <a:prstGeom prst="rect">
            <a:avLst/>
          </a:prstGeom>
        </p:spPr>
      </p:pic>
    </p:spTree>
    <p:extLst>
      <p:ext uri="{BB962C8B-B14F-4D97-AF65-F5344CB8AC3E}">
        <p14:creationId val="364433392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text">
    <p:spTree>
      <p:nvGrpSpPr>
        <p:cNvPr id="1" name=""/>
        <p:cNvGrpSpPr/>
        <p:nvPr/>
      </p:nvGrpSpPr>
      <p:grpSpPr>
        <a:xfrm>
          <a:off x="0" y="0"/>
          <a:ext cx="0" cy="0"/>
        </a:xfrm>
      </p:grpSpPr>
      <p:sp>
        <p:nvSpPr>
          <p:cNvPr id="9" name="Title 8"/>
          <p:cNvSpPr>
            <a:spLocks noGrp="1"/>
          </p:cNvSpPr>
          <p:nvPr>
            <p:ph type="title"/>
          </p:nvPr>
        </p:nvSpPr>
        <p:spPr>
          <a:xfrm>
            <a:off x="555458" y="536910"/>
            <a:ext cx="10159890"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1903194"/>
            <a:ext cx="5026024" cy="4469032"/>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1903194"/>
            <a:ext cx="5057775" cy="4469031"/>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158099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1903194"/>
            <a:ext cx="0" cy="4469031"/>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7FE4BC71-6F5A-C885-A9DD-D7763F1B6767}"/>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16429632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column text">
    <p:spTree>
      <p:nvGrpSpPr>
        <p:cNvPr id="1" name=""/>
        <p:cNvGrpSpPr/>
        <p:nvPr/>
      </p:nvGrpSpPr>
      <p:grpSpPr>
        <a:xfrm>
          <a:off x="0" y="0"/>
          <a:ext cx="0" cy="0"/>
        </a:xfrm>
      </p:grpSpPr>
      <p:sp>
        <p:nvSpPr>
          <p:cNvPr id="14" name="Title 8"/>
          <p:cNvSpPr>
            <a:spLocks noGrp="1"/>
          </p:cNvSpPr>
          <p:nvPr>
            <p:ph type="title"/>
          </p:nvPr>
        </p:nvSpPr>
        <p:spPr>
          <a:xfrm>
            <a:off x="555458" y="536910"/>
            <a:ext cx="10319688"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2609850"/>
            <a:ext cx="11122025" cy="3762375"/>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bg1">
              <a:lumMod val="85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
        <p:nvSpPr>
          <p:cNvPr id="7"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300" b="1"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3C3F9A92-F372-75C9-1068-113FE84D01C0}"/>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14574" y="396153"/>
            <a:ext cx="649332" cy="898165"/>
          </a:xfrm>
          <a:prstGeom prst="rect">
            <a:avLst/>
          </a:prstGeom>
        </p:spPr>
      </p:pic>
    </p:spTree>
    <p:extLst>
      <p:ext uri="{BB962C8B-B14F-4D97-AF65-F5344CB8AC3E}">
        <p14:creationId val="240886095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6" y="536910"/>
            <a:ext cx="10159891"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pic>
        <p:nvPicPr>
          <p:cNvPr id="2" name="Picture 1">
            <a:extLst>
              <a:ext uri="{FF2B5EF4-FFF2-40B4-BE49-F238E27FC236}">
                <a16:creationId xmlns:a16="http://schemas.microsoft.com/office/drawing/2014/main" id="{41A503BF-7ED5-DE30-5ABC-DEE266C572B2}"/>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371277784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 width graphic/bottom text">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3"/>
          <p:cNvSpPr>
            <a:spLocks noGrp="1"/>
          </p:cNvSpPr>
          <p:nvPr>
            <p:ph type="body" sz="quarter" idx="32" hasCustomPrompt="1"/>
          </p:nvPr>
        </p:nvSpPr>
        <p:spPr>
          <a:xfrm>
            <a:off x="438150" y="5467351"/>
            <a:ext cx="11287126" cy="914399"/>
          </a:xfrm>
        </p:spPr>
        <p:txBody>
          <a:bodyPr/>
          <a:lstStyle>
            <a:lvl1pPr>
              <a:defRPr/>
            </a:lvl1pPr>
          </a:lstStyle>
          <a:p>
            <a:pPr lvl="0"/>
            <a:r>
              <a:rPr lang="en-US"/>
              <a:t>Click to edit text</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72301518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195471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0039007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small">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5300472"/>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5659859"/>
            <a:ext cx="11287126" cy="721891"/>
          </a:xfrm>
          <a:prstGeom prst="rect">
            <a:avLst/>
          </a:prstGeom>
          <a:solidFill>
            <a:schemeClr val="bg1">
              <a:lumMod val="85000"/>
            </a:schemeClr>
          </a:solidFill>
        </p:spPr>
        <p:txBody>
          <a:bodyPr tIns="91440" bIns="91440">
            <a:noAutofit/>
          </a:bodyPr>
          <a:lstStyle>
            <a:lvl1pPr algn="ctr">
              <a:lnSpc>
                <a:spcPct val="100000"/>
              </a:lnSpc>
              <a:defRPr sz="4000" b="1" i="0" baseline="0">
                <a:solidFill>
                  <a:srgbClr val="0176BB"/>
                </a:solidFill>
                <a:latin typeface="+mn-lt"/>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val="115617069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sp>
        <p:nvSpPr>
          <p:cNvPr id="9" name="Text Placeholder 3"/>
          <p:cNvSpPr>
            <a:spLocks noGrp="1"/>
          </p:cNvSpPr>
          <p:nvPr>
            <p:ph type="body" sz="quarter" idx="16"/>
          </p:nvPr>
        </p:nvSpPr>
        <p:spPr>
          <a:xfrm>
            <a:off x="455345" y="5111251"/>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atin typeface="+mn-lt"/>
              </a:defRPr>
            </a:lvl1pPr>
          </a:lstStyle>
          <a:p>
            <a:pPr lvl="0"/>
            <a:r>
              <a:rPr lang="en-US"/>
              <a:t>Name</a:t>
            </a:r>
          </a:p>
          <a:p>
            <a:pPr lvl="0"/>
            <a:r>
              <a:rPr lang="en-US"/>
              <a:t>Attorney</a:t>
            </a:r>
          </a:p>
        </p:txBody>
      </p:sp>
      <p:pic>
        <p:nvPicPr>
          <p:cNvPr id="2" name="Picture 1">
            <a:extLst>
              <a:ext uri="{FF2B5EF4-FFF2-40B4-BE49-F238E27FC236}">
                <a16:creationId xmlns:a16="http://schemas.microsoft.com/office/drawing/2014/main" id="{1A9EBF7F-4F9D-2DDC-5781-B791A6C170A4}"/>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44470" y="5290922"/>
            <a:ext cx="862688" cy="1193281"/>
          </a:xfrm>
          <a:prstGeom prst="rect">
            <a:avLst/>
          </a:prstGeom>
        </p:spPr>
      </p:pic>
    </p:spTree>
    <p:extLst>
      <p:ext uri="{BB962C8B-B14F-4D97-AF65-F5344CB8AC3E}">
        <p14:creationId val="166237006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text">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1903194"/>
            <a:ext cx="5026024" cy="4469032"/>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1903194"/>
            <a:ext cx="5057775" cy="4469031"/>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158099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1903194"/>
            <a:ext cx="0" cy="4469031"/>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408413849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blank_contact">
    <p:spTree>
      <p:nvGrpSpPr>
        <p:cNvPr id="1" name=""/>
        <p:cNvGrpSpPr/>
        <p:nvPr/>
      </p:nvGrpSpPr>
      <p:grpSpPr>
        <a:xfrm>
          <a:off x="0" y="0"/>
          <a:ext cx="0" cy="0"/>
        </a:xfrm>
      </p:grpSpPr>
      <p:cxnSp>
        <p:nvCxnSpPr>
          <p:cNvPr id="6" name="Straight Connector 5"/>
          <p:cNvCxnSpPr/>
          <p:nvPr userDrawn="1"/>
        </p:nvCxnSpPr>
        <p:spPr>
          <a:xfrm flipH="1">
            <a:off x="6023082" y="887737"/>
            <a:ext cx="0" cy="512064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190625" y="1589915"/>
            <a:ext cx="3995738" cy="709612"/>
          </a:xfrm>
        </p:spPr>
        <p:txBody>
          <a:bodyPr/>
          <a:lstStyle>
            <a:lvl1pPr>
              <a:defRPr b="1" baseline="0">
                <a:solidFill>
                  <a:srgbClr val="0176BB"/>
                </a:solidFill>
              </a:defRPr>
            </a:lvl1pPr>
          </a:lstStyle>
          <a:p>
            <a:pPr lvl="0"/>
            <a:r>
              <a:rPr lang="en-US"/>
              <a:t>First M. Last</a:t>
            </a:r>
          </a:p>
        </p:txBody>
      </p:sp>
      <p:sp>
        <p:nvSpPr>
          <p:cNvPr id="20" name="Text Placeholder 19"/>
          <p:cNvSpPr>
            <a:spLocks noGrp="1"/>
          </p:cNvSpPr>
          <p:nvPr>
            <p:ph type="body" sz="quarter" idx="11" hasCustomPrompt="1"/>
          </p:nvPr>
        </p:nvSpPr>
        <p:spPr>
          <a:xfrm>
            <a:off x="1190625" y="2215799"/>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0" name="Text Placeholder 29"/>
          <p:cNvSpPr>
            <a:spLocks noGrp="1"/>
          </p:cNvSpPr>
          <p:nvPr>
            <p:ph type="body" sz="quarter" idx="12" hasCustomPrompt="1"/>
          </p:nvPr>
        </p:nvSpPr>
        <p:spPr>
          <a:xfrm>
            <a:off x="1190625" y="2745183"/>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31" name="Text Placeholder 3"/>
          <p:cNvSpPr>
            <a:spLocks noGrp="1"/>
          </p:cNvSpPr>
          <p:nvPr>
            <p:ph type="body" sz="quarter" idx="13" hasCustomPrompt="1"/>
          </p:nvPr>
        </p:nvSpPr>
        <p:spPr>
          <a:xfrm>
            <a:off x="1190625" y="3593661"/>
            <a:ext cx="3995738" cy="709612"/>
          </a:xfrm>
        </p:spPr>
        <p:txBody>
          <a:bodyPr/>
          <a:lstStyle>
            <a:lvl1pPr>
              <a:defRPr b="1" baseline="0">
                <a:solidFill>
                  <a:srgbClr val="0176BB"/>
                </a:solidFill>
              </a:defRPr>
            </a:lvl1pPr>
          </a:lstStyle>
          <a:p>
            <a:pPr lvl="0"/>
            <a:r>
              <a:rPr lang="en-US"/>
              <a:t>First M. Last</a:t>
            </a:r>
          </a:p>
        </p:txBody>
      </p:sp>
      <p:sp>
        <p:nvSpPr>
          <p:cNvPr id="32" name="Text Placeholder 19"/>
          <p:cNvSpPr>
            <a:spLocks noGrp="1"/>
          </p:cNvSpPr>
          <p:nvPr>
            <p:ph type="body" sz="quarter" idx="14" hasCustomPrompt="1"/>
          </p:nvPr>
        </p:nvSpPr>
        <p:spPr>
          <a:xfrm>
            <a:off x="1190625" y="421954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email@brickergraydon.com</a:t>
            </a:r>
          </a:p>
        </p:txBody>
      </p:sp>
      <p:sp>
        <p:nvSpPr>
          <p:cNvPr id="33" name="Text Placeholder 29"/>
          <p:cNvSpPr>
            <a:spLocks noGrp="1"/>
          </p:cNvSpPr>
          <p:nvPr>
            <p:ph type="body" sz="quarter" idx="15" hasCustomPrompt="1"/>
          </p:nvPr>
        </p:nvSpPr>
        <p:spPr>
          <a:xfrm>
            <a:off x="1190625" y="474892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12" name="Slide Number Placeholder 4">
            <a:extLst>
              <a:ext uri="{FF2B5EF4-FFF2-40B4-BE49-F238E27FC236}">
                <a16:creationId xmlns:a16="http://schemas.microsoft.com/office/drawing/2014/main" id="{4F2F9AD8-DC5A-47D2-8188-C3E8DFF379CA}"/>
              </a:ext>
            </a:extLst>
          </p:cNvPr>
          <p:cNvSpPr>
            <a:spLocks noGrp="1"/>
          </p:cNvSpPr>
          <p:nvPr>
            <p:ph type="sldNum" sz="quarter" idx="4"/>
          </p:nvPr>
        </p:nvSpPr>
        <p:spPr>
          <a:xfrm>
            <a:off x="11353126" y="6356350"/>
            <a:ext cx="655186" cy="408592"/>
          </a:xfrm>
          <a:prstGeom prst="rect">
            <a:avLst/>
          </a:prstGeom>
        </p:spPr>
        <p:txBody>
          <a:bodyPr vert="horz" lIns="91440" tIns="45720" rIns="91440" bIns="45720" rtlCol="0" anchor="ctr"/>
          <a:lstStyle>
            <a:lvl1pPr algn="r">
              <a:defRPr sz="1400" b="0" i="0">
                <a:solidFill>
                  <a:srgbClr val="0176BB"/>
                </a:solidFill>
                <a:latin typeface="+mn-lt"/>
                <a:ea typeface="Arial" panose="020b0604020202020204" pitchFamily="34" charset="0"/>
                <a:cs typeface="Arial" panose="020b0604020202020204" pitchFamily="34" charset="0"/>
              </a:defRPr>
            </a:lvl1pPr>
          </a:lstStyle>
          <a:p>
            <a:fld id="{D74EEBE0-90DA-9449-945D-BE812F6254A8}" type="slidenum">
              <a:rPr lang="en-US" smtClean="0"/>
              <a:t>‹#›</a:t>
            </a:fld>
            <a:endParaRPr lang="en-US"/>
          </a:p>
        </p:txBody>
      </p:sp>
      <p:sp>
        <p:nvSpPr>
          <p:cNvPr id="2" name="Title 1">
            <a:extLst>
              <a:ext uri="{FF2B5EF4-FFF2-40B4-BE49-F238E27FC236}">
                <a16:creationId xmlns:a16="http://schemas.microsoft.com/office/drawing/2014/main" id="{9B26EF22-41F9-4B90-9486-6FB273E84947}"/>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7DBDC818-1449-499E-2D9A-32CC2EF78823}"/>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74995" y="2432275"/>
            <a:ext cx="3857266" cy="1993447"/>
          </a:xfrm>
          <a:prstGeom prst="rect">
            <a:avLst/>
          </a:prstGeom>
        </p:spPr>
      </p:pic>
    </p:spTree>
    <p:extLst>
      <p:ext uri="{BB962C8B-B14F-4D97-AF65-F5344CB8AC3E}">
        <p14:creationId val="387816049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 column text">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2609850"/>
            <a:ext cx="5026024" cy="3762375"/>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2609850"/>
            <a:ext cx="5057775" cy="3762375"/>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Tree>
    <p:extLst>
      <p:ext uri="{BB962C8B-B14F-4D97-AF65-F5344CB8AC3E}">
        <p14:creationId val="417832022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text">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4" name="Text Placeholder 3"/>
          <p:cNvSpPr>
            <a:spLocks noGrp="1"/>
          </p:cNvSpPr>
          <p:nvPr>
            <p:ph type="body" sz="quarter" idx="18"/>
          </p:nvPr>
        </p:nvSpPr>
        <p:spPr>
          <a:xfrm>
            <a:off x="555626" y="1903194"/>
            <a:ext cx="5026024" cy="4469032"/>
          </a:xfrm>
        </p:spPr>
        <p:txBody>
          <a:bodyPr>
            <a:normAutofit/>
          </a:bodyPr>
          <a:lstStyle>
            <a:lvl1pPr marL="0" indent="0">
              <a:buFont typeface="Arial" panose="020b0604020202020204" pitchFamily="34" charset="0"/>
              <a:buNone/>
              <a:defRPr sz="2800"/>
            </a:lvl1pPr>
          </a:lstStyle>
          <a:p>
            <a:pPr lvl="0"/>
            <a:r>
              <a:rPr lang="en-US"/>
              <a:t>Click to edit Master text styles</a:t>
            </a:r>
          </a:p>
        </p:txBody>
      </p:sp>
      <p:sp>
        <p:nvSpPr>
          <p:cNvPr id="6" name="Text Placeholder 5"/>
          <p:cNvSpPr>
            <a:spLocks noGrp="1"/>
          </p:cNvSpPr>
          <p:nvPr>
            <p:ph type="body" sz="quarter" idx="19" hasCustomPrompt="1"/>
          </p:nvPr>
        </p:nvSpPr>
        <p:spPr>
          <a:xfrm>
            <a:off x="6619875" y="1903194"/>
            <a:ext cx="5057775" cy="4469031"/>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a:off x="555457" y="1580999"/>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116553" y="1903194"/>
            <a:ext cx="0" cy="4469031"/>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25768085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6610351" y="1789907"/>
            <a:ext cx="5067299" cy="4582318"/>
          </a:xfrm>
        </p:spPr>
        <p:txBody>
          <a:bodyPr/>
          <a:lstStyle/>
          <a:p>
            <a:endParaRPr lang="en-US"/>
          </a:p>
        </p:txBody>
      </p:sp>
      <p:sp>
        <p:nvSpPr>
          <p:cNvPr id="3" name="Text Placeholder 2"/>
          <p:cNvSpPr>
            <a:spLocks noGrp="1"/>
          </p:cNvSpPr>
          <p:nvPr>
            <p:ph type="body" sz="quarter" idx="32"/>
          </p:nvPr>
        </p:nvSpPr>
        <p:spPr>
          <a:xfrm>
            <a:off x="555625" y="1789906"/>
            <a:ext cx="5026025" cy="4582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268600971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555457" y="1799564"/>
            <a:ext cx="5067299" cy="4582318"/>
          </a:xfrm>
        </p:spPr>
        <p:txBody>
          <a:bodyPr/>
          <a:lstStyle/>
          <a:p>
            <a:endParaRPr lang="en-US"/>
          </a:p>
        </p:txBody>
      </p:sp>
      <p:sp>
        <p:nvSpPr>
          <p:cNvPr id="3" name="Text Placeholder 2"/>
          <p:cNvSpPr>
            <a:spLocks noGrp="1"/>
          </p:cNvSpPr>
          <p:nvPr>
            <p:ph type="body" sz="quarter" idx="32"/>
          </p:nvPr>
        </p:nvSpPr>
        <p:spPr>
          <a:xfrm>
            <a:off x="6651625" y="1799562"/>
            <a:ext cx="5026025" cy="4582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56573932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555457" y="1799564"/>
            <a:ext cx="5067299" cy="4582318"/>
          </a:xfrm>
        </p:spPr>
        <p:txBody>
          <a:bodyPr/>
          <a:lstStyle/>
          <a:p>
            <a:endParaRPr lang="en-US"/>
          </a:p>
        </p:txBody>
      </p:sp>
      <p:sp>
        <p:nvSpPr>
          <p:cNvPr id="8" name="Picture Placeholder 4"/>
          <p:cNvSpPr>
            <a:spLocks noGrp="1"/>
          </p:cNvSpPr>
          <p:nvPr>
            <p:ph type="pic" sz="quarter" idx="33"/>
          </p:nvPr>
        </p:nvSpPr>
        <p:spPr>
          <a:xfrm>
            <a:off x="6569245" y="1799564"/>
            <a:ext cx="5108405" cy="4582318"/>
          </a:xfrm>
        </p:spPr>
        <p:txBody>
          <a:bodyPr/>
          <a:lstStyle/>
          <a:p>
            <a:endParaRPr lang="en-US"/>
          </a:p>
        </p:txBody>
      </p:sp>
    </p:spTree>
    <p:extLst>
      <p:ext uri="{BB962C8B-B14F-4D97-AF65-F5344CB8AC3E}">
        <p14:creationId val="89594852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
        <p:nvSpPr>
          <p:cNvPr id="5" name="Picture Placeholder 4"/>
          <p:cNvSpPr>
            <a:spLocks noGrp="1"/>
          </p:cNvSpPr>
          <p:nvPr>
            <p:ph type="pic" sz="quarter" idx="30"/>
          </p:nvPr>
        </p:nvSpPr>
        <p:spPr>
          <a:xfrm>
            <a:off x="555625" y="2609850"/>
            <a:ext cx="5026025" cy="3762375"/>
          </a:xfrm>
        </p:spPr>
        <p:txBody>
          <a:bodyPr/>
          <a:lstStyle/>
          <a:p>
            <a:endParaRPr lang="en-US"/>
          </a:p>
        </p:txBody>
      </p:sp>
      <p:sp>
        <p:nvSpPr>
          <p:cNvPr id="20" name="Picture Placeholder 4"/>
          <p:cNvSpPr>
            <a:spLocks noGrp="1"/>
          </p:cNvSpPr>
          <p:nvPr>
            <p:ph type="pic" sz="quarter" idx="31"/>
          </p:nvPr>
        </p:nvSpPr>
        <p:spPr>
          <a:xfrm>
            <a:off x="6610351" y="2609849"/>
            <a:ext cx="5067299" cy="3762375"/>
          </a:xfrm>
        </p:spPr>
        <p:txBody>
          <a:bodyPr/>
          <a:lstStyle/>
          <a:p>
            <a:endParaRPr lang="en-US"/>
          </a:p>
        </p:txBody>
      </p:sp>
    </p:spTree>
    <p:extLst>
      <p:ext uri="{BB962C8B-B14F-4D97-AF65-F5344CB8AC3E}">
        <p14:creationId val="275816945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
        <p:nvSpPr>
          <p:cNvPr id="20" name="Picture Placeholder 4"/>
          <p:cNvSpPr>
            <a:spLocks noGrp="1"/>
          </p:cNvSpPr>
          <p:nvPr>
            <p:ph type="pic" sz="quarter" idx="31"/>
          </p:nvPr>
        </p:nvSpPr>
        <p:spPr>
          <a:xfrm>
            <a:off x="6610351" y="2609849"/>
            <a:ext cx="5067299" cy="3762375"/>
          </a:xfrm>
        </p:spPr>
        <p:txBody>
          <a:bodyPr/>
          <a:lstStyle/>
          <a:p>
            <a:endParaRPr lang="en-US"/>
          </a:p>
        </p:txBody>
      </p:sp>
      <p:sp>
        <p:nvSpPr>
          <p:cNvPr id="3" name="Text Placeholder 2"/>
          <p:cNvSpPr>
            <a:spLocks noGrp="1"/>
          </p:cNvSpPr>
          <p:nvPr>
            <p:ph type="body" sz="quarter" idx="32"/>
          </p:nvPr>
        </p:nvSpPr>
        <p:spPr>
          <a:xfrm>
            <a:off x="555625" y="2609850"/>
            <a:ext cx="5026025" cy="3762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143792971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2 column pictures">
    <p:spTree>
      <p:nvGrpSpPr>
        <p:cNvPr id="1" name=""/>
        <p:cNvGrpSpPr/>
        <p:nvPr/>
      </p:nvGrpSpPr>
      <p:grpSpPr>
        <a:xfrm>
          <a:off x="0" y="0"/>
          <a:ext cx="0" cy="0"/>
        </a:xfrm>
      </p:grpSpPr>
      <p:sp>
        <p:nvSpPr>
          <p:cNvPr id="8" name="Picture Placeholder 4"/>
          <p:cNvSpPr>
            <a:spLocks noGrp="1"/>
          </p:cNvSpPr>
          <p:nvPr>
            <p:ph type="pic" sz="quarter" idx="33"/>
          </p:nvPr>
        </p:nvSpPr>
        <p:spPr>
          <a:xfrm>
            <a:off x="555457" y="2596530"/>
            <a:ext cx="5028047" cy="3762375"/>
          </a:xfrm>
        </p:spPr>
        <p:txBody>
          <a:bodyPr/>
          <a:lstStyle/>
          <a:p>
            <a:endParaRPr lang="en-US"/>
          </a:p>
        </p:txBody>
      </p:sp>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2609850"/>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
        <p:nvSpPr>
          <p:cNvPr id="3" name="Text Placeholder 2"/>
          <p:cNvSpPr>
            <a:spLocks noGrp="1"/>
          </p:cNvSpPr>
          <p:nvPr>
            <p:ph type="body" sz="quarter" idx="32"/>
          </p:nvPr>
        </p:nvSpPr>
        <p:spPr>
          <a:xfrm>
            <a:off x="6608497" y="2609850"/>
            <a:ext cx="5069153" cy="3762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11916578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column text">
    <p:spTree>
      <p:nvGrpSpPr>
        <p:cNvPr id="1" name=""/>
        <p:cNvGrpSpPr/>
        <p:nvPr/>
      </p:nvGrpSpPr>
      <p:grpSpPr>
        <a:xfrm>
          <a:off x="0" y="0"/>
          <a:ext cx="0" cy="0"/>
        </a:xfrm>
      </p:grpSpPr>
      <p:sp>
        <p:nvSpPr>
          <p:cNvPr id="14"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2609850"/>
            <a:ext cx="11122025" cy="3762375"/>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Tree>
    <p:extLst>
      <p:ext uri="{BB962C8B-B14F-4D97-AF65-F5344CB8AC3E}">
        <p14:creationId val="136443949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2 column pictures">
    <p:spTree>
      <p:nvGrpSpPr>
        <p:cNvPr id="1" name=""/>
        <p:cNvGrpSpPr/>
        <p:nvPr/>
      </p:nvGrpSpPr>
      <p:grpSpPr>
        <a:xfrm>
          <a:off x="0" y="0"/>
          <a:ext cx="0" cy="0"/>
        </a:xfrm>
      </p:grpSpPr>
      <p:sp>
        <p:nvSpPr>
          <p:cNvPr id="9" name="Title 8"/>
          <p:cNvSpPr>
            <a:spLocks noGrp="1"/>
          </p:cNvSpPr>
          <p:nvPr>
            <p:ph type="title"/>
          </p:nvPr>
        </p:nvSpPr>
        <p:spPr>
          <a:xfrm>
            <a:off x="555458" y="536910"/>
            <a:ext cx="10146410"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6610351" y="1789907"/>
            <a:ext cx="5067299" cy="4582318"/>
          </a:xfrm>
        </p:spPr>
        <p:txBody>
          <a:bodyPr/>
          <a:lstStyle/>
          <a:p>
            <a:endParaRPr lang="en-US"/>
          </a:p>
        </p:txBody>
      </p:sp>
      <p:sp>
        <p:nvSpPr>
          <p:cNvPr id="3" name="Text Placeholder 2"/>
          <p:cNvSpPr>
            <a:spLocks noGrp="1"/>
          </p:cNvSpPr>
          <p:nvPr>
            <p:ph type="body" sz="quarter" idx="32"/>
          </p:nvPr>
        </p:nvSpPr>
        <p:spPr>
          <a:xfrm>
            <a:off x="555625" y="1789906"/>
            <a:ext cx="5026025" cy="4582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E7498F7D-D788-9EE3-784D-AEDDBA38448B}"/>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97611" y="296073"/>
            <a:ext cx="789730" cy="1092365"/>
          </a:xfrm>
          <a:prstGeom prst="rect">
            <a:avLst/>
          </a:prstGeom>
        </p:spPr>
      </p:pic>
    </p:spTree>
    <p:extLst>
      <p:ext uri="{BB962C8B-B14F-4D97-AF65-F5344CB8AC3E}">
        <p14:creationId val="62991509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8" y="536910"/>
            <a:ext cx="10204692"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A6284743-3BCF-B19C-A531-D789DFFFF57B}"/>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28551099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 column text">
    <p:spTree>
      <p:nvGrpSpPr>
        <p:cNvPr id="1" name=""/>
        <p:cNvGrpSpPr/>
        <p:nvPr/>
      </p:nvGrpSpPr>
      <p:grpSpPr>
        <a:xfrm>
          <a:off x="0" y="0"/>
          <a:ext cx="0" cy="0"/>
        </a:xfrm>
      </p:grpSpPr>
      <p:sp>
        <p:nvSpPr>
          <p:cNvPr id="8" name="Text Placeholder 3"/>
          <p:cNvSpPr>
            <a:spLocks noGrp="1"/>
          </p:cNvSpPr>
          <p:nvPr>
            <p:ph type="body" sz="quarter" idx="28"/>
          </p:nvPr>
        </p:nvSpPr>
        <p:spPr>
          <a:xfrm>
            <a:off x="4419601" y="526152"/>
            <a:ext cx="3419474"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9" name="Text Placeholder 3"/>
          <p:cNvSpPr>
            <a:spLocks noGrp="1"/>
          </p:cNvSpPr>
          <p:nvPr>
            <p:ph type="body" sz="quarter" idx="29"/>
          </p:nvPr>
        </p:nvSpPr>
        <p:spPr>
          <a:xfrm>
            <a:off x="8343901" y="547479"/>
            <a:ext cx="3350292"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13" name="Text Placeholder 3"/>
          <p:cNvSpPr>
            <a:spLocks noGrp="1"/>
          </p:cNvSpPr>
          <p:nvPr>
            <p:ph type="body" sz="quarter" idx="31"/>
          </p:nvPr>
        </p:nvSpPr>
        <p:spPr>
          <a:xfrm>
            <a:off x="495300" y="516627"/>
            <a:ext cx="3419474" cy="1407422"/>
          </a:xfrm>
          <a:prstGeom prst="rect">
            <a:avLst/>
          </a:prstGeom>
          <a:solidFill>
            <a:schemeClr val="accent4">
              <a:lumMod val="40000"/>
              <a:lumOff val="60000"/>
            </a:schemeClr>
          </a:solidFill>
        </p:spPr>
        <p:txBody>
          <a:bodyPr numCol="1" spcCol="457200" anchor="ctr" anchorCtr="0">
            <a:noAutofit/>
          </a:bodyPr>
          <a:lstStyle>
            <a:lvl1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sz="3200" b="1" i="0" baseline="0">
                <a:solidFill>
                  <a:srgbClr val="588AB6"/>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sp>
        <p:nvSpPr>
          <p:cNvPr id="10" name="Text Placeholder 3"/>
          <p:cNvSpPr>
            <a:spLocks noGrp="1"/>
          </p:cNvSpPr>
          <p:nvPr>
            <p:ph type="body" sz="quarter" idx="18" hasCustomPrompt="1"/>
          </p:nvPr>
        </p:nvSpPr>
        <p:spPr>
          <a:xfrm>
            <a:off x="555626" y="2162176"/>
            <a:ext cx="3359148" cy="4162424"/>
          </a:xfrm>
        </p:spPr>
        <p:txBody>
          <a:bodyPr>
            <a:normAutofit/>
          </a:bodyPr>
          <a:lstStyle>
            <a:lvl1pPr>
              <a:defRPr sz="2800"/>
            </a:lvl1pPr>
          </a:lstStyle>
          <a:p>
            <a:pPr lvl="0"/>
            <a:r>
              <a:rPr lang="en-US"/>
              <a:t>Click to edit text</a:t>
            </a:r>
          </a:p>
        </p:txBody>
      </p:sp>
      <p:sp>
        <p:nvSpPr>
          <p:cNvPr id="12" name="Text Placeholder 3"/>
          <p:cNvSpPr>
            <a:spLocks noGrp="1"/>
          </p:cNvSpPr>
          <p:nvPr>
            <p:ph type="body" sz="quarter" idx="32" hasCustomPrompt="1"/>
          </p:nvPr>
        </p:nvSpPr>
        <p:spPr>
          <a:xfrm>
            <a:off x="4444998" y="2162176"/>
            <a:ext cx="3359148" cy="4162424"/>
          </a:xfrm>
        </p:spPr>
        <p:txBody>
          <a:bodyPr>
            <a:normAutofit/>
          </a:bodyPr>
          <a:lstStyle>
            <a:lvl1pPr>
              <a:defRPr sz="2800"/>
            </a:lvl1pPr>
          </a:lstStyle>
          <a:p>
            <a:pPr lvl="0"/>
            <a:r>
              <a:rPr lang="en-US"/>
              <a:t>Click to edit text</a:t>
            </a:r>
          </a:p>
        </p:txBody>
      </p:sp>
      <p:sp>
        <p:nvSpPr>
          <p:cNvPr id="14" name="Text Placeholder 3"/>
          <p:cNvSpPr>
            <a:spLocks noGrp="1"/>
          </p:cNvSpPr>
          <p:nvPr>
            <p:ph type="body" sz="quarter" idx="33" hasCustomPrompt="1"/>
          </p:nvPr>
        </p:nvSpPr>
        <p:spPr>
          <a:xfrm>
            <a:off x="8343901" y="2162176"/>
            <a:ext cx="3359148" cy="4162424"/>
          </a:xfrm>
        </p:spPr>
        <p:txBody>
          <a:bodyPr>
            <a:normAutofit/>
          </a:bodyPr>
          <a:lstStyle>
            <a:lvl1pPr>
              <a:defRPr sz="2800"/>
            </a:lvl1pPr>
          </a:lstStyle>
          <a:p>
            <a:pPr lvl="0"/>
            <a:r>
              <a:rPr lang="en-US"/>
              <a:t>Click to edit text</a:t>
            </a:r>
          </a:p>
        </p:txBody>
      </p:sp>
      <p:cxnSp>
        <p:nvCxnSpPr>
          <p:cNvPr id="16" name="Straight Connector 15"/>
          <p:cNvCxnSpPr/>
          <p:nvPr userDrawn="1"/>
        </p:nvCxnSpPr>
        <p:spPr>
          <a:xfrm flipH="1">
            <a:off x="4167438" y="526152"/>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8087226"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04582477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loating text left/graphic right">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4591050" y="511175"/>
            <a:ext cx="7048500" cy="5775325"/>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555457" y="511842"/>
            <a:ext cx="3568867" cy="3112170"/>
          </a:xfrm>
          <a:prstGeom prst="rect">
            <a:avLst/>
          </a:prstGeom>
          <a:solidFill>
            <a:schemeClr val="accent4">
              <a:lumMod val="40000"/>
              <a:lumOff val="60000"/>
            </a:schemeClr>
          </a:solidFill>
        </p:spPr>
        <p:txBody>
          <a:bodyPr tIns="91440" bIns="91440">
            <a:norm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8" name="Text Placeholder 3"/>
          <p:cNvSpPr>
            <a:spLocks noGrp="1"/>
          </p:cNvSpPr>
          <p:nvPr>
            <p:ph type="body" sz="quarter" idx="32" hasCustomPrompt="1"/>
          </p:nvPr>
        </p:nvSpPr>
        <p:spPr>
          <a:xfrm>
            <a:off x="555456" y="3771901"/>
            <a:ext cx="3568867" cy="2514599"/>
          </a:xfrm>
        </p:spPr>
        <p:txBody>
          <a:bodyPr/>
          <a:lstStyle>
            <a:lvl1pPr>
              <a:defRPr/>
            </a:lvl1pPr>
          </a:lstStyle>
          <a:p>
            <a:pPr lvl="0"/>
            <a:r>
              <a:rPr lang="en-US"/>
              <a:t>Click to edit text</a:t>
            </a:r>
          </a:p>
        </p:txBody>
      </p:sp>
      <p:cxnSp>
        <p:nvCxnSpPr>
          <p:cNvPr id="7" name="Straight Connector 6"/>
          <p:cNvCxnSpPr/>
          <p:nvPr userDrawn="1"/>
        </p:nvCxnSpPr>
        <p:spPr>
          <a:xfrm flipH="1">
            <a:off x="4357938" y="511842"/>
            <a:ext cx="0" cy="577465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315386091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large photo left/text right">
    <p:spTree>
      <p:nvGrpSpPr>
        <p:cNvPr id="1" name=""/>
        <p:cNvGrpSpPr/>
        <p:nvPr/>
      </p:nvGrpSpPr>
      <p:grpSpPr>
        <a:xfrm>
          <a:off x="0" y="0"/>
          <a:ext cx="0" cy="0"/>
        </a:xfrm>
      </p:grpSpPr>
      <p:sp>
        <p:nvSpPr>
          <p:cNvPr id="3" name="Picture Placeholder 2"/>
          <p:cNvSpPr>
            <a:spLocks noGrp="1"/>
          </p:cNvSpPr>
          <p:nvPr>
            <p:ph type="pic" sz="quarter" idx="22" hasCustomPrompt="1"/>
          </p:nvPr>
        </p:nvSpPr>
        <p:spPr>
          <a:xfrm>
            <a:off x="5100637" y="0"/>
            <a:ext cx="7091363" cy="68580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45" name="Title 8"/>
          <p:cNvSpPr>
            <a:spLocks noGrp="1"/>
          </p:cNvSpPr>
          <p:nvPr>
            <p:ph type="title"/>
          </p:nvPr>
        </p:nvSpPr>
        <p:spPr>
          <a:xfrm>
            <a:off x="315589" y="542228"/>
            <a:ext cx="4426344" cy="1696147"/>
          </a:xfrm>
          <a:prstGeom prst="rect">
            <a:avLst/>
          </a:prstGeom>
          <a:solidFill>
            <a:schemeClr val="accent4">
              <a:lumMod val="40000"/>
              <a:lumOff val="60000"/>
            </a:schemeClr>
          </a:solidFill>
        </p:spPr>
        <p:txBody>
          <a:bodyPr>
            <a:noAutofit/>
          </a:bodyPr>
          <a:lstStyle>
            <a:lvl1pPr algn="l">
              <a:lnSpc>
                <a:spcPct val="100000"/>
              </a:lnSpc>
              <a:defRPr sz="38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8" name="Text Placeholder 3"/>
          <p:cNvSpPr>
            <a:spLocks noGrp="1"/>
          </p:cNvSpPr>
          <p:nvPr>
            <p:ph type="body" sz="quarter" idx="21"/>
          </p:nvPr>
        </p:nvSpPr>
        <p:spPr>
          <a:xfrm>
            <a:off x="315590" y="2524124"/>
            <a:ext cx="4426344" cy="3781425"/>
          </a:xfrm>
          <a:prstGeom prst="rect">
            <a:avLst/>
          </a:prstGeom>
        </p:spPr>
        <p:txBody>
          <a:bodyPr numCol="1" spcCol="457200">
            <a:normAutofit/>
          </a:bodyPr>
          <a:lstStyle>
            <a:lvl1pPr marL="0" marR="0" indent="0" algn="l" defTabSz="457200" rtl="0" eaLnBrk="1" fontAlgn="auto" latinLnBrk="0" hangingPunct="1">
              <a:lnSpc>
                <a:spcPct val="100000"/>
              </a:lnSpc>
              <a:spcBef>
                <a:spcPct val="0"/>
              </a:spcBef>
              <a:spcAft>
                <a:spcPts val="1600"/>
              </a:spcAft>
              <a:buClrTx/>
              <a:buSzTx/>
              <a:buFont typeface="Arial" panose="020b0604020202020204" pitchFamily="34" charset="0"/>
              <a:buNone/>
              <a:defRPr sz="32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cxnSp>
        <p:nvCxnSpPr>
          <p:cNvPr id="7" name="Straight Connector 6"/>
          <p:cNvCxnSpPr/>
          <p:nvPr userDrawn="1"/>
        </p:nvCxnSpPr>
        <p:spPr>
          <a:xfrm flipH="1">
            <a:off x="5100635" y="0"/>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21054733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 width graphic/bottom text">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3"/>
          <p:cNvSpPr>
            <a:spLocks noGrp="1"/>
          </p:cNvSpPr>
          <p:nvPr>
            <p:ph type="body" sz="quarter" idx="32" hasCustomPrompt="1"/>
          </p:nvPr>
        </p:nvSpPr>
        <p:spPr>
          <a:xfrm>
            <a:off x="438150" y="5467351"/>
            <a:ext cx="11287126" cy="914399"/>
          </a:xfrm>
        </p:spPr>
        <p:txBody>
          <a:bodyPr/>
          <a:lstStyle>
            <a:lvl1pPr>
              <a:defRPr/>
            </a:lvl1pPr>
          </a:lstStyle>
          <a:p>
            <a:pPr lvl="0"/>
            <a:r>
              <a:rPr lang="en-US"/>
              <a:t>Click to edit text</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399440074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195471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0176BB"/>
                </a:solidFill>
                <a:latin typeface="+mn-lt"/>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31774386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small">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5300472"/>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5659859"/>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5300472"/>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44246579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column graphic">
    <p:spTree>
      <p:nvGrpSpPr>
        <p:cNvPr id="1" name=""/>
        <p:cNvGrpSpPr/>
        <p:nvPr/>
      </p:nvGrpSpPr>
      <p:grpSpPr>
        <a:xfrm>
          <a:off x="0" y="0"/>
          <a:ext cx="0" cy="0"/>
        </a:xfrm>
      </p:grpSpPr>
      <p:sp>
        <p:nvSpPr>
          <p:cNvPr id="3" name="Picture Placeholder 2"/>
          <p:cNvSpPr>
            <a:spLocks noGrp="1"/>
          </p:cNvSpPr>
          <p:nvPr>
            <p:ph type="pic" sz="quarter" idx="26" hasCustomPrompt="1"/>
          </p:nvPr>
        </p:nvSpPr>
        <p:spPr>
          <a:xfrm>
            <a:off x="555625" y="2590800"/>
            <a:ext cx="3559175" cy="375285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5" name="Title 8"/>
          <p:cNvSpPr>
            <a:spLocks noGrp="1"/>
          </p:cNvSpPr>
          <p:nvPr>
            <p:ph type="title"/>
          </p:nvPr>
        </p:nvSpPr>
        <p:spPr>
          <a:xfrm>
            <a:off x="555457" y="536910"/>
            <a:ext cx="946484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sp>
        <p:nvSpPr>
          <p:cNvPr id="11" name="Picture Placeholder 2"/>
          <p:cNvSpPr>
            <a:spLocks noGrp="1"/>
          </p:cNvSpPr>
          <p:nvPr>
            <p:ph type="pic" sz="quarter" idx="27" hasCustomPrompt="1"/>
          </p:nvPr>
        </p:nvSpPr>
        <p:spPr>
          <a:xfrm>
            <a:off x="4336965" y="2590800"/>
            <a:ext cx="3559175" cy="375285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2" name="Picture Placeholder 2"/>
          <p:cNvSpPr>
            <a:spLocks noGrp="1"/>
          </p:cNvSpPr>
          <p:nvPr>
            <p:ph type="pic" sz="quarter" idx="28" hasCustomPrompt="1"/>
          </p:nvPr>
        </p:nvSpPr>
        <p:spPr>
          <a:xfrm>
            <a:off x="8118475" y="2590800"/>
            <a:ext cx="3559175" cy="375285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cxnSp>
        <p:nvCxnSpPr>
          <p:cNvPr id="17" name="Straight Connector 16"/>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387930" y="275571"/>
            <a:ext cx="1368681" cy="983235"/>
          </a:xfrm>
          <a:prstGeom prst="rect">
            <a:avLst/>
          </a:prstGeom>
        </p:spPr>
      </p:pic>
      <p:sp>
        <p:nvSpPr>
          <p:cNvPr id="5" name="Text Placeholder 4"/>
          <p:cNvSpPr>
            <a:spLocks noGrp="1"/>
          </p:cNvSpPr>
          <p:nvPr>
            <p:ph type="body" sz="quarter" idx="29"/>
          </p:nvPr>
        </p:nvSpPr>
        <p:spPr>
          <a:xfrm>
            <a:off x="555457" y="1409700"/>
            <a:ext cx="11122193" cy="752475"/>
          </a:xfrm>
          <a:solidFill>
            <a:schemeClr val="accent4">
              <a:lumMod val="40000"/>
              <a:lumOff val="60000"/>
            </a:schemeClr>
          </a:solidFill>
        </p:spPr>
        <p:txBody>
          <a:bodyPr anchor="ctr" anchorCtr="0">
            <a:normAutofit/>
          </a:bodyPr>
          <a:lstStyle>
            <a:lvl1pPr>
              <a:spcAft>
                <a:spcPct val="0"/>
              </a:spcAft>
              <a:defRPr sz="3200" b="1">
                <a:solidFill>
                  <a:srgbClr val="588AB6"/>
                </a:solidFill>
              </a:defRPr>
            </a:lvl1pPr>
          </a:lstStyle>
          <a:p>
            <a:pPr lvl="0"/>
            <a:r>
              <a:rPr lang="en-US"/>
              <a:t>Click to edit Master text styles</a:t>
            </a:r>
          </a:p>
        </p:txBody>
      </p:sp>
    </p:spTree>
    <p:extLst>
      <p:ext uri="{BB962C8B-B14F-4D97-AF65-F5344CB8AC3E}">
        <p14:creationId val="350954099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large photo left/text right">
    <p:spTree>
      <p:nvGrpSpPr>
        <p:cNvPr id="1" name=""/>
        <p:cNvGrpSpPr/>
        <p:nvPr/>
      </p:nvGrpSpPr>
      <p:grpSpPr>
        <a:xfrm>
          <a:off x="0" y="0"/>
          <a:ext cx="0" cy="0"/>
        </a:xfrm>
      </p:grpSpPr>
      <p:sp>
        <p:nvSpPr>
          <p:cNvPr id="3" name="Picture Placeholder 2"/>
          <p:cNvSpPr>
            <a:spLocks noGrp="1"/>
          </p:cNvSpPr>
          <p:nvPr>
            <p:ph type="pic" sz="quarter" idx="22" hasCustomPrompt="1"/>
          </p:nvPr>
        </p:nvSpPr>
        <p:spPr>
          <a:xfrm>
            <a:off x="0" y="0"/>
            <a:ext cx="7091363" cy="68580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45" name="Title 8"/>
          <p:cNvSpPr>
            <a:spLocks noGrp="1"/>
          </p:cNvSpPr>
          <p:nvPr>
            <p:ph type="title"/>
          </p:nvPr>
        </p:nvSpPr>
        <p:spPr>
          <a:xfrm>
            <a:off x="7611979" y="542228"/>
            <a:ext cx="4046621" cy="1696147"/>
          </a:xfrm>
          <a:prstGeom prst="rect">
            <a:avLst/>
          </a:prstGeom>
          <a:solidFill>
            <a:schemeClr val="accent4">
              <a:lumMod val="40000"/>
              <a:lumOff val="60000"/>
            </a:schemeClr>
          </a:solidFill>
        </p:spPr>
        <p:txBody>
          <a:bodyPr>
            <a:noAutofit/>
          </a:bodyPr>
          <a:lstStyle>
            <a:lvl1pPr algn="l">
              <a:lnSpc>
                <a:spcPct val="100000"/>
              </a:lnSpc>
              <a:defRPr sz="38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8" name="Text Placeholder 3"/>
          <p:cNvSpPr>
            <a:spLocks noGrp="1"/>
          </p:cNvSpPr>
          <p:nvPr>
            <p:ph type="body" sz="quarter" idx="21"/>
          </p:nvPr>
        </p:nvSpPr>
        <p:spPr>
          <a:xfrm>
            <a:off x="7611980" y="2524124"/>
            <a:ext cx="4046619" cy="3781425"/>
          </a:xfrm>
          <a:prstGeom prst="rect">
            <a:avLst/>
          </a:prstGeom>
        </p:spPr>
        <p:txBody>
          <a:bodyPr numCol="1" spcCol="457200">
            <a:normAutofit/>
          </a:bodyPr>
          <a:lstStyle>
            <a:lvl1pPr marL="0" marR="0" indent="0" algn="l" defTabSz="457200" rtl="0" eaLnBrk="1" fontAlgn="auto" latinLnBrk="0" hangingPunct="1">
              <a:lnSpc>
                <a:spcPct val="100000"/>
              </a:lnSpc>
              <a:spcBef>
                <a:spcPct val="0"/>
              </a:spcBef>
              <a:spcAft>
                <a:spcPts val="1600"/>
              </a:spcAft>
              <a:buClrTx/>
              <a:buSzTx/>
              <a:buFont typeface="Arial" panose="020b0604020202020204" pitchFamily="34" charset="0"/>
              <a:buNone/>
              <a:defRPr sz="32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lvl="0"/>
            <a:r>
              <a:rPr lang="en-US"/>
              <a:t>Click to edit Master text styles</a:t>
            </a:r>
          </a:p>
        </p:txBody>
      </p:sp>
      <p:cxnSp>
        <p:nvCxnSpPr>
          <p:cNvPr id="7" name="Straight Connector 6"/>
          <p:cNvCxnSpPr/>
          <p:nvPr userDrawn="1"/>
        </p:nvCxnSpPr>
        <p:spPr>
          <a:xfrm flipH="1">
            <a:off x="7090611" y="0"/>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228434990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lank slide">
    <p:spTree>
      <p:nvGrpSpPr>
        <p:cNvPr id="1" name=""/>
        <p:cNvGrpSpPr/>
        <p:nvPr/>
      </p:nvGrpSpPr>
      <p:grpSpPr>
        <a:xfrm>
          <a:off x="0" y="0"/>
          <a:ext cx="0" cy="0"/>
        </a:xfrm>
      </p:grpSpPr>
    </p:spTree>
    <p:extLst>
      <p:ext uri="{BB962C8B-B14F-4D97-AF65-F5344CB8AC3E}">
        <p14:creationId val="58834123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2 column pictures">
    <p:spTree>
      <p:nvGrpSpPr>
        <p:cNvPr id="1" name=""/>
        <p:cNvGrpSpPr/>
        <p:nvPr/>
      </p:nvGrpSpPr>
      <p:grpSpPr>
        <a:xfrm>
          <a:off x="0" y="0"/>
          <a:ext cx="0" cy="0"/>
        </a:xfrm>
      </p:grpSpPr>
      <p:sp>
        <p:nvSpPr>
          <p:cNvPr id="9" name="Title 8"/>
          <p:cNvSpPr>
            <a:spLocks noGrp="1"/>
          </p:cNvSpPr>
          <p:nvPr>
            <p:ph type="title"/>
          </p:nvPr>
        </p:nvSpPr>
        <p:spPr>
          <a:xfrm>
            <a:off x="555457" y="536910"/>
            <a:ext cx="11122193" cy="721896"/>
          </a:xfrm>
          <a:prstGeom prst="rect">
            <a:avLst/>
          </a:prstGeom>
        </p:spPr>
        <p:txBody>
          <a:bodyPr>
            <a:normAutofit/>
          </a:bodyPr>
          <a:lstStyle>
            <a:lvl1pPr algn="l">
              <a:lnSpc>
                <a:spcPct val="100000"/>
              </a:lnSpc>
              <a:defRPr sz="44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a:t>Click to edit Master title style</a:t>
            </a:r>
          </a:p>
        </p:txBody>
      </p:sp>
      <p:cxnSp>
        <p:nvCxnSpPr>
          <p:cNvPr id="16" name="Straight Connector 15"/>
          <p:cNvCxnSpPr/>
          <p:nvPr userDrawn="1"/>
        </p:nvCxnSpPr>
        <p:spPr>
          <a:xfrm>
            <a:off x="555457" y="1524355"/>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6096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555457" y="1799564"/>
            <a:ext cx="5067299" cy="4582318"/>
          </a:xfrm>
        </p:spPr>
        <p:txBody>
          <a:bodyPr/>
          <a:lstStyle/>
          <a:p>
            <a:endParaRPr lang="en-US"/>
          </a:p>
        </p:txBody>
      </p:sp>
      <p:sp>
        <p:nvSpPr>
          <p:cNvPr id="3" name="Text Placeholder 2"/>
          <p:cNvSpPr>
            <a:spLocks noGrp="1"/>
          </p:cNvSpPr>
          <p:nvPr>
            <p:ph type="body" sz="quarter" idx="32"/>
          </p:nvPr>
        </p:nvSpPr>
        <p:spPr>
          <a:xfrm>
            <a:off x="6651625" y="1799562"/>
            <a:ext cx="5026025" cy="4582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250028309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screen image">
    <p:spTree>
      <p:nvGrpSpPr>
        <p:cNvPr id="1" name=""/>
        <p:cNvGrpSpPr/>
        <p:nvPr/>
      </p:nvGrpSpPr>
      <p:grpSpPr>
        <a:xfrm>
          <a:off x="0" y="0"/>
          <a:ext cx="0" cy="0"/>
        </a:xfrm>
      </p:grpSpPr>
      <p:sp>
        <p:nvSpPr>
          <p:cNvPr id="3" name="Picture Placeholder 2"/>
          <p:cNvSpPr>
            <a:spLocks noGrp="1"/>
          </p:cNvSpPr>
          <p:nvPr>
            <p:ph type="pic" sz="quarter" idx="10" hasCustomPrompt="1"/>
          </p:nvPr>
        </p:nvSpPr>
        <p:spPr>
          <a:xfrm>
            <a:off x="0" y="0"/>
            <a:ext cx="12192000" cy="6858000"/>
          </a:xfrm>
          <a:solidFill>
            <a:schemeClr val="accent4">
              <a:lumMod val="20000"/>
              <a:lumOff val="80000"/>
            </a:schemeClr>
          </a:solidFill>
        </p:spPr>
        <p:txBody>
          <a:bodyPr anchor="ctr">
            <a:normAutofit/>
          </a:bodyPr>
          <a:lstStyle>
            <a:lvl1pPr algn="r">
              <a:defRPr sz="4000"/>
            </a:lvl1pPr>
            <a:lvl9pPr marL="4876678" indent="0" algn="r">
              <a:buNone/>
              <a:defRPr sz="4000" baseline="0">
                <a:solidFill>
                  <a:schemeClr val="bg2"/>
                </a:solidFill>
              </a:defRPr>
            </a:lvl9pPr>
          </a:lstStyle>
          <a:p>
            <a:pPr lvl="8"/>
            <a:r>
              <a:rPr lang="en-US"/>
              <a:t>high-res image</a:t>
            </a:r>
          </a:p>
        </p:txBody>
      </p:sp>
    </p:spTree>
    <p:extLst>
      <p:ext uri="{BB962C8B-B14F-4D97-AF65-F5344CB8AC3E}">
        <p14:creationId val="151215581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 option 1 larger">
    <p:spTree>
      <p:nvGrpSpPr>
        <p:cNvPr id="1" name=""/>
        <p:cNvGrpSpPr/>
        <p:nvPr/>
      </p:nvGrpSpPr>
      <p:grpSpPr>
        <a:xfrm>
          <a:off x="0" y="0"/>
          <a:ext cx="0" cy="0"/>
        </a:xfrm>
      </p:grpSpPr>
      <p:sp>
        <p:nvSpPr>
          <p:cNvPr id="3" name="Picture Placeholder 2"/>
          <p:cNvSpPr>
            <a:spLocks noGrp="1"/>
          </p:cNvSpPr>
          <p:nvPr>
            <p:ph type="pic" sz="quarter" idx="21" hasCustomPrompt="1"/>
          </p:nvPr>
        </p:nvSpPr>
        <p:spPr>
          <a:xfrm>
            <a:off x="0" y="-118960"/>
            <a:ext cx="12192000" cy="4928704"/>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hero image</a:t>
            </a:r>
          </a:p>
        </p:txBody>
      </p:sp>
      <p:sp>
        <p:nvSpPr>
          <p:cNvPr id="15" name="Title 8"/>
          <p:cNvSpPr>
            <a:spLocks noGrp="1"/>
          </p:cNvSpPr>
          <p:nvPr>
            <p:ph type="title"/>
          </p:nvPr>
        </p:nvSpPr>
        <p:spPr>
          <a:xfrm>
            <a:off x="455345" y="2808732"/>
            <a:ext cx="7053942" cy="1740423"/>
          </a:xfrm>
          <a:prstGeom prst="rect">
            <a:avLst/>
          </a:prstGeom>
        </p:spPr>
        <p:txBody>
          <a:bodyPr>
            <a:normAutofit/>
          </a:bodyPr>
          <a:lstStyle>
            <a:lvl1pPr algn="l">
              <a:lnSpc>
                <a:spcPct val="100000"/>
              </a:lnSpc>
              <a:defRPr sz="5400" b="1" i="0" baseline="0">
                <a:solidFill>
                  <a:schemeClr val="bg1"/>
                </a:solidFill>
                <a:latin typeface="+mn-lt"/>
                <a:ea typeface="Arial Black" panose="020b0a04020102020204" pitchFamily="34" charset="0"/>
                <a:cs typeface="Arial Black" panose="020b0a04020102020204" pitchFamily="34" charset="0"/>
              </a:defRPr>
            </a:lvl1pPr>
          </a:lstStyle>
          <a:p>
            <a:endParaRPr lang="en-US"/>
          </a:p>
        </p:txBody>
      </p:sp>
      <p:cxnSp>
        <p:nvCxnSpPr>
          <p:cNvPr id="12" name="Straight Connector 11"/>
          <p:cNvCxnSpPr/>
          <p:nvPr userDrawn="1"/>
        </p:nvCxnSpPr>
        <p:spPr>
          <a:xfrm flipH="1">
            <a:off x="0" y="4806672"/>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6"/>
          </p:nvPr>
        </p:nvSpPr>
        <p:spPr>
          <a:xfrm>
            <a:off x="455345" y="5042152"/>
            <a:ext cx="774568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457200" rtl="0" eaLnBrk="1" fontAlgn="auto" latinLnBrk="0" hangingPunct="1">
              <a:lnSpc>
                <a:spcPct val="100000"/>
              </a:lnSpc>
              <a:spcBef>
                <a:spcPct val="0"/>
              </a:spcBef>
              <a:spcAft>
                <a:spcPct val="0"/>
              </a:spcAft>
              <a:buClrTx/>
              <a:buSzTx/>
              <a:buFont typeface="Arial"/>
              <a:buNone/>
              <a:defRPr sz="2800" b="1" i="0" baseline="0">
                <a:solidFill>
                  <a:srgbClr val="0176BB"/>
                </a:solidFill>
                <a:latin typeface="+mn-lt"/>
                <a:ea typeface="Arial" panose="020b0604020202020204" pitchFamily="34" charset="0"/>
                <a:cs typeface="Arial" panose="020b0604020202020204" pitchFamily="34" charset="0"/>
              </a:defRPr>
            </a:lvl1pPr>
            <a:lvl2pPr marL="457200" indent="0">
              <a:buNone/>
              <a:defRPr sz="1600">
                <a:latin typeface="Open Sans" charset="0"/>
                <a:ea typeface="Open Sans" charset="0"/>
                <a:cs typeface="Open Sans" charset="0"/>
              </a:defRPr>
            </a:lvl2pPr>
            <a:lvl3pPr marL="914400" indent="0">
              <a:buNone/>
              <a:defRPr sz="1600">
                <a:latin typeface="Open Sans" charset="0"/>
                <a:ea typeface="Open Sans" charset="0"/>
                <a:cs typeface="Open Sans" charset="0"/>
              </a:defRPr>
            </a:lvl3pPr>
            <a:lvl4pPr marL="1371600" indent="0">
              <a:buNone/>
              <a:defRPr sz="1600">
                <a:latin typeface="Open Sans" charset="0"/>
                <a:ea typeface="Open Sans" charset="0"/>
                <a:cs typeface="Open Sans" charset="0"/>
              </a:defRPr>
            </a:lvl4pPr>
            <a:lvl5pPr marL="1828800" indent="0">
              <a:buNone/>
              <a:defRPr sz="1600">
                <a:latin typeface="Open Sans" charset="0"/>
                <a:ea typeface="Open Sans" charset="0"/>
                <a:cs typeface="Open Sans" charset="0"/>
              </a:defRPr>
            </a:lvl5pPr>
          </a:lstStyle>
          <a:p>
            <a:pPr marL="0" marR="0" lvl="0" indent="0" algn="l" defTabSz="457200" rtl="0" eaLnBrk="1" fontAlgn="auto" latinLnBrk="0" hangingPunct="1">
              <a:lnSpc>
                <a:spcPts val="2400"/>
              </a:lnSpc>
              <a:spcBef>
                <a:spcPct val="0"/>
              </a:spcBef>
              <a:spcAft>
                <a:spcPct val="0"/>
              </a:spcAft>
              <a:buClrTx/>
              <a:buSzTx/>
              <a:buFont typeface="Arial"/>
              <a:buNone/>
              <a:defRPr/>
            </a:pPr>
            <a:endParaRPr lang="en-US"/>
          </a:p>
        </p:txBody>
      </p:sp>
      <p:sp>
        <p:nvSpPr>
          <p:cNvPr id="4" name="Text Placeholder 3"/>
          <p:cNvSpPr>
            <a:spLocks noGrp="1"/>
          </p:cNvSpPr>
          <p:nvPr>
            <p:ph type="body" sz="quarter" idx="22" hasCustomPrompt="1"/>
          </p:nvPr>
        </p:nvSpPr>
        <p:spPr>
          <a:xfrm>
            <a:off x="455345" y="5887563"/>
            <a:ext cx="2219593" cy="695896"/>
          </a:xfrm>
        </p:spPr>
        <p:txBody>
          <a:bodyPr>
            <a:noAutofit/>
          </a:bodyPr>
          <a:lstStyle>
            <a:lvl1pPr>
              <a:spcAft>
                <a:spcPct val="0"/>
              </a:spcAft>
              <a:defRPr sz="2500"/>
            </a:lvl1pPr>
          </a:lstStyle>
          <a:p>
            <a:pPr lvl="0"/>
            <a:r>
              <a:rPr lang="en-US"/>
              <a:t>Name</a:t>
            </a:r>
          </a:p>
          <a:p>
            <a:pPr lvl="0"/>
            <a:r>
              <a:rPr lang="en-US"/>
              <a:t>Attorney</a:t>
            </a:r>
          </a:p>
        </p:txBody>
      </p:sp>
      <p:pic>
        <p:nvPicPr>
          <p:cNvPr id="10" name="Picture 9">
            <a:extLst>
              <a:ext uri="{FF2B5EF4-FFF2-40B4-BE49-F238E27FC236}">
                <a16:creationId xmlns:a16="http://schemas.microsoft.com/office/drawing/2014/main" id="{CB69A3B1-AD95-411E-AA32-906B19A57AAD}"/>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9015249" y="5317553"/>
            <a:ext cx="2485508" cy="1140019"/>
          </a:xfrm>
          <a:prstGeom prst="rect">
            <a:avLst/>
          </a:prstGeom>
        </p:spPr>
      </p:pic>
    </p:spTree>
    <p:extLst>
      <p:ext uri="{BB962C8B-B14F-4D97-AF65-F5344CB8AC3E}">
        <p14:creationId val="1976920691"/>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end slide - option 2">
    <p:spTree>
      <p:nvGrpSpPr>
        <p:cNvPr id="1" name=""/>
        <p:cNvGrpSpPr/>
        <p:nvPr/>
      </p:nvGrpSpPr>
      <p:grpSpPr>
        <a:xfrm>
          <a:off x="0" y="0"/>
          <a:ext cx="0" cy="0"/>
        </a:xfrm>
      </p:grpSpPr>
      <p:sp>
        <p:nvSpPr>
          <p:cNvPr id="27" name="Text Placeholder 2"/>
          <p:cNvSpPr>
            <a:spLocks noGrp="1"/>
          </p:cNvSpPr>
          <p:nvPr>
            <p:ph type="body" sz="quarter" idx="22" hasCustomPrompt="1"/>
          </p:nvPr>
        </p:nvSpPr>
        <p:spPr>
          <a:xfrm>
            <a:off x="422809" y="1323635"/>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45" name="Text Placeholder 2"/>
          <p:cNvSpPr>
            <a:spLocks noGrp="1"/>
          </p:cNvSpPr>
          <p:nvPr>
            <p:ph type="body" sz="quarter" idx="18" hasCustomPrompt="1"/>
          </p:nvPr>
        </p:nvSpPr>
        <p:spPr>
          <a:xfrm>
            <a:off x="419100" y="4793336"/>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39" name="Text Placeholder 17"/>
          <p:cNvSpPr>
            <a:spLocks noGrp="1"/>
          </p:cNvSpPr>
          <p:nvPr>
            <p:ph type="body" sz="quarter" idx="14" hasCustomPrompt="1"/>
          </p:nvPr>
        </p:nvSpPr>
        <p:spPr>
          <a:xfrm>
            <a:off x="1041738" y="5251852"/>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37" name="Text Placeholder 17"/>
          <p:cNvSpPr>
            <a:spLocks noGrp="1"/>
          </p:cNvSpPr>
          <p:nvPr>
            <p:ph type="body" sz="quarter" idx="12" hasCustomPrompt="1"/>
          </p:nvPr>
        </p:nvSpPr>
        <p:spPr>
          <a:xfrm>
            <a:off x="1044076" y="1770614"/>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pic>
        <p:nvPicPr>
          <p:cNvPr id="1026" name="Picture 2" descr=""/>
          <p:cNvPicPr>
            <a:picLocks noChangeAspect="1" noChangeArrowheads="1"/>
          </p:cNvPicPr>
          <p:nvPr userDrawn="1"/>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4111287" y="1740872"/>
            <a:ext cx="525751" cy="5257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652909" y="2446748"/>
            <a:ext cx="2690635" cy="1932902"/>
          </a:xfrm>
          <a:prstGeom prst="rect">
            <a:avLst/>
          </a:prstGeom>
        </p:spPr>
      </p:pic>
      <p:cxnSp>
        <p:nvCxnSpPr>
          <p:cNvPr id="5" name="Straight Connector 4"/>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48463" y="1270797"/>
            <a:ext cx="311214" cy="385449"/>
          </a:xfrm>
          <a:prstGeom prst="rect">
            <a:avLst/>
          </a:prstGeom>
        </p:spPr>
      </p:pic>
      <p:pic>
        <p:nvPicPr>
          <p:cNvPr id="18" name="Picture 2"/>
          <p:cNvPicPr>
            <a:picLocks noChangeAspect="1" noChangeArrowheads="1"/>
          </p:cNvPicPr>
          <p:nvPr userDrawn="1"/>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17384" y="1787104"/>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
          <p:cNvPicPr>
            <a:picLocks noChangeAspect="1" noChangeArrowheads="1"/>
          </p:cNvPicPr>
          <p:nvPr userDrawn="1"/>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4111287" y="3464897"/>
            <a:ext cx="525751" cy="525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48463" y="2994822"/>
            <a:ext cx="311214" cy="385449"/>
          </a:xfrm>
          <a:prstGeom prst="rect">
            <a:avLst/>
          </a:prstGeom>
        </p:spPr>
      </p:pic>
      <p:pic>
        <p:nvPicPr>
          <p:cNvPr id="29" name="Picture 2"/>
          <p:cNvPicPr>
            <a:picLocks noChangeAspect="1" noChangeArrowheads="1"/>
          </p:cNvPicPr>
          <p:nvPr userDrawn="1"/>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17384" y="3511129"/>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descr=""/>
          <p:cNvPicPr>
            <a:picLocks noChangeAspect="1" noChangeArrowheads="1"/>
          </p:cNvPicPr>
          <p:nvPr userDrawn="1"/>
        </p:nvPicPr>
        <p:blipFill>
          <a:blip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4111287" y="5207972"/>
            <a:ext cx="525751" cy="5257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48463" y="4737897"/>
            <a:ext cx="311214" cy="385449"/>
          </a:xfrm>
          <a:prstGeom prst="rect">
            <a:avLst/>
          </a:prstGeom>
        </p:spPr>
      </p:pic>
      <p:pic>
        <p:nvPicPr>
          <p:cNvPr id="36" name="Picture 2"/>
          <p:cNvPicPr>
            <a:picLocks noChangeAspect="1" noChangeArrowheads="1"/>
          </p:cNvPicPr>
          <p:nvPr userDrawn="1"/>
        </p:nvPicPr>
        <p:blipFill>
          <a:blip r:embed="rId5">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517384" y="5254204"/>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1044076" y="3508777"/>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40" name="Text Placeholder 17"/>
          <p:cNvSpPr>
            <a:spLocks noGrp="1"/>
          </p:cNvSpPr>
          <p:nvPr>
            <p:ph type="body" sz="quarter" idx="15" hasCustomPrompt="1"/>
          </p:nvPr>
        </p:nvSpPr>
        <p:spPr>
          <a:xfrm>
            <a:off x="4720120" y="1320459"/>
            <a:ext cx="3627972"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1" name="Text Placeholder 17"/>
          <p:cNvSpPr>
            <a:spLocks noGrp="1"/>
          </p:cNvSpPr>
          <p:nvPr>
            <p:ph type="body" sz="quarter" idx="16" hasCustomPrompt="1"/>
          </p:nvPr>
        </p:nvSpPr>
        <p:spPr>
          <a:xfrm>
            <a:off x="4720120" y="3038139"/>
            <a:ext cx="3621090"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2" name="Text Placeholder 17"/>
          <p:cNvSpPr>
            <a:spLocks noGrp="1"/>
          </p:cNvSpPr>
          <p:nvPr>
            <p:ph type="body" sz="quarter" idx="17" hasCustomPrompt="1"/>
          </p:nvPr>
        </p:nvSpPr>
        <p:spPr>
          <a:xfrm>
            <a:off x="4721133" y="4787559"/>
            <a:ext cx="3626425"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4" name="Text Placeholder 2"/>
          <p:cNvSpPr>
            <a:spLocks noGrp="1"/>
          </p:cNvSpPr>
          <p:nvPr>
            <p:ph type="body" sz="quarter" idx="10" hasCustomPrompt="1"/>
          </p:nvPr>
        </p:nvSpPr>
        <p:spPr>
          <a:xfrm>
            <a:off x="422809" y="3053735"/>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46" name="Text Placeholder 21"/>
          <p:cNvSpPr>
            <a:spLocks noGrp="1"/>
          </p:cNvSpPr>
          <p:nvPr>
            <p:ph type="body" sz="quarter" idx="19" hasCustomPrompt="1"/>
          </p:nvPr>
        </p:nvSpPr>
        <p:spPr>
          <a:xfrm>
            <a:off x="4721133" y="1770339"/>
            <a:ext cx="3607909" cy="461962"/>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@twitterhandle</a:t>
            </a:r>
          </a:p>
        </p:txBody>
      </p:sp>
      <p:sp>
        <p:nvSpPr>
          <p:cNvPr id="47" name="Text Placeholder 21"/>
          <p:cNvSpPr>
            <a:spLocks noGrp="1"/>
          </p:cNvSpPr>
          <p:nvPr>
            <p:ph type="body" sz="quarter" idx="20" hasCustomPrompt="1"/>
          </p:nvPr>
        </p:nvSpPr>
        <p:spPr>
          <a:xfrm>
            <a:off x="4721133" y="3501604"/>
            <a:ext cx="3607909" cy="461962"/>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@twitterhandle</a:t>
            </a:r>
          </a:p>
        </p:txBody>
      </p:sp>
      <p:sp>
        <p:nvSpPr>
          <p:cNvPr id="48" name="Text Placeholder 21"/>
          <p:cNvSpPr>
            <a:spLocks noGrp="1"/>
          </p:cNvSpPr>
          <p:nvPr>
            <p:ph type="body" sz="quarter" idx="21" hasCustomPrompt="1"/>
          </p:nvPr>
        </p:nvSpPr>
        <p:spPr>
          <a:xfrm>
            <a:off x="4721133" y="5243833"/>
            <a:ext cx="3607909" cy="461962"/>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@twitterhandle</a:t>
            </a:r>
          </a:p>
        </p:txBody>
      </p:sp>
    </p:spTree>
    <p:extLst>
      <p:ext uri="{BB962C8B-B14F-4D97-AF65-F5344CB8AC3E}">
        <p14:creationId val="3052974134"/>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end slide - option 2">
    <p:spTree>
      <p:nvGrpSpPr>
        <p:cNvPr id="1" name=""/>
        <p:cNvGrpSpPr/>
        <p:nvPr/>
      </p:nvGrpSpPr>
      <p:grpSpPr>
        <a:xfrm>
          <a:off x="0" y="0"/>
          <a:ext cx="0" cy="0"/>
        </a:xfrm>
      </p:grpSpPr>
      <p:sp>
        <p:nvSpPr>
          <p:cNvPr id="27" name="Text Placeholder 2"/>
          <p:cNvSpPr>
            <a:spLocks noGrp="1"/>
          </p:cNvSpPr>
          <p:nvPr>
            <p:ph type="body" sz="quarter" idx="22" hasCustomPrompt="1"/>
          </p:nvPr>
        </p:nvSpPr>
        <p:spPr>
          <a:xfrm>
            <a:off x="1775512" y="694147"/>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45" name="Text Placeholder 2"/>
          <p:cNvSpPr>
            <a:spLocks noGrp="1"/>
          </p:cNvSpPr>
          <p:nvPr>
            <p:ph type="body" sz="quarter" idx="18" hasCustomPrompt="1"/>
          </p:nvPr>
        </p:nvSpPr>
        <p:spPr>
          <a:xfrm>
            <a:off x="1765455" y="4586460"/>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
        <p:nvSpPr>
          <p:cNvPr id="39" name="Text Placeholder 17"/>
          <p:cNvSpPr>
            <a:spLocks noGrp="1"/>
          </p:cNvSpPr>
          <p:nvPr>
            <p:ph type="body" sz="quarter" idx="14" hasCustomPrompt="1"/>
          </p:nvPr>
        </p:nvSpPr>
        <p:spPr>
          <a:xfrm>
            <a:off x="2388093" y="5092111"/>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37" name="Text Placeholder 17"/>
          <p:cNvSpPr>
            <a:spLocks noGrp="1"/>
          </p:cNvSpPr>
          <p:nvPr>
            <p:ph type="body" sz="quarter" idx="12" hasCustomPrompt="1"/>
          </p:nvPr>
        </p:nvSpPr>
        <p:spPr>
          <a:xfrm>
            <a:off x="2396779" y="1188261"/>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cxnSp>
        <p:nvCxnSpPr>
          <p:cNvPr id="6" name="Straight Connector 5"/>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652909" y="2446748"/>
            <a:ext cx="2690635" cy="1932902"/>
          </a:xfrm>
          <a:prstGeom prst="rect">
            <a:avLst/>
          </a:prstGeom>
        </p:spPr>
      </p:pic>
      <p:cxnSp>
        <p:nvCxnSpPr>
          <p:cNvPr id="5" name="Straight Connector 4"/>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7909032" y="694147"/>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538" y="1747226"/>
            <a:ext cx="311214" cy="385449"/>
          </a:xfrm>
          <a:prstGeom prst="rect">
            <a:avLst/>
          </a:prstGeom>
        </p:spPr>
      </p:pic>
      <p:pic>
        <p:nvPicPr>
          <p:cNvPr id="18" name="Picture 2"/>
          <p:cNvPicPr>
            <a:picLocks noChangeAspect="1" noChangeArrowheads="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1870087" y="1204751"/>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05538" y="3678644"/>
            <a:ext cx="311214" cy="385449"/>
          </a:xfrm>
          <a:prstGeom prst="rect">
            <a:avLst/>
          </a:prstGeom>
        </p:spPr>
      </p:pic>
      <p:pic>
        <p:nvPicPr>
          <p:cNvPr id="29" name="Picture 2"/>
          <p:cNvPicPr>
            <a:picLocks noChangeAspect="1" noChangeArrowheads="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1870087" y="3136169"/>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99190" y="5636938"/>
            <a:ext cx="311214" cy="385449"/>
          </a:xfrm>
          <a:prstGeom prst="rect">
            <a:avLst/>
          </a:prstGeom>
        </p:spPr>
      </p:pic>
      <p:pic>
        <p:nvPicPr>
          <p:cNvPr id="36" name="Picture 2"/>
          <p:cNvPicPr>
            <a:picLocks noChangeAspect="1" noChangeArrowheads="1"/>
          </p:cNvPicPr>
          <p:nvPr userDrawn="1"/>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1863739" y="5094463"/>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2396779" y="3133817"/>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email@bricker.com</a:t>
            </a:r>
          </a:p>
        </p:txBody>
      </p:sp>
      <p:sp>
        <p:nvSpPr>
          <p:cNvPr id="40" name="Text Placeholder 17"/>
          <p:cNvSpPr>
            <a:spLocks noGrp="1"/>
          </p:cNvSpPr>
          <p:nvPr>
            <p:ph type="body" sz="quarter" idx="15" hasCustomPrompt="1"/>
          </p:nvPr>
        </p:nvSpPr>
        <p:spPr>
          <a:xfrm>
            <a:off x="2377195" y="1749753"/>
            <a:ext cx="3627972"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1" name="Text Placeholder 17"/>
          <p:cNvSpPr>
            <a:spLocks noGrp="1"/>
          </p:cNvSpPr>
          <p:nvPr>
            <p:ph type="body" sz="quarter" idx="16" hasCustomPrompt="1"/>
          </p:nvPr>
        </p:nvSpPr>
        <p:spPr>
          <a:xfrm>
            <a:off x="2377195" y="3674826"/>
            <a:ext cx="3621090"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2" name="Text Placeholder 17"/>
          <p:cNvSpPr>
            <a:spLocks noGrp="1"/>
          </p:cNvSpPr>
          <p:nvPr>
            <p:ph type="body" sz="quarter" idx="17" hasCustomPrompt="1"/>
          </p:nvPr>
        </p:nvSpPr>
        <p:spPr>
          <a:xfrm>
            <a:off x="2371860" y="5639465"/>
            <a:ext cx="3626425"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555.555.5555</a:t>
            </a:r>
          </a:p>
        </p:txBody>
      </p:sp>
      <p:sp>
        <p:nvSpPr>
          <p:cNvPr id="44" name="Text Placeholder 2"/>
          <p:cNvSpPr>
            <a:spLocks noGrp="1"/>
          </p:cNvSpPr>
          <p:nvPr>
            <p:ph type="body" sz="quarter" idx="10" hasCustomPrompt="1"/>
          </p:nvPr>
        </p:nvSpPr>
        <p:spPr>
          <a:xfrm>
            <a:off x="1775512" y="2631640"/>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First M. Last</a:t>
            </a:r>
          </a:p>
        </p:txBody>
      </p:sp>
    </p:spTree>
    <p:extLst>
      <p:ext uri="{BB962C8B-B14F-4D97-AF65-F5344CB8AC3E}">
        <p14:creationId val="357459733"/>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end slide - option 2">
    <p:spTree>
      <p:nvGrpSpPr>
        <p:cNvPr id="1" name=""/>
        <p:cNvGrpSpPr/>
        <p:nvPr/>
      </p:nvGrpSpPr>
      <p:grpSpPr>
        <a:xfrm>
          <a:off x="0" y="0"/>
          <a:ext cx="0" cy="0"/>
        </a:xfrm>
      </p:grpSpPr>
      <p:sp>
        <p:nvSpPr>
          <p:cNvPr id="27" name="Text Placeholder 2"/>
          <p:cNvSpPr>
            <a:spLocks noGrp="1"/>
          </p:cNvSpPr>
          <p:nvPr>
            <p:ph type="body" sz="quarter" idx="22" hasCustomPrompt="1"/>
          </p:nvPr>
        </p:nvSpPr>
        <p:spPr>
          <a:xfrm>
            <a:off x="4441298" y="1218634"/>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45" name="Text Placeholder 2"/>
          <p:cNvSpPr>
            <a:spLocks noGrp="1"/>
          </p:cNvSpPr>
          <p:nvPr>
            <p:ph type="body" sz="quarter" idx="18" hasCustomPrompt="1"/>
          </p:nvPr>
        </p:nvSpPr>
        <p:spPr>
          <a:xfrm>
            <a:off x="4439927" y="4179034"/>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39" name="Text Placeholder 17"/>
          <p:cNvSpPr>
            <a:spLocks noGrp="1"/>
          </p:cNvSpPr>
          <p:nvPr>
            <p:ph type="body" sz="quarter" idx="14" hasCustomPrompt="1"/>
          </p:nvPr>
        </p:nvSpPr>
        <p:spPr>
          <a:xfrm>
            <a:off x="4439927" y="4684685"/>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sp>
        <p:nvSpPr>
          <p:cNvPr id="37" name="Text Placeholder 17"/>
          <p:cNvSpPr>
            <a:spLocks noGrp="1"/>
          </p:cNvSpPr>
          <p:nvPr>
            <p:ph type="body" sz="quarter" idx="12" hasCustomPrompt="1"/>
          </p:nvPr>
        </p:nvSpPr>
        <p:spPr>
          <a:xfrm>
            <a:off x="4439927" y="1712748"/>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pic>
        <p:nvPicPr>
          <p:cNvPr id="7" name="Picture 6"/>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819235" y="2462549"/>
            <a:ext cx="2690635" cy="1932902"/>
          </a:xfrm>
          <a:prstGeom prst="rect">
            <a:avLst/>
          </a:prstGeom>
        </p:spPr>
      </p:pic>
      <p:sp>
        <p:nvSpPr>
          <p:cNvPr id="38" name="Text Placeholder 17"/>
          <p:cNvSpPr>
            <a:spLocks noGrp="1"/>
          </p:cNvSpPr>
          <p:nvPr>
            <p:ph type="body" sz="quarter" idx="13" hasCustomPrompt="1"/>
          </p:nvPr>
        </p:nvSpPr>
        <p:spPr>
          <a:xfrm>
            <a:off x="4429870" y="3171002"/>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sp>
        <p:nvSpPr>
          <p:cNvPr id="44" name="Text Placeholder 2"/>
          <p:cNvSpPr>
            <a:spLocks noGrp="1"/>
          </p:cNvSpPr>
          <p:nvPr>
            <p:ph type="body" sz="quarter" idx="10" hasCustomPrompt="1"/>
          </p:nvPr>
        </p:nvSpPr>
        <p:spPr>
          <a:xfrm>
            <a:off x="4431241" y="2668825"/>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21" name="Text Placeholder 2"/>
          <p:cNvSpPr>
            <a:spLocks noGrp="1"/>
          </p:cNvSpPr>
          <p:nvPr>
            <p:ph type="body" sz="quarter" idx="23" hasCustomPrompt="1"/>
          </p:nvPr>
        </p:nvSpPr>
        <p:spPr>
          <a:xfrm>
            <a:off x="4441298" y="5705159"/>
            <a:ext cx="3644900" cy="592137"/>
          </a:xfrm>
        </p:spPr>
        <p:txBody>
          <a:bodyPr>
            <a:normAutofit/>
          </a:bodyPr>
          <a:lstStyle>
            <a:lvl1pPr>
              <a:defRPr sz="2400" b="1">
                <a:solidFill>
                  <a:srgbClr val="588AB6"/>
                </a:solidFill>
                <a:latin typeface="Arial" panose="020b0604020202020204" pitchFamily="34" charset="0"/>
                <a:cs typeface="Arial" panose="020b0604020202020204" pitchFamily="34" charset="0"/>
              </a:defRPr>
            </a:lvl1pPr>
          </a:lstStyle>
          <a:p>
            <a:pPr lvl="0"/>
            <a:r>
              <a:rPr lang="en-US"/>
              <a:t>Date</a:t>
            </a:r>
          </a:p>
        </p:txBody>
      </p:sp>
      <p:sp>
        <p:nvSpPr>
          <p:cNvPr id="22" name="Text Placeholder 17"/>
          <p:cNvSpPr>
            <a:spLocks noGrp="1"/>
          </p:cNvSpPr>
          <p:nvPr>
            <p:ph type="body" sz="quarter" idx="24" hasCustomPrompt="1"/>
          </p:nvPr>
        </p:nvSpPr>
        <p:spPr>
          <a:xfrm>
            <a:off x="4441298" y="6210810"/>
            <a:ext cx="3608388" cy="461963"/>
          </a:xfrm>
        </p:spPr>
        <p:txBody>
          <a:bodyPr>
            <a:normAutofit/>
          </a:bodyPr>
          <a:lstStyle>
            <a:lvl1pPr>
              <a:defRPr sz="2000">
                <a:latin typeface="Arial" panose="020b0604020202020204" pitchFamily="34" charset="0"/>
                <a:cs typeface="Arial" panose="020b0604020202020204" pitchFamily="34" charset="0"/>
              </a:defRPr>
            </a:lvl1pPr>
          </a:lstStyle>
          <a:p>
            <a:pPr lvl="0"/>
            <a:r>
              <a:rPr lang="en-US"/>
              <a:t>Title</a:t>
            </a:r>
          </a:p>
        </p:txBody>
      </p:sp>
      <p:sp>
        <p:nvSpPr>
          <p:cNvPr id="23" name="Text Placeholder 4"/>
          <p:cNvSpPr>
            <a:spLocks noGrp="1"/>
          </p:cNvSpPr>
          <p:nvPr>
            <p:ph type="body" sz="quarter" idx="29" hasCustomPrompt="1"/>
          </p:nvPr>
        </p:nvSpPr>
        <p:spPr>
          <a:xfrm>
            <a:off x="555457" y="306925"/>
            <a:ext cx="11416583" cy="752475"/>
          </a:xfrm>
          <a:solidFill>
            <a:schemeClr val="accent4">
              <a:lumMod val="40000"/>
              <a:lumOff val="60000"/>
            </a:schemeClr>
          </a:solidFill>
        </p:spPr>
        <p:txBody>
          <a:bodyPr anchor="ctr" anchorCtr="0">
            <a:normAutofit/>
          </a:bodyPr>
          <a:lstStyle>
            <a:lvl1pPr algn="ctr">
              <a:spcAft>
                <a:spcPct val="0"/>
              </a:spcAft>
              <a:defRPr sz="3200" b="1">
                <a:solidFill>
                  <a:srgbClr val="588AB6"/>
                </a:solidFill>
                <a:latin typeface="Arial Black" panose="020b0a04020102020204" pitchFamily="34" charset="0"/>
              </a:defRPr>
            </a:lvl1pPr>
          </a:lstStyle>
          <a:p>
            <a:pPr lvl="0"/>
            <a:r>
              <a:rPr lang="en-US"/>
              <a:t>UPCOMING EVENTS</a:t>
            </a:r>
          </a:p>
        </p:txBody>
      </p:sp>
    </p:spTree>
    <p:extLst>
      <p:ext uri="{BB962C8B-B14F-4D97-AF65-F5344CB8AC3E}">
        <p14:creationId val="3936156219"/>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
        <p:nvSpPr>
          <p:cNvPr id="9" name="TextBox 8"/>
          <p:cNvSpPr txBox="1"/>
          <p:nvPr userDrawn="1"/>
        </p:nvSpPr>
        <p:spPr>
          <a:xfrm>
            <a:off x="7611980" y="2952750"/>
            <a:ext cx="4046619" cy="3629024"/>
          </a:xfrm>
          <a:prstGeom prst="rect">
            <a:avLst/>
          </a:prstGeom>
          <a:noFill/>
        </p:spPr>
        <p:txBody>
          <a:bodyPr wrap="square" lIns="91440" rIns="91440" rtlCol="0" anchor="ctr" anchorCtr="0">
            <a:noAutofit/>
          </a:bodyPr>
          <a:lstStyle/>
          <a:p>
            <a:pPr algn="ctr">
              <a:spcAft>
                <a:spcPts val="1600"/>
              </a:spcAft>
            </a:pPr>
            <a:r>
              <a:rPr lang="en-US" sz="4800" b="0">
                <a:solidFill>
                  <a:schemeClr val="tx1"/>
                </a:solidFill>
                <a:latin typeface="Arial" panose="020b0604020202020204" pitchFamily="34" charset="0"/>
                <a:ea typeface="Montserrat Light" charset="0"/>
                <a:cs typeface="Arial" panose="020b0604020202020204" pitchFamily="34" charset="0"/>
              </a:rPr>
              <a:t>Text ‘Bricker’ to 555888</a:t>
            </a:r>
            <a:endParaRPr lang="en-US" sz="4800" b="0">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582529" y="542229"/>
            <a:ext cx="5951621" cy="5763320"/>
          </a:xfrm>
          <a:prstGeom prst="rect">
            <a:avLst/>
          </a:prstGeom>
          <a:solidFill>
            <a:schemeClr val="accent4">
              <a:lumMod val="40000"/>
              <a:lumOff val="60000"/>
            </a:schemeClr>
          </a:solidFill>
        </p:spPr>
        <p:txBody>
          <a:bodyPr wrap="square" lIns="457200" rIns="457200" rtlCol="0" anchor="ctr" anchorCtr="0">
            <a:noAutofit/>
          </a:bodyPr>
          <a:lstStyle/>
          <a:p>
            <a:pPr>
              <a:spcAft>
                <a:spcPts val="1600"/>
              </a:spcAft>
            </a:pPr>
            <a:r>
              <a:rPr lang="en-US" sz="5400" b="1">
                <a:solidFill>
                  <a:srgbClr val="588AB6"/>
                </a:solidFill>
                <a:latin typeface="Arial" panose="020b0604020202020204" pitchFamily="34" charset="0"/>
                <a:ea typeface="Montserrat Light" charset="0"/>
                <a:cs typeface="Arial" panose="020b0604020202020204" pitchFamily="34" charset="0"/>
              </a:rPr>
              <a:t>Sign up for </a:t>
            </a:r>
            <a:br>
              <a:rPr lang="en-US" sz="5400" b="1">
                <a:solidFill>
                  <a:srgbClr val="588AB6"/>
                </a:solidFill>
                <a:latin typeface="Arial" panose="020b0604020202020204" pitchFamily="34" charset="0"/>
                <a:ea typeface="Montserrat Light" charset="0"/>
                <a:cs typeface="Arial" panose="020b0604020202020204" pitchFamily="34" charset="0"/>
              </a:rPr>
            </a:br>
            <a:r>
              <a:rPr lang="en-US" sz="5400" b="1">
                <a:solidFill>
                  <a:srgbClr val="588AB6"/>
                </a:solidFill>
                <a:latin typeface="Arial" panose="020b0604020202020204" pitchFamily="34" charset="0"/>
                <a:ea typeface="Montserrat Light" charset="0"/>
                <a:cs typeface="Arial" panose="020b0604020202020204" pitchFamily="34" charset="0"/>
              </a:rPr>
              <a:t>email insights </a:t>
            </a:r>
            <a:br>
              <a:rPr lang="en-US" sz="5400" b="1">
                <a:solidFill>
                  <a:srgbClr val="588AB6"/>
                </a:solidFill>
                <a:latin typeface="Arial" panose="020b0604020202020204" pitchFamily="34" charset="0"/>
                <a:ea typeface="Montserrat Light" charset="0"/>
                <a:cs typeface="Arial" panose="020b0604020202020204" pitchFamily="34" charset="0"/>
              </a:rPr>
            </a:br>
            <a:r>
              <a:rPr lang="en-US" sz="5400" b="1">
                <a:solidFill>
                  <a:srgbClr val="588AB6"/>
                </a:solidFill>
                <a:latin typeface="Arial" panose="020b0604020202020204" pitchFamily="34" charset="0"/>
                <a:ea typeface="Montserrat Light" charset="0"/>
                <a:cs typeface="Arial" panose="020b0604020202020204" pitchFamily="34" charset="0"/>
              </a:rPr>
              <a:t>authored by </a:t>
            </a:r>
            <a:br>
              <a:rPr lang="en-US" sz="5400" b="1">
                <a:solidFill>
                  <a:srgbClr val="588AB6"/>
                </a:solidFill>
                <a:latin typeface="Arial" panose="020b0604020202020204" pitchFamily="34" charset="0"/>
                <a:ea typeface="Montserrat Light" charset="0"/>
                <a:cs typeface="Arial" panose="020b0604020202020204" pitchFamily="34" charset="0"/>
              </a:rPr>
            </a:br>
            <a:r>
              <a:rPr lang="en-US" sz="5400" b="1">
                <a:solidFill>
                  <a:srgbClr val="588AB6"/>
                </a:solidFill>
                <a:latin typeface="Arial" panose="020b0604020202020204" pitchFamily="34" charset="0"/>
                <a:ea typeface="Montserrat Light" charset="0"/>
                <a:cs typeface="Arial" panose="020b0604020202020204" pitchFamily="34" charset="0"/>
              </a:rPr>
              <a:t>our attorneys. </a:t>
            </a:r>
            <a:endParaRPr lang="en-US" sz="5400" b="1">
              <a:solidFill>
                <a:srgbClr val="588AB6"/>
              </a:solidFill>
              <a:latin typeface="Arial" panose="020b0604020202020204" pitchFamily="34" charset="0"/>
              <a:cs typeface="Arial" panose="020b0604020202020204" pitchFamily="34" charset="0"/>
            </a:endParaRPr>
          </a:p>
        </p:txBody>
      </p:sp>
      <p:pic>
        <p:nvPicPr>
          <p:cNvPr id="6" name="Picture 2" desc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8429625" y="1066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val="293206134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blank_contact">
    <p:spTree>
      <p:nvGrpSpPr>
        <p:cNvPr id="1" name=""/>
        <p:cNvGrpSpPr/>
        <p:nvPr/>
      </p:nvGrpSpPr>
      <p:grpSpPr>
        <a:xfrm>
          <a:off x="0" y="0"/>
          <a:ext cx="0" cy="0"/>
        </a:xfrm>
      </p:grpSpPr>
      <p:cxnSp>
        <p:nvCxnSpPr>
          <p:cNvPr id="6" name="Straight Connector 5"/>
          <p:cNvCxnSpPr/>
          <p:nvPr userDrawn="1"/>
        </p:nvCxnSpPr>
        <p:spPr>
          <a:xfrm flipH="1">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344449" y="2323101"/>
            <a:ext cx="3995738" cy="709612"/>
          </a:xfrm>
        </p:spPr>
        <p:txBody>
          <a:bodyPr/>
          <a:lstStyle>
            <a:lvl1pPr>
              <a:defRPr b="1" baseline="0">
                <a:solidFill>
                  <a:srgbClr val="588AB6"/>
                </a:solidFill>
              </a:defRPr>
            </a:lvl1pPr>
          </a:lstStyle>
          <a:p>
            <a:pPr lvl="0"/>
            <a:r>
              <a:rPr lang="en-US"/>
              <a:t>First M. Last</a:t>
            </a:r>
          </a:p>
        </p:txBody>
      </p:sp>
      <p:sp>
        <p:nvSpPr>
          <p:cNvPr id="20" name="Text Placeholder 19"/>
          <p:cNvSpPr>
            <a:spLocks noGrp="1"/>
          </p:cNvSpPr>
          <p:nvPr>
            <p:ph type="body" sz="quarter" idx="11" hasCustomPrompt="1"/>
          </p:nvPr>
        </p:nvSpPr>
        <p:spPr>
          <a:xfrm>
            <a:off x="1344449" y="294898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email@bricker.com</a:t>
            </a:r>
          </a:p>
        </p:txBody>
      </p:sp>
      <p:sp>
        <p:nvSpPr>
          <p:cNvPr id="30" name="Text Placeholder 29"/>
          <p:cNvSpPr>
            <a:spLocks noGrp="1"/>
          </p:cNvSpPr>
          <p:nvPr>
            <p:ph type="body" sz="quarter" idx="12" hasCustomPrompt="1"/>
          </p:nvPr>
        </p:nvSpPr>
        <p:spPr>
          <a:xfrm>
            <a:off x="1344449" y="347836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pic>
        <p:nvPicPr>
          <p:cNvPr id="10" name="Picture 9"/>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834412" y="1791373"/>
            <a:ext cx="4109084" cy="2951889"/>
          </a:xfrm>
          <a:prstGeom prst="rect">
            <a:avLst/>
          </a:prstGeom>
        </p:spPr>
      </p:pic>
      <p:sp>
        <p:nvSpPr>
          <p:cNvPr id="7" name="Text Placeholder 29"/>
          <p:cNvSpPr>
            <a:spLocks noGrp="1"/>
          </p:cNvSpPr>
          <p:nvPr>
            <p:ph type="body" sz="quarter" idx="13" hasCustomPrompt="1"/>
          </p:nvPr>
        </p:nvSpPr>
        <p:spPr>
          <a:xfrm>
            <a:off x="1344449" y="4055545"/>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a:t>@twitterhandle</a:t>
            </a:r>
            <a:endParaRPr lang="en-US"/>
          </a:p>
        </p:txBody>
      </p:sp>
    </p:spTree>
    <p:extLst>
      <p:ext uri="{BB962C8B-B14F-4D97-AF65-F5344CB8AC3E}">
        <p14:creationId val="15302673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blank_contact">
    <p:spTree>
      <p:nvGrpSpPr>
        <p:cNvPr id="1" name=""/>
        <p:cNvGrpSpPr/>
        <p:nvPr/>
      </p:nvGrpSpPr>
      <p:grpSpPr>
        <a:xfrm>
          <a:off x="0" y="0"/>
          <a:ext cx="0" cy="0"/>
        </a:xfrm>
      </p:grpSpPr>
      <p:cxnSp>
        <p:nvCxnSpPr>
          <p:cNvPr id="6" name="Straight Connector 5"/>
          <p:cNvCxnSpPr/>
          <p:nvPr userDrawn="1"/>
        </p:nvCxnSpPr>
        <p:spPr>
          <a:xfrm flipH="1">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276083" y="2588021"/>
            <a:ext cx="3995738" cy="709612"/>
          </a:xfrm>
        </p:spPr>
        <p:txBody>
          <a:bodyPr/>
          <a:lstStyle>
            <a:lvl1pPr>
              <a:defRPr b="1" baseline="0">
                <a:solidFill>
                  <a:srgbClr val="588AB6"/>
                </a:solidFill>
              </a:defRPr>
            </a:lvl1pPr>
          </a:lstStyle>
          <a:p>
            <a:pPr lvl="0"/>
            <a:r>
              <a:rPr lang="en-US"/>
              <a:t>First M. Last</a:t>
            </a:r>
          </a:p>
        </p:txBody>
      </p:sp>
      <p:sp>
        <p:nvSpPr>
          <p:cNvPr id="20" name="Text Placeholder 19"/>
          <p:cNvSpPr>
            <a:spLocks noGrp="1"/>
          </p:cNvSpPr>
          <p:nvPr>
            <p:ph type="body" sz="quarter" idx="11" hasCustomPrompt="1"/>
          </p:nvPr>
        </p:nvSpPr>
        <p:spPr>
          <a:xfrm>
            <a:off x="1276083" y="321390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email@bricker.com</a:t>
            </a:r>
          </a:p>
        </p:txBody>
      </p:sp>
      <p:sp>
        <p:nvSpPr>
          <p:cNvPr id="30" name="Text Placeholder 29"/>
          <p:cNvSpPr>
            <a:spLocks noGrp="1"/>
          </p:cNvSpPr>
          <p:nvPr>
            <p:ph type="body" sz="quarter" idx="12" hasCustomPrompt="1"/>
          </p:nvPr>
        </p:nvSpPr>
        <p:spPr>
          <a:xfrm>
            <a:off x="1276083" y="374328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pic>
        <p:nvPicPr>
          <p:cNvPr id="10" name="Picture 9"/>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834412" y="1791373"/>
            <a:ext cx="4109084" cy="2951889"/>
          </a:xfrm>
          <a:prstGeom prst="rect">
            <a:avLst/>
          </a:prstGeom>
        </p:spPr>
      </p:pic>
    </p:spTree>
    <p:extLst>
      <p:ext uri="{BB962C8B-B14F-4D97-AF65-F5344CB8AC3E}">
        <p14:creationId val="1953471565"/>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blank_contact">
    <p:spTree>
      <p:nvGrpSpPr>
        <p:cNvPr id="1" name=""/>
        <p:cNvGrpSpPr/>
        <p:nvPr/>
      </p:nvGrpSpPr>
      <p:grpSpPr>
        <a:xfrm>
          <a:off x="0" y="0"/>
          <a:ext cx="0" cy="0"/>
        </a:xfrm>
      </p:grpSpPr>
      <p:cxnSp>
        <p:nvCxnSpPr>
          <p:cNvPr id="6" name="Straight Connector 5"/>
          <p:cNvCxnSpPr/>
          <p:nvPr userDrawn="1"/>
        </p:nvCxnSpPr>
        <p:spPr>
          <a:xfrm flipH="1">
            <a:off x="602308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190625" y="1589915"/>
            <a:ext cx="3995738" cy="709612"/>
          </a:xfrm>
        </p:spPr>
        <p:txBody>
          <a:bodyPr/>
          <a:lstStyle>
            <a:lvl1pPr>
              <a:defRPr b="1" baseline="0">
                <a:solidFill>
                  <a:srgbClr val="0176BB"/>
                </a:solidFill>
              </a:defRPr>
            </a:lvl1pPr>
          </a:lstStyle>
          <a:p>
            <a:pPr lvl="0"/>
            <a:r>
              <a:rPr lang="en-US"/>
              <a:t>First M. Last</a:t>
            </a:r>
          </a:p>
        </p:txBody>
      </p:sp>
      <p:sp>
        <p:nvSpPr>
          <p:cNvPr id="20" name="Text Placeholder 19"/>
          <p:cNvSpPr>
            <a:spLocks noGrp="1"/>
          </p:cNvSpPr>
          <p:nvPr>
            <p:ph type="body" sz="quarter" idx="11" hasCustomPrompt="1"/>
          </p:nvPr>
        </p:nvSpPr>
        <p:spPr>
          <a:xfrm>
            <a:off x="1190625" y="2215799"/>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email@bricker.com</a:t>
            </a:r>
          </a:p>
        </p:txBody>
      </p:sp>
      <p:sp>
        <p:nvSpPr>
          <p:cNvPr id="30" name="Text Placeholder 29"/>
          <p:cNvSpPr>
            <a:spLocks noGrp="1"/>
          </p:cNvSpPr>
          <p:nvPr>
            <p:ph type="body" sz="quarter" idx="12" hasCustomPrompt="1"/>
          </p:nvPr>
        </p:nvSpPr>
        <p:spPr>
          <a:xfrm>
            <a:off x="1190625" y="2745183"/>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sp>
        <p:nvSpPr>
          <p:cNvPr id="31" name="Text Placeholder 3"/>
          <p:cNvSpPr>
            <a:spLocks noGrp="1"/>
          </p:cNvSpPr>
          <p:nvPr>
            <p:ph type="body" sz="quarter" idx="13" hasCustomPrompt="1"/>
          </p:nvPr>
        </p:nvSpPr>
        <p:spPr>
          <a:xfrm>
            <a:off x="1190625" y="3593661"/>
            <a:ext cx="3995738" cy="709612"/>
          </a:xfrm>
        </p:spPr>
        <p:txBody>
          <a:bodyPr/>
          <a:lstStyle>
            <a:lvl1pPr>
              <a:defRPr b="1" baseline="0">
                <a:solidFill>
                  <a:srgbClr val="0176BB"/>
                </a:solidFill>
              </a:defRPr>
            </a:lvl1pPr>
          </a:lstStyle>
          <a:p>
            <a:pPr lvl="0"/>
            <a:r>
              <a:rPr lang="en-US"/>
              <a:t>First M. Last</a:t>
            </a:r>
          </a:p>
        </p:txBody>
      </p:sp>
      <p:sp>
        <p:nvSpPr>
          <p:cNvPr id="32" name="Text Placeholder 19"/>
          <p:cNvSpPr>
            <a:spLocks noGrp="1"/>
          </p:cNvSpPr>
          <p:nvPr>
            <p:ph type="body" sz="quarter" idx="14" hasCustomPrompt="1"/>
          </p:nvPr>
        </p:nvSpPr>
        <p:spPr>
          <a:xfrm>
            <a:off x="1190625" y="4219545"/>
            <a:ext cx="3995738" cy="504658"/>
          </a:xfrm>
        </p:spPr>
        <p:txBody>
          <a:bodyPr>
            <a:noAutofit/>
          </a:bodyPr>
          <a:lstStyle>
            <a:lvl1pPr>
              <a:defRPr sz="2400"/>
            </a:lvl1pPr>
            <a:lvl2pPr>
              <a:defRPr sz="2400"/>
            </a:lvl2pPr>
            <a:lvl3pPr>
              <a:defRPr sz="2400"/>
            </a:lvl3pPr>
            <a:lvl4pPr>
              <a:defRPr sz="2400"/>
            </a:lvl4pPr>
            <a:lvl5pPr>
              <a:defRPr sz="2400"/>
            </a:lvl5pPr>
          </a:lstStyle>
          <a:p>
            <a:pPr lvl="0"/>
            <a:r>
              <a:rPr lang="en-US"/>
              <a:t>email@bricker.com</a:t>
            </a:r>
          </a:p>
        </p:txBody>
      </p:sp>
      <p:sp>
        <p:nvSpPr>
          <p:cNvPr id="33" name="Text Placeholder 29"/>
          <p:cNvSpPr>
            <a:spLocks noGrp="1"/>
          </p:cNvSpPr>
          <p:nvPr>
            <p:ph type="body" sz="quarter" idx="15" hasCustomPrompt="1"/>
          </p:nvPr>
        </p:nvSpPr>
        <p:spPr>
          <a:xfrm>
            <a:off x="1190625" y="4748929"/>
            <a:ext cx="3995738" cy="552450"/>
          </a:xfrm>
        </p:spPr>
        <p:txBody>
          <a:bodyPr>
            <a:noAutofit/>
          </a:bodyPr>
          <a:lstStyle>
            <a:lvl1pPr>
              <a:defRPr sz="2400"/>
            </a:lvl1pPr>
            <a:lvl2pPr>
              <a:defRPr sz="2400"/>
            </a:lvl2pPr>
            <a:lvl3pPr>
              <a:defRPr sz="2400"/>
            </a:lvl3pPr>
            <a:lvl4pPr>
              <a:defRPr sz="2400"/>
            </a:lvl4pPr>
            <a:lvl5pPr>
              <a:defRPr sz="2400"/>
            </a:lvl5pPr>
          </a:lstStyle>
          <a:p>
            <a:pPr lvl="0"/>
            <a:r>
              <a:rPr lang="en-US" err="1"/>
              <a:t>xxx.xxx.xxxx</a:t>
            </a:r>
            <a:endParaRPr lang="en-US"/>
          </a:p>
        </p:txBody>
      </p:sp>
      <p:pic>
        <p:nvPicPr>
          <p:cNvPr id="11" name="Picture 10">
            <a:extLst>
              <a:ext uri="{FF2B5EF4-FFF2-40B4-BE49-F238E27FC236}">
                <a16:creationId xmlns:a16="http://schemas.microsoft.com/office/drawing/2014/main" id="{F8E2526D-B7AD-4A47-A854-EA33B83B3555}"/>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6990738" y="2514106"/>
            <a:ext cx="4321340" cy="1982055"/>
          </a:xfrm>
          <a:prstGeom prst="rect">
            <a:avLst/>
          </a:prstGeom>
        </p:spPr>
      </p:pic>
    </p:spTree>
    <p:extLst>
      <p:ext uri="{BB962C8B-B14F-4D97-AF65-F5344CB8AC3E}">
        <p14:creationId val="257142961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 column text">
    <p:spTree>
      <p:nvGrpSpPr>
        <p:cNvPr id="1" name=""/>
        <p:cNvGrpSpPr/>
        <p:nvPr/>
      </p:nvGrpSpPr>
      <p:grpSpPr>
        <a:xfrm>
          <a:off x="0" y="0"/>
          <a:ext cx="0" cy="0"/>
        </a:xfrm>
      </p:grpSpPr>
      <p:sp>
        <p:nvSpPr>
          <p:cNvPr id="14" name="Title 8"/>
          <p:cNvSpPr>
            <a:spLocks noGrp="1"/>
          </p:cNvSpPr>
          <p:nvPr>
            <p:ph type="title"/>
          </p:nvPr>
        </p:nvSpPr>
        <p:spPr>
          <a:xfrm>
            <a:off x="555457" y="536910"/>
            <a:ext cx="1026494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2609850"/>
            <a:ext cx="11122025" cy="3762375"/>
          </a:xfrm>
        </p:spPr>
        <p:txBody>
          <a:bodyPr/>
          <a:lstStyle>
            <a:lvl1pPr>
              <a:defRPr/>
            </a:lvl1pPr>
          </a:lstStyle>
          <a:p>
            <a:pPr lvl="0"/>
            <a:r>
              <a:rPr lang="en-US"/>
              <a:t>Click to edit Master text styles</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bg1">
              <a:lumMod val="85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F1045856-3B96-DB58-A9ED-D4E95606550B}"/>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14574" y="396153"/>
            <a:ext cx="649332" cy="898165"/>
          </a:xfrm>
          <a:prstGeom prst="rect">
            <a:avLst/>
          </a:prstGeom>
        </p:spPr>
      </p:pic>
    </p:spTree>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1 column text">
    <p:spTree>
      <p:nvGrpSpPr>
        <p:cNvPr id="1" name=""/>
        <p:cNvGrpSpPr/>
        <p:nvPr/>
      </p:nvGrpSpPr>
      <p:grpSpPr>
        <a:xfrm>
          <a:off x="0" y="0"/>
          <a:ext cx="0" cy="0"/>
        </a:xfrm>
      </p:grpSpPr>
      <p:sp>
        <p:nvSpPr>
          <p:cNvPr id="14" name="Title 8"/>
          <p:cNvSpPr>
            <a:spLocks noGrp="1"/>
          </p:cNvSpPr>
          <p:nvPr>
            <p:ph type="title"/>
          </p:nvPr>
        </p:nvSpPr>
        <p:spPr>
          <a:xfrm>
            <a:off x="555457" y="536910"/>
            <a:ext cx="10264943" cy="721896"/>
          </a:xfrm>
          <a:prstGeom prst="rect">
            <a:avLst/>
          </a:prstGeom>
        </p:spPr>
        <p:txBody>
          <a:bodyPr>
            <a:norm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cxnSp>
        <p:nvCxnSpPr>
          <p:cNvPr id="9" name="Straight Connector 8"/>
          <p:cNvCxnSpPr/>
          <p:nvPr userDrawn="1"/>
        </p:nvCxnSpPr>
        <p:spPr>
          <a:xfrm>
            <a:off x="555457" y="234164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555457" y="1409700"/>
            <a:ext cx="11122193" cy="752475"/>
          </a:xfrm>
          <a:solidFill>
            <a:schemeClr val="bg1">
              <a:lumMod val="85000"/>
            </a:schemeClr>
          </a:solidFill>
        </p:spPr>
        <p:txBody>
          <a:bodyPr anchor="ctr" anchorCtr="0">
            <a:normAutofit/>
          </a:bodyPr>
          <a:lstStyle>
            <a:lvl1pPr>
              <a:spcAft>
                <a:spcPct val="0"/>
              </a:spcAft>
              <a:defRPr sz="3200" b="1">
                <a:solidFill>
                  <a:srgbClr val="0176BB"/>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933364B1-1A4B-76A2-93D1-07C6FE6463BB}"/>
              </a:ext>
            </a:extLst>
          </p:cNvPr>
          <p:cNvSpPr>
            <a:spLocks noGrp="1"/>
          </p:cNvSpPr>
          <p:nvPr>
            <p:ph sz="quarter" idx="30"/>
          </p:nvPr>
        </p:nvSpPr>
        <p:spPr>
          <a:xfrm>
            <a:off x="555625" y="2609850"/>
            <a:ext cx="11122025" cy="376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7079063-3037-8499-3E97-802A7CD22D49}"/>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1014574" y="396153"/>
            <a:ext cx="649332" cy="898165"/>
          </a:xfrm>
          <a:prstGeom prst="rect">
            <a:avLst/>
          </a:prstGeom>
        </p:spPr>
      </p:pic>
    </p:spTree>
    <p:extLst>
      <p:ext uri="{BB962C8B-B14F-4D97-AF65-F5344CB8AC3E}">
        <p14:creationId val="3110872352"/>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1 column text">
    <p:spTree>
      <p:nvGrpSpPr>
        <p:cNvPr id="1" name=""/>
        <p:cNvGrpSpPr/>
        <p:nvPr/>
      </p:nvGrpSpPr>
      <p:grpSpPr>
        <a:xfrm>
          <a:off x="0" y="0"/>
          <a:ext cx="0" cy="0"/>
        </a:xfrm>
      </p:grpSpPr>
      <p:sp>
        <p:nvSpPr>
          <p:cNvPr id="14" name="Title 8"/>
          <p:cNvSpPr>
            <a:spLocks noGrp="1"/>
          </p:cNvSpPr>
          <p:nvPr>
            <p:ph type="title"/>
          </p:nvPr>
        </p:nvSpPr>
        <p:spPr>
          <a:xfrm>
            <a:off x="555457" y="536910"/>
            <a:ext cx="10163343" cy="721896"/>
          </a:xfrm>
          <a:prstGeom prst="rect">
            <a:avLst/>
          </a:prstGeom>
        </p:spPr>
        <p:txBody>
          <a:bodyPr>
            <a:noAutofit/>
          </a:bodyPr>
          <a:lstStyle>
            <a:lvl1pPr algn="l">
              <a:lnSpc>
                <a:spcPct val="100000"/>
              </a:lnSpc>
              <a:defRPr sz="4400" b="1" i="0" baseline="0">
                <a:solidFill>
                  <a:srgbClr val="0176BB"/>
                </a:solidFill>
                <a:latin typeface="+mn-lt"/>
                <a:ea typeface="Arial Black" panose="020b0a04020102020204" pitchFamily="34" charset="0"/>
                <a:cs typeface="Arial Black" panose="020b0a04020102020204" pitchFamily="34" charset="0"/>
              </a:defRPr>
            </a:lvl1pPr>
          </a:lstStyle>
          <a:p>
            <a:r>
              <a:rPr lang="en-US"/>
              <a:t>Click to edit Master title style</a:t>
            </a:r>
          </a:p>
        </p:txBody>
      </p:sp>
      <p:sp>
        <p:nvSpPr>
          <p:cNvPr id="3" name="Text Placeholder 2"/>
          <p:cNvSpPr>
            <a:spLocks noGrp="1"/>
          </p:cNvSpPr>
          <p:nvPr>
            <p:ph type="body" sz="quarter" idx="17"/>
          </p:nvPr>
        </p:nvSpPr>
        <p:spPr>
          <a:xfrm>
            <a:off x="555625" y="1967930"/>
            <a:ext cx="11122025" cy="4404296"/>
          </a:xfrm>
        </p:spPr>
        <p:txBody>
          <a:bodyPr>
            <a:noAutofit/>
          </a:bodyPr>
          <a:lstStyle>
            <a:lvl1pPr>
              <a:defRPr/>
            </a:lvl1pPr>
          </a:lstStyle>
          <a:p>
            <a:pPr lvl="0"/>
            <a:r>
              <a:rPr lang="en-US"/>
              <a:t>Click to edit Master text styles</a:t>
            </a:r>
          </a:p>
        </p:txBody>
      </p:sp>
      <p:cxnSp>
        <p:nvCxnSpPr>
          <p:cNvPr id="9" name="Straight Connector 8"/>
          <p:cNvCxnSpPr/>
          <p:nvPr userDrawn="1"/>
        </p:nvCxnSpPr>
        <p:spPr>
          <a:xfrm>
            <a:off x="555457" y="1613367"/>
            <a:ext cx="11122193"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C15DC13-2EDA-4F1E-815F-28F4C53C7728}"/>
              </a:ext>
            </a:extLst>
          </p:cNvPr>
          <p:cNvPicPr>
            <a:picLocks noChangeAspect="1"/>
          </p:cNvPicPr>
          <p:nvPr userDrawn="1"/>
        </p:nvPicPr>
        <p:blipFill>
          <a:blip r:embed="rId1">
            <a:extLst>
              <a:ext uri="{28A0092B-C50C-407E-A947-70E740481C1C}">
                <a14:useLocalDpi xmlns:a14="http://schemas.microsoft.com/office/drawing/2010/main"/>
              </a:ext>
            </a:extLst>
          </a:blip>
          <a:stretch>
            <a:fillRect/>
          </a:stretch>
        </p:blipFill>
        <p:spPr>
          <a:xfrm>
            <a:off x="10846812" y="296073"/>
            <a:ext cx="862688" cy="1193281"/>
          </a:xfrm>
          <a:prstGeom prst="rect">
            <a:avLst/>
          </a:prstGeom>
        </p:spPr>
      </p:pic>
    </p:spTree>
    <p:extLst>
      <p:ext uri="{BB962C8B-B14F-4D97-AF65-F5344CB8AC3E}">
        <p14:creationId val="2014448557"/>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full width graphic/bottom text">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005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721891"/>
          </a:xfrm>
          <a:prstGeom prst="rect">
            <a:avLst/>
          </a:prstGeom>
          <a:solidFill>
            <a:schemeClr val="accent4">
              <a:lumMod val="40000"/>
              <a:lumOff val="60000"/>
            </a:schemeClr>
          </a:solidFill>
        </p:spPr>
        <p:txBody>
          <a:bodyPr tIns="91440" bIns="91440">
            <a:noAutofit/>
          </a:bodyPr>
          <a:lstStyle>
            <a:lvl1pPr algn="l">
              <a:lnSpc>
                <a:spcPct val="100000"/>
              </a:lnSpc>
              <a:defRPr sz="40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3"/>
          <p:cNvSpPr>
            <a:spLocks noGrp="1"/>
          </p:cNvSpPr>
          <p:nvPr>
            <p:ph type="body" sz="quarter" idx="32" hasCustomPrompt="1"/>
          </p:nvPr>
        </p:nvSpPr>
        <p:spPr>
          <a:xfrm>
            <a:off x="438150" y="5467351"/>
            <a:ext cx="11287126" cy="914399"/>
          </a:xfrm>
        </p:spPr>
        <p:txBody>
          <a:bodyPr/>
          <a:lstStyle>
            <a:lvl1pPr>
              <a:defRPr/>
            </a:lvl1pPr>
          </a:lstStyle>
          <a:p>
            <a:pPr lvl="0"/>
            <a:r>
              <a:rPr lang="en-US"/>
              <a:t>Click to edit text</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full width graphic/bottom header">
    <p:spTree>
      <p:nvGrpSpPr>
        <p:cNvPr id="1" name=""/>
        <p:cNvGrpSpPr/>
        <p:nvPr/>
      </p:nvGrpSpPr>
      <p:grpSpPr>
        <a:xfrm>
          <a:off x="0" y="0"/>
          <a:ext cx="0" cy="0"/>
        </a:xfrm>
      </p:grpSpPr>
      <p:sp>
        <p:nvSpPr>
          <p:cNvPr id="4" name="Picture Placeholder 3"/>
          <p:cNvSpPr>
            <a:spLocks noGrp="1"/>
          </p:cNvSpPr>
          <p:nvPr>
            <p:ph type="pic" sz="quarter" idx="21" hasCustomPrompt="1"/>
          </p:nvPr>
        </p:nvSpPr>
        <p:spPr>
          <a:xfrm>
            <a:off x="0" y="0"/>
            <a:ext cx="12192000" cy="4038600"/>
          </a:xfrm>
          <a:solidFill>
            <a:schemeClr val="accent4">
              <a:lumMod val="20000"/>
              <a:lumOff val="80000"/>
            </a:schemeClr>
          </a:solidFill>
        </p:spPr>
        <p:txBody>
          <a:bodyPr/>
          <a:lstStyle>
            <a:lvl1pPr marL="0" marR="0" indent="0" algn="l" defTabSz="457200" rtl="0" eaLnBrk="1" fontAlgn="auto" latinLnBrk="0" hangingPunct="1">
              <a:lnSpc>
                <a:spcPts val="2400"/>
              </a:lnSpc>
              <a:spcBef>
                <a:spcPct val="0"/>
              </a:spcBef>
              <a:spcAft>
                <a:spcPct val="0"/>
              </a:spcAft>
              <a:buClrTx/>
              <a:buSzTx/>
              <a:buFont typeface="Arial"/>
              <a:buNone/>
              <a:defRPr/>
            </a:lvl1pPr>
          </a:lstStyle>
          <a:p>
            <a:pPr marL="0" marR="0" lvl="0" indent="0" algn="l" defTabSz="457200" rtl="0" eaLnBrk="1" fontAlgn="auto" latinLnBrk="0" hangingPunct="1">
              <a:lnSpc>
                <a:spcPts val="2400"/>
              </a:lnSpc>
              <a:spcBef>
                <a:spcPct val="0"/>
              </a:spcBef>
              <a:spcAft>
                <a:spcPct val="0"/>
              </a:spcAft>
              <a:buClrTx/>
              <a:buSzTx/>
              <a:buFont typeface="Arial"/>
              <a:buNone/>
              <a:defRPr/>
            </a:pPr>
            <a:r>
              <a:rPr lang="en-US"/>
              <a:t>high-res image, chart or graph</a:t>
            </a:r>
          </a:p>
        </p:txBody>
      </p:sp>
      <p:sp>
        <p:nvSpPr>
          <p:cNvPr id="10" name="Title 8"/>
          <p:cNvSpPr>
            <a:spLocks noGrp="1"/>
          </p:cNvSpPr>
          <p:nvPr>
            <p:ph type="title"/>
          </p:nvPr>
        </p:nvSpPr>
        <p:spPr>
          <a:xfrm>
            <a:off x="438150" y="4528385"/>
            <a:ext cx="11287126" cy="1954711"/>
          </a:xfrm>
          <a:prstGeom prst="rect">
            <a:avLst/>
          </a:prstGeom>
          <a:solidFill>
            <a:schemeClr val="bg1">
              <a:lumMod val="85000"/>
            </a:schemeClr>
          </a:solidFill>
        </p:spPr>
        <p:txBody>
          <a:bodyPr tIns="91440" bIns="91440">
            <a:noAutofit/>
          </a:bodyPr>
          <a:lstStyle>
            <a:lvl1pPr algn="l">
              <a:lnSpc>
                <a:spcPct val="100000"/>
              </a:lnSpc>
              <a:defRPr sz="4000" b="1" i="0" baseline="0">
                <a:solidFill>
                  <a:srgbClr val="0176BB"/>
                </a:solidFill>
                <a:latin typeface="+mn-lt"/>
                <a:ea typeface="Arial" panose="020b0604020202020204" pitchFamily="34" charset="0"/>
                <a:cs typeface="Arial" panose="020b0604020202020204" pitchFamily="34" charset="0"/>
              </a:defRPr>
            </a:lvl1pPr>
          </a:lstStyle>
          <a:p>
            <a:r>
              <a:rPr lang="en-US"/>
              <a:t>Click to edit Master title style</a:t>
            </a:r>
          </a:p>
        </p:txBody>
      </p:sp>
      <p:cxnSp>
        <p:nvCxnSpPr>
          <p:cNvPr id="7" name="Straight Connector 6"/>
          <p:cNvCxnSpPr/>
          <p:nvPr userDrawn="1"/>
        </p:nvCxnSpPr>
        <p:spPr>
          <a:xfrm flipH="1">
            <a:off x="0" y="4038600"/>
            <a:ext cx="12192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val="130151710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1.xml" /><Relationship Id="rId10" Type="http://schemas.openxmlformats.org/officeDocument/2006/relationships/slideLayout" Target="../slideLayouts/slideLayout30.xml" /><Relationship Id="rId11" Type="http://schemas.openxmlformats.org/officeDocument/2006/relationships/slideLayout" Target="../slideLayouts/slideLayout31.xml" /><Relationship Id="rId12" Type="http://schemas.openxmlformats.org/officeDocument/2006/relationships/slideLayout" Target="../slideLayouts/slideLayout32.xml" /><Relationship Id="rId13" Type="http://schemas.openxmlformats.org/officeDocument/2006/relationships/slideLayout" Target="../slideLayouts/slideLayout33.xml" /><Relationship Id="rId14" Type="http://schemas.openxmlformats.org/officeDocument/2006/relationships/slideLayout" Target="../slideLayouts/slideLayout34.xml" /><Relationship Id="rId15" Type="http://schemas.openxmlformats.org/officeDocument/2006/relationships/slideLayout" Target="../slideLayouts/slideLayout35.xml" /><Relationship Id="rId16" Type="http://schemas.openxmlformats.org/officeDocument/2006/relationships/slideLayout" Target="../slideLayouts/slideLayout36.xml" /><Relationship Id="rId17" Type="http://schemas.openxmlformats.org/officeDocument/2006/relationships/slideLayout" Target="../slideLayouts/slideLayout37.xml" /><Relationship Id="rId18" Type="http://schemas.openxmlformats.org/officeDocument/2006/relationships/slideLayout" Target="../slideLayouts/slideLayout38.xml" /><Relationship Id="rId19" Type="http://schemas.openxmlformats.org/officeDocument/2006/relationships/slideLayout" Target="../slideLayouts/slideLayout39.xml" /><Relationship Id="rId2" Type="http://schemas.openxmlformats.org/officeDocument/2006/relationships/slideLayout" Target="../slideLayouts/slideLayout22.xml" /><Relationship Id="rId20" Type="http://schemas.openxmlformats.org/officeDocument/2006/relationships/slideLayout" Target="../slideLayouts/slideLayout40.xml" /><Relationship Id="rId21" Type="http://schemas.openxmlformats.org/officeDocument/2006/relationships/slideLayout" Target="../slideLayouts/slideLayout41.xml" /><Relationship Id="rId22" Type="http://schemas.openxmlformats.org/officeDocument/2006/relationships/slideLayout" Target="../slideLayouts/slideLayout42.xml" /><Relationship Id="rId23" Type="http://schemas.openxmlformats.org/officeDocument/2006/relationships/slideLayout" Target="../slideLayouts/slideLayout43.xml" /><Relationship Id="rId24" Type="http://schemas.openxmlformats.org/officeDocument/2006/relationships/slideLayout" Target="../slideLayouts/slideLayout44.xml" /><Relationship Id="rId25" Type="http://schemas.openxmlformats.org/officeDocument/2006/relationships/slideLayout" Target="../slideLayouts/slideLayout45.xml" /><Relationship Id="rId26" Type="http://schemas.openxmlformats.org/officeDocument/2006/relationships/slideLayout" Target="../slideLayouts/slideLayout46.xml" /><Relationship Id="rId27" Type="http://schemas.openxmlformats.org/officeDocument/2006/relationships/slideLayout" Target="../slideLayouts/slideLayout47.xml" /><Relationship Id="rId28" Type="http://schemas.openxmlformats.org/officeDocument/2006/relationships/slideLayout" Target="../slideLayouts/slideLayout48.xml" /><Relationship Id="rId29" Type="http://schemas.openxmlformats.org/officeDocument/2006/relationships/theme" Target="../theme/theme3.xml" /><Relationship Id="rId3" Type="http://schemas.openxmlformats.org/officeDocument/2006/relationships/slideLayout" Target="../slideLayouts/slideLayout23.xml" /><Relationship Id="rId4" Type="http://schemas.openxmlformats.org/officeDocument/2006/relationships/slideLayout" Target="../slideLayouts/slideLayout24.xml" /><Relationship Id="rId5" Type="http://schemas.openxmlformats.org/officeDocument/2006/relationships/slideLayout" Target="../slideLayouts/slideLayout25.xml" /><Relationship Id="rId6" Type="http://schemas.openxmlformats.org/officeDocument/2006/relationships/slideLayout" Target="../slideLayouts/slideLayout26.xml" /><Relationship Id="rId7" Type="http://schemas.openxmlformats.org/officeDocument/2006/relationships/slideLayout" Target="../slideLayouts/slideLayout27.xml" /><Relationship Id="rId8" Type="http://schemas.openxmlformats.org/officeDocument/2006/relationships/slideLayout" Target="../slideLayouts/slideLayout28.xml" /><Relationship Id="rId9"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838200" y="1825624"/>
            <a:ext cx="10515600" cy="47466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229316013"/>
      </p:ext>
    </p:extLst>
  </p:cSld>
  <p:clrMap bg1="lt1" tx1="dk1" bg2="lt2" tx2="dk2" accent1="accent1" accent2="accent2" accent3="accent3" accent4="accent4" accent5="accent5" accent6="accent6" hlink="hlink" folHlink="folHlink"/>
  <p:sldLayoutIdLst>
    <p:sldLayoutId id="2147483754" r:id="rId1"/>
    <p:sldLayoutId id="2147483798" r:id="rId2"/>
    <p:sldLayoutId id="2147483802" r:id="rId3"/>
    <p:sldLayoutId id="2147483804" r:id="rId4"/>
    <p:sldLayoutId id="2147483755" r:id="rId5"/>
    <p:sldLayoutId id="2147483815" r:id="rId6"/>
    <p:sldLayoutId id="2147483799" r:id="rId7"/>
    <p:sldLayoutId id="2147483758" r:id="rId8"/>
    <p:sldLayoutId id="2147483793" r:id="rId9"/>
    <p:sldLayoutId id="2147483794" r:id="rId10"/>
    <p:sldLayoutId id="2147483795" r:id="rId11"/>
    <p:sldLayoutId id="2147483811" r:id="rId12"/>
  </p:sldLayoutIdLst>
  <p:transition/>
  <p:timing/>
  <p:hf hdr="0" ftr="0" dt="0"/>
  <p:txStyles>
    <p:titleStyle>
      <a:lvl1pPr algn="l" defTabSz="609585" rtl="0" eaLnBrk="1" latinLnBrk="0" hangingPunct="1">
        <a:spcBef>
          <a:spcPct val="0"/>
        </a:spcBef>
        <a:buNone/>
        <a:defRPr sz="48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609585" rtl="0" eaLnBrk="1" latinLnBrk="0" hangingPunct="1">
        <a:spcBef>
          <a:spcPct val="0"/>
        </a:spcBef>
        <a:spcAft>
          <a:spcPts val="1600"/>
        </a:spcAft>
        <a:buFont typeface="Arial" panose="020b0604020202020204" pitchFamily="34" charset="0"/>
        <a:buNone/>
        <a:defRPr sz="32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838200" y="1825624"/>
            <a:ext cx="10515600" cy="47466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977374049"/>
      </p:ext>
    </p:extLst>
  </p:cSld>
  <p:clrMap bg1="lt1" tx1="dk1" bg2="lt2" tx2="dk2" accent1="accent1" accent2="accent2" accent3="accent3" accent4="accent4" accent5="accent5" accent6="accent6" hlink="hlink" folHlink="folHlink"/>
  <p:sldLayoutIdLst>
    <p:sldLayoutId id="2147483818" r:id="rId1"/>
    <p:sldLayoutId id="2147483825" r:id="rId2"/>
    <p:sldLayoutId id="2147483826" r:id="rId3"/>
    <p:sldLayoutId id="2147483830" r:id="rId4"/>
    <p:sldLayoutId id="2147483831" r:id="rId5"/>
    <p:sldLayoutId id="2147483832" r:id="rId6"/>
    <p:sldLayoutId id="2147483837" r:id="rId7"/>
    <p:sldLayoutId id="2147483842" r:id="rId8"/>
  </p:sldLayoutIdLst>
  <p:transition/>
  <p:timing/>
  <p:txStyles>
    <p:titleStyle>
      <a:lvl1pPr algn="l" defTabSz="609585" rtl="0" eaLnBrk="1" latinLnBrk="0" hangingPunct="1">
        <a:spcBef>
          <a:spcPct val="0"/>
        </a:spcBef>
        <a:buNone/>
        <a:defRPr sz="48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609585" rtl="0" eaLnBrk="1" latinLnBrk="0" hangingPunct="1">
        <a:spcBef>
          <a:spcPct val="0"/>
        </a:spcBef>
        <a:spcAft>
          <a:spcPts val="1600"/>
        </a:spcAft>
        <a:buFont typeface="Arial" panose="020b0604020202020204" pitchFamily="34" charset="0"/>
        <a:buNone/>
        <a:defRPr sz="32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838200" y="1825624"/>
            <a:ext cx="10515600" cy="47466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val="11146075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Lst>
  <p:transition/>
  <p:timing/>
  <p:hf hdr="0" ftr="0" dt="0"/>
  <p:txStyles>
    <p:titleStyle>
      <a:lvl1pPr algn="l" defTabSz="609585" rtl="0" eaLnBrk="1" latinLnBrk="0" hangingPunct="1">
        <a:spcBef>
          <a:spcPct val="0"/>
        </a:spcBef>
        <a:buNone/>
        <a:defRPr sz="48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609585" rtl="0" eaLnBrk="1" latinLnBrk="0" hangingPunct="1">
        <a:spcBef>
          <a:spcPct val="0"/>
        </a:spcBef>
        <a:spcAft>
          <a:spcPts val="1600"/>
        </a:spcAft>
        <a:buFont typeface="Arial" panose="020b0604020202020204" pitchFamily="34" charset="0"/>
        <a:buNone/>
        <a:defRPr sz="3200" kern="1200">
          <a:solidFill>
            <a:schemeClr val="tx1">
              <a:lumMod val="75000"/>
              <a:lumOff val="25000"/>
            </a:schemeClr>
          </a:solidFill>
          <a:latin typeface="+mn-lt"/>
          <a:ea typeface="Open Sans" charset="0"/>
          <a:cs typeface="Arial" panose="020b0604020202020204" pitchFamily="34" charset="0"/>
        </a:defRPr>
      </a:lvl1pPr>
      <a:lvl2pPr marL="457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2pPr>
      <a:lvl3pPr marL="914400" indent="-228600" algn="l" defTabSz="609585" rtl="0" eaLnBrk="1" latinLnBrk="0" hangingPunct="1">
        <a:spcBef>
          <a:spcPct val="0"/>
        </a:spcBef>
        <a:spcAft>
          <a:spcPts val="1600"/>
        </a:spcAft>
        <a:buFont typeface="Courier New" panose="02070309020205020404" pitchFamily="49" charset="0"/>
        <a:buChar char="o"/>
        <a:defRPr sz="3200" kern="1200">
          <a:solidFill>
            <a:schemeClr val="tx1">
              <a:lumMod val="75000"/>
              <a:lumOff val="25000"/>
            </a:schemeClr>
          </a:solidFill>
          <a:latin typeface="+mn-lt"/>
          <a:ea typeface="Open Sans" charset="0"/>
          <a:cs typeface="Arial" panose="020b0604020202020204" pitchFamily="34" charset="0"/>
        </a:defRPr>
      </a:lvl3pPr>
      <a:lvl4pPr marL="16002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4pPr>
      <a:lvl5pPr marL="2057400" indent="-228600" algn="l" defTabSz="609585" rtl="0" eaLnBrk="1" latinLnBrk="0" hangingPunct="1">
        <a:spcBef>
          <a:spcPct val="0"/>
        </a:spcBef>
        <a:spcAft>
          <a:spcPts val="1600"/>
        </a:spcAft>
        <a:buFont typeface="Arial" panose="020b0604020202020204" pitchFamily="34" charset="0"/>
        <a:buChar char="•"/>
        <a:defRPr sz="3200" kern="1200">
          <a:solidFill>
            <a:schemeClr val="tx1">
              <a:lumMod val="75000"/>
              <a:lumOff val="25000"/>
            </a:schemeClr>
          </a:solidFill>
          <a:latin typeface="+mn-lt"/>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xml" /><Relationship Id="rId3" Type="http://schemas.openxmlformats.org/officeDocument/2006/relationships/image" Target="../media/image1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 Id="rId3" Type="http://schemas.openxmlformats.org/officeDocument/2006/relationships/image" Target="../media/image1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5.xml" /><Relationship Id="rId3" Type="http://schemas.openxmlformats.org/officeDocument/2006/relationships/image" Target="../media/image18.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0.xml" /><Relationship Id="rId3" Type="http://schemas.openxmlformats.org/officeDocument/2006/relationships/image" Target="../media/image19.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36.xml" /><Relationship Id="rId3" Type="http://schemas.openxmlformats.org/officeDocument/2006/relationships/image" Target="../media/image20.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1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1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9.xml" /><Relationship Id="rId3" Type="http://schemas.openxmlformats.org/officeDocument/2006/relationships/image" Target="../media/image16.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Picture Placeholder 7" descr="">
            <a:extLst>
              <a:ext uri="{FF2B5EF4-FFF2-40B4-BE49-F238E27FC236}">
                <a16:creationId xmlns:a16="http://schemas.microsoft.com/office/drawing/2014/main" id="{4DDFF841-C2D1-9A0A-5CDC-57E6C470298B}"/>
              </a:ext>
            </a:extLst>
          </p:cNvPr>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a:xfrm>
            <a:off x="0" y="-15875"/>
            <a:ext cx="12192000" cy="4929188"/>
          </a:xfrm>
        </p:spPr>
      </p:pic>
      <p:sp>
        <p:nvSpPr>
          <p:cNvPr id="6" name="Title 5"/>
          <p:cNvSpPr>
            <a:spLocks noGrp="1"/>
          </p:cNvSpPr>
          <p:nvPr>
            <p:ph type="title"/>
          </p:nvPr>
        </p:nvSpPr>
        <p:spPr>
          <a:xfrm>
            <a:off x="0" y="3572540"/>
            <a:ext cx="12192000" cy="1340075"/>
          </a:xfrm>
          <a:gradFill>
            <a:gsLst>
              <a:gs pos="0">
                <a:schemeClr val="bg1">
                  <a:lumMod val="50000"/>
                  <a:alpha val="0"/>
                </a:schemeClr>
              </a:gs>
              <a:gs pos="49000">
                <a:schemeClr val="bg1">
                  <a:lumMod val="50000"/>
                  <a:alpha val="70000"/>
                </a:schemeClr>
              </a:gs>
            </a:gsLst>
            <a:lin ang="5400000" scaled="1"/>
          </a:gradFill>
        </p:spPr>
        <p:txBody>
          <a:bodyPr anchor="b" anchorCtr="0">
            <a:normAutofit/>
          </a:bodyPr>
          <a:lstStyle/>
          <a:p>
            <a:pPr marL="457200"/>
            <a:r>
              <a:rPr lang="en-US"/>
              <a:t>Title IX K-12 Training</a:t>
            </a:r>
            <a:endParaRPr lang="en-US"/>
          </a:p>
        </p:txBody>
      </p:sp>
      <p:sp>
        <p:nvSpPr>
          <p:cNvPr id="10" name="Text Placeholder 9">
            <a:extLst>
              <a:ext uri="{FF2B5EF4-FFF2-40B4-BE49-F238E27FC236}">
                <a16:creationId xmlns:a16="http://schemas.microsoft.com/office/drawing/2014/main" id="{FB61BE8D-9462-8C8B-6BEF-348D0E743459}"/>
              </a:ext>
            </a:extLst>
          </p:cNvPr>
          <p:cNvSpPr>
            <a:spLocks noGrp="1"/>
          </p:cNvSpPr>
          <p:nvPr>
            <p:ph type="body" sz="quarter" idx="16"/>
          </p:nvPr>
        </p:nvSpPr>
        <p:spPr>
          <a:xfrm>
            <a:off x="455345" y="5183443"/>
            <a:ext cx="7745680" cy="629392"/>
          </a:xfrm>
        </p:spPr>
        <p:txBody>
          <a:bodyPr/>
          <a:lstStyle/>
          <a:p>
            <a:r>
              <a:rPr lang="en-US"/>
              <a:t>Level 1 Training</a:t>
            </a:r>
          </a:p>
        </p:txBody>
      </p:sp>
      <p:sp>
        <p:nvSpPr>
          <p:cNvPr id="11" name="Text Placeholder 4">
            <a:extLst>
              <a:ext uri="{FF2B5EF4-FFF2-40B4-BE49-F238E27FC236}">
                <a16:creationId xmlns:a16="http://schemas.microsoft.com/office/drawing/2014/main" id="{F75E60E4-1619-13EF-A18E-DE02F06EEEA0}"/>
              </a:ext>
            </a:extLst>
          </p:cNvPr>
          <p:cNvSpPr>
            <a:spLocks noGrp="1"/>
          </p:cNvSpPr>
          <p:nvPr>
            <p:ph type="body" sz="quarter" idx="22"/>
          </p:nvPr>
        </p:nvSpPr>
        <p:spPr>
          <a:xfrm>
            <a:off x="455345" y="5935691"/>
            <a:ext cx="7302307" cy="695896"/>
          </a:xfrm>
        </p:spPr>
        <p:txBody>
          <a:bodyPr/>
          <a:lstStyle/>
          <a:p>
            <a:r>
              <a:rPr lang="en-US"/>
              <a:t>with Melissa Martinez Bondy and Kate V. Davis</a:t>
            </a:r>
          </a:p>
        </p:txBody>
      </p:sp>
    </p:spTree>
    <p:extLst>
      <p:ext uri="{BB962C8B-B14F-4D97-AF65-F5344CB8AC3E}">
        <p14:creationId val="202487190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11A49826-EE00-4CA9-C378-3DCD1DF6DA77}"/>
              </a:ext>
            </a:extLst>
          </p:cNvPr>
          <p:cNvSpPr>
            <a:spLocks noGrp="1"/>
          </p:cNvSpPr>
          <p:nvPr>
            <p:ph type="title"/>
          </p:nvPr>
        </p:nvSpPr>
        <p:spPr/>
        <p:txBody>
          <a:bodyPr>
            <a:normAutofit fontScale="90000"/>
          </a:bodyPr>
          <a:lstStyle/>
          <a:p>
            <a:r>
              <a:rPr lang="en-US"/>
              <a:t>Definitions of Sexual Harassment under Title IX</a:t>
            </a:r>
          </a:p>
        </p:txBody>
      </p:sp>
      <p:sp>
        <p:nvSpPr>
          <p:cNvPr id="24" name="Text Placeholder 23">
            <a:extLst>
              <a:ext uri="{FF2B5EF4-FFF2-40B4-BE49-F238E27FC236}">
                <a16:creationId xmlns:a16="http://schemas.microsoft.com/office/drawing/2014/main" id="{F66A8153-B22B-1F9A-5485-1DEB9C42A57A}"/>
              </a:ext>
            </a:extLst>
          </p:cNvPr>
          <p:cNvSpPr>
            <a:spLocks noGrp="1"/>
          </p:cNvSpPr>
          <p:nvPr>
            <p:ph type="body" sz="quarter" idx="29"/>
          </p:nvPr>
        </p:nvSpPr>
        <p:spPr/>
        <p:txBody>
          <a:bodyPr/>
          <a:lstStyle/>
          <a:p>
            <a:r>
              <a:rPr lang="en-US"/>
              <a:t>Three Categories</a:t>
            </a:r>
          </a:p>
        </p:txBody>
      </p:sp>
      <p:pic>
        <p:nvPicPr>
          <p:cNvPr id="27" name="Content Placeholder 26" descr="">
            <a:extLst>
              <a:ext uri="{FF2B5EF4-FFF2-40B4-BE49-F238E27FC236}">
                <a16:creationId xmlns:a16="http://schemas.microsoft.com/office/drawing/2014/main" id="{192EAC0A-3598-F322-C978-E6C134CE227F}"/>
              </a:ext>
            </a:extLst>
          </p:cNvPr>
          <p:cNvPicPr>
            <a:picLocks noGrp="1" noChangeAspect="1"/>
          </p:cNvPicPr>
          <p:nvPr>
            <p:ph sz="quarter" idx="30"/>
          </p:nvPr>
        </p:nvPicPr>
        <p:blipFill>
          <a:blip r:embed="rId3"/>
          <a:stretch>
            <a:fillRect/>
          </a:stretch>
        </p:blipFill>
        <p:spPr>
          <a:xfrm>
            <a:off x="555625" y="2632288"/>
            <a:ext cx="11122025" cy="3717498"/>
          </a:xfrm>
        </p:spPr>
      </p:pic>
    </p:spTree>
    <p:extLst>
      <p:ext uri="{BB962C8B-B14F-4D97-AF65-F5344CB8AC3E}">
        <p14:creationId val="380847412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DC84D6F-6803-3CDD-ABA4-533BB47BCC64}"/>
              </a:ext>
            </a:extLst>
          </p:cNvPr>
          <p:cNvSpPr>
            <a:spLocks noGrp="1"/>
          </p:cNvSpPr>
          <p:nvPr>
            <p:ph type="title"/>
          </p:nvPr>
        </p:nvSpPr>
        <p:spPr/>
        <p:txBody>
          <a:bodyPr>
            <a:normAutofit fontScale="90000"/>
          </a:bodyPr>
          <a:lstStyle/>
          <a:p>
            <a:r>
              <a:rPr lang="en-US"/>
              <a:t>Quid Pro Quo</a:t>
            </a:r>
          </a:p>
        </p:txBody>
      </p:sp>
      <p:sp>
        <p:nvSpPr>
          <p:cNvPr id="3" name="Text Placeholder 2">
            <a:extLst>
              <a:ext uri="{FF2B5EF4-FFF2-40B4-BE49-F238E27FC236}">
                <a16:creationId xmlns:a16="http://schemas.microsoft.com/office/drawing/2014/main" id="{AB717DEB-8719-EC3F-BD51-729F27420064}"/>
              </a:ext>
            </a:extLst>
          </p:cNvPr>
          <p:cNvSpPr>
            <a:spLocks noGrp="1"/>
          </p:cNvSpPr>
          <p:nvPr>
            <p:ph type="body" sz="quarter" idx="17"/>
          </p:nvPr>
        </p:nvSpPr>
        <p:spPr/>
        <p:txBody>
          <a:bodyPr/>
          <a:lstStyle/>
          <a:p>
            <a:pPr marL="457200" indent="-457200">
              <a:buFont typeface="Arial" panose="020b0604020202020204" pitchFamily="34" charset="0"/>
              <a:buChar char="•"/>
            </a:pPr>
            <a:r>
              <a:rPr lang="en-US"/>
              <a:t>An employee of the recipient conditioning the provision of an aid, benefit, or service of the recipient on an individual’s participation in unwelcome sexual conduct</a:t>
            </a:r>
          </a:p>
          <a:p>
            <a:endParaRPr lang="en-US"/>
          </a:p>
        </p:txBody>
      </p:sp>
    </p:spTree>
    <p:extLst>
      <p:ext uri="{BB962C8B-B14F-4D97-AF65-F5344CB8AC3E}">
        <p14:creationId val="610799326"/>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p:cNvSpPr>
          <p:nvPr>
            <p:ph type="title"/>
          </p:nvPr>
        </p:nvSpPr>
        <p:spPr/>
        <p:txBody>
          <a:bodyPr>
            <a:normAutofit fontScale="90000"/>
          </a:bodyPr>
          <a:lstStyle/>
          <a:p>
            <a:r>
              <a:rPr lang="en-US"/>
              <a:t>Quid Pro Quo (con’t.)</a:t>
            </a:r>
          </a:p>
        </p:txBody>
      </p:sp>
      <p:sp>
        <p:nvSpPr>
          <p:cNvPr id="6" name="Text Placeholder 5"/>
          <p:cNvSpPr>
            <a:spLocks noGrp="1"/>
          </p:cNvSpPr>
          <p:nvPr>
            <p:ph type="body" sz="quarter" idx="17"/>
          </p:nvPr>
        </p:nvSpPr>
        <p:spPr/>
        <p:txBody>
          <a:bodyPr>
            <a:normAutofit fontScale="92500"/>
          </a:bodyPr>
          <a:lstStyle/>
          <a:p>
            <a:pPr marL="457200" indent="-457200">
              <a:buFont typeface="Arial" panose="020b0604020202020204" pitchFamily="34" charset="0"/>
              <a:buChar char="•"/>
            </a:pPr>
            <a:r>
              <a:rPr lang="en-US"/>
              <a:t>Latin phrase meaning “this for that” or “something for something”</a:t>
            </a:r>
          </a:p>
          <a:p>
            <a:pPr marL="457200" indent="-457200">
              <a:buFont typeface="Arial" panose="020b0604020202020204" pitchFamily="34" charset="0"/>
              <a:buChar char="•"/>
            </a:pPr>
            <a:r>
              <a:rPr lang="en-US"/>
              <a:t>Respondent must be an </a:t>
            </a:r>
            <a:r>
              <a:rPr lang="en-US" sz="3500" b="1">
                <a:solidFill>
                  <a:srgbClr val="0176BB"/>
                </a:solidFill>
              </a:rPr>
              <a:t>employee</a:t>
            </a:r>
          </a:p>
          <a:p>
            <a:pPr marL="457200" indent="-457200">
              <a:buFont typeface="Arial" panose="020b0604020202020204" pitchFamily="34" charset="0"/>
              <a:buChar char="•"/>
            </a:pPr>
            <a:r>
              <a:rPr lang="en-US"/>
              <a:t>May involve a power differential</a:t>
            </a:r>
          </a:p>
          <a:p>
            <a:pPr marL="457200" indent="-457200">
              <a:buFont typeface="Arial" panose="020b0604020202020204" pitchFamily="34" charset="0"/>
              <a:buChar char="•"/>
            </a:pPr>
            <a:r>
              <a:rPr lang="en-US"/>
              <a:t>“Everyone knows that so-and-so…”</a:t>
            </a:r>
          </a:p>
          <a:p>
            <a:pPr marL="457200" indent="-457200">
              <a:buFont typeface="Arial" panose="020b0604020202020204" pitchFamily="34" charset="0"/>
              <a:buChar char="•"/>
            </a:pPr>
            <a:r>
              <a:rPr lang="en-US"/>
              <a:t>Voluntary conduct between some may put observers in the position of believing that something sexual is necessary to get something favorable</a:t>
            </a:r>
          </a:p>
        </p:txBody>
      </p:sp>
    </p:spTree>
    <p:extLst>
      <p:ext uri="{BB962C8B-B14F-4D97-AF65-F5344CB8AC3E}">
        <p14:creationId val="425928685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12961F15-C393-C828-2F83-F89EC8CF1747}"/>
            </a:ext>
          </a:extLst>
        </p:cNvPr>
        <p:cNvGrpSpPr/>
        <p:nvPr/>
      </p:nvGrpSpPr>
      <p:grpSpPr>
        <a:xfrm>
          <a:off x="0" y="0"/>
          <a:ext cx="0" cy="0"/>
        </a:xfrm>
      </p:grpSpPr>
      <p:sp>
        <p:nvSpPr>
          <p:cNvPr id="2" name="Title 1">
            <a:extLst>
              <a:ext uri="{FF2B5EF4-FFF2-40B4-BE49-F238E27FC236}">
                <a16:creationId xmlns:a16="http://schemas.microsoft.com/office/drawing/2014/main" id="{C90A761C-2866-366D-C8EE-CFB1E9109658}"/>
              </a:ext>
            </a:extLst>
          </p:cNvPr>
          <p:cNvSpPr>
            <a:spLocks noGrp="1"/>
          </p:cNvSpPr>
          <p:nvPr>
            <p:ph type="title"/>
          </p:nvPr>
        </p:nvSpPr>
        <p:spPr/>
        <p:txBody>
          <a:bodyPr>
            <a:normAutofit fontScale="90000"/>
          </a:bodyPr>
          <a:lstStyle/>
          <a:p>
            <a:r>
              <a:rPr lang="en-US"/>
              <a:t>Hostile Environment</a:t>
            </a:r>
          </a:p>
        </p:txBody>
      </p:sp>
      <p:sp>
        <p:nvSpPr>
          <p:cNvPr id="3" name="Text Placeholder 2">
            <a:extLst>
              <a:ext uri="{FF2B5EF4-FFF2-40B4-BE49-F238E27FC236}">
                <a16:creationId xmlns:a16="http://schemas.microsoft.com/office/drawing/2014/main" id="{092C5AC6-667A-428B-1EFF-F5661039CA78}"/>
              </a:ext>
            </a:extLst>
          </p:cNvPr>
          <p:cNvSpPr>
            <a:spLocks noGrp="1"/>
          </p:cNvSpPr>
          <p:nvPr>
            <p:ph type="body" sz="quarter" idx="17"/>
          </p:nvPr>
        </p:nvSpPr>
        <p:spPr/>
        <p:txBody>
          <a:bodyPr/>
          <a:lstStyle/>
          <a:p>
            <a:pPr marL="457200" indent="-457200">
              <a:buFont typeface="Arial" panose="020b0604020202020204" pitchFamily="34" charset="0"/>
              <a:buChar char="•"/>
            </a:pPr>
            <a:r>
              <a:rPr lang="en-US"/>
              <a:t>Unwelcome conduct determined by a reasonable person to be so severe, pervasive, </a:t>
            </a:r>
            <a:r>
              <a:rPr lang="en-US" b="1">
                <a:solidFill>
                  <a:srgbClr val="0176BB"/>
                </a:solidFill>
              </a:rPr>
              <a:t>and</a:t>
            </a:r>
            <a:r>
              <a:rPr lang="en-US" b="1"/>
              <a:t> </a:t>
            </a:r>
            <a:r>
              <a:rPr lang="en-US"/>
              <a:t>objectively offensive that it effectively denies a person equal access to the recipient’s education program or activity</a:t>
            </a:r>
          </a:p>
          <a:p>
            <a:pPr marL="457200" indent="-457200">
              <a:buFont typeface="Arial" panose="020b0604020202020204" pitchFamily="34" charset="0"/>
              <a:buChar char="•"/>
            </a:pPr>
            <a:endParaRPr lang="en-US"/>
          </a:p>
        </p:txBody>
      </p:sp>
    </p:spTree>
    <p:extLst>
      <p:ext uri="{BB962C8B-B14F-4D97-AF65-F5344CB8AC3E}">
        <p14:creationId val="53303579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Hostile Environment (con’t.)</a:t>
            </a:r>
            <a:endParaRPr lang="en-US"/>
          </a:p>
        </p:txBody>
      </p:sp>
      <p:sp>
        <p:nvSpPr>
          <p:cNvPr id="3" name="Text Placeholder 2"/>
          <p:cNvSpPr>
            <a:spLocks noGrp="1"/>
          </p:cNvSpPr>
          <p:nvPr>
            <p:ph type="body" sz="quarter" idx="17"/>
          </p:nvPr>
        </p:nvSpPr>
        <p:spPr/>
        <p:txBody>
          <a:bodyPr>
            <a:noAutofit/>
          </a:bodyPr>
          <a:lstStyle/>
          <a:p>
            <a:pPr marL="457200" indent="-457200">
              <a:buFont typeface="Arial" panose="020b0604020202020204" pitchFamily="34" charset="0"/>
              <a:buChar char="•"/>
            </a:pPr>
            <a:r>
              <a:rPr lang="en-US" sz="2800"/>
              <a:t>Unwelcomeness is subjective</a:t>
            </a:r>
          </a:p>
          <a:p>
            <a:pPr marL="457200" indent="-457200">
              <a:buFont typeface="Arial" panose="020b0604020202020204" pitchFamily="34" charset="0"/>
              <a:buChar char="•"/>
            </a:pPr>
            <a:r>
              <a:rPr lang="en-US" sz="2800"/>
              <a:t>Severe, pervasive, </a:t>
            </a:r>
            <a:r>
              <a:rPr lang="en-US" sz="2800" b="1">
                <a:solidFill>
                  <a:srgbClr val="0176BB"/>
                </a:solidFill>
              </a:rPr>
              <a:t>and</a:t>
            </a:r>
            <a:r>
              <a:rPr lang="en-US" sz="2800"/>
              <a:t> objectively offensive is based on reasonable person standard</a:t>
            </a:r>
          </a:p>
          <a:p>
            <a:pPr marL="457200" indent="-457200">
              <a:buFont typeface="Arial" panose="020b0604020202020204" pitchFamily="34" charset="0"/>
              <a:buChar char="•"/>
            </a:pPr>
            <a:r>
              <a:rPr lang="en-US" sz="2800"/>
              <a:t>Can occur:</a:t>
            </a:r>
          </a:p>
          <a:p>
            <a:pPr marL="914400" lvl="1" indent="-457200">
              <a:spcAft>
                <a:spcPts val="800"/>
              </a:spcAft>
              <a:buClr>
                <a:schemeClr val="tx1">
                  <a:lumMod val="75000"/>
                  <a:lumOff val="25000"/>
                </a:schemeClr>
              </a:buClr>
              <a:buFont typeface="Calibri" panose="020f0502020204030204" pitchFamily="34" charset="0"/>
              <a:buChar char="-"/>
            </a:pPr>
            <a:r>
              <a:rPr lang="en-US" sz="2800"/>
              <a:t>off-campus (if in educational program or activity)</a:t>
            </a:r>
          </a:p>
          <a:p>
            <a:pPr marL="914400" lvl="1" indent="-457200">
              <a:spcAft>
                <a:spcPts val="800"/>
              </a:spcAft>
              <a:buClr>
                <a:schemeClr val="tx1">
                  <a:lumMod val="75000"/>
                  <a:lumOff val="25000"/>
                </a:schemeClr>
              </a:buClr>
              <a:buFont typeface="Calibri" panose="020f0502020204030204" pitchFamily="34" charset="0"/>
              <a:buChar char="-"/>
            </a:pPr>
            <a:r>
              <a:rPr lang="en-US" sz="2800"/>
              <a:t>between people in a dating/romantic relationship</a:t>
            </a:r>
          </a:p>
          <a:p>
            <a:pPr marL="914400" lvl="1" indent="-457200">
              <a:buClr>
                <a:schemeClr val="tx1">
                  <a:lumMod val="75000"/>
                  <a:lumOff val="25000"/>
                </a:schemeClr>
              </a:buClr>
              <a:buFont typeface="Calibri" panose="020f0502020204030204" pitchFamily="34" charset="0"/>
              <a:buChar char="-"/>
            </a:pPr>
            <a:r>
              <a:rPr lang="en-US" sz="2800"/>
              <a:t>between people of incompatible sexual orientations</a:t>
            </a:r>
          </a:p>
          <a:p>
            <a:pPr marL="457200" indent="-457200">
              <a:buFont typeface="Arial" panose="020b0604020202020204" pitchFamily="34" charset="0"/>
              <a:buChar char="•"/>
            </a:pPr>
            <a:r>
              <a:rPr lang="en-US" sz="2800"/>
              <a:t>Intent is </a:t>
            </a:r>
            <a:r>
              <a:rPr lang="en-US" sz="2800" b="1">
                <a:solidFill>
                  <a:srgbClr val="0176BB"/>
                </a:solidFill>
              </a:rPr>
              <a:t>not</a:t>
            </a:r>
            <a:r>
              <a:rPr lang="en-US" sz="2800"/>
              <a:t> an element</a:t>
            </a:r>
          </a:p>
        </p:txBody>
      </p:sp>
    </p:spTree>
    <p:extLst>
      <p:ext uri="{BB962C8B-B14F-4D97-AF65-F5344CB8AC3E}">
        <p14:creationId val="186561705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6F5BA9D1-B0C9-03FE-DAB9-B28338772D9B}"/>
              </a:ext>
            </a:extLst>
          </p:cNvPr>
          <p:cNvSpPr>
            <a:spLocks noGrp="1"/>
          </p:cNvSpPr>
          <p:nvPr>
            <p:ph type="title"/>
          </p:nvPr>
        </p:nvSpPr>
        <p:spPr/>
        <p:txBody>
          <a:bodyPr>
            <a:normAutofit fontScale="90000"/>
          </a:bodyPr>
          <a:lstStyle/>
          <a:p>
            <a:r>
              <a:rPr lang="en-US"/>
              <a:t>Clery Crimes</a:t>
            </a:r>
          </a:p>
        </p:txBody>
      </p:sp>
      <p:sp>
        <p:nvSpPr>
          <p:cNvPr id="3" name="Text Placeholder 2">
            <a:extLst>
              <a:ext uri="{FF2B5EF4-FFF2-40B4-BE49-F238E27FC236}">
                <a16:creationId xmlns:a16="http://schemas.microsoft.com/office/drawing/2014/main" id="{AC291ADC-52C8-2932-5C0C-C826448B017F}"/>
              </a:ext>
            </a:extLst>
          </p:cNvPr>
          <p:cNvSpPr>
            <a:spLocks noGrp="1"/>
          </p:cNvSpPr>
          <p:nvPr>
            <p:ph type="body" sz="quarter" idx="17"/>
          </p:nvPr>
        </p:nvSpPr>
        <p:spPr/>
        <p:txBody>
          <a:bodyPr>
            <a:noAutofit/>
          </a:bodyPr>
          <a:lstStyle/>
          <a:p>
            <a:pPr marL="457200" indent="-457200">
              <a:buClr>
                <a:schemeClr val="tx1">
                  <a:lumMod val="75000"/>
                  <a:lumOff val="25000"/>
                </a:schemeClr>
              </a:buClr>
              <a:buFont typeface="Arial" panose="020b0604020202020204" pitchFamily="34" charset="0"/>
              <a:buChar char="•"/>
            </a:pPr>
            <a:r>
              <a:rPr lang="en-US" b="1">
                <a:solidFill>
                  <a:srgbClr val="0176BB"/>
                </a:solidFill>
              </a:rPr>
              <a:t>Sexual Assault</a:t>
            </a:r>
            <a:r>
              <a:rPr lang="en-US"/>
              <a:t> – Rape</a:t>
            </a:r>
            <a:r>
              <a:rPr lang="en-US" b="1">
                <a:solidFill>
                  <a:srgbClr val="0176BB"/>
                </a:solidFill>
              </a:rPr>
              <a:t>**</a:t>
            </a:r>
            <a:r>
              <a:rPr lang="en-US"/>
              <a:t>, criminal sexual contact</a:t>
            </a:r>
            <a:r>
              <a:rPr lang="en-US" b="1">
                <a:solidFill>
                  <a:srgbClr val="0176BB"/>
                </a:solidFill>
              </a:rPr>
              <a:t>**</a:t>
            </a:r>
            <a:r>
              <a:rPr lang="en-US"/>
              <a:t> (formerly “fondling”), statutory rape, incest</a:t>
            </a:r>
          </a:p>
          <a:p>
            <a:pPr marL="457200" indent="-457200">
              <a:buClr>
                <a:schemeClr val="tx1">
                  <a:lumMod val="75000"/>
                  <a:lumOff val="25000"/>
                </a:schemeClr>
              </a:buClr>
              <a:buFont typeface="Arial" panose="020b0604020202020204" pitchFamily="34" charset="0"/>
              <a:buChar char="•"/>
            </a:pPr>
            <a:r>
              <a:rPr lang="en-US" b="1">
                <a:solidFill>
                  <a:srgbClr val="0176BB"/>
                </a:solidFill>
              </a:rPr>
              <a:t>Dating violence</a:t>
            </a:r>
          </a:p>
          <a:p>
            <a:pPr marL="457200" indent="-457200">
              <a:buClr>
                <a:schemeClr val="tx1">
                  <a:lumMod val="75000"/>
                  <a:lumOff val="25000"/>
                </a:schemeClr>
              </a:buClr>
              <a:buFont typeface="Arial" panose="020b0604020202020204" pitchFamily="34" charset="0"/>
              <a:buChar char="•"/>
            </a:pPr>
            <a:r>
              <a:rPr lang="en-US" b="1">
                <a:solidFill>
                  <a:srgbClr val="0176BB"/>
                </a:solidFill>
              </a:rPr>
              <a:t>Domestic violence</a:t>
            </a:r>
          </a:p>
          <a:p>
            <a:pPr marL="457200" indent="-457200">
              <a:buClr>
                <a:schemeClr val="tx1">
                  <a:lumMod val="75000"/>
                  <a:lumOff val="25000"/>
                </a:schemeClr>
              </a:buClr>
              <a:buFont typeface="Arial" panose="020b0604020202020204" pitchFamily="34" charset="0"/>
              <a:buChar char="•"/>
            </a:pPr>
            <a:r>
              <a:rPr lang="en-US" b="1">
                <a:solidFill>
                  <a:srgbClr val="0176BB"/>
                </a:solidFill>
              </a:rPr>
              <a:t>Stalking</a:t>
            </a:r>
            <a:r>
              <a:rPr lang="en-US"/>
              <a:t> (on the basis of sex) </a:t>
            </a:r>
          </a:p>
          <a:p>
            <a:pPr marL="457200" indent="-457200">
              <a:buFont typeface="Arial" panose="020b0604020202020204" pitchFamily="34" charset="0"/>
              <a:buChar char="•"/>
            </a:pPr>
            <a:endParaRPr lang="en-US"/>
          </a:p>
          <a:p>
            <a:r>
              <a:rPr lang="en-US" sz="2000" b="1" i="1">
                <a:solidFill>
                  <a:srgbClr val="0176BB"/>
                </a:solidFill>
              </a:rPr>
              <a:t>**</a:t>
            </a:r>
            <a:r>
              <a:rPr lang="en-US" sz="2000" i="1"/>
              <a:t>Definitions updated in June 2025</a:t>
            </a:r>
          </a:p>
        </p:txBody>
      </p:sp>
    </p:spTree>
    <p:extLst>
      <p:ext uri="{BB962C8B-B14F-4D97-AF65-F5344CB8AC3E}">
        <p14:creationId val="167790466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82F2CABB-B9CD-05AE-B8CD-381E2B08FC3C}"/>
              </a:ext>
            </a:extLst>
          </p:cNvPr>
          <p:cNvSpPr>
            <a:spLocks noGrp="1"/>
          </p:cNvSpPr>
          <p:nvPr>
            <p:ph type="title"/>
          </p:nvPr>
        </p:nvSpPr>
        <p:spPr/>
        <p:txBody>
          <a:bodyPr>
            <a:normAutofit fontScale="90000"/>
          </a:bodyPr>
          <a:lstStyle/>
          <a:p>
            <a:r>
              <a:rPr lang="en-US"/>
              <a:t>Clery Crimes (con’t.)</a:t>
            </a:r>
          </a:p>
        </p:txBody>
      </p:sp>
      <p:sp>
        <p:nvSpPr>
          <p:cNvPr id="3" name="Text Placeholder 2">
            <a:extLst>
              <a:ext uri="{FF2B5EF4-FFF2-40B4-BE49-F238E27FC236}">
                <a16:creationId xmlns:a16="http://schemas.microsoft.com/office/drawing/2014/main" id="{C45F4403-2795-A4BC-BD32-22C37EA0DFFB}"/>
              </a:ext>
            </a:extLst>
          </p:cNvPr>
          <p:cNvSpPr>
            <a:spLocks noGrp="1"/>
          </p:cNvSpPr>
          <p:nvPr>
            <p:ph type="body" sz="quarter" idx="17"/>
          </p:nvPr>
        </p:nvSpPr>
        <p:spPr/>
        <p:txBody>
          <a:bodyPr/>
          <a:lstStyle/>
          <a:p>
            <a:pPr marL="457200" indent="-457200">
              <a:buFont typeface="Arial" panose="020b0604020202020204" pitchFamily="34" charset="0"/>
              <a:buChar char="•"/>
            </a:pPr>
            <a:r>
              <a:rPr lang="en-US"/>
              <a:t>Severe, pervasive, and objectively offensive are </a:t>
            </a:r>
            <a:r>
              <a:rPr lang="en-US" b="1">
                <a:solidFill>
                  <a:srgbClr val="0176BB"/>
                </a:solidFill>
              </a:rPr>
              <a:t>not</a:t>
            </a:r>
            <a:r>
              <a:rPr lang="en-US"/>
              <a:t> elements</a:t>
            </a:r>
          </a:p>
          <a:p>
            <a:pPr marL="457200" indent="-457200">
              <a:buFont typeface="Arial" panose="020b0604020202020204" pitchFamily="34" charset="0"/>
              <a:buChar char="•"/>
            </a:pPr>
            <a:r>
              <a:rPr lang="en-US"/>
              <a:t>Consent requires an affirmative agreement to engage in sexual activity</a:t>
            </a:r>
          </a:p>
          <a:p>
            <a:pPr marL="914400" lvl="1" indent="-457200">
              <a:buFont typeface="Calibri" panose="020f0502020204030204" pitchFamily="34" charset="0"/>
              <a:buChar char="-"/>
            </a:pPr>
            <a:r>
              <a:rPr lang="en-US"/>
              <a:t>Look to policy definition</a:t>
            </a:r>
          </a:p>
          <a:p>
            <a:pPr marL="914400" lvl="1" indent="-457200">
              <a:buFont typeface="Calibri" panose="020f0502020204030204" pitchFamily="34" charset="0"/>
              <a:buChar char="-"/>
            </a:pPr>
            <a:r>
              <a:rPr lang="en-US"/>
              <a:t>Different from “unwelcome” under hostile environment</a:t>
            </a:r>
          </a:p>
          <a:p>
            <a:r>
              <a:rPr lang="en-US"/>
              <a:t>	</a:t>
            </a:r>
          </a:p>
        </p:txBody>
      </p:sp>
    </p:spTree>
    <p:extLst>
      <p:ext uri="{BB962C8B-B14F-4D97-AF65-F5344CB8AC3E}">
        <p14:creationId val="362694703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The School’s Obligation</a:t>
            </a:r>
          </a:p>
        </p:txBody>
      </p:sp>
      <p:sp>
        <p:nvSpPr>
          <p:cNvPr id="3" name="Text Placeholder 2"/>
          <p:cNvSpPr>
            <a:spLocks noGrp="1"/>
          </p:cNvSpPr>
          <p:nvPr>
            <p:ph type="body" sz="quarter" idx="17"/>
          </p:nvPr>
        </p:nvSpPr>
        <p:spPr/>
        <p:txBody>
          <a:bodyPr>
            <a:normAutofit/>
          </a:bodyPr>
          <a:lstStyle/>
          <a:p>
            <a:r>
              <a:rPr lang="en-US"/>
              <a:t>A recipient with </a:t>
            </a:r>
            <a:r>
              <a:rPr lang="en-US" b="1">
                <a:solidFill>
                  <a:srgbClr val="0176BB"/>
                </a:solidFill>
              </a:rPr>
              <a:t>actual knowledge </a:t>
            </a:r>
            <a:r>
              <a:rPr lang="en-US"/>
              <a:t>of sexual harassment in an </a:t>
            </a:r>
            <a:r>
              <a:rPr lang="en-US" b="1">
                <a:solidFill>
                  <a:srgbClr val="0176BB"/>
                </a:solidFill>
              </a:rPr>
              <a:t>educational program or activity </a:t>
            </a:r>
            <a:r>
              <a:rPr lang="en-US"/>
              <a:t>of the recipient against a person in the United States, must </a:t>
            </a:r>
            <a:r>
              <a:rPr lang="en-US" b="1">
                <a:solidFill>
                  <a:srgbClr val="0176BB"/>
                </a:solidFill>
              </a:rPr>
              <a:t>respond promptly in a manner that is not deliberately indifferent</a:t>
            </a:r>
            <a:r>
              <a:rPr lang="en-US"/>
              <a:t>. A recipient is only deliberately indifferent if its response to sexual harassment is unreasonable in light of known circumstances.</a:t>
            </a:r>
          </a:p>
        </p:txBody>
      </p:sp>
    </p:spTree>
    <p:extLst>
      <p:ext uri="{BB962C8B-B14F-4D97-AF65-F5344CB8AC3E}">
        <p14:creationId val="81707621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When does a school have notice of sexual harassment?</a:t>
            </a:r>
          </a:p>
        </p:txBody>
      </p:sp>
      <p:sp>
        <p:nvSpPr>
          <p:cNvPr id="5" name="Text Placeholder 4"/>
          <p:cNvSpPr>
            <a:spLocks noGrp="1"/>
          </p:cNvSpPr>
          <p:nvPr>
            <p:ph type="body" sz="quarter" idx="17"/>
          </p:nvPr>
        </p:nvSpPr>
        <p:spPr/>
        <p:txBody>
          <a:bodyPr>
            <a:normAutofit/>
          </a:bodyPr>
          <a:lstStyle/>
          <a:p>
            <a:r>
              <a:rPr lang="en-US" b="1">
                <a:solidFill>
                  <a:srgbClr val="0176BB"/>
                </a:solidFill>
              </a:rPr>
              <a:t>Actual knowledge</a:t>
            </a:r>
            <a:r>
              <a:rPr lang="en-US">
                <a:solidFill>
                  <a:srgbClr val="0176BB"/>
                </a:solidFill>
              </a:rPr>
              <a:t> </a:t>
            </a:r>
            <a:r>
              <a:rPr lang="en-US"/>
              <a:t>= notice of sexual harassment </a:t>
            </a:r>
            <a:r>
              <a:rPr lang="en-US" i="1"/>
              <a:t>or allegations</a:t>
            </a:r>
            <a:r>
              <a:rPr lang="en-US"/>
              <a:t> of sexual harassment to a recipient’s:</a:t>
            </a:r>
          </a:p>
          <a:p>
            <a:pPr marL="457200" indent="-457200">
              <a:buClr>
                <a:schemeClr val="tx1">
                  <a:lumMod val="75000"/>
                  <a:lumOff val="25000"/>
                </a:schemeClr>
              </a:buClr>
              <a:buFont typeface="Arial" panose="020b0604020202020204" pitchFamily="34" charset="0"/>
              <a:buChar char="•"/>
            </a:pPr>
            <a:r>
              <a:rPr lang="en-US"/>
              <a:t>Title IX Coordinator, or</a:t>
            </a:r>
          </a:p>
          <a:p>
            <a:pPr marL="457200" indent="-457200">
              <a:buClr>
                <a:schemeClr val="tx1">
                  <a:lumMod val="75000"/>
                  <a:lumOff val="25000"/>
                </a:schemeClr>
              </a:buClr>
              <a:buFont typeface="Arial" panose="020b0604020202020204" pitchFamily="34" charset="0"/>
              <a:buChar char="•"/>
            </a:pPr>
            <a:r>
              <a:rPr lang="en-US"/>
              <a:t>Any official of the recipient who has authority to institute corrective measures on behalf of the recipient, or</a:t>
            </a:r>
          </a:p>
          <a:p>
            <a:pPr marL="457200" indent="-457200">
              <a:buClr>
                <a:schemeClr val="tx1">
                  <a:lumMod val="75000"/>
                  <a:lumOff val="25000"/>
                </a:schemeClr>
              </a:buClr>
              <a:buFont typeface="Arial" panose="020b0604020202020204" pitchFamily="34" charset="0"/>
              <a:buChar char="•"/>
            </a:pPr>
            <a:r>
              <a:rPr lang="en-US" b="1">
                <a:solidFill>
                  <a:srgbClr val="0176BB"/>
                </a:solidFill>
              </a:rPr>
              <a:t>To any employee of an elementary or secondary school</a:t>
            </a:r>
            <a:endParaRPr lang="en-US">
              <a:solidFill>
                <a:srgbClr val="0176BB"/>
              </a:solidFill>
            </a:endParaRPr>
          </a:p>
          <a:p>
            <a:r>
              <a:rPr lang="en-US" sz="2000" i="1"/>
              <a:t>34 C.F.R. § 106.30(a)</a:t>
            </a:r>
          </a:p>
        </p:txBody>
      </p:sp>
    </p:spTree>
    <p:extLst>
      <p:ext uri="{BB962C8B-B14F-4D97-AF65-F5344CB8AC3E}">
        <p14:creationId val="105567361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45CFFC97-566E-C853-6887-7E6D985DFF3F}"/>
              </a:ext>
            </a:extLst>
          </p:cNvPr>
          <p:cNvSpPr>
            <a:spLocks noGrp="1"/>
          </p:cNvSpPr>
          <p:nvPr>
            <p:ph type="title"/>
          </p:nvPr>
        </p:nvSpPr>
        <p:spPr/>
        <p:txBody>
          <a:bodyPr>
            <a:normAutofit fontScale="90000"/>
          </a:bodyPr>
          <a:lstStyle/>
          <a:p>
            <a:r>
              <a:rPr lang="en-US"/>
              <a:t>General Response to Sexual Harassment</a:t>
            </a:r>
          </a:p>
        </p:txBody>
      </p:sp>
      <p:sp>
        <p:nvSpPr>
          <p:cNvPr id="3" name="Text Placeholder 2">
            <a:extLst>
              <a:ext uri="{FF2B5EF4-FFF2-40B4-BE49-F238E27FC236}">
                <a16:creationId xmlns:a16="http://schemas.microsoft.com/office/drawing/2014/main" id="{1E7E704B-70D5-786A-FA30-B6189191C137}"/>
              </a:ext>
            </a:extLst>
          </p:cNvPr>
          <p:cNvSpPr>
            <a:spLocks noGrp="1"/>
          </p:cNvSpPr>
          <p:nvPr>
            <p:ph type="body" sz="quarter" idx="17"/>
          </p:nvPr>
        </p:nvSpPr>
        <p:spPr/>
        <p:txBody>
          <a:bodyPr/>
          <a:lstStyle/>
          <a:p>
            <a:pPr marL="457200" indent="-457200">
              <a:buFont typeface="Arial" panose="020b0604020202020204" pitchFamily="34" charset="0"/>
              <a:buChar char="•"/>
            </a:pPr>
            <a:r>
              <a:rPr lang="en-US"/>
              <a:t>District obligation is to respond promptly in a manner that is not deliberately indifferent</a:t>
            </a:r>
          </a:p>
          <a:p>
            <a:pPr marL="457200" indent="-457200">
              <a:buFont typeface="Arial" panose="020b0604020202020204" pitchFamily="34" charset="0"/>
              <a:buChar char="•"/>
            </a:pPr>
            <a:r>
              <a:rPr lang="en-US"/>
              <a:t>Deliberate indifference = clearly unreasonable in light of known circumstances</a:t>
            </a:r>
          </a:p>
          <a:p>
            <a:pPr marL="457200" indent="-457200">
              <a:buFont typeface="Arial" panose="020b0604020202020204" pitchFamily="34" charset="0"/>
              <a:buChar char="•"/>
            </a:pPr>
            <a:r>
              <a:rPr lang="en-US"/>
              <a:t>Title IX Coordinator must promptly contact complainant to discuss supportive measures and explain the process for filing a formal complaint</a:t>
            </a:r>
          </a:p>
        </p:txBody>
      </p:sp>
    </p:spTree>
    <p:extLst>
      <p:ext uri="{BB962C8B-B14F-4D97-AF65-F5344CB8AC3E}">
        <p14:creationId val="3706716415"/>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sz="5300"/>
              <a:t>Disclaimers</a:t>
            </a:r>
            <a:endParaRPr lang="en-US"/>
          </a:p>
        </p:txBody>
      </p:sp>
      <p:sp>
        <p:nvSpPr>
          <p:cNvPr id="5" name="Text Placeholder 4"/>
          <p:cNvSpPr>
            <a:spLocks noGrp="1"/>
          </p:cNvSpPr>
          <p:nvPr>
            <p:ph type="body" sz="quarter" idx="17"/>
          </p:nvPr>
        </p:nvSpPr>
        <p:spPr/>
        <p:txBody>
          <a:bodyPr>
            <a:normAutofit/>
          </a:bodyPr>
          <a:lstStyle/>
          <a:p>
            <a:pPr marL="457200" indent="-457200">
              <a:buFont typeface="Arial" panose="020b0604020202020204" pitchFamily="34" charset="0"/>
              <a:buChar char="•"/>
            </a:pPr>
            <a:r>
              <a:rPr lang="en-US"/>
              <a:t>We are not giving you legal advice</a:t>
            </a:r>
          </a:p>
          <a:p>
            <a:pPr marL="457200" indent="-457200">
              <a:buFont typeface="Arial" panose="020b0604020202020204" pitchFamily="34" charset="0"/>
              <a:buChar char="•"/>
            </a:pPr>
            <a:r>
              <a:rPr lang="en-US"/>
              <a:t>Consult with your legal counsel regarding how best to address a specific situation</a:t>
            </a:r>
          </a:p>
        </p:txBody>
      </p:sp>
      <p:sp>
        <p:nvSpPr>
          <p:cNvPr id="6" name="Text Placeholder 5"/>
          <p:cNvSpPr>
            <a:spLocks noGrp="1"/>
          </p:cNvSpPr>
          <p:nvPr>
            <p:ph type="body" sz="quarter" idx="29"/>
          </p:nvPr>
        </p:nvSpPr>
        <p:spPr/>
        <p:txBody>
          <a:bodyPr/>
          <a:lstStyle/>
          <a:p>
            <a:r>
              <a:rPr lang="en-US"/>
              <a:t>We can’t help ourselves. We’re lawyers.</a:t>
            </a:r>
          </a:p>
        </p:txBody>
      </p:sp>
    </p:spTree>
    <p:extLst>
      <p:ext uri="{BB962C8B-B14F-4D97-AF65-F5344CB8AC3E}">
        <p14:creationId val="246726284"/>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itle 2"/>
          <p:cNvSpPr>
            <a:spLocks noGrp="1"/>
          </p:cNvSpPr>
          <p:nvPr>
            <p:ph type="title"/>
          </p:nvPr>
        </p:nvSpPr>
        <p:spPr/>
        <p:txBody>
          <a:bodyPr>
            <a:noAutofit/>
          </a:bodyPr>
          <a:lstStyle/>
          <a:p>
            <a:r>
              <a:rPr lang="en-US"/>
              <a:t>Formal Complaint</a:t>
            </a:r>
          </a:p>
        </p:txBody>
      </p:sp>
      <p:sp>
        <p:nvSpPr>
          <p:cNvPr id="4" name="Text Placeholder 3"/>
          <p:cNvSpPr>
            <a:spLocks noGrp="1"/>
          </p:cNvSpPr>
          <p:nvPr>
            <p:ph type="body" sz="quarter" idx="17"/>
          </p:nvPr>
        </p:nvSpPr>
        <p:spPr/>
        <p:txBody>
          <a:bodyPr>
            <a:normAutofit/>
          </a:bodyPr>
          <a:lstStyle/>
          <a:p>
            <a:pPr marL="457200" indent="-457200">
              <a:buClr>
                <a:schemeClr val="tx1">
                  <a:lumMod val="75000"/>
                  <a:lumOff val="25000"/>
                </a:schemeClr>
              </a:buClr>
              <a:buFont typeface="Arial" panose="020b0604020202020204" pitchFamily="34" charset="0"/>
              <a:buChar char="•"/>
            </a:pPr>
            <a:r>
              <a:rPr lang="en-US" b="1">
                <a:solidFill>
                  <a:srgbClr val="0176BB"/>
                </a:solidFill>
              </a:rPr>
              <a:t>Formal Complaint </a:t>
            </a:r>
            <a:r>
              <a:rPr lang="en-US"/>
              <a:t>– “a document filed by a complainant </a:t>
            </a:r>
            <a:r>
              <a:rPr lang="en-US" b="1">
                <a:solidFill>
                  <a:srgbClr val="0176BB"/>
                </a:solidFill>
              </a:rPr>
              <a:t>or </a:t>
            </a:r>
            <a:r>
              <a:rPr lang="en-US"/>
              <a:t>signed by the Title IX Coordinator alleging sexual harassment against a respondent and requesting that the recipient investigate the allegation of sexual harassment”</a:t>
            </a:r>
          </a:p>
          <a:p>
            <a:pPr marL="457200" indent="-457200">
              <a:buClr>
                <a:schemeClr val="tx1">
                  <a:lumMod val="75000"/>
                  <a:lumOff val="25000"/>
                </a:schemeClr>
              </a:buClr>
              <a:buFont typeface="Arial" panose="020b0604020202020204" pitchFamily="34" charset="0"/>
              <a:buChar char="•"/>
            </a:pPr>
            <a:r>
              <a:rPr lang="en-US" b="1">
                <a:solidFill>
                  <a:srgbClr val="0176BB"/>
                </a:solidFill>
              </a:rPr>
              <a:t>Complainant</a:t>
            </a:r>
            <a:r>
              <a:rPr lang="en-US"/>
              <a:t> – “an individual who is alleged to be the victim of conduct that could constitute sexual harassment”</a:t>
            </a:r>
          </a:p>
          <a:p>
            <a:pPr marL="457200" indent="-457200">
              <a:buClr>
                <a:schemeClr val="tx1">
                  <a:lumMod val="75000"/>
                  <a:lumOff val="25000"/>
                </a:schemeClr>
              </a:buClr>
              <a:buFont typeface="Arial" panose="020b0604020202020204" pitchFamily="34" charset="0"/>
              <a:buChar char="•"/>
            </a:pPr>
            <a:r>
              <a:rPr lang="en-US"/>
              <a:t>Triggers </a:t>
            </a:r>
            <a:r>
              <a:rPr lang="en-US" b="1">
                <a:solidFill>
                  <a:srgbClr val="0176BB"/>
                </a:solidFill>
              </a:rPr>
              <a:t>Grievance Process</a:t>
            </a:r>
          </a:p>
        </p:txBody>
      </p:sp>
    </p:spTree>
    <p:extLst>
      <p:ext uri="{BB962C8B-B14F-4D97-AF65-F5344CB8AC3E}">
        <p14:creationId val="2297852632"/>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C5EA65A-C846-8277-22E9-AE5EB132632D}"/>
              </a:ext>
            </a:extLst>
          </p:cNvPr>
          <p:cNvSpPr>
            <a:spLocks noGrp="1"/>
          </p:cNvSpPr>
          <p:nvPr>
            <p:ph type="title"/>
          </p:nvPr>
        </p:nvSpPr>
        <p:spPr/>
        <p:txBody>
          <a:bodyPr>
            <a:normAutofit fontScale="90000"/>
          </a:bodyPr>
          <a:lstStyle/>
          <a:p>
            <a:r>
              <a:rPr lang="en-US"/>
              <a:t>Presumption: Respondent is Not Responsible</a:t>
            </a:r>
          </a:p>
        </p:txBody>
      </p:sp>
      <p:sp>
        <p:nvSpPr>
          <p:cNvPr id="3" name="Text Placeholder 2">
            <a:extLst>
              <a:ext uri="{FF2B5EF4-FFF2-40B4-BE49-F238E27FC236}">
                <a16:creationId xmlns:a16="http://schemas.microsoft.com/office/drawing/2014/main" id="{6F77FBE7-E1FA-40A5-E86F-B93FE92A5363}"/>
              </a:ext>
            </a:extLst>
          </p:cNvPr>
          <p:cNvSpPr>
            <a:spLocks noGrp="1"/>
          </p:cNvSpPr>
          <p:nvPr>
            <p:ph type="body" sz="quarter" idx="17"/>
          </p:nvPr>
        </p:nvSpPr>
        <p:spPr/>
        <p:txBody>
          <a:bodyPr>
            <a:normAutofit/>
          </a:bodyPr>
          <a:lstStyle/>
          <a:p>
            <a:r>
              <a:rPr lang="en-US"/>
              <a:t>“[The grievance process must include] a presumption that the Respondent is </a:t>
            </a:r>
            <a:r>
              <a:rPr lang="en-US" b="1">
                <a:solidFill>
                  <a:srgbClr val="0176BB"/>
                </a:solidFill>
              </a:rPr>
              <a:t>not responsible </a:t>
            </a:r>
            <a:r>
              <a:rPr lang="en-US"/>
              <a:t>for the alleged conduct until a determination regarding responsibility is made at the conclusion of the grievance process”</a:t>
            </a:r>
          </a:p>
          <a:p>
            <a:r>
              <a:rPr lang="en-US" sz="2000" i="1"/>
              <a:t>34 C.F.R. § 106.45(b)(1)(iv)</a:t>
            </a:r>
          </a:p>
        </p:txBody>
      </p:sp>
    </p:spTree>
    <p:extLst>
      <p:ext uri="{BB962C8B-B14F-4D97-AF65-F5344CB8AC3E}">
        <p14:creationId val="4281249779"/>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5F534E21-21FC-837F-0940-5D314B1FB8DA}"/>
              </a:ext>
            </a:extLst>
          </p:cNvPr>
          <p:cNvSpPr>
            <a:spLocks noGrp="1"/>
          </p:cNvSpPr>
          <p:nvPr>
            <p:ph type="title"/>
          </p:nvPr>
        </p:nvSpPr>
        <p:spPr/>
        <p:txBody>
          <a:bodyPr>
            <a:normAutofit fontScale="90000"/>
          </a:bodyPr>
          <a:lstStyle/>
          <a:p>
            <a:r>
              <a:rPr lang="en-US"/>
              <a:t>Discipline Must Wait</a:t>
            </a:r>
          </a:p>
        </p:txBody>
      </p:sp>
      <p:sp>
        <p:nvSpPr>
          <p:cNvPr id="3" name="Text Placeholder 2">
            <a:extLst>
              <a:ext uri="{FF2B5EF4-FFF2-40B4-BE49-F238E27FC236}">
                <a16:creationId xmlns:a16="http://schemas.microsoft.com/office/drawing/2014/main" id="{5E42AB7C-1A4F-C7F2-ADBB-4B41B324CBBB}"/>
              </a:ext>
            </a:extLst>
          </p:cNvPr>
          <p:cNvSpPr>
            <a:spLocks noGrp="1"/>
          </p:cNvSpPr>
          <p:nvPr>
            <p:ph type="body" sz="quarter" idx="17"/>
          </p:nvPr>
        </p:nvSpPr>
        <p:spPr/>
        <p:txBody>
          <a:bodyPr/>
          <a:lstStyle/>
          <a:p>
            <a:pPr marL="457200" indent="-457200">
              <a:buFont typeface="Arial" panose="020b0604020202020204" pitchFamily="34" charset="0"/>
              <a:buChar char="•"/>
            </a:pPr>
            <a:r>
              <a:rPr lang="en-US"/>
              <a:t>Title IX regs impose an intensive and lengthy process for intake, investigation, and determination of conduct involving sexual harassment</a:t>
            </a:r>
          </a:p>
          <a:p>
            <a:pPr marL="457200" indent="-457200">
              <a:buFont typeface="Arial" panose="020b0604020202020204" pitchFamily="34" charset="0"/>
              <a:buChar char="•"/>
            </a:pPr>
            <a:r>
              <a:rPr lang="en-US"/>
              <a:t>Respondent is presumed not responsible, which means </a:t>
            </a:r>
            <a:r>
              <a:rPr lang="en-US" b="1">
                <a:solidFill>
                  <a:srgbClr val="0176BB"/>
                </a:solidFill>
              </a:rPr>
              <a:t>the entire grievance process MUST be completed BEFORE any discipline is imposed</a:t>
            </a:r>
          </a:p>
          <a:p>
            <a:pPr marL="457200" indent="-457200">
              <a:buFont typeface="Arial" panose="020b0604020202020204" pitchFamily="34" charset="0"/>
              <a:buChar char="•"/>
            </a:pPr>
            <a:endParaRPr lang="en-US"/>
          </a:p>
        </p:txBody>
      </p:sp>
    </p:spTree>
    <p:extLst>
      <p:ext uri="{BB962C8B-B14F-4D97-AF65-F5344CB8AC3E}">
        <p14:creationId val="3095486901"/>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Jurisdiction</a:t>
            </a:r>
          </a:p>
        </p:txBody>
      </p:sp>
      <p:sp>
        <p:nvSpPr>
          <p:cNvPr id="3" name="Text Placeholder 2"/>
          <p:cNvSpPr>
            <a:spLocks noGrp="1"/>
          </p:cNvSpPr>
          <p:nvPr>
            <p:ph type="body" sz="quarter" idx="17"/>
          </p:nvPr>
        </p:nvSpPr>
        <p:spPr>
          <a:xfrm>
            <a:off x="555625" y="1967930"/>
            <a:ext cx="11122025" cy="4707190"/>
          </a:xfrm>
        </p:spPr>
        <p:txBody>
          <a:bodyPr>
            <a:normAutofit/>
          </a:bodyPr>
          <a:lstStyle/>
          <a:p>
            <a:r>
              <a:rPr lang="en-US"/>
              <a:t>“If the conduct alleged in the formal complaint would not constitute sexual harassment… even if proved, did not occur in the recipient’s education program or activity, or did not occur against a person in the United States, then the recipient </a:t>
            </a:r>
            <a:r>
              <a:rPr lang="en-US" b="1">
                <a:solidFill>
                  <a:srgbClr val="0176BB"/>
                </a:solidFill>
              </a:rPr>
              <a:t>must dismiss the formal complaint with regard to that conduct for purposes of sexual harassment under Title IX or this part</a:t>
            </a:r>
            <a:r>
              <a:rPr lang="en-US"/>
              <a:t>; such a dismissal does not preclude action under another provision of the recipient’s code of conduct.”</a:t>
            </a:r>
          </a:p>
          <a:p>
            <a:r>
              <a:rPr lang="en-US" sz="2000" i="1"/>
              <a:t>34 C.F.R. § 106.44</a:t>
            </a:r>
          </a:p>
        </p:txBody>
      </p:sp>
    </p:spTree>
    <p:extLst>
      <p:ext uri="{BB962C8B-B14F-4D97-AF65-F5344CB8AC3E}">
        <p14:creationId val="3803753532"/>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B32F9C09-6B34-3124-95F6-629E21B41CAF}"/>
              </a:ext>
            </a:extLst>
          </p:cNvPr>
          <p:cNvSpPr>
            <a:spLocks noGrp="1"/>
          </p:cNvSpPr>
          <p:nvPr>
            <p:ph type="title"/>
          </p:nvPr>
        </p:nvSpPr>
        <p:spPr/>
        <p:txBody>
          <a:bodyPr>
            <a:normAutofit fontScale="90000"/>
          </a:bodyPr>
          <a:lstStyle/>
          <a:p>
            <a:r>
              <a:rPr lang="en-US"/>
              <a:t>Educational Program or Activity</a:t>
            </a:r>
          </a:p>
        </p:txBody>
      </p:sp>
      <p:sp>
        <p:nvSpPr>
          <p:cNvPr id="3" name="Text Placeholder 2">
            <a:extLst>
              <a:ext uri="{FF2B5EF4-FFF2-40B4-BE49-F238E27FC236}">
                <a16:creationId xmlns:a16="http://schemas.microsoft.com/office/drawing/2014/main" id="{40FF5189-570D-F7AE-C464-47098D0B87EE}"/>
              </a:ext>
            </a:extLst>
          </p:cNvPr>
          <p:cNvSpPr>
            <a:spLocks noGrp="1"/>
          </p:cNvSpPr>
          <p:nvPr>
            <p:ph type="body" sz="quarter" idx="17"/>
          </p:nvPr>
        </p:nvSpPr>
        <p:spPr/>
        <p:txBody>
          <a:bodyPr/>
          <a:lstStyle/>
          <a:p>
            <a:pPr>
              <a:spcAft>
                <a:spcPts val="1800"/>
              </a:spcAft>
            </a:pPr>
            <a:r>
              <a:rPr lang="en-US"/>
              <a:t>“Includes </a:t>
            </a:r>
            <a:r>
              <a:rPr lang="en-US" b="1">
                <a:solidFill>
                  <a:srgbClr val="0176BB"/>
                </a:solidFill>
              </a:rPr>
              <a:t>locations, events, or circumstances</a:t>
            </a:r>
            <a:r>
              <a:rPr lang="en-US">
                <a:solidFill>
                  <a:srgbClr val="0176BB"/>
                </a:solidFill>
              </a:rPr>
              <a:t> </a:t>
            </a:r>
            <a:r>
              <a:rPr lang="en-US"/>
              <a:t>over which the recipient exercised </a:t>
            </a:r>
            <a:r>
              <a:rPr lang="en-US" b="1">
                <a:solidFill>
                  <a:srgbClr val="0176BB"/>
                </a:solidFill>
              </a:rPr>
              <a:t>substantial control</a:t>
            </a:r>
            <a:r>
              <a:rPr lang="en-US">
                <a:solidFill>
                  <a:srgbClr val="0176BB"/>
                </a:solidFill>
              </a:rPr>
              <a:t> </a:t>
            </a:r>
            <a:r>
              <a:rPr lang="en-US"/>
              <a:t>over both the respondent and the context in which the sexual harassment occurs, and also includes any building owned or controlled by a student organization that is officially recognized by a postsecondary institution.”</a:t>
            </a:r>
          </a:p>
          <a:p>
            <a:pPr>
              <a:spcAft>
                <a:spcPts val="1800"/>
              </a:spcAft>
            </a:pPr>
            <a:r>
              <a:rPr lang="en-US" sz="2000" i="1"/>
              <a:t>34 C.F.R. §106.30(a)</a:t>
            </a:r>
          </a:p>
          <a:p>
            <a:endParaRPr lang="en-US"/>
          </a:p>
        </p:txBody>
      </p:sp>
    </p:spTree>
    <p:extLst>
      <p:ext uri="{BB962C8B-B14F-4D97-AF65-F5344CB8AC3E}">
        <p14:creationId val="3206933972"/>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Determining Jurisdiction</a:t>
            </a:r>
          </a:p>
        </p:txBody>
      </p:sp>
      <p:pic>
        <p:nvPicPr>
          <p:cNvPr id="4" name="Picture 3" descr=""/>
          <p:cNvPicPr/>
          <p:nvPr/>
        </p:nvPicPr>
        <p:blipFill>
          <a:blip r:embed="rId3"/>
          <a:stretch>
            <a:fillRect/>
          </a:stretch>
        </p:blipFill>
        <p:spPr>
          <a:xfrm>
            <a:off x="1862787" y="1746455"/>
            <a:ext cx="8466426" cy="4986853"/>
          </a:xfrm>
          <a:prstGeom prst="rect">
            <a:avLst/>
          </a:prstGeom>
        </p:spPr>
      </p:pic>
    </p:spTree>
    <p:extLst>
      <p:ext uri="{BB962C8B-B14F-4D97-AF65-F5344CB8AC3E}">
        <p14:creationId val="4237889507"/>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69D28111-DFF4-C9B9-1E30-F8661168F00B}"/>
            </a:ext>
          </a:extLst>
        </p:cNvPr>
        <p:cNvGrpSpPr/>
        <p:nvPr/>
      </p:nvGrpSpPr>
      <p:grpSpPr>
        <a:xfrm>
          <a:off x="0" y="0"/>
          <a:ext cx="0" cy="0"/>
        </a:xfrm>
      </p:grpSpPr>
      <p:sp>
        <p:nvSpPr>
          <p:cNvPr id="2" name="Title 1">
            <a:extLst>
              <a:ext uri="{FF2B5EF4-FFF2-40B4-BE49-F238E27FC236}">
                <a16:creationId xmlns:a16="http://schemas.microsoft.com/office/drawing/2014/main" id="{8F7978F4-D88A-94C4-8228-9A8907D11A29}"/>
              </a:ext>
            </a:extLst>
          </p:cNvPr>
          <p:cNvSpPr>
            <a:spLocks noGrp="1"/>
          </p:cNvSpPr>
          <p:nvPr>
            <p:ph type="title"/>
          </p:nvPr>
        </p:nvSpPr>
        <p:spPr/>
        <p:txBody>
          <a:bodyPr>
            <a:normAutofit fontScale="90000"/>
          </a:bodyPr>
          <a:lstStyle/>
          <a:p>
            <a:r>
              <a:rPr lang="en-US"/>
              <a:t>Hypothetical #1</a:t>
            </a:r>
          </a:p>
        </p:txBody>
      </p:sp>
      <p:sp>
        <p:nvSpPr>
          <p:cNvPr id="3" name="Text Placeholder 2">
            <a:extLst>
              <a:ext uri="{FF2B5EF4-FFF2-40B4-BE49-F238E27FC236}">
                <a16:creationId xmlns:a16="http://schemas.microsoft.com/office/drawing/2014/main" id="{3431D3D2-64DD-56C8-D6BE-F2D5F7281072}"/>
              </a:ext>
            </a:extLst>
          </p:cNvPr>
          <p:cNvSpPr>
            <a:spLocks noGrp="1"/>
          </p:cNvSpPr>
          <p:nvPr>
            <p:ph type="body" sz="quarter" idx="17"/>
          </p:nvPr>
        </p:nvSpPr>
        <p:spPr/>
        <p:txBody>
          <a:bodyPr>
            <a:noAutofit/>
          </a:bodyPr>
          <a:lstStyle/>
          <a:p>
            <a:pPr marL="457200" indent="-457200">
              <a:spcAft>
                <a:spcPts val="1200"/>
              </a:spcAft>
              <a:buFont typeface="Arial" panose="020b0604020202020204" pitchFamily="34" charset="0"/>
              <a:buChar char="•"/>
            </a:pPr>
            <a:r>
              <a:rPr lang="en-US" sz="2700"/>
              <a:t>Chuck and Mary Sue are both bus drivers. Chuck asks Mary Sue out on a date, but Mary Sue says no.</a:t>
            </a:r>
          </a:p>
          <a:p>
            <a:pPr marL="457200" indent="-457200">
              <a:spcAft>
                <a:spcPts val="1200"/>
              </a:spcAft>
              <a:buFont typeface="Arial" panose="020b0604020202020204" pitchFamily="34" charset="0"/>
              <a:buChar char="•"/>
            </a:pPr>
            <a:r>
              <a:rPr lang="en-US" sz="2700"/>
              <a:t>Chuck asks Mary Sue out over the radio, and Mary Sue says no again.  The transportation supervisor warns them both informally not to discuss personal matters over the radio.</a:t>
            </a:r>
          </a:p>
          <a:p>
            <a:pPr marL="457200" indent="-457200">
              <a:spcAft>
                <a:spcPts val="1200"/>
              </a:spcAft>
              <a:buFont typeface="Arial" panose="020b0604020202020204" pitchFamily="34" charset="0"/>
              <a:buChar char="•"/>
            </a:pPr>
            <a:r>
              <a:rPr lang="en-US" sz="2700"/>
              <a:t>Chuck corners Mary Sue in the breakroom before the morning route and asks her why she won’t go out with him. He won’t let her leave until she says yes. Their supervisor writes them both up for starting their routes late.</a:t>
            </a:r>
          </a:p>
          <a:p>
            <a:pPr algn="ctr">
              <a:spcBef>
                <a:spcPts val="1600"/>
              </a:spcBef>
            </a:pPr>
            <a:r>
              <a:rPr lang="en-US" sz="3000" b="1" i="1">
                <a:solidFill>
                  <a:srgbClr val="0176BB"/>
                </a:solidFill>
              </a:rPr>
              <a:t>Do you agree with the supervisor’s response?</a:t>
            </a:r>
          </a:p>
        </p:txBody>
      </p:sp>
    </p:spTree>
    <p:extLst>
      <p:ext uri="{BB962C8B-B14F-4D97-AF65-F5344CB8AC3E}">
        <p14:creationId val="2493511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CD4B0A85-C3D3-6028-DFD4-891B597F4854}"/>
            </a:ext>
          </a:extLst>
        </p:cNvPr>
        <p:cNvGrpSpPr/>
        <p:nvPr/>
      </p:nvGrpSpPr>
      <p:grpSpPr>
        <a:xfrm>
          <a:off x="0" y="0"/>
          <a:ext cx="0" cy="0"/>
        </a:xfrm>
      </p:grpSpPr>
      <p:sp>
        <p:nvSpPr>
          <p:cNvPr id="2" name="Title 1">
            <a:extLst>
              <a:ext uri="{FF2B5EF4-FFF2-40B4-BE49-F238E27FC236}">
                <a16:creationId xmlns:a16="http://schemas.microsoft.com/office/drawing/2014/main" id="{E74D98D6-F721-AE23-52FD-61C5926FE125}"/>
              </a:ext>
            </a:extLst>
          </p:cNvPr>
          <p:cNvSpPr>
            <a:spLocks noGrp="1"/>
          </p:cNvSpPr>
          <p:nvPr>
            <p:ph type="title"/>
          </p:nvPr>
        </p:nvSpPr>
        <p:spPr/>
        <p:txBody>
          <a:bodyPr>
            <a:normAutofit fontScale="90000"/>
          </a:bodyPr>
          <a:lstStyle/>
          <a:p>
            <a:r>
              <a:rPr lang="en-US"/>
              <a:t>Hypothetical #2</a:t>
            </a:r>
          </a:p>
        </p:txBody>
      </p:sp>
      <p:sp>
        <p:nvSpPr>
          <p:cNvPr id="3" name="Text Placeholder 2">
            <a:extLst>
              <a:ext uri="{FF2B5EF4-FFF2-40B4-BE49-F238E27FC236}">
                <a16:creationId xmlns:a16="http://schemas.microsoft.com/office/drawing/2014/main" id="{031C075B-B507-2359-C533-A3173545E4EA}"/>
              </a:ext>
            </a:extLst>
          </p:cNvPr>
          <p:cNvSpPr>
            <a:spLocks noGrp="1"/>
          </p:cNvSpPr>
          <p:nvPr>
            <p:ph type="body" sz="quarter" idx="17"/>
          </p:nvPr>
        </p:nvSpPr>
        <p:spPr/>
        <p:txBody>
          <a:bodyPr>
            <a:noAutofit/>
          </a:bodyPr>
          <a:lstStyle/>
          <a:p>
            <a:pPr marL="457200" indent="-457200">
              <a:buFont typeface="Arial" panose="020b0604020202020204" pitchFamily="34" charset="0"/>
              <a:buChar char="•"/>
            </a:pPr>
            <a:r>
              <a:rPr lang="en-US" sz="2800"/>
              <a:t>Mr. Smith is a well-loved teacher in your building where you are the principal</a:t>
            </a:r>
          </a:p>
          <a:p>
            <a:pPr marL="457200" indent="-457200">
              <a:buFont typeface="Arial" panose="020b0604020202020204" pitchFamily="34" charset="0"/>
              <a:buChar char="•"/>
            </a:pPr>
            <a:r>
              <a:rPr lang="en-US" sz="2800"/>
              <a:t>He is always commenting on how pretty his female students look</a:t>
            </a:r>
          </a:p>
          <a:p>
            <a:pPr marL="457200" indent="-457200">
              <a:buFont typeface="Arial" panose="020b0604020202020204" pitchFamily="34" charset="0"/>
              <a:buChar char="•"/>
            </a:pPr>
            <a:r>
              <a:rPr lang="en-US" sz="2800"/>
              <a:t>Josie, a student, is his helper and comes to his room during 4</a:t>
            </a:r>
            <a:r>
              <a:rPr lang="en-US" sz="2800" baseline="30000"/>
              <a:t>th</a:t>
            </a:r>
            <a:r>
              <a:rPr lang="en-US" sz="2800"/>
              <a:t> period class to grade papers</a:t>
            </a:r>
          </a:p>
          <a:p>
            <a:pPr marL="457200" indent="-457200">
              <a:buFont typeface="Arial" panose="020b0604020202020204" pitchFamily="34" charset="0"/>
              <a:buChar char="•"/>
            </a:pPr>
            <a:r>
              <a:rPr lang="en-US" sz="2800"/>
              <a:t>Josie’s mother brings you text messages that Mr. Smith has been sending to Josie.  They are personal, but not sexual.</a:t>
            </a:r>
          </a:p>
          <a:p>
            <a:pPr algn="ctr">
              <a:spcBef>
                <a:spcPts val="1600"/>
              </a:spcBef>
            </a:pPr>
            <a:r>
              <a:rPr lang="en-US" b="1" i="1">
                <a:solidFill>
                  <a:srgbClr val="0176BB"/>
                </a:solidFill>
              </a:rPr>
              <a:t>What should the principal do?</a:t>
            </a:r>
          </a:p>
        </p:txBody>
      </p:sp>
    </p:spTree>
    <p:extLst>
      <p:ext uri="{BB962C8B-B14F-4D97-AF65-F5344CB8AC3E}">
        <p14:creationId val="1808610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a:extLst>
            <a:ext uri="{FF2B5EF4-FFF2-40B4-BE49-F238E27FC236}">
              <a16:creationId xmlns:a16="http://schemas.microsoft.com/office/drawing/2014/main" id="{E7EACDE9-EDAF-F60C-6CE7-211BDE52C7D0}"/>
            </a:ext>
          </a:extLst>
        </p:cNvPr>
        <p:cNvGrpSpPr/>
        <p:nvPr/>
      </p:nvGrpSpPr>
      <p:grpSpPr>
        <a:xfrm>
          <a:off x="0" y="0"/>
          <a:ext cx="0" cy="0"/>
        </a:xfrm>
      </p:grpSpPr>
      <p:sp>
        <p:nvSpPr>
          <p:cNvPr id="2" name="Title 1">
            <a:extLst>
              <a:ext uri="{FF2B5EF4-FFF2-40B4-BE49-F238E27FC236}">
                <a16:creationId xmlns:a16="http://schemas.microsoft.com/office/drawing/2014/main" id="{A493FCB4-FF1E-9456-413A-4460F659BCB2}"/>
              </a:ext>
            </a:extLst>
          </p:cNvPr>
          <p:cNvSpPr>
            <a:spLocks noGrp="1"/>
          </p:cNvSpPr>
          <p:nvPr>
            <p:ph type="title"/>
          </p:nvPr>
        </p:nvSpPr>
        <p:spPr/>
        <p:txBody>
          <a:bodyPr>
            <a:normAutofit fontScale="90000"/>
          </a:bodyPr>
          <a:lstStyle/>
          <a:p>
            <a:r>
              <a:rPr lang="en-US"/>
              <a:t>Hypothetical #3</a:t>
            </a:r>
          </a:p>
        </p:txBody>
      </p:sp>
      <p:sp>
        <p:nvSpPr>
          <p:cNvPr id="3" name="Text Placeholder 2">
            <a:extLst>
              <a:ext uri="{FF2B5EF4-FFF2-40B4-BE49-F238E27FC236}">
                <a16:creationId xmlns:a16="http://schemas.microsoft.com/office/drawing/2014/main" id="{04459E6A-B18F-6A59-4CFB-DBDADB84EB69}"/>
              </a:ext>
            </a:extLst>
          </p:cNvPr>
          <p:cNvSpPr>
            <a:spLocks noGrp="1"/>
          </p:cNvSpPr>
          <p:nvPr>
            <p:ph type="body" sz="quarter" idx="17"/>
          </p:nvPr>
        </p:nvSpPr>
        <p:spPr/>
        <p:txBody>
          <a:bodyPr>
            <a:noAutofit/>
          </a:bodyPr>
          <a:lstStyle/>
          <a:p>
            <a:pPr marL="457200" indent="-457200">
              <a:buFont typeface="Arial" panose="020b0604020202020204" pitchFamily="34" charset="0"/>
              <a:buChar char="•"/>
            </a:pPr>
            <a:r>
              <a:rPr lang="en-US" sz="3000"/>
              <a:t>10th grader Cole approaches a trusted teacher after class and mentions that he was at a party last Friday night</a:t>
            </a:r>
          </a:p>
          <a:p>
            <a:pPr marL="457200" indent="-457200">
              <a:buFont typeface="Arial" panose="020b0604020202020204" pitchFamily="34" charset="0"/>
              <a:buChar char="•"/>
            </a:pPr>
            <a:r>
              <a:rPr lang="en-US" sz="3000"/>
              <a:t>Cole tells the teacher he was kissing another student at the party, and then she reached down his pants and touched him in a way that made him uncomfortable after he told her to stop</a:t>
            </a:r>
          </a:p>
          <a:p>
            <a:pPr marL="457200" indent="-457200">
              <a:buFont typeface="Arial" panose="020b0604020202020204" pitchFamily="34" charset="0"/>
              <a:buChar char="•"/>
            </a:pPr>
            <a:r>
              <a:rPr lang="en-US" sz="3000"/>
              <a:t>Cole asks the teacher not to tell anyone, saying he “doesn’t want to make a big deal out of it”</a:t>
            </a:r>
          </a:p>
          <a:p>
            <a:pPr algn="ctr">
              <a:spcBef>
                <a:spcPts val="1600"/>
              </a:spcBef>
            </a:pPr>
            <a:r>
              <a:rPr lang="en-US" b="1" i="1">
                <a:solidFill>
                  <a:srgbClr val="0176BB"/>
                </a:solidFill>
              </a:rPr>
              <a:t>What should the teacher do?</a:t>
            </a:r>
          </a:p>
          <a:p>
            <a:endParaRPr lang="en-US"/>
          </a:p>
        </p:txBody>
      </p:sp>
    </p:spTree>
    <p:extLst>
      <p:ext uri="{BB962C8B-B14F-4D97-AF65-F5344CB8AC3E}">
        <p14:creationId val="1013793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C92ED40-2B3F-CD05-D26C-3EB9D1AEC95A}"/>
              </a:ext>
            </a:extLst>
          </p:cNvPr>
          <p:cNvSpPr>
            <a:spLocks noGrp="1"/>
          </p:cNvSpPr>
          <p:nvPr>
            <p:ph type="title"/>
          </p:nvPr>
        </p:nvSpPr>
        <p:spPr/>
        <p:txBody>
          <a:bodyPr>
            <a:normAutofit fontScale="90000"/>
          </a:bodyPr>
          <a:lstStyle/>
          <a:p>
            <a:r>
              <a:rPr lang="en-US"/>
              <a:t>Hypothetical #4</a:t>
            </a:r>
          </a:p>
        </p:txBody>
      </p:sp>
      <p:sp>
        <p:nvSpPr>
          <p:cNvPr id="3" name="Text Placeholder 2">
            <a:extLst>
              <a:ext uri="{FF2B5EF4-FFF2-40B4-BE49-F238E27FC236}">
                <a16:creationId xmlns:a16="http://schemas.microsoft.com/office/drawing/2014/main" id="{8DDF806E-4FAE-7204-E01F-21208A658EFE}"/>
              </a:ext>
            </a:extLst>
          </p:cNvPr>
          <p:cNvSpPr>
            <a:spLocks noGrp="1"/>
          </p:cNvSpPr>
          <p:nvPr>
            <p:ph type="body" sz="quarter" idx="17"/>
          </p:nvPr>
        </p:nvSpPr>
        <p:spPr/>
        <p:txBody>
          <a:bodyPr/>
          <a:lstStyle/>
          <a:p>
            <a:pPr marL="457200" indent="-457200">
              <a:buFont typeface="Arial" panose="020b0604020202020204" pitchFamily="34" charset="0"/>
              <a:buChar char="•"/>
            </a:pPr>
            <a:r>
              <a:rPr lang="en-US"/>
              <a:t>You’re a custodian in the school district</a:t>
            </a:r>
          </a:p>
          <a:p>
            <a:pPr marL="457200" indent="-457200">
              <a:buFont typeface="Arial" panose="020b0604020202020204" pitchFamily="34" charset="0"/>
              <a:buChar char="•"/>
            </a:pPr>
            <a:r>
              <a:rPr lang="en-US"/>
              <a:t>While working in the boys’ locker room one evening, you overhear a student complaining to his friend about the annual “hazing ritual” that happens in the locker room</a:t>
            </a:r>
          </a:p>
          <a:p>
            <a:pPr marL="457200" indent="-457200">
              <a:buFont typeface="Arial" panose="020b0604020202020204" pitchFamily="34" charset="0"/>
              <a:buChar char="•"/>
            </a:pPr>
            <a:r>
              <a:rPr lang="en-US"/>
              <a:t>The student tells his friends that he’s “dreading the towel on his privates…”</a:t>
            </a:r>
          </a:p>
          <a:p>
            <a:pPr algn="ctr"/>
            <a:r>
              <a:rPr lang="en-US" b="1" i="1">
                <a:solidFill>
                  <a:srgbClr val="0176BB"/>
                </a:solidFill>
              </a:rPr>
              <a:t>What should the custodian do?</a:t>
            </a:r>
          </a:p>
        </p:txBody>
      </p:sp>
    </p:spTree>
    <p:extLst>
      <p:ext uri="{BB962C8B-B14F-4D97-AF65-F5344CB8AC3E}">
        <p14:creationId val="2787270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p:cNvSpPr>
          <p:nvPr>
            <p:ph type="title"/>
          </p:nvPr>
        </p:nvSpPr>
        <p:spPr/>
        <p:txBody>
          <a:bodyPr>
            <a:noAutofit/>
          </a:bodyPr>
          <a:lstStyle/>
          <a:p>
            <a:r>
              <a:rPr lang="en-US"/>
              <a:t>Posting These Training Materials?</a:t>
            </a:r>
          </a:p>
        </p:txBody>
      </p:sp>
      <p:sp>
        <p:nvSpPr>
          <p:cNvPr id="8" name="Text Placeholder 7"/>
          <p:cNvSpPr>
            <a:spLocks noGrp="1"/>
          </p:cNvSpPr>
          <p:nvPr>
            <p:ph type="body" sz="quarter" idx="17"/>
          </p:nvPr>
        </p:nvSpPr>
        <p:spPr/>
        <p:txBody>
          <a:bodyPr>
            <a:normAutofit/>
          </a:bodyPr>
          <a:lstStyle/>
          <a:p>
            <a:pPr marL="457200" indent="-457200">
              <a:buFont typeface="Arial" panose="020b0604020202020204" pitchFamily="34" charset="0"/>
              <a:buChar char="•"/>
            </a:pPr>
            <a:r>
              <a:rPr lang="en-US"/>
              <a:t>Yes!</a:t>
            </a:r>
          </a:p>
          <a:p>
            <a:pPr marL="457200" indent="-457200">
              <a:buFont typeface="Arial" panose="020b0604020202020204" pitchFamily="34" charset="0"/>
              <a:buChar char="•"/>
            </a:pPr>
            <a:r>
              <a:rPr lang="en-US"/>
              <a:t>Your Title IX Coordinator is required by 106.45(b)(10)(i)(D) to post materials to train Title IX personnel on its website</a:t>
            </a:r>
          </a:p>
          <a:p>
            <a:pPr marL="457200" indent="-457200">
              <a:buFont typeface="Arial" panose="020b0604020202020204" pitchFamily="34" charset="0"/>
              <a:buChar char="•"/>
            </a:pPr>
            <a:r>
              <a:rPr lang="en-US"/>
              <a:t>We know this and this is why this slide deck has been made available to you electronically</a:t>
            </a:r>
          </a:p>
        </p:txBody>
      </p:sp>
    </p:spTree>
    <p:extLst>
      <p:ext uri="{BB962C8B-B14F-4D97-AF65-F5344CB8AC3E}">
        <p14:creationId val="905726526"/>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Mandatory Reporting</a:t>
            </a:r>
          </a:p>
        </p:txBody>
      </p:sp>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31"/>
          </p:nvPr>
        </p:nvPicPr>
        <p:blipFill>
          <a:blip r:embed="rId3">
            <a:extLst>
              <a:ext uri="{28A0092B-C50C-407E-A947-70E740481C1C}">
                <a14:useLocalDpi xmlns:a14="http://schemas.microsoft.com/office/drawing/2010/main"/>
              </a:ext>
            </a:extLst>
          </a:blip>
          <a:stretch>
            <a:fillRect/>
          </a:stretch>
        </p:blipFill>
        <p:spPr/>
      </p:pic>
      <p:sp>
        <p:nvSpPr>
          <p:cNvPr id="5" name="Text Placeholder 4"/>
          <p:cNvSpPr>
            <a:spLocks noGrp="1"/>
          </p:cNvSpPr>
          <p:nvPr>
            <p:ph type="body" sz="quarter" idx="32"/>
          </p:nvPr>
        </p:nvSpPr>
        <p:spPr>
          <a:xfrm>
            <a:off x="555625" y="1789906"/>
            <a:ext cx="5026025" cy="4770914"/>
          </a:xfrm>
        </p:spPr>
        <p:txBody>
          <a:bodyPr>
            <a:normAutofit/>
          </a:bodyPr>
          <a:lstStyle/>
          <a:p>
            <a:pPr marL="457200" indent="-457200">
              <a:buFont typeface="Arial" panose="020b0604020202020204" pitchFamily="34" charset="0"/>
              <a:buChar char="•"/>
            </a:pPr>
            <a:r>
              <a:rPr lang="en-US" sz="2800"/>
              <a:t>Child Abuse</a:t>
            </a:r>
          </a:p>
          <a:p>
            <a:pPr marL="457200" indent="-457200">
              <a:buFont typeface="Arial" panose="020b0604020202020204" pitchFamily="34" charset="0"/>
              <a:buChar char="•"/>
            </a:pPr>
            <a:r>
              <a:rPr lang="en-US" sz="2800"/>
              <a:t>Felonies</a:t>
            </a:r>
          </a:p>
          <a:p>
            <a:pPr marL="457200" indent="-457200">
              <a:buFont typeface="Arial" panose="020b0604020202020204" pitchFamily="34" charset="0"/>
              <a:buChar char="•"/>
            </a:pPr>
            <a:r>
              <a:rPr lang="en-US" sz="2800"/>
              <a:t>If a school employee engages in sexual conduct with a student, it must be reported</a:t>
            </a:r>
          </a:p>
          <a:p>
            <a:pPr marL="914400" indent="-457200">
              <a:buFontTx/>
              <a:buChar char="-"/>
            </a:pPr>
            <a:r>
              <a:rPr lang="en-US" sz="2800"/>
              <a:t>Even if the student is 18**</a:t>
            </a:r>
          </a:p>
          <a:p>
            <a:pPr marL="457200" indent="-457200">
              <a:buFont typeface="Arial" panose="020b0604020202020204" pitchFamily="34" charset="0"/>
              <a:buChar char="•"/>
            </a:pPr>
            <a:r>
              <a:rPr lang="en-US" sz="2800"/>
              <a:t>Professional Conduct Reporting**</a:t>
            </a:r>
          </a:p>
        </p:txBody>
      </p:sp>
    </p:spTree>
    <p:extLst>
      <p:ext uri="{BB962C8B-B14F-4D97-AF65-F5344CB8AC3E}">
        <p14:creationId val="336571701"/>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D0FDC827-15F1-8734-B665-4AD1179A8547}"/>
              </a:ext>
            </a:extLst>
          </p:cNvPr>
          <p:cNvSpPr>
            <a:spLocks noGrp="1"/>
          </p:cNvSpPr>
          <p:nvPr>
            <p:ph type="title"/>
          </p:nvPr>
        </p:nvSpPr>
        <p:spPr/>
        <p:txBody>
          <a:bodyPr>
            <a:normAutofit fontScale="90000"/>
          </a:bodyPr>
          <a:lstStyle/>
          <a:p>
            <a:r>
              <a:rPr lang="en-US"/>
              <a:t>Retaliation</a:t>
            </a:r>
          </a:p>
        </p:txBody>
      </p:sp>
      <p:sp>
        <p:nvSpPr>
          <p:cNvPr id="3" name="Text Placeholder 2">
            <a:extLst>
              <a:ext uri="{FF2B5EF4-FFF2-40B4-BE49-F238E27FC236}">
                <a16:creationId xmlns:a16="http://schemas.microsoft.com/office/drawing/2014/main" id="{E1FD66A7-7390-9B95-4B1D-0683D2F20A6C}"/>
              </a:ext>
            </a:extLst>
          </p:cNvPr>
          <p:cNvSpPr>
            <a:spLocks noGrp="1"/>
          </p:cNvSpPr>
          <p:nvPr>
            <p:ph type="body" sz="quarter" idx="17"/>
          </p:nvPr>
        </p:nvSpPr>
        <p:spPr/>
        <p:txBody>
          <a:bodyPr/>
          <a:lstStyle/>
          <a:p>
            <a:r>
              <a:rPr lang="en-US"/>
              <a:t>Retaliation defined in part: “No recipient or other person may intimidate, threaten, coerce, or discriminate against any individual for the purpose of interfering with any right or privilege secured by Title IX or this part, or because the individual has made a report or complaint, testified, assisted, or participated or refused to participate in any manner in an investigation, proceeding, or hearing under this part…”</a:t>
            </a:r>
          </a:p>
          <a:p>
            <a:r>
              <a:rPr lang="en-US" sz="2000" i="1"/>
              <a:t>34 C.F.R. § 106.71</a:t>
            </a:r>
          </a:p>
          <a:p>
            <a:endParaRPr lang="en-US"/>
          </a:p>
        </p:txBody>
      </p:sp>
    </p:spTree>
    <p:extLst>
      <p:ext uri="{BB962C8B-B14F-4D97-AF65-F5344CB8AC3E}">
        <p14:creationId val="938673138"/>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p:cNvSpPr>
          <p:nvPr>
            <p:ph type="title"/>
          </p:nvPr>
        </p:nvSpPr>
        <p:spPr/>
        <p:txBody>
          <a:bodyPr>
            <a:normAutofit fontScale="90000"/>
          </a:bodyPr>
          <a:lstStyle/>
          <a:p>
            <a:r>
              <a:rPr lang="en-US"/>
              <a:t>Retaliation (con’t.)</a:t>
            </a:r>
          </a:p>
        </p:txBody>
      </p:sp>
      <p:sp>
        <p:nvSpPr>
          <p:cNvPr id="6" name="Text Placeholder 5"/>
          <p:cNvSpPr>
            <a:spLocks noGrp="1"/>
          </p:cNvSpPr>
          <p:nvPr>
            <p:ph type="body" sz="quarter" idx="17"/>
          </p:nvPr>
        </p:nvSpPr>
        <p:spPr/>
        <p:txBody>
          <a:bodyPr/>
          <a:lstStyle/>
          <a:p>
            <a:pPr marL="457200" indent="-457200">
              <a:buFont typeface="Arial" panose="020b0604020202020204" pitchFamily="34" charset="0"/>
              <a:buChar char="•"/>
            </a:pPr>
            <a:r>
              <a:rPr lang="en-US"/>
              <a:t>Report this </a:t>
            </a:r>
            <a:r>
              <a:rPr lang="en-US" b="1">
                <a:solidFill>
                  <a:srgbClr val="0176BB"/>
                </a:solidFill>
              </a:rPr>
              <a:t>immediately</a:t>
            </a:r>
            <a:r>
              <a:rPr lang="en-US" b="1"/>
              <a:t> </a:t>
            </a:r>
            <a:r>
              <a:rPr lang="en-US"/>
              <a:t>to the Title IX Coordinator</a:t>
            </a:r>
          </a:p>
          <a:p>
            <a:pPr marL="914400" lvl="1" indent="-457200"/>
            <a:r>
              <a:rPr lang="en-US"/>
              <a:t>Adverse action against an individual</a:t>
            </a:r>
          </a:p>
          <a:p>
            <a:pPr marL="914400" lvl="1" indent="-457200"/>
            <a:r>
              <a:rPr lang="en-US"/>
              <a:t>Abuse, violence, threats, and intimidation</a:t>
            </a:r>
          </a:p>
          <a:p>
            <a:pPr marL="914400" lvl="1" indent="-457200"/>
            <a:r>
              <a:rPr lang="en-US"/>
              <a:t>More than just someone expressing their opinion</a:t>
            </a:r>
          </a:p>
        </p:txBody>
      </p:sp>
    </p:spTree>
    <p:extLst>
      <p:ext uri="{BB962C8B-B14F-4D97-AF65-F5344CB8AC3E}">
        <p14:creationId val="3333723691"/>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Key Takeaways for Staff</a:t>
            </a:r>
          </a:p>
        </p:txBody>
      </p:sp>
      <p:sp>
        <p:nvSpPr>
          <p:cNvPr id="3" name="Text Placeholder 2"/>
          <p:cNvSpPr>
            <a:spLocks noGrp="1"/>
          </p:cNvSpPr>
          <p:nvPr>
            <p:ph type="body" sz="quarter" idx="17"/>
          </p:nvPr>
        </p:nvSpPr>
        <p:spPr/>
        <p:txBody>
          <a:bodyPr>
            <a:normAutofit lnSpcReduction="10000"/>
          </a:bodyPr>
          <a:lstStyle/>
          <a:p>
            <a:pPr marL="457200" indent="-457200">
              <a:buFont typeface="Arial" panose="020b0604020202020204" pitchFamily="34" charset="0"/>
              <a:buChar char="•"/>
            </a:pPr>
            <a:r>
              <a:rPr lang="en-US"/>
              <a:t>Understand the definition of sexual harassment</a:t>
            </a:r>
          </a:p>
          <a:p>
            <a:pPr marL="457200" indent="-457200">
              <a:buFont typeface="Arial" panose="020b0604020202020204" pitchFamily="34" charset="0"/>
              <a:buChar char="•"/>
            </a:pPr>
            <a:r>
              <a:rPr lang="en-US"/>
              <a:t>Know who the District’s Title IX Coordinator is (see Board policy)</a:t>
            </a:r>
          </a:p>
          <a:p>
            <a:pPr marL="457200" indent="-457200">
              <a:buFont typeface="Arial" panose="020b0604020202020204" pitchFamily="34" charset="0"/>
              <a:buChar char="•"/>
            </a:pPr>
            <a:r>
              <a:rPr lang="en-US"/>
              <a:t>Report any potential Title IX violation to the Title IX Coordinator </a:t>
            </a:r>
            <a:r>
              <a:rPr lang="en-US" b="1">
                <a:solidFill>
                  <a:srgbClr val="0176BB"/>
                </a:solidFill>
              </a:rPr>
              <a:t>the same day</a:t>
            </a:r>
            <a:r>
              <a:rPr lang="en-US">
                <a:solidFill>
                  <a:srgbClr val="0176BB"/>
                </a:solidFill>
              </a:rPr>
              <a:t> </a:t>
            </a:r>
            <a:r>
              <a:rPr lang="en-US"/>
              <a:t>you receive notice of it – including acts of retaliation</a:t>
            </a:r>
          </a:p>
          <a:p>
            <a:pPr marL="457200" indent="-457200">
              <a:buFont typeface="Arial" panose="020b0604020202020204" pitchFamily="34" charset="0"/>
              <a:buChar char="•"/>
            </a:pPr>
            <a:r>
              <a:rPr lang="en-US"/>
              <a:t>Understand supportive measures you may need to help implement</a:t>
            </a:r>
          </a:p>
        </p:txBody>
      </p:sp>
    </p:spTree>
    <p:extLst>
      <p:ext uri="{BB962C8B-B14F-4D97-AF65-F5344CB8AC3E}">
        <p14:creationId val="3393195912"/>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Key Takeaways for Administrators</a:t>
            </a:r>
          </a:p>
        </p:txBody>
      </p:sp>
      <p:sp>
        <p:nvSpPr>
          <p:cNvPr id="3" name="Text Placeholder 2"/>
          <p:cNvSpPr>
            <a:spLocks noGrp="1"/>
          </p:cNvSpPr>
          <p:nvPr>
            <p:ph type="body" sz="quarter" idx="17"/>
          </p:nvPr>
        </p:nvSpPr>
        <p:spPr/>
        <p:txBody>
          <a:bodyPr/>
          <a:lstStyle/>
          <a:p>
            <a:pPr marL="457200" indent="-457200">
              <a:buFont typeface="Arial" panose="020b0604020202020204" pitchFamily="34" charset="0"/>
              <a:buChar char="•"/>
            </a:pPr>
            <a:r>
              <a:rPr lang="en-US"/>
              <a:t>Everything listed in the previous slide for staff</a:t>
            </a:r>
          </a:p>
          <a:p>
            <a:pPr marL="457200" indent="-457200">
              <a:buFont typeface="Arial" panose="020b0604020202020204" pitchFamily="34" charset="0"/>
              <a:buChar char="•"/>
            </a:pPr>
            <a:r>
              <a:rPr lang="en-US"/>
              <a:t>Ensure Title IX policy is up to date</a:t>
            </a:r>
            <a:endParaRPr lang="en-US" b="1">
              <a:solidFill>
                <a:srgbClr val="0176BB"/>
              </a:solidFill>
            </a:endParaRPr>
          </a:p>
          <a:p>
            <a:pPr marL="457200" indent="-457200">
              <a:buFont typeface="Arial" panose="020b0604020202020204" pitchFamily="34" charset="0"/>
              <a:buChar char="•"/>
            </a:pPr>
            <a:r>
              <a:rPr lang="en-US"/>
              <a:t>Follow notice and posting requirements for anti-discrimination, Title IX policies, and training materials</a:t>
            </a:r>
          </a:p>
          <a:p>
            <a:pPr marL="457200" indent="-457200">
              <a:buFont typeface="Arial" panose="020b0604020202020204" pitchFamily="34" charset="0"/>
              <a:buChar char="•"/>
            </a:pPr>
            <a:endParaRPr lang="en-US"/>
          </a:p>
        </p:txBody>
      </p:sp>
    </p:spTree>
    <p:extLst>
      <p:ext uri="{BB962C8B-B14F-4D97-AF65-F5344CB8AC3E}">
        <p14:creationId val="1727263159"/>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Training Requirements for Your Title IX Team</a:t>
            </a:r>
          </a:p>
        </p:txBody>
      </p:sp>
      <p:sp>
        <p:nvSpPr>
          <p:cNvPr id="3" name="Text Placeholder 2"/>
          <p:cNvSpPr>
            <a:spLocks noGrp="1"/>
          </p:cNvSpPr>
          <p:nvPr>
            <p:ph type="body" sz="quarter" idx="17"/>
          </p:nvPr>
        </p:nvSpPr>
        <p:spPr>
          <a:xfrm>
            <a:off x="555625" y="1967930"/>
            <a:ext cx="11122025" cy="4661470"/>
          </a:xfrm>
        </p:spPr>
        <p:txBody>
          <a:bodyPr>
            <a:noAutofit/>
          </a:bodyPr>
          <a:lstStyle/>
          <a:p>
            <a:pPr marL="457200" indent="-457200">
              <a:spcAft>
                <a:spcPts val="1200"/>
              </a:spcAft>
              <a:buFont typeface="Arial" panose="020b0604020202020204" pitchFamily="34" charset="0"/>
              <a:buChar char="•"/>
            </a:pPr>
            <a:r>
              <a:rPr lang="en-US" sz="2700"/>
              <a:t>The definition of sexual harassment as defined in 34 C.F.R. § 106.30</a:t>
            </a:r>
          </a:p>
          <a:p>
            <a:pPr marL="457200" indent="-457200">
              <a:spcAft>
                <a:spcPts val="1200"/>
              </a:spcAft>
              <a:buFont typeface="Arial" panose="020b0604020202020204" pitchFamily="34" charset="0"/>
              <a:buChar char="•"/>
            </a:pPr>
            <a:r>
              <a:rPr lang="en-US" sz="2700"/>
              <a:t>The scope of the district’s education program or activity</a:t>
            </a:r>
          </a:p>
          <a:p>
            <a:pPr marL="457200" indent="-457200">
              <a:spcAft>
                <a:spcPts val="1200"/>
              </a:spcAft>
              <a:buFont typeface="Arial" panose="020b0604020202020204" pitchFamily="34" charset="0"/>
              <a:buChar char="•"/>
            </a:pPr>
            <a:r>
              <a:rPr lang="en-US" sz="2700"/>
              <a:t>How to conduct an investigation and the grievance process, including appeals and informal resolution</a:t>
            </a:r>
          </a:p>
          <a:p>
            <a:pPr marL="457200" indent="-457200">
              <a:spcAft>
                <a:spcPts val="1200"/>
              </a:spcAft>
              <a:buFont typeface="Arial" panose="020b0604020202020204" pitchFamily="34" charset="0"/>
              <a:buChar char="•"/>
            </a:pPr>
            <a:r>
              <a:rPr lang="en-US" sz="2700"/>
              <a:t>How to consistently apply definitions used by the district with respect to consent (or the absence/negation of consent)</a:t>
            </a:r>
          </a:p>
          <a:p>
            <a:pPr marL="457200" indent="-457200">
              <a:spcAft>
                <a:spcPts val="1200"/>
              </a:spcAft>
              <a:buFont typeface="Arial" panose="020b0604020202020204" pitchFamily="34" charset="0"/>
              <a:buChar char="•"/>
            </a:pPr>
            <a:r>
              <a:rPr lang="en-US" sz="2700"/>
              <a:t>How to serve impartially and avoid prejudgment of facts at issue, conflicts of interest, and bias</a:t>
            </a:r>
          </a:p>
          <a:p>
            <a:pPr marL="457200" indent="-457200">
              <a:spcAft>
                <a:spcPts val="1200"/>
              </a:spcAft>
              <a:buFont typeface="Arial" panose="020b0604020202020204" pitchFamily="34" charset="0"/>
              <a:buChar char="•"/>
            </a:pPr>
            <a:r>
              <a:rPr lang="en-US" sz="2700"/>
              <a:t>Additional requirements for decision-makers and investigators</a:t>
            </a:r>
          </a:p>
        </p:txBody>
      </p:sp>
    </p:spTree>
    <p:extLst>
      <p:ext uri="{BB962C8B-B14F-4D97-AF65-F5344CB8AC3E}">
        <p14:creationId val="2895849570"/>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555457" y="536910"/>
            <a:ext cx="11122193" cy="721896"/>
          </a:xfrm>
        </p:spPr>
        <p:txBody>
          <a:bodyPr>
            <a:normAutofit fontScale="90000"/>
          </a:bodyPr>
          <a:lstStyle/>
          <a:p>
            <a:r>
              <a:rPr lang="en-US"/>
              <a:t>Bricker’s Updated Title IX Toolkit</a:t>
            </a:r>
            <a:br>
              <a:rPr lang="en-US"/>
            </a:br>
            <a:r>
              <a:rPr lang="en-US" sz="3300" b="0">
                <a:latin typeface="Arial" panose="020b0604020202020204" pitchFamily="34" charset="0"/>
                <a:cs typeface="Arial" panose="020b0604020202020204" pitchFamily="34" charset="0"/>
              </a:rPr>
              <a:t>Available for download: k12tixtoolkit.bricker.com</a:t>
            </a:r>
          </a:p>
        </p:txBody>
      </p:sp>
      <p:sp>
        <p:nvSpPr>
          <p:cNvPr id="6" name="Text Placeholder 2">
            <a:extLst>
              <a:ext uri="{FF2B5EF4-FFF2-40B4-BE49-F238E27FC236}">
                <a16:creationId xmlns:a16="http://schemas.microsoft.com/office/drawing/2014/main" id="{30A7C7E9-630B-46DA-91DD-FA2C372317D7}"/>
              </a:ext>
            </a:extLst>
          </p:cNvPr>
          <p:cNvSpPr>
            <a:spLocks noGrp="1"/>
          </p:cNvSpPr>
          <p:nvPr>
            <p:ph type="body" sz="quarter" idx="17"/>
          </p:nvPr>
        </p:nvSpPr>
        <p:spPr>
          <a:xfrm>
            <a:off x="614693" y="2234405"/>
            <a:ext cx="5819943" cy="2592776"/>
          </a:xfrm>
        </p:spPr>
        <p:txBody>
          <a:bodyPr>
            <a:normAutofit/>
          </a:bodyPr>
          <a:lstStyle/>
          <a:p>
            <a:pPr marL="457200" indent="-457200">
              <a:spcAft>
                <a:spcPts val="2400"/>
              </a:spcAft>
              <a:buClr>
                <a:srgbClr val="0176BB"/>
              </a:buClr>
              <a:buFont typeface="Wingdings" panose="05000000000000000000" pitchFamily="2" charset="2"/>
              <a:buChar char="ü"/>
            </a:pPr>
            <a:r>
              <a:rPr lang="en-US" sz="3000"/>
              <a:t>Available to clients + non-clients</a:t>
            </a:r>
          </a:p>
          <a:p>
            <a:pPr marL="457200" indent="-457200">
              <a:spcAft>
                <a:spcPts val="2400"/>
              </a:spcAft>
              <a:buClr>
                <a:srgbClr val="0176BB"/>
              </a:buClr>
              <a:buFont typeface="Wingdings" panose="05000000000000000000" pitchFamily="2" charset="2"/>
              <a:buChar char="ü"/>
            </a:pPr>
            <a:r>
              <a:rPr lang="en-US" sz="3000"/>
              <a:t>Access a package of templates and corresponding flow charts (</a:t>
            </a:r>
            <a:r>
              <a:rPr lang="en-US" sz="3000">
                <a:solidFill>
                  <a:srgbClr val="002060"/>
                </a:solidFill>
              </a:rPr>
              <a:t>notice</a:t>
            </a:r>
            <a:r>
              <a:rPr lang="en-US" sz="3000"/>
              <a:t> </a:t>
            </a:r>
            <a:r>
              <a:rPr lang="en-US" sz="3000">
                <a:sym typeface="Wingdings" panose="05000000000000000000" pitchFamily="2" charset="2"/>
              </a:rPr>
              <a:t> </a:t>
            </a:r>
            <a:r>
              <a:rPr lang="en-US" sz="3000">
                <a:solidFill>
                  <a:srgbClr val="0176BB"/>
                </a:solidFill>
                <a:sym typeface="Wingdings" panose="05000000000000000000" pitchFamily="2" charset="2"/>
              </a:rPr>
              <a:t>complaint</a:t>
            </a:r>
            <a:r>
              <a:rPr lang="en-US" sz="3000">
                <a:sym typeface="Wingdings" panose="05000000000000000000" pitchFamily="2" charset="2"/>
              </a:rPr>
              <a:t>  </a:t>
            </a:r>
            <a:r>
              <a:rPr lang="en-US" sz="3000">
                <a:solidFill>
                  <a:schemeClr val="tx1">
                    <a:lumMod val="65000"/>
                    <a:lumOff val="35000"/>
                  </a:schemeClr>
                </a:solidFill>
                <a:sym typeface="Wingdings" panose="05000000000000000000" pitchFamily="2" charset="2"/>
              </a:rPr>
              <a:t>appeal</a:t>
            </a:r>
            <a:r>
              <a:rPr lang="en-US" sz="3000">
                <a:sym typeface="Wingdings" panose="05000000000000000000" pitchFamily="2" charset="2"/>
              </a:rPr>
              <a:t>)</a:t>
            </a:r>
          </a:p>
        </p:txBody>
      </p:sp>
      <p:pic>
        <p:nvPicPr>
          <p:cNvPr id="5" name="Picture 4" descr="">
            <a:extLst>
              <a:ext uri="{FF2B5EF4-FFF2-40B4-BE49-F238E27FC236}">
                <a16:creationId xmlns:a16="http://schemas.microsoft.com/office/drawing/2014/main" id="{AE6C56F4-9E99-8EFF-6462-270B55DD17BD}"/>
              </a:ext>
            </a:extLst>
          </p:cNvPr>
          <p:cNvPicPr>
            <a:picLocks noChangeAspect="1"/>
          </p:cNvPicPr>
          <p:nvPr/>
        </p:nvPicPr>
        <p:blipFill>
          <a:blip r:embed="rId3"/>
          <a:stretch>
            <a:fillRect/>
          </a:stretch>
        </p:blipFill>
        <p:spPr>
          <a:xfrm>
            <a:off x="6434636" y="2234405"/>
            <a:ext cx="5243014" cy="3090940"/>
          </a:xfrm>
          <a:prstGeom prst="rect">
            <a:avLst/>
          </a:prstGeom>
        </p:spPr>
      </p:pic>
    </p:spTree>
    <p:extLst>
      <p:ext uri="{BB962C8B-B14F-4D97-AF65-F5344CB8AC3E}">
        <p14:creationId val="2858600261"/>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8">
            <a:extLst>
              <a:ext uri="{FF2B5EF4-FFF2-40B4-BE49-F238E27FC236}">
                <a16:creationId xmlns:a16="http://schemas.microsoft.com/office/drawing/2014/main" id="{270ADC37-C5DC-439A-9575-68FAC34339F5}"/>
              </a:ext>
            </a:extLst>
          </p:cNvPr>
          <p:cNvSpPr>
            <a:spLocks noGrp="1"/>
          </p:cNvSpPr>
          <p:nvPr>
            <p:ph type="title"/>
          </p:nvPr>
        </p:nvSpPr>
        <p:spPr>
          <a:xfrm>
            <a:off x="369967" y="1122036"/>
            <a:ext cx="5463084" cy="1325563"/>
          </a:xfrm>
        </p:spPr>
        <p:txBody>
          <a:bodyPr>
            <a:noAutofit/>
          </a:bodyPr>
          <a:lstStyle/>
          <a:p>
            <a:pPr lvl="0" algn="ctr" defTabSz="914400">
              <a:spcBef>
                <a:spcPct val="0"/>
              </a:spcBef>
              <a:defRPr/>
            </a:pPr>
            <a:r>
              <a:rPr lang="en-US" sz="3600">
                <a:cs typeface="Arial" panose="020b0604020202020204" pitchFamily="34" charset="0"/>
              </a:rPr>
              <a:t>Thank you for attending!</a:t>
            </a:r>
          </a:p>
        </p:txBody>
      </p:sp>
      <p:sp>
        <p:nvSpPr>
          <p:cNvPr id="12" name="TextBox 11"/>
          <p:cNvSpPr txBox="1"/>
          <p:nvPr/>
        </p:nvSpPr>
        <p:spPr>
          <a:xfrm>
            <a:off x="369967" y="2329949"/>
            <a:ext cx="5463084"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rPr>
              <a:t>Remember – additional information available at:</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3500" b="1" i="0" u="none" strike="noStrike" kern="1200" cap="none" spc="0" normalizeH="0" baseline="0" noProof="0">
                <a:ln>
                  <a:noFill/>
                </a:ln>
                <a:solidFill>
                  <a:srgbClr val="0176BB"/>
                </a:solidFill>
                <a:effectLst/>
                <a:uLnTx/>
                <a:uFillTx/>
                <a:latin typeface="Calibri" panose="020f0502020204030204"/>
                <a:ea typeface="+mn-ea"/>
                <a:cs typeface="Arial" panose="020b0604020202020204" pitchFamily="34" charset="0"/>
              </a:rPr>
              <a:t>Title IX Resource Center </a:t>
            </a:r>
            <a:r>
              <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rPr>
              <a:t>at </a:t>
            </a:r>
            <a:r>
              <a:rPr kumimoji="0" lang="en-US" sz="3500" b="0" i="0" u="none" strike="noStrike" kern="1200" cap="none" spc="0" normalizeH="0" baseline="0" noProof="0">
                <a:ln>
                  <a:noFill/>
                </a:ln>
                <a:solidFill>
                  <a:srgbClr val="0176BB"/>
                </a:solidFill>
                <a:effectLst/>
                <a:uLnTx/>
                <a:uFillTx/>
                <a:latin typeface="Calibri" panose="020f0502020204030204"/>
                <a:ea typeface="+mn-ea"/>
                <a:cs typeface="Arial" panose="020b0604020202020204" pitchFamily="34" charset="0"/>
              </a:rPr>
              <a:t>www.bricker.com/titleix</a:t>
            </a:r>
            <a:endParaRPr kumimoji="0" lang="en-US" sz="3500" b="0" i="0" u="none" strike="noStrike" kern="1200" cap="none" spc="0" normalizeH="0" baseline="0" noProof="0">
              <a:ln>
                <a:noFill/>
              </a:ln>
              <a:solidFill>
                <a:srgbClr val="0176BB"/>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5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Arial" panose="020b0604020202020204" pitchFamily="34" charset="0"/>
            </a:endParaRPr>
          </a:p>
        </p:txBody>
      </p:sp>
    </p:spTree>
    <p:extLst>
      <p:ext uri="{BB962C8B-B14F-4D97-AF65-F5344CB8AC3E}">
        <p14:creationId val="362890821"/>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4A0D159-7C4A-D5EE-62FB-7658EA937187}"/>
              </a:ext>
            </a:extLst>
          </p:cNvPr>
          <p:cNvSpPr>
            <a:spLocks noGrp="1"/>
          </p:cNvSpPr>
          <p:nvPr>
            <p:ph type="body" sz="quarter" idx="10"/>
          </p:nvPr>
        </p:nvSpPr>
        <p:spPr/>
        <p:txBody>
          <a:bodyPr>
            <a:normAutofit fontScale="92500"/>
          </a:bodyPr>
          <a:lstStyle/>
          <a:p>
            <a:r>
              <a:rPr lang="en-US"/>
              <a:t>Melissa Martinez Bondy</a:t>
            </a:r>
          </a:p>
        </p:txBody>
      </p:sp>
      <p:sp>
        <p:nvSpPr>
          <p:cNvPr id="3" name="Text Placeholder 2">
            <a:extLst>
              <a:ext uri="{FF2B5EF4-FFF2-40B4-BE49-F238E27FC236}">
                <a16:creationId xmlns:a16="http://schemas.microsoft.com/office/drawing/2014/main" id="{15EAB7FC-F891-D4A8-75BA-A16CEC04D418}"/>
              </a:ext>
            </a:extLst>
          </p:cNvPr>
          <p:cNvSpPr>
            <a:spLocks noGrp="1"/>
          </p:cNvSpPr>
          <p:nvPr>
            <p:ph type="body" sz="quarter" idx="11"/>
          </p:nvPr>
        </p:nvSpPr>
        <p:spPr/>
        <p:txBody>
          <a:bodyPr/>
          <a:lstStyle/>
          <a:p>
            <a:r>
              <a:rPr lang="en-US"/>
              <a:t>mbondy@bricker.com</a:t>
            </a:r>
          </a:p>
        </p:txBody>
      </p:sp>
      <p:sp>
        <p:nvSpPr>
          <p:cNvPr id="4" name="Text Placeholder 3">
            <a:extLst>
              <a:ext uri="{FF2B5EF4-FFF2-40B4-BE49-F238E27FC236}">
                <a16:creationId xmlns:a16="http://schemas.microsoft.com/office/drawing/2014/main" id="{E54DCA4A-F400-72C3-AC07-2E933BE88302}"/>
              </a:ext>
            </a:extLst>
          </p:cNvPr>
          <p:cNvSpPr>
            <a:spLocks noGrp="1"/>
          </p:cNvSpPr>
          <p:nvPr>
            <p:ph type="body" sz="quarter" idx="12"/>
          </p:nvPr>
        </p:nvSpPr>
        <p:spPr/>
        <p:txBody>
          <a:bodyPr/>
          <a:lstStyle/>
          <a:p>
            <a:r>
              <a:rPr lang="en-US"/>
              <a:t>614.227.8875</a:t>
            </a:r>
          </a:p>
        </p:txBody>
      </p:sp>
      <p:sp>
        <p:nvSpPr>
          <p:cNvPr id="5" name="Text Placeholder 4">
            <a:extLst>
              <a:ext uri="{FF2B5EF4-FFF2-40B4-BE49-F238E27FC236}">
                <a16:creationId xmlns:a16="http://schemas.microsoft.com/office/drawing/2014/main" id="{3A601400-2619-6E44-F563-D55FF86DC0E1}"/>
              </a:ext>
            </a:extLst>
          </p:cNvPr>
          <p:cNvSpPr>
            <a:spLocks noGrp="1"/>
          </p:cNvSpPr>
          <p:nvPr>
            <p:ph type="body" sz="quarter" idx="13"/>
          </p:nvPr>
        </p:nvSpPr>
        <p:spPr/>
        <p:txBody>
          <a:bodyPr/>
          <a:lstStyle/>
          <a:p>
            <a:r>
              <a:rPr lang="en-US"/>
              <a:t>Kate V. Davis</a:t>
            </a:r>
          </a:p>
        </p:txBody>
      </p:sp>
      <p:sp>
        <p:nvSpPr>
          <p:cNvPr id="6" name="Text Placeholder 5">
            <a:extLst>
              <a:ext uri="{FF2B5EF4-FFF2-40B4-BE49-F238E27FC236}">
                <a16:creationId xmlns:a16="http://schemas.microsoft.com/office/drawing/2014/main" id="{1C544E9E-994C-B022-3A08-B3A87BF47B40}"/>
              </a:ext>
            </a:extLst>
          </p:cNvPr>
          <p:cNvSpPr>
            <a:spLocks noGrp="1"/>
          </p:cNvSpPr>
          <p:nvPr>
            <p:ph type="body" sz="quarter" idx="14"/>
          </p:nvPr>
        </p:nvSpPr>
        <p:spPr/>
        <p:txBody>
          <a:bodyPr/>
          <a:lstStyle/>
          <a:p>
            <a:r>
              <a:rPr lang="en-US"/>
              <a:t>kdavis@bricker.com</a:t>
            </a:r>
          </a:p>
        </p:txBody>
      </p:sp>
      <p:sp>
        <p:nvSpPr>
          <p:cNvPr id="7" name="Text Placeholder 6">
            <a:extLst>
              <a:ext uri="{FF2B5EF4-FFF2-40B4-BE49-F238E27FC236}">
                <a16:creationId xmlns:a16="http://schemas.microsoft.com/office/drawing/2014/main" id="{6E0A2BFC-2238-592A-569F-39BADD14A90F}"/>
              </a:ext>
            </a:extLst>
          </p:cNvPr>
          <p:cNvSpPr>
            <a:spLocks noGrp="1"/>
          </p:cNvSpPr>
          <p:nvPr>
            <p:ph type="body" sz="quarter" idx="15"/>
          </p:nvPr>
        </p:nvSpPr>
        <p:spPr/>
        <p:txBody>
          <a:bodyPr/>
          <a:lstStyle/>
          <a:p>
            <a:r>
              <a:rPr lang="en-US"/>
              <a:t>937.535.3902</a:t>
            </a:r>
          </a:p>
        </p:txBody>
      </p:sp>
      <p:sp>
        <p:nvSpPr>
          <p:cNvPr id="8" name="Title 7">
            <a:extLst>
              <a:ext uri="{FF2B5EF4-FFF2-40B4-BE49-F238E27FC236}">
                <a16:creationId xmlns:a16="http://schemas.microsoft.com/office/drawing/2014/main" id="{7E337301-031D-30C0-C16C-42EDB33E9C5E}"/>
              </a:ext>
            </a:extLst>
          </p:cNvPr>
          <p:cNvSpPr>
            <a:spLocks noGrp="1"/>
          </p:cNvSpPr>
          <p:nvPr>
            <p:ph type="title"/>
          </p:nvPr>
        </p:nvSpPr>
        <p:spPr>
          <a:xfrm>
            <a:off x="677779" y="-1728995"/>
            <a:ext cx="10515600" cy="1325563"/>
          </a:xfrm>
        </p:spPr>
        <p:txBody>
          <a:bodyPr/>
          <a:lstStyle/>
          <a:p>
            <a:r>
              <a:rPr lang="en-US"/>
              <a:t>Contact Information</a:t>
            </a:r>
          </a:p>
        </p:txBody>
      </p:sp>
    </p:spTree>
    <p:extLst>
      <p:ext uri="{BB962C8B-B14F-4D97-AF65-F5344CB8AC3E}">
        <p14:creationId val="91025869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p:cNvSpPr>
          <p:nvPr>
            <p:ph type="title"/>
          </p:nvPr>
        </p:nvSpPr>
        <p:spPr/>
        <p:txBody>
          <a:bodyPr anchor="ctr">
            <a:normAutofit/>
          </a:bodyPr>
          <a:lstStyle/>
          <a:p>
            <a:pPr>
              <a:lnSpc>
                <a:spcPct val="90000"/>
              </a:lnSpc>
            </a:pPr>
            <a:r>
              <a:rPr lang="en-US" sz="4000">
                <a:solidFill>
                  <a:srgbClr val="0176BB"/>
                </a:solidFill>
                <a:latin typeface="+mn-lt"/>
              </a:rPr>
              <a:t>Title IX Prohibits Sex Discrimination</a:t>
            </a:r>
          </a:p>
        </p:txBody>
      </p:sp>
      <p:sp>
        <p:nvSpPr>
          <p:cNvPr id="6" name="Text Placeholder 5"/>
          <p:cNvSpPr>
            <a:spLocks noGrp="1"/>
          </p:cNvSpPr>
          <p:nvPr>
            <p:ph type="body" sz="quarter" idx="32"/>
          </p:nvPr>
        </p:nvSpPr>
        <p:spPr/>
        <p:txBody>
          <a:bodyPr>
            <a:normAutofit/>
          </a:bodyPr>
          <a:lstStyle/>
          <a:p>
            <a:pPr>
              <a:lnSpc>
                <a:spcPct val="90000"/>
              </a:lnSpc>
            </a:pPr>
            <a:r>
              <a:rPr lang="en-US"/>
              <a:t>“No person in the United States shall, </a:t>
            </a:r>
            <a:r>
              <a:rPr lang="en-US" b="1">
                <a:solidFill>
                  <a:srgbClr val="0176BB"/>
                </a:solidFill>
              </a:rPr>
              <a:t>on the basis of sex</a:t>
            </a:r>
            <a:r>
              <a:rPr lang="en-US"/>
              <a:t>, be excluded from participation in, be denied the benefits of, or be subjected to </a:t>
            </a:r>
            <a:r>
              <a:rPr lang="en-US" b="1">
                <a:solidFill>
                  <a:srgbClr val="0176BB"/>
                </a:solidFill>
              </a:rPr>
              <a:t>discrimination</a:t>
            </a:r>
            <a:r>
              <a:rPr lang="en-US"/>
              <a:t> under any education program or activity receiving Federal financial assistance…”</a:t>
            </a:r>
          </a:p>
        </p:txBody>
      </p:sp>
      <p:pic>
        <p:nvPicPr>
          <p:cNvPr id="16" name="Picture Placeholder 15" descr="">
            <a:extLst>
              <a:ext uri="{FF2B5EF4-FFF2-40B4-BE49-F238E27FC236}">
                <a16:creationId xmlns:a16="http://schemas.microsoft.com/office/drawing/2014/main" id="{C3205DA5-658B-681B-9190-37321164617F}"/>
              </a:ext>
            </a:extLst>
          </p:cNvPr>
          <p:cNvPicPr>
            <a:picLocks noGrp="1" noChangeAspect="1"/>
          </p:cNvPicPr>
          <p:nvPr>
            <p:ph type="pic" sz="quarter" idx="31"/>
          </p:nvPr>
        </p:nvPicPr>
        <p:blipFill>
          <a:blip r:embed="rId3">
            <a:extLst>
              <a:ext uri="{28A0092B-C50C-407E-A947-70E740481C1C}">
                <a14:useLocalDpi xmlns:a14="http://schemas.microsoft.com/office/drawing/2010/main"/>
              </a:ext>
            </a:extLst>
          </a:blip>
          <a:stretch>
            <a:fillRect/>
          </a:stretch>
        </p:blipFill>
        <p:spPr/>
      </p:pic>
    </p:spTree>
    <p:extLst>
      <p:ext uri="{BB962C8B-B14F-4D97-AF65-F5344CB8AC3E}">
        <p14:creationId val="198594880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Discrimination = Treating people differently</a:t>
            </a:r>
          </a:p>
        </p:txBody>
      </p:sp>
      <p:sp>
        <p:nvSpPr>
          <p:cNvPr id="5" name="Text Placeholder 4"/>
          <p:cNvSpPr>
            <a:spLocks noGrp="1"/>
          </p:cNvSpPr>
          <p:nvPr>
            <p:ph type="body" sz="quarter" idx="17"/>
          </p:nvPr>
        </p:nvSpPr>
        <p:spPr/>
        <p:txBody>
          <a:bodyPr>
            <a:noAutofit/>
          </a:bodyPr>
          <a:lstStyle/>
          <a:p>
            <a:pPr marL="457200" indent="-457200">
              <a:buFont typeface="Arial" panose="020b0604020202020204" pitchFamily="34" charset="0"/>
              <a:buChar char="•"/>
            </a:pPr>
            <a:r>
              <a:rPr lang="en-US" sz="3000"/>
              <a:t>Discrimination is the act of treating people </a:t>
            </a:r>
            <a:r>
              <a:rPr lang="en-US" sz="3000" b="1">
                <a:solidFill>
                  <a:srgbClr val="0176BB"/>
                </a:solidFill>
              </a:rPr>
              <a:t>differently</a:t>
            </a:r>
            <a:r>
              <a:rPr lang="en-US" sz="3000" b="1"/>
              <a:t> </a:t>
            </a:r>
            <a:r>
              <a:rPr lang="en-US" sz="3000"/>
              <a:t>based on a protected characteristic (or stereotypes based on that characteristic)</a:t>
            </a:r>
          </a:p>
          <a:p>
            <a:pPr marL="457200" indent="-457200">
              <a:buFont typeface="Arial" panose="020b0604020202020204" pitchFamily="34" charset="0"/>
              <a:buChar char="•"/>
            </a:pPr>
            <a:r>
              <a:rPr lang="en-US" sz="3000"/>
              <a:t>Focus on access to education opportunities, resources, programs</a:t>
            </a:r>
          </a:p>
          <a:p>
            <a:pPr marL="457200" indent="-457200">
              <a:buFont typeface="Arial" panose="020b0604020202020204" pitchFamily="34" charset="0"/>
              <a:buChar char="•"/>
            </a:pPr>
            <a:r>
              <a:rPr lang="en-US" sz="3000"/>
              <a:t>Disparate treatment in the workplace/school</a:t>
            </a:r>
          </a:p>
          <a:p>
            <a:pPr marL="457200" indent="-457200">
              <a:buFont typeface="Arial" panose="020b0604020202020204" pitchFamily="34" charset="0"/>
              <a:buChar char="•"/>
            </a:pPr>
            <a:r>
              <a:rPr lang="en-US" sz="3000"/>
              <a:t>Disparate impact claims (neutral policies that have discriminatory impacts</a:t>
            </a:r>
          </a:p>
        </p:txBody>
      </p:sp>
    </p:spTree>
    <p:extLst>
      <p:ext uri="{BB962C8B-B14F-4D97-AF65-F5344CB8AC3E}">
        <p14:creationId val="3961576861"/>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le 4"/>
          <p:cNvSpPr>
            <a:spLocks noGrp="1"/>
          </p:cNvSpPr>
          <p:nvPr>
            <p:ph type="title"/>
          </p:nvPr>
        </p:nvSpPr>
        <p:spPr/>
        <p:txBody>
          <a:bodyPr>
            <a:normAutofit fontScale="90000"/>
          </a:bodyPr>
          <a:lstStyle/>
          <a:p>
            <a:r>
              <a:rPr lang="en-US"/>
              <a:t>Sex Discrimination under Title IX</a:t>
            </a:r>
            <a:br>
              <a:rPr lang="en-US"/>
            </a:br>
            <a:r>
              <a:rPr lang="en-US" sz="2200" b="0" i="1">
                <a:cs typeface="Arial" panose="020b0604020202020204" pitchFamily="34" charset="0"/>
              </a:rPr>
              <a:t>34 C.F.R. § 106.31(b)</a:t>
            </a:r>
            <a:endParaRPr lang="en-US" sz="2200" b="0" i="1"/>
          </a:p>
        </p:txBody>
      </p:sp>
      <p:sp>
        <p:nvSpPr>
          <p:cNvPr id="6" name="Text Placeholder 5"/>
          <p:cNvSpPr>
            <a:spLocks noGrp="1"/>
          </p:cNvSpPr>
          <p:nvPr>
            <p:ph type="body" sz="quarter" idx="17"/>
          </p:nvPr>
        </p:nvSpPr>
        <p:spPr/>
        <p:txBody>
          <a:bodyPr>
            <a:noAutofit/>
          </a:bodyPr>
          <a:lstStyle/>
          <a:p>
            <a:pPr marL="457200" indent="-457200">
              <a:buFont typeface="Arial" panose="020b0604020202020204" pitchFamily="34" charset="0"/>
              <a:buChar char="•"/>
            </a:pPr>
            <a:r>
              <a:rPr lang="en-US" sz="3000"/>
              <a:t>Treat one person </a:t>
            </a:r>
            <a:r>
              <a:rPr lang="en-US" sz="3000" b="1">
                <a:solidFill>
                  <a:srgbClr val="0176BB"/>
                </a:solidFill>
              </a:rPr>
              <a:t>differently</a:t>
            </a:r>
            <a:r>
              <a:rPr lang="en-US" sz="3000" b="1"/>
              <a:t> </a:t>
            </a:r>
            <a:r>
              <a:rPr lang="en-US" sz="3000"/>
              <a:t>from another in determining whether such person satisfies any requirement or condition for the provision of such aid, benefit, or service</a:t>
            </a:r>
          </a:p>
          <a:p>
            <a:pPr marL="457200" indent="-457200">
              <a:buFont typeface="Arial" panose="020b0604020202020204" pitchFamily="34" charset="0"/>
              <a:buChar char="•"/>
            </a:pPr>
            <a:r>
              <a:rPr lang="en-US" sz="3000"/>
              <a:t>Provide </a:t>
            </a:r>
            <a:r>
              <a:rPr lang="en-US" sz="3000" b="1">
                <a:solidFill>
                  <a:srgbClr val="0176BB"/>
                </a:solidFill>
              </a:rPr>
              <a:t>different</a:t>
            </a:r>
            <a:r>
              <a:rPr lang="en-US" sz="3000" b="1"/>
              <a:t> </a:t>
            </a:r>
            <a:r>
              <a:rPr lang="en-US" sz="3000"/>
              <a:t>aid, benefits, or services, or provide aid, benefits, or services in a different manner</a:t>
            </a:r>
          </a:p>
          <a:p>
            <a:pPr marL="457200" indent="-457200">
              <a:buFont typeface="Arial" panose="020b0604020202020204" pitchFamily="34" charset="0"/>
              <a:buChar char="•"/>
            </a:pPr>
            <a:r>
              <a:rPr lang="en-US" sz="3000"/>
              <a:t>Deny any person such aid, benefit, or service</a:t>
            </a:r>
          </a:p>
          <a:p>
            <a:pPr marL="457200" indent="-457200">
              <a:buFont typeface="Arial" panose="020b0604020202020204" pitchFamily="34" charset="0"/>
              <a:buChar char="•"/>
            </a:pPr>
            <a:r>
              <a:rPr lang="en-US" sz="3000"/>
              <a:t>Subject any person to separate or </a:t>
            </a:r>
            <a:r>
              <a:rPr lang="en-US" sz="3000" b="1">
                <a:solidFill>
                  <a:srgbClr val="0176BB"/>
                </a:solidFill>
              </a:rPr>
              <a:t>different</a:t>
            </a:r>
            <a:r>
              <a:rPr lang="en-US" sz="3000" b="1"/>
              <a:t> </a:t>
            </a:r>
            <a:r>
              <a:rPr lang="en-US" sz="3000"/>
              <a:t>rules of behavior, sanctions, or other treatment</a:t>
            </a:r>
          </a:p>
        </p:txBody>
      </p:sp>
    </p:spTree>
    <p:extLst>
      <p:ext uri="{BB962C8B-B14F-4D97-AF65-F5344CB8AC3E}">
        <p14:creationId val="3864033372"/>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Sex Discrimination under Title IX (con’t.)</a:t>
            </a:r>
            <a:br>
              <a:rPr lang="en-US"/>
            </a:br>
            <a:r>
              <a:rPr lang="en-US" sz="2200" b="0" i="1">
                <a:cs typeface="Arial" panose="020b0604020202020204" pitchFamily="34" charset="0"/>
              </a:rPr>
              <a:t>34 C.F.R. § 106.31(b)</a:t>
            </a:r>
            <a:endParaRPr lang="en-US" sz="2200" i="1"/>
          </a:p>
        </p:txBody>
      </p:sp>
      <p:sp>
        <p:nvSpPr>
          <p:cNvPr id="3" name="Text Placeholder 2"/>
          <p:cNvSpPr>
            <a:spLocks noGrp="1"/>
          </p:cNvSpPr>
          <p:nvPr>
            <p:ph type="body" sz="quarter" idx="17"/>
          </p:nvPr>
        </p:nvSpPr>
        <p:spPr/>
        <p:txBody>
          <a:bodyPr>
            <a:normAutofit/>
          </a:bodyPr>
          <a:lstStyle/>
          <a:p>
            <a:pPr marL="457200" indent="-457200">
              <a:buFont typeface="Arial" panose="020b0604020202020204" pitchFamily="34" charset="0"/>
              <a:buChar char="•"/>
            </a:pPr>
            <a:r>
              <a:rPr lang="en-US"/>
              <a:t>Apply any rule concerning the domicile or residence of a student or applicant</a:t>
            </a:r>
          </a:p>
          <a:p>
            <a:pPr marL="457200" indent="-457200">
              <a:buFont typeface="Arial" panose="020b0604020202020204" pitchFamily="34" charset="0"/>
              <a:buChar char="•"/>
            </a:pPr>
            <a:r>
              <a:rPr lang="en-US"/>
              <a:t>Aid or perpetuate discrimination against any person by </a:t>
            </a:r>
            <a:r>
              <a:rPr lang="en-US" b="1">
                <a:solidFill>
                  <a:srgbClr val="0176BB"/>
                </a:solidFill>
              </a:rPr>
              <a:t>providing significant assistance to any agency, organization, or person which discriminates on the basis of sex</a:t>
            </a:r>
            <a:r>
              <a:rPr lang="en-US">
                <a:solidFill>
                  <a:srgbClr val="0176BB"/>
                </a:solidFill>
              </a:rPr>
              <a:t> </a:t>
            </a:r>
            <a:r>
              <a:rPr lang="en-US"/>
              <a:t>in providing any benefit or service to students or employees</a:t>
            </a:r>
          </a:p>
          <a:p>
            <a:pPr marL="457200" indent="-457200">
              <a:buFont typeface="Arial" panose="020b0604020202020204" pitchFamily="34" charset="0"/>
              <a:buChar char="•"/>
            </a:pPr>
            <a:r>
              <a:rPr lang="en-US"/>
              <a:t>Otherwise limit any person in the enjoyment of any right, privilege, advantage, or opportunity</a:t>
            </a:r>
          </a:p>
        </p:txBody>
      </p:sp>
    </p:spTree>
    <p:extLst>
      <p:ext uri="{BB962C8B-B14F-4D97-AF65-F5344CB8AC3E}">
        <p14:creationId val="4116529119"/>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itle 3"/>
          <p:cNvSpPr>
            <a:spLocks noGrp="1"/>
          </p:cNvSpPr>
          <p:nvPr>
            <p:ph type="title"/>
          </p:nvPr>
        </p:nvSpPr>
        <p:spPr/>
        <p:txBody>
          <a:bodyPr>
            <a:normAutofit fontScale="90000"/>
          </a:bodyPr>
          <a:lstStyle/>
          <a:p>
            <a:r>
              <a:rPr lang="en-US"/>
              <a:t>What does “sex” mean?</a:t>
            </a:r>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31"/>
          </p:nvPr>
        </p:nvPicPr>
        <p:blipFill>
          <a:blip r:embed="rId3">
            <a:extLst>
              <a:ext uri="{28A0092B-C50C-407E-A947-70E740481C1C}">
                <a14:useLocalDpi xmlns:a14="http://schemas.microsoft.com/office/drawing/2010/main"/>
              </a:ext>
            </a:extLst>
          </a:blip>
          <a:stretch>
            <a:fillRect/>
          </a:stretch>
        </p:blipFill>
        <p:spPr>
          <a:xfrm rot="16200000">
            <a:off x="6853238" y="1547813"/>
            <a:ext cx="4581525" cy="5067300"/>
          </a:xfrm>
        </p:spPr>
      </p:pic>
      <p:sp>
        <p:nvSpPr>
          <p:cNvPr id="6" name="Text Placeholder 5"/>
          <p:cNvSpPr>
            <a:spLocks noGrp="1"/>
          </p:cNvSpPr>
          <p:nvPr>
            <p:ph type="body" sz="quarter" idx="32"/>
          </p:nvPr>
        </p:nvSpPr>
        <p:spPr/>
        <p:txBody>
          <a:bodyPr/>
          <a:lstStyle/>
          <a:p>
            <a:pPr marL="457200" indent="-457200">
              <a:buFont typeface="Arial" panose="020b0604020202020204" pitchFamily="34" charset="0"/>
              <a:buChar char="•"/>
            </a:pPr>
            <a:r>
              <a:rPr lang="en-US"/>
              <a:t>Biological sex</a:t>
            </a:r>
          </a:p>
          <a:p>
            <a:pPr marL="457200" indent="-457200">
              <a:buFont typeface="Arial" panose="020b0604020202020204" pitchFamily="34" charset="0"/>
              <a:buChar char="•"/>
            </a:pPr>
            <a:r>
              <a:rPr lang="en-US"/>
              <a:t>Gender</a:t>
            </a:r>
          </a:p>
          <a:p>
            <a:pPr marL="457200" indent="-457200">
              <a:buFont typeface="Arial" panose="020b0604020202020204" pitchFamily="34" charset="0"/>
              <a:buChar char="•"/>
            </a:pPr>
            <a:r>
              <a:rPr lang="en-US"/>
              <a:t>Sex stereotyping</a:t>
            </a:r>
          </a:p>
          <a:p>
            <a:pPr marL="457200" indent="-457200">
              <a:buFont typeface="Arial" panose="020b0604020202020204" pitchFamily="34" charset="0"/>
              <a:buChar char="•"/>
            </a:pPr>
            <a:r>
              <a:rPr lang="en-US"/>
              <a:t>Sexual orientation**</a:t>
            </a:r>
          </a:p>
          <a:p>
            <a:pPr marL="457200" indent="-457200">
              <a:buFont typeface="Arial" panose="020b0604020202020204" pitchFamily="34" charset="0"/>
              <a:buChar char="•"/>
            </a:pPr>
            <a:r>
              <a:rPr lang="en-US"/>
              <a:t>“Sex” as a verb</a:t>
            </a:r>
          </a:p>
        </p:txBody>
      </p:sp>
    </p:spTree>
    <p:extLst>
      <p:ext uri="{BB962C8B-B14F-4D97-AF65-F5344CB8AC3E}">
        <p14:creationId val="46389577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21"/>
          </p:nvPr>
        </p:nvPicPr>
        <p:blipFill>
          <a:blip r:embed="rId3">
            <a:extLst>
              <a:ext uri="{28A0092B-C50C-407E-A947-70E740481C1C}">
                <a14:useLocalDpi xmlns:a14="http://schemas.microsoft.com/office/drawing/2010/main"/>
              </a:ext>
            </a:extLst>
          </a:blip>
          <a:stretch>
            <a:fillRect/>
          </a:stretch>
        </p:blipFill>
        <p:spPr/>
      </p:pic>
      <p:sp>
        <p:nvSpPr>
          <p:cNvPr id="3" name="Title 2"/>
          <p:cNvSpPr>
            <a:spLocks noGrp="1"/>
          </p:cNvSpPr>
          <p:nvPr>
            <p:ph type="title"/>
          </p:nvPr>
        </p:nvSpPr>
        <p:spPr/>
        <p:txBody>
          <a:bodyPr>
            <a:normAutofit/>
          </a:bodyPr>
          <a:lstStyle/>
          <a:p>
            <a:r>
              <a:rPr lang="en-US"/>
              <a:t>Sexual Harassment Definitions under the Title IX Regulations</a:t>
            </a:r>
          </a:p>
        </p:txBody>
      </p:sp>
    </p:spTree>
    <p:extLst>
      <p:ext uri="{BB962C8B-B14F-4D97-AF65-F5344CB8AC3E}">
        <p14:creationId val="448219289"/>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6200.0"/>
  <p:tag name="AS_RELEASE_DATE" val="2024.03.14"/>
  <p:tag name="AS_TITLE" val="Aspose.Slides for .NET 4.0 Client Profile"/>
  <p:tag name="AS_VERSION" val="24.3"/>
</p:tagLst>
</file>

<file path=ppt/theme/theme1.xml><?xml version="1.0" encoding="utf-8"?>
<a:theme xmlns:r="http://schemas.openxmlformats.org/officeDocument/2006/relationships" xmlns:a="http://schemas.openxmlformats.org/drawingml/2006/main" name="2019 Bricker Powerpoint THEME - Widescreen 2">
  <a:themeElements>
    <a:clrScheme name="2019 B&amp;E">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588AB6"/>
      </a:hlink>
      <a:folHlink>
        <a:srgbClr val="588AB6"/>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template-linea" id="{072CF2CB-CE94-D647-BBCA-EAFD4283B638}" vid="{24945126-0E50-FF43-B7B7-0A51A7C5FA32}"/>
    </a:ext>
  </a:extLst>
</a:theme>
</file>

<file path=ppt/theme/theme2.xml><?xml version="1.0" encoding="utf-8"?>
<a:theme xmlns:r="http://schemas.openxmlformats.org/officeDocument/2006/relationships" xmlns:a="http://schemas.openxmlformats.org/drawingml/2006/main" name="1_2019 Bricker Powerpoint THEME - Widescreen 2">
  <a:themeElements>
    <a:clrScheme name="Custom 3">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0176BB"/>
      </a:hlink>
      <a:folHlink>
        <a:srgbClr val="0176BB"/>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template-linea" id="{072CF2CB-CE94-D647-BBCA-EAFD4283B638}" vid="{24945126-0E50-FF43-B7B7-0A51A7C5FA32}"/>
    </a:ext>
  </a:extLst>
</a:theme>
</file>

<file path=ppt/theme/theme3.xml><?xml version="1.0" encoding="utf-8"?>
<a:theme xmlns:r="http://schemas.openxmlformats.org/officeDocument/2006/relationships" xmlns:a="http://schemas.openxmlformats.org/drawingml/2006/main" name="2_2019 Bricker Powerpoint THEME - Widescreen 2">
  <a:themeElements>
    <a:clrScheme name="2019 B&amp;E">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588AB6"/>
      </a:hlink>
      <a:folHlink>
        <a:srgbClr val="588AB6"/>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template-linea" id="{072CF2CB-CE94-D647-BBCA-EAFD4283B638}" vid="{24945126-0E50-FF43-B7B7-0A51A7C5FA32}"/>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2019 Bricker Powerpoint THEME - Widescreen 2</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24.0300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