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Chelsea Market"/>
      <p:regular r:id="rId43"/>
    </p:embeddedFont>
    <p:embeddedFont>
      <p:font typeface="Sora"/>
      <p:regular r:id="rId44"/>
      <p:bold r:id="rId45"/>
    </p:embeddedFont>
    <p:embeddedFont>
      <p:font typeface="Merriweather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80">
          <p15:clr>
            <a:srgbClr val="000000"/>
          </p15:clr>
        </p15:guide>
        <p15:guide id="2" pos="144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ghKjCTL18sKE0H+Nd1PAAkM6er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711D1F-7D53-48FE-9A03-8B9C16F71F65}">
  <a:tblStyle styleId="{6F711D1F-7D53-48FE-9A03-8B9C16F71F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80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3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5.xml"/><Relationship Id="rId44" Type="http://schemas.openxmlformats.org/officeDocument/2006/relationships/font" Target="fonts/Sora-regular.fntdata"/><Relationship Id="rId21" Type="http://schemas.openxmlformats.org/officeDocument/2006/relationships/slide" Target="slides/slide14.xml"/><Relationship Id="rId43" Type="http://schemas.openxmlformats.org/officeDocument/2006/relationships/font" Target="fonts/ChelseaMarket-regular.fntdata"/><Relationship Id="rId24" Type="http://schemas.openxmlformats.org/officeDocument/2006/relationships/slide" Target="slides/slide17.xml"/><Relationship Id="rId46" Type="http://schemas.openxmlformats.org/officeDocument/2006/relationships/font" Target="fonts/Merriweather-bold.fntdata"/><Relationship Id="rId23" Type="http://schemas.openxmlformats.org/officeDocument/2006/relationships/slide" Target="slides/slide16.xml"/><Relationship Id="rId45" Type="http://schemas.openxmlformats.org/officeDocument/2006/relationships/font" Target="fonts/Sor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customschemas.google.com/relationships/presentationmetadata" Target="metadata"/><Relationship Id="rId25" Type="http://schemas.openxmlformats.org/officeDocument/2006/relationships/slide" Target="slides/slide18.xml"/><Relationship Id="rId47" Type="http://schemas.openxmlformats.org/officeDocument/2006/relationships/font" Target="fonts/Merriweather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Roboto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Roboto-italic.fntdata"/><Relationship Id="rId14" Type="http://schemas.openxmlformats.org/officeDocument/2006/relationships/slide" Target="slides/slide7.xml"/><Relationship Id="rId36" Type="http://schemas.openxmlformats.org/officeDocument/2006/relationships/font" Target="fonts/Roboto-bold.fntdata"/><Relationship Id="rId17" Type="http://schemas.openxmlformats.org/officeDocument/2006/relationships/slide" Target="slides/slide10.xml"/><Relationship Id="rId39" Type="http://schemas.openxmlformats.org/officeDocument/2006/relationships/font" Target="fonts/Lato-regular.fntdata"/><Relationship Id="rId16" Type="http://schemas.openxmlformats.org/officeDocument/2006/relationships/slide" Target="slides/slide9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4" name="Google Shape;204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5" name="Google Shape;205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8" name="Google Shape;208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5" name="Google Shape;385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6" name="Google Shape;386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9" name="Google Shape;389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7" name="Google Shape;407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8" name="Google Shape;408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1" name="Google Shape;411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c2cd7f8a60_0_20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8" name="Google Shape;428;g3c2cd7f8a60_0_20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9" name="Google Shape;429;g3c2cd7f8a60_0_205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3c2cd7f8a60_0_20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3c2cd7f8a60_0_205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2" name="Google Shape;432;g3c2cd7f8a60_0_20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2cd7f8a60_0_22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8" name="Google Shape;448;g3c2cd7f8a60_0_22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9" name="Google Shape;449;g3c2cd7f8a60_0_226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3c2cd7f8a60_0_22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c2cd7f8a60_0_226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2" name="Google Shape;452;g3c2cd7f8a60_0_22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c2cd7f8a60_0_24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8" name="Google Shape;468;g3c2cd7f8a60_0_24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69" name="Google Shape;469;g3c2cd7f8a60_0_244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3c2cd7f8a60_0_24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3c2cd7f8a60_0_244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2" name="Google Shape;472;g3c2cd7f8a60_0_24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bd93e9f7f5_1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bd93e9f7f5_1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on that it compliments what the district is doing, and that it is going deeper to support teachers in instruction </a:t>
            </a:r>
            <a:endParaRPr/>
          </a:p>
        </p:txBody>
      </p:sp>
      <p:sp>
        <p:nvSpPr>
          <p:cNvPr id="489" name="Google Shape;489;g3bd93e9f7f5_1_2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c2cd7f8a60_0_18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5" name="Google Shape;495;g3c2cd7f8a60_0_18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96" name="Google Shape;496;g3c2cd7f8a60_0_187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c2cd7f8a60_0_18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3c2cd7f8a60_0_187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9" name="Google Shape;499;g3c2cd7f8a60_0_18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c92be80c77_1_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7" name="Google Shape;517;g3c92be80c77_1_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18" name="Google Shape;518;g3c92be80c77_1_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3c92be80c77_1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3c92be80c77_1_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1" name="Google Shape;521;g3c92be80c77_1_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bd93e9f7f5_0_5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bd93e9f7f5_0_5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3bd93e9f7f5_0_5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bd93e9f7f5_1_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5" name="Google Shape;545;g3bd93e9f7f5_1_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46" name="Google Shape;546;g3bd93e9f7f5_1_19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3bd93e9f7f5_1_1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3bd93e9f7f5_1_19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9" name="Google Shape;549;g3bd93e9f7f5_1_1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4" name="Google Shape;234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7" name="Google Shape;237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bd93e9f7f5_1_3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5" name="Google Shape;565;g3bd93e9f7f5_1_3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66" name="Google Shape;566;g3bd93e9f7f5_1_39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3bd93e9f7f5_1_3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3bd93e9f7f5_1_39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9" name="Google Shape;569;g3bd93e9f7f5_1_3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bd93e9f7f5_1_6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5" name="Google Shape;585;g3bd93e9f7f5_1_6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86" name="Google Shape;586;g3bd93e9f7f5_1_6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g3bd93e9f7f5_1_6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3bd93e9f7f5_1_6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9" name="Google Shape;589;g3bd93e9f7f5_1_6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bd93e9f7f5_0_5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bd93e9f7f5_0_5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g3bd93e9f7f5_0_5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bd93e9f7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bd93e9f7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you’re using ChatGPT Edu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bd93e9f7f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bd93e9f7f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it’s supporting your work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bd93e9f7f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bd93e9f7f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impact you’ve observed on student learning or engagement, including the context of the artifact you shared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4" name="Google Shape;764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65" name="Google Shape;765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8" name="Google Shape;768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83" name="Google Shape;783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84" name="Google Shape;784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87" name="Google Shape;787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4" name="Google Shape;254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5" name="Google Shape;255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8" name="Google Shape;258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d93e9f7f5_1_3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4" name="Google Shape;274;g3bd93e9f7f5_1_3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5" name="Google Shape;275;g3bd93e9f7f5_1_319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bd93e9f7f5_1_31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bd93e9f7f5_1_319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8" name="Google Shape;278;g3bd93e9f7f5_1_31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d93e9f7f5_1_29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6" name="Google Shape;296;g3bd93e9f7f5_1_29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7" name="Google Shape;297;g3bd93e9f7f5_1_299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3bd93e9f7f5_1_29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bd93e9f7f5_1_299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0" name="Google Shape;300;g3bd93e9f7f5_1_29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7" name="Google Shape;317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8" name="Google Shape;318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1" name="Google Shape;321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c66993c25_0_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7" name="Google Shape;337;g3bc66993c25_0_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8" name="Google Shape;338;g3bc66993c25_0_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bc66993c25_0_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bc66993c25_0_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1" name="Google Shape;341;g3bc66993c25_0_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c66993c25_0_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7" name="Google Shape;357;g3bc66993c25_0_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8" name="Google Shape;358;g3bc66993c25_0_2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3bc66993c25_0_2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3bc66993c25_0_2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1" name="Google Shape;361;g3bc66993c25_0_2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c2cd7f8a60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c2cd7f8a60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3c2cd7f8a60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3bd93e9f7f5_0_502"/>
          <p:cNvGrpSpPr/>
          <p:nvPr/>
        </p:nvGrpSpPr>
        <p:grpSpPr>
          <a:xfrm>
            <a:off x="140000" y="188300"/>
            <a:ext cx="580000" cy="6094500"/>
            <a:chOff x="140000" y="188300"/>
            <a:chExt cx="580000" cy="6094500"/>
          </a:xfrm>
        </p:grpSpPr>
        <p:cxnSp>
          <p:nvCxnSpPr>
            <p:cNvPr id="86" name="Google Shape;86;g3bd93e9f7f5_0_502"/>
            <p:cNvCxnSpPr/>
            <p:nvPr/>
          </p:nvCxnSpPr>
          <p:spPr>
            <a:xfrm rot="-5400000">
              <a:off x="-522000" y="4271050"/>
              <a:ext cx="2018700" cy="465300"/>
            </a:xfrm>
            <a:prstGeom prst="bentConnector2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87" name="Google Shape;87;g3bd93e9f7f5_0_502"/>
            <p:cNvCxnSpPr/>
            <p:nvPr/>
          </p:nvCxnSpPr>
          <p:spPr>
            <a:xfrm rot="-5400000">
              <a:off x="-2575525" y="3200000"/>
              <a:ext cx="6094500" cy="711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88" name="Google Shape;88;g3bd93e9f7f5_0_502"/>
            <p:cNvCxnSpPr/>
            <p:nvPr/>
          </p:nvCxnSpPr>
          <p:spPr>
            <a:xfrm rot="-5400000">
              <a:off x="-1584400" y="3258800"/>
              <a:ext cx="3657300" cy="2085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89" name="Google Shape;89;g3bd93e9f7f5_0_502"/>
          <p:cNvGrpSpPr/>
          <p:nvPr/>
        </p:nvGrpSpPr>
        <p:grpSpPr>
          <a:xfrm>
            <a:off x="64493" y="394791"/>
            <a:ext cx="400449" cy="2933146"/>
            <a:chOff x="7553711" y="-2334286"/>
            <a:chExt cx="455625" cy="3337292"/>
          </a:xfrm>
        </p:grpSpPr>
        <p:sp>
          <p:nvSpPr>
            <p:cNvPr id="90" name="Google Shape;90;g3bd93e9f7f5_0_502"/>
            <p:cNvSpPr/>
            <p:nvPr/>
          </p:nvSpPr>
          <p:spPr>
            <a:xfrm>
              <a:off x="7728940" y="-1977361"/>
              <a:ext cx="280396" cy="280396"/>
            </a:xfrm>
            <a:custGeom>
              <a:rect b="b" l="l" r="r" t="t"/>
              <a:pathLst>
                <a:path extrusionOk="0" h="6648" w="6648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3bd93e9f7f5_0_502"/>
            <p:cNvSpPr/>
            <p:nvPr/>
          </p:nvSpPr>
          <p:spPr>
            <a:xfrm>
              <a:off x="7766124" y="796950"/>
              <a:ext cx="206055" cy="206055"/>
            </a:xfrm>
            <a:custGeom>
              <a:rect b="b" l="l" r="r" t="t"/>
              <a:pathLst>
                <a:path extrusionOk="0" h="6648" w="6648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3bd93e9f7f5_0_502"/>
            <p:cNvSpPr/>
            <p:nvPr/>
          </p:nvSpPr>
          <p:spPr>
            <a:xfrm>
              <a:off x="7553711" y="-2334286"/>
              <a:ext cx="151325" cy="151325"/>
            </a:xfrm>
            <a:custGeom>
              <a:rect b="b" l="l" r="r" t="t"/>
              <a:pathLst>
                <a:path extrusionOk="0" h="6648" w="6648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d93e9f7f5_0_511"/>
          <p:cNvSpPr txBox="1"/>
          <p:nvPr>
            <p:ph idx="1" type="subTitle"/>
          </p:nvPr>
        </p:nvSpPr>
        <p:spPr>
          <a:xfrm>
            <a:off x="2375775" y="2379467"/>
            <a:ext cx="3247500" cy="11727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lv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  <a:defRPr sz="1400"/>
            </a:lvl1pPr>
            <a:lvl2pPr lvl="1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rgbClr val="999999"/>
              </a:buClr>
              <a:buSzPts val="800"/>
              <a:buAutoNum type="alphaLcPeriod"/>
              <a:defRPr sz="1400"/>
            </a:lvl2pPr>
            <a:lvl3pPr lvl="2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800"/>
              <a:buAutoNum type="romanLcPeriod"/>
              <a:defRPr sz="1200"/>
            </a:lvl3pPr>
            <a:lvl4pPr lvl="3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999999"/>
              </a:buClr>
              <a:buSzPts val="800"/>
              <a:buAutoNum type="arabicPeriod"/>
              <a:defRPr sz="1000"/>
            </a:lvl4pPr>
            <a:lvl5pPr lvl="4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999999"/>
              </a:buClr>
              <a:buSzPts val="1200"/>
              <a:buAutoNum type="alphaLcPeriod"/>
              <a:defRPr sz="1000"/>
            </a:lvl5pPr>
            <a:lvl6pPr lvl="5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999999"/>
              </a:buClr>
              <a:buSzPts val="1200"/>
              <a:buAutoNum type="romanLcPeriod"/>
              <a:defRPr sz="1000"/>
            </a:lvl6pPr>
            <a:lvl7pPr lvl="6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999999"/>
              </a:buClr>
              <a:buSzPts val="700"/>
              <a:buAutoNum type="arabicPeriod"/>
              <a:defRPr sz="1000"/>
            </a:lvl7pPr>
            <a:lvl8pPr lvl="7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999999"/>
              </a:buClr>
              <a:buSzPts val="700"/>
              <a:buAutoNum type="alphaLcPeriod"/>
              <a:defRPr sz="1000"/>
            </a:lvl8pPr>
            <a:lvl9pPr lvl="8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999999"/>
              </a:buClr>
              <a:buSzPts val="600"/>
              <a:buAutoNum type="romanLcPeriod"/>
              <a:defRPr sz="1000"/>
            </a:lvl9pPr>
          </a:lstStyle>
          <a:p/>
        </p:txBody>
      </p:sp>
      <p:sp>
        <p:nvSpPr>
          <p:cNvPr id="95" name="Google Shape;95;g3bd93e9f7f5_0_51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grpSp>
        <p:nvGrpSpPr>
          <p:cNvPr id="96" name="Google Shape;96;g3bd93e9f7f5_0_511"/>
          <p:cNvGrpSpPr/>
          <p:nvPr/>
        </p:nvGrpSpPr>
        <p:grpSpPr>
          <a:xfrm>
            <a:off x="144288" y="147077"/>
            <a:ext cx="454046" cy="1101386"/>
            <a:chOff x="144288" y="147077"/>
            <a:chExt cx="454046" cy="1101386"/>
          </a:xfrm>
        </p:grpSpPr>
        <p:sp>
          <p:nvSpPr>
            <p:cNvPr id="97" name="Google Shape;97;g3bd93e9f7f5_0_511"/>
            <p:cNvSpPr/>
            <p:nvPr/>
          </p:nvSpPr>
          <p:spPr>
            <a:xfrm rot="-5400000">
              <a:off x="144280" y="147085"/>
              <a:ext cx="144320" cy="144304"/>
            </a:xfrm>
            <a:custGeom>
              <a:rect b="b" l="l" r="r" t="t"/>
              <a:pathLst>
                <a:path extrusionOk="0" h="3298" w="3298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g3bd93e9f7f5_0_511"/>
            <p:cNvSpPr/>
            <p:nvPr/>
          </p:nvSpPr>
          <p:spPr>
            <a:xfrm rot="-5400000">
              <a:off x="193389" y="1068025"/>
              <a:ext cx="180450" cy="180425"/>
            </a:xfrm>
            <a:custGeom>
              <a:rect b="b" l="l" r="r" t="t"/>
              <a:pathLst>
                <a:path extrusionOk="0" h="3298" w="3298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g3bd93e9f7f5_0_511"/>
            <p:cNvSpPr/>
            <p:nvPr/>
          </p:nvSpPr>
          <p:spPr>
            <a:xfrm rot="-5400000">
              <a:off x="211443" y="746585"/>
              <a:ext cx="144320" cy="144304"/>
            </a:xfrm>
            <a:custGeom>
              <a:rect b="b" l="l" r="r" t="t"/>
              <a:pathLst>
                <a:path extrusionOk="0" h="3298" w="3298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g3bd93e9f7f5_0_511"/>
            <p:cNvSpPr/>
            <p:nvPr/>
          </p:nvSpPr>
          <p:spPr>
            <a:xfrm rot="-5400000">
              <a:off x="373819" y="291403"/>
              <a:ext cx="224528" cy="224503"/>
            </a:xfrm>
            <a:custGeom>
              <a:rect b="b" l="l" r="r" t="t"/>
              <a:pathLst>
                <a:path extrusionOk="0" h="3298" w="3298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g3bd93e9f7f5_0_511"/>
          <p:cNvGrpSpPr/>
          <p:nvPr/>
        </p:nvGrpSpPr>
        <p:grpSpPr>
          <a:xfrm>
            <a:off x="569675" y="183250"/>
            <a:ext cx="8764375" cy="5229850"/>
            <a:chOff x="569675" y="183250"/>
            <a:chExt cx="8764375" cy="5229850"/>
          </a:xfrm>
        </p:grpSpPr>
        <p:cxnSp>
          <p:nvCxnSpPr>
            <p:cNvPr id="102" name="Google Shape;102;g3bd93e9f7f5_0_511"/>
            <p:cNvCxnSpPr/>
            <p:nvPr/>
          </p:nvCxnSpPr>
          <p:spPr>
            <a:xfrm rot="10800000">
              <a:off x="569675" y="183250"/>
              <a:ext cx="8572500" cy="5118300"/>
            </a:xfrm>
            <a:prstGeom prst="bentConnector3">
              <a:avLst>
                <a:gd fmla="val 5355" name="adj1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103" name="Google Shape;103;g3bd93e9f7f5_0_511"/>
            <p:cNvCxnSpPr/>
            <p:nvPr/>
          </p:nvCxnSpPr>
          <p:spPr>
            <a:xfrm rot="10800000">
              <a:off x="761550" y="294800"/>
              <a:ext cx="8572500" cy="5118300"/>
            </a:xfrm>
            <a:prstGeom prst="bentConnector3">
              <a:avLst>
                <a:gd fmla="val 5355" name="adj1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g3bd93e9f7f5_0_522"/>
          <p:cNvGrpSpPr/>
          <p:nvPr/>
        </p:nvGrpSpPr>
        <p:grpSpPr>
          <a:xfrm>
            <a:off x="-709225" y="2020450"/>
            <a:ext cx="10403925" cy="4250875"/>
            <a:chOff x="-709225" y="2020450"/>
            <a:chExt cx="10403925" cy="4250875"/>
          </a:xfrm>
        </p:grpSpPr>
        <p:grpSp>
          <p:nvGrpSpPr>
            <p:cNvPr id="106" name="Google Shape;106;g3bd93e9f7f5_0_522"/>
            <p:cNvGrpSpPr/>
            <p:nvPr/>
          </p:nvGrpSpPr>
          <p:grpSpPr>
            <a:xfrm>
              <a:off x="176175" y="2459300"/>
              <a:ext cx="418425" cy="3812025"/>
              <a:chOff x="176175" y="2459300"/>
              <a:chExt cx="418425" cy="3812025"/>
            </a:xfrm>
          </p:grpSpPr>
          <p:cxnSp>
            <p:nvCxnSpPr>
              <p:cNvPr id="107" name="Google Shape;107;g3bd93e9f7f5_0_522"/>
              <p:cNvCxnSpPr/>
              <p:nvPr/>
            </p:nvCxnSpPr>
            <p:spPr>
              <a:xfrm flipH="1" rot="5400000">
                <a:off x="-1093800" y="3815900"/>
                <a:ext cx="3045000" cy="3318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08" name="Google Shape;108;g3bd93e9f7f5_0_522"/>
              <p:cNvCxnSpPr/>
              <p:nvPr/>
            </p:nvCxnSpPr>
            <p:spPr>
              <a:xfrm flipH="1" rot="5400000">
                <a:off x="-1327875" y="4449875"/>
                <a:ext cx="3325500" cy="317400"/>
              </a:xfrm>
              <a:prstGeom prst="bentConnector3">
                <a:avLst>
                  <a:gd fmla="val 64575" name="adj1"/>
                </a:avLst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09" name="Google Shape;109;g3bd93e9f7f5_0_522"/>
            <p:cNvGrpSpPr/>
            <p:nvPr/>
          </p:nvGrpSpPr>
          <p:grpSpPr>
            <a:xfrm>
              <a:off x="-709225" y="4185350"/>
              <a:ext cx="7895400" cy="1976375"/>
              <a:chOff x="-709225" y="4185350"/>
              <a:chExt cx="7895400" cy="1976375"/>
            </a:xfrm>
          </p:grpSpPr>
          <p:cxnSp>
            <p:nvCxnSpPr>
              <p:cNvPr id="110" name="Google Shape;110;g3bd93e9f7f5_0_522"/>
              <p:cNvCxnSpPr/>
              <p:nvPr/>
            </p:nvCxnSpPr>
            <p:spPr>
              <a:xfrm flipH="1" rot="10800000">
                <a:off x="-709225" y="4185350"/>
                <a:ext cx="7895400" cy="1147500"/>
              </a:xfrm>
              <a:prstGeom prst="bentConnector3">
                <a:avLst>
                  <a:gd fmla="val 71221" name="adj1"/>
                </a:avLst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11" name="Google Shape;111;g3bd93e9f7f5_0_522"/>
              <p:cNvCxnSpPr/>
              <p:nvPr/>
            </p:nvCxnSpPr>
            <p:spPr>
              <a:xfrm flipH="1" rot="10800000">
                <a:off x="2953025" y="4367125"/>
                <a:ext cx="3567000" cy="1794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12" name="Google Shape;112;g3bd93e9f7f5_0_522"/>
            <p:cNvGrpSpPr/>
            <p:nvPr/>
          </p:nvGrpSpPr>
          <p:grpSpPr>
            <a:xfrm>
              <a:off x="8878450" y="2020450"/>
              <a:ext cx="816250" cy="2568900"/>
              <a:chOff x="8878450" y="2020450"/>
              <a:chExt cx="816250" cy="2568900"/>
            </a:xfrm>
          </p:grpSpPr>
          <p:cxnSp>
            <p:nvCxnSpPr>
              <p:cNvPr id="113" name="Google Shape;113;g3bd93e9f7f5_0_522"/>
              <p:cNvCxnSpPr/>
              <p:nvPr/>
            </p:nvCxnSpPr>
            <p:spPr>
              <a:xfrm rot="5400000">
                <a:off x="7933150" y="2965750"/>
                <a:ext cx="2568900" cy="678300"/>
              </a:xfrm>
              <a:prstGeom prst="bentConnector3">
                <a:avLst>
                  <a:gd fmla="val 4494" name="adj1"/>
                </a:avLst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14" name="Google Shape;114;g3bd93e9f7f5_0_522"/>
              <p:cNvCxnSpPr/>
              <p:nvPr/>
            </p:nvCxnSpPr>
            <p:spPr>
              <a:xfrm rot="5400000">
                <a:off x="8288750" y="2779400"/>
                <a:ext cx="2082300" cy="729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grpSp>
        <p:nvGrpSpPr>
          <p:cNvPr id="115" name="Google Shape;115;g3bd93e9f7f5_0_522"/>
          <p:cNvGrpSpPr/>
          <p:nvPr/>
        </p:nvGrpSpPr>
        <p:grpSpPr>
          <a:xfrm>
            <a:off x="84278" y="2240873"/>
            <a:ext cx="8837445" cy="2718104"/>
            <a:chOff x="84278" y="2240873"/>
            <a:chExt cx="8837445" cy="2718104"/>
          </a:xfrm>
        </p:grpSpPr>
        <p:sp>
          <p:nvSpPr>
            <p:cNvPr id="116" name="Google Shape;116;g3bd93e9f7f5_0_522"/>
            <p:cNvSpPr/>
            <p:nvPr/>
          </p:nvSpPr>
          <p:spPr>
            <a:xfrm>
              <a:off x="84278" y="2240873"/>
              <a:ext cx="144320" cy="144304"/>
            </a:xfrm>
            <a:custGeom>
              <a:rect b="b" l="l" r="r" t="t"/>
              <a:pathLst>
                <a:path extrusionOk="0" h="3298" w="3298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3bd93e9f7f5_0_522"/>
            <p:cNvSpPr/>
            <p:nvPr/>
          </p:nvSpPr>
          <p:spPr>
            <a:xfrm>
              <a:off x="8777403" y="4814673"/>
              <a:ext cx="144320" cy="144304"/>
            </a:xfrm>
            <a:custGeom>
              <a:rect b="b" l="l" r="r" t="t"/>
              <a:pathLst>
                <a:path extrusionOk="0" h="3298" w="3298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2cd7f8a60_0_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g3c2cd7f8a60_0_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310549" y="-25"/>
            <a:ext cx="78337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c2cd7f8a60_0_109"/>
          <p:cNvSpPr/>
          <p:nvPr/>
        </p:nvSpPr>
        <p:spPr>
          <a:xfrm flipH="1" rot="10800000">
            <a:off x="2792350" y="-175"/>
            <a:ext cx="3000900" cy="5138100"/>
          </a:xfrm>
          <a:prstGeom prst="rtTriangl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c2cd7f8a60_0_109"/>
          <p:cNvSpPr/>
          <p:nvPr/>
        </p:nvSpPr>
        <p:spPr>
          <a:xfrm flipH="1">
            <a:off x="0" y="0"/>
            <a:ext cx="279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g3c2cd7f8a60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225" y="349450"/>
            <a:ext cx="3298923" cy="2654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3" name="Google Shape;133;g3c2cd7f8a60_0_109"/>
          <p:cNvSpPr txBox="1"/>
          <p:nvPr>
            <p:ph type="ctrTitle"/>
          </p:nvPr>
        </p:nvSpPr>
        <p:spPr>
          <a:xfrm>
            <a:off x="5379975" y="551025"/>
            <a:ext cx="3557400" cy="25467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34" name="Google Shape;134;g3c2cd7f8a60_0_109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g3c2cd7f8a60_0_109"/>
          <p:cNvSpPr/>
          <p:nvPr/>
        </p:nvSpPr>
        <p:spPr>
          <a:xfrm>
            <a:off x="250" y="3558550"/>
            <a:ext cx="9144000" cy="959700"/>
          </a:xfrm>
          <a:prstGeom prst="rect">
            <a:avLst/>
          </a:prstGeom>
          <a:solidFill>
            <a:srgbClr val="00A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c2cd7f8a60_0_109"/>
          <p:cNvSpPr txBox="1"/>
          <p:nvPr>
            <p:ph idx="1" type="subTitle"/>
          </p:nvPr>
        </p:nvSpPr>
        <p:spPr>
          <a:xfrm>
            <a:off x="311700" y="3592950"/>
            <a:ext cx="8520600" cy="8418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2cd7f8a60_0_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g3c2cd7f8a60_0_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310549" y="-25"/>
            <a:ext cx="78337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c2cd7f8a60_0_119"/>
          <p:cNvSpPr/>
          <p:nvPr/>
        </p:nvSpPr>
        <p:spPr>
          <a:xfrm flipH="1" rot="10800000">
            <a:off x="2792350" y="-175"/>
            <a:ext cx="3000900" cy="5138100"/>
          </a:xfrm>
          <a:prstGeom prst="rtTriangl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c2cd7f8a60_0_119"/>
          <p:cNvSpPr/>
          <p:nvPr/>
        </p:nvSpPr>
        <p:spPr>
          <a:xfrm flipH="1">
            <a:off x="0" y="0"/>
            <a:ext cx="279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c2cd7f8a60_0_119"/>
          <p:cNvSpPr txBox="1"/>
          <p:nvPr>
            <p:ph type="ctrTitle"/>
          </p:nvPr>
        </p:nvSpPr>
        <p:spPr>
          <a:xfrm>
            <a:off x="5379975" y="551025"/>
            <a:ext cx="3557400" cy="25467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43" name="Google Shape;143;g3c2cd7f8a60_0_119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g3c2cd7f8a60_0_119"/>
          <p:cNvSpPr/>
          <p:nvPr/>
        </p:nvSpPr>
        <p:spPr>
          <a:xfrm>
            <a:off x="250" y="3558550"/>
            <a:ext cx="9144000" cy="959700"/>
          </a:xfrm>
          <a:prstGeom prst="rect">
            <a:avLst/>
          </a:prstGeom>
          <a:solidFill>
            <a:srgbClr val="00A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c2cd7f8a60_0_119"/>
          <p:cNvSpPr txBox="1"/>
          <p:nvPr>
            <p:ph idx="1" type="subTitle"/>
          </p:nvPr>
        </p:nvSpPr>
        <p:spPr>
          <a:xfrm>
            <a:off x="311700" y="3592950"/>
            <a:ext cx="8520600" cy="8418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2cd7f8a60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g3c2cd7f8a60_0_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c2cd7f8a60_0_128"/>
          <p:cNvSpPr/>
          <p:nvPr/>
        </p:nvSpPr>
        <p:spPr>
          <a:xfrm rot="10800000">
            <a:off x="3038049" y="2675"/>
            <a:ext cx="4698600" cy="5138100"/>
          </a:xfrm>
          <a:prstGeom prst="rtTriangl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c2cd7f8a60_0_128"/>
          <p:cNvSpPr/>
          <p:nvPr/>
        </p:nvSpPr>
        <p:spPr>
          <a:xfrm>
            <a:off x="7736650" y="-25"/>
            <a:ext cx="1407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c2cd7f8a60_0_128"/>
          <p:cNvSpPr txBox="1"/>
          <p:nvPr>
            <p:ph idx="1" type="subTitle"/>
          </p:nvPr>
        </p:nvSpPr>
        <p:spPr>
          <a:xfrm>
            <a:off x="461825" y="2339050"/>
            <a:ext cx="4511400" cy="2235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pic>
        <p:nvPicPr>
          <p:cNvPr id="152" name="Google Shape;152;g3c2cd7f8a60_0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524" y="305450"/>
            <a:ext cx="3208750" cy="258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2cd7f8a60_0_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g3c2cd7f8a60_0_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c2cd7f8a60_0_135"/>
          <p:cNvSpPr/>
          <p:nvPr/>
        </p:nvSpPr>
        <p:spPr>
          <a:xfrm rot="10800000">
            <a:off x="3038049" y="2675"/>
            <a:ext cx="4698600" cy="5138100"/>
          </a:xfrm>
          <a:prstGeom prst="rtTriangl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c2cd7f8a60_0_135"/>
          <p:cNvSpPr/>
          <p:nvPr/>
        </p:nvSpPr>
        <p:spPr>
          <a:xfrm>
            <a:off x="7736650" y="-25"/>
            <a:ext cx="1407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c2cd7f8a60_0_135"/>
          <p:cNvSpPr txBox="1"/>
          <p:nvPr>
            <p:ph idx="1" type="subTitle"/>
          </p:nvPr>
        </p:nvSpPr>
        <p:spPr>
          <a:xfrm>
            <a:off x="461825" y="2339050"/>
            <a:ext cx="4511400" cy="2235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pic>
        <p:nvPicPr>
          <p:cNvPr id="159" name="Google Shape;159;g3c2cd7f8a60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835" y="51148"/>
            <a:ext cx="989627" cy="796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2cd7f8a60_0_142"/>
          <p:cNvSpPr txBox="1"/>
          <p:nvPr>
            <p:ph type="title"/>
          </p:nvPr>
        </p:nvSpPr>
        <p:spPr>
          <a:xfrm>
            <a:off x="311700" y="216425"/>
            <a:ext cx="6528600" cy="6309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62" name="Google Shape;162;g3c2cd7f8a60_0_142"/>
          <p:cNvSpPr txBox="1"/>
          <p:nvPr>
            <p:ph idx="1" type="body"/>
          </p:nvPr>
        </p:nvSpPr>
        <p:spPr>
          <a:xfrm>
            <a:off x="311700" y="1152475"/>
            <a:ext cx="8520600" cy="31848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▶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▶"/>
              <a:defRPr sz="1600"/>
            </a:lvl9pPr>
          </a:lstStyle>
          <a:p/>
        </p:txBody>
      </p:sp>
      <p:sp>
        <p:nvSpPr>
          <p:cNvPr id="163" name="Google Shape;163;g3c2cd7f8a60_0_1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c2cd7f8a60_0_146"/>
          <p:cNvSpPr txBox="1"/>
          <p:nvPr>
            <p:ph type="title"/>
          </p:nvPr>
        </p:nvSpPr>
        <p:spPr>
          <a:xfrm>
            <a:off x="311700" y="216425"/>
            <a:ext cx="6528600" cy="6309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66" name="Google Shape;166;g3c2cd7f8a60_0_1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▶"/>
              <a:defRPr sz="1300"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67" name="Google Shape;167;g3c2cd7f8a60_0_14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▶"/>
              <a:defRPr sz="1300"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68" name="Google Shape;168;g3c2cd7f8a60_0_1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2cd7f8a60_0_1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g3c2cd7f8a60_0_151"/>
          <p:cNvSpPr/>
          <p:nvPr/>
        </p:nvSpPr>
        <p:spPr>
          <a:xfrm>
            <a:off x="0" y="0"/>
            <a:ext cx="9144000" cy="191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3c2cd7f8a60_0_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86835" y="51148"/>
            <a:ext cx="989627" cy="796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2cd7f8a60_0_155"/>
          <p:cNvSpPr txBox="1"/>
          <p:nvPr>
            <p:ph type="title"/>
          </p:nvPr>
        </p:nvSpPr>
        <p:spPr>
          <a:xfrm>
            <a:off x="311700" y="148000"/>
            <a:ext cx="6753300" cy="755700"/>
          </a:xfrm>
          <a:prstGeom prst="rect">
            <a:avLst/>
          </a:prstGeom>
        </p:spPr>
        <p:txBody>
          <a:bodyPr anchorCtr="0" anchor="b" bIns="45725" lIns="45725" spcFirstLastPara="1" rIns="45725" wrap="square" tIns="45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5" name="Google Shape;175;g3c2cd7f8a60_0_155"/>
          <p:cNvSpPr txBox="1"/>
          <p:nvPr>
            <p:ph idx="1" type="body"/>
          </p:nvPr>
        </p:nvSpPr>
        <p:spPr>
          <a:xfrm>
            <a:off x="311700" y="1389600"/>
            <a:ext cx="4210800" cy="31794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▶"/>
              <a:defRPr sz="1300"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76" name="Google Shape;176;g3c2cd7f8a60_0_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2cd7f8a60_0_15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9" name="Google Shape;179;g3c2cd7f8a60_0_1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3c2cd7f8a60_0_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287313" y="278239"/>
            <a:ext cx="5150827" cy="45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c2cd7f8a60_0_16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c2cd7f8a60_0_162"/>
          <p:cNvSpPr txBox="1"/>
          <p:nvPr>
            <p:ph type="title"/>
          </p:nvPr>
        </p:nvSpPr>
        <p:spPr>
          <a:xfrm>
            <a:off x="265500" y="335075"/>
            <a:ext cx="4045200" cy="25590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84" name="Google Shape;184;g3c2cd7f8a60_0_162"/>
          <p:cNvSpPr txBox="1"/>
          <p:nvPr>
            <p:ph idx="1" type="subTitle"/>
          </p:nvPr>
        </p:nvSpPr>
        <p:spPr>
          <a:xfrm>
            <a:off x="265500" y="3517925"/>
            <a:ext cx="4045200" cy="12351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300"/>
              <a:buNone/>
              <a:defRPr sz="2300">
                <a:solidFill>
                  <a:srgbClr val="0033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85" name="Google Shape;185;g3c2cd7f8a60_0_16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▶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" name="Google Shape;186;g3c2cd7f8a60_0_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g3c2cd7f8a60_0_162"/>
          <p:cNvSpPr/>
          <p:nvPr/>
        </p:nvSpPr>
        <p:spPr>
          <a:xfrm>
            <a:off x="0" y="4276400"/>
            <a:ext cx="886800" cy="867300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g3c2cd7f8a60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835" y="51148"/>
            <a:ext cx="989627" cy="79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2cd7f8a60_0_17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91" name="Google Shape;191;g3c2cd7f8a60_0_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2cd7f8a60_0_17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45725" lIns="45725" spcFirstLastPara="1" rIns="45725" wrap="square" tIns="45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3300"/>
              <a:buNone/>
              <a:defRPr sz="13300">
                <a:solidFill>
                  <a:srgbClr val="0033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194" name="Google Shape;194;g3c2cd7f8a60_0_17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indent="-361950" lvl="0" marL="45720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▶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5" name="Google Shape;195;g3c2cd7f8a60_0_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2cd7f8a60_0_1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2cd7f8a60_0_18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25" lIns="45725" spcFirstLastPara="1" rIns="45725" wrap="square" tIns="45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0" name="Google Shape;200;g3c2cd7f8a60_0_18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" name="Google Shape;201;g3c2cd7f8a60_0_1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c2cd7f8a60_0_10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-25"/>
            <a:ext cx="9144000" cy="10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c2cd7f8a60_0_100"/>
          <p:cNvSpPr txBox="1"/>
          <p:nvPr>
            <p:ph type="title"/>
          </p:nvPr>
        </p:nvSpPr>
        <p:spPr>
          <a:xfrm>
            <a:off x="311700" y="216425"/>
            <a:ext cx="6528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b="1" sz="3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g3c2cd7f8a60_0_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2100"/>
              <a:buChar char="■"/>
              <a:defRPr b="1" sz="2100">
                <a:solidFill>
                  <a:srgbClr val="00A196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▶"/>
              <a:defRPr sz="1600">
                <a:solidFill>
                  <a:schemeClr val="dk2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g3c2cd7f8a60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3c2cd7f8a60_0_100"/>
          <p:cNvSpPr/>
          <p:nvPr/>
        </p:nvSpPr>
        <p:spPr>
          <a:xfrm rot="10800000">
            <a:off x="6764050" y="-25"/>
            <a:ext cx="855300" cy="1083900"/>
          </a:xfrm>
          <a:prstGeom prst="rtTriangl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c2cd7f8a60_0_100"/>
          <p:cNvSpPr/>
          <p:nvPr/>
        </p:nvSpPr>
        <p:spPr>
          <a:xfrm>
            <a:off x="7619350" y="-25"/>
            <a:ext cx="1524600" cy="10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c2cd7f8a60_0_100"/>
          <p:cNvSpPr/>
          <p:nvPr/>
        </p:nvSpPr>
        <p:spPr>
          <a:xfrm>
            <a:off x="0" y="4568875"/>
            <a:ext cx="548700" cy="574800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g3c2cd7f8a60_0_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86835" y="51148"/>
            <a:ext cx="989627" cy="796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hyperlink" Target="https://u46.catalog.instructure.com/browse/aiasynch/courses/ai101-educators-intro-to-ai" TargetMode="External"/><Relationship Id="rId6" Type="http://schemas.openxmlformats.org/officeDocument/2006/relationships/hyperlink" Target="https://u46.catalog.instructure.com/browse/aiasynch/courses/ai101-educators-intro-to-ai" TargetMode="External"/><Relationship Id="rId7" Type="http://schemas.openxmlformats.org/officeDocument/2006/relationships/hyperlink" Target="https://docs.google.com/document/d/1gG0XzR8sR1IOnmMZkGcZ6AVVBKNfYIKu/ed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hyperlink" Target="https://docs.google.com/presentation/d/1DkCUQq61ahpCwwr_VI482csrfJ9OFlL0gr0_iHHXdL8/edit?slide=id.g2e3bbc4e7b5_2_844#slide=id.g2e3bbc4e7b5_2_844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docs.google.com/presentation/d/1DkCUQq61ahpCwwr_VI482csrfJ9OFlL0gr0_iHHXdL8/edit?slide=id.g2e3bbc4e7b5_2_844#slide=id.g2e3bbc4e7b5_2_84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211" name="Google Shape;211;p1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212" name="Google Shape;212;p1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3" name="Google Shape;213;p1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1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Google Shape;215;p1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216" name="Google Shape;216;p1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217" name="Google Shape;217;p1"/>
          <p:cNvSpPr/>
          <p:nvPr/>
        </p:nvSpPr>
        <p:spPr>
          <a:xfrm flipH="1">
            <a:off x="1310549" y="-25"/>
            <a:ext cx="7833693" cy="5143500"/>
          </a:xfrm>
          <a:custGeom>
            <a:rect b="b" l="l" r="r" t="t"/>
            <a:pathLst>
              <a:path extrusionOk="0" h="13716000" w="20889849">
                <a:moveTo>
                  <a:pt x="20889849" y="0"/>
                </a:moveTo>
                <a:lnTo>
                  <a:pt x="0" y="0"/>
                </a:lnTo>
                <a:lnTo>
                  <a:pt x="0" y="13716000"/>
                </a:lnTo>
                <a:lnTo>
                  <a:pt x="20889849" y="13716000"/>
                </a:lnTo>
                <a:lnTo>
                  <a:pt x="2088984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320203" t="0"/>
            </a:stretch>
          </a:blipFill>
          <a:ln>
            <a:noFill/>
          </a:ln>
        </p:spPr>
      </p:sp>
      <p:grpSp>
        <p:nvGrpSpPr>
          <p:cNvPr id="218" name="Google Shape;218;p1"/>
          <p:cNvGrpSpPr/>
          <p:nvPr/>
        </p:nvGrpSpPr>
        <p:grpSpPr>
          <a:xfrm rot="10800000">
            <a:off x="2787589" y="-4956"/>
            <a:ext cx="3010448" cy="5147623"/>
            <a:chOff x="-64" y="55"/>
            <a:chExt cx="8027860" cy="13726994"/>
          </a:xfrm>
        </p:grpSpPr>
        <p:sp>
          <p:nvSpPr>
            <p:cNvPr id="219" name="Google Shape;219;p1"/>
            <p:cNvSpPr/>
            <p:nvPr/>
          </p:nvSpPr>
          <p:spPr>
            <a:xfrm>
              <a:off x="12700" y="12700"/>
              <a:ext cx="8002397" cy="13701649"/>
            </a:xfrm>
            <a:custGeom>
              <a:rect b="b" l="l" r="r" t="t"/>
              <a:pathLst>
                <a:path extrusionOk="0" h="13701649" w="8002397">
                  <a:moveTo>
                    <a:pt x="8002397" y="13701649"/>
                  </a:moveTo>
                  <a:lnTo>
                    <a:pt x="8002397" y="0"/>
                  </a:lnTo>
                  <a:lnTo>
                    <a:pt x="0" y="137016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0" name="Google Shape;220;p1"/>
            <p:cNvSpPr/>
            <p:nvPr/>
          </p:nvSpPr>
          <p:spPr>
            <a:xfrm>
              <a:off x="-64" y="55"/>
              <a:ext cx="8027860" cy="13726994"/>
            </a:xfrm>
            <a:custGeom>
              <a:rect b="b" l="l" r="r" t="t"/>
              <a:pathLst>
                <a:path extrusionOk="0" h="13726994" w="8027860">
                  <a:moveTo>
                    <a:pt x="8002461" y="13714294"/>
                  </a:moveTo>
                  <a:lnTo>
                    <a:pt x="8002461" y="12645"/>
                  </a:lnTo>
                  <a:lnTo>
                    <a:pt x="8015161" y="12645"/>
                  </a:lnTo>
                  <a:lnTo>
                    <a:pt x="8026083" y="18995"/>
                  </a:lnTo>
                  <a:lnTo>
                    <a:pt x="23686" y="13720644"/>
                  </a:lnTo>
                  <a:lnTo>
                    <a:pt x="12764" y="13714294"/>
                  </a:lnTo>
                  <a:lnTo>
                    <a:pt x="12764" y="13701594"/>
                  </a:lnTo>
                  <a:lnTo>
                    <a:pt x="8015161" y="13701594"/>
                  </a:lnTo>
                  <a:lnTo>
                    <a:pt x="8015161" y="13714294"/>
                  </a:lnTo>
                  <a:lnTo>
                    <a:pt x="8002461" y="13714294"/>
                  </a:lnTo>
                  <a:moveTo>
                    <a:pt x="8027861" y="13714294"/>
                  </a:moveTo>
                  <a:cubicBezTo>
                    <a:pt x="8027861" y="13721280"/>
                    <a:pt x="8022146" y="13726994"/>
                    <a:pt x="8015161" y="13726994"/>
                  </a:cubicBezTo>
                  <a:lnTo>
                    <a:pt x="12764" y="13726994"/>
                  </a:lnTo>
                  <a:cubicBezTo>
                    <a:pt x="8192" y="13726994"/>
                    <a:pt x="4001" y="13724582"/>
                    <a:pt x="1715" y="13720644"/>
                  </a:cubicBezTo>
                  <a:cubicBezTo>
                    <a:pt x="-571" y="13716708"/>
                    <a:pt x="-571" y="13711882"/>
                    <a:pt x="1715" y="13707944"/>
                  </a:cubicBezTo>
                  <a:lnTo>
                    <a:pt x="8004239" y="6295"/>
                  </a:lnTo>
                  <a:cubicBezTo>
                    <a:pt x="8007160" y="1342"/>
                    <a:pt x="8013002" y="-1071"/>
                    <a:pt x="8018463" y="453"/>
                  </a:cubicBezTo>
                  <a:cubicBezTo>
                    <a:pt x="8023924" y="1977"/>
                    <a:pt x="8027861" y="6930"/>
                    <a:pt x="8027861" y="12772"/>
                  </a:cubicBezTo>
                  <a:lnTo>
                    <a:pt x="8027861" y="13714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"/>
          <p:cNvSpPr/>
          <p:nvPr/>
        </p:nvSpPr>
        <p:spPr>
          <a:xfrm>
            <a:off x="0" y="0"/>
            <a:ext cx="2792397" cy="5143500"/>
          </a:xfrm>
          <a:custGeom>
            <a:rect b="b" l="l" r="r" t="t"/>
            <a:pathLst>
              <a:path extrusionOk="0" h="13716000" w="7446391">
                <a:moveTo>
                  <a:pt x="7446391" y="0"/>
                </a:moveTo>
                <a:lnTo>
                  <a:pt x="0" y="0"/>
                </a:lnTo>
                <a:lnTo>
                  <a:pt x="0" y="13716000"/>
                </a:lnTo>
                <a:lnTo>
                  <a:pt x="7446391" y="1371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2" name="Google Shape;222;p1"/>
          <p:cNvSpPr/>
          <p:nvPr/>
        </p:nvSpPr>
        <p:spPr>
          <a:xfrm>
            <a:off x="410225" y="349450"/>
            <a:ext cx="3298936" cy="2654237"/>
          </a:xfrm>
          <a:custGeom>
            <a:rect b="b" l="l" r="r" t="t"/>
            <a:pathLst>
              <a:path extrusionOk="0" h="7077964" w="8797163">
                <a:moveTo>
                  <a:pt x="0" y="0"/>
                </a:moveTo>
                <a:lnTo>
                  <a:pt x="8797163" y="0"/>
                </a:lnTo>
                <a:lnTo>
                  <a:pt x="8797163" y="7077964"/>
                </a:lnTo>
                <a:lnTo>
                  <a:pt x="0" y="7077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" t="0"/>
            </a:stretch>
          </a:blipFill>
          <a:ln>
            <a:noFill/>
          </a:ln>
        </p:spPr>
      </p:sp>
      <p:sp>
        <p:nvSpPr>
          <p:cNvPr id="223" name="Google Shape;223;p1"/>
          <p:cNvSpPr/>
          <p:nvPr/>
        </p:nvSpPr>
        <p:spPr>
          <a:xfrm>
            <a:off x="250" y="3558550"/>
            <a:ext cx="9144000" cy="959691"/>
          </a:xfrm>
          <a:custGeom>
            <a:rect b="b" l="l" r="r" t="t"/>
            <a:pathLst>
              <a:path extrusionOk="0" h="2559177" w="24384000">
                <a:moveTo>
                  <a:pt x="0" y="0"/>
                </a:moveTo>
                <a:lnTo>
                  <a:pt x="24384000" y="0"/>
                </a:lnTo>
                <a:lnTo>
                  <a:pt x="24384000" y="2559177"/>
                </a:lnTo>
                <a:lnTo>
                  <a:pt x="0" y="2559177"/>
                </a:lnTo>
                <a:close/>
              </a:path>
            </a:pathLst>
          </a:custGeom>
          <a:solidFill>
            <a:srgbClr val="00A196"/>
          </a:solidFill>
          <a:ln>
            <a:noFill/>
          </a:ln>
        </p:spPr>
      </p:sp>
      <p:grpSp>
        <p:nvGrpSpPr>
          <p:cNvPr id="224" name="Google Shape;224;p1"/>
          <p:cNvGrpSpPr/>
          <p:nvPr/>
        </p:nvGrpSpPr>
        <p:grpSpPr>
          <a:xfrm>
            <a:off x="4805325" y="462400"/>
            <a:ext cx="4338675" cy="3278475"/>
            <a:chOff x="-829800" y="-285733"/>
            <a:chExt cx="11569800" cy="8742600"/>
          </a:xfrm>
        </p:grpSpPr>
        <p:sp>
          <p:nvSpPr>
            <p:cNvPr id="225" name="Google Shape;225;p1"/>
            <p:cNvSpPr/>
            <p:nvPr/>
          </p:nvSpPr>
          <p:spPr>
            <a:xfrm>
              <a:off x="0" y="0"/>
              <a:ext cx="10740000" cy="8456800"/>
            </a:xfrm>
            <a:custGeom>
              <a:rect b="b" l="l" r="r" t="t"/>
              <a:pathLst>
                <a:path extrusionOk="0" h="8456800" w="10740000">
                  <a:moveTo>
                    <a:pt x="0" y="0"/>
                  </a:moveTo>
                  <a:lnTo>
                    <a:pt x="10740000" y="0"/>
                  </a:lnTo>
                  <a:lnTo>
                    <a:pt x="10740000" y="8456800"/>
                  </a:lnTo>
                  <a:lnTo>
                    <a:pt x="0" y="8456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26" name="Google Shape;226;p1"/>
            <p:cNvSpPr txBox="1"/>
            <p:nvPr/>
          </p:nvSpPr>
          <p:spPr>
            <a:xfrm>
              <a:off x="-829800" y="-285733"/>
              <a:ext cx="11569800" cy="874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27" u="none" cap="none" strike="noStrik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U-46 AI Update:</a:t>
              </a:r>
              <a:endParaRPr b="1" sz="2527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marR="0" rtl="0" algn="ctr">
                <a:lnSpc>
                  <a:spcPct val="17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27" u="none" cap="none" strike="noStrik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ChatGPT Edu for Staff Use</a:t>
              </a:r>
              <a:endParaRPr sz="700"/>
            </a:p>
          </p:txBody>
        </p:sp>
      </p:grpSp>
      <p:grpSp>
        <p:nvGrpSpPr>
          <p:cNvPr id="227" name="Google Shape;227;p1"/>
          <p:cNvGrpSpPr/>
          <p:nvPr/>
        </p:nvGrpSpPr>
        <p:grpSpPr>
          <a:xfrm>
            <a:off x="311950" y="3614360"/>
            <a:ext cx="8520600" cy="758324"/>
            <a:chOff x="0" y="-276225"/>
            <a:chExt cx="22721601" cy="2521025"/>
          </a:xfrm>
        </p:grpSpPr>
        <p:sp>
          <p:nvSpPr>
            <p:cNvPr id="228" name="Google Shape;228;p1"/>
            <p:cNvSpPr/>
            <p:nvPr/>
          </p:nvSpPr>
          <p:spPr>
            <a:xfrm>
              <a:off x="0" y="0"/>
              <a:ext cx="22721601" cy="2244800"/>
            </a:xfrm>
            <a:custGeom>
              <a:rect b="b" l="l" r="r" t="t"/>
              <a:pathLst>
                <a:path extrusionOk="0" h="2244800" w="22721601">
                  <a:moveTo>
                    <a:pt x="0" y="0"/>
                  </a:moveTo>
                  <a:lnTo>
                    <a:pt x="22721601" y="0"/>
                  </a:lnTo>
                  <a:lnTo>
                    <a:pt x="22721601" y="2244800"/>
                  </a:lnTo>
                  <a:lnTo>
                    <a:pt x="0" y="2244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29" name="Google Shape;229;p1"/>
            <p:cNvSpPr txBox="1"/>
            <p:nvPr/>
          </p:nvSpPr>
          <p:spPr>
            <a:xfrm>
              <a:off x="0" y="-276225"/>
              <a:ext cx="22721600" cy="252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6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February 23, 2026</a:t>
              </a:r>
              <a:endParaRPr sz="700"/>
            </a:p>
          </p:txBody>
        </p:sp>
      </p:grpSp>
      <p:sp>
        <p:nvSpPr>
          <p:cNvPr id="230" name="Google Shape;230;p1"/>
          <p:cNvSpPr txBox="1"/>
          <p:nvPr/>
        </p:nvSpPr>
        <p:spPr>
          <a:xfrm>
            <a:off x="6401013" y="2344713"/>
            <a:ext cx="276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392" name="Google Shape;392;p7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393" name="Google Shape;393;p7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94" name="Google Shape;394;p7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Google Shape;395;p7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6" name="Google Shape;396;p7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397" name="Google Shape;397;p7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398" name="Google Shape;398;p7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9" name="Google Shape;399;p7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400" name="Google Shape;400;p7"/>
          <p:cNvSpPr txBox="1"/>
          <p:nvPr/>
        </p:nvSpPr>
        <p:spPr>
          <a:xfrm>
            <a:off x="409675" y="224350"/>
            <a:ext cx="7316700" cy="7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9">
                <a:solidFill>
                  <a:srgbClr val="032D83"/>
                </a:solidFill>
              </a:rPr>
              <a:t>AI Integration for Instructional Planning</a:t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>
            <a:off x="323163" y="762875"/>
            <a:ext cx="55677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"/>
          <p:cNvSpPr/>
          <p:nvPr/>
        </p:nvSpPr>
        <p:spPr>
          <a:xfrm>
            <a:off x="6016198" y="1814580"/>
            <a:ext cx="2765315" cy="2814570"/>
          </a:xfrm>
          <a:custGeom>
            <a:rect b="b" l="l" r="r" t="t"/>
            <a:pathLst>
              <a:path extrusionOk="0" h="5629140" w="5530630">
                <a:moveTo>
                  <a:pt x="0" y="0"/>
                </a:moveTo>
                <a:lnTo>
                  <a:pt x="5530630" y="0"/>
                </a:lnTo>
                <a:lnTo>
                  <a:pt x="5530630" y="5629140"/>
                </a:lnTo>
                <a:lnTo>
                  <a:pt x="0" y="5629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7"/>
          <p:cNvSpPr txBox="1"/>
          <p:nvPr/>
        </p:nvSpPr>
        <p:spPr>
          <a:xfrm>
            <a:off x="323163" y="935113"/>
            <a:ext cx="5488800" cy="7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6815" lvl="1" marL="5663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800"/>
              <a:buChar char="•"/>
            </a:pPr>
            <a:r>
              <a:rPr lang="en-US" sz="1800">
                <a:solidFill>
                  <a:srgbClr val="00A196"/>
                </a:solidFill>
              </a:rPr>
              <a:t>Tefft Middle School launched AI professional learning to </a:t>
            </a:r>
            <a:r>
              <a:rPr b="1" lang="en-US" sz="1800">
                <a:solidFill>
                  <a:srgbClr val="00A196"/>
                </a:solidFill>
              </a:rPr>
              <a:t>support teachers </a:t>
            </a:r>
            <a:r>
              <a:rPr lang="en-US" sz="1800">
                <a:solidFill>
                  <a:srgbClr val="00A196"/>
                </a:solidFill>
              </a:rPr>
              <a:t>in designing high quality, standards aligned lessons.</a:t>
            </a:r>
            <a:endParaRPr sz="1800">
              <a:solidFill>
                <a:srgbClr val="00A19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A196"/>
              </a:solidFill>
            </a:endParaRPr>
          </a:p>
          <a:p>
            <a:pPr indent="-276815" lvl="1" marL="5663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800"/>
              <a:buChar char="•"/>
            </a:pPr>
            <a:r>
              <a:rPr lang="en-US" sz="1800">
                <a:solidFill>
                  <a:srgbClr val="00A196"/>
                </a:solidFill>
              </a:rPr>
              <a:t>AI supports our </a:t>
            </a:r>
            <a:r>
              <a:rPr b="1" lang="en-US" sz="1800">
                <a:solidFill>
                  <a:srgbClr val="00A196"/>
                </a:solidFill>
              </a:rPr>
              <a:t>Instructional Clarity model, SfRE equity practices, and district approved curriculum</a:t>
            </a:r>
            <a:r>
              <a:rPr lang="en-US" sz="1800">
                <a:solidFill>
                  <a:srgbClr val="00A196"/>
                </a:solidFill>
              </a:rPr>
              <a:t>.</a:t>
            </a:r>
            <a:endParaRPr sz="1800">
              <a:solidFill>
                <a:srgbClr val="00A19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A196"/>
              </a:solidFill>
            </a:endParaRPr>
          </a:p>
          <a:p>
            <a:pPr indent="-276815" lvl="1" marL="5663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800"/>
              <a:buChar char="•"/>
            </a:pPr>
            <a:r>
              <a:rPr lang="en-US" sz="1800">
                <a:solidFill>
                  <a:srgbClr val="00A196"/>
                </a:solidFill>
              </a:rPr>
              <a:t>AI is positioned as </a:t>
            </a:r>
            <a:r>
              <a:rPr b="1" lang="en-US" sz="1800">
                <a:solidFill>
                  <a:srgbClr val="00A196"/>
                </a:solidFill>
              </a:rPr>
              <a:t>a planning support tool that enhances teacher practice while reinforcing professional judgmen</a:t>
            </a:r>
            <a:r>
              <a:rPr b="1" lang="en-US" sz="1800">
                <a:solidFill>
                  <a:srgbClr val="00A196"/>
                </a:solidFill>
              </a:rPr>
              <a:t>t.</a:t>
            </a:r>
            <a:endParaRPr b="1" sz="1800">
              <a:solidFill>
                <a:srgbClr val="00A196"/>
              </a:solidFill>
            </a:endParaRPr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7" title="Tefft MS lockup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347313"/>
            <a:ext cx="772574" cy="79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414" name="Google Shape;414;p8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415" name="Google Shape;415;p8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6" name="Google Shape;416;p8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8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8" name="Google Shape;418;p8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419" name="Google Shape;419;p8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420" name="Google Shape;420;p8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1" name="Google Shape;421;p8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422" name="Google Shape;422;p8"/>
          <p:cNvSpPr txBox="1"/>
          <p:nvPr/>
        </p:nvSpPr>
        <p:spPr>
          <a:xfrm>
            <a:off x="362488" y="224350"/>
            <a:ext cx="7316700" cy="7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9">
                <a:solidFill>
                  <a:srgbClr val="032D83"/>
                </a:solidFill>
              </a:rPr>
              <a:t>Professional Development Overview</a:t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362488" y="750475"/>
            <a:ext cx="6396900" cy="9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366"/>
                </a:solidFill>
              </a:rPr>
              <a:t>Timeline</a:t>
            </a:r>
            <a:endParaRPr b="1" sz="1600">
              <a:solidFill>
                <a:srgbClr val="00336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First Year Teachers: November through December</a:t>
            </a:r>
            <a:endParaRPr sz="1600">
              <a:solidFill>
                <a:srgbClr val="00A196"/>
              </a:solidFill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All Staff Expansion: December through January</a:t>
            </a:r>
            <a:endParaRPr sz="1600">
              <a:solidFill>
                <a:srgbClr val="00A196"/>
              </a:solidFill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Ongoing Department Specific Sessions: Before and after school, voluntary</a:t>
            </a:r>
            <a:endParaRPr sz="1600">
              <a:solidFill>
                <a:srgbClr val="00A196"/>
              </a:solidFill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366"/>
                </a:solidFill>
              </a:rPr>
              <a:t>Participants</a:t>
            </a:r>
            <a:endParaRPr b="1" sz="1600">
              <a:solidFill>
                <a:srgbClr val="00336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44 staff members actively participating in the AI pilot.</a:t>
            </a:r>
            <a:endParaRPr sz="1600">
              <a:solidFill>
                <a:srgbClr val="00A196"/>
              </a:solidFill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8 additional staff registered and completing AI101 Canvas onboarding.</a:t>
            </a:r>
            <a:endParaRPr sz="1600">
              <a:solidFill>
                <a:srgbClr val="00A196"/>
              </a:solidFill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67 of 74 staff members received AI training through staff and department meetings.</a:t>
            </a:r>
            <a:endParaRPr sz="1600">
              <a:solidFill>
                <a:srgbClr val="00A196"/>
              </a:solidFill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6759277" y="2634675"/>
            <a:ext cx="2092900" cy="2102578"/>
          </a:xfrm>
          <a:custGeom>
            <a:rect b="b" l="l" r="r" t="t"/>
            <a:pathLst>
              <a:path extrusionOk="0" h="983662" w="984894">
                <a:moveTo>
                  <a:pt x="0" y="0"/>
                </a:moveTo>
                <a:lnTo>
                  <a:pt x="984894" y="0"/>
                </a:lnTo>
                <a:lnTo>
                  <a:pt x="984894" y="983663"/>
                </a:lnTo>
                <a:lnTo>
                  <a:pt x="0" y="983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25" name="Google Shape;425;p8" title="Tefft MS lockup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347313"/>
            <a:ext cx="772574" cy="79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c2cd7f8a60_0_205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435" name="Google Shape;435;g3c2cd7f8a60_0_205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436" name="Google Shape;436;g3c2cd7f8a60_0_205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37" name="Google Shape;437;g3c2cd7f8a60_0_205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g3c2cd7f8a60_0_205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9" name="Google Shape;439;g3c2cd7f8a60_0_205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440" name="Google Shape;440;g3c2cd7f8a60_0_205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g3c2cd7f8a60_0_205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2" name="Google Shape;442;g3c2cd7f8a60_0_205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g3c2cd7f8a60_0_205"/>
          <p:cNvSpPr txBox="1"/>
          <p:nvPr/>
        </p:nvSpPr>
        <p:spPr>
          <a:xfrm>
            <a:off x="362488" y="224350"/>
            <a:ext cx="7316700" cy="8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9">
                <a:solidFill>
                  <a:srgbClr val="032D83"/>
                </a:solidFill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Implementation</a:t>
            </a:r>
            <a:r>
              <a:rPr b="1" lang="en-US" sz="2099">
                <a:solidFill>
                  <a:srgbClr val="032D83"/>
                </a:solidFill>
              </a:rPr>
              <a:t> Highlights</a:t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c2cd7f8a60_0_205"/>
          <p:cNvSpPr txBox="1"/>
          <p:nvPr/>
        </p:nvSpPr>
        <p:spPr>
          <a:xfrm>
            <a:off x="362488" y="750475"/>
            <a:ext cx="6396900" cy="8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22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•"/>
            </a:pPr>
            <a:r>
              <a:rPr lang="en-US" sz="1600">
                <a:solidFill>
                  <a:srgbClr val="00A196"/>
                </a:solidFill>
              </a:rPr>
              <a:t>Teachers practiced evaluating and adapting AI generated lessons rather than using them as written.</a:t>
            </a:r>
            <a:endParaRPr sz="1600">
              <a:solidFill>
                <a:srgbClr val="00A19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-2222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700"/>
              <a:buChar char="•"/>
            </a:pPr>
            <a:r>
              <a:rPr b="1" lang="en-US" sz="1600">
                <a:solidFill>
                  <a:srgbClr val="003366"/>
                </a:solidFill>
              </a:rPr>
              <a:t>Planning emphasized:</a:t>
            </a:r>
            <a:endParaRPr b="1" sz="1600">
              <a:solidFill>
                <a:srgbClr val="00336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Illinois Learning Standards alignment</a:t>
            </a:r>
            <a:endParaRPr sz="1600">
              <a:solidFill>
                <a:srgbClr val="00A19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Marzano’s Taxonomy</a:t>
            </a:r>
            <a:endParaRPr sz="1600">
              <a:solidFill>
                <a:srgbClr val="00A19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Interdependent student tasks</a:t>
            </a:r>
            <a:endParaRPr sz="1600">
              <a:solidFill>
                <a:srgbClr val="00A196"/>
              </a:solidFill>
            </a:endParaRPr>
          </a:p>
          <a:p>
            <a:pPr indent="-222250" lvl="2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■"/>
            </a:pPr>
            <a:r>
              <a:rPr lang="en-US" sz="1600">
                <a:solidFill>
                  <a:srgbClr val="00A196"/>
                </a:solidFill>
              </a:rPr>
              <a:t>Use of </a:t>
            </a:r>
            <a:r>
              <a:rPr lang="en-US" sz="1600">
                <a:solidFill>
                  <a:srgbClr val="00A196"/>
                </a:solidFill>
              </a:rPr>
              <a:t>Board</a:t>
            </a:r>
            <a:r>
              <a:rPr lang="en-US" sz="1600">
                <a:solidFill>
                  <a:srgbClr val="00A196"/>
                </a:solidFill>
              </a:rPr>
              <a:t>-approved curriculum resources</a:t>
            </a:r>
            <a:endParaRPr sz="1600">
              <a:solidFill>
                <a:srgbClr val="00A196"/>
              </a:solidFill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-2222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700"/>
              <a:buChar char="•"/>
            </a:pPr>
            <a:r>
              <a:rPr lang="en-US" sz="1600">
                <a:solidFill>
                  <a:srgbClr val="00A196"/>
                </a:solidFill>
              </a:rPr>
              <a:t>Department specific training was requested by staff due to strong relevance and applicability.</a:t>
            </a:r>
            <a:endParaRPr sz="1600">
              <a:solidFill>
                <a:srgbClr val="00A19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g3c2cd7f8a60_0_205" title="Tefft MS lockup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47313"/>
            <a:ext cx="772574" cy="79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c2cd7f8a60_0_226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455" name="Google Shape;455;g3c2cd7f8a60_0_226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456" name="Google Shape;456;g3c2cd7f8a60_0_226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57" name="Google Shape;457;g3c2cd7f8a60_0_226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g3c2cd7f8a60_0_226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9" name="Google Shape;459;g3c2cd7f8a60_0_226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460" name="Google Shape;460;g3c2cd7f8a60_0_226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g3c2cd7f8a60_0_226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2" name="Google Shape;462;g3c2cd7f8a60_0_226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g3c2cd7f8a60_0_226"/>
          <p:cNvSpPr txBox="1"/>
          <p:nvPr/>
        </p:nvSpPr>
        <p:spPr>
          <a:xfrm>
            <a:off x="362488" y="224350"/>
            <a:ext cx="7316700" cy="8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9">
                <a:solidFill>
                  <a:srgbClr val="032D83"/>
                </a:solidFill>
              </a:rPr>
              <a:t>Observed </a:t>
            </a:r>
            <a:r>
              <a:rPr b="1" lang="en-US" sz="2099">
                <a:solidFill>
                  <a:srgbClr val="032D83"/>
                </a:solidFill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Impact</a:t>
            </a:r>
            <a:r>
              <a:rPr b="1" lang="en-US" sz="2099">
                <a:solidFill>
                  <a:srgbClr val="032D83"/>
                </a:solidFill>
              </a:rPr>
              <a:t> (Anecdotal)</a:t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3c2cd7f8a60_0_226"/>
          <p:cNvSpPr txBox="1"/>
          <p:nvPr/>
        </p:nvSpPr>
        <p:spPr>
          <a:xfrm>
            <a:off x="326575" y="1005249"/>
            <a:ext cx="82620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lang="en-US" sz="1600">
                <a:solidFill>
                  <a:srgbClr val="00A196"/>
                </a:solidFill>
              </a:rPr>
              <a:t>Learning targets</a:t>
            </a:r>
            <a:r>
              <a:rPr b="1" lang="en-US" sz="1600">
                <a:solidFill>
                  <a:srgbClr val="00A196"/>
                </a:solidFill>
              </a:rPr>
              <a:t> more clearly aligned to Illinois Learning Standards.</a:t>
            </a:r>
            <a:endParaRPr b="1" sz="1600">
              <a:solidFill>
                <a:srgbClr val="00A196"/>
              </a:solidFill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b="1" lang="en-US" sz="1600">
                <a:solidFill>
                  <a:srgbClr val="00A196"/>
                </a:solidFill>
              </a:rPr>
              <a:t>Stronger alignment</a:t>
            </a:r>
            <a:r>
              <a:rPr lang="en-US" sz="1600">
                <a:solidFill>
                  <a:srgbClr val="00A196"/>
                </a:solidFill>
              </a:rPr>
              <a:t> between learning targets and classroom activities.</a:t>
            </a:r>
            <a:endParaRPr sz="1600">
              <a:solidFill>
                <a:srgbClr val="00A196"/>
              </a:solidFill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lang="en-US" sz="1600">
                <a:solidFill>
                  <a:srgbClr val="00A196"/>
                </a:solidFill>
              </a:rPr>
              <a:t>Increased i</a:t>
            </a:r>
            <a:r>
              <a:rPr b="1" lang="en-US" sz="1600">
                <a:solidFill>
                  <a:srgbClr val="00A196"/>
                </a:solidFill>
              </a:rPr>
              <a:t>ntentional use of curricular resources</a:t>
            </a:r>
            <a:r>
              <a:rPr lang="en-US" sz="1600">
                <a:solidFill>
                  <a:srgbClr val="00A196"/>
                </a:solidFill>
              </a:rPr>
              <a:t>, especially in mathematics.</a:t>
            </a:r>
            <a:endParaRPr sz="1600">
              <a:solidFill>
                <a:srgbClr val="00A196"/>
              </a:solidFill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lang="en-US" sz="1600">
                <a:solidFill>
                  <a:srgbClr val="00A196"/>
                </a:solidFill>
              </a:rPr>
              <a:t>Increased </a:t>
            </a:r>
            <a:r>
              <a:rPr b="1" lang="en-US" sz="1600">
                <a:solidFill>
                  <a:srgbClr val="00A196"/>
                </a:solidFill>
              </a:rPr>
              <a:t>use of interdependent tasks aligned to the Instructional Clarity model</a:t>
            </a:r>
            <a:r>
              <a:rPr lang="en-US" sz="1600">
                <a:solidFill>
                  <a:srgbClr val="00A196"/>
                </a:solidFill>
              </a:rPr>
              <a:t>.</a:t>
            </a:r>
            <a:endParaRPr sz="1600">
              <a:solidFill>
                <a:srgbClr val="00A196"/>
              </a:solidFill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b="1" lang="en-US" sz="1600">
                <a:solidFill>
                  <a:srgbClr val="00A196"/>
                </a:solidFill>
              </a:rPr>
              <a:t>Improved teacher confidence </a:t>
            </a:r>
            <a:r>
              <a:rPr lang="en-US" sz="1600">
                <a:solidFill>
                  <a:srgbClr val="00A196"/>
                </a:solidFill>
              </a:rPr>
              <a:t>in lesson design and instructional clarit</a:t>
            </a:r>
            <a:r>
              <a:rPr lang="en-US" sz="1900">
                <a:solidFill>
                  <a:srgbClr val="00A196"/>
                </a:solidFill>
              </a:rPr>
              <a:t>y.</a:t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g3c2cd7f8a60_0_226" title="Tefft MS lockup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47313"/>
            <a:ext cx="772574" cy="79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c2cd7f8a60_0_244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475" name="Google Shape;475;g3c2cd7f8a60_0_244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476" name="Google Shape;476;g3c2cd7f8a60_0_244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77" name="Google Shape;477;g3c2cd7f8a60_0_244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8" name="Google Shape;478;g3c2cd7f8a60_0_244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9" name="Google Shape;479;g3c2cd7f8a60_0_244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480" name="Google Shape;480;g3c2cd7f8a60_0_244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g3c2cd7f8a60_0_244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2" name="Google Shape;482;g3c2cd7f8a60_0_244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g3c2cd7f8a60_0_244"/>
          <p:cNvSpPr txBox="1"/>
          <p:nvPr/>
        </p:nvSpPr>
        <p:spPr>
          <a:xfrm>
            <a:off x="362488" y="224350"/>
            <a:ext cx="7316700" cy="9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9">
                <a:solidFill>
                  <a:srgbClr val="032D83"/>
                </a:solidFill>
              </a:rPr>
              <a:t>Future Plans for Tefft MS:</a:t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9">
              <a:solidFill>
                <a:srgbClr val="032D83"/>
              </a:solidFill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3c2cd7f8a60_0_244"/>
          <p:cNvSpPr txBox="1"/>
          <p:nvPr/>
        </p:nvSpPr>
        <p:spPr>
          <a:xfrm>
            <a:off x="362488" y="750475"/>
            <a:ext cx="6396900" cy="28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lang="en-US" sz="1600">
                <a:solidFill>
                  <a:srgbClr val="00A196"/>
                </a:solidFill>
              </a:rPr>
              <a:t>Continue department specific AI planning support</a:t>
            </a:r>
            <a:endParaRPr sz="1600">
              <a:solidFill>
                <a:srgbClr val="00A196"/>
              </a:solidFill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lang="en-US" sz="1600">
                <a:solidFill>
                  <a:srgbClr val="00A196"/>
                </a:solidFill>
              </a:rPr>
              <a:t>Support staff completing AI onboarding requirements</a:t>
            </a:r>
            <a:endParaRPr sz="1600">
              <a:solidFill>
                <a:srgbClr val="00A196"/>
              </a:solidFill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rabicPeriod"/>
            </a:pPr>
            <a:r>
              <a:rPr b="1" lang="en-US" sz="1600">
                <a:solidFill>
                  <a:srgbClr val="00A196"/>
                </a:solidFill>
              </a:rPr>
              <a:t>Expand focus on:</a:t>
            </a:r>
            <a:endParaRPr b="1" sz="1600">
              <a:solidFill>
                <a:srgbClr val="00A196"/>
              </a:solidFill>
            </a:endParaRPr>
          </a:p>
          <a:p>
            <a:pPr indent="-215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lphaLcPeriod"/>
            </a:pPr>
            <a:r>
              <a:rPr lang="en-US" sz="1600">
                <a:solidFill>
                  <a:srgbClr val="00A196"/>
                </a:solidFill>
              </a:rPr>
              <a:t>Differentiation</a:t>
            </a:r>
            <a:endParaRPr sz="1600">
              <a:solidFill>
                <a:srgbClr val="00A196"/>
              </a:solidFill>
            </a:endParaRPr>
          </a:p>
          <a:p>
            <a:pPr indent="-215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lphaLcPeriod"/>
            </a:pPr>
            <a:r>
              <a:rPr lang="en-US" sz="1600">
                <a:solidFill>
                  <a:srgbClr val="00A196"/>
                </a:solidFill>
              </a:rPr>
              <a:t>Alignment with our instructional clarity model</a:t>
            </a:r>
            <a:endParaRPr sz="1600">
              <a:solidFill>
                <a:srgbClr val="00A196"/>
              </a:solidFill>
            </a:endParaRPr>
          </a:p>
          <a:p>
            <a:pPr indent="-215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lphaLcPeriod"/>
            </a:pPr>
            <a:r>
              <a:rPr lang="en-US" sz="1600">
                <a:solidFill>
                  <a:srgbClr val="00A196"/>
                </a:solidFill>
              </a:rPr>
              <a:t>Alignment with our U-46 Strategic Plan</a:t>
            </a:r>
            <a:endParaRPr sz="1600">
              <a:solidFill>
                <a:srgbClr val="00A196"/>
              </a:solidFill>
            </a:endParaRPr>
          </a:p>
          <a:p>
            <a:pPr indent="-215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AutoNum type="alphaLcPeriod"/>
            </a:pPr>
            <a:r>
              <a:rPr lang="en-US" sz="1600">
                <a:solidFill>
                  <a:srgbClr val="00A196"/>
                </a:solidFill>
              </a:rPr>
              <a:t>Equity driven </a:t>
            </a:r>
            <a:r>
              <a:rPr lang="en-US" sz="1600">
                <a:solidFill>
                  <a:srgbClr val="00A196"/>
                </a:solidFill>
              </a:rPr>
              <a:t>instructional design</a:t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g3c2cd7f8a60_0_244" title="Tefft MS lockup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47313"/>
            <a:ext cx="772574" cy="79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bd93e9f7f5_1_233"/>
          <p:cNvSpPr txBox="1"/>
          <p:nvPr>
            <p:ph idx="1" type="subTitle"/>
          </p:nvPr>
        </p:nvSpPr>
        <p:spPr>
          <a:xfrm>
            <a:off x="196613" y="2865988"/>
            <a:ext cx="4003200" cy="2235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Sophia Lopez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1"/>
              <a:t>5th Grade Teacher - </a:t>
            </a:r>
            <a:r>
              <a:rPr lang="en-US" sz="1251"/>
              <a:t>Highland Elementary School</a:t>
            </a:r>
            <a:endParaRPr sz="1251"/>
          </a:p>
        </p:txBody>
      </p:sp>
      <p:pic>
        <p:nvPicPr>
          <p:cNvPr id="492" name="Google Shape;492;g3bd93e9f7f5_1_233" title="Highland ES_lockup_cmy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513" y="921051"/>
            <a:ext cx="3911262" cy="403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c2cd7f8a60_0_187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502" name="Google Shape;502;g3c2cd7f8a60_0_187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503" name="Google Shape;503;g3c2cd7f8a60_0_187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04" name="Google Shape;504;g3c2cd7f8a60_0_187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g3c2cd7f8a60_0_187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6" name="Google Shape;506;g3c2cd7f8a60_0_187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507" name="Google Shape;507;g3c2cd7f8a60_0_187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g3c2cd7f8a60_0_187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9" name="Google Shape;509;g3c2cd7f8a60_0_187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g3c2cd7f8a60_0_187"/>
          <p:cNvSpPr txBox="1"/>
          <p:nvPr/>
        </p:nvSpPr>
        <p:spPr>
          <a:xfrm>
            <a:off x="186988" y="152502"/>
            <a:ext cx="8419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032D83"/>
                </a:solidFill>
              </a:rPr>
              <a:t>How ChatGPT Supports </a:t>
            </a:r>
            <a:r>
              <a:rPr b="1" lang="en-US" sz="1800">
                <a:solidFill>
                  <a:srgbClr val="032D83"/>
                </a:solidFill>
              </a:rPr>
              <a:t>My</a:t>
            </a:r>
            <a:r>
              <a:rPr b="1" lang="en-US" sz="1800">
                <a:solidFill>
                  <a:srgbClr val="032D83"/>
                </a:solidFill>
              </a:rPr>
              <a:t> Work - Literacy: </a:t>
            </a:r>
            <a:r>
              <a:rPr b="1" lang="en-US" sz="1800">
                <a:solidFill>
                  <a:srgbClr val="032D83"/>
                </a:solidFill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Tall</a:t>
            </a:r>
            <a:r>
              <a:rPr b="1" lang="en-US" sz="1800">
                <a:solidFill>
                  <a:srgbClr val="032D83"/>
                </a:solidFill>
              </a:rPr>
              <a:t>-Tale Narrative Writing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11" name="Google Shape;511;g3c2cd7f8a60_0_187"/>
          <p:cNvSpPr txBox="1"/>
          <p:nvPr/>
        </p:nvSpPr>
        <p:spPr>
          <a:xfrm>
            <a:off x="186988" y="522763"/>
            <a:ext cx="8419200" cy="2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3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400"/>
              <a:buChar char="●"/>
            </a:pPr>
            <a:r>
              <a:rPr lang="en-US" sz="1400">
                <a:solidFill>
                  <a:srgbClr val="00A196"/>
                </a:solidFill>
              </a:rPr>
              <a:t>Aligns Lesson Planning and unit design to rigorous Common Core standards (Goal 3.1-high-quality instruction)</a:t>
            </a:r>
            <a:endParaRPr sz="1400">
              <a:solidFill>
                <a:srgbClr val="00A196"/>
              </a:solidFill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196"/>
              </a:solidFill>
            </a:endParaRPr>
          </a:p>
          <a:p>
            <a:pPr indent="-203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400"/>
              <a:buChar char="●"/>
            </a:pPr>
            <a:r>
              <a:rPr lang="en-US" sz="1400">
                <a:solidFill>
                  <a:srgbClr val="00A196"/>
                </a:solidFill>
              </a:rPr>
              <a:t>Integrates literacy and Social Studies to deepen thinking and relevance (Goal 3.2 - Engaging, meaningful learning).</a:t>
            </a:r>
            <a:endParaRPr sz="1400">
              <a:solidFill>
                <a:srgbClr val="00A196"/>
              </a:solidFill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196"/>
              </a:solidFill>
            </a:endParaRPr>
          </a:p>
          <a:p>
            <a:pPr indent="-203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400"/>
              <a:buChar char="●"/>
            </a:pPr>
            <a:r>
              <a:rPr lang="en-US" sz="1400">
                <a:solidFill>
                  <a:srgbClr val="00A196"/>
                </a:solidFill>
              </a:rPr>
              <a:t>Designs authentic performance tasks that promote creativity and real-world application (Goal 3.3 - Student ownership and application).</a:t>
            </a:r>
            <a:endParaRPr sz="1400">
              <a:solidFill>
                <a:srgbClr val="00A196"/>
              </a:solidFill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196"/>
              </a:solidFill>
            </a:endParaRPr>
          </a:p>
          <a:p>
            <a:pPr indent="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</p:txBody>
      </p:sp>
      <p:pic>
        <p:nvPicPr>
          <p:cNvPr id="512" name="Google Shape;512;g3c2cd7f8a60_0_187" title="Highland ES_lockup_cmyk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90738"/>
            <a:ext cx="633500" cy="652928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3c2cd7f8a60_0_187"/>
          <p:cNvSpPr txBox="1"/>
          <p:nvPr/>
        </p:nvSpPr>
        <p:spPr>
          <a:xfrm>
            <a:off x="186988" y="2377725"/>
            <a:ext cx="7790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50">
                <a:solidFill>
                  <a:srgbClr val="032D83"/>
                </a:solidFill>
              </a:rPr>
              <a:t>How ChatGPT Supports My Work - Math: Lesson Clarity and Instructional Design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3c2cd7f8a60_0_187"/>
          <p:cNvSpPr txBox="1"/>
          <p:nvPr/>
        </p:nvSpPr>
        <p:spPr>
          <a:xfrm>
            <a:off x="186988" y="2708625"/>
            <a:ext cx="86895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203200" lvl="0" marL="228600" rtl="0" algn="l"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400"/>
              <a:buChar char="●"/>
            </a:pPr>
            <a:r>
              <a:rPr lang="en-US" sz="1400">
                <a:solidFill>
                  <a:srgbClr val="00A196"/>
                </a:solidFill>
              </a:rPr>
              <a:t>Creates clear learning targets and success criteria so students understand expectations (Goal 3.1 Clarity and rigor).</a:t>
            </a:r>
            <a:endParaRPr sz="1400">
              <a:solidFill>
                <a:srgbClr val="00A196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t/>
            </a:r>
            <a:endParaRPr sz="1400">
              <a:solidFill>
                <a:srgbClr val="00A196"/>
              </a:solidFill>
            </a:endParaRPr>
          </a:p>
          <a:p>
            <a:pPr indent="-203200" lvl="0" marL="228600" rtl="0" algn="l"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400"/>
              <a:buChar char="●"/>
            </a:pPr>
            <a:r>
              <a:rPr lang="en-US" sz="1400">
                <a:solidFill>
                  <a:srgbClr val="00A196"/>
                </a:solidFill>
              </a:rPr>
              <a:t>Supports academic discussion with language targets and vocabulary (Goal 3.2 - Student voice and engagement.</a:t>
            </a:r>
            <a:endParaRPr sz="1400">
              <a:solidFill>
                <a:srgbClr val="00A196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t/>
            </a:r>
            <a:endParaRPr sz="1400">
              <a:solidFill>
                <a:srgbClr val="00A196"/>
              </a:solidFill>
            </a:endParaRPr>
          </a:p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600"/>
              <a:buChar char="●"/>
            </a:pPr>
            <a:r>
              <a:rPr lang="en-US" sz="1400">
                <a:solidFill>
                  <a:srgbClr val="00A196"/>
                </a:solidFill>
              </a:rPr>
              <a:t>Provides structured lesson flow and consistent checks for understanding to strengthen intentional instruction (Goal 3.3 - Purposeful planning and student-centered learning</a:t>
            </a:r>
            <a:r>
              <a:rPr lang="en-US" sz="1600">
                <a:solidFill>
                  <a:srgbClr val="00A196"/>
                </a:solidFill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c92be80c77_1_0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524" name="Google Shape;524;g3c92be80c77_1_0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525" name="Google Shape;525;g3c92be80c77_1_0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26" name="Google Shape;526;g3c92be80c77_1_0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7" name="Google Shape;527;g3c92be80c77_1_0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8" name="Google Shape;528;g3c92be80c77_1_0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529" name="Google Shape;529;g3c92be80c77_1_0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g3c92be80c77_1_0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1" name="Google Shape;531;g3c92be80c77_1_0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g3c92be80c77_1_0"/>
          <p:cNvSpPr txBox="1"/>
          <p:nvPr/>
        </p:nvSpPr>
        <p:spPr>
          <a:xfrm>
            <a:off x="186988" y="152502"/>
            <a:ext cx="8419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032D83"/>
                </a:solidFill>
              </a:rPr>
              <a:t>Impact on Student Learning &amp; </a:t>
            </a:r>
            <a:r>
              <a:rPr b="1" lang="en-US" sz="1800">
                <a:solidFill>
                  <a:srgbClr val="032D83"/>
                </a:solidFill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Engagement</a:t>
            </a:r>
            <a:endParaRPr b="1" sz="1800">
              <a:solidFill>
                <a:srgbClr val="032D8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rgbClr val="032D83"/>
              </a:solidFill>
            </a:endParaRPr>
          </a:p>
        </p:txBody>
      </p:sp>
      <p:pic>
        <p:nvPicPr>
          <p:cNvPr id="533" name="Google Shape;533;g3c92be80c77_1_0" title="1 Math board presentati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87" y="766856"/>
            <a:ext cx="3797388" cy="388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3c92be80c77_1_0" title="1 tall tale board presentatio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2875" y="720637"/>
            <a:ext cx="4733614" cy="39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3c92be80c77_1_0" title="Highland ES_lockup_cmyk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578151"/>
            <a:ext cx="548687" cy="56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bd93e9f7f5_0_543"/>
          <p:cNvSpPr txBox="1"/>
          <p:nvPr>
            <p:ph idx="1" type="subTitle"/>
          </p:nvPr>
        </p:nvSpPr>
        <p:spPr>
          <a:xfrm>
            <a:off x="196613" y="2865988"/>
            <a:ext cx="4003200" cy="2235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Sergiusz Zgrzebski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1"/>
              <a:t>Teacher at Beacon </a:t>
            </a:r>
            <a:r>
              <a:rPr lang="en-US" sz="1251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Academy</a:t>
            </a:r>
            <a:r>
              <a:rPr lang="en-US" sz="1251"/>
              <a:t> - South Elgin High School</a:t>
            </a:r>
            <a:endParaRPr sz="1251"/>
          </a:p>
        </p:txBody>
      </p:sp>
      <p:pic>
        <p:nvPicPr>
          <p:cNvPr id="542" name="Google Shape;542;g3bd93e9f7f5_0_543" title="South Elgin HS locku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863" y="889308"/>
            <a:ext cx="4003050" cy="412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bd93e9f7f5_1_19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552" name="Google Shape;552;g3bd93e9f7f5_1_19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553" name="Google Shape;553;g3bd93e9f7f5_1_19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54" name="Google Shape;554;g3bd93e9f7f5_1_19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g3bd93e9f7f5_1_19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6" name="Google Shape;556;g3bd93e9f7f5_1_19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557" name="Google Shape;557;g3bd93e9f7f5_1_1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g3bd93e9f7f5_1_19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9" name="Google Shape;559;g3bd93e9f7f5_1_1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g3bd93e9f7f5_1_19"/>
          <p:cNvSpPr txBox="1"/>
          <p:nvPr/>
        </p:nvSpPr>
        <p:spPr>
          <a:xfrm>
            <a:off x="249913" y="352021"/>
            <a:ext cx="841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300">
                <a:solidFill>
                  <a:srgbClr val="032D83"/>
                </a:solidFill>
              </a:rPr>
              <a:t>Teacher sharing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61" name="Google Shape;561;g3bd93e9f7f5_1_19"/>
          <p:cNvSpPr txBox="1"/>
          <p:nvPr/>
        </p:nvSpPr>
        <p:spPr>
          <a:xfrm>
            <a:off x="249913" y="988013"/>
            <a:ext cx="84192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g3bd93e9f7f5_1_19" title="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240" name="Google Shape;240;p2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241" name="Google Shape;241;p2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2" name="Google Shape;242;p2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2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4" name="Google Shape;244;p2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245" name="Google Shape;245;p2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246" name="Google Shape;246;p2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7" name="Google Shape;247;p2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248" name="Google Shape;248;p2"/>
          <p:cNvSpPr txBox="1"/>
          <p:nvPr/>
        </p:nvSpPr>
        <p:spPr>
          <a:xfrm>
            <a:off x="362488" y="224350"/>
            <a:ext cx="7316700" cy="28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9" u="none" cap="none" strike="noStrike">
                <a:solidFill>
                  <a:srgbClr val="032D83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1150"/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"/>
          <p:cNvSpPr txBox="1"/>
          <p:nvPr/>
        </p:nvSpPr>
        <p:spPr>
          <a:xfrm>
            <a:off x="362488" y="1088600"/>
            <a:ext cx="56838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3165" lvl="1" marL="5663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rPr>
              <a:t>Board</a:t>
            </a:r>
            <a:r>
              <a:rPr lang="en-US" sz="1900">
                <a:solidFill>
                  <a:srgbClr val="00A196"/>
                </a:solidFill>
              </a:rPr>
              <a:t>-</a:t>
            </a:r>
            <a:r>
              <a:rPr b="0" i="0" lang="en-US" sz="1900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rPr>
              <a:t>approved Staff access to ChatGPT Edu in October 2026.</a:t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283210" lvl="1" marL="5664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rPr>
              <a:t>U-46-controlled staff-only workspace</a:t>
            </a:r>
            <a:r>
              <a:rPr b="0" i="0" lang="en-US" sz="1900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rPr>
              <a:t> with administrative oversight.</a:t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283210" lvl="1" marL="5664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rPr>
              <a:t>Safe, secure, and compliant with state and federal laws for staff use. </a:t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283210" lvl="1" marL="5664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rPr>
              <a:t>Supports instruction, operations, and communication.</a:t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5720332" y="2934678"/>
            <a:ext cx="2909318" cy="1529738"/>
          </a:xfrm>
          <a:custGeom>
            <a:rect b="b" l="l" r="r" t="t"/>
            <a:pathLst>
              <a:path extrusionOk="0" h="3059476" w="5818636">
                <a:moveTo>
                  <a:pt x="0" y="0"/>
                </a:moveTo>
                <a:lnTo>
                  <a:pt x="5818636" y="0"/>
                </a:lnTo>
                <a:lnTo>
                  <a:pt x="5818636" y="3059477"/>
                </a:lnTo>
                <a:lnTo>
                  <a:pt x="0" y="3059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2"/>
          <p:cNvSpPr/>
          <p:nvPr/>
        </p:nvSpPr>
        <p:spPr>
          <a:xfrm>
            <a:off x="6527558" y="955800"/>
            <a:ext cx="1878734" cy="1869340"/>
          </a:xfrm>
          <a:custGeom>
            <a:rect b="b" l="l" r="r" t="t"/>
            <a:pathLst>
              <a:path extrusionOk="0" h="3738681" w="3757468">
                <a:moveTo>
                  <a:pt x="0" y="0"/>
                </a:moveTo>
                <a:lnTo>
                  <a:pt x="3757468" y="0"/>
                </a:lnTo>
                <a:lnTo>
                  <a:pt x="3757468" y="3738681"/>
                </a:lnTo>
                <a:lnTo>
                  <a:pt x="0" y="3738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bd93e9f7f5_1_39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572" name="Google Shape;572;g3bd93e9f7f5_1_39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573" name="Google Shape;573;g3bd93e9f7f5_1_39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74" name="Google Shape;574;g3bd93e9f7f5_1_39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5" name="Google Shape;575;g3bd93e9f7f5_1_39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6" name="Google Shape;576;g3bd93e9f7f5_1_39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577" name="Google Shape;577;g3bd93e9f7f5_1_3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g3bd93e9f7f5_1_39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9" name="Google Shape;579;g3bd93e9f7f5_1_3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g3bd93e9f7f5_1_39"/>
          <p:cNvSpPr txBox="1"/>
          <p:nvPr/>
        </p:nvSpPr>
        <p:spPr>
          <a:xfrm>
            <a:off x="249913" y="352021"/>
            <a:ext cx="841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300">
                <a:solidFill>
                  <a:srgbClr val="032D83"/>
                </a:solidFill>
              </a:rPr>
              <a:t>Teacher sharing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81" name="Google Shape;581;g3bd93e9f7f5_1_39"/>
          <p:cNvSpPr txBox="1"/>
          <p:nvPr/>
        </p:nvSpPr>
        <p:spPr>
          <a:xfrm>
            <a:off x="249913" y="988013"/>
            <a:ext cx="84192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g3bd93e9f7f5_1_39" title="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bd93e9f7f5_1_63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592" name="Google Shape;592;g3bd93e9f7f5_1_63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593" name="Google Shape;593;g3bd93e9f7f5_1_63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94" name="Google Shape;594;g3bd93e9f7f5_1_63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5" name="Google Shape;595;g3bd93e9f7f5_1_63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6" name="Google Shape;596;g3bd93e9f7f5_1_63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597" name="Google Shape;597;g3bd93e9f7f5_1_6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g3bd93e9f7f5_1_63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9" name="Google Shape;599;g3bd93e9f7f5_1_6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g3bd93e9f7f5_1_63"/>
          <p:cNvSpPr txBox="1"/>
          <p:nvPr/>
        </p:nvSpPr>
        <p:spPr>
          <a:xfrm>
            <a:off x="249913" y="352021"/>
            <a:ext cx="841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300">
                <a:solidFill>
                  <a:srgbClr val="032D83"/>
                </a:solidFill>
              </a:rPr>
              <a:t>Teacher sharing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01" name="Google Shape;601;g3bd93e9f7f5_1_63"/>
          <p:cNvSpPr txBox="1"/>
          <p:nvPr/>
        </p:nvSpPr>
        <p:spPr>
          <a:xfrm>
            <a:off x="249913" y="988013"/>
            <a:ext cx="84192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g3bd93e9f7f5_1_63" title="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bd93e9f7f5_0_536"/>
          <p:cNvSpPr txBox="1"/>
          <p:nvPr>
            <p:ph idx="1" type="subTitle"/>
          </p:nvPr>
        </p:nvSpPr>
        <p:spPr>
          <a:xfrm>
            <a:off x="196613" y="2865988"/>
            <a:ext cx="4003200" cy="2235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Valerie Albuck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1"/>
              <a:t>English Language Arts Teacher - Tefft Middle School</a:t>
            </a:r>
            <a:endParaRPr sz="1251"/>
          </a:p>
        </p:txBody>
      </p:sp>
      <p:pic>
        <p:nvPicPr>
          <p:cNvPr id="609" name="Google Shape;609;g3bd93e9f7f5_0_536" title="Tefft MS locku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688" y="1141137"/>
            <a:ext cx="3801078" cy="391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g3bd93e9f7f5_0_0"/>
          <p:cNvGrpSpPr/>
          <p:nvPr/>
        </p:nvGrpSpPr>
        <p:grpSpPr>
          <a:xfrm>
            <a:off x="713228" y="756273"/>
            <a:ext cx="2795593" cy="3610859"/>
            <a:chOff x="713228" y="756273"/>
            <a:chExt cx="2795593" cy="3610859"/>
          </a:xfrm>
        </p:grpSpPr>
        <p:grpSp>
          <p:nvGrpSpPr>
            <p:cNvPr id="615" name="Google Shape;615;g3bd93e9f7f5_0_0"/>
            <p:cNvGrpSpPr/>
            <p:nvPr/>
          </p:nvGrpSpPr>
          <p:grpSpPr>
            <a:xfrm>
              <a:off x="713228" y="756273"/>
              <a:ext cx="2795593" cy="3610859"/>
              <a:chOff x="293087" y="273641"/>
              <a:chExt cx="3511170" cy="4535116"/>
            </a:xfrm>
          </p:grpSpPr>
          <p:sp>
            <p:nvSpPr>
              <p:cNvPr id="616" name="Google Shape;616;g3bd93e9f7f5_0_0"/>
              <p:cNvSpPr/>
              <p:nvPr/>
            </p:nvSpPr>
            <p:spPr>
              <a:xfrm>
                <a:off x="2601618" y="4214808"/>
                <a:ext cx="324803" cy="324793"/>
              </a:xfrm>
              <a:custGeom>
                <a:rect b="b" l="l" r="r" t="t"/>
                <a:pathLst>
                  <a:path extrusionOk="0" h="4231" w="4231">
                    <a:moveTo>
                      <a:pt x="4230" y="2118"/>
                    </a:moveTo>
                    <a:cubicBezTo>
                      <a:pt x="4230" y="3280"/>
                      <a:pt x="3281" y="4230"/>
                      <a:pt x="2113" y="4230"/>
                    </a:cubicBezTo>
                    <a:cubicBezTo>
                      <a:pt x="944" y="4230"/>
                      <a:pt x="1" y="3280"/>
                      <a:pt x="1" y="2118"/>
                    </a:cubicBezTo>
                    <a:cubicBezTo>
                      <a:pt x="1" y="950"/>
                      <a:pt x="944" y="0"/>
                      <a:pt x="2113" y="0"/>
                    </a:cubicBezTo>
                    <a:cubicBezTo>
                      <a:pt x="3281" y="0"/>
                      <a:pt x="4230" y="950"/>
                      <a:pt x="4230" y="2118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g3bd93e9f7f5_0_0"/>
              <p:cNvSpPr/>
              <p:nvPr/>
            </p:nvSpPr>
            <p:spPr>
              <a:xfrm>
                <a:off x="3332150" y="2479887"/>
                <a:ext cx="187378" cy="187402"/>
              </a:xfrm>
              <a:custGeom>
                <a:rect b="b" l="l" r="r" t="t"/>
                <a:pathLst>
                  <a:path extrusionOk="0" h="4231" w="4230">
                    <a:moveTo>
                      <a:pt x="4230" y="2119"/>
                    </a:moveTo>
                    <a:cubicBezTo>
                      <a:pt x="4230" y="3287"/>
                      <a:pt x="3280" y="4231"/>
                      <a:pt x="2112" y="4231"/>
                    </a:cubicBezTo>
                    <a:cubicBezTo>
                      <a:pt x="944" y="4231"/>
                      <a:pt x="0" y="3287"/>
                      <a:pt x="0" y="2119"/>
                    </a:cubicBezTo>
                    <a:cubicBezTo>
                      <a:pt x="0" y="950"/>
                      <a:pt x="944" y="1"/>
                      <a:pt x="2112" y="1"/>
                    </a:cubicBezTo>
                    <a:cubicBezTo>
                      <a:pt x="3280" y="1"/>
                      <a:pt x="4230" y="950"/>
                      <a:pt x="4230" y="2119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g3bd93e9f7f5_0_0"/>
              <p:cNvSpPr/>
              <p:nvPr/>
            </p:nvSpPr>
            <p:spPr>
              <a:xfrm>
                <a:off x="293087" y="273641"/>
                <a:ext cx="181266" cy="181242"/>
              </a:xfrm>
              <a:custGeom>
                <a:rect b="b" l="l" r="r" t="t"/>
                <a:pathLst>
                  <a:path extrusionOk="0" h="3298" w="3298">
                    <a:moveTo>
                      <a:pt x="3298" y="1646"/>
                    </a:moveTo>
                    <a:cubicBezTo>
                      <a:pt x="3298" y="2555"/>
                      <a:pt x="2556" y="3298"/>
                      <a:pt x="1646" y="3298"/>
                    </a:cubicBezTo>
                    <a:cubicBezTo>
                      <a:pt x="737" y="3298"/>
                      <a:pt x="0" y="2555"/>
                      <a:pt x="0" y="1646"/>
                    </a:cubicBezTo>
                    <a:cubicBezTo>
                      <a:pt x="0" y="737"/>
                      <a:pt x="737" y="0"/>
                      <a:pt x="1646" y="0"/>
                    </a:cubicBezTo>
                    <a:cubicBezTo>
                      <a:pt x="2556" y="0"/>
                      <a:pt x="3298" y="737"/>
                      <a:pt x="3298" y="1646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g3bd93e9f7f5_0_0"/>
              <p:cNvSpPr/>
              <p:nvPr/>
            </p:nvSpPr>
            <p:spPr>
              <a:xfrm>
                <a:off x="1038559" y="4453324"/>
                <a:ext cx="192303" cy="192296"/>
              </a:xfrm>
              <a:custGeom>
                <a:rect b="b" l="l" r="r" t="t"/>
                <a:pathLst>
                  <a:path extrusionOk="0" h="2505" w="2505">
                    <a:moveTo>
                      <a:pt x="2504" y="1255"/>
                    </a:moveTo>
                    <a:cubicBezTo>
                      <a:pt x="2504" y="1946"/>
                      <a:pt x="1946" y="2504"/>
                      <a:pt x="1256" y="2504"/>
                    </a:cubicBezTo>
                    <a:cubicBezTo>
                      <a:pt x="559" y="2504"/>
                      <a:pt x="1" y="1946"/>
                      <a:pt x="1" y="1255"/>
                    </a:cubicBezTo>
                    <a:cubicBezTo>
                      <a:pt x="1" y="559"/>
                      <a:pt x="559" y="1"/>
                      <a:pt x="1256" y="1"/>
                    </a:cubicBezTo>
                    <a:cubicBezTo>
                      <a:pt x="1946" y="1"/>
                      <a:pt x="2504" y="559"/>
                      <a:pt x="2504" y="1255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g3bd93e9f7f5_0_0"/>
              <p:cNvSpPr/>
              <p:nvPr/>
            </p:nvSpPr>
            <p:spPr>
              <a:xfrm>
                <a:off x="434250" y="2832705"/>
                <a:ext cx="192226" cy="192220"/>
              </a:xfrm>
              <a:custGeom>
                <a:rect b="b" l="l" r="r" t="t"/>
                <a:pathLst>
                  <a:path extrusionOk="0" h="2504" w="2504">
                    <a:moveTo>
                      <a:pt x="2504" y="1249"/>
                    </a:moveTo>
                    <a:cubicBezTo>
                      <a:pt x="2504" y="1940"/>
                      <a:pt x="1945" y="2504"/>
                      <a:pt x="1255" y="2504"/>
                    </a:cubicBezTo>
                    <a:cubicBezTo>
                      <a:pt x="564" y="2504"/>
                      <a:pt x="0" y="1940"/>
                      <a:pt x="0" y="1249"/>
                    </a:cubicBezTo>
                    <a:cubicBezTo>
                      <a:pt x="0" y="558"/>
                      <a:pt x="564" y="0"/>
                      <a:pt x="1255" y="0"/>
                    </a:cubicBezTo>
                    <a:cubicBezTo>
                      <a:pt x="1945" y="0"/>
                      <a:pt x="2504" y="558"/>
                      <a:pt x="2504" y="1249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g3bd93e9f7f5_0_0"/>
              <p:cNvSpPr/>
              <p:nvPr/>
            </p:nvSpPr>
            <p:spPr>
              <a:xfrm>
                <a:off x="1464919" y="461450"/>
                <a:ext cx="510350" cy="510334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g3bd93e9f7f5_0_0"/>
              <p:cNvSpPr/>
              <p:nvPr/>
            </p:nvSpPr>
            <p:spPr>
              <a:xfrm>
                <a:off x="627777" y="1786738"/>
                <a:ext cx="324727" cy="324793"/>
              </a:xfrm>
              <a:custGeom>
                <a:rect b="b" l="l" r="r" t="t"/>
                <a:pathLst>
                  <a:path extrusionOk="0" h="4231" w="4230">
                    <a:moveTo>
                      <a:pt x="4230" y="2113"/>
                    </a:moveTo>
                    <a:cubicBezTo>
                      <a:pt x="4230" y="3281"/>
                      <a:pt x="3280" y="4231"/>
                      <a:pt x="2112" y="4231"/>
                    </a:cubicBezTo>
                    <a:cubicBezTo>
                      <a:pt x="950" y="4231"/>
                      <a:pt x="0" y="3281"/>
                      <a:pt x="0" y="2113"/>
                    </a:cubicBezTo>
                    <a:cubicBezTo>
                      <a:pt x="0" y="945"/>
                      <a:pt x="950" y="1"/>
                      <a:pt x="2112" y="1"/>
                    </a:cubicBezTo>
                    <a:cubicBezTo>
                      <a:pt x="3280" y="1"/>
                      <a:pt x="4230" y="945"/>
                      <a:pt x="4230" y="2113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g3bd93e9f7f5_0_0"/>
              <p:cNvSpPr/>
              <p:nvPr/>
            </p:nvSpPr>
            <p:spPr>
              <a:xfrm>
                <a:off x="782300" y="4555574"/>
                <a:ext cx="2362761" cy="253182"/>
              </a:xfrm>
              <a:custGeom>
                <a:rect b="b" l="l" r="r" t="t"/>
                <a:pathLst>
                  <a:path extrusionOk="0" h="8058" w="34075">
                    <a:moveTo>
                      <a:pt x="34075" y="4029"/>
                    </a:moveTo>
                    <a:cubicBezTo>
                      <a:pt x="34075" y="6256"/>
                      <a:pt x="26444" y="8057"/>
                      <a:pt x="17041" y="8057"/>
                    </a:cubicBezTo>
                    <a:cubicBezTo>
                      <a:pt x="7632" y="8057"/>
                      <a:pt x="1" y="6256"/>
                      <a:pt x="1" y="4029"/>
                    </a:cubicBezTo>
                    <a:cubicBezTo>
                      <a:pt x="1" y="1807"/>
                      <a:pt x="7632" y="0"/>
                      <a:pt x="17041" y="0"/>
                    </a:cubicBezTo>
                    <a:cubicBezTo>
                      <a:pt x="26444" y="0"/>
                      <a:pt x="34075" y="1807"/>
                      <a:pt x="34075" y="4029"/>
                    </a:cubicBezTo>
                    <a:close/>
                  </a:path>
                </a:pathLst>
              </a:custGeom>
              <a:solidFill>
                <a:srgbClr val="134F5C">
                  <a:alpha val="327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g3bd93e9f7f5_0_0"/>
              <p:cNvSpPr/>
              <p:nvPr/>
            </p:nvSpPr>
            <p:spPr>
              <a:xfrm>
                <a:off x="1535627" y="4051294"/>
                <a:ext cx="926891" cy="682211"/>
              </a:xfrm>
              <a:custGeom>
                <a:rect b="b" l="l" r="r" t="t"/>
                <a:pathLst>
                  <a:path extrusionOk="0" h="8887" w="12074">
                    <a:moveTo>
                      <a:pt x="5151" y="8881"/>
                    </a:moveTo>
                    <a:cubicBezTo>
                      <a:pt x="5013" y="8869"/>
                      <a:pt x="4886" y="8840"/>
                      <a:pt x="4754" y="8800"/>
                    </a:cubicBezTo>
                    <a:lnTo>
                      <a:pt x="1600" y="7707"/>
                    </a:lnTo>
                    <a:cubicBezTo>
                      <a:pt x="599" y="7361"/>
                      <a:pt x="0" y="6435"/>
                      <a:pt x="190" y="5549"/>
                    </a:cubicBezTo>
                    <a:lnTo>
                      <a:pt x="1180" y="858"/>
                    </a:lnTo>
                    <a:cubicBezTo>
                      <a:pt x="1197" y="778"/>
                      <a:pt x="1266" y="720"/>
                      <a:pt x="1358" y="715"/>
                    </a:cubicBezTo>
                    <a:lnTo>
                      <a:pt x="8621" y="7"/>
                    </a:lnTo>
                    <a:cubicBezTo>
                      <a:pt x="8696" y="1"/>
                      <a:pt x="8776" y="30"/>
                      <a:pt x="8828" y="82"/>
                    </a:cubicBezTo>
                    <a:cubicBezTo>
                      <a:pt x="8880" y="133"/>
                      <a:pt x="8897" y="202"/>
                      <a:pt x="8886" y="260"/>
                    </a:cubicBezTo>
                    <a:lnTo>
                      <a:pt x="7591" y="4634"/>
                    </a:lnTo>
                    <a:lnTo>
                      <a:pt x="7591" y="4634"/>
                    </a:lnTo>
                    <a:cubicBezTo>
                      <a:pt x="7366" y="5399"/>
                      <a:pt x="7890" y="6210"/>
                      <a:pt x="8799" y="6498"/>
                    </a:cubicBezTo>
                    <a:lnTo>
                      <a:pt x="11803" y="7448"/>
                    </a:lnTo>
                    <a:cubicBezTo>
                      <a:pt x="11964" y="7499"/>
                      <a:pt x="12074" y="7626"/>
                      <a:pt x="12062" y="7764"/>
                    </a:cubicBezTo>
                    <a:cubicBezTo>
                      <a:pt x="12057" y="7902"/>
                      <a:pt x="11947" y="8006"/>
                      <a:pt x="11786" y="8029"/>
                    </a:cubicBezTo>
                    <a:lnTo>
                      <a:pt x="5438" y="8881"/>
                    </a:lnTo>
                    <a:cubicBezTo>
                      <a:pt x="5352" y="8886"/>
                      <a:pt x="5254" y="8886"/>
                      <a:pt x="5151" y="8881"/>
                    </a:cubicBezTo>
                    <a:close/>
                    <a:moveTo>
                      <a:pt x="1583" y="1071"/>
                    </a:moveTo>
                    <a:lnTo>
                      <a:pt x="610" y="5641"/>
                    </a:lnTo>
                    <a:cubicBezTo>
                      <a:pt x="461" y="6349"/>
                      <a:pt x="944" y="7079"/>
                      <a:pt x="1732" y="7356"/>
                    </a:cubicBezTo>
                    <a:lnTo>
                      <a:pt x="4892" y="8438"/>
                    </a:lnTo>
                    <a:cubicBezTo>
                      <a:pt x="5036" y="8489"/>
                      <a:pt x="5197" y="8507"/>
                      <a:pt x="5346" y="8484"/>
                    </a:cubicBezTo>
                    <a:lnTo>
                      <a:pt x="11257" y="7684"/>
                    </a:lnTo>
                    <a:lnTo>
                      <a:pt x="8667" y="6855"/>
                    </a:lnTo>
                    <a:cubicBezTo>
                      <a:pt x="7533" y="6492"/>
                      <a:pt x="6866" y="5462"/>
                      <a:pt x="7153" y="4507"/>
                    </a:cubicBezTo>
                    <a:lnTo>
                      <a:pt x="8350" y="427"/>
                    </a:lnTo>
                    <a:close/>
                    <a:moveTo>
                      <a:pt x="7366" y="4570"/>
                    </a:moveTo>
                    <a:close/>
                  </a:path>
                </a:pathLst>
              </a:custGeom>
              <a:solidFill>
                <a:srgbClr val="D1E0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g3bd93e9f7f5_0_0"/>
              <p:cNvSpPr/>
              <p:nvPr/>
            </p:nvSpPr>
            <p:spPr>
              <a:xfrm>
                <a:off x="1553284" y="4069027"/>
                <a:ext cx="908390" cy="648971"/>
              </a:xfrm>
              <a:custGeom>
                <a:rect b="b" l="l" r="r" t="t"/>
                <a:pathLst>
                  <a:path extrusionOk="0" h="8454" w="11833">
                    <a:moveTo>
                      <a:pt x="11585" y="7153"/>
                    </a:moveTo>
                    <a:lnTo>
                      <a:pt x="8564" y="6233"/>
                    </a:lnTo>
                    <a:cubicBezTo>
                      <a:pt x="7689" y="5956"/>
                      <a:pt x="7188" y="5174"/>
                      <a:pt x="7401" y="4437"/>
                    </a:cubicBezTo>
                    <a:lnTo>
                      <a:pt x="8638" y="248"/>
                    </a:lnTo>
                    <a:cubicBezTo>
                      <a:pt x="8661" y="190"/>
                      <a:pt x="8638" y="115"/>
                      <a:pt x="8592" y="75"/>
                    </a:cubicBezTo>
                    <a:cubicBezTo>
                      <a:pt x="8541" y="23"/>
                      <a:pt x="8466" y="0"/>
                      <a:pt x="8391" y="6"/>
                    </a:cubicBezTo>
                    <a:lnTo>
                      <a:pt x="1307" y="581"/>
                    </a:lnTo>
                    <a:cubicBezTo>
                      <a:pt x="1226" y="587"/>
                      <a:pt x="1151" y="650"/>
                      <a:pt x="1134" y="725"/>
                    </a:cubicBezTo>
                    <a:lnTo>
                      <a:pt x="179" y="5237"/>
                    </a:lnTo>
                    <a:cubicBezTo>
                      <a:pt x="0" y="6095"/>
                      <a:pt x="576" y="6987"/>
                      <a:pt x="1537" y="7315"/>
                    </a:cubicBezTo>
                    <a:lnTo>
                      <a:pt x="4575" y="8368"/>
                    </a:lnTo>
                    <a:cubicBezTo>
                      <a:pt x="4696" y="8408"/>
                      <a:pt x="4829" y="8437"/>
                      <a:pt x="4955" y="8448"/>
                    </a:cubicBezTo>
                    <a:cubicBezTo>
                      <a:pt x="5047" y="8454"/>
                      <a:pt x="5145" y="8448"/>
                      <a:pt x="5237" y="8437"/>
                    </a:cubicBezTo>
                    <a:lnTo>
                      <a:pt x="11568" y="7597"/>
                    </a:lnTo>
                    <a:cubicBezTo>
                      <a:pt x="11723" y="7573"/>
                      <a:pt x="11832" y="7516"/>
                      <a:pt x="11832" y="7412"/>
                    </a:cubicBezTo>
                    <a:cubicBezTo>
                      <a:pt x="11832" y="7326"/>
                      <a:pt x="11740" y="7194"/>
                      <a:pt x="11585" y="7153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g3bd93e9f7f5_0_0"/>
              <p:cNvSpPr/>
              <p:nvPr/>
            </p:nvSpPr>
            <p:spPr>
              <a:xfrm>
                <a:off x="700629" y="2436189"/>
                <a:ext cx="2361445" cy="1971248"/>
              </a:xfrm>
              <a:custGeom>
                <a:rect b="b" l="l" r="r" t="t"/>
                <a:pathLst>
                  <a:path extrusionOk="0" h="25679" w="30761">
                    <a:moveTo>
                      <a:pt x="29931" y="23601"/>
                    </a:moveTo>
                    <a:lnTo>
                      <a:pt x="1474" y="25638"/>
                    </a:lnTo>
                    <a:cubicBezTo>
                      <a:pt x="881" y="25678"/>
                      <a:pt x="375" y="25178"/>
                      <a:pt x="369" y="24516"/>
                    </a:cubicBezTo>
                    <a:lnTo>
                      <a:pt x="6" y="1215"/>
                    </a:lnTo>
                    <a:cubicBezTo>
                      <a:pt x="1" y="559"/>
                      <a:pt x="570" y="12"/>
                      <a:pt x="1635" y="0"/>
                    </a:cubicBezTo>
                    <a:lnTo>
                      <a:pt x="29373" y="1059"/>
                    </a:lnTo>
                    <a:cubicBezTo>
                      <a:pt x="29834" y="1071"/>
                      <a:pt x="30219" y="1548"/>
                      <a:pt x="30236" y="2124"/>
                    </a:cubicBezTo>
                    <a:lnTo>
                      <a:pt x="30754" y="22496"/>
                    </a:lnTo>
                    <a:cubicBezTo>
                      <a:pt x="30760" y="23071"/>
                      <a:pt x="30403" y="23566"/>
                      <a:pt x="29931" y="23601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g3bd93e9f7f5_0_0"/>
              <p:cNvSpPr/>
              <p:nvPr/>
            </p:nvSpPr>
            <p:spPr>
              <a:xfrm>
                <a:off x="754981" y="2433963"/>
                <a:ext cx="2362750" cy="1968178"/>
              </a:xfrm>
              <a:custGeom>
                <a:rect b="b" l="l" r="r" t="t"/>
                <a:pathLst>
                  <a:path extrusionOk="0" h="25639" w="30778">
                    <a:moveTo>
                      <a:pt x="29954" y="23572"/>
                    </a:moveTo>
                    <a:lnTo>
                      <a:pt x="1479" y="25592"/>
                    </a:lnTo>
                    <a:cubicBezTo>
                      <a:pt x="875" y="25638"/>
                      <a:pt x="380" y="25132"/>
                      <a:pt x="369" y="24470"/>
                    </a:cubicBezTo>
                    <a:lnTo>
                      <a:pt x="6" y="1163"/>
                    </a:lnTo>
                    <a:cubicBezTo>
                      <a:pt x="0" y="513"/>
                      <a:pt x="472" y="1"/>
                      <a:pt x="1071" y="18"/>
                    </a:cubicBezTo>
                    <a:lnTo>
                      <a:pt x="29385" y="1019"/>
                    </a:lnTo>
                    <a:cubicBezTo>
                      <a:pt x="29845" y="1036"/>
                      <a:pt x="30230" y="1520"/>
                      <a:pt x="30248" y="2084"/>
                    </a:cubicBezTo>
                    <a:lnTo>
                      <a:pt x="30766" y="22462"/>
                    </a:lnTo>
                    <a:cubicBezTo>
                      <a:pt x="30777" y="23049"/>
                      <a:pt x="30415" y="23544"/>
                      <a:pt x="29954" y="23572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g3bd93e9f7f5_0_0"/>
              <p:cNvSpPr/>
              <p:nvPr/>
            </p:nvSpPr>
            <p:spPr>
              <a:xfrm>
                <a:off x="754059" y="2433963"/>
                <a:ext cx="2359219" cy="1751701"/>
              </a:xfrm>
              <a:custGeom>
                <a:rect b="b" l="l" r="r" t="t"/>
                <a:pathLst>
                  <a:path extrusionOk="0" h="22819" w="30732">
                    <a:moveTo>
                      <a:pt x="30732" y="21017"/>
                    </a:moveTo>
                    <a:lnTo>
                      <a:pt x="30254" y="2084"/>
                    </a:lnTo>
                    <a:cubicBezTo>
                      <a:pt x="30237" y="1508"/>
                      <a:pt x="29851" y="1036"/>
                      <a:pt x="29391" y="1019"/>
                    </a:cubicBezTo>
                    <a:lnTo>
                      <a:pt x="1077" y="18"/>
                    </a:lnTo>
                    <a:cubicBezTo>
                      <a:pt x="479" y="1"/>
                      <a:pt x="1" y="507"/>
                      <a:pt x="12" y="1163"/>
                    </a:cubicBezTo>
                    <a:lnTo>
                      <a:pt x="346" y="22818"/>
                    </a:ln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g3bd93e9f7f5_0_0"/>
              <p:cNvSpPr/>
              <p:nvPr/>
            </p:nvSpPr>
            <p:spPr>
              <a:xfrm>
                <a:off x="854394" y="2555025"/>
                <a:ext cx="2180274" cy="1505208"/>
              </a:xfrm>
              <a:custGeom>
                <a:rect b="b" l="l" r="r" t="t"/>
                <a:pathLst>
                  <a:path extrusionOk="0" h="19608" w="28401">
                    <a:moveTo>
                      <a:pt x="28400" y="18128"/>
                    </a:moveTo>
                    <a:lnTo>
                      <a:pt x="317" y="19607"/>
                    </a:lnTo>
                    <a:lnTo>
                      <a:pt x="0" y="0"/>
                    </a:lnTo>
                    <a:lnTo>
                      <a:pt x="27957" y="806"/>
                    </a:lnTo>
                    <a:close/>
                  </a:path>
                </a:pathLst>
              </a:custGeom>
              <a:solidFill>
                <a:srgbClr val="D1E0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g3bd93e9f7f5_0_0"/>
              <p:cNvSpPr/>
              <p:nvPr/>
            </p:nvSpPr>
            <p:spPr>
              <a:xfrm>
                <a:off x="861917" y="2562932"/>
                <a:ext cx="2166072" cy="1488013"/>
              </a:xfrm>
              <a:custGeom>
                <a:rect b="b" l="l" r="r" t="t"/>
                <a:pathLst>
                  <a:path extrusionOk="0" h="19384" w="28216">
                    <a:moveTo>
                      <a:pt x="317" y="19383"/>
                    </a:moveTo>
                    <a:lnTo>
                      <a:pt x="0" y="1"/>
                    </a:lnTo>
                    <a:lnTo>
                      <a:pt x="27784" y="795"/>
                    </a:lnTo>
                    <a:lnTo>
                      <a:pt x="28216" y="17927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g3bd93e9f7f5_0_0"/>
              <p:cNvSpPr/>
              <p:nvPr/>
            </p:nvSpPr>
            <p:spPr>
              <a:xfrm>
                <a:off x="946285" y="2963656"/>
                <a:ext cx="1165024" cy="956952"/>
              </a:xfrm>
              <a:custGeom>
                <a:rect b="b" l="l" r="r" t="t"/>
                <a:pathLst>
                  <a:path extrusionOk="0" h="12466" w="15176">
                    <a:moveTo>
                      <a:pt x="4621" y="6308"/>
                    </a:moveTo>
                    <a:cubicBezTo>
                      <a:pt x="4621" y="6308"/>
                      <a:pt x="6123" y="12466"/>
                      <a:pt x="10647" y="12132"/>
                    </a:cubicBezTo>
                    <a:cubicBezTo>
                      <a:pt x="15176" y="11804"/>
                      <a:pt x="14698" y="478"/>
                      <a:pt x="14698" y="478"/>
                    </a:cubicBezTo>
                    <a:lnTo>
                      <a:pt x="4829" y="1"/>
                    </a:lnTo>
                    <a:cubicBezTo>
                      <a:pt x="4829" y="1"/>
                      <a:pt x="0" y="5853"/>
                      <a:pt x="892" y="7465"/>
                    </a:cubicBezTo>
                    <a:cubicBezTo>
                      <a:pt x="1784" y="9076"/>
                      <a:pt x="4621" y="6308"/>
                      <a:pt x="4621" y="6308"/>
                    </a:cubicBez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g3bd93e9f7f5_0_0"/>
              <p:cNvSpPr/>
              <p:nvPr/>
            </p:nvSpPr>
            <p:spPr>
              <a:xfrm>
                <a:off x="2297236" y="2111003"/>
                <a:ext cx="1038741" cy="893391"/>
              </a:xfrm>
              <a:custGeom>
                <a:rect b="b" l="l" r="r" t="t"/>
                <a:pathLst>
                  <a:path extrusionOk="0" h="11638" w="13531">
                    <a:moveTo>
                      <a:pt x="0" y="7137"/>
                    </a:moveTo>
                    <a:cubicBezTo>
                      <a:pt x="0" y="6055"/>
                      <a:pt x="547" y="5048"/>
                      <a:pt x="1445" y="4467"/>
                    </a:cubicBezTo>
                    <a:cubicBezTo>
                      <a:pt x="3827" y="2936"/>
                      <a:pt x="8834" y="1"/>
                      <a:pt x="10848" y="1042"/>
                    </a:cubicBezTo>
                    <a:cubicBezTo>
                      <a:pt x="13530" y="2435"/>
                      <a:pt x="2855" y="11637"/>
                      <a:pt x="1134" y="10348"/>
                    </a:cubicBezTo>
                    <a:cubicBezTo>
                      <a:pt x="225" y="9669"/>
                      <a:pt x="6" y="8276"/>
                      <a:pt x="0" y="713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g3bd93e9f7f5_0_0"/>
              <p:cNvSpPr/>
              <p:nvPr/>
            </p:nvSpPr>
            <p:spPr>
              <a:xfrm>
                <a:off x="1290433" y="2270065"/>
                <a:ext cx="1332914" cy="1718999"/>
              </a:xfrm>
              <a:custGeom>
                <a:rect b="b" l="l" r="r" t="t"/>
                <a:pathLst>
                  <a:path extrusionOk="0" h="22393" w="17363">
                    <a:moveTo>
                      <a:pt x="7890" y="21149"/>
                    </a:moveTo>
                    <a:cubicBezTo>
                      <a:pt x="2331" y="22393"/>
                      <a:pt x="0" y="12563"/>
                      <a:pt x="1577" y="5019"/>
                    </a:cubicBezTo>
                    <a:cubicBezTo>
                      <a:pt x="2049" y="2740"/>
                      <a:pt x="4080" y="1"/>
                      <a:pt x="6647" y="127"/>
                    </a:cubicBezTo>
                    <a:lnTo>
                      <a:pt x="15343" y="1140"/>
                    </a:lnTo>
                    <a:cubicBezTo>
                      <a:pt x="17322" y="2348"/>
                      <a:pt x="17363" y="5353"/>
                      <a:pt x="16747" y="8546"/>
                    </a:cubicBezTo>
                    <a:cubicBezTo>
                      <a:pt x="15768" y="13657"/>
                      <a:pt x="12695" y="20068"/>
                      <a:pt x="7890" y="21149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g3bd93e9f7f5_0_0"/>
              <p:cNvSpPr/>
              <p:nvPr/>
            </p:nvSpPr>
            <p:spPr>
              <a:xfrm>
                <a:off x="1638956" y="2397268"/>
                <a:ext cx="933109" cy="1358510"/>
              </a:xfrm>
              <a:custGeom>
                <a:rect b="b" l="l" r="r" t="t"/>
                <a:pathLst>
                  <a:path extrusionOk="0" h="17697" w="12155">
                    <a:moveTo>
                      <a:pt x="10354" y="628"/>
                    </a:moveTo>
                    <a:cubicBezTo>
                      <a:pt x="9358" y="1313"/>
                      <a:pt x="3005" y="2602"/>
                      <a:pt x="156" y="881"/>
                    </a:cubicBezTo>
                    <a:cubicBezTo>
                      <a:pt x="1" y="2199"/>
                      <a:pt x="1261" y="5198"/>
                      <a:pt x="1854" y="8052"/>
                    </a:cubicBezTo>
                    <a:cubicBezTo>
                      <a:pt x="2775" y="12426"/>
                      <a:pt x="4864" y="17697"/>
                      <a:pt x="6630" y="16114"/>
                    </a:cubicBezTo>
                    <a:cubicBezTo>
                      <a:pt x="10072" y="13036"/>
                      <a:pt x="11608" y="7770"/>
                      <a:pt x="11908" y="4616"/>
                    </a:cubicBezTo>
                    <a:cubicBezTo>
                      <a:pt x="12155" y="1923"/>
                      <a:pt x="11263" y="1"/>
                      <a:pt x="10354" y="628"/>
                    </a:cubicBez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g3bd93e9f7f5_0_0"/>
              <p:cNvSpPr/>
              <p:nvPr/>
            </p:nvSpPr>
            <p:spPr>
              <a:xfrm>
                <a:off x="1597121" y="2215241"/>
                <a:ext cx="891876" cy="343381"/>
              </a:xfrm>
              <a:custGeom>
                <a:rect b="b" l="l" r="r" t="t"/>
                <a:pathLst>
                  <a:path extrusionOk="0" h="4473" w="13237">
                    <a:moveTo>
                      <a:pt x="13237" y="2539"/>
                    </a:moveTo>
                    <a:cubicBezTo>
                      <a:pt x="13237" y="3609"/>
                      <a:pt x="10676" y="4472"/>
                      <a:pt x="7229" y="4467"/>
                    </a:cubicBezTo>
                    <a:cubicBezTo>
                      <a:pt x="3407" y="4461"/>
                      <a:pt x="1" y="3408"/>
                      <a:pt x="1" y="2124"/>
                    </a:cubicBezTo>
                    <a:cubicBezTo>
                      <a:pt x="1" y="835"/>
                      <a:pt x="3407" y="1"/>
                      <a:pt x="7229" y="231"/>
                    </a:cubicBezTo>
                    <a:cubicBezTo>
                      <a:pt x="10676" y="438"/>
                      <a:pt x="13237" y="1468"/>
                      <a:pt x="13237" y="2539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g3bd93e9f7f5_0_0"/>
              <p:cNvSpPr/>
              <p:nvPr/>
            </p:nvSpPr>
            <p:spPr>
              <a:xfrm>
                <a:off x="1464925" y="1398911"/>
                <a:ext cx="1239718" cy="1054521"/>
              </a:xfrm>
              <a:custGeom>
                <a:rect b="b" l="l" r="r" t="t"/>
                <a:pathLst>
                  <a:path extrusionOk="0" h="13737" w="16149">
                    <a:moveTo>
                      <a:pt x="16148" y="8074"/>
                    </a:moveTo>
                    <a:cubicBezTo>
                      <a:pt x="16148" y="11233"/>
                      <a:pt x="13127" y="13737"/>
                      <a:pt x="8978" y="13656"/>
                    </a:cubicBezTo>
                    <a:cubicBezTo>
                      <a:pt x="4282" y="13570"/>
                      <a:pt x="0" y="10272"/>
                      <a:pt x="0" y="6319"/>
                    </a:cubicBezTo>
                    <a:cubicBezTo>
                      <a:pt x="0" y="2359"/>
                      <a:pt x="4288" y="0"/>
                      <a:pt x="8978" y="927"/>
                    </a:cubicBezTo>
                    <a:cubicBezTo>
                      <a:pt x="13121" y="1755"/>
                      <a:pt x="16148" y="4915"/>
                      <a:pt x="16148" y="8074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g3bd93e9f7f5_0_0"/>
              <p:cNvSpPr/>
              <p:nvPr/>
            </p:nvSpPr>
            <p:spPr>
              <a:xfrm>
                <a:off x="1566948" y="1676347"/>
                <a:ext cx="1070523" cy="622487"/>
              </a:xfrm>
              <a:custGeom>
                <a:rect b="b" l="l" r="r" t="t"/>
                <a:pathLst>
                  <a:path extrusionOk="0" h="8109" w="13945">
                    <a:moveTo>
                      <a:pt x="12241" y="1634"/>
                    </a:moveTo>
                    <a:lnTo>
                      <a:pt x="2372" y="184"/>
                    </a:lnTo>
                    <a:cubicBezTo>
                      <a:pt x="1083" y="0"/>
                      <a:pt x="1" y="875"/>
                      <a:pt x="1" y="2158"/>
                    </a:cubicBezTo>
                    <a:lnTo>
                      <a:pt x="1" y="3205"/>
                    </a:lnTo>
                    <a:cubicBezTo>
                      <a:pt x="1" y="4489"/>
                      <a:pt x="1083" y="5611"/>
                      <a:pt x="2372" y="5703"/>
                    </a:cubicBezTo>
                    <a:lnTo>
                      <a:pt x="2832" y="5738"/>
                    </a:lnTo>
                    <a:cubicBezTo>
                      <a:pt x="3644" y="5795"/>
                      <a:pt x="4392" y="6209"/>
                      <a:pt x="4875" y="6825"/>
                    </a:cubicBezTo>
                    <a:cubicBezTo>
                      <a:pt x="5405" y="7510"/>
                      <a:pt x="6463" y="8005"/>
                      <a:pt x="7643" y="8057"/>
                    </a:cubicBezTo>
                    <a:cubicBezTo>
                      <a:pt x="8788" y="8109"/>
                      <a:pt x="9744" y="7740"/>
                      <a:pt x="10210" y="7159"/>
                    </a:cubicBezTo>
                    <a:cubicBezTo>
                      <a:pt x="10618" y="6641"/>
                      <a:pt x="11240" y="6365"/>
                      <a:pt x="11879" y="6417"/>
                    </a:cubicBezTo>
                    <a:lnTo>
                      <a:pt x="12230" y="6445"/>
                    </a:lnTo>
                    <a:cubicBezTo>
                      <a:pt x="13179" y="6514"/>
                      <a:pt x="13927" y="5720"/>
                      <a:pt x="13927" y="4661"/>
                    </a:cubicBezTo>
                    <a:lnTo>
                      <a:pt x="13927" y="3798"/>
                    </a:lnTo>
                    <a:cubicBezTo>
                      <a:pt x="13945" y="2739"/>
                      <a:pt x="13191" y="1767"/>
                      <a:pt x="12241" y="1634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g3bd93e9f7f5_0_0"/>
              <p:cNvSpPr/>
              <p:nvPr/>
            </p:nvSpPr>
            <p:spPr>
              <a:xfrm>
                <a:off x="1659760" y="1744209"/>
                <a:ext cx="912305" cy="381906"/>
              </a:xfrm>
              <a:custGeom>
                <a:rect b="b" l="l" r="r" t="t"/>
                <a:pathLst>
                  <a:path extrusionOk="0" h="4975" w="11884">
                    <a:moveTo>
                      <a:pt x="1663" y="1"/>
                    </a:moveTo>
                    <a:cubicBezTo>
                      <a:pt x="732" y="1"/>
                      <a:pt x="0" y="655"/>
                      <a:pt x="0" y="1568"/>
                    </a:cubicBezTo>
                    <a:lnTo>
                      <a:pt x="0" y="2298"/>
                    </a:lnTo>
                    <a:cubicBezTo>
                      <a:pt x="0" y="3300"/>
                      <a:pt x="881" y="4186"/>
                      <a:pt x="1940" y="4272"/>
                    </a:cubicBezTo>
                    <a:lnTo>
                      <a:pt x="10428" y="4969"/>
                    </a:lnTo>
                    <a:cubicBezTo>
                      <a:pt x="10471" y="4973"/>
                      <a:pt x="10514" y="4975"/>
                      <a:pt x="10557" y="4975"/>
                    </a:cubicBezTo>
                    <a:cubicBezTo>
                      <a:pt x="11306" y="4975"/>
                      <a:pt x="11884" y="4359"/>
                      <a:pt x="11878" y="3553"/>
                    </a:cubicBezTo>
                    <a:lnTo>
                      <a:pt x="11878" y="2931"/>
                    </a:lnTo>
                    <a:cubicBezTo>
                      <a:pt x="11878" y="2091"/>
                      <a:pt x="11239" y="1314"/>
                      <a:pt x="10428" y="1199"/>
                    </a:cubicBezTo>
                    <a:lnTo>
                      <a:pt x="1940" y="20"/>
                    </a:lnTo>
                    <a:cubicBezTo>
                      <a:pt x="1846" y="7"/>
                      <a:pt x="1753" y="1"/>
                      <a:pt x="1663" y="1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g3bd93e9f7f5_0_0"/>
              <p:cNvSpPr/>
              <p:nvPr/>
            </p:nvSpPr>
            <p:spPr>
              <a:xfrm>
                <a:off x="1869181" y="1868649"/>
                <a:ext cx="542977" cy="150920"/>
              </a:xfrm>
              <a:custGeom>
                <a:rect b="b" l="l" r="r" t="t"/>
                <a:pathLst>
                  <a:path extrusionOk="0" h="1966" w="7073">
                    <a:moveTo>
                      <a:pt x="816" y="1"/>
                    </a:moveTo>
                    <a:cubicBezTo>
                      <a:pt x="355" y="1"/>
                      <a:pt x="0" y="251"/>
                      <a:pt x="0" y="608"/>
                    </a:cubicBezTo>
                    <a:cubicBezTo>
                      <a:pt x="0" y="1005"/>
                      <a:pt x="437" y="1368"/>
                      <a:pt x="973" y="1420"/>
                    </a:cubicBezTo>
                    <a:cubicBezTo>
                      <a:pt x="1020" y="1425"/>
                      <a:pt x="1067" y="1428"/>
                      <a:pt x="1112" y="1428"/>
                    </a:cubicBezTo>
                    <a:cubicBezTo>
                      <a:pt x="1570" y="1428"/>
                      <a:pt x="1922" y="1173"/>
                      <a:pt x="1922" y="827"/>
                    </a:cubicBezTo>
                    <a:cubicBezTo>
                      <a:pt x="1922" y="442"/>
                      <a:pt x="1502" y="85"/>
                      <a:pt x="973" y="10"/>
                    </a:cubicBezTo>
                    <a:cubicBezTo>
                      <a:pt x="919" y="4"/>
                      <a:pt x="867" y="1"/>
                      <a:pt x="816" y="1"/>
                    </a:cubicBezTo>
                    <a:close/>
                    <a:moveTo>
                      <a:pt x="6129" y="642"/>
                    </a:moveTo>
                    <a:cubicBezTo>
                      <a:pt x="5726" y="642"/>
                      <a:pt x="5415" y="877"/>
                      <a:pt x="5415" y="1213"/>
                    </a:cubicBezTo>
                    <a:cubicBezTo>
                      <a:pt x="5415" y="1581"/>
                      <a:pt x="5789" y="1909"/>
                      <a:pt x="6250" y="1961"/>
                    </a:cubicBezTo>
                    <a:cubicBezTo>
                      <a:pt x="6282" y="1964"/>
                      <a:pt x="6314" y="1965"/>
                      <a:pt x="6346" y="1965"/>
                    </a:cubicBezTo>
                    <a:cubicBezTo>
                      <a:pt x="6755" y="1965"/>
                      <a:pt x="7073" y="1728"/>
                      <a:pt x="7073" y="1403"/>
                    </a:cubicBezTo>
                    <a:cubicBezTo>
                      <a:pt x="7067" y="1040"/>
                      <a:pt x="6704" y="712"/>
                      <a:pt x="6250" y="649"/>
                    </a:cubicBezTo>
                    <a:cubicBezTo>
                      <a:pt x="6209" y="644"/>
                      <a:pt x="6169" y="642"/>
                      <a:pt x="6129" y="642"/>
                    </a:cubicBezTo>
                    <a:close/>
                  </a:path>
                </a:pathLst>
              </a:custGeom>
              <a:solidFill>
                <a:srgbClr val="F3F7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g3bd93e9f7f5_0_0"/>
              <p:cNvSpPr/>
              <p:nvPr/>
            </p:nvSpPr>
            <p:spPr>
              <a:xfrm>
                <a:off x="1638572" y="1464239"/>
                <a:ext cx="1018781" cy="568215"/>
              </a:xfrm>
              <a:custGeom>
                <a:rect b="b" l="l" r="r" t="t"/>
                <a:pathLst>
                  <a:path extrusionOk="0" h="7402" w="13271">
                    <a:moveTo>
                      <a:pt x="6768" y="524"/>
                    </a:moveTo>
                    <a:cubicBezTo>
                      <a:pt x="4028" y="1"/>
                      <a:pt x="1456" y="732"/>
                      <a:pt x="0" y="2337"/>
                    </a:cubicBezTo>
                    <a:cubicBezTo>
                      <a:pt x="414" y="3655"/>
                      <a:pt x="2503" y="5497"/>
                      <a:pt x="5812" y="6486"/>
                    </a:cubicBezTo>
                    <a:cubicBezTo>
                      <a:pt x="8839" y="7401"/>
                      <a:pt x="10934" y="7355"/>
                      <a:pt x="13271" y="6964"/>
                    </a:cubicBezTo>
                    <a:cubicBezTo>
                      <a:pt x="13271" y="4092"/>
                      <a:pt x="10514" y="1244"/>
                      <a:pt x="6768" y="524"/>
                    </a:cubicBez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g3bd93e9f7f5_0_0"/>
              <p:cNvSpPr/>
              <p:nvPr/>
            </p:nvSpPr>
            <p:spPr>
              <a:xfrm>
                <a:off x="1435753" y="1242075"/>
                <a:ext cx="1302054" cy="651197"/>
              </a:xfrm>
              <a:custGeom>
                <a:rect b="b" l="l" r="r" t="t"/>
                <a:pathLst>
                  <a:path extrusionOk="0" h="8483" w="16961">
                    <a:moveTo>
                      <a:pt x="16960" y="8483"/>
                    </a:moveTo>
                    <a:lnTo>
                      <a:pt x="16442" y="8414"/>
                    </a:lnTo>
                    <a:cubicBezTo>
                      <a:pt x="16442" y="5594"/>
                      <a:pt x="13501" y="2659"/>
                      <a:pt x="9496" y="1778"/>
                    </a:cubicBezTo>
                    <a:cubicBezTo>
                      <a:pt x="4961" y="788"/>
                      <a:pt x="818" y="2745"/>
                      <a:pt x="818" y="6267"/>
                    </a:cubicBezTo>
                    <a:lnTo>
                      <a:pt x="1" y="6152"/>
                    </a:lnTo>
                    <a:cubicBezTo>
                      <a:pt x="1" y="2187"/>
                      <a:pt x="4558" y="0"/>
                      <a:pt x="9496" y="1122"/>
                    </a:cubicBezTo>
                    <a:cubicBezTo>
                      <a:pt x="13818" y="2118"/>
                      <a:pt x="16960" y="5369"/>
                      <a:pt x="16960" y="8483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g3bd93e9f7f5_0_0"/>
              <p:cNvSpPr/>
              <p:nvPr/>
            </p:nvSpPr>
            <p:spPr>
              <a:xfrm>
                <a:off x="2731048" y="1636121"/>
                <a:ext cx="31014" cy="285412"/>
              </a:xfrm>
              <a:custGeom>
                <a:rect b="b" l="l" r="r" t="t"/>
                <a:pathLst>
                  <a:path extrusionOk="0" h="3718" w="404">
                    <a:moveTo>
                      <a:pt x="202" y="3701"/>
                    </a:moveTo>
                    <a:lnTo>
                      <a:pt x="202" y="3701"/>
                    </a:lnTo>
                    <a:cubicBezTo>
                      <a:pt x="99" y="3689"/>
                      <a:pt x="1" y="3580"/>
                      <a:pt x="1" y="3453"/>
                    </a:cubicBezTo>
                    <a:lnTo>
                      <a:pt x="1" y="208"/>
                    </a:lnTo>
                    <a:cubicBezTo>
                      <a:pt x="1" y="87"/>
                      <a:pt x="87" y="0"/>
                      <a:pt x="202" y="18"/>
                    </a:cubicBezTo>
                    <a:lnTo>
                      <a:pt x="202" y="18"/>
                    </a:lnTo>
                    <a:cubicBezTo>
                      <a:pt x="311" y="41"/>
                      <a:pt x="404" y="156"/>
                      <a:pt x="404" y="277"/>
                    </a:cubicBezTo>
                    <a:lnTo>
                      <a:pt x="404" y="3511"/>
                    </a:lnTo>
                    <a:cubicBezTo>
                      <a:pt x="404" y="3626"/>
                      <a:pt x="311" y="3718"/>
                      <a:pt x="202" y="370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g3bd93e9f7f5_0_0"/>
              <p:cNvSpPr/>
              <p:nvPr/>
            </p:nvSpPr>
            <p:spPr>
              <a:xfrm>
                <a:off x="2356884" y="2088971"/>
                <a:ext cx="391898" cy="288483"/>
              </a:xfrm>
              <a:custGeom>
                <a:rect b="b" l="l" r="r" t="t"/>
                <a:pathLst>
                  <a:path extrusionOk="0" h="3758" w="5105">
                    <a:moveTo>
                      <a:pt x="259" y="3758"/>
                    </a:moveTo>
                    <a:cubicBezTo>
                      <a:pt x="127" y="3752"/>
                      <a:pt x="12" y="3643"/>
                      <a:pt x="6" y="3499"/>
                    </a:cubicBezTo>
                    <a:cubicBezTo>
                      <a:pt x="0" y="3355"/>
                      <a:pt x="110" y="3234"/>
                      <a:pt x="242" y="3234"/>
                    </a:cubicBezTo>
                    <a:cubicBezTo>
                      <a:pt x="4155" y="3177"/>
                      <a:pt x="4633" y="328"/>
                      <a:pt x="4656" y="207"/>
                    </a:cubicBezTo>
                    <a:cubicBezTo>
                      <a:pt x="4673" y="75"/>
                      <a:pt x="4783" y="0"/>
                      <a:pt x="4903" y="29"/>
                    </a:cubicBezTo>
                    <a:cubicBezTo>
                      <a:pt x="5019" y="63"/>
                      <a:pt x="5105" y="190"/>
                      <a:pt x="5088" y="322"/>
                    </a:cubicBezTo>
                    <a:cubicBezTo>
                      <a:pt x="5076" y="357"/>
                      <a:pt x="4547" y="3660"/>
                      <a:pt x="271" y="3752"/>
                    </a:cubicBezTo>
                    <a:cubicBezTo>
                      <a:pt x="265" y="3758"/>
                      <a:pt x="265" y="3758"/>
                      <a:pt x="259" y="3758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g3bd93e9f7f5_0_0"/>
              <p:cNvSpPr/>
              <p:nvPr/>
            </p:nvSpPr>
            <p:spPr>
              <a:xfrm>
                <a:off x="2671016" y="1833566"/>
                <a:ext cx="141406" cy="306676"/>
              </a:xfrm>
              <a:custGeom>
                <a:rect b="b" l="l" r="r" t="t"/>
                <a:pathLst>
                  <a:path extrusionOk="0" h="3995" w="1842">
                    <a:moveTo>
                      <a:pt x="1209" y="3972"/>
                    </a:moveTo>
                    <a:lnTo>
                      <a:pt x="345" y="3903"/>
                    </a:lnTo>
                    <a:cubicBezTo>
                      <a:pt x="161" y="3885"/>
                      <a:pt x="259" y="3822"/>
                      <a:pt x="259" y="3621"/>
                    </a:cubicBezTo>
                    <a:cubicBezTo>
                      <a:pt x="259" y="3621"/>
                      <a:pt x="691" y="1837"/>
                      <a:pt x="0" y="306"/>
                    </a:cubicBezTo>
                    <a:cubicBezTo>
                      <a:pt x="0" y="133"/>
                      <a:pt x="52" y="35"/>
                      <a:pt x="150" y="1"/>
                    </a:cubicBezTo>
                    <a:lnTo>
                      <a:pt x="1209" y="81"/>
                    </a:lnTo>
                    <a:cubicBezTo>
                      <a:pt x="1387" y="110"/>
                      <a:pt x="1491" y="294"/>
                      <a:pt x="1531" y="490"/>
                    </a:cubicBezTo>
                    <a:cubicBezTo>
                      <a:pt x="1813" y="1693"/>
                      <a:pt x="1842" y="2809"/>
                      <a:pt x="1531" y="3644"/>
                    </a:cubicBezTo>
                    <a:cubicBezTo>
                      <a:pt x="1462" y="3828"/>
                      <a:pt x="1387" y="3995"/>
                      <a:pt x="1209" y="3972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g3bd93e9f7f5_0_0"/>
              <p:cNvSpPr/>
              <p:nvPr/>
            </p:nvSpPr>
            <p:spPr>
              <a:xfrm>
                <a:off x="2282650" y="2306759"/>
                <a:ext cx="140561" cy="98566"/>
              </a:xfrm>
              <a:custGeom>
                <a:rect b="b" l="l" r="r" t="t"/>
                <a:pathLst>
                  <a:path extrusionOk="0" h="1284" w="1831">
                    <a:moveTo>
                      <a:pt x="1" y="616"/>
                    </a:moveTo>
                    <a:lnTo>
                      <a:pt x="1" y="616"/>
                    </a:lnTo>
                    <a:cubicBezTo>
                      <a:pt x="1" y="271"/>
                      <a:pt x="277" y="0"/>
                      <a:pt x="605" y="23"/>
                    </a:cubicBezTo>
                    <a:lnTo>
                      <a:pt x="1249" y="52"/>
                    </a:lnTo>
                    <a:cubicBezTo>
                      <a:pt x="1572" y="69"/>
                      <a:pt x="1831" y="345"/>
                      <a:pt x="1831" y="685"/>
                    </a:cubicBezTo>
                    <a:lnTo>
                      <a:pt x="1831" y="685"/>
                    </a:lnTo>
                    <a:cubicBezTo>
                      <a:pt x="1831" y="1019"/>
                      <a:pt x="1572" y="1283"/>
                      <a:pt x="1249" y="1278"/>
                    </a:cubicBezTo>
                    <a:lnTo>
                      <a:pt x="605" y="1260"/>
                    </a:lnTo>
                    <a:cubicBezTo>
                      <a:pt x="271" y="1249"/>
                      <a:pt x="1" y="961"/>
                      <a:pt x="1" y="616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g3bd93e9f7f5_0_0"/>
              <p:cNvSpPr/>
              <p:nvPr/>
            </p:nvSpPr>
            <p:spPr>
              <a:xfrm>
                <a:off x="1327972" y="1655083"/>
                <a:ext cx="269147" cy="433953"/>
              </a:xfrm>
              <a:custGeom>
                <a:rect b="b" l="l" r="r" t="t"/>
                <a:pathLst>
                  <a:path extrusionOk="0" h="5653" w="3506">
                    <a:moveTo>
                      <a:pt x="3355" y="3080"/>
                    </a:moveTo>
                    <a:cubicBezTo>
                      <a:pt x="3212" y="4570"/>
                      <a:pt x="2492" y="5652"/>
                      <a:pt x="1733" y="5635"/>
                    </a:cubicBezTo>
                    <a:cubicBezTo>
                      <a:pt x="1232" y="5629"/>
                      <a:pt x="426" y="5635"/>
                      <a:pt x="426" y="5635"/>
                    </a:cubicBezTo>
                    <a:cubicBezTo>
                      <a:pt x="0" y="5169"/>
                      <a:pt x="541" y="3903"/>
                      <a:pt x="651" y="2815"/>
                    </a:cubicBezTo>
                    <a:cubicBezTo>
                      <a:pt x="754" y="1739"/>
                      <a:pt x="162" y="335"/>
                      <a:pt x="979" y="1"/>
                    </a:cubicBezTo>
                    <a:cubicBezTo>
                      <a:pt x="979" y="1"/>
                      <a:pt x="1876" y="139"/>
                      <a:pt x="2268" y="260"/>
                    </a:cubicBezTo>
                    <a:cubicBezTo>
                      <a:pt x="2987" y="473"/>
                      <a:pt x="3505" y="1595"/>
                      <a:pt x="3355" y="308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g3bd93e9f7f5_0_0"/>
              <p:cNvSpPr/>
              <p:nvPr/>
            </p:nvSpPr>
            <p:spPr>
              <a:xfrm>
                <a:off x="1266558" y="1649786"/>
                <a:ext cx="231147" cy="443625"/>
              </a:xfrm>
              <a:custGeom>
                <a:rect b="b" l="l" r="r" t="t"/>
                <a:pathLst>
                  <a:path extrusionOk="0" h="5779" w="3011">
                    <a:moveTo>
                      <a:pt x="2861" y="3022"/>
                    </a:moveTo>
                    <a:cubicBezTo>
                      <a:pt x="2705" y="4576"/>
                      <a:pt x="1974" y="5779"/>
                      <a:pt x="1232" y="5704"/>
                    </a:cubicBezTo>
                    <a:cubicBezTo>
                      <a:pt x="484" y="5635"/>
                      <a:pt x="0" y="4311"/>
                      <a:pt x="162" y="2757"/>
                    </a:cubicBezTo>
                    <a:cubicBezTo>
                      <a:pt x="311" y="1204"/>
                      <a:pt x="1048" y="1"/>
                      <a:pt x="1784" y="70"/>
                    </a:cubicBezTo>
                    <a:cubicBezTo>
                      <a:pt x="2527" y="145"/>
                      <a:pt x="3010" y="1462"/>
                      <a:pt x="2861" y="3022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g3bd93e9f7f5_0_0"/>
              <p:cNvSpPr/>
              <p:nvPr/>
            </p:nvSpPr>
            <p:spPr>
              <a:xfrm>
                <a:off x="936535" y="2478564"/>
                <a:ext cx="957444" cy="1122611"/>
              </a:xfrm>
              <a:custGeom>
                <a:rect b="b" l="l" r="r" t="t"/>
                <a:pathLst>
                  <a:path extrusionOk="0" h="14624" w="12472">
                    <a:moveTo>
                      <a:pt x="7908" y="47"/>
                    </a:moveTo>
                    <a:cubicBezTo>
                      <a:pt x="6774" y="1"/>
                      <a:pt x="5698" y="565"/>
                      <a:pt x="5042" y="1520"/>
                    </a:cubicBezTo>
                    <a:cubicBezTo>
                      <a:pt x="3321" y="4052"/>
                      <a:pt x="1" y="9404"/>
                      <a:pt x="990" y="11643"/>
                    </a:cubicBezTo>
                    <a:cubicBezTo>
                      <a:pt x="2314" y="14624"/>
                      <a:pt x="12471" y="3333"/>
                      <a:pt x="11211" y="1405"/>
                    </a:cubicBezTo>
                    <a:cubicBezTo>
                      <a:pt x="10543" y="381"/>
                      <a:pt x="9105" y="93"/>
                      <a:pt x="7908" y="4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g3bd93e9f7f5_0_0"/>
              <p:cNvSpPr/>
              <p:nvPr/>
            </p:nvSpPr>
            <p:spPr>
              <a:xfrm>
                <a:off x="2974297" y="4595200"/>
                <a:ext cx="715241" cy="165725"/>
              </a:xfrm>
              <a:custGeom>
                <a:rect b="b" l="l" r="r" t="t"/>
                <a:pathLst>
                  <a:path extrusionOk="0" h="2159" w="18704">
                    <a:moveTo>
                      <a:pt x="18704" y="1082"/>
                    </a:moveTo>
                    <a:cubicBezTo>
                      <a:pt x="18704" y="1675"/>
                      <a:pt x="14520" y="2158"/>
                      <a:pt x="9352" y="2158"/>
                    </a:cubicBezTo>
                    <a:cubicBezTo>
                      <a:pt x="4190" y="2158"/>
                      <a:pt x="1" y="1675"/>
                      <a:pt x="1" y="1082"/>
                    </a:cubicBezTo>
                    <a:cubicBezTo>
                      <a:pt x="1" y="484"/>
                      <a:pt x="4190" y="0"/>
                      <a:pt x="9352" y="0"/>
                    </a:cubicBezTo>
                    <a:cubicBezTo>
                      <a:pt x="14520" y="0"/>
                      <a:pt x="18704" y="484"/>
                      <a:pt x="18704" y="1082"/>
                    </a:cubicBezTo>
                    <a:close/>
                  </a:path>
                </a:pathLst>
              </a:custGeom>
              <a:solidFill>
                <a:srgbClr val="134F5C">
                  <a:alpha val="327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g3bd93e9f7f5_0_0"/>
              <p:cNvSpPr/>
              <p:nvPr/>
            </p:nvSpPr>
            <p:spPr>
              <a:xfrm>
                <a:off x="3386257" y="3189429"/>
                <a:ext cx="41992" cy="47364"/>
              </a:xfrm>
              <a:custGeom>
                <a:rect b="b" l="l" r="r" t="t"/>
                <a:pathLst>
                  <a:path extrusionOk="0" h="617" w="547">
                    <a:moveTo>
                      <a:pt x="0" y="311"/>
                    </a:moveTo>
                    <a:cubicBezTo>
                      <a:pt x="0" y="484"/>
                      <a:pt x="121" y="616"/>
                      <a:pt x="271" y="616"/>
                    </a:cubicBezTo>
                    <a:cubicBezTo>
                      <a:pt x="426" y="616"/>
                      <a:pt x="547" y="484"/>
                      <a:pt x="547" y="311"/>
                    </a:cubicBezTo>
                    <a:cubicBezTo>
                      <a:pt x="547" y="138"/>
                      <a:pt x="426" y="0"/>
                      <a:pt x="271" y="0"/>
                    </a:cubicBezTo>
                    <a:cubicBezTo>
                      <a:pt x="121" y="0"/>
                      <a:pt x="0" y="138"/>
                      <a:pt x="0" y="311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g3bd93e9f7f5_0_0"/>
              <p:cNvSpPr/>
              <p:nvPr/>
            </p:nvSpPr>
            <p:spPr>
              <a:xfrm>
                <a:off x="3298282" y="3187203"/>
                <a:ext cx="108780" cy="291170"/>
              </a:xfrm>
              <a:custGeom>
                <a:rect b="b" l="l" r="r" t="t"/>
                <a:pathLst>
                  <a:path extrusionOk="0" h="3793" w="1417">
                    <a:moveTo>
                      <a:pt x="1" y="1951"/>
                    </a:moveTo>
                    <a:cubicBezTo>
                      <a:pt x="1" y="1951"/>
                      <a:pt x="122" y="3684"/>
                      <a:pt x="496" y="3718"/>
                    </a:cubicBezTo>
                    <a:cubicBezTo>
                      <a:pt x="1215" y="3793"/>
                      <a:pt x="1417" y="1951"/>
                      <a:pt x="1417" y="1951"/>
                    </a:cubicBezTo>
                    <a:lnTo>
                      <a:pt x="1417" y="1"/>
                    </a:lnTo>
                    <a:lnTo>
                      <a:pt x="1" y="1"/>
                    </a:lnTo>
                    <a:lnTo>
                      <a:pt x="1" y="1951"/>
                    </a:ln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g3bd93e9f7f5_0_0"/>
              <p:cNvSpPr/>
              <p:nvPr/>
            </p:nvSpPr>
            <p:spPr>
              <a:xfrm>
                <a:off x="3298282" y="3185897"/>
                <a:ext cx="109701" cy="129963"/>
              </a:xfrm>
              <a:custGeom>
                <a:rect b="b" l="l" r="r" t="t"/>
                <a:pathLst>
                  <a:path extrusionOk="0" h="1693" w="1429">
                    <a:moveTo>
                      <a:pt x="398" y="1692"/>
                    </a:moveTo>
                    <a:lnTo>
                      <a:pt x="398" y="1692"/>
                    </a:lnTo>
                    <a:cubicBezTo>
                      <a:pt x="254" y="1692"/>
                      <a:pt x="122" y="1663"/>
                      <a:pt x="1" y="1606"/>
                    </a:cubicBezTo>
                    <a:lnTo>
                      <a:pt x="1" y="0"/>
                    </a:lnTo>
                    <a:lnTo>
                      <a:pt x="1417" y="0"/>
                    </a:lnTo>
                    <a:lnTo>
                      <a:pt x="1417" y="645"/>
                    </a:lnTo>
                    <a:cubicBezTo>
                      <a:pt x="1428" y="1226"/>
                      <a:pt x="956" y="1692"/>
                      <a:pt x="398" y="1692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g3bd93e9f7f5_0_0"/>
              <p:cNvSpPr/>
              <p:nvPr/>
            </p:nvSpPr>
            <p:spPr>
              <a:xfrm>
                <a:off x="3254140" y="3084258"/>
                <a:ext cx="153842" cy="216554"/>
              </a:xfrm>
              <a:custGeom>
                <a:rect b="b" l="l" r="r" t="t"/>
                <a:pathLst>
                  <a:path extrusionOk="0" h="2821" w="2004">
                    <a:moveTo>
                      <a:pt x="973" y="2821"/>
                    </a:moveTo>
                    <a:lnTo>
                      <a:pt x="973" y="2821"/>
                    </a:lnTo>
                    <a:cubicBezTo>
                      <a:pt x="1531" y="2821"/>
                      <a:pt x="2003" y="2349"/>
                      <a:pt x="2003" y="1779"/>
                    </a:cubicBezTo>
                    <a:lnTo>
                      <a:pt x="2003" y="944"/>
                    </a:lnTo>
                    <a:cubicBezTo>
                      <a:pt x="2003" y="403"/>
                      <a:pt x="1560" y="1"/>
                      <a:pt x="1031" y="29"/>
                    </a:cubicBezTo>
                    <a:lnTo>
                      <a:pt x="1031" y="29"/>
                    </a:lnTo>
                    <a:cubicBezTo>
                      <a:pt x="513" y="58"/>
                      <a:pt x="81" y="490"/>
                      <a:pt x="58" y="1008"/>
                    </a:cubicBezTo>
                    <a:lnTo>
                      <a:pt x="23" y="1813"/>
                    </a:lnTo>
                    <a:cubicBezTo>
                      <a:pt x="0" y="2372"/>
                      <a:pt x="421" y="2821"/>
                      <a:pt x="973" y="2821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g3bd93e9f7f5_0_0"/>
              <p:cNvSpPr/>
              <p:nvPr/>
            </p:nvSpPr>
            <p:spPr>
              <a:xfrm>
                <a:off x="3247538" y="3022844"/>
                <a:ext cx="193531" cy="195367"/>
              </a:xfrm>
              <a:custGeom>
                <a:rect b="b" l="l" r="r" t="t"/>
                <a:pathLst>
                  <a:path extrusionOk="0" h="2545" w="2521">
                    <a:moveTo>
                      <a:pt x="1473" y="1405"/>
                    </a:moveTo>
                    <a:cubicBezTo>
                      <a:pt x="1560" y="1319"/>
                      <a:pt x="1801" y="1911"/>
                      <a:pt x="1893" y="2055"/>
                    </a:cubicBezTo>
                    <a:cubicBezTo>
                      <a:pt x="1986" y="2199"/>
                      <a:pt x="1957" y="2544"/>
                      <a:pt x="1957" y="2544"/>
                    </a:cubicBezTo>
                    <a:lnTo>
                      <a:pt x="2089" y="2544"/>
                    </a:lnTo>
                    <a:lnTo>
                      <a:pt x="2089" y="2170"/>
                    </a:lnTo>
                    <a:cubicBezTo>
                      <a:pt x="2089" y="2170"/>
                      <a:pt x="2181" y="2147"/>
                      <a:pt x="2250" y="2228"/>
                    </a:cubicBezTo>
                    <a:cubicBezTo>
                      <a:pt x="2250" y="2228"/>
                      <a:pt x="2521" y="1652"/>
                      <a:pt x="2452" y="1336"/>
                    </a:cubicBezTo>
                    <a:cubicBezTo>
                      <a:pt x="2377" y="904"/>
                      <a:pt x="2262" y="893"/>
                      <a:pt x="2106" y="617"/>
                    </a:cubicBezTo>
                    <a:cubicBezTo>
                      <a:pt x="1784" y="24"/>
                      <a:pt x="6" y="1"/>
                      <a:pt x="6" y="1687"/>
                    </a:cubicBezTo>
                    <a:cubicBezTo>
                      <a:pt x="0" y="1693"/>
                      <a:pt x="1042" y="1854"/>
                      <a:pt x="1473" y="1405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g3bd93e9f7f5_0_0"/>
              <p:cNvSpPr/>
              <p:nvPr/>
            </p:nvSpPr>
            <p:spPr>
              <a:xfrm>
                <a:off x="2855641" y="3298515"/>
                <a:ext cx="353054" cy="306216"/>
              </a:xfrm>
              <a:custGeom>
                <a:rect b="b" l="l" r="r" t="t"/>
                <a:pathLst>
                  <a:path extrusionOk="0" h="3989" w="4599">
                    <a:moveTo>
                      <a:pt x="449" y="329"/>
                    </a:moveTo>
                    <a:cubicBezTo>
                      <a:pt x="996" y="709"/>
                      <a:pt x="1399" y="588"/>
                      <a:pt x="1399" y="588"/>
                    </a:cubicBezTo>
                    <a:cubicBezTo>
                      <a:pt x="1399" y="588"/>
                      <a:pt x="1341" y="444"/>
                      <a:pt x="1313" y="231"/>
                    </a:cubicBezTo>
                    <a:cubicBezTo>
                      <a:pt x="1284" y="1"/>
                      <a:pt x="1577" y="133"/>
                      <a:pt x="1641" y="519"/>
                    </a:cubicBezTo>
                    <a:cubicBezTo>
                      <a:pt x="1681" y="789"/>
                      <a:pt x="2492" y="2360"/>
                      <a:pt x="3125" y="2763"/>
                    </a:cubicBezTo>
                    <a:lnTo>
                      <a:pt x="3586" y="2130"/>
                    </a:lnTo>
                    <a:lnTo>
                      <a:pt x="4599" y="2636"/>
                    </a:lnTo>
                    <a:cubicBezTo>
                      <a:pt x="4599" y="2636"/>
                      <a:pt x="3730" y="3989"/>
                      <a:pt x="3223" y="3960"/>
                    </a:cubicBezTo>
                    <a:cubicBezTo>
                      <a:pt x="2458" y="3914"/>
                      <a:pt x="1324" y="1439"/>
                      <a:pt x="1324" y="1439"/>
                    </a:cubicBezTo>
                    <a:cubicBezTo>
                      <a:pt x="939" y="916"/>
                      <a:pt x="214" y="916"/>
                      <a:pt x="104" y="801"/>
                    </a:cubicBezTo>
                    <a:cubicBezTo>
                      <a:pt x="1" y="674"/>
                      <a:pt x="208" y="156"/>
                      <a:pt x="449" y="329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g3bd93e9f7f5_0_0"/>
              <p:cNvSpPr/>
              <p:nvPr/>
            </p:nvSpPr>
            <p:spPr>
              <a:xfrm>
                <a:off x="3091087" y="3331678"/>
                <a:ext cx="532459" cy="433876"/>
              </a:xfrm>
              <a:custGeom>
                <a:rect b="b" l="l" r="r" t="t"/>
                <a:pathLst>
                  <a:path extrusionOk="0" h="5652" w="6936">
                    <a:moveTo>
                      <a:pt x="6935" y="2492"/>
                    </a:moveTo>
                    <a:lnTo>
                      <a:pt x="5756" y="472"/>
                    </a:lnTo>
                    <a:cubicBezTo>
                      <a:pt x="5727" y="415"/>
                      <a:pt x="5687" y="357"/>
                      <a:pt x="5641" y="305"/>
                    </a:cubicBezTo>
                    <a:cubicBezTo>
                      <a:pt x="5635" y="300"/>
                      <a:pt x="5629" y="288"/>
                      <a:pt x="5629" y="282"/>
                    </a:cubicBezTo>
                    <a:lnTo>
                      <a:pt x="5595" y="248"/>
                    </a:lnTo>
                    <a:lnTo>
                      <a:pt x="5554" y="213"/>
                    </a:lnTo>
                    <a:lnTo>
                      <a:pt x="5543" y="196"/>
                    </a:lnTo>
                    <a:cubicBezTo>
                      <a:pt x="5428" y="104"/>
                      <a:pt x="5249" y="0"/>
                      <a:pt x="4996" y="0"/>
                    </a:cubicBezTo>
                    <a:lnTo>
                      <a:pt x="4087" y="0"/>
                    </a:lnTo>
                    <a:cubicBezTo>
                      <a:pt x="4087" y="0"/>
                      <a:pt x="3972" y="950"/>
                      <a:pt x="3091" y="731"/>
                    </a:cubicBezTo>
                    <a:cubicBezTo>
                      <a:pt x="2671" y="622"/>
                      <a:pt x="2706" y="0"/>
                      <a:pt x="2706" y="0"/>
                    </a:cubicBezTo>
                    <a:lnTo>
                      <a:pt x="2096" y="0"/>
                    </a:lnTo>
                    <a:cubicBezTo>
                      <a:pt x="1796" y="0"/>
                      <a:pt x="1526" y="161"/>
                      <a:pt x="1371" y="392"/>
                    </a:cubicBezTo>
                    <a:lnTo>
                      <a:pt x="53" y="1899"/>
                    </a:lnTo>
                    <a:cubicBezTo>
                      <a:pt x="1" y="2009"/>
                      <a:pt x="904" y="3189"/>
                      <a:pt x="1140" y="2930"/>
                    </a:cubicBezTo>
                    <a:lnTo>
                      <a:pt x="1227" y="2814"/>
                    </a:lnTo>
                    <a:lnTo>
                      <a:pt x="1227" y="5652"/>
                    </a:lnTo>
                    <a:lnTo>
                      <a:pt x="5859" y="5652"/>
                    </a:lnTo>
                    <a:lnTo>
                      <a:pt x="5859" y="3096"/>
                    </a:lnTo>
                    <a:lnTo>
                      <a:pt x="5859" y="3327"/>
                    </a:lnTo>
                    <a:cubicBezTo>
                      <a:pt x="6182" y="3235"/>
                      <a:pt x="6792" y="2907"/>
                      <a:pt x="6935" y="2492"/>
                    </a:cubicBezTo>
                    <a:close/>
                  </a:path>
                </a:pathLst>
              </a:custGeom>
              <a:solidFill>
                <a:srgbClr val="88AD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g3bd93e9f7f5_0_0"/>
              <p:cNvSpPr/>
              <p:nvPr/>
            </p:nvSpPr>
            <p:spPr>
              <a:xfrm>
                <a:off x="3170618" y="3763724"/>
                <a:ext cx="221014" cy="831518"/>
              </a:xfrm>
              <a:custGeom>
                <a:rect b="b" l="l" r="r" t="t"/>
                <a:pathLst>
                  <a:path extrusionOk="0" h="10832" w="2879">
                    <a:moveTo>
                      <a:pt x="1" y="10831"/>
                    </a:moveTo>
                    <a:lnTo>
                      <a:pt x="1324" y="10831"/>
                    </a:lnTo>
                    <a:lnTo>
                      <a:pt x="2878" y="1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g3bd93e9f7f5_0_0"/>
              <p:cNvSpPr/>
              <p:nvPr/>
            </p:nvSpPr>
            <p:spPr>
              <a:xfrm>
                <a:off x="3236484" y="3763724"/>
                <a:ext cx="155147" cy="831518"/>
              </a:xfrm>
              <a:custGeom>
                <a:rect b="b" l="l" r="r" t="t"/>
                <a:pathLst>
                  <a:path extrusionOk="0" h="10832" w="2021">
                    <a:moveTo>
                      <a:pt x="1554" y="1"/>
                    </a:moveTo>
                    <a:lnTo>
                      <a:pt x="0" y="10831"/>
                    </a:lnTo>
                    <a:lnTo>
                      <a:pt x="466" y="10831"/>
                    </a:lnTo>
                    <a:lnTo>
                      <a:pt x="2020" y="1"/>
                    </a:ln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g3bd93e9f7f5_0_0"/>
              <p:cNvSpPr/>
              <p:nvPr/>
            </p:nvSpPr>
            <p:spPr>
              <a:xfrm>
                <a:off x="3316015" y="3763724"/>
                <a:ext cx="222703" cy="831518"/>
              </a:xfrm>
              <a:custGeom>
                <a:rect b="b" l="l" r="r" t="t"/>
                <a:pathLst>
                  <a:path extrusionOk="0" h="10832" w="2901">
                    <a:moveTo>
                      <a:pt x="1600" y="10831"/>
                    </a:moveTo>
                    <a:lnTo>
                      <a:pt x="2901" y="10831"/>
                    </a:lnTo>
                    <a:lnTo>
                      <a:pt x="2849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g3bd93e9f7f5_0_0"/>
              <p:cNvSpPr/>
              <p:nvPr/>
            </p:nvSpPr>
            <p:spPr>
              <a:xfrm>
                <a:off x="3427328" y="3763724"/>
                <a:ext cx="111390" cy="831518"/>
              </a:xfrm>
              <a:custGeom>
                <a:rect b="b" l="l" r="r" t="t"/>
                <a:pathLst>
                  <a:path extrusionOk="0" h="10832" w="1451">
                    <a:moveTo>
                      <a:pt x="0" y="1"/>
                    </a:moveTo>
                    <a:cubicBezTo>
                      <a:pt x="0" y="1100"/>
                      <a:pt x="829" y="1129"/>
                      <a:pt x="818" y="2210"/>
                    </a:cubicBezTo>
                    <a:cubicBezTo>
                      <a:pt x="766" y="5531"/>
                      <a:pt x="818" y="10831"/>
                      <a:pt x="818" y="10831"/>
                    </a:cubicBezTo>
                    <a:lnTo>
                      <a:pt x="1451" y="10831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g3bd93e9f7f5_0_0"/>
              <p:cNvSpPr/>
              <p:nvPr/>
            </p:nvSpPr>
            <p:spPr>
              <a:xfrm>
                <a:off x="3185203" y="3415201"/>
                <a:ext cx="51357" cy="255858"/>
              </a:xfrm>
              <a:custGeom>
                <a:rect b="b" l="l" r="r" t="t"/>
                <a:pathLst>
                  <a:path extrusionOk="0" h="3333" w="669">
                    <a:moveTo>
                      <a:pt x="668" y="0"/>
                    </a:moveTo>
                    <a:lnTo>
                      <a:pt x="668" y="0"/>
                    </a:lnTo>
                    <a:cubicBezTo>
                      <a:pt x="404" y="46"/>
                      <a:pt x="317" y="512"/>
                      <a:pt x="1" y="806"/>
                    </a:cubicBezTo>
                    <a:lnTo>
                      <a:pt x="1" y="3332"/>
                    </a:lnTo>
                    <a:cubicBezTo>
                      <a:pt x="58" y="3102"/>
                      <a:pt x="317" y="1514"/>
                      <a:pt x="668" y="0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g3bd93e9f7f5_0_0"/>
              <p:cNvSpPr/>
              <p:nvPr/>
            </p:nvSpPr>
            <p:spPr>
              <a:xfrm>
                <a:off x="3450742" y="4594729"/>
                <a:ext cx="213414" cy="86207"/>
              </a:xfrm>
              <a:custGeom>
                <a:rect b="b" l="l" r="r" t="t"/>
                <a:pathLst>
                  <a:path extrusionOk="0" h="1123" w="2780">
                    <a:moveTo>
                      <a:pt x="0" y="6"/>
                    </a:moveTo>
                    <a:lnTo>
                      <a:pt x="0" y="1123"/>
                    </a:lnTo>
                    <a:lnTo>
                      <a:pt x="2671" y="1123"/>
                    </a:lnTo>
                    <a:cubicBezTo>
                      <a:pt x="2671" y="1123"/>
                      <a:pt x="2780" y="564"/>
                      <a:pt x="1802" y="518"/>
                    </a:cubicBezTo>
                    <a:cubicBezTo>
                      <a:pt x="1088" y="490"/>
                      <a:pt x="1007" y="0"/>
                      <a:pt x="100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g3bd93e9f7f5_0_0"/>
              <p:cNvSpPr/>
              <p:nvPr/>
            </p:nvSpPr>
            <p:spPr>
              <a:xfrm>
                <a:off x="3170618" y="4595190"/>
                <a:ext cx="87592" cy="86207"/>
              </a:xfrm>
              <a:custGeom>
                <a:rect b="b" l="l" r="r" t="t"/>
                <a:pathLst>
                  <a:path extrusionOk="0" h="1123" w="1141">
                    <a:moveTo>
                      <a:pt x="1" y="1122"/>
                    </a:moveTo>
                    <a:lnTo>
                      <a:pt x="1140" y="1122"/>
                    </a:lnTo>
                    <a:lnTo>
                      <a:pt x="1140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g3bd93e9f7f5_0_0"/>
              <p:cNvSpPr/>
              <p:nvPr/>
            </p:nvSpPr>
            <p:spPr>
              <a:xfrm>
                <a:off x="3132234" y="4622979"/>
                <a:ext cx="113155" cy="58418"/>
              </a:xfrm>
              <a:custGeom>
                <a:rect b="b" l="l" r="r" t="t"/>
                <a:pathLst>
                  <a:path extrusionOk="0" h="761" w="1474">
                    <a:moveTo>
                      <a:pt x="0" y="760"/>
                    </a:moveTo>
                    <a:lnTo>
                      <a:pt x="1473" y="760"/>
                    </a:lnTo>
                    <a:lnTo>
                      <a:pt x="1473" y="398"/>
                    </a:lnTo>
                    <a:cubicBezTo>
                      <a:pt x="1473" y="173"/>
                      <a:pt x="1295" y="1"/>
                      <a:pt x="1076" y="1"/>
                    </a:cubicBezTo>
                    <a:lnTo>
                      <a:pt x="397" y="1"/>
                    </a:lnTo>
                    <a:cubicBezTo>
                      <a:pt x="173" y="1"/>
                      <a:pt x="0" y="179"/>
                      <a:pt x="0" y="398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g3bd93e9f7f5_0_0"/>
              <p:cNvSpPr/>
              <p:nvPr/>
            </p:nvSpPr>
            <p:spPr>
              <a:xfrm>
                <a:off x="3408750" y="3388179"/>
                <a:ext cx="129967" cy="375611"/>
              </a:xfrm>
              <a:custGeom>
                <a:rect b="b" l="l" r="r" t="t"/>
                <a:pathLst>
                  <a:path extrusionOk="0" h="4893" w="1693">
                    <a:moveTo>
                      <a:pt x="1290" y="1"/>
                    </a:moveTo>
                    <a:lnTo>
                      <a:pt x="1290" y="1"/>
                    </a:lnTo>
                    <a:cubicBezTo>
                      <a:pt x="1272" y="864"/>
                      <a:pt x="1301" y="2424"/>
                      <a:pt x="1226" y="2907"/>
                    </a:cubicBezTo>
                    <a:cubicBezTo>
                      <a:pt x="985" y="4415"/>
                      <a:pt x="1" y="4893"/>
                      <a:pt x="1" y="4893"/>
                    </a:cubicBezTo>
                    <a:lnTo>
                      <a:pt x="1693" y="4893"/>
                    </a:lnTo>
                    <a:lnTo>
                      <a:pt x="1693" y="1969"/>
                    </a:lnTo>
                    <a:cubicBezTo>
                      <a:pt x="1693" y="1497"/>
                      <a:pt x="1503" y="519"/>
                      <a:pt x="1290" y="1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g3bd93e9f7f5_0_0"/>
              <p:cNvSpPr/>
              <p:nvPr/>
            </p:nvSpPr>
            <p:spPr>
              <a:xfrm>
                <a:off x="3481679" y="3541099"/>
                <a:ext cx="160828" cy="295622"/>
              </a:xfrm>
              <a:custGeom>
                <a:rect b="b" l="l" r="r" t="t"/>
                <a:pathLst>
                  <a:path extrusionOk="0" h="3851" w="2095">
                    <a:moveTo>
                      <a:pt x="1715" y="0"/>
                    </a:moveTo>
                    <a:cubicBezTo>
                      <a:pt x="1715" y="0"/>
                      <a:pt x="1324" y="409"/>
                      <a:pt x="823" y="593"/>
                    </a:cubicBezTo>
                    <a:cubicBezTo>
                      <a:pt x="863" y="639"/>
                      <a:pt x="984" y="863"/>
                      <a:pt x="1042" y="1024"/>
                    </a:cubicBezTo>
                    <a:lnTo>
                      <a:pt x="363" y="2935"/>
                    </a:lnTo>
                    <a:cubicBezTo>
                      <a:pt x="363" y="2935"/>
                      <a:pt x="104" y="2941"/>
                      <a:pt x="0" y="3079"/>
                    </a:cubicBezTo>
                    <a:lnTo>
                      <a:pt x="484" y="3850"/>
                    </a:lnTo>
                    <a:lnTo>
                      <a:pt x="806" y="3229"/>
                    </a:lnTo>
                    <a:lnTo>
                      <a:pt x="1980" y="1347"/>
                    </a:lnTo>
                    <a:cubicBezTo>
                      <a:pt x="2072" y="1157"/>
                      <a:pt x="2095" y="909"/>
                      <a:pt x="1715" y="0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g3bd93e9f7f5_0_0"/>
              <p:cNvSpPr/>
              <p:nvPr/>
            </p:nvSpPr>
            <p:spPr>
              <a:xfrm>
                <a:off x="2824704" y="1073725"/>
                <a:ext cx="979553" cy="884026"/>
              </a:xfrm>
              <a:custGeom>
                <a:rect b="b" l="l" r="r" t="t"/>
                <a:pathLst>
                  <a:path extrusionOk="0" h="11516" w="12760">
                    <a:moveTo>
                      <a:pt x="6377" y="0"/>
                    </a:moveTo>
                    <a:cubicBezTo>
                      <a:pt x="2855" y="0"/>
                      <a:pt x="1" y="2274"/>
                      <a:pt x="1" y="5076"/>
                    </a:cubicBezTo>
                    <a:cubicBezTo>
                      <a:pt x="1" y="6877"/>
                      <a:pt x="1169" y="8460"/>
                      <a:pt x="2947" y="9358"/>
                    </a:cubicBezTo>
                    <a:cubicBezTo>
                      <a:pt x="2717" y="9847"/>
                      <a:pt x="2303" y="10474"/>
                      <a:pt x="1601" y="10739"/>
                    </a:cubicBezTo>
                    <a:cubicBezTo>
                      <a:pt x="852" y="11027"/>
                      <a:pt x="3828" y="11516"/>
                      <a:pt x="5387" y="10094"/>
                    </a:cubicBezTo>
                    <a:cubicBezTo>
                      <a:pt x="5710" y="10135"/>
                      <a:pt x="6043" y="10158"/>
                      <a:pt x="6377" y="10158"/>
                    </a:cubicBezTo>
                    <a:cubicBezTo>
                      <a:pt x="9905" y="10158"/>
                      <a:pt x="12759" y="7885"/>
                      <a:pt x="12759" y="5082"/>
                    </a:cubicBezTo>
                    <a:cubicBezTo>
                      <a:pt x="12759" y="2274"/>
                      <a:pt x="9905" y="0"/>
                      <a:pt x="6377" y="0"/>
                    </a:cubicBezTo>
                    <a:close/>
                  </a:path>
                </a:pathLst>
              </a:custGeom>
              <a:solidFill>
                <a:srgbClr val="88AD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68" name="Google Shape;668;g3bd93e9f7f5_0_0"/>
              <p:cNvGrpSpPr/>
              <p:nvPr/>
            </p:nvGrpSpPr>
            <p:grpSpPr>
              <a:xfrm>
                <a:off x="3050673" y="1341842"/>
                <a:ext cx="527533" cy="273512"/>
                <a:chOff x="7999109" y="908965"/>
                <a:chExt cx="502460" cy="260513"/>
              </a:xfrm>
            </p:grpSpPr>
            <p:sp>
              <p:nvSpPr>
                <p:cNvPr id="669" name="Google Shape;669;g3bd93e9f7f5_0_0"/>
                <p:cNvSpPr/>
                <p:nvPr/>
              </p:nvSpPr>
              <p:spPr>
                <a:xfrm>
                  <a:off x="7999109" y="908965"/>
                  <a:ext cx="178480" cy="31220"/>
                </a:xfrm>
                <a:custGeom>
                  <a:rect b="b" l="l" r="r" t="t"/>
                  <a:pathLst>
                    <a:path extrusionOk="0" h="427" w="2441">
                      <a:moveTo>
                        <a:pt x="0" y="1"/>
                      </a:moveTo>
                      <a:lnTo>
                        <a:pt x="2440" y="1"/>
                      </a:lnTo>
                      <a:lnTo>
                        <a:pt x="2440" y="426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0" name="Google Shape;670;g3bd93e9f7f5_0_0"/>
                <p:cNvSpPr/>
                <p:nvPr/>
              </p:nvSpPr>
              <p:spPr>
                <a:xfrm>
                  <a:off x="7999109" y="1061705"/>
                  <a:ext cx="234853" cy="31220"/>
                </a:xfrm>
                <a:custGeom>
                  <a:rect b="b" l="l" r="r" t="t"/>
                  <a:pathLst>
                    <a:path extrusionOk="0" h="427" w="3212">
                      <a:moveTo>
                        <a:pt x="0" y="1"/>
                      </a:moveTo>
                      <a:lnTo>
                        <a:pt x="3211" y="1"/>
                      </a:lnTo>
                      <a:lnTo>
                        <a:pt x="3211" y="426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1" name="Google Shape;671;g3bd93e9f7f5_0_0"/>
                <p:cNvSpPr/>
                <p:nvPr/>
              </p:nvSpPr>
              <p:spPr>
                <a:xfrm>
                  <a:off x="8266715" y="1061705"/>
                  <a:ext cx="234853" cy="31220"/>
                </a:xfrm>
                <a:custGeom>
                  <a:rect b="b" l="l" r="r" t="t"/>
                  <a:pathLst>
                    <a:path extrusionOk="0" h="427" w="3212">
                      <a:moveTo>
                        <a:pt x="0" y="1"/>
                      </a:moveTo>
                      <a:lnTo>
                        <a:pt x="3211" y="1"/>
                      </a:lnTo>
                      <a:lnTo>
                        <a:pt x="3211" y="426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/>
                    <a:t>    </a:t>
                  </a:r>
                  <a:endParaRPr sz="1400"/>
                </a:p>
              </p:txBody>
            </p:sp>
            <p:sp>
              <p:nvSpPr>
                <p:cNvPr id="672" name="Google Shape;672;g3bd93e9f7f5_0_0"/>
                <p:cNvSpPr/>
                <p:nvPr/>
              </p:nvSpPr>
              <p:spPr>
                <a:xfrm>
                  <a:off x="8216192" y="908965"/>
                  <a:ext cx="285378" cy="31220"/>
                </a:xfrm>
                <a:custGeom>
                  <a:rect b="b" l="l" r="r" t="t"/>
                  <a:pathLst>
                    <a:path extrusionOk="0" h="427" w="3903">
                      <a:moveTo>
                        <a:pt x="1" y="1"/>
                      </a:moveTo>
                      <a:lnTo>
                        <a:pt x="3902" y="1"/>
                      </a:lnTo>
                      <a:lnTo>
                        <a:pt x="3902" y="426"/>
                      </a:lnTo>
                      <a:lnTo>
                        <a:pt x="1" y="426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g3bd93e9f7f5_0_0"/>
                <p:cNvSpPr/>
                <p:nvPr/>
              </p:nvSpPr>
              <p:spPr>
                <a:xfrm>
                  <a:off x="7999109" y="985591"/>
                  <a:ext cx="104412" cy="30781"/>
                </a:xfrm>
                <a:custGeom>
                  <a:rect b="b" l="l" r="r" t="t"/>
                  <a:pathLst>
                    <a:path extrusionOk="0" h="421" w="1428">
                      <a:moveTo>
                        <a:pt x="0" y="0"/>
                      </a:moveTo>
                      <a:lnTo>
                        <a:pt x="1427" y="0"/>
                      </a:lnTo>
                      <a:lnTo>
                        <a:pt x="1427" y="420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g3bd93e9f7f5_0_0"/>
                <p:cNvSpPr/>
                <p:nvPr/>
              </p:nvSpPr>
              <p:spPr>
                <a:xfrm>
                  <a:off x="8141759" y="985591"/>
                  <a:ext cx="144334" cy="30781"/>
                </a:xfrm>
                <a:custGeom>
                  <a:rect b="b" l="l" r="r" t="t"/>
                  <a:pathLst>
                    <a:path extrusionOk="0" h="421" w="1974">
                      <a:moveTo>
                        <a:pt x="0" y="0"/>
                      </a:moveTo>
                      <a:lnTo>
                        <a:pt x="1974" y="0"/>
                      </a:lnTo>
                      <a:lnTo>
                        <a:pt x="1974" y="420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g3bd93e9f7f5_0_0"/>
                <p:cNvSpPr/>
                <p:nvPr/>
              </p:nvSpPr>
              <p:spPr>
                <a:xfrm>
                  <a:off x="8328937" y="985591"/>
                  <a:ext cx="172630" cy="30781"/>
                </a:xfrm>
                <a:custGeom>
                  <a:rect b="b" l="l" r="r" t="t"/>
                  <a:pathLst>
                    <a:path extrusionOk="0" h="421" w="2361">
                      <a:moveTo>
                        <a:pt x="1" y="0"/>
                      </a:moveTo>
                      <a:lnTo>
                        <a:pt x="2360" y="0"/>
                      </a:lnTo>
                      <a:lnTo>
                        <a:pt x="2360" y="420"/>
                      </a:lnTo>
                      <a:lnTo>
                        <a:pt x="1" y="420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g3bd93e9f7f5_0_0"/>
                <p:cNvSpPr/>
                <p:nvPr/>
              </p:nvSpPr>
              <p:spPr>
                <a:xfrm>
                  <a:off x="7999109" y="1138696"/>
                  <a:ext cx="142287" cy="30781"/>
                </a:xfrm>
                <a:custGeom>
                  <a:rect b="b" l="l" r="r" t="t"/>
                  <a:pathLst>
                    <a:path extrusionOk="0" h="421" w="1946">
                      <a:moveTo>
                        <a:pt x="0" y="1"/>
                      </a:moveTo>
                      <a:lnTo>
                        <a:pt x="1945" y="1"/>
                      </a:lnTo>
                      <a:lnTo>
                        <a:pt x="1945" y="421"/>
                      </a:lnTo>
                      <a:lnTo>
                        <a:pt x="0" y="421"/>
                      </a:lnTo>
                      <a:close/>
                    </a:path>
                  </a:pathLst>
                </a:custGeom>
                <a:solidFill>
                  <a:srgbClr val="F3F7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77" name="Google Shape;677;g3bd93e9f7f5_0_0"/>
            <p:cNvSpPr/>
            <p:nvPr/>
          </p:nvSpPr>
          <p:spPr>
            <a:xfrm>
              <a:off x="1049321" y="900579"/>
              <a:ext cx="136492" cy="136492"/>
            </a:xfrm>
            <a:custGeom>
              <a:rect b="b" l="l" r="r" t="t"/>
              <a:pathLst>
                <a:path extrusionOk="0" h="4231" w="4231">
                  <a:moveTo>
                    <a:pt x="4231" y="2118"/>
                  </a:moveTo>
                  <a:cubicBezTo>
                    <a:pt x="4231" y="3287"/>
                    <a:pt x="3287" y="4230"/>
                    <a:pt x="2119" y="4230"/>
                  </a:cubicBezTo>
                  <a:cubicBezTo>
                    <a:pt x="950" y="4230"/>
                    <a:pt x="1" y="3287"/>
                    <a:pt x="1" y="2118"/>
                  </a:cubicBezTo>
                  <a:cubicBezTo>
                    <a:pt x="1" y="950"/>
                    <a:pt x="950" y="1"/>
                    <a:pt x="2119" y="1"/>
                  </a:cubicBezTo>
                  <a:cubicBezTo>
                    <a:pt x="3287" y="1"/>
                    <a:pt x="4231" y="950"/>
                    <a:pt x="4231" y="2118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g3bd93e9f7f5_0_0"/>
          <p:cNvSpPr txBox="1"/>
          <p:nvPr/>
        </p:nvSpPr>
        <p:spPr>
          <a:xfrm>
            <a:off x="3806200" y="100475"/>
            <a:ext cx="4055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I use it</a:t>
            </a:r>
            <a:endParaRPr b="1" sz="39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679" name="Google Shape;679;g3bd93e9f7f5_0_0"/>
          <p:cNvSpPr txBox="1"/>
          <p:nvPr/>
        </p:nvSpPr>
        <p:spPr>
          <a:xfrm>
            <a:off x="3806200" y="1057400"/>
            <a:ext cx="5155500" cy="3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990000"/>
                </a:solidFill>
                <a:latin typeface="Sora"/>
                <a:ea typeface="Sora"/>
                <a:cs typeface="Sora"/>
                <a:sym typeface="Sora"/>
              </a:rPr>
              <a:t>Uploading  curriculum materials for a lesson and asking Chat GPT to create tasks that are:</a:t>
            </a:r>
            <a:endParaRPr b="1" sz="2200">
              <a:solidFill>
                <a:srgbClr val="990000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⭐Analysis or Knowledge utilization taxonomy level</a:t>
            </a:r>
            <a:br>
              <a:rPr b="1" lang="en-US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b="1"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⭐Interdependent</a:t>
            </a:r>
            <a:br>
              <a:rPr b="1" lang="en-US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b="1"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⭐Requires students to receive and respond to feedback from peers.</a:t>
            </a:r>
            <a:endParaRPr b="1"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bd93e9f7f5_0_69"/>
          <p:cNvSpPr txBox="1"/>
          <p:nvPr>
            <p:ph type="title"/>
          </p:nvPr>
        </p:nvSpPr>
        <p:spPr>
          <a:xfrm>
            <a:off x="720000" y="289525"/>
            <a:ext cx="7704000" cy="1222500"/>
          </a:xfrm>
          <a:prstGeom prst="rect">
            <a:avLst/>
          </a:prstGeom>
        </p:spPr>
        <p:txBody>
          <a:bodyPr anchorCtr="0" anchor="ctr" bIns="45725" lIns="45725" spcFirstLastPara="1" rIns="45725" wrap="square" tIns="45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helsea Market"/>
                <a:ea typeface="Chelsea Market"/>
                <a:cs typeface="Chelsea Market"/>
                <a:sym typeface="Chelsea Market"/>
              </a:rPr>
              <a:t>It supports my work by </a:t>
            </a:r>
            <a:br>
              <a:rPr lang="en-US" sz="2200">
                <a:latin typeface="Chelsea Market"/>
                <a:ea typeface="Chelsea Market"/>
                <a:cs typeface="Chelsea Market"/>
                <a:sym typeface="Chelsea Market"/>
              </a:rPr>
            </a:br>
            <a:r>
              <a:rPr lang="en-US" sz="2200">
                <a:latin typeface="Chelsea Market"/>
                <a:ea typeface="Chelsea Market"/>
                <a:cs typeface="Chelsea Market"/>
                <a:sym typeface="Chelsea Market"/>
              </a:rPr>
              <a:t>assisting me with…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pSp>
        <p:nvGrpSpPr>
          <p:cNvPr id="685" name="Google Shape;685;g3bd93e9f7f5_0_69"/>
          <p:cNvGrpSpPr/>
          <p:nvPr/>
        </p:nvGrpSpPr>
        <p:grpSpPr>
          <a:xfrm>
            <a:off x="5504532" y="1402030"/>
            <a:ext cx="3231844" cy="3156274"/>
            <a:chOff x="5504532" y="1402030"/>
            <a:chExt cx="3231844" cy="3156274"/>
          </a:xfrm>
        </p:grpSpPr>
        <p:sp>
          <p:nvSpPr>
            <p:cNvPr id="686" name="Google Shape;686;g3bd93e9f7f5_0_69"/>
            <p:cNvSpPr/>
            <p:nvPr/>
          </p:nvSpPr>
          <p:spPr>
            <a:xfrm>
              <a:off x="8185993" y="2196872"/>
              <a:ext cx="412338" cy="411893"/>
            </a:xfrm>
            <a:custGeom>
              <a:rect b="b" l="l" r="r" t="t"/>
              <a:pathLst>
                <a:path extrusionOk="0" fill="none" h="6486" w="6493">
                  <a:moveTo>
                    <a:pt x="6486" y="3027"/>
                  </a:moveTo>
                  <a:cubicBezTo>
                    <a:pt x="6475" y="2929"/>
                    <a:pt x="6417" y="2837"/>
                    <a:pt x="6325" y="2803"/>
                  </a:cubicBezTo>
                  <a:lnTo>
                    <a:pt x="6084" y="2693"/>
                  </a:lnTo>
                  <a:cubicBezTo>
                    <a:pt x="6009" y="2665"/>
                    <a:pt x="5951" y="2601"/>
                    <a:pt x="5928" y="2521"/>
                  </a:cubicBezTo>
                  <a:lnTo>
                    <a:pt x="5928" y="2521"/>
                  </a:lnTo>
                  <a:cubicBezTo>
                    <a:pt x="5911" y="2446"/>
                    <a:pt x="5922" y="2365"/>
                    <a:pt x="5974" y="2302"/>
                  </a:cubicBezTo>
                  <a:lnTo>
                    <a:pt x="6130" y="2083"/>
                  </a:lnTo>
                  <a:cubicBezTo>
                    <a:pt x="6187" y="2009"/>
                    <a:pt x="6204" y="1899"/>
                    <a:pt x="6153" y="1813"/>
                  </a:cubicBezTo>
                  <a:cubicBezTo>
                    <a:pt x="6089" y="1681"/>
                    <a:pt x="6014" y="1560"/>
                    <a:pt x="5945" y="1445"/>
                  </a:cubicBezTo>
                  <a:cubicBezTo>
                    <a:pt x="5888" y="1364"/>
                    <a:pt x="5796" y="1312"/>
                    <a:pt x="5692" y="1330"/>
                  </a:cubicBezTo>
                  <a:lnTo>
                    <a:pt x="5427" y="1358"/>
                  </a:lnTo>
                  <a:cubicBezTo>
                    <a:pt x="5347" y="1364"/>
                    <a:pt x="5266" y="1335"/>
                    <a:pt x="5209" y="1278"/>
                  </a:cubicBezTo>
                  <a:lnTo>
                    <a:pt x="5209" y="1278"/>
                  </a:lnTo>
                  <a:cubicBezTo>
                    <a:pt x="5151" y="1220"/>
                    <a:pt x="5122" y="1145"/>
                    <a:pt x="5134" y="1065"/>
                  </a:cubicBezTo>
                  <a:lnTo>
                    <a:pt x="5163" y="800"/>
                  </a:lnTo>
                  <a:cubicBezTo>
                    <a:pt x="5174" y="696"/>
                    <a:pt x="5122" y="604"/>
                    <a:pt x="5048" y="547"/>
                  </a:cubicBezTo>
                  <a:cubicBezTo>
                    <a:pt x="4927" y="466"/>
                    <a:pt x="4806" y="397"/>
                    <a:pt x="4679" y="340"/>
                  </a:cubicBezTo>
                  <a:cubicBezTo>
                    <a:pt x="4593" y="294"/>
                    <a:pt x="4484" y="299"/>
                    <a:pt x="4403" y="357"/>
                  </a:cubicBezTo>
                  <a:lnTo>
                    <a:pt x="4190" y="518"/>
                  </a:lnTo>
                  <a:cubicBezTo>
                    <a:pt x="4127" y="570"/>
                    <a:pt x="4046" y="581"/>
                    <a:pt x="3966" y="558"/>
                  </a:cubicBezTo>
                  <a:lnTo>
                    <a:pt x="3966" y="558"/>
                  </a:lnTo>
                  <a:cubicBezTo>
                    <a:pt x="3885" y="535"/>
                    <a:pt x="3822" y="489"/>
                    <a:pt x="3793" y="409"/>
                  </a:cubicBezTo>
                  <a:lnTo>
                    <a:pt x="3684" y="167"/>
                  </a:lnTo>
                  <a:cubicBezTo>
                    <a:pt x="3649" y="81"/>
                    <a:pt x="3563" y="12"/>
                    <a:pt x="3459" y="6"/>
                  </a:cubicBezTo>
                  <a:cubicBezTo>
                    <a:pt x="3390" y="0"/>
                    <a:pt x="3315" y="0"/>
                    <a:pt x="3246" y="0"/>
                  </a:cubicBezTo>
                  <a:cubicBezTo>
                    <a:pt x="3172" y="0"/>
                    <a:pt x="3103" y="0"/>
                    <a:pt x="3028" y="6"/>
                  </a:cubicBezTo>
                  <a:cubicBezTo>
                    <a:pt x="2930" y="12"/>
                    <a:pt x="2849" y="69"/>
                    <a:pt x="2809" y="167"/>
                  </a:cubicBezTo>
                  <a:lnTo>
                    <a:pt x="2700" y="409"/>
                  </a:lnTo>
                  <a:cubicBezTo>
                    <a:pt x="2671" y="484"/>
                    <a:pt x="2608" y="541"/>
                    <a:pt x="2527" y="558"/>
                  </a:cubicBezTo>
                  <a:lnTo>
                    <a:pt x="2527" y="558"/>
                  </a:lnTo>
                  <a:cubicBezTo>
                    <a:pt x="2446" y="581"/>
                    <a:pt x="2366" y="570"/>
                    <a:pt x="2303" y="518"/>
                  </a:cubicBezTo>
                  <a:lnTo>
                    <a:pt x="2090" y="357"/>
                  </a:lnTo>
                  <a:cubicBezTo>
                    <a:pt x="2009" y="299"/>
                    <a:pt x="1900" y="288"/>
                    <a:pt x="1813" y="340"/>
                  </a:cubicBezTo>
                  <a:cubicBezTo>
                    <a:pt x="1687" y="403"/>
                    <a:pt x="1560" y="472"/>
                    <a:pt x="1445" y="547"/>
                  </a:cubicBezTo>
                  <a:cubicBezTo>
                    <a:pt x="1370" y="604"/>
                    <a:pt x="1319" y="696"/>
                    <a:pt x="1330" y="800"/>
                  </a:cubicBezTo>
                  <a:lnTo>
                    <a:pt x="1359" y="1065"/>
                  </a:lnTo>
                  <a:cubicBezTo>
                    <a:pt x="1370" y="1145"/>
                    <a:pt x="1342" y="1220"/>
                    <a:pt x="1284" y="1278"/>
                  </a:cubicBezTo>
                  <a:lnTo>
                    <a:pt x="1284" y="1278"/>
                  </a:lnTo>
                  <a:cubicBezTo>
                    <a:pt x="1226" y="1335"/>
                    <a:pt x="1146" y="1364"/>
                    <a:pt x="1065" y="1358"/>
                  </a:cubicBezTo>
                  <a:lnTo>
                    <a:pt x="801" y="1330"/>
                  </a:lnTo>
                  <a:cubicBezTo>
                    <a:pt x="697" y="1318"/>
                    <a:pt x="605" y="1364"/>
                    <a:pt x="547" y="1445"/>
                  </a:cubicBezTo>
                  <a:cubicBezTo>
                    <a:pt x="467" y="1560"/>
                    <a:pt x="398" y="1681"/>
                    <a:pt x="340" y="1813"/>
                  </a:cubicBezTo>
                  <a:cubicBezTo>
                    <a:pt x="294" y="1899"/>
                    <a:pt x="306" y="2003"/>
                    <a:pt x="363" y="2083"/>
                  </a:cubicBezTo>
                  <a:lnTo>
                    <a:pt x="519" y="2302"/>
                  </a:lnTo>
                  <a:cubicBezTo>
                    <a:pt x="570" y="2365"/>
                    <a:pt x="582" y="2446"/>
                    <a:pt x="565" y="2521"/>
                  </a:cubicBezTo>
                  <a:lnTo>
                    <a:pt x="565" y="2521"/>
                  </a:lnTo>
                  <a:cubicBezTo>
                    <a:pt x="542" y="2601"/>
                    <a:pt x="490" y="2665"/>
                    <a:pt x="409" y="2693"/>
                  </a:cubicBezTo>
                  <a:lnTo>
                    <a:pt x="168" y="2803"/>
                  </a:lnTo>
                  <a:cubicBezTo>
                    <a:pt x="81" y="2837"/>
                    <a:pt x="18" y="2924"/>
                    <a:pt x="6" y="3027"/>
                  </a:cubicBezTo>
                  <a:cubicBezTo>
                    <a:pt x="1" y="3102"/>
                    <a:pt x="1" y="3171"/>
                    <a:pt x="1" y="3246"/>
                  </a:cubicBezTo>
                  <a:cubicBezTo>
                    <a:pt x="1" y="3315"/>
                    <a:pt x="1" y="3390"/>
                    <a:pt x="6" y="3459"/>
                  </a:cubicBezTo>
                  <a:cubicBezTo>
                    <a:pt x="18" y="3557"/>
                    <a:pt x="75" y="3637"/>
                    <a:pt x="168" y="3683"/>
                  </a:cubicBezTo>
                  <a:lnTo>
                    <a:pt x="409" y="3793"/>
                  </a:lnTo>
                  <a:cubicBezTo>
                    <a:pt x="484" y="3821"/>
                    <a:pt x="542" y="3885"/>
                    <a:pt x="565" y="3965"/>
                  </a:cubicBezTo>
                  <a:lnTo>
                    <a:pt x="565" y="3965"/>
                  </a:lnTo>
                  <a:cubicBezTo>
                    <a:pt x="582" y="4040"/>
                    <a:pt x="570" y="4121"/>
                    <a:pt x="519" y="4184"/>
                  </a:cubicBezTo>
                  <a:lnTo>
                    <a:pt x="363" y="4403"/>
                  </a:lnTo>
                  <a:cubicBezTo>
                    <a:pt x="306" y="4483"/>
                    <a:pt x="288" y="4587"/>
                    <a:pt x="340" y="4673"/>
                  </a:cubicBezTo>
                  <a:cubicBezTo>
                    <a:pt x="404" y="4805"/>
                    <a:pt x="478" y="4926"/>
                    <a:pt x="547" y="5041"/>
                  </a:cubicBezTo>
                  <a:cubicBezTo>
                    <a:pt x="605" y="5122"/>
                    <a:pt x="697" y="5174"/>
                    <a:pt x="801" y="5156"/>
                  </a:cubicBezTo>
                  <a:lnTo>
                    <a:pt x="1065" y="5128"/>
                  </a:lnTo>
                  <a:cubicBezTo>
                    <a:pt x="1146" y="5122"/>
                    <a:pt x="1226" y="5151"/>
                    <a:pt x="1284" y="5208"/>
                  </a:cubicBezTo>
                  <a:lnTo>
                    <a:pt x="1284" y="5208"/>
                  </a:lnTo>
                  <a:cubicBezTo>
                    <a:pt x="1342" y="5266"/>
                    <a:pt x="1370" y="5346"/>
                    <a:pt x="1359" y="5421"/>
                  </a:cubicBezTo>
                  <a:lnTo>
                    <a:pt x="1330" y="5692"/>
                  </a:lnTo>
                  <a:cubicBezTo>
                    <a:pt x="1319" y="5789"/>
                    <a:pt x="1370" y="5882"/>
                    <a:pt x="1445" y="5939"/>
                  </a:cubicBezTo>
                  <a:cubicBezTo>
                    <a:pt x="1560" y="6020"/>
                    <a:pt x="1687" y="6094"/>
                    <a:pt x="1813" y="6152"/>
                  </a:cubicBezTo>
                  <a:cubicBezTo>
                    <a:pt x="1900" y="6192"/>
                    <a:pt x="2009" y="6187"/>
                    <a:pt x="2090" y="6129"/>
                  </a:cubicBezTo>
                  <a:lnTo>
                    <a:pt x="2303" y="5968"/>
                  </a:lnTo>
                  <a:cubicBezTo>
                    <a:pt x="2366" y="5922"/>
                    <a:pt x="2446" y="5905"/>
                    <a:pt x="2527" y="5928"/>
                  </a:cubicBezTo>
                  <a:lnTo>
                    <a:pt x="2527" y="5928"/>
                  </a:lnTo>
                  <a:cubicBezTo>
                    <a:pt x="2608" y="5951"/>
                    <a:pt x="2671" y="5997"/>
                    <a:pt x="2700" y="6077"/>
                  </a:cubicBezTo>
                  <a:lnTo>
                    <a:pt x="2809" y="6325"/>
                  </a:lnTo>
                  <a:cubicBezTo>
                    <a:pt x="2844" y="6411"/>
                    <a:pt x="2930" y="6474"/>
                    <a:pt x="3028" y="6480"/>
                  </a:cubicBezTo>
                  <a:cubicBezTo>
                    <a:pt x="3103" y="6486"/>
                    <a:pt x="3172" y="6486"/>
                    <a:pt x="3246" y="6486"/>
                  </a:cubicBezTo>
                  <a:cubicBezTo>
                    <a:pt x="3315" y="6486"/>
                    <a:pt x="3390" y="6486"/>
                    <a:pt x="3459" y="6480"/>
                  </a:cubicBezTo>
                  <a:cubicBezTo>
                    <a:pt x="3563" y="6474"/>
                    <a:pt x="3643" y="6417"/>
                    <a:pt x="3684" y="6325"/>
                  </a:cubicBezTo>
                  <a:lnTo>
                    <a:pt x="3793" y="6077"/>
                  </a:lnTo>
                  <a:cubicBezTo>
                    <a:pt x="3822" y="6008"/>
                    <a:pt x="3885" y="5951"/>
                    <a:pt x="3966" y="5928"/>
                  </a:cubicBezTo>
                  <a:lnTo>
                    <a:pt x="3966" y="5928"/>
                  </a:lnTo>
                  <a:cubicBezTo>
                    <a:pt x="4046" y="5905"/>
                    <a:pt x="4121" y="5922"/>
                    <a:pt x="4190" y="5968"/>
                  </a:cubicBezTo>
                  <a:lnTo>
                    <a:pt x="4403" y="6129"/>
                  </a:lnTo>
                  <a:cubicBezTo>
                    <a:pt x="4484" y="6187"/>
                    <a:pt x="4593" y="6198"/>
                    <a:pt x="4679" y="6152"/>
                  </a:cubicBezTo>
                  <a:cubicBezTo>
                    <a:pt x="4806" y="6083"/>
                    <a:pt x="4927" y="6014"/>
                    <a:pt x="5048" y="5939"/>
                  </a:cubicBezTo>
                  <a:cubicBezTo>
                    <a:pt x="5122" y="5882"/>
                    <a:pt x="5174" y="5789"/>
                    <a:pt x="5163" y="5692"/>
                  </a:cubicBezTo>
                  <a:lnTo>
                    <a:pt x="5134" y="5421"/>
                  </a:lnTo>
                  <a:cubicBezTo>
                    <a:pt x="5122" y="5346"/>
                    <a:pt x="5151" y="5266"/>
                    <a:pt x="5209" y="5208"/>
                  </a:cubicBezTo>
                  <a:lnTo>
                    <a:pt x="5209" y="5208"/>
                  </a:lnTo>
                  <a:cubicBezTo>
                    <a:pt x="5266" y="5151"/>
                    <a:pt x="5347" y="5122"/>
                    <a:pt x="5427" y="5128"/>
                  </a:cubicBezTo>
                  <a:lnTo>
                    <a:pt x="5692" y="5156"/>
                  </a:lnTo>
                  <a:cubicBezTo>
                    <a:pt x="5796" y="5174"/>
                    <a:pt x="5888" y="5122"/>
                    <a:pt x="5945" y="5041"/>
                  </a:cubicBezTo>
                  <a:cubicBezTo>
                    <a:pt x="6026" y="4926"/>
                    <a:pt x="6095" y="4805"/>
                    <a:pt x="6153" y="4673"/>
                  </a:cubicBezTo>
                  <a:cubicBezTo>
                    <a:pt x="6199" y="4587"/>
                    <a:pt x="6187" y="4483"/>
                    <a:pt x="6130" y="4403"/>
                  </a:cubicBezTo>
                  <a:lnTo>
                    <a:pt x="5974" y="4184"/>
                  </a:lnTo>
                  <a:cubicBezTo>
                    <a:pt x="5922" y="4121"/>
                    <a:pt x="5911" y="4040"/>
                    <a:pt x="5928" y="3965"/>
                  </a:cubicBezTo>
                  <a:lnTo>
                    <a:pt x="5928" y="3965"/>
                  </a:lnTo>
                  <a:cubicBezTo>
                    <a:pt x="5951" y="3885"/>
                    <a:pt x="6003" y="3821"/>
                    <a:pt x="6084" y="3793"/>
                  </a:cubicBezTo>
                  <a:lnTo>
                    <a:pt x="6325" y="3683"/>
                  </a:lnTo>
                  <a:cubicBezTo>
                    <a:pt x="6412" y="3649"/>
                    <a:pt x="6475" y="3562"/>
                    <a:pt x="6486" y="3459"/>
                  </a:cubicBezTo>
                  <a:cubicBezTo>
                    <a:pt x="6492" y="3390"/>
                    <a:pt x="6492" y="3315"/>
                    <a:pt x="6492" y="3246"/>
                  </a:cubicBezTo>
                  <a:cubicBezTo>
                    <a:pt x="6492" y="3171"/>
                    <a:pt x="6486" y="3102"/>
                    <a:pt x="6486" y="3027"/>
                  </a:cubicBezTo>
                  <a:close/>
                  <a:moveTo>
                    <a:pt x="3246" y="4368"/>
                  </a:moveTo>
                  <a:cubicBezTo>
                    <a:pt x="2625" y="4368"/>
                    <a:pt x="2124" y="3862"/>
                    <a:pt x="2124" y="3246"/>
                  </a:cubicBezTo>
                  <a:cubicBezTo>
                    <a:pt x="2124" y="2624"/>
                    <a:pt x="2625" y="2124"/>
                    <a:pt x="3246" y="2124"/>
                  </a:cubicBezTo>
                  <a:cubicBezTo>
                    <a:pt x="3868" y="2124"/>
                    <a:pt x="4369" y="2624"/>
                    <a:pt x="4369" y="3246"/>
                  </a:cubicBezTo>
                  <a:cubicBezTo>
                    <a:pt x="4369" y="3862"/>
                    <a:pt x="3868" y="4368"/>
                    <a:pt x="3246" y="4368"/>
                  </a:cubicBezTo>
                  <a:close/>
                </a:path>
              </a:pathLst>
            </a:custGeom>
            <a:solidFill>
              <a:srgbClr val="134F5C">
                <a:alpha val="56600"/>
              </a:srgbClr>
            </a:solidFill>
            <a:ln cap="flat" cmpd="sng" w="19050">
              <a:solidFill>
                <a:srgbClr val="45818E"/>
              </a:solidFill>
              <a:prstDash val="solid"/>
              <a:miter lim="575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g3bd93e9f7f5_0_69"/>
            <p:cNvSpPr/>
            <p:nvPr/>
          </p:nvSpPr>
          <p:spPr>
            <a:xfrm>
              <a:off x="5504532" y="4432120"/>
              <a:ext cx="3102092" cy="126184"/>
            </a:xfrm>
            <a:custGeom>
              <a:rect b="b" l="l" r="r" t="t"/>
              <a:pathLst>
                <a:path extrusionOk="0" h="1987" w="48848">
                  <a:moveTo>
                    <a:pt x="48848" y="996"/>
                  </a:moveTo>
                  <a:cubicBezTo>
                    <a:pt x="48848" y="1543"/>
                    <a:pt x="37914" y="1986"/>
                    <a:pt x="24424" y="1986"/>
                  </a:cubicBezTo>
                  <a:cubicBezTo>
                    <a:pt x="10935" y="1986"/>
                    <a:pt x="1" y="1543"/>
                    <a:pt x="1" y="996"/>
                  </a:cubicBezTo>
                  <a:cubicBezTo>
                    <a:pt x="1" y="450"/>
                    <a:pt x="10935" y="1"/>
                    <a:pt x="24424" y="1"/>
                  </a:cubicBezTo>
                  <a:cubicBezTo>
                    <a:pt x="37914" y="1"/>
                    <a:pt x="48848" y="450"/>
                    <a:pt x="48848" y="996"/>
                  </a:cubicBezTo>
                  <a:close/>
                </a:path>
              </a:pathLst>
            </a:custGeom>
            <a:solidFill>
              <a:srgbClr val="134F5C">
                <a:alpha val="32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8" name="Google Shape;688;g3bd93e9f7f5_0_69"/>
            <p:cNvGrpSpPr/>
            <p:nvPr/>
          </p:nvGrpSpPr>
          <p:grpSpPr>
            <a:xfrm>
              <a:off x="5836805" y="2286450"/>
              <a:ext cx="2491776" cy="2195831"/>
              <a:chOff x="5450286" y="1617112"/>
              <a:chExt cx="3026938" cy="2667433"/>
            </a:xfrm>
          </p:grpSpPr>
          <p:sp>
            <p:nvSpPr>
              <p:cNvPr id="689" name="Google Shape;689;g3bd93e9f7f5_0_69"/>
              <p:cNvSpPr/>
              <p:nvPr/>
            </p:nvSpPr>
            <p:spPr>
              <a:xfrm>
                <a:off x="6264500" y="3865802"/>
                <a:ext cx="1398099" cy="418743"/>
              </a:xfrm>
              <a:custGeom>
                <a:rect b="b" l="l" r="r" t="t"/>
                <a:pathLst>
                  <a:path extrusionOk="0" h="5428" w="18123">
                    <a:moveTo>
                      <a:pt x="14836" y="2838"/>
                    </a:moveTo>
                    <a:cubicBezTo>
                      <a:pt x="14652" y="2130"/>
                      <a:pt x="14255" y="0"/>
                      <a:pt x="14255" y="0"/>
                    </a:cubicBezTo>
                    <a:lnTo>
                      <a:pt x="3868" y="0"/>
                    </a:lnTo>
                    <a:cubicBezTo>
                      <a:pt x="3868" y="0"/>
                      <a:pt x="3476" y="2130"/>
                      <a:pt x="3286" y="2838"/>
                    </a:cubicBezTo>
                    <a:cubicBezTo>
                      <a:pt x="3004" y="3896"/>
                      <a:pt x="1819" y="4616"/>
                      <a:pt x="541" y="4616"/>
                    </a:cubicBezTo>
                    <a:lnTo>
                      <a:pt x="541" y="4616"/>
                    </a:lnTo>
                    <a:cubicBezTo>
                      <a:pt x="242" y="4616"/>
                      <a:pt x="0" y="4817"/>
                      <a:pt x="0" y="5065"/>
                    </a:cubicBezTo>
                    <a:lnTo>
                      <a:pt x="0" y="5427"/>
                    </a:lnTo>
                    <a:lnTo>
                      <a:pt x="18122" y="5427"/>
                    </a:lnTo>
                    <a:lnTo>
                      <a:pt x="18122" y="5065"/>
                    </a:lnTo>
                    <a:cubicBezTo>
                      <a:pt x="18122" y="4817"/>
                      <a:pt x="17881" y="4616"/>
                      <a:pt x="17581" y="4616"/>
                    </a:cubicBezTo>
                    <a:lnTo>
                      <a:pt x="17581" y="4616"/>
                    </a:lnTo>
                    <a:cubicBezTo>
                      <a:pt x="16310" y="4616"/>
                      <a:pt x="15118" y="3896"/>
                      <a:pt x="14836" y="2838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g3bd93e9f7f5_0_69"/>
              <p:cNvSpPr/>
              <p:nvPr/>
            </p:nvSpPr>
            <p:spPr>
              <a:xfrm>
                <a:off x="5450286" y="1617112"/>
                <a:ext cx="3026938" cy="2265594"/>
              </a:xfrm>
              <a:custGeom>
                <a:rect b="b" l="l" r="r" t="t"/>
                <a:pathLst>
                  <a:path extrusionOk="0" h="29368" w="39237">
                    <a:moveTo>
                      <a:pt x="38477" y="29367"/>
                    </a:moveTo>
                    <a:lnTo>
                      <a:pt x="754" y="29367"/>
                    </a:lnTo>
                    <a:cubicBezTo>
                      <a:pt x="340" y="29367"/>
                      <a:pt x="0" y="29028"/>
                      <a:pt x="0" y="28613"/>
                    </a:cubicBezTo>
                    <a:lnTo>
                      <a:pt x="0" y="760"/>
                    </a:lnTo>
                    <a:cubicBezTo>
                      <a:pt x="0" y="340"/>
                      <a:pt x="340" y="0"/>
                      <a:pt x="754" y="0"/>
                    </a:cubicBezTo>
                    <a:lnTo>
                      <a:pt x="38477" y="0"/>
                    </a:lnTo>
                    <a:cubicBezTo>
                      <a:pt x="38897" y="0"/>
                      <a:pt x="39236" y="340"/>
                      <a:pt x="39236" y="760"/>
                    </a:cubicBezTo>
                    <a:lnTo>
                      <a:pt x="39236" y="28613"/>
                    </a:lnTo>
                    <a:cubicBezTo>
                      <a:pt x="39236" y="29028"/>
                      <a:pt x="38897" y="29367"/>
                      <a:pt x="38477" y="29367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g3bd93e9f7f5_0_69"/>
              <p:cNvSpPr/>
              <p:nvPr/>
            </p:nvSpPr>
            <p:spPr>
              <a:xfrm>
                <a:off x="5450286" y="1617112"/>
                <a:ext cx="3026938" cy="2039174"/>
              </a:xfrm>
              <a:custGeom>
                <a:rect b="b" l="l" r="r" t="t"/>
                <a:pathLst>
                  <a:path extrusionOk="0" h="26433" w="39237">
                    <a:moveTo>
                      <a:pt x="39236" y="26432"/>
                    </a:moveTo>
                    <a:lnTo>
                      <a:pt x="39236" y="1238"/>
                    </a:lnTo>
                    <a:cubicBezTo>
                      <a:pt x="39236" y="559"/>
                      <a:pt x="38678" y="0"/>
                      <a:pt x="37999" y="0"/>
                    </a:cubicBezTo>
                    <a:lnTo>
                      <a:pt x="1237" y="0"/>
                    </a:lnTo>
                    <a:cubicBezTo>
                      <a:pt x="553" y="0"/>
                      <a:pt x="0" y="559"/>
                      <a:pt x="0" y="1238"/>
                    </a:cubicBezTo>
                    <a:lnTo>
                      <a:pt x="0" y="26432"/>
                    </a:ln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g3bd93e9f7f5_0_69"/>
              <p:cNvSpPr/>
              <p:nvPr/>
            </p:nvSpPr>
            <p:spPr>
              <a:xfrm>
                <a:off x="5563461" y="1742322"/>
                <a:ext cx="2799669" cy="1789224"/>
              </a:xfrm>
              <a:custGeom>
                <a:rect b="b" l="l" r="r" t="t"/>
                <a:pathLst>
                  <a:path extrusionOk="0" h="23193" w="36291">
                    <a:moveTo>
                      <a:pt x="1" y="0"/>
                    </a:moveTo>
                    <a:lnTo>
                      <a:pt x="36290" y="0"/>
                    </a:lnTo>
                    <a:lnTo>
                      <a:pt x="36290" y="23192"/>
                    </a:lnTo>
                    <a:lnTo>
                      <a:pt x="1" y="23192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g3bd93e9f7f5_0_69"/>
              <p:cNvSpPr/>
              <p:nvPr/>
            </p:nvSpPr>
            <p:spPr>
              <a:xfrm>
                <a:off x="5572333" y="1751194"/>
                <a:ext cx="2781926" cy="1771403"/>
              </a:xfrm>
              <a:custGeom>
                <a:rect b="b" l="l" r="r" t="t"/>
                <a:pathLst>
                  <a:path extrusionOk="0" h="22962" w="36061">
                    <a:moveTo>
                      <a:pt x="1" y="22962"/>
                    </a:moveTo>
                    <a:lnTo>
                      <a:pt x="1" y="0"/>
                    </a:lnTo>
                    <a:lnTo>
                      <a:pt x="36060" y="0"/>
                    </a:lnTo>
                    <a:lnTo>
                      <a:pt x="36060" y="22962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4" name="Google Shape;694;g3bd93e9f7f5_0_69"/>
            <p:cNvGrpSpPr/>
            <p:nvPr/>
          </p:nvGrpSpPr>
          <p:grpSpPr>
            <a:xfrm>
              <a:off x="6080934" y="2562938"/>
              <a:ext cx="588467" cy="576350"/>
              <a:chOff x="5608702" y="2132055"/>
              <a:chExt cx="956079" cy="936392"/>
            </a:xfrm>
          </p:grpSpPr>
          <p:grpSp>
            <p:nvGrpSpPr>
              <p:cNvPr id="695" name="Google Shape;695;g3bd93e9f7f5_0_69"/>
              <p:cNvGrpSpPr/>
              <p:nvPr/>
            </p:nvGrpSpPr>
            <p:grpSpPr>
              <a:xfrm>
                <a:off x="5608702" y="2132055"/>
                <a:ext cx="956079" cy="936392"/>
                <a:chOff x="5194542" y="1480793"/>
                <a:chExt cx="1161418" cy="1137503"/>
              </a:xfrm>
            </p:grpSpPr>
            <p:sp>
              <p:nvSpPr>
                <p:cNvPr id="696" name="Google Shape;696;g3bd93e9f7f5_0_69"/>
                <p:cNvSpPr/>
                <p:nvPr/>
              </p:nvSpPr>
              <p:spPr>
                <a:xfrm>
                  <a:off x="5194542" y="1480793"/>
                  <a:ext cx="1161418" cy="1137503"/>
                </a:xfrm>
                <a:custGeom>
                  <a:rect b="b" l="l" r="r" t="t"/>
                  <a:pathLst>
                    <a:path extrusionOk="0" h="14745" w="15055">
                      <a:moveTo>
                        <a:pt x="13806" y="14744"/>
                      </a:moveTo>
                      <a:cubicBezTo>
                        <a:pt x="13697" y="14744"/>
                        <a:pt x="13593" y="14733"/>
                        <a:pt x="13495" y="14704"/>
                      </a:cubicBezTo>
                      <a:lnTo>
                        <a:pt x="10451" y="13870"/>
                      </a:lnTo>
                      <a:cubicBezTo>
                        <a:pt x="9473" y="14342"/>
                        <a:pt x="8379" y="14589"/>
                        <a:pt x="7292" y="14589"/>
                      </a:cubicBezTo>
                      <a:cubicBezTo>
                        <a:pt x="3275" y="14589"/>
                        <a:pt x="0" y="11315"/>
                        <a:pt x="0" y="7292"/>
                      </a:cubicBezTo>
                      <a:cubicBezTo>
                        <a:pt x="0" y="3269"/>
                        <a:pt x="3275" y="1"/>
                        <a:pt x="7292" y="1"/>
                      </a:cubicBezTo>
                      <a:cubicBezTo>
                        <a:pt x="11314" y="1"/>
                        <a:pt x="14589" y="3275"/>
                        <a:pt x="14589" y="7292"/>
                      </a:cubicBezTo>
                      <a:cubicBezTo>
                        <a:pt x="14589" y="8437"/>
                        <a:pt x="14313" y="9577"/>
                        <a:pt x="13806" y="10589"/>
                      </a:cubicBezTo>
                      <a:lnTo>
                        <a:pt x="14882" y="13122"/>
                      </a:lnTo>
                      <a:cubicBezTo>
                        <a:pt x="15055" y="13530"/>
                        <a:pt x="14986" y="14014"/>
                        <a:pt x="14687" y="14353"/>
                      </a:cubicBezTo>
                      <a:cubicBezTo>
                        <a:pt x="14456" y="14601"/>
                        <a:pt x="14140" y="14744"/>
                        <a:pt x="13806" y="14744"/>
                      </a:cubicBezTo>
                      <a:close/>
                      <a:moveTo>
                        <a:pt x="10445" y="13749"/>
                      </a:moveTo>
                      <a:lnTo>
                        <a:pt x="13524" y="14595"/>
                      </a:lnTo>
                      <a:cubicBezTo>
                        <a:pt x="13616" y="14624"/>
                        <a:pt x="13708" y="14629"/>
                        <a:pt x="13806" y="14629"/>
                      </a:cubicBezTo>
                      <a:cubicBezTo>
                        <a:pt x="14105" y="14629"/>
                        <a:pt x="14399" y="14503"/>
                        <a:pt x="14600" y="14273"/>
                      </a:cubicBezTo>
                      <a:cubicBezTo>
                        <a:pt x="14871" y="13968"/>
                        <a:pt x="14940" y="13530"/>
                        <a:pt x="14784" y="13156"/>
                      </a:cubicBezTo>
                      <a:lnTo>
                        <a:pt x="13680" y="10572"/>
                      </a:lnTo>
                      <a:lnTo>
                        <a:pt x="13697" y="10555"/>
                      </a:lnTo>
                      <a:cubicBezTo>
                        <a:pt x="14209" y="9548"/>
                        <a:pt x="14479" y="8414"/>
                        <a:pt x="14479" y="7286"/>
                      </a:cubicBezTo>
                      <a:cubicBezTo>
                        <a:pt x="14479" y="3333"/>
                        <a:pt x="11257" y="110"/>
                        <a:pt x="7297" y="110"/>
                      </a:cubicBezTo>
                      <a:cubicBezTo>
                        <a:pt x="3344" y="110"/>
                        <a:pt x="121" y="3333"/>
                        <a:pt x="121" y="7286"/>
                      </a:cubicBezTo>
                      <a:cubicBezTo>
                        <a:pt x="121" y="11245"/>
                        <a:pt x="3344" y="14468"/>
                        <a:pt x="7297" y="14468"/>
                      </a:cubicBezTo>
                      <a:cubicBezTo>
                        <a:pt x="8379" y="14468"/>
                        <a:pt x="9455" y="14215"/>
                        <a:pt x="10428" y="13749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 cap="flat" cmpd="sng" w="19050">
                  <a:solidFill>
                    <a:srgbClr val="45818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g3bd93e9f7f5_0_69"/>
                <p:cNvSpPr/>
                <p:nvPr/>
              </p:nvSpPr>
              <p:spPr>
                <a:xfrm>
                  <a:off x="5285576" y="1571827"/>
                  <a:ext cx="974110" cy="956752"/>
                </a:xfrm>
                <a:custGeom>
                  <a:rect b="b" l="l" r="r" t="t"/>
                  <a:pathLst>
                    <a:path extrusionOk="0" h="12402" w="12627">
                      <a:moveTo>
                        <a:pt x="12626" y="12402"/>
                      </a:moveTo>
                      <a:lnTo>
                        <a:pt x="11320" y="9346"/>
                      </a:lnTo>
                      <a:cubicBezTo>
                        <a:pt x="11907" y="8408"/>
                        <a:pt x="12241" y="7303"/>
                        <a:pt x="12241" y="6123"/>
                      </a:cubicBezTo>
                      <a:cubicBezTo>
                        <a:pt x="12241" y="2740"/>
                        <a:pt x="9501" y="0"/>
                        <a:pt x="6123" y="0"/>
                      </a:cubicBezTo>
                      <a:cubicBezTo>
                        <a:pt x="2739" y="0"/>
                        <a:pt x="0" y="2740"/>
                        <a:pt x="0" y="6123"/>
                      </a:cubicBezTo>
                      <a:cubicBezTo>
                        <a:pt x="0" y="9502"/>
                        <a:pt x="2739" y="12241"/>
                        <a:pt x="6123" y="12241"/>
                      </a:cubicBezTo>
                      <a:cubicBezTo>
                        <a:pt x="7222" y="12241"/>
                        <a:pt x="8258" y="11947"/>
                        <a:pt x="9150" y="11447"/>
                      </a:cubicBezTo>
                      <a:close/>
                    </a:path>
                  </a:pathLst>
                </a:custGeom>
                <a:solidFill>
                  <a:srgbClr val="76A5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98" name="Google Shape;698;g3bd93e9f7f5_0_69"/>
              <p:cNvSpPr/>
              <p:nvPr/>
            </p:nvSpPr>
            <p:spPr>
              <a:xfrm>
                <a:off x="5863051" y="2445274"/>
                <a:ext cx="400272" cy="322732"/>
              </a:xfrm>
              <a:custGeom>
                <a:rect b="b" l="l" r="r" t="t"/>
                <a:pathLst>
                  <a:path extrusionOk="0" h="5082" w="6303">
                    <a:moveTo>
                      <a:pt x="4489" y="0"/>
                    </a:moveTo>
                    <a:lnTo>
                      <a:pt x="5232" y="0"/>
                    </a:lnTo>
                    <a:cubicBezTo>
                      <a:pt x="5819" y="0"/>
                      <a:pt x="6302" y="484"/>
                      <a:pt x="6302" y="1077"/>
                    </a:cubicBezTo>
                    <a:lnTo>
                      <a:pt x="6302" y="2889"/>
                    </a:lnTo>
                    <a:lnTo>
                      <a:pt x="6302" y="2901"/>
                    </a:lnTo>
                    <a:cubicBezTo>
                      <a:pt x="6302" y="4104"/>
                      <a:pt x="5330" y="5076"/>
                      <a:pt x="4133" y="5076"/>
                    </a:cubicBezTo>
                    <a:lnTo>
                      <a:pt x="3425" y="5076"/>
                    </a:lnTo>
                    <a:lnTo>
                      <a:pt x="3425" y="4104"/>
                    </a:lnTo>
                    <a:cubicBezTo>
                      <a:pt x="4196" y="4104"/>
                      <a:pt x="4432" y="3425"/>
                      <a:pt x="4495" y="2878"/>
                    </a:cubicBezTo>
                    <a:lnTo>
                      <a:pt x="4495" y="2878"/>
                    </a:lnTo>
                    <a:cubicBezTo>
                      <a:pt x="3908" y="2878"/>
                      <a:pt x="3425" y="2400"/>
                      <a:pt x="3425" y="1807"/>
                    </a:cubicBezTo>
                    <a:lnTo>
                      <a:pt x="3425" y="1077"/>
                    </a:lnTo>
                    <a:cubicBezTo>
                      <a:pt x="3419" y="484"/>
                      <a:pt x="3902" y="0"/>
                      <a:pt x="4489" y="0"/>
                    </a:cubicBezTo>
                    <a:close/>
                    <a:moveTo>
                      <a:pt x="1077" y="2889"/>
                    </a:moveTo>
                    <a:lnTo>
                      <a:pt x="1077" y="2889"/>
                    </a:lnTo>
                    <a:cubicBezTo>
                      <a:pt x="1014" y="3436"/>
                      <a:pt x="778" y="4109"/>
                      <a:pt x="6" y="4109"/>
                    </a:cubicBezTo>
                    <a:lnTo>
                      <a:pt x="6" y="5082"/>
                    </a:lnTo>
                    <a:lnTo>
                      <a:pt x="714" y="5082"/>
                    </a:lnTo>
                    <a:cubicBezTo>
                      <a:pt x="1917" y="5082"/>
                      <a:pt x="2884" y="4109"/>
                      <a:pt x="2884" y="2907"/>
                    </a:cubicBezTo>
                    <a:lnTo>
                      <a:pt x="2884" y="2895"/>
                    </a:lnTo>
                    <a:lnTo>
                      <a:pt x="2884" y="1077"/>
                    </a:lnTo>
                    <a:cubicBezTo>
                      <a:pt x="2884" y="484"/>
                      <a:pt x="2406" y="0"/>
                      <a:pt x="1813" y="0"/>
                    </a:cubicBezTo>
                    <a:lnTo>
                      <a:pt x="1071" y="0"/>
                    </a:lnTo>
                    <a:cubicBezTo>
                      <a:pt x="484" y="0"/>
                      <a:pt x="1" y="484"/>
                      <a:pt x="1" y="1077"/>
                    </a:cubicBezTo>
                    <a:lnTo>
                      <a:pt x="1" y="1813"/>
                    </a:lnTo>
                    <a:cubicBezTo>
                      <a:pt x="6" y="2406"/>
                      <a:pt x="490" y="2889"/>
                      <a:pt x="1077" y="2889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9" name="Google Shape;699;g3bd93e9f7f5_0_69"/>
            <p:cNvGrpSpPr/>
            <p:nvPr/>
          </p:nvGrpSpPr>
          <p:grpSpPr>
            <a:xfrm>
              <a:off x="6420935" y="3158641"/>
              <a:ext cx="655117" cy="641505"/>
              <a:chOff x="6224520" y="2766314"/>
              <a:chExt cx="953591" cy="933778"/>
            </a:xfrm>
          </p:grpSpPr>
          <p:sp>
            <p:nvSpPr>
              <p:cNvPr id="700" name="Google Shape;700;g3bd93e9f7f5_0_69"/>
              <p:cNvSpPr/>
              <p:nvPr/>
            </p:nvSpPr>
            <p:spPr>
              <a:xfrm>
                <a:off x="6224520" y="2766314"/>
                <a:ext cx="953591" cy="933778"/>
              </a:xfrm>
              <a:custGeom>
                <a:rect b="b" l="l" r="r" t="t"/>
                <a:pathLst>
                  <a:path extrusionOk="0" h="14704" w="15016">
                    <a:moveTo>
                      <a:pt x="369" y="14301"/>
                    </a:moveTo>
                    <a:cubicBezTo>
                      <a:pt x="76" y="13962"/>
                      <a:pt x="1" y="13490"/>
                      <a:pt x="174" y="13075"/>
                    </a:cubicBezTo>
                    <a:lnTo>
                      <a:pt x="1255" y="10549"/>
                    </a:lnTo>
                    <a:cubicBezTo>
                      <a:pt x="743" y="9536"/>
                      <a:pt x="473" y="8408"/>
                      <a:pt x="473" y="7269"/>
                    </a:cubicBezTo>
                    <a:cubicBezTo>
                      <a:pt x="473" y="3263"/>
                      <a:pt x="3730" y="0"/>
                      <a:pt x="7741" y="0"/>
                    </a:cubicBezTo>
                    <a:cubicBezTo>
                      <a:pt x="11758" y="0"/>
                      <a:pt x="15015" y="3258"/>
                      <a:pt x="15015" y="7269"/>
                    </a:cubicBezTo>
                    <a:cubicBezTo>
                      <a:pt x="15015" y="11280"/>
                      <a:pt x="11758" y="14543"/>
                      <a:pt x="7741" y="14543"/>
                    </a:cubicBezTo>
                    <a:cubicBezTo>
                      <a:pt x="6659" y="14543"/>
                      <a:pt x="5572" y="14290"/>
                      <a:pt x="4593" y="13823"/>
                    </a:cubicBezTo>
                    <a:lnTo>
                      <a:pt x="1566" y="14658"/>
                    </a:lnTo>
                    <a:cubicBezTo>
                      <a:pt x="1463" y="14687"/>
                      <a:pt x="1353" y="14704"/>
                      <a:pt x="1255" y="14704"/>
                    </a:cubicBezTo>
                    <a:cubicBezTo>
                      <a:pt x="910" y="14698"/>
                      <a:pt x="588" y="14554"/>
                      <a:pt x="369" y="14301"/>
                    </a:cubicBezTo>
                    <a:close/>
                    <a:moveTo>
                      <a:pt x="4616" y="13708"/>
                    </a:moveTo>
                    <a:cubicBezTo>
                      <a:pt x="5577" y="14180"/>
                      <a:pt x="6659" y="14428"/>
                      <a:pt x="7735" y="14428"/>
                    </a:cubicBezTo>
                    <a:cubicBezTo>
                      <a:pt x="11683" y="14428"/>
                      <a:pt x="14894" y="11222"/>
                      <a:pt x="14894" y="7274"/>
                    </a:cubicBezTo>
                    <a:cubicBezTo>
                      <a:pt x="14894" y="3321"/>
                      <a:pt x="11683" y="115"/>
                      <a:pt x="7735" y="115"/>
                    </a:cubicBezTo>
                    <a:cubicBezTo>
                      <a:pt x="3788" y="115"/>
                      <a:pt x="576" y="3321"/>
                      <a:pt x="576" y="7274"/>
                    </a:cubicBezTo>
                    <a:cubicBezTo>
                      <a:pt x="576" y="8402"/>
                      <a:pt x="853" y="9525"/>
                      <a:pt x="1365" y="10526"/>
                    </a:cubicBezTo>
                    <a:lnTo>
                      <a:pt x="1376" y="10543"/>
                    </a:lnTo>
                    <a:lnTo>
                      <a:pt x="283" y="13116"/>
                    </a:lnTo>
                    <a:cubicBezTo>
                      <a:pt x="128" y="13490"/>
                      <a:pt x="197" y="13921"/>
                      <a:pt x="461" y="14221"/>
                    </a:cubicBezTo>
                    <a:cubicBezTo>
                      <a:pt x="663" y="14451"/>
                      <a:pt x="950" y="14583"/>
                      <a:pt x="1255" y="14583"/>
                    </a:cubicBezTo>
                    <a:cubicBezTo>
                      <a:pt x="1348" y="14583"/>
                      <a:pt x="1440" y="14566"/>
                      <a:pt x="1537" y="14543"/>
                    </a:cubicBezTo>
                    <a:lnTo>
                      <a:pt x="4605" y="13697"/>
                    </a:lnTo>
                    <a:close/>
                  </a:path>
                </a:pathLst>
              </a:custGeom>
              <a:solidFill>
                <a:srgbClr val="134F5C">
                  <a:alpha val="56600"/>
                </a:srgbClr>
              </a:solidFill>
              <a:ln cap="flat" cmpd="sng" w="19050">
                <a:solidFill>
                  <a:srgbClr val="76A5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g3bd93e9f7f5_0_69"/>
              <p:cNvSpPr/>
              <p:nvPr/>
            </p:nvSpPr>
            <p:spPr>
              <a:xfrm>
                <a:off x="6303841" y="2840110"/>
                <a:ext cx="799337" cy="785430"/>
              </a:xfrm>
              <a:custGeom>
                <a:rect b="b" l="l" r="r" t="t"/>
                <a:pathLst>
                  <a:path extrusionOk="0" h="12368" w="12587">
                    <a:moveTo>
                      <a:pt x="1" y="12368"/>
                    </a:moveTo>
                    <a:lnTo>
                      <a:pt x="1301" y="9318"/>
                    </a:lnTo>
                    <a:cubicBezTo>
                      <a:pt x="720" y="8386"/>
                      <a:pt x="386" y="7281"/>
                      <a:pt x="386" y="6101"/>
                    </a:cubicBezTo>
                    <a:cubicBezTo>
                      <a:pt x="386" y="2729"/>
                      <a:pt x="3120" y="1"/>
                      <a:pt x="6486" y="1"/>
                    </a:cubicBezTo>
                    <a:cubicBezTo>
                      <a:pt x="9853" y="1"/>
                      <a:pt x="12587" y="2734"/>
                      <a:pt x="12587" y="6101"/>
                    </a:cubicBezTo>
                    <a:cubicBezTo>
                      <a:pt x="12587" y="9468"/>
                      <a:pt x="9853" y="12201"/>
                      <a:pt x="6486" y="12201"/>
                    </a:cubicBezTo>
                    <a:cubicBezTo>
                      <a:pt x="5387" y="12201"/>
                      <a:pt x="4357" y="11913"/>
                      <a:pt x="3471" y="11401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g3bd93e9f7f5_0_69"/>
              <p:cNvSpPr/>
              <p:nvPr/>
            </p:nvSpPr>
            <p:spPr>
              <a:xfrm>
                <a:off x="6515131" y="3091917"/>
                <a:ext cx="398367" cy="321335"/>
              </a:xfrm>
              <a:custGeom>
                <a:rect b="b" l="l" r="r" t="t"/>
                <a:pathLst>
                  <a:path extrusionOk="0" h="5060" w="6273">
                    <a:moveTo>
                      <a:pt x="4472" y="1"/>
                    </a:moveTo>
                    <a:lnTo>
                      <a:pt x="5208" y="1"/>
                    </a:lnTo>
                    <a:cubicBezTo>
                      <a:pt x="5801" y="1"/>
                      <a:pt x="6273" y="479"/>
                      <a:pt x="6273" y="1066"/>
                    </a:cubicBezTo>
                    <a:lnTo>
                      <a:pt x="6273" y="2873"/>
                    </a:lnTo>
                    <a:lnTo>
                      <a:pt x="6273" y="2884"/>
                    </a:lnTo>
                    <a:cubicBezTo>
                      <a:pt x="6273" y="4087"/>
                      <a:pt x="5306" y="5059"/>
                      <a:pt x="4109" y="5059"/>
                    </a:cubicBezTo>
                    <a:lnTo>
                      <a:pt x="3407" y="5059"/>
                    </a:lnTo>
                    <a:lnTo>
                      <a:pt x="3407" y="4093"/>
                    </a:lnTo>
                    <a:cubicBezTo>
                      <a:pt x="4167" y="4093"/>
                      <a:pt x="4402" y="3419"/>
                      <a:pt x="4472" y="2878"/>
                    </a:cubicBezTo>
                    <a:lnTo>
                      <a:pt x="4472" y="2878"/>
                    </a:lnTo>
                    <a:cubicBezTo>
                      <a:pt x="3879" y="2878"/>
                      <a:pt x="3407" y="2406"/>
                      <a:pt x="3407" y="1814"/>
                    </a:cubicBezTo>
                    <a:lnTo>
                      <a:pt x="3407" y="1071"/>
                    </a:lnTo>
                    <a:cubicBezTo>
                      <a:pt x="3407" y="484"/>
                      <a:pt x="3879" y="1"/>
                      <a:pt x="4472" y="1"/>
                    </a:cubicBezTo>
                    <a:close/>
                    <a:moveTo>
                      <a:pt x="1065" y="2878"/>
                    </a:moveTo>
                    <a:lnTo>
                      <a:pt x="1065" y="2878"/>
                    </a:lnTo>
                    <a:cubicBezTo>
                      <a:pt x="1001" y="3425"/>
                      <a:pt x="765" y="4093"/>
                      <a:pt x="0" y="4093"/>
                    </a:cubicBezTo>
                    <a:lnTo>
                      <a:pt x="0" y="5059"/>
                    </a:lnTo>
                    <a:lnTo>
                      <a:pt x="708" y="5059"/>
                    </a:lnTo>
                    <a:cubicBezTo>
                      <a:pt x="1911" y="5059"/>
                      <a:pt x="2877" y="4087"/>
                      <a:pt x="2877" y="2884"/>
                    </a:cubicBezTo>
                    <a:lnTo>
                      <a:pt x="2877" y="2873"/>
                    </a:lnTo>
                    <a:lnTo>
                      <a:pt x="2877" y="1066"/>
                    </a:lnTo>
                    <a:cubicBezTo>
                      <a:pt x="2877" y="473"/>
                      <a:pt x="2406" y="1"/>
                      <a:pt x="1813" y="1"/>
                    </a:cubicBezTo>
                    <a:lnTo>
                      <a:pt x="1076" y="1"/>
                    </a:lnTo>
                    <a:cubicBezTo>
                      <a:pt x="483" y="1"/>
                      <a:pt x="12" y="473"/>
                      <a:pt x="12" y="1066"/>
                    </a:cubicBezTo>
                    <a:lnTo>
                      <a:pt x="12" y="1808"/>
                    </a:lnTo>
                    <a:cubicBezTo>
                      <a:pt x="0" y="2395"/>
                      <a:pt x="483" y="2878"/>
                      <a:pt x="1065" y="2878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3" name="Google Shape;703;g3bd93e9f7f5_0_69"/>
            <p:cNvGrpSpPr/>
            <p:nvPr/>
          </p:nvGrpSpPr>
          <p:grpSpPr>
            <a:xfrm>
              <a:off x="6699330" y="2455550"/>
              <a:ext cx="791157" cy="791109"/>
              <a:chOff x="6746427" y="1893210"/>
              <a:chExt cx="1058120" cy="1058057"/>
            </a:xfrm>
          </p:grpSpPr>
          <p:sp>
            <p:nvSpPr>
              <p:cNvPr id="704" name="Google Shape;704;g3bd93e9f7f5_0_69"/>
              <p:cNvSpPr/>
              <p:nvPr/>
            </p:nvSpPr>
            <p:spPr>
              <a:xfrm>
                <a:off x="6836735" y="1983455"/>
                <a:ext cx="877131" cy="877195"/>
              </a:xfrm>
              <a:custGeom>
                <a:rect b="b" l="l" r="r" t="t"/>
                <a:pathLst>
                  <a:path extrusionOk="0" h="13813" w="13812">
                    <a:moveTo>
                      <a:pt x="13812" y="6906"/>
                    </a:moveTo>
                    <a:cubicBezTo>
                      <a:pt x="13812" y="10722"/>
                      <a:pt x="10722" y="13812"/>
                      <a:pt x="6906" y="13812"/>
                    </a:cubicBezTo>
                    <a:cubicBezTo>
                      <a:pt x="3096" y="13812"/>
                      <a:pt x="0" y="10722"/>
                      <a:pt x="0" y="6906"/>
                    </a:cubicBezTo>
                    <a:cubicBezTo>
                      <a:pt x="0" y="3097"/>
                      <a:pt x="3096" y="1"/>
                      <a:pt x="6906" y="1"/>
                    </a:cubicBezTo>
                    <a:cubicBezTo>
                      <a:pt x="10722" y="1"/>
                      <a:pt x="13812" y="3097"/>
                      <a:pt x="13812" y="6906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g3bd93e9f7f5_0_69"/>
              <p:cNvSpPr/>
              <p:nvPr/>
            </p:nvSpPr>
            <p:spPr>
              <a:xfrm>
                <a:off x="6746427" y="1893210"/>
                <a:ext cx="1058120" cy="1058057"/>
              </a:xfrm>
              <a:custGeom>
                <a:rect b="b" l="l" r="r" t="t"/>
                <a:pathLst>
                  <a:path extrusionOk="0" h="16661" w="16662">
                    <a:moveTo>
                      <a:pt x="8328" y="16660"/>
                    </a:moveTo>
                    <a:cubicBezTo>
                      <a:pt x="3736" y="16660"/>
                      <a:pt x="1" y="12925"/>
                      <a:pt x="1" y="8333"/>
                    </a:cubicBezTo>
                    <a:cubicBezTo>
                      <a:pt x="1" y="3735"/>
                      <a:pt x="3730" y="0"/>
                      <a:pt x="8328" y="0"/>
                    </a:cubicBezTo>
                    <a:cubicBezTo>
                      <a:pt x="12926" y="0"/>
                      <a:pt x="16661" y="3741"/>
                      <a:pt x="16661" y="8333"/>
                    </a:cubicBezTo>
                    <a:cubicBezTo>
                      <a:pt x="16661" y="12920"/>
                      <a:pt x="12920" y="16660"/>
                      <a:pt x="8328" y="16660"/>
                    </a:cubicBezTo>
                    <a:close/>
                    <a:moveTo>
                      <a:pt x="8328" y="115"/>
                    </a:moveTo>
                    <a:cubicBezTo>
                      <a:pt x="3799" y="115"/>
                      <a:pt x="110" y="3804"/>
                      <a:pt x="110" y="8339"/>
                    </a:cubicBezTo>
                    <a:cubicBezTo>
                      <a:pt x="110" y="12868"/>
                      <a:pt x="3799" y="16562"/>
                      <a:pt x="8328" y="16562"/>
                    </a:cubicBezTo>
                    <a:cubicBezTo>
                      <a:pt x="12863" y="16562"/>
                      <a:pt x="16552" y="12868"/>
                      <a:pt x="16552" y="8339"/>
                    </a:cubicBezTo>
                    <a:cubicBezTo>
                      <a:pt x="16552" y="3804"/>
                      <a:pt x="12863" y="115"/>
                      <a:pt x="8328" y="115"/>
                    </a:cubicBezTo>
                    <a:close/>
                  </a:path>
                </a:pathLst>
              </a:custGeom>
              <a:solidFill>
                <a:srgbClr val="134F5C">
                  <a:alpha val="56600"/>
                </a:srgbClr>
              </a:solidFill>
              <a:ln cap="flat" cmpd="sng" w="19050">
                <a:solidFill>
                  <a:srgbClr val="76A5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g3bd93e9f7f5_0_69"/>
              <p:cNvSpPr/>
              <p:nvPr/>
            </p:nvSpPr>
            <p:spPr>
              <a:xfrm>
                <a:off x="6996775" y="2145717"/>
                <a:ext cx="557383" cy="607489"/>
              </a:xfrm>
              <a:custGeom>
                <a:rect b="b" l="l" r="r" t="t"/>
                <a:pathLst>
                  <a:path extrusionOk="0" h="9566" w="8777">
                    <a:moveTo>
                      <a:pt x="8196" y="6302"/>
                    </a:moveTo>
                    <a:lnTo>
                      <a:pt x="8196" y="3149"/>
                    </a:lnTo>
                    <a:cubicBezTo>
                      <a:pt x="8524" y="3068"/>
                      <a:pt x="8777" y="2775"/>
                      <a:pt x="8777" y="2412"/>
                    </a:cubicBezTo>
                    <a:cubicBezTo>
                      <a:pt x="8777" y="1998"/>
                      <a:pt x="8437" y="1658"/>
                      <a:pt x="8023" y="1658"/>
                    </a:cubicBezTo>
                    <a:cubicBezTo>
                      <a:pt x="7793" y="1658"/>
                      <a:pt x="7580" y="1767"/>
                      <a:pt x="7448" y="1929"/>
                    </a:cubicBezTo>
                    <a:lnTo>
                      <a:pt x="5146" y="789"/>
                    </a:lnTo>
                    <a:lnTo>
                      <a:pt x="5146" y="760"/>
                    </a:lnTo>
                    <a:cubicBezTo>
                      <a:pt x="5146" y="340"/>
                      <a:pt x="4806" y="1"/>
                      <a:pt x="4386" y="1"/>
                    </a:cubicBezTo>
                    <a:cubicBezTo>
                      <a:pt x="3972" y="1"/>
                      <a:pt x="3632" y="340"/>
                      <a:pt x="3632" y="760"/>
                    </a:cubicBezTo>
                    <a:lnTo>
                      <a:pt x="3632" y="789"/>
                    </a:lnTo>
                    <a:lnTo>
                      <a:pt x="1330" y="1929"/>
                    </a:lnTo>
                    <a:cubicBezTo>
                      <a:pt x="1192" y="1767"/>
                      <a:pt x="985" y="1658"/>
                      <a:pt x="755" y="1658"/>
                    </a:cubicBezTo>
                    <a:cubicBezTo>
                      <a:pt x="340" y="1658"/>
                      <a:pt x="1" y="1998"/>
                      <a:pt x="1" y="2412"/>
                    </a:cubicBezTo>
                    <a:cubicBezTo>
                      <a:pt x="1" y="2775"/>
                      <a:pt x="243" y="3068"/>
                      <a:pt x="582" y="3149"/>
                    </a:cubicBezTo>
                    <a:lnTo>
                      <a:pt x="582" y="6302"/>
                    </a:lnTo>
                    <a:cubicBezTo>
                      <a:pt x="254" y="6383"/>
                      <a:pt x="1" y="6676"/>
                      <a:pt x="1" y="7039"/>
                    </a:cubicBezTo>
                    <a:cubicBezTo>
                      <a:pt x="1" y="7453"/>
                      <a:pt x="340" y="7793"/>
                      <a:pt x="755" y="7793"/>
                    </a:cubicBezTo>
                    <a:cubicBezTo>
                      <a:pt x="1037" y="7793"/>
                      <a:pt x="1290" y="7637"/>
                      <a:pt x="1411" y="7407"/>
                    </a:cubicBezTo>
                    <a:lnTo>
                      <a:pt x="3684" y="8535"/>
                    </a:lnTo>
                    <a:cubicBezTo>
                      <a:pt x="3649" y="8621"/>
                      <a:pt x="3632" y="8713"/>
                      <a:pt x="3632" y="8806"/>
                    </a:cubicBezTo>
                    <a:cubicBezTo>
                      <a:pt x="3632" y="9226"/>
                      <a:pt x="3972" y="9565"/>
                      <a:pt x="4386" y="9565"/>
                    </a:cubicBezTo>
                    <a:cubicBezTo>
                      <a:pt x="4806" y="9565"/>
                      <a:pt x="5146" y="9226"/>
                      <a:pt x="5146" y="8806"/>
                    </a:cubicBezTo>
                    <a:cubicBezTo>
                      <a:pt x="5146" y="8713"/>
                      <a:pt x="5123" y="8621"/>
                      <a:pt x="5094" y="8535"/>
                    </a:cubicBezTo>
                    <a:lnTo>
                      <a:pt x="7367" y="7407"/>
                    </a:lnTo>
                    <a:cubicBezTo>
                      <a:pt x="7494" y="7637"/>
                      <a:pt x="7741" y="7793"/>
                      <a:pt x="8023" y="7793"/>
                    </a:cubicBezTo>
                    <a:cubicBezTo>
                      <a:pt x="8437" y="7793"/>
                      <a:pt x="8777" y="7453"/>
                      <a:pt x="8777" y="7039"/>
                    </a:cubicBezTo>
                    <a:cubicBezTo>
                      <a:pt x="8771" y="6688"/>
                      <a:pt x="8524" y="6383"/>
                      <a:pt x="8196" y="6302"/>
                    </a:cubicBezTo>
                    <a:close/>
                    <a:moveTo>
                      <a:pt x="1221" y="6446"/>
                    </a:moveTo>
                    <a:cubicBezTo>
                      <a:pt x="1135" y="6383"/>
                      <a:pt x="1037" y="6331"/>
                      <a:pt x="927" y="6302"/>
                    </a:cubicBezTo>
                    <a:lnTo>
                      <a:pt x="927" y="3149"/>
                    </a:lnTo>
                    <a:cubicBezTo>
                      <a:pt x="1089" y="3108"/>
                      <a:pt x="1232" y="3016"/>
                      <a:pt x="1330" y="2895"/>
                    </a:cubicBezTo>
                    <a:lnTo>
                      <a:pt x="3638" y="4041"/>
                    </a:lnTo>
                    <a:cubicBezTo>
                      <a:pt x="3632" y="4081"/>
                      <a:pt x="3626" y="4133"/>
                      <a:pt x="3626" y="4173"/>
                    </a:cubicBezTo>
                    <a:cubicBezTo>
                      <a:pt x="3626" y="4535"/>
                      <a:pt x="3868" y="4829"/>
                      <a:pt x="4208" y="4910"/>
                    </a:cubicBezTo>
                    <a:lnTo>
                      <a:pt x="4208" y="4967"/>
                    </a:lnTo>
                    <a:close/>
                    <a:moveTo>
                      <a:pt x="4559" y="4915"/>
                    </a:moveTo>
                    <a:cubicBezTo>
                      <a:pt x="4892" y="4835"/>
                      <a:pt x="5134" y="4541"/>
                      <a:pt x="5134" y="4184"/>
                    </a:cubicBezTo>
                    <a:cubicBezTo>
                      <a:pt x="5134" y="4133"/>
                      <a:pt x="5128" y="4087"/>
                      <a:pt x="5123" y="4046"/>
                    </a:cubicBezTo>
                    <a:lnTo>
                      <a:pt x="7430" y="2901"/>
                    </a:lnTo>
                    <a:cubicBezTo>
                      <a:pt x="7534" y="3022"/>
                      <a:pt x="7678" y="3108"/>
                      <a:pt x="7833" y="3154"/>
                    </a:cubicBezTo>
                    <a:lnTo>
                      <a:pt x="7833" y="6314"/>
                    </a:lnTo>
                    <a:cubicBezTo>
                      <a:pt x="7724" y="6343"/>
                      <a:pt x="7626" y="6389"/>
                      <a:pt x="7540" y="6458"/>
                    </a:cubicBezTo>
                    <a:lnTo>
                      <a:pt x="4553" y="4973"/>
                    </a:lnTo>
                    <a:lnTo>
                      <a:pt x="4553" y="4915"/>
                    </a:lnTo>
                    <a:close/>
                    <a:moveTo>
                      <a:pt x="7281" y="2239"/>
                    </a:moveTo>
                    <a:cubicBezTo>
                      <a:pt x="7263" y="2297"/>
                      <a:pt x="7258" y="2349"/>
                      <a:pt x="7258" y="2412"/>
                    </a:cubicBezTo>
                    <a:cubicBezTo>
                      <a:pt x="7258" y="2470"/>
                      <a:pt x="7263" y="2527"/>
                      <a:pt x="7281" y="2585"/>
                    </a:cubicBezTo>
                    <a:lnTo>
                      <a:pt x="4985" y="3724"/>
                    </a:lnTo>
                    <a:cubicBezTo>
                      <a:pt x="4887" y="3586"/>
                      <a:pt x="4731" y="3494"/>
                      <a:pt x="4559" y="3448"/>
                    </a:cubicBezTo>
                    <a:lnTo>
                      <a:pt x="4559" y="1491"/>
                    </a:lnTo>
                    <a:cubicBezTo>
                      <a:pt x="4772" y="1439"/>
                      <a:pt x="4933" y="1313"/>
                      <a:pt x="5042" y="1134"/>
                    </a:cubicBezTo>
                    <a:close/>
                    <a:moveTo>
                      <a:pt x="3736" y="1134"/>
                    </a:moveTo>
                    <a:cubicBezTo>
                      <a:pt x="3834" y="1313"/>
                      <a:pt x="4006" y="1439"/>
                      <a:pt x="4213" y="1491"/>
                    </a:cubicBezTo>
                    <a:lnTo>
                      <a:pt x="4213" y="3448"/>
                    </a:lnTo>
                    <a:cubicBezTo>
                      <a:pt x="4041" y="3494"/>
                      <a:pt x="3897" y="3586"/>
                      <a:pt x="3793" y="3724"/>
                    </a:cubicBezTo>
                    <a:lnTo>
                      <a:pt x="1497" y="2579"/>
                    </a:lnTo>
                    <a:cubicBezTo>
                      <a:pt x="1509" y="2521"/>
                      <a:pt x="1520" y="2470"/>
                      <a:pt x="1520" y="2406"/>
                    </a:cubicBezTo>
                    <a:cubicBezTo>
                      <a:pt x="1520" y="2349"/>
                      <a:pt x="1509" y="2291"/>
                      <a:pt x="1497" y="2234"/>
                    </a:cubicBezTo>
                    <a:close/>
                    <a:moveTo>
                      <a:pt x="1445" y="6728"/>
                    </a:moveTo>
                    <a:lnTo>
                      <a:pt x="4213" y="5353"/>
                    </a:lnTo>
                    <a:lnTo>
                      <a:pt x="4213" y="8069"/>
                    </a:lnTo>
                    <a:cubicBezTo>
                      <a:pt x="4093" y="8092"/>
                      <a:pt x="3983" y="8155"/>
                      <a:pt x="3891" y="8230"/>
                    </a:cubicBezTo>
                    <a:lnTo>
                      <a:pt x="1509" y="7050"/>
                    </a:lnTo>
                    <a:lnTo>
                      <a:pt x="1509" y="7033"/>
                    </a:lnTo>
                    <a:cubicBezTo>
                      <a:pt x="1509" y="6930"/>
                      <a:pt x="1491" y="6820"/>
                      <a:pt x="1445" y="6728"/>
                    </a:cubicBezTo>
                    <a:close/>
                    <a:moveTo>
                      <a:pt x="4887" y="8242"/>
                    </a:moveTo>
                    <a:cubicBezTo>
                      <a:pt x="4789" y="8161"/>
                      <a:pt x="4685" y="8103"/>
                      <a:pt x="4559" y="8075"/>
                    </a:cubicBezTo>
                    <a:lnTo>
                      <a:pt x="4559" y="5353"/>
                    </a:lnTo>
                    <a:lnTo>
                      <a:pt x="7333" y="6728"/>
                    </a:lnTo>
                    <a:cubicBezTo>
                      <a:pt x="7286" y="6820"/>
                      <a:pt x="7263" y="6924"/>
                      <a:pt x="7263" y="7039"/>
                    </a:cubicBezTo>
                    <a:lnTo>
                      <a:pt x="7263" y="706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07" name="Google Shape;707;g3bd93e9f7f5_0_69"/>
            <p:cNvSpPr/>
            <p:nvPr/>
          </p:nvSpPr>
          <p:spPr>
            <a:xfrm>
              <a:off x="8399355" y="3558815"/>
              <a:ext cx="337021" cy="271928"/>
            </a:xfrm>
            <a:custGeom>
              <a:rect b="b" l="l" r="r" t="t"/>
              <a:pathLst>
                <a:path extrusionOk="0" fill="none" h="4282" w="5307">
                  <a:moveTo>
                    <a:pt x="3782" y="0"/>
                  </a:moveTo>
                  <a:lnTo>
                    <a:pt x="4403" y="0"/>
                  </a:lnTo>
                  <a:cubicBezTo>
                    <a:pt x="4904" y="0"/>
                    <a:pt x="5307" y="403"/>
                    <a:pt x="5307" y="904"/>
                  </a:cubicBezTo>
                  <a:lnTo>
                    <a:pt x="5307" y="2429"/>
                  </a:lnTo>
                  <a:lnTo>
                    <a:pt x="5307" y="2440"/>
                  </a:lnTo>
                  <a:cubicBezTo>
                    <a:pt x="5307" y="3453"/>
                    <a:pt x="4484" y="4276"/>
                    <a:pt x="3471" y="4276"/>
                  </a:cubicBezTo>
                  <a:lnTo>
                    <a:pt x="2872" y="4276"/>
                  </a:lnTo>
                  <a:lnTo>
                    <a:pt x="2872" y="3453"/>
                  </a:lnTo>
                  <a:cubicBezTo>
                    <a:pt x="3523" y="3453"/>
                    <a:pt x="3724" y="2889"/>
                    <a:pt x="3770" y="2429"/>
                  </a:cubicBezTo>
                  <a:lnTo>
                    <a:pt x="3770" y="2429"/>
                  </a:lnTo>
                  <a:cubicBezTo>
                    <a:pt x="3275" y="2429"/>
                    <a:pt x="2872" y="2026"/>
                    <a:pt x="2872" y="1525"/>
                  </a:cubicBezTo>
                  <a:lnTo>
                    <a:pt x="2872" y="904"/>
                  </a:lnTo>
                  <a:cubicBezTo>
                    <a:pt x="2878" y="403"/>
                    <a:pt x="3281" y="0"/>
                    <a:pt x="3782" y="0"/>
                  </a:cubicBezTo>
                  <a:close/>
                  <a:moveTo>
                    <a:pt x="910" y="2434"/>
                  </a:moveTo>
                  <a:lnTo>
                    <a:pt x="910" y="2434"/>
                  </a:lnTo>
                  <a:cubicBezTo>
                    <a:pt x="852" y="2895"/>
                    <a:pt x="651" y="3459"/>
                    <a:pt x="12" y="3459"/>
                  </a:cubicBezTo>
                  <a:lnTo>
                    <a:pt x="12" y="4282"/>
                  </a:lnTo>
                  <a:lnTo>
                    <a:pt x="605" y="4282"/>
                  </a:lnTo>
                  <a:cubicBezTo>
                    <a:pt x="1624" y="4282"/>
                    <a:pt x="2441" y="3459"/>
                    <a:pt x="2441" y="2446"/>
                  </a:cubicBezTo>
                  <a:lnTo>
                    <a:pt x="2441" y="2434"/>
                  </a:lnTo>
                  <a:lnTo>
                    <a:pt x="2441" y="904"/>
                  </a:lnTo>
                  <a:cubicBezTo>
                    <a:pt x="2441" y="403"/>
                    <a:pt x="2038" y="0"/>
                    <a:pt x="1543" y="0"/>
                  </a:cubicBezTo>
                  <a:lnTo>
                    <a:pt x="916" y="0"/>
                  </a:lnTo>
                  <a:cubicBezTo>
                    <a:pt x="421" y="0"/>
                    <a:pt x="18" y="403"/>
                    <a:pt x="18" y="904"/>
                  </a:cubicBezTo>
                  <a:lnTo>
                    <a:pt x="18" y="1525"/>
                  </a:lnTo>
                  <a:cubicBezTo>
                    <a:pt x="1" y="2026"/>
                    <a:pt x="404" y="2434"/>
                    <a:pt x="910" y="2434"/>
                  </a:cubicBezTo>
                  <a:close/>
                </a:path>
              </a:pathLst>
            </a:custGeom>
            <a:solidFill>
              <a:srgbClr val="134F5C">
                <a:alpha val="56600"/>
              </a:srgbClr>
            </a:solidFill>
            <a:ln cap="flat" cmpd="sng" w="19050">
              <a:solidFill>
                <a:srgbClr val="45818E"/>
              </a:solidFill>
              <a:prstDash val="solid"/>
              <a:miter lim="575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g3bd93e9f7f5_0_69"/>
            <p:cNvSpPr/>
            <p:nvPr/>
          </p:nvSpPr>
          <p:spPr>
            <a:xfrm>
              <a:off x="6054669" y="4040401"/>
              <a:ext cx="411957" cy="412274"/>
            </a:xfrm>
            <a:custGeom>
              <a:rect b="b" l="l" r="r" t="t"/>
              <a:pathLst>
                <a:path extrusionOk="0" fill="none" h="6492" w="6487">
                  <a:moveTo>
                    <a:pt x="6481" y="3033"/>
                  </a:moveTo>
                  <a:cubicBezTo>
                    <a:pt x="6475" y="2930"/>
                    <a:pt x="6418" y="2843"/>
                    <a:pt x="6326" y="2809"/>
                  </a:cubicBezTo>
                  <a:lnTo>
                    <a:pt x="6078" y="2700"/>
                  </a:lnTo>
                  <a:cubicBezTo>
                    <a:pt x="6009" y="2665"/>
                    <a:pt x="5951" y="2607"/>
                    <a:pt x="5928" y="2527"/>
                  </a:cubicBezTo>
                  <a:lnTo>
                    <a:pt x="5928" y="2527"/>
                  </a:lnTo>
                  <a:cubicBezTo>
                    <a:pt x="5905" y="2446"/>
                    <a:pt x="5923" y="2372"/>
                    <a:pt x="5969" y="2302"/>
                  </a:cubicBezTo>
                  <a:lnTo>
                    <a:pt x="6130" y="2090"/>
                  </a:lnTo>
                  <a:cubicBezTo>
                    <a:pt x="6187" y="2009"/>
                    <a:pt x="6199" y="1900"/>
                    <a:pt x="6153" y="1813"/>
                  </a:cubicBezTo>
                  <a:cubicBezTo>
                    <a:pt x="6084" y="1687"/>
                    <a:pt x="6015" y="1566"/>
                    <a:pt x="5940" y="1451"/>
                  </a:cubicBezTo>
                  <a:cubicBezTo>
                    <a:pt x="5882" y="1370"/>
                    <a:pt x="5790" y="1318"/>
                    <a:pt x="5693" y="1336"/>
                  </a:cubicBezTo>
                  <a:lnTo>
                    <a:pt x="5422" y="1364"/>
                  </a:lnTo>
                  <a:cubicBezTo>
                    <a:pt x="5347" y="1370"/>
                    <a:pt x="5267" y="1341"/>
                    <a:pt x="5209" y="1284"/>
                  </a:cubicBezTo>
                  <a:lnTo>
                    <a:pt x="5209" y="1284"/>
                  </a:lnTo>
                  <a:cubicBezTo>
                    <a:pt x="5152" y="1226"/>
                    <a:pt x="5123" y="1146"/>
                    <a:pt x="5129" y="1065"/>
                  </a:cubicBezTo>
                  <a:lnTo>
                    <a:pt x="5157" y="800"/>
                  </a:lnTo>
                  <a:cubicBezTo>
                    <a:pt x="5175" y="697"/>
                    <a:pt x="5123" y="605"/>
                    <a:pt x="5042" y="547"/>
                  </a:cubicBezTo>
                  <a:cubicBezTo>
                    <a:pt x="4927" y="467"/>
                    <a:pt x="4806" y="398"/>
                    <a:pt x="4674" y="340"/>
                  </a:cubicBezTo>
                  <a:cubicBezTo>
                    <a:pt x="4588" y="294"/>
                    <a:pt x="4484" y="306"/>
                    <a:pt x="4403" y="363"/>
                  </a:cubicBezTo>
                  <a:lnTo>
                    <a:pt x="4185" y="518"/>
                  </a:lnTo>
                  <a:cubicBezTo>
                    <a:pt x="4121" y="570"/>
                    <a:pt x="4041" y="582"/>
                    <a:pt x="3960" y="565"/>
                  </a:cubicBezTo>
                  <a:lnTo>
                    <a:pt x="3960" y="565"/>
                  </a:lnTo>
                  <a:cubicBezTo>
                    <a:pt x="3885" y="542"/>
                    <a:pt x="3816" y="490"/>
                    <a:pt x="3788" y="409"/>
                  </a:cubicBezTo>
                  <a:lnTo>
                    <a:pt x="3684" y="167"/>
                  </a:lnTo>
                  <a:cubicBezTo>
                    <a:pt x="3644" y="81"/>
                    <a:pt x="3563" y="18"/>
                    <a:pt x="3460" y="6"/>
                  </a:cubicBezTo>
                  <a:cubicBezTo>
                    <a:pt x="3385" y="1"/>
                    <a:pt x="3316" y="1"/>
                    <a:pt x="3241" y="1"/>
                  </a:cubicBezTo>
                  <a:cubicBezTo>
                    <a:pt x="3172" y="1"/>
                    <a:pt x="3097" y="1"/>
                    <a:pt x="3028" y="6"/>
                  </a:cubicBezTo>
                  <a:cubicBezTo>
                    <a:pt x="2924" y="18"/>
                    <a:pt x="2850" y="75"/>
                    <a:pt x="2804" y="167"/>
                  </a:cubicBezTo>
                  <a:lnTo>
                    <a:pt x="2694" y="409"/>
                  </a:lnTo>
                  <a:cubicBezTo>
                    <a:pt x="2660" y="484"/>
                    <a:pt x="2602" y="542"/>
                    <a:pt x="2522" y="565"/>
                  </a:cubicBezTo>
                  <a:lnTo>
                    <a:pt x="2522" y="565"/>
                  </a:lnTo>
                  <a:cubicBezTo>
                    <a:pt x="2447" y="582"/>
                    <a:pt x="2366" y="570"/>
                    <a:pt x="2303" y="518"/>
                  </a:cubicBezTo>
                  <a:lnTo>
                    <a:pt x="2084" y="363"/>
                  </a:lnTo>
                  <a:cubicBezTo>
                    <a:pt x="2004" y="306"/>
                    <a:pt x="1900" y="288"/>
                    <a:pt x="1814" y="340"/>
                  </a:cubicBezTo>
                  <a:cubicBezTo>
                    <a:pt x="1681" y="403"/>
                    <a:pt x="1561" y="478"/>
                    <a:pt x="1445" y="547"/>
                  </a:cubicBezTo>
                  <a:cubicBezTo>
                    <a:pt x="1365" y="605"/>
                    <a:pt x="1313" y="697"/>
                    <a:pt x="1330" y="800"/>
                  </a:cubicBezTo>
                  <a:lnTo>
                    <a:pt x="1359" y="1065"/>
                  </a:lnTo>
                  <a:cubicBezTo>
                    <a:pt x="1365" y="1146"/>
                    <a:pt x="1336" y="1226"/>
                    <a:pt x="1279" y="1284"/>
                  </a:cubicBezTo>
                  <a:lnTo>
                    <a:pt x="1279" y="1284"/>
                  </a:lnTo>
                  <a:cubicBezTo>
                    <a:pt x="1221" y="1341"/>
                    <a:pt x="1140" y="1370"/>
                    <a:pt x="1066" y="1364"/>
                  </a:cubicBezTo>
                  <a:lnTo>
                    <a:pt x="795" y="1336"/>
                  </a:lnTo>
                  <a:cubicBezTo>
                    <a:pt x="697" y="1318"/>
                    <a:pt x="605" y="1370"/>
                    <a:pt x="548" y="1451"/>
                  </a:cubicBezTo>
                  <a:cubicBezTo>
                    <a:pt x="467" y="1566"/>
                    <a:pt x="392" y="1687"/>
                    <a:pt x="335" y="1813"/>
                  </a:cubicBezTo>
                  <a:cubicBezTo>
                    <a:pt x="294" y="1900"/>
                    <a:pt x="300" y="2009"/>
                    <a:pt x="358" y="2090"/>
                  </a:cubicBezTo>
                  <a:lnTo>
                    <a:pt x="519" y="2302"/>
                  </a:lnTo>
                  <a:cubicBezTo>
                    <a:pt x="565" y="2372"/>
                    <a:pt x="582" y="2446"/>
                    <a:pt x="559" y="2527"/>
                  </a:cubicBezTo>
                  <a:lnTo>
                    <a:pt x="559" y="2527"/>
                  </a:lnTo>
                  <a:cubicBezTo>
                    <a:pt x="536" y="2607"/>
                    <a:pt x="490" y="2671"/>
                    <a:pt x="410" y="2700"/>
                  </a:cubicBezTo>
                  <a:lnTo>
                    <a:pt x="162" y="2809"/>
                  </a:lnTo>
                  <a:cubicBezTo>
                    <a:pt x="76" y="2843"/>
                    <a:pt x="13" y="2930"/>
                    <a:pt x="7" y="3033"/>
                  </a:cubicBezTo>
                  <a:cubicBezTo>
                    <a:pt x="1" y="3102"/>
                    <a:pt x="1" y="3177"/>
                    <a:pt x="1" y="3246"/>
                  </a:cubicBezTo>
                  <a:cubicBezTo>
                    <a:pt x="1" y="3321"/>
                    <a:pt x="1" y="3390"/>
                    <a:pt x="7" y="3465"/>
                  </a:cubicBezTo>
                  <a:cubicBezTo>
                    <a:pt x="13" y="3563"/>
                    <a:pt x="70" y="3643"/>
                    <a:pt x="162" y="3684"/>
                  </a:cubicBezTo>
                  <a:lnTo>
                    <a:pt x="410" y="3793"/>
                  </a:lnTo>
                  <a:cubicBezTo>
                    <a:pt x="479" y="3822"/>
                    <a:pt x="536" y="3885"/>
                    <a:pt x="559" y="3966"/>
                  </a:cubicBezTo>
                  <a:lnTo>
                    <a:pt x="559" y="3966"/>
                  </a:lnTo>
                  <a:cubicBezTo>
                    <a:pt x="582" y="4046"/>
                    <a:pt x="565" y="4127"/>
                    <a:pt x="519" y="4190"/>
                  </a:cubicBezTo>
                  <a:lnTo>
                    <a:pt x="358" y="4403"/>
                  </a:lnTo>
                  <a:cubicBezTo>
                    <a:pt x="300" y="4484"/>
                    <a:pt x="289" y="4593"/>
                    <a:pt x="335" y="4679"/>
                  </a:cubicBezTo>
                  <a:cubicBezTo>
                    <a:pt x="404" y="4806"/>
                    <a:pt x="473" y="4932"/>
                    <a:pt x="548" y="5048"/>
                  </a:cubicBezTo>
                  <a:cubicBezTo>
                    <a:pt x="605" y="5122"/>
                    <a:pt x="697" y="5174"/>
                    <a:pt x="795" y="5163"/>
                  </a:cubicBezTo>
                  <a:lnTo>
                    <a:pt x="1066" y="5134"/>
                  </a:lnTo>
                  <a:cubicBezTo>
                    <a:pt x="1140" y="5122"/>
                    <a:pt x="1221" y="5151"/>
                    <a:pt x="1279" y="5209"/>
                  </a:cubicBezTo>
                  <a:lnTo>
                    <a:pt x="1279" y="5209"/>
                  </a:lnTo>
                  <a:cubicBezTo>
                    <a:pt x="1336" y="5266"/>
                    <a:pt x="1365" y="5347"/>
                    <a:pt x="1359" y="5427"/>
                  </a:cubicBezTo>
                  <a:lnTo>
                    <a:pt x="1330" y="5692"/>
                  </a:lnTo>
                  <a:cubicBezTo>
                    <a:pt x="1313" y="5796"/>
                    <a:pt x="1365" y="5888"/>
                    <a:pt x="1445" y="5945"/>
                  </a:cubicBezTo>
                  <a:cubicBezTo>
                    <a:pt x="1561" y="6026"/>
                    <a:pt x="1681" y="6095"/>
                    <a:pt x="1814" y="6152"/>
                  </a:cubicBezTo>
                  <a:cubicBezTo>
                    <a:pt x="1900" y="6198"/>
                    <a:pt x="2004" y="6187"/>
                    <a:pt x="2084" y="6129"/>
                  </a:cubicBezTo>
                  <a:lnTo>
                    <a:pt x="2303" y="5974"/>
                  </a:lnTo>
                  <a:cubicBezTo>
                    <a:pt x="2366" y="5922"/>
                    <a:pt x="2447" y="5911"/>
                    <a:pt x="2522" y="5928"/>
                  </a:cubicBezTo>
                  <a:lnTo>
                    <a:pt x="2522" y="5928"/>
                  </a:lnTo>
                  <a:cubicBezTo>
                    <a:pt x="2602" y="5951"/>
                    <a:pt x="2665" y="6003"/>
                    <a:pt x="2694" y="6083"/>
                  </a:cubicBezTo>
                  <a:lnTo>
                    <a:pt x="2804" y="6325"/>
                  </a:lnTo>
                  <a:cubicBezTo>
                    <a:pt x="2838" y="6411"/>
                    <a:pt x="2924" y="6475"/>
                    <a:pt x="3028" y="6486"/>
                  </a:cubicBezTo>
                  <a:cubicBezTo>
                    <a:pt x="3097" y="6492"/>
                    <a:pt x="3172" y="6492"/>
                    <a:pt x="3241" y="6492"/>
                  </a:cubicBezTo>
                  <a:cubicBezTo>
                    <a:pt x="3316" y="6492"/>
                    <a:pt x="3385" y="6492"/>
                    <a:pt x="3460" y="6486"/>
                  </a:cubicBezTo>
                  <a:cubicBezTo>
                    <a:pt x="3557" y="6475"/>
                    <a:pt x="3644" y="6417"/>
                    <a:pt x="3684" y="6325"/>
                  </a:cubicBezTo>
                  <a:lnTo>
                    <a:pt x="3788" y="6083"/>
                  </a:lnTo>
                  <a:cubicBezTo>
                    <a:pt x="3828" y="6009"/>
                    <a:pt x="3885" y="5951"/>
                    <a:pt x="3960" y="5928"/>
                  </a:cubicBezTo>
                  <a:lnTo>
                    <a:pt x="3960" y="5928"/>
                  </a:lnTo>
                  <a:cubicBezTo>
                    <a:pt x="4041" y="5911"/>
                    <a:pt x="4121" y="5922"/>
                    <a:pt x="4185" y="5974"/>
                  </a:cubicBezTo>
                  <a:lnTo>
                    <a:pt x="4403" y="6129"/>
                  </a:lnTo>
                  <a:cubicBezTo>
                    <a:pt x="4484" y="6187"/>
                    <a:pt x="4588" y="6204"/>
                    <a:pt x="4674" y="6152"/>
                  </a:cubicBezTo>
                  <a:cubicBezTo>
                    <a:pt x="4806" y="6089"/>
                    <a:pt x="4927" y="6014"/>
                    <a:pt x="5042" y="5945"/>
                  </a:cubicBezTo>
                  <a:cubicBezTo>
                    <a:pt x="5123" y="5888"/>
                    <a:pt x="5175" y="5796"/>
                    <a:pt x="5157" y="5692"/>
                  </a:cubicBezTo>
                  <a:lnTo>
                    <a:pt x="5129" y="5427"/>
                  </a:lnTo>
                  <a:cubicBezTo>
                    <a:pt x="5123" y="5347"/>
                    <a:pt x="5152" y="5266"/>
                    <a:pt x="5209" y="5209"/>
                  </a:cubicBezTo>
                  <a:lnTo>
                    <a:pt x="5209" y="5209"/>
                  </a:lnTo>
                  <a:cubicBezTo>
                    <a:pt x="5267" y="5151"/>
                    <a:pt x="5347" y="5122"/>
                    <a:pt x="5422" y="5134"/>
                  </a:cubicBezTo>
                  <a:lnTo>
                    <a:pt x="5693" y="5163"/>
                  </a:lnTo>
                  <a:cubicBezTo>
                    <a:pt x="5790" y="5174"/>
                    <a:pt x="5882" y="5122"/>
                    <a:pt x="5940" y="5048"/>
                  </a:cubicBezTo>
                  <a:cubicBezTo>
                    <a:pt x="6021" y="4932"/>
                    <a:pt x="6095" y="4806"/>
                    <a:pt x="6153" y="4679"/>
                  </a:cubicBezTo>
                  <a:cubicBezTo>
                    <a:pt x="6193" y="4593"/>
                    <a:pt x="6187" y="4484"/>
                    <a:pt x="6130" y="4403"/>
                  </a:cubicBezTo>
                  <a:lnTo>
                    <a:pt x="5969" y="4190"/>
                  </a:lnTo>
                  <a:cubicBezTo>
                    <a:pt x="5923" y="4127"/>
                    <a:pt x="5905" y="4046"/>
                    <a:pt x="5928" y="3966"/>
                  </a:cubicBezTo>
                  <a:lnTo>
                    <a:pt x="5928" y="3966"/>
                  </a:lnTo>
                  <a:cubicBezTo>
                    <a:pt x="5951" y="3885"/>
                    <a:pt x="5998" y="3822"/>
                    <a:pt x="6078" y="3793"/>
                  </a:cubicBezTo>
                  <a:lnTo>
                    <a:pt x="6326" y="3684"/>
                  </a:lnTo>
                  <a:cubicBezTo>
                    <a:pt x="6412" y="3649"/>
                    <a:pt x="6475" y="3563"/>
                    <a:pt x="6481" y="3465"/>
                  </a:cubicBezTo>
                  <a:cubicBezTo>
                    <a:pt x="6487" y="3390"/>
                    <a:pt x="6487" y="3321"/>
                    <a:pt x="6487" y="3246"/>
                  </a:cubicBezTo>
                  <a:cubicBezTo>
                    <a:pt x="6487" y="3166"/>
                    <a:pt x="6487" y="3097"/>
                    <a:pt x="6481" y="3033"/>
                  </a:cubicBezTo>
                  <a:close/>
                  <a:moveTo>
                    <a:pt x="3252" y="4368"/>
                  </a:moveTo>
                  <a:cubicBezTo>
                    <a:pt x="2631" y="4368"/>
                    <a:pt x="2130" y="3868"/>
                    <a:pt x="2130" y="3246"/>
                  </a:cubicBezTo>
                  <a:cubicBezTo>
                    <a:pt x="2130" y="2631"/>
                    <a:pt x="2631" y="2124"/>
                    <a:pt x="3252" y="2124"/>
                  </a:cubicBezTo>
                  <a:cubicBezTo>
                    <a:pt x="3868" y="2124"/>
                    <a:pt x="4375" y="2631"/>
                    <a:pt x="4375" y="3246"/>
                  </a:cubicBezTo>
                  <a:cubicBezTo>
                    <a:pt x="4375" y="3868"/>
                    <a:pt x="3868" y="4368"/>
                    <a:pt x="3252" y="4368"/>
                  </a:cubicBezTo>
                  <a:close/>
                </a:path>
              </a:pathLst>
            </a:custGeom>
            <a:solidFill>
              <a:srgbClr val="134F5C">
                <a:alpha val="56600"/>
              </a:srgbClr>
            </a:solidFill>
            <a:ln cap="flat" cmpd="sng" w="19050">
              <a:solidFill>
                <a:srgbClr val="45818E"/>
              </a:solidFill>
              <a:prstDash val="solid"/>
              <a:miter lim="575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g3bd93e9f7f5_0_69"/>
            <p:cNvSpPr/>
            <p:nvPr/>
          </p:nvSpPr>
          <p:spPr>
            <a:xfrm>
              <a:off x="6379556" y="1780922"/>
              <a:ext cx="412338" cy="411893"/>
            </a:xfrm>
            <a:custGeom>
              <a:rect b="b" l="l" r="r" t="t"/>
              <a:pathLst>
                <a:path extrusionOk="0" fill="none" h="6486" w="6493">
                  <a:moveTo>
                    <a:pt x="6486" y="3027"/>
                  </a:moveTo>
                  <a:cubicBezTo>
                    <a:pt x="6475" y="2929"/>
                    <a:pt x="6417" y="2837"/>
                    <a:pt x="6325" y="2803"/>
                  </a:cubicBezTo>
                  <a:lnTo>
                    <a:pt x="6084" y="2693"/>
                  </a:lnTo>
                  <a:cubicBezTo>
                    <a:pt x="6009" y="2665"/>
                    <a:pt x="5951" y="2601"/>
                    <a:pt x="5928" y="2521"/>
                  </a:cubicBezTo>
                  <a:lnTo>
                    <a:pt x="5928" y="2521"/>
                  </a:lnTo>
                  <a:cubicBezTo>
                    <a:pt x="5911" y="2446"/>
                    <a:pt x="5922" y="2365"/>
                    <a:pt x="5974" y="2302"/>
                  </a:cubicBezTo>
                  <a:lnTo>
                    <a:pt x="6130" y="2083"/>
                  </a:lnTo>
                  <a:cubicBezTo>
                    <a:pt x="6187" y="2009"/>
                    <a:pt x="6204" y="1899"/>
                    <a:pt x="6153" y="1813"/>
                  </a:cubicBezTo>
                  <a:cubicBezTo>
                    <a:pt x="6089" y="1681"/>
                    <a:pt x="6014" y="1560"/>
                    <a:pt x="5945" y="1445"/>
                  </a:cubicBezTo>
                  <a:cubicBezTo>
                    <a:pt x="5888" y="1364"/>
                    <a:pt x="5796" y="1312"/>
                    <a:pt x="5692" y="1330"/>
                  </a:cubicBezTo>
                  <a:lnTo>
                    <a:pt x="5427" y="1358"/>
                  </a:lnTo>
                  <a:cubicBezTo>
                    <a:pt x="5347" y="1364"/>
                    <a:pt x="5266" y="1335"/>
                    <a:pt x="5209" y="1278"/>
                  </a:cubicBezTo>
                  <a:lnTo>
                    <a:pt x="5209" y="1278"/>
                  </a:lnTo>
                  <a:cubicBezTo>
                    <a:pt x="5151" y="1220"/>
                    <a:pt x="5122" y="1145"/>
                    <a:pt x="5134" y="1065"/>
                  </a:cubicBezTo>
                  <a:lnTo>
                    <a:pt x="5163" y="800"/>
                  </a:lnTo>
                  <a:cubicBezTo>
                    <a:pt x="5174" y="696"/>
                    <a:pt x="5122" y="604"/>
                    <a:pt x="5048" y="547"/>
                  </a:cubicBezTo>
                  <a:cubicBezTo>
                    <a:pt x="4927" y="466"/>
                    <a:pt x="4806" y="397"/>
                    <a:pt x="4679" y="340"/>
                  </a:cubicBezTo>
                  <a:cubicBezTo>
                    <a:pt x="4593" y="294"/>
                    <a:pt x="4484" y="299"/>
                    <a:pt x="4403" y="357"/>
                  </a:cubicBezTo>
                  <a:lnTo>
                    <a:pt x="4190" y="518"/>
                  </a:lnTo>
                  <a:cubicBezTo>
                    <a:pt x="4127" y="570"/>
                    <a:pt x="4046" y="581"/>
                    <a:pt x="3966" y="558"/>
                  </a:cubicBezTo>
                  <a:lnTo>
                    <a:pt x="3966" y="558"/>
                  </a:lnTo>
                  <a:cubicBezTo>
                    <a:pt x="3885" y="535"/>
                    <a:pt x="3822" y="489"/>
                    <a:pt x="3793" y="409"/>
                  </a:cubicBezTo>
                  <a:lnTo>
                    <a:pt x="3684" y="167"/>
                  </a:lnTo>
                  <a:cubicBezTo>
                    <a:pt x="3649" y="81"/>
                    <a:pt x="3563" y="12"/>
                    <a:pt x="3459" y="6"/>
                  </a:cubicBezTo>
                  <a:cubicBezTo>
                    <a:pt x="3390" y="0"/>
                    <a:pt x="3315" y="0"/>
                    <a:pt x="3246" y="0"/>
                  </a:cubicBezTo>
                  <a:cubicBezTo>
                    <a:pt x="3172" y="0"/>
                    <a:pt x="3103" y="0"/>
                    <a:pt x="3028" y="6"/>
                  </a:cubicBezTo>
                  <a:cubicBezTo>
                    <a:pt x="2930" y="12"/>
                    <a:pt x="2849" y="69"/>
                    <a:pt x="2809" y="167"/>
                  </a:cubicBezTo>
                  <a:lnTo>
                    <a:pt x="2700" y="409"/>
                  </a:lnTo>
                  <a:cubicBezTo>
                    <a:pt x="2671" y="484"/>
                    <a:pt x="2608" y="541"/>
                    <a:pt x="2527" y="558"/>
                  </a:cubicBezTo>
                  <a:lnTo>
                    <a:pt x="2527" y="558"/>
                  </a:lnTo>
                  <a:cubicBezTo>
                    <a:pt x="2446" y="581"/>
                    <a:pt x="2366" y="570"/>
                    <a:pt x="2303" y="518"/>
                  </a:cubicBezTo>
                  <a:lnTo>
                    <a:pt x="2090" y="357"/>
                  </a:lnTo>
                  <a:cubicBezTo>
                    <a:pt x="2009" y="299"/>
                    <a:pt x="1900" y="288"/>
                    <a:pt x="1813" y="340"/>
                  </a:cubicBezTo>
                  <a:cubicBezTo>
                    <a:pt x="1687" y="403"/>
                    <a:pt x="1560" y="472"/>
                    <a:pt x="1445" y="547"/>
                  </a:cubicBezTo>
                  <a:cubicBezTo>
                    <a:pt x="1370" y="604"/>
                    <a:pt x="1319" y="696"/>
                    <a:pt x="1330" y="800"/>
                  </a:cubicBezTo>
                  <a:lnTo>
                    <a:pt x="1359" y="1065"/>
                  </a:lnTo>
                  <a:cubicBezTo>
                    <a:pt x="1370" y="1145"/>
                    <a:pt x="1342" y="1220"/>
                    <a:pt x="1284" y="1278"/>
                  </a:cubicBezTo>
                  <a:lnTo>
                    <a:pt x="1284" y="1278"/>
                  </a:lnTo>
                  <a:cubicBezTo>
                    <a:pt x="1226" y="1335"/>
                    <a:pt x="1146" y="1364"/>
                    <a:pt x="1065" y="1358"/>
                  </a:cubicBezTo>
                  <a:lnTo>
                    <a:pt x="801" y="1330"/>
                  </a:lnTo>
                  <a:cubicBezTo>
                    <a:pt x="697" y="1318"/>
                    <a:pt x="605" y="1364"/>
                    <a:pt x="547" y="1445"/>
                  </a:cubicBezTo>
                  <a:cubicBezTo>
                    <a:pt x="467" y="1560"/>
                    <a:pt x="398" y="1681"/>
                    <a:pt x="340" y="1813"/>
                  </a:cubicBezTo>
                  <a:cubicBezTo>
                    <a:pt x="294" y="1899"/>
                    <a:pt x="306" y="2003"/>
                    <a:pt x="363" y="2083"/>
                  </a:cubicBezTo>
                  <a:lnTo>
                    <a:pt x="519" y="2302"/>
                  </a:lnTo>
                  <a:cubicBezTo>
                    <a:pt x="570" y="2365"/>
                    <a:pt x="582" y="2446"/>
                    <a:pt x="565" y="2521"/>
                  </a:cubicBezTo>
                  <a:lnTo>
                    <a:pt x="565" y="2521"/>
                  </a:lnTo>
                  <a:cubicBezTo>
                    <a:pt x="542" y="2601"/>
                    <a:pt x="490" y="2665"/>
                    <a:pt x="409" y="2693"/>
                  </a:cubicBezTo>
                  <a:lnTo>
                    <a:pt x="168" y="2803"/>
                  </a:lnTo>
                  <a:cubicBezTo>
                    <a:pt x="81" y="2837"/>
                    <a:pt x="18" y="2924"/>
                    <a:pt x="6" y="3027"/>
                  </a:cubicBezTo>
                  <a:cubicBezTo>
                    <a:pt x="1" y="3102"/>
                    <a:pt x="1" y="3171"/>
                    <a:pt x="1" y="3246"/>
                  </a:cubicBezTo>
                  <a:cubicBezTo>
                    <a:pt x="1" y="3315"/>
                    <a:pt x="1" y="3390"/>
                    <a:pt x="6" y="3459"/>
                  </a:cubicBezTo>
                  <a:cubicBezTo>
                    <a:pt x="18" y="3557"/>
                    <a:pt x="75" y="3637"/>
                    <a:pt x="168" y="3683"/>
                  </a:cubicBezTo>
                  <a:lnTo>
                    <a:pt x="409" y="3793"/>
                  </a:lnTo>
                  <a:cubicBezTo>
                    <a:pt x="484" y="3821"/>
                    <a:pt x="542" y="3885"/>
                    <a:pt x="565" y="3965"/>
                  </a:cubicBezTo>
                  <a:lnTo>
                    <a:pt x="565" y="3965"/>
                  </a:lnTo>
                  <a:cubicBezTo>
                    <a:pt x="582" y="4040"/>
                    <a:pt x="570" y="4121"/>
                    <a:pt x="519" y="4184"/>
                  </a:cubicBezTo>
                  <a:lnTo>
                    <a:pt x="363" y="4403"/>
                  </a:lnTo>
                  <a:cubicBezTo>
                    <a:pt x="306" y="4483"/>
                    <a:pt x="288" y="4587"/>
                    <a:pt x="340" y="4673"/>
                  </a:cubicBezTo>
                  <a:cubicBezTo>
                    <a:pt x="404" y="4805"/>
                    <a:pt x="478" y="4926"/>
                    <a:pt x="547" y="5041"/>
                  </a:cubicBezTo>
                  <a:cubicBezTo>
                    <a:pt x="605" y="5122"/>
                    <a:pt x="697" y="5174"/>
                    <a:pt x="801" y="5156"/>
                  </a:cubicBezTo>
                  <a:lnTo>
                    <a:pt x="1065" y="5128"/>
                  </a:lnTo>
                  <a:cubicBezTo>
                    <a:pt x="1146" y="5122"/>
                    <a:pt x="1226" y="5151"/>
                    <a:pt x="1284" y="5208"/>
                  </a:cubicBezTo>
                  <a:lnTo>
                    <a:pt x="1284" y="5208"/>
                  </a:lnTo>
                  <a:cubicBezTo>
                    <a:pt x="1342" y="5266"/>
                    <a:pt x="1370" y="5346"/>
                    <a:pt x="1359" y="5421"/>
                  </a:cubicBezTo>
                  <a:lnTo>
                    <a:pt x="1330" y="5692"/>
                  </a:lnTo>
                  <a:cubicBezTo>
                    <a:pt x="1319" y="5789"/>
                    <a:pt x="1370" y="5882"/>
                    <a:pt x="1445" y="5939"/>
                  </a:cubicBezTo>
                  <a:cubicBezTo>
                    <a:pt x="1560" y="6020"/>
                    <a:pt x="1687" y="6094"/>
                    <a:pt x="1813" y="6152"/>
                  </a:cubicBezTo>
                  <a:cubicBezTo>
                    <a:pt x="1900" y="6192"/>
                    <a:pt x="2009" y="6187"/>
                    <a:pt x="2090" y="6129"/>
                  </a:cubicBezTo>
                  <a:lnTo>
                    <a:pt x="2303" y="5968"/>
                  </a:lnTo>
                  <a:cubicBezTo>
                    <a:pt x="2366" y="5922"/>
                    <a:pt x="2446" y="5905"/>
                    <a:pt x="2527" y="5928"/>
                  </a:cubicBezTo>
                  <a:lnTo>
                    <a:pt x="2527" y="5928"/>
                  </a:lnTo>
                  <a:cubicBezTo>
                    <a:pt x="2608" y="5951"/>
                    <a:pt x="2671" y="5997"/>
                    <a:pt x="2700" y="6077"/>
                  </a:cubicBezTo>
                  <a:lnTo>
                    <a:pt x="2809" y="6325"/>
                  </a:lnTo>
                  <a:cubicBezTo>
                    <a:pt x="2844" y="6411"/>
                    <a:pt x="2930" y="6474"/>
                    <a:pt x="3028" y="6480"/>
                  </a:cubicBezTo>
                  <a:cubicBezTo>
                    <a:pt x="3103" y="6486"/>
                    <a:pt x="3172" y="6486"/>
                    <a:pt x="3246" y="6486"/>
                  </a:cubicBezTo>
                  <a:cubicBezTo>
                    <a:pt x="3315" y="6486"/>
                    <a:pt x="3390" y="6486"/>
                    <a:pt x="3459" y="6480"/>
                  </a:cubicBezTo>
                  <a:cubicBezTo>
                    <a:pt x="3563" y="6474"/>
                    <a:pt x="3643" y="6417"/>
                    <a:pt x="3684" y="6325"/>
                  </a:cubicBezTo>
                  <a:lnTo>
                    <a:pt x="3793" y="6077"/>
                  </a:lnTo>
                  <a:cubicBezTo>
                    <a:pt x="3822" y="6008"/>
                    <a:pt x="3885" y="5951"/>
                    <a:pt x="3966" y="5928"/>
                  </a:cubicBezTo>
                  <a:lnTo>
                    <a:pt x="3966" y="5928"/>
                  </a:lnTo>
                  <a:cubicBezTo>
                    <a:pt x="4046" y="5905"/>
                    <a:pt x="4121" y="5922"/>
                    <a:pt x="4190" y="5968"/>
                  </a:cubicBezTo>
                  <a:lnTo>
                    <a:pt x="4403" y="6129"/>
                  </a:lnTo>
                  <a:cubicBezTo>
                    <a:pt x="4484" y="6187"/>
                    <a:pt x="4593" y="6198"/>
                    <a:pt x="4679" y="6152"/>
                  </a:cubicBezTo>
                  <a:cubicBezTo>
                    <a:pt x="4806" y="6083"/>
                    <a:pt x="4927" y="6014"/>
                    <a:pt x="5048" y="5939"/>
                  </a:cubicBezTo>
                  <a:cubicBezTo>
                    <a:pt x="5122" y="5882"/>
                    <a:pt x="5174" y="5789"/>
                    <a:pt x="5163" y="5692"/>
                  </a:cubicBezTo>
                  <a:lnTo>
                    <a:pt x="5134" y="5421"/>
                  </a:lnTo>
                  <a:cubicBezTo>
                    <a:pt x="5122" y="5346"/>
                    <a:pt x="5151" y="5266"/>
                    <a:pt x="5209" y="5208"/>
                  </a:cubicBezTo>
                  <a:lnTo>
                    <a:pt x="5209" y="5208"/>
                  </a:lnTo>
                  <a:cubicBezTo>
                    <a:pt x="5266" y="5151"/>
                    <a:pt x="5347" y="5122"/>
                    <a:pt x="5427" y="5128"/>
                  </a:cubicBezTo>
                  <a:lnTo>
                    <a:pt x="5692" y="5156"/>
                  </a:lnTo>
                  <a:cubicBezTo>
                    <a:pt x="5796" y="5174"/>
                    <a:pt x="5888" y="5122"/>
                    <a:pt x="5945" y="5041"/>
                  </a:cubicBezTo>
                  <a:cubicBezTo>
                    <a:pt x="6026" y="4926"/>
                    <a:pt x="6095" y="4805"/>
                    <a:pt x="6153" y="4673"/>
                  </a:cubicBezTo>
                  <a:cubicBezTo>
                    <a:pt x="6199" y="4587"/>
                    <a:pt x="6187" y="4483"/>
                    <a:pt x="6130" y="4403"/>
                  </a:cubicBezTo>
                  <a:lnTo>
                    <a:pt x="5974" y="4184"/>
                  </a:lnTo>
                  <a:cubicBezTo>
                    <a:pt x="5922" y="4121"/>
                    <a:pt x="5911" y="4040"/>
                    <a:pt x="5928" y="3965"/>
                  </a:cubicBezTo>
                  <a:lnTo>
                    <a:pt x="5928" y="3965"/>
                  </a:lnTo>
                  <a:cubicBezTo>
                    <a:pt x="5951" y="3885"/>
                    <a:pt x="6003" y="3821"/>
                    <a:pt x="6084" y="3793"/>
                  </a:cubicBezTo>
                  <a:lnTo>
                    <a:pt x="6325" y="3683"/>
                  </a:lnTo>
                  <a:cubicBezTo>
                    <a:pt x="6412" y="3649"/>
                    <a:pt x="6475" y="3562"/>
                    <a:pt x="6486" y="3459"/>
                  </a:cubicBezTo>
                  <a:cubicBezTo>
                    <a:pt x="6492" y="3390"/>
                    <a:pt x="6492" y="3315"/>
                    <a:pt x="6492" y="3246"/>
                  </a:cubicBezTo>
                  <a:cubicBezTo>
                    <a:pt x="6492" y="3171"/>
                    <a:pt x="6486" y="3102"/>
                    <a:pt x="6486" y="3027"/>
                  </a:cubicBezTo>
                  <a:close/>
                  <a:moveTo>
                    <a:pt x="3246" y="4368"/>
                  </a:moveTo>
                  <a:cubicBezTo>
                    <a:pt x="2625" y="4368"/>
                    <a:pt x="2124" y="3862"/>
                    <a:pt x="2124" y="3246"/>
                  </a:cubicBezTo>
                  <a:cubicBezTo>
                    <a:pt x="2124" y="2624"/>
                    <a:pt x="2625" y="2124"/>
                    <a:pt x="3246" y="2124"/>
                  </a:cubicBezTo>
                  <a:cubicBezTo>
                    <a:pt x="3868" y="2124"/>
                    <a:pt x="4369" y="2624"/>
                    <a:pt x="4369" y="3246"/>
                  </a:cubicBezTo>
                  <a:cubicBezTo>
                    <a:pt x="4369" y="3862"/>
                    <a:pt x="3868" y="4368"/>
                    <a:pt x="3246" y="4368"/>
                  </a:cubicBezTo>
                  <a:close/>
                </a:path>
              </a:pathLst>
            </a:custGeom>
            <a:solidFill>
              <a:srgbClr val="134F5C">
                <a:alpha val="56600"/>
              </a:srgbClr>
            </a:solidFill>
            <a:ln cap="flat" cmpd="sng" w="19050">
              <a:solidFill>
                <a:srgbClr val="45818E"/>
              </a:solidFill>
              <a:prstDash val="solid"/>
              <a:miter lim="575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0" name="Google Shape;710;g3bd93e9f7f5_0_69"/>
            <p:cNvGrpSpPr/>
            <p:nvPr/>
          </p:nvGrpSpPr>
          <p:grpSpPr>
            <a:xfrm>
              <a:off x="7261919" y="2979030"/>
              <a:ext cx="842315" cy="841757"/>
              <a:chOff x="7273478" y="2705981"/>
              <a:chExt cx="1055136" cy="1054437"/>
            </a:xfrm>
          </p:grpSpPr>
          <p:sp>
            <p:nvSpPr>
              <p:cNvPr id="711" name="Google Shape;711;g3bd93e9f7f5_0_69"/>
              <p:cNvSpPr/>
              <p:nvPr/>
            </p:nvSpPr>
            <p:spPr>
              <a:xfrm>
                <a:off x="7363723" y="2795527"/>
                <a:ext cx="874273" cy="874273"/>
              </a:xfrm>
              <a:custGeom>
                <a:rect b="b" l="l" r="r" t="t"/>
                <a:pathLst>
                  <a:path extrusionOk="0" h="13767" w="13767">
                    <a:moveTo>
                      <a:pt x="13766" y="6884"/>
                    </a:moveTo>
                    <a:cubicBezTo>
                      <a:pt x="13766" y="10687"/>
                      <a:pt x="10682" y="13766"/>
                      <a:pt x="6883" y="13766"/>
                    </a:cubicBezTo>
                    <a:cubicBezTo>
                      <a:pt x="3080" y="13766"/>
                      <a:pt x="1" y="10687"/>
                      <a:pt x="1" y="6884"/>
                    </a:cubicBezTo>
                    <a:cubicBezTo>
                      <a:pt x="1" y="3080"/>
                      <a:pt x="3080" y="1"/>
                      <a:pt x="6883" y="1"/>
                    </a:cubicBezTo>
                    <a:cubicBezTo>
                      <a:pt x="10682" y="1"/>
                      <a:pt x="13766" y="3080"/>
                      <a:pt x="13766" y="6884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g3bd93e9f7f5_0_69"/>
              <p:cNvSpPr/>
              <p:nvPr/>
            </p:nvSpPr>
            <p:spPr>
              <a:xfrm>
                <a:off x="7273478" y="2705981"/>
                <a:ext cx="1055136" cy="1054437"/>
              </a:xfrm>
              <a:custGeom>
                <a:rect b="b" l="l" r="r" t="t"/>
                <a:pathLst>
                  <a:path extrusionOk="0" h="16604" w="16615">
                    <a:moveTo>
                      <a:pt x="8304" y="16604"/>
                    </a:moveTo>
                    <a:cubicBezTo>
                      <a:pt x="3724" y="16604"/>
                      <a:pt x="0" y="12874"/>
                      <a:pt x="0" y="8299"/>
                    </a:cubicBezTo>
                    <a:cubicBezTo>
                      <a:pt x="0" y="3718"/>
                      <a:pt x="3729" y="1"/>
                      <a:pt x="8304" y="1"/>
                    </a:cubicBezTo>
                    <a:cubicBezTo>
                      <a:pt x="12880" y="1"/>
                      <a:pt x="16603" y="3724"/>
                      <a:pt x="16603" y="8299"/>
                    </a:cubicBezTo>
                    <a:cubicBezTo>
                      <a:pt x="16614" y="12874"/>
                      <a:pt x="12885" y="16604"/>
                      <a:pt x="8304" y="16604"/>
                    </a:cubicBezTo>
                    <a:close/>
                    <a:moveTo>
                      <a:pt x="8304" y="99"/>
                    </a:moveTo>
                    <a:cubicBezTo>
                      <a:pt x="3787" y="99"/>
                      <a:pt x="110" y="3776"/>
                      <a:pt x="110" y="8294"/>
                    </a:cubicBezTo>
                    <a:cubicBezTo>
                      <a:pt x="110" y="12811"/>
                      <a:pt x="3787" y="16488"/>
                      <a:pt x="8304" y="16488"/>
                    </a:cubicBezTo>
                    <a:cubicBezTo>
                      <a:pt x="12822" y="16488"/>
                      <a:pt x="16499" y="12811"/>
                      <a:pt x="16499" y="8294"/>
                    </a:cubicBezTo>
                    <a:cubicBezTo>
                      <a:pt x="16499" y="3776"/>
                      <a:pt x="12822" y="99"/>
                      <a:pt x="8304" y="99"/>
                    </a:cubicBezTo>
                    <a:close/>
                  </a:path>
                </a:pathLst>
              </a:custGeom>
              <a:solidFill>
                <a:srgbClr val="134F5C">
                  <a:alpha val="56600"/>
                </a:srgbClr>
              </a:solidFill>
              <a:ln cap="flat" cmpd="sng" w="1905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g3bd93e9f7f5_0_69"/>
              <p:cNvSpPr/>
              <p:nvPr/>
            </p:nvSpPr>
            <p:spPr>
              <a:xfrm>
                <a:off x="7594909" y="3046603"/>
                <a:ext cx="412274" cy="411957"/>
              </a:xfrm>
              <a:custGeom>
                <a:rect b="b" l="l" r="r" t="t"/>
                <a:pathLst>
                  <a:path extrusionOk="0" fill="none" h="6487" w="6492">
                    <a:moveTo>
                      <a:pt x="6486" y="3028"/>
                    </a:moveTo>
                    <a:cubicBezTo>
                      <a:pt x="6475" y="2930"/>
                      <a:pt x="6417" y="2844"/>
                      <a:pt x="6325" y="2804"/>
                    </a:cubicBezTo>
                    <a:lnTo>
                      <a:pt x="6083" y="2700"/>
                    </a:lnTo>
                    <a:cubicBezTo>
                      <a:pt x="6009" y="2671"/>
                      <a:pt x="5951" y="2602"/>
                      <a:pt x="5928" y="2527"/>
                    </a:cubicBezTo>
                    <a:lnTo>
                      <a:pt x="5928" y="2527"/>
                    </a:lnTo>
                    <a:cubicBezTo>
                      <a:pt x="5911" y="2447"/>
                      <a:pt x="5922" y="2366"/>
                      <a:pt x="5974" y="2303"/>
                    </a:cubicBezTo>
                    <a:lnTo>
                      <a:pt x="6129" y="2084"/>
                    </a:lnTo>
                    <a:cubicBezTo>
                      <a:pt x="6187" y="2004"/>
                      <a:pt x="6204" y="1900"/>
                      <a:pt x="6152" y="1814"/>
                    </a:cubicBezTo>
                    <a:cubicBezTo>
                      <a:pt x="6089" y="1681"/>
                      <a:pt x="6014" y="1561"/>
                      <a:pt x="5945" y="1445"/>
                    </a:cubicBezTo>
                    <a:cubicBezTo>
                      <a:pt x="5888" y="1365"/>
                      <a:pt x="5796" y="1313"/>
                      <a:pt x="5692" y="1330"/>
                    </a:cubicBezTo>
                    <a:lnTo>
                      <a:pt x="5427" y="1359"/>
                    </a:lnTo>
                    <a:cubicBezTo>
                      <a:pt x="5347" y="1365"/>
                      <a:pt x="5266" y="1336"/>
                      <a:pt x="5209" y="1279"/>
                    </a:cubicBezTo>
                    <a:lnTo>
                      <a:pt x="5209" y="1279"/>
                    </a:lnTo>
                    <a:cubicBezTo>
                      <a:pt x="5151" y="1221"/>
                      <a:pt x="5122" y="1140"/>
                      <a:pt x="5128" y="1066"/>
                    </a:cubicBezTo>
                    <a:lnTo>
                      <a:pt x="5157" y="795"/>
                    </a:lnTo>
                    <a:cubicBezTo>
                      <a:pt x="5174" y="697"/>
                      <a:pt x="5122" y="605"/>
                      <a:pt x="5042" y="548"/>
                    </a:cubicBezTo>
                    <a:cubicBezTo>
                      <a:pt x="4927" y="467"/>
                      <a:pt x="4806" y="392"/>
                      <a:pt x="4679" y="335"/>
                    </a:cubicBezTo>
                    <a:cubicBezTo>
                      <a:pt x="4593" y="294"/>
                      <a:pt x="4483" y="300"/>
                      <a:pt x="4403" y="358"/>
                    </a:cubicBezTo>
                    <a:lnTo>
                      <a:pt x="4190" y="519"/>
                    </a:lnTo>
                    <a:cubicBezTo>
                      <a:pt x="4121" y="565"/>
                      <a:pt x="4046" y="582"/>
                      <a:pt x="3966" y="559"/>
                    </a:cubicBezTo>
                    <a:lnTo>
                      <a:pt x="3966" y="559"/>
                    </a:lnTo>
                    <a:cubicBezTo>
                      <a:pt x="3885" y="536"/>
                      <a:pt x="3822" y="490"/>
                      <a:pt x="3793" y="410"/>
                    </a:cubicBezTo>
                    <a:lnTo>
                      <a:pt x="3684" y="162"/>
                    </a:lnTo>
                    <a:cubicBezTo>
                      <a:pt x="3649" y="76"/>
                      <a:pt x="3563" y="13"/>
                      <a:pt x="3459" y="7"/>
                    </a:cubicBezTo>
                    <a:cubicBezTo>
                      <a:pt x="3390" y="1"/>
                      <a:pt x="3315" y="1"/>
                      <a:pt x="3246" y="1"/>
                    </a:cubicBezTo>
                    <a:cubicBezTo>
                      <a:pt x="3171" y="1"/>
                      <a:pt x="3102" y="1"/>
                      <a:pt x="3028" y="7"/>
                    </a:cubicBezTo>
                    <a:cubicBezTo>
                      <a:pt x="2930" y="13"/>
                      <a:pt x="2849" y="70"/>
                      <a:pt x="2809" y="162"/>
                    </a:cubicBezTo>
                    <a:lnTo>
                      <a:pt x="2699" y="410"/>
                    </a:lnTo>
                    <a:cubicBezTo>
                      <a:pt x="2665" y="479"/>
                      <a:pt x="2607" y="536"/>
                      <a:pt x="2527" y="559"/>
                    </a:cubicBezTo>
                    <a:lnTo>
                      <a:pt x="2527" y="559"/>
                    </a:lnTo>
                    <a:cubicBezTo>
                      <a:pt x="2446" y="582"/>
                      <a:pt x="2366" y="565"/>
                      <a:pt x="2302" y="519"/>
                    </a:cubicBezTo>
                    <a:lnTo>
                      <a:pt x="2089" y="358"/>
                    </a:lnTo>
                    <a:cubicBezTo>
                      <a:pt x="2009" y="300"/>
                      <a:pt x="1900" y="289"/>
                      <a:pt x="1813" y="335"/>
                    </a:cubicBezTo>
                    <a:cubicBezTo>
                      <a:pt x="1687" y="404"/>
                      <a:pt x="1560" y="473"/>
                      <a:pt x="1445" y="548"/>
                    </a:cubicBezTo>
                    <a:cubicBezTo>
                      <a:pt x="1370" y="605"/>
                      <a:pt x="1318" y="697"/>
                      <a:pt x="1330" y="795"/>
                    </a:cubicBezTo>
                    <a:lnTo>
                      <a:pt x="1359" y="1066"/>
                    </a:lnTo>
                    <a:cubicBezTo>
                      <a:pt x="1370" y="1140"/>
                      <a:pt x="1341" y="1221"/>
                      <a:pt x="1284" y="1279"/>
                    </a:cubicBezTo>
                    <a:lnTo>
                      <a:pt x="1284" y="1279"/>
                    </a:lnTo>
                    <a:cubicBezTo>
                      <a:pt x="1226" y="1336"/>
                      <a:pt x="1146" y="1365"/>
                      <a:pt x="1065" y="1359"/>
                    </a:cubicBezTo>
                    <a:lnTo>
                      <a:pt x="800" y="1330"/>
                    </a:lnTo>
                    <a:cubicBezTo>
                      <a:pt x="697" y="1313"/>
                      <a:pt x="605" y="1365"/>
                      <a:pt x="547" y="1445"/>
                    </a:cubicBezTo>
                    <a:cubicBezTo>
                      <a:pt x="467" y="1561"/>
                      <a:pt x="398" y="1681"/>
                      <a:pt x="340" y="1814"/>
                    </a:cubicBezTo>
                    <a:cubicBezTo>
                      <a:pt x="294" y="1900"/>
                      <a:pt x="305" y="2004"/>
                      <a:pt x="363" y="2084"/>
                    </a:cubicBezTo>
                    <a:lnTo>
                      <a:pt x="518" y="2303"/>
                    </a:lnTo>
                    <a:cubicBezTo>
                      <a:pt x="570" y="2366"/>
                      <a:pt x="582" y="2447"/>
                      <a:pt x="564" y="2527"/>
                    </a:cubicBezTo>
                    <a:lnTo>
                      <a:pt x="564" y="2527"/>
                    </a:lnTo>
                    <a:cubicBezTo>
                      <a:pt x="541" y="2602"/>
                      <a:pt x="490" y="2671"/>
                      <a:pt x="409" y="2700"/>
                    </a:cubicBezTo>
                    <a:lnTo>
                      <a:pt x="167" y="2804"/>
                    </a:lnTo>
                    <a:cubicBezTo>
                      <a:pt x="81" y="2844"/>
                      <a:pt x="18" y="2924"/>
                      <a:pt x="6" y="3028"/>
                    </a:cubicBezTo>
                    <a:cubicBezTo>
                      <a:pt x="0" y="3103"/>
                      <a:pt x="0" y="3172"/>
                      <a:pt x="0" y="3247"/>
                    </a:cubicBezTo>
                    <a:cubicBezTo>
                      <a:pt x="0" y="3316"/>
                      <a:pt x="0" y="3391"/>
                      <a:pt x="6" y="3460"/>
                    </a:cubicBezTo>
                    <a:cubicBezTo>
                      <a:pt x="18" y="3563"/>
                      <a:pt x="75" y="3650"/>
                      <a:pt x="167" y="3684"/>
                    </a:cubicBezTo>
                    <a:lnTo>
                      <a:pt x="409" y="3793"/>
                    </a:lnTo>
                    <a:cubicBezTo>
                      <a:pt x="484" y="3828"/>
                      <a:pt x="541" y="3886"/>
                      <a:pt x="564" y="3966"/>
                    </a:cubicBezTo>
                    <a:lnTo>
                      <a:pt x="564" y="3966"/>
                    </a:lnTo>
                    <a:cubicBezTo>
                      <a:pt x="582" y="4041"/>
                      <a:pt x="570" y="4121"/>
                      <a:pt x="518" y="4185"/>
                    </a:cubicBezTo>
                    <a:lnTo>
                      <a:pt x="363" y="4403"/>
                    </a:lnTo>
                    <a:cubicBezTo>
                      <a:pt x="305" y="4484"/>
                      <a:pt x="288" y="4588"/>
                      <a:pt x="340" y="4674"/>
                    </a:cubicBezTo>
                    <a:cubicBezTo>
                      <a:pt x="403" y="4806"/>
                      <a:pt x="478" y="4927"/>
                      <a:pt x="547" y="5042"/>
                    </a:cubicBezTo>
                    <a:cubicBezTo>
                      <a:pt x="605" y="5123"/>
                      <a:pt x="697" y="5175"/>
                      <a:pt x="800" y="5157"/>
                    </a:cubicBezTo>
                    <a:lnTo>
                      <a:pt x="1065" y="5129"/>
                    </a:lnTo>
                    <a:cubicBezTo>
                      <a:pt x="1146" y="5123"/>
                      <a:pt x="1226" y="5152"/>
                      <a:pt x="1284" y="5209"/>
                    </a:cubicBezTo>
                    <a:lnTo>
                      <a:pt x="1284" y="5209"/>
                    </a:lnTo>
                    <a:cubicBezTo>
                      <a:pt x="1341" y="5267"/>
                      <a:pt x="1370" y="5347"/>
                      <a:pt x="1359" y="5422"/>
                    </a:cubicBezTo>
                    <a:lnTo>
                      <a:pt x="1330" y="5693"/>
                    </a:lnTo>
                    <a:cubicBezTo>
                      <a:pt x="1318" y="5790"/>
                      <a:pt x="1370" y="5882"/>
                      <a:pt x="1445" y="5940"/>
                    </a:cubicBezTo>
                    <a:cubicBezTo>
                      <a:pt x="1560" y="6021"/>
                      <a:pt x="1687" y="6095"/>
                      <a:pt x="1813" y="6153"/>
                    </a:cubicBezTo>
                    <a:cubicBezTo>
                      <a:pt x="1900" y="6193"/>
                      <a:pt x="2009" y="6187"/>
                      <a:pt x="2089" y="6130"/>
                    </a:cubicBezTo>
                    <a:lnTo>
                      <a:pt x="2302" y="5969"/>
                    </a:lnTo>
                    <a:cubicBezTo>
                      <a:pt x="2366" y="5923"/>
                      <a:pt x="2446" y="5905"/>
                      <a:pt x="2527" y="5928"/>
                    </a:cubicBezTo>
                    <a:lnTo>
                      <a:pt x="2527" y="5928"/>
                    </a:lnTo>
                    <a:cubicBezTo>
                      <a:pt x="2607" y="5951"/>
                      <a:pt x="2671" y="5998"/>
                      <a:pt x="2699" y="6078"/>
                    </a:cubicBezTo>
                    <a:lnTo>
                      <a:pt x="2809" y="6326"/>
                    </a:lnTo>
                    <a:cubicBezTo>
                      <a:pt x="2843" y="6412"/>
                      <a:pt x="2930" y="6475"/>
                      <a:pt x="3028" y="6481"/>
                    </a:cubicBezTo>
                    <a:cubicBezTo>
                      <a:pt x="3102" y="6487"/>
                      <a:pt x="3171" y="6487"/>
                      <a:pt x="3246" y="6487"/>
                    </a:cubicBezTo>
                    <a:cubicBezTo>
                      <a:pt x="3315" y="6487"/>
                      <a:pt x="3390" y="6487"/>
                      <a:pt x="3459" y="6481"/>
                    </a:cubicBezTo>
                    <a:cubicBezTo>
                      <a:pt x="3563" y="6475"/>
                      <a:pt x="3649" y="6418"/>
                      <a:pt x="3684" y="6326"/>
                    </a:cubicBezTo>
                    <a:lnTo>
                      <a:pt x="3793" y="6078"/>
                    </a:lnTo>
                    <a:cubicBezTo>
                      <a:pt x="3827" y="6009"/>
                      <a:pt x="3885" y="5951"/>
                      <a:pt x="3966" y="5928"/>
                    </a:cubicBezTo>
                    <a:lnTo>
                      <a:pt x="3966" y="5928"/>
                    </a:lnTo>
                    <a:cubicBezTo>
                      <a:pt x="4046" y="5905"/>
                      <a:pt x="4121" y="5923"/>
                      <a:pt x="4190" y="5969"/>
                    </a:cubicBezTo>
                    <a:lnTo>
                      <a:pt x="4403" y="6130"/>
                    </a:lnTo>
                    <a:cubicBezTo>
                      <a:pt x="4483" y="6187"/>
                      <a:pt x="4593" y="6199"/>
                      <a:pt x="4679" y="6153"/>
                    </a:cubicBezTo>
                    <a:cubicBezTo>
                      <a:pt x="4806" y="6084"/>
                      <a:pt x="4927" y="6015"/>
                      <a:pt x="5042" y="5940"/>
                    </a:cubicBezTo>
                    <a:cubicBezTo>
                      <a:pt x="5122" y="5882"/>
                      <a:pt x="5174" y="5790"/>
                      <a:pt x="5157" y="5693"/>
                    </a:cubicBezTo>
                    <a:lnTo>
                      <a:pt x="5128" y="5422"/>
                    </a:lnTo>
                    <a:cubicBezTo>
                      <a:pt x="5122" y="5347"/>
                      <a:pt x="5151" y="5267"/>
                      <a:pt x="5209" y="5209"/>
                    </a:cubicBezTo>
                    <a:lnTo>
                      <a:pt x="5209" y="5209"/>
                    </a:lnTo>
                    <a:cubicBezTo>
                      <a:pt x="5266" y="5152"/>
                      <a:pt x="5347" y="5123"/>
                      <a:pt x="5427" y="5129"/>
                    </a:cubicBezTo>
                    <a:lnTo>
                      <a:pt x="5692" y="5157"/>
                    </a:lnTo>
                    <a:cubicBezTo>
                      <a:pt x="5796" y="5175"/>
                      <a:pt x="5888" y="5123"/>
                      <a:pt x="5945" y="5042"/>
                    </a:cubicBezTo>
                    <a:cubicBezTo>
                      <a:pt x="6026" y="4927"/>
                      <a:pt x="6095" y="4806"/>
                      <a:pt x="6152" y="4674"/>
                    </a:cubicBezTo>
                    <a:cubicBezTo>
                      <a:pt x="6198" y="4588"/>
                      <a:pt x="6187" y="4484"/>
                      <a:pt x="6129" y="4403"/>
                    </a:cubicBezTo>
                    <a:lnTo>
                      <a:pt x="5974" y="4185"/>
                    </a:lnTo>
                    <a:cubicBezTo>
                      <a:pt x="5922" y="4121"/>
                      <a:pt x="5911" y="4041"/>
                      <a:pt x="5928" y="3966"/>
                    </a:cubicBezTo>
                    <a:lnTo>
                      <a:pt x="5928" y="3966"/>
                    </a:lnTo>
                    <a:cubicBezTo>
                      <a:pt x="5951" y="3886"/>
                      <a:pt x="6003" y="3822"/>
                      <a:pt x="6083" y="3793"/>
                    </a:cubicBezTo>
                    <a:lnTo>
                      <a:pt x="6325" y="3684"/>
                    </a:lnTo>
                    <a:cubicBezTo>
                      <a:pt x="6411" y="3650"/>
                      <a:pt x="6475" y="3563"/>
                      <a:pt x="6486" y="3460"/>
                    </a:cubicBezTo>
                    <a:cubicBezTo>
                      <a:pt x="6492" y="3391"/>
                      <a:pt x="6492" y="3316"/>
                      <a:pt x="6492" y="3247"/>
                    </a:cubicBezTo>
                    <a:cubicBezTo>
                      <a:pt x="6492" y="3172"/>
                      <a:pt x="6486" y="3103"/>
                      <a:pt x="6486" y="3028"/>
                    </a:cubicBezTo>
                    <a:close/>
                    <a:moveTo>
                      <a:pt x="3246" y="4369"/>
                    </a:moveTo>
                    <a:cubicBezTo>
                      <a:pt x="2630" y="4369"/>
                      <a:pt x="2124" y="3862"/>
                      <a:pt x="2124" y="3247"/>
                    </a:cubicBezTo>
                    <a:cubicBezTo>
                      <a:pt x="2124" y="2625"/>
                      <a:pt x="2630" y="2125"/>
                      <a:pt x="3246" y="2125"/>
                    </a:cubicBezTo>
                    <a:cubicBezTo>
                      <a:pt x="3868" y="2125"/>
                      <a:pt x="4368" y="2625"/>
                      <a:pt x="4368" y="3247"/>
                    </a:cubicBezTo>
                    <a:cubicBezTo>
                      <a:pt x="4368" y="3862"/>
                      <a:pt x="3868" y="4369"/>
                      <a:pt x="3246" y="4369"/>
                    </a:cubicBezTo>
                    <a:close/>
                  </a:path>
                </a:pathLst>
              </a:custGeom>
              <a:solidFill>
                <a:srgbClr val="F3F3F3"/>
              </a:solidFill>
              <a:ln cap="flat" cmpd="sng" w="28575">
                <a:solidFill>
                  <a:srgbClr val="F3F3F3"/>
                </a:solidFill>
                <a:prstDash val="solid"/>
                <a:miter lim="575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4" name="Google Shape;714;g3bd93e9f7f5_0_69"/>
            <p:cNvGrpSpPr/>
            <p:nvPr/>
          </p:nvGrpSpPr>
          <p:grpSpPr>
            <a:xfrm>
              <a:off x="7287500" y="1402030"/>
              <a:ext cx="791159" cy="608287"/>
              <a:chOff x="7349773" y="264075"/>
              <a:chExt cx="961077" cy="738930"/>
            </a:xfrm>
          </p:grpSpPr>
          <p:sp>
            <p:nvSpPr>
              <p:cNvPr id="715" name="Google Shape;715;g3bd93e9f7f5_0_69"/>
              <p:cNvSpPr/>
              <p:nvPr/>
            </p:nvSpPr>
            <p:spPr>
              <a:xfrm>
                <a:off x="7349773" y="516552"/>
                <a:ext cx="280396" cy="280396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g3bd93e9f7f5_0_69"/>
              <p:cNvSpPr/>
              <p:nvPr/>
            </p:nvSpPr>
            <p:spPr>
              <a:xfrm>
                <a:off x="7766124" y="796950"/>
                <a:ext cx="206055" cy="206055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g3bd93e9f7f5_0_69"/>
              <p:cNvSpPr/>
              <p:nvPr/>
            </p:nvSpPr>
            <p:spPr>
              <a:xfrm>
                <a:off x="8159525" y="264075"/>
                <a:ext cx="151325" cy="151325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18" name="Google Shape;718;g3bd93e9f7f5_0_69"/>
          <p:cNvSpPr txBox="1"/>
          <p:nvPr/>
        </p:nvSpPr>
        <p:spPr>
          <a:xfrm>
            <a:off x="253575" y="1667450"/>
            <a:ext cx="5681700" cy="3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71475" lvl="0" marL="3714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⭐Strategically scaffolding learning to challenge advanced students while supporting those who need additional guidance.</a:t>
            </a:r>
            <a:endParaRPr b="1" sz="21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71475" lvl="0" marL="37147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71475" lvl="0" marL="3714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⭐Meeting U-46’s Instructional Clarity expectations.</a:t>
            </a:r>
            <a:endParaRPr b="1" sz="21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71475" lvl="0" marL="37147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71475" lvl="0" marL="3714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⭐Increasing taxonomy level of tasks for students.</a:t>
            </a:r>
            <a:endParaRPr b="1" sz="21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71475" lvl="0" marL="37147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71475" lvl="0" marL="3714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⭐Creating engaging tasks for students.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bd93e9f7f5_0_107"/>
          <p:cNvSpPr txBox="1"/>
          <p:nvPr/>
        </p:nvSpPr>
        <p:spPr>
          <a:xfrm>
            <a:off x="-165050" y="0"/>
            <a:ext cx="3370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Impact</a:t>
            </a:r>
            <a:endParaRPr b="1" sz="39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pSp>
        <p:nvGrpSpPr>
          <p:cNvPr id="724" name="Google Shape;724;g3bd93e9f7f5_0_107"/>
          <p:cNvGrpSpPr/>
          <p:nvPr/>
        </p:nvGrpSpPr>
        <p:grpSpPr>
          <a:xfrm>
            <a:off x="7455324" y="51821"/>
            <a:ext cx="1688683" cy="1660536"/>
            <a:chOff x="5577299" y="769535"/>
            <a:chExt cx="3338639" cy="3282989"/>
          </a:xfrm>
        </p:grpSpPr>
        <p:grpSp>
          <p:nvGrpSpPr>
            <p:cNvPr id="725" name="Google Shape;725;g3bd93e9f7f5_0_107"/>
            <p:cNvGrpSpPr/>
            <p:nvPr/>
          </p:nvGrpSpPr>
          <p:grpSpPr>
            <a:xfrm>
              <a:off x="5577299" y="1652817"/>
              <a:ext cx="3338639" cy="2399708"/>
              <a:chOff x="5577299" y="1652817"/>
              <a:chExt cx="3338639" cy="2399708"/>
            </a:xfrm>
          </p:grpSpPr>
          <p:sp>
            <p:nvSpPr>
              <p:cNvPr id="726" name="Google Shape;726;g3bd93e9f7f5_0_107"/>
              <p:cNvSpPr/>
              <p:nvPr/>
            </p:nvSpPr>
            <p:spPr>
              <a:xfrm>
                <a:off x="5577299" y="3926350"/>
                <a:ext cx="3338639" cy="126175"/>
              </a:xfrm>
              <a:custGeom>
                <a:rect b="b" l="l" r="r" t="t"/>
                <a:pathLst>
                  <a:path extrusionOk="0" h="1987" w="48848">
                    <a:moveTo>
                      <a:pt x="48848" y="996"/>
                    </a:moveTo>
                    <a:cubicBezTo>
                      <a:pt x="48848" y="1543"/>
                      <a:pt x="37914" y="1986"/>
                      <a:pt x="24424" y="1986"/>
                    </a:cubicBezTo>
                    <a:cubicBezTo>
                      <a:pt x="10935" y="1986"/>
                      <a:pt x="1" y="1543"/>
                      <a:pt x="1" y="996"/>
                    </a:cubicBezTo>
                    <a:cubicBezTo>
                      <a:pt x="1" y="450"/>
                      <a:pt x="10935" y="1"/>
                      <a:pt x="24424" y="1"/>
                    </a:cubicBezTo>
                    <a:cubicBezTo>
                      <a:pt x="37914" y="1"/>
                      <a:pt x="48848" y="450"/>
                      <a:pt x="48848" y="996"/>
                    </a:cubicBezTo>
                    <a:close/>
                  </a:path>
                </a:pathLst>
              </a:custGeom>
              <a:solidFill>
                <a:srgbClr val="134F5C">
                  <a:alpha val="32700"/>
                </a:srgbClr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g3bd93e9f7f5_0_107"/>
              <p:cNvSpPr/>
              <p:nvPr/>
            </p:nvSpPr>
            <p:spPr>
              <a:xfrm>
                <a:off x="6228754" y="2129902"/>
                <a:ext cx="1911687" cy="1257580"/>
              </a:xfrm>
              <a:custGeom>
                <a:rect b="b" l="l" r="r" t="t"/>
                <a:pathLst>
                  <a:path extrusionOk="0" h="21633" w="32885">
                    <a:moveTo>
                      <a:pt x="32309" y="21633"/>
                    </a:moveTo>
                    <a:lnTo>
                      <a:pt x="576" y="21633"/>
                    </a:lnTo>
                    <a:cubicBezTo>
                      <a:pt x="260" y="21633"/>
                      <a:pt x="1" y="21374"/>
                      <a:pt x="1" y="21057"/>
                    </a:cubicBezTo>
                    <a:lnTo>
                      <a:pt x="1" y="576"/>
                    </a:lnTo>
                    <a:cubicBezTo>
                      <a:pt x="1" y="259"/>
                      <a:pt x="260" y="0"/>
                      <a:pt x="576" y="0"/>
                    </a:cubicBezTo>
                    <a:lnTo>
                      <a:pt x="32309" y="0"/>
                    </a:lnTo>
                    <a:cubicBezTo>
                      <a:pt x="32625" y="0"/>
                      <a:pt x="32884" y="259"/>
                      <a:pt x="32884" y="576"/>
                    </a:cubicBezTo>
                    <a:lnTo>
                      <a:pt x="32884" y="21057"/>
                    </a:lnTo>
                    <a:cubicBezTo>
                      <a:pt x="32884" y="21374"/>
                      <a:pt x="32625" y="21633"/>
                      <a:pt x="32309" y="21633"/>
                    </a:cubicBez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g3bd93e9f7f5_0_107"/>
              <p:cNvSpPr/>
              <p:nvPr/>
            </p:nvSpPr>
            <p:spPr>
              <a:xfrm>
                <a:off x="6233463" y="2134553"/>
                <a:ext cx="1901921" cy="1247930"/>
              </a:xfrm>
              <a:custGeom>
                <a:rect b="b" l="l" r="r" t="t"/>
                <a:pathLst>
                  <a:path extrusionOk="0" h="21467" w="32717">
                    <a:moveTo>
                      <a:pt x="1" y="20937"/>
                    </a:moveTo>
                    <a:lnTo>
                      <a:pt x="1" y="525"/>
                    </a:lnTo>
                    <a:cubicBezTo>
                      <a:pt x="1" y="237"/>
                      <a:pt x="236" y="1"/>
                      <a:pt x="524" y="1"/>
                    </a:cubicBezTo>
                    <a:lnTo>
                      <a:pt x="32187" y="1"/>
                    </a:lnTo>
                    <a:cubicBezTo>
                      <a:pt x="32475" y="1"/>
                      <a:pt x="32717" y="237"/>
                      <a:pt x="32717" y="525"/>
                    </a:cubicBezTo>
                    <a:lnTo>
                      <a:pt x="32717" y="20937"/>
                    </a:lnTo>
                    <a:cubicBezTo>
                      <a:pt x="32717" y="21225"/>
                      <a:pt x="32475" y="21466"/>
                      <a:pt x="32187" y="21466"/>
                    </a:cubicBezTo>
                    <a:lnTo>
                      <a:pt x="524" y="21466"/>
                    </a:lnTo>
                    <a:cubicBezTo>
                      <a:pt x="231" y="21466"/>
                      <a:pt x="1" y="21225"/>
                      <a:pt x="1" y="20937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g3bd93e9f7f5_0_107"/>
              <p:cNvSpPr/>
              <p:nvPr/>
            </p:nvSpPr>
            <p:spPr>
              <a:xfrm>
                <a:off x="6339203" y="2238608"/>
                <a:ext cx="1689796" cy="1052547"/>
              </a:xfrm>
              <a:custGeom>
                <a:rect b="b" l="l" r="r" t="t"/>
                <a:pathLst>
                  <a:path extrusionOk="0" h="18106" w="29068">
                    <a:moveTo>
                      <a:pt x="0" y="1"/>
                    </a:moveTo>
                    <a:lnTo>
                      <a:pt x="29068" y="1"/>
                    </a:lnTo>
                    <a:lnTo>
                      <a:pt x="29068" y="18105"/>
                    </a:lnTo>
                    <a:lnTo>
                      <a:pt x="0" y="18105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g3bd93e9f7f5_0_107"/>
              <p:cNvSpPr/>
              <p:nvPr/>
            </p:nvSpPr>
            <p:spPr>
              <a:xfrm>
                <a:off x="5966524" y="3910297"/>
                <a:ext cx="2435868" cy="92721"/>
              </a:xfrm>
              <a:custGeom>
                <a:rect b="b" l="l" r="r" t="t"/>
                <a:pathLst>
                  <a:path extrusionOk="0" h="1595" w="41902">
                    <a:moveTo>
                      <a:pt x="40888" y="1595"/>
                    </a:moveTo>
                    <a:lnTo>
                      <a:pt x="1007" y="1595"/>
                    </a:lnTo>
                    <a:cubicBezTo>
                      <a:pt x="581" y="1595"/>
                      <a:pt x="173" y="1169"/>
                      <a:pt x="92" y="634"/>
                    </a:cubicBezTo>
                    <a:lnTo>
                      <a:pt x="0" y="0"/>
                    </a:lnTo>
                    <a:lnTo>
                      <a:pt x="41901" y="0"/>
                    </a:lnTo>
                    <a:lnTo>
                      <a:pt x="41809" y="634"/>
                    </a:lnTo>
                    <a:cubicBezTo>
                      <a:pt x="41723" y="1169"/>
                      <a:pt x="41314" y="1595"/>
                      <a:pt x="40888" y="1595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g3bd93e9f7f5_0_107"/>
              <p:cNvSpPr/>
              <p:nvPr/>
            </p:nvSpPr>
            <p:spPr>
              <a:xfrm>
                <a:off x="5956467" y="3385718"/>
                <a:ext cx="2455575" cy="537377"/>
              </a:xfrm>
              <a:custGeom>
                <a:rect b="b" l="l" r="r" t="t"/>
                <a:pathLst>
                  <a:path extrusionOk="0" h="9244" w="42241">
                    <a:moveTo>
                      <a:pt x="41487" y="9243"/>
                    </a:moveTo>
                    <a:lnTo>
                      <a:pt x="754" y="9243"/>
                    </a:lnTo>
                    <a:cubicBezTo>
                      <a:pt x="231" y="9243"/>
                      <a:pt x="1" y="9076"/>
                      <a:pt x="288" y="8581"/>
                    </a:cubicBezTo>
                    <a:lnTo>
                      <a:pt x="4489" y="317"/>
                    </a:lnTo>
                    <a:cubicBezTo>
                      <a:pt x="4604" y="116"/>
                      <a:pt x="4783" y="1"/>
                      <a:pt x="4984" y="1"/>
                    </a:cubicBezTo>
                    <a:lnTo>
                      <a:pt x="37263" y="1"/>
                    </a:lnTo>
                    <a:cubicBezTo>
                      <a:pt x="37464" y="1"/>
                      <a:pt x="37643" y="116"/>
                      <a:pt x="37758" y="317"/>
                    </a:cubicBezTo>
                    <a:lnTo>
                      <a:pt x="41959" y="8576"/>
                    </a:lnTo>
                    <a:cubicBezTo>
                      <a:pt x="42241" y="9076"/>
                      <a:pt x="42011" y="9243"/>
                      <a:pt x="41487" y="9243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g3bd93e9f7f5_0_107"/>
              <p:cNvSpPr/>
              <p:nvPr/>
            </p:nvSpPr>
            <p:spPr>
              <a:xfrm>
                <a:off x="6169228" y="3416876"/>
                <a:ext cx="2030045" cy="256946"/>
              </a:xfrm>
              <a:custGeom>
                <a:rect b="b" l="l" r="r" t="t"/>
                <a:pathLst>
                  <a:path extrusionOk="0" h="4420" w="34921">
                    <a:moveTo>
                      <a:pt x="34432" y="4420"/>
                    </a:moveTo>
                    <a:lnTo>
                      <a:pt x="490" y="4420"/>
                    </a:lnTo>
                    <a:cubicBezTo>
                      <a:pt x="196" y="4420"/>
                      <a:pt x="1" y="4328"/>
                      <a:pt x="58" y="4218"/>
                    </a:cubicBezTo>
                    <a:lnTo>
                      <a:pt x="2032" y="161"/>
                    </a:lnTo>
                    <a:cubicBezTo>
                      <a:pt x="2072" y="75"/>
                      <a:pt x="2320" y="0"/>
                      <a:pt x="2579" y="0"/>
                    </a:cubicBezTo>
                    <a:lnTo>
                      <a:pt x="32366" y="0"/>
                    </a:lnTo>
                    <a:cubicBezTo>
                      <a:pt x="32625" y="0"/>
                      <a:pt x="32866" y="75"/>
                      <a:pt x="32912" y="161"/>
                    </a:cubicBezTo>
                    <a:lnTo>
                      <a:pt x="34881" y="4218"/>
                    </a:lnTo>
                    <a:cubicBezTo>
                      <a:pt x="34921" y="4328"/>
                      <a:pt x="34725" y="4420"/>
                      <a:pt x="34432" y="442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3" name="Google Shape;733;g3bd93e9f7f5_0_107"/>
              <p:cNvGrpSpPr/>
              <p:nvPr/>
            </p:nvGrpSpPr>
            <p:grpSpPr>
              <a:xfrm>
                <a:off x="6239159" y="3429258"/>
                <a:ext cx="1890236" cy="221485"/>
                <a:chOff x="6239159" y="3429258"/>
                <a:chExt cx="1890236" cy="221485"/>
              </a:xfrm>
            </p:grpSpPr>
            <p:sp>
              <p:nvSpPr>
                <p:cNvPr id="734" name="Google Shape;734;g3bd93e9f7f5_0_107"/>
                <p:cNvSpPr/>
                <p:nvPr/>
              </p:nvSpPr>
              <p:spPr>
                <a:xfrm>
                  <a:off x="6239508" y="3431932"/>
                  <a:ext cx="1888841" cy="218811"/>
                </a:xfrm>
                <a:custGeom>
                  <a:rect b="b" l="l" r="r" t="t"/>
                  <a:pathLst>
                    <a:path extrusionOk="0" h="3764" w="32492">
                      <a:moveTo>
                        <a:pt x="2860" y="248"/>
                      </a:moveTo>
                      <a:lnTo>
                        <a:pt x="1801" y="248"/>
                      </a:lnTo>
                      <a:cubicBezTo>
                        <a:pt x="1681" y="248"/>
                        <a:pt x="1600" y="213"/>
                        <a:pt x="1611" y="173"/>
                      </a:cubicBezTo>
                      <a:lnTo>
                        <a:pt x="1658" y="81"/>
                      </a:lnTo>
                      <a:cubicBezTo>
                        <a:pt x="1681" y="40"/>
                        <a:pt x="1784" y="12"/>
                        <a:pt x="1911" y="12"/>
                      </a:cubicBezTo>
                      <a:lnTo>
                        <a:pt x="2958" y="12"/>
                      </a:lnTo>
                      <a:cubicBezTo>
                        <a:pt x="3079" y="12"/>
                        <a:pt x="3160" y="46"/>
                        <a:pt x="3148" y="81"/>
                      </a:cubicBezTo>
                      <a:lnTo>
                        <a:pt x="3102" y="173"/>
                      </a:lnTo>
                      <a:cubicBezTo>
                        <a:pt x="3085" y="213"/>
                        <a:pt x="2981" y="248"/>
                        <a:pt x="2860" y="248"/>
                      </a:cubicBezTo>
                      <a:close/>
                      <a:moveTo>
                        <a:pt x="5087" y="0"/>
                      </a:moveTo>
                      <a:lnTo>
                        <a:pt x="4040" y="0"/>
                      </a:lnTo>
                      <a:cubicBezTo>
                        <a:pt x="3913" y="0"/>
                        <a:pt x="3810" y="40"/>
                        <a:pt x="3793" y="75"/>
                      </a:cubicBezTo>
                      <a:lnTo>
                        <a:pt x="3758" y="167"/>
                      </a:lnTo>
                      <a:cubicBezTo>
                        <a:pt x="3741" y="213"/>
                        <a:pt x="3827" y="242"/>
                        <a:pt x="3942" y="242"/>
                      </a:cubicBezTo>
                      <a:lnTo>
                        <a:pt x="5001" y="242"/>
                      </a:lnTo>
                      <a:cubicBezTo>
                        <a:pt x="5122" y="242"/>
                        <a:pt x="5231" y="202"/>
                        <a:pt x="5243" y="167"/>
                      </a:cubicBezTo>
                      <a:lnTo>
                        <a:pt x="5283" y="75"/>
                      </a:lnTo>
                      <a:cubicBezTo>
                        <a:pt x="5289" y="29"/>
                        <a:pt x="5202" y="0"/>
                        <a:pt x="5087" y="0"/>
                      </a:cubicBezTo>
                      <a:close/>
                      <a:moveTo>
                        <a:pt x="7211" y="0"/>
                      </a:moveTo>
                      <a:lnTo>
                        <a:pt x="6169" y="0"/>
                      </a:lnTo>
                      <a:cubicBezTo>
                        <a:pt x="6043" y="0"/>
                        <a:pt x="5945" y="40"/>
                        <a:pt x="5928" y="75"/>
                      </a:cubicBezTo>
                      <a:lnTo>
                        <a:pt x="5899" y="167"/>
                      </a:lnTo>
                      <a:cubicBezTo>
                        <a:pt x="5887" y="213"/>
                        <a:pt x="5974" y="242"/>
                        <a:pt x="6094" y="242"/>
                      </a:cubicBezTo>
                      <a:lnTo>
                        <a:pt x="7153" y="242"/>
                      </a:lnTo>
                      <a:cubicBezTo>
                        <a:pt x="7274" y="242"/>
                        <a:pt x="7372" y="202"/>
                        <a:pt x="7389" y="167"/>
                      </a:cubicBezTo>
                      <a:lnTo>
                        <a:pt x="7418" y="75"/>
                      </a:lnTo>
                      <a:cubicBezTo>
                        <a:pt x="7418" y="29"/>
                        <a:pt x="7332" y="0"/>
                        <a:pt x="7211" y="0"/>
                      </a:cubicBezTo>
                      <a:close/>
                      <a:moveTo>
                        <a:pt x="9340" y="0"/>
                      </a:moveTo>
                      <a:lnTo>
                        <a:pt x="8287" y="0"/>
                      </a:lnTo>
                      <a:cubicBezTo>
                        <a:pt x="8166" y="0"/>
                        <a:pt x="8068" y="40"/>
                        <a:pt x="8051" y="75"/>
                      </a:cubicBezTo>
                      <a:lnTo>
                        <a:pt x="8028" y="167"/>
                      </a:lnTo>
                      <a:cubicBezTo>
                        <a:pt x="8022" y="213"/>
                        <a:pt x="8109" y="242"/>
                        <a:pt x="8230" y="242"/>
                      </a:cubicBezTo>
                      <a:lnTo>
                        <a:pt x="9288" y="242"/>
                      </a:lnTo>
                      <a:cubicBezTo>
                        <a:pt x="9409" y="242"/>
                        <a:pt x="9513" y="202"/>
                        <a:pt x="9519" y="167"/>
                      </a:cubicBezTo>
                      <a:lnTo>
                        <a:pt x="9542" y="75"/>
                      </a:lnTo>
                      <a:cubicBezTo>
                        <a:pt x="9547" y="29"/>
                        <a:pt x="9455" y="0"/>
                        <a:pt x="9340" y="0"/>
                      </a:cubicBezTo>
                      <a:close/>
                      <a:moveTo>
                        <a:pt x="11464" y="0"/>
                      </a:moveTo>
                      <a:lnTo>
                        <a:pt x="10411" y="0"/>
                      </a:lnTo>
                      <a:cubicBezTo>
                        <a:pt x="10290" y="0"/>
                        <a:pt x="10186" y="40"/>
                        <a:pt x="10180" y="75"/>
                      </a:cubicBezTo>
                      <a:lnTo>
                        <a:pt x="10157" y="167"/>
                      </a:lnTo>
                      <a:cubicBezTo>
                        <a:pt x="10152" y="213"/>
                        <a:pt x="10244" y="242"/>
                        <a:pt x="10359" y="242"/>
                      </a:cubicBezTo>
                      <a:lnTo>
                        <a:pt x="11418" y="242"/>
                      </a:lnTo>
                      <a:cubicBezTo>
                        <a:pt x="11539" y="242"/>
                        <a:pt x="11642" y="202"/>
                        <a:pt x="11648" y="167"/>
                      </a:cubicBezTo>
                      <a:lnTo>
                        <a:pt x="11659" y="75"/>
                      </a:lnTo>
                      <a:cubicBezTo>
                        <a:pt x="11677" y="29"/>
                        <a:pt x="11585" y="0"/>
                        <a:pt x="11464" y="0"/>
                      </a:cubicBezTo>
                      <a:close/>
                      <a:moveTo>
                        <a:pt x="13587" y="0"/>
                      </a:moveTo>
                      <a:lnTo>
                        <a:pt x="12540" y="0"/>
                      </a:lnTo>
                      <a:cubicBezTo>
                        <a:pt x="12419" y="0"/>
                        <a:pt x="12315" y="40"/>
                        <a:pt x="12315" y="75"/>
                      </a:cubicBezTo>
                      <a:lnTo>
                        <a:pt x="12304" y="167"/>
                      </a:lnTo>
                      <a:cubicBezTo>
                        <a:pt x="12298" y="213"/>
                        <a:pt x="12390" y="242"/>
                        <a:pt x="12511" y="242"/>
                      </a:cubicBezTo>
                      <a:lnTo>
                        <a:pt x="13570" y="242"/>
                      </a:lnTo>
                      <a:cubicBezTo>
                        <a:pt x="13691" y="242"/>
                        <a:pt x="13794" y="202"/>
                        <a:pt x="13794" y="167"/>
                      </a:cubicBezTo>
                      <a:lnTo>
                        <a:pt x="13800" y="75"/>
                      </a:lnTo>
                      <a:cubicBezTo>
                        <a:pt x="13800" y="29"/>
                        <a:pt x="13708" y="0"/>
                        <a:pt x="13587" y="0"/>
                      </a:cubicBezTo>
                      <a:close/>
                      <a:moveTo>
                        <a:pt x="15711" y="0"/>
                      </a:moveTo>
                      <a:lnTo>
                        <a:pt x="14663" y="0"/>
                      </a:lnTo>
                      <a:cubicBezTo>
                        <a:pt x="14543" y="0"/>
                        <a:pt x="14445" y="40"/>
                        <a:pt x="14439" y="75"/>
                      </a:cubicBezTo>
                      <a:lnTo>
                        <a:pt x="14433" y="167"/>
                      </a:lnTo>
                      <a:cubicBezTo>
                        <a:pt x="14433" y="213"/>
                        <a:pt x="14525" y="242"/>
                        <a:pt x="14646" y="242"/>
                      </a:cubicBezTo>
                      <a:lnTo>
                        <a:pt x="15705" y="242"/>
                      </a:lnTo>
                      <a:cubicBezTo>
                        <a:pt x="15826" y="242"/>
                        <a:pt x="15924" y="202"/>
                        <a:pt x="15924" y="167"/>
                      </a:cubicBezTo>
                      <a:lnTo>
                        <a:pt x="15924" y="75"/>
                      </a:lnTo>
                      <a:cubicBezTo>
                        <a:pt x="15929" y="29"/>
                        <a:pt x="15837" y="0"/>
                        <a:pt x="15711" y="0"/>
                      </a:cubicBezTo>
                      <a:close/>
                      <a:moveTo>
                        <a:pt x="17834" y="0"/>
                      </a:moveTo>
                      <a:lnTo>
                        <a:pt x="16787" y="0"/>
                      </a:lnTo>
                      <a:cubicBezTo>
                        <a:pt x="16660" y="0"/>
                        <a:pt x="16568" y="40"/>
                        <a:pt x="16568" y="75"/>
                      </a:cubicBezTo>
                      <a:lnTo>
                        <a:pt x="16568" y="167"/>
                      </a:lnTo>
                      <a:cubicBezTo>
                        <a:pt x="16568" y="213"/>
                        <a:pt x="16672" y="242"/>
                        <a:pt x="16787" y="242"/>
                      </a:cubicBezTo>
                      <a:lnTo>
                        <a:pt x="17840" y="242"/>
                      </a:lnTo>
                      <a:cubicBezTo>
                        <a:pt x="17961" y="242"/>
                        <a:pt x="18059" y="202"/>
                        <a:pt x="18059" y="167"/>
                      </a:cubicBezTo>
                      <a:lnTo>
                        <a:pt x="18047" y="75"/>
                      </a:lnTo>
                      <a:cubicBezTo>
                        <a:pt x="18059" y="29"/>
                        <a:pt x="17955" y="0"/>
                        <a:pt x="17834" y="0"/>
                      </a:cubicBezTo>
                      <a:close/>
                      <a:moveTo>
                        <a:pt x="19964" y="0"/>
                      </a:moveTo>
                      <a:lnTo>
                        <a:pt x="18916" y="0"/>
                      </a:lnTo>
                      <a:cubicBezTo>
                        <a:pt x="18790" y="0"/>
                        <a:pt x="18698" y="40"/>
                        <a:pt x="18703" y="75"/>
                      </a:cubicBezTo>
                      <a:lnTo>
                        <a:pt x="18715" y="167"/>
                      </a:lnTo>
                      <a:cubicBezTo>
                        <a:pt x="18715" y="213"/>
                        <a:pt x="18813" y="242"/>
                        <a:pt x="18933" y="242"/>
                      </a:cubicBezTo>
                      <a:lnTo>
                        <a:pt x="19992" y="242"/>
                      </a:lnTo>
                      <a:cubicBezTo>
                        <a:pt x="20113" y="242"/>
                        <a:pt x="20211" y="202"/>
                        <a:pt x="20200" y="167"/>
                      </a:cubicBezTo>
                      <a:lnTo>
                        <a:pt x="20188" y="75"/>
                      </a:lnTo>
                      <a:cubicBezTo>
                        <a:pt x="20182" y="29"/>
                        <a:pt x="20079" y="0"/>
                        <a:pt x="19964" y="0"/>
                      </a:cubicBezTo>
                      <a:close/>
                      <a:moveTo>
                        <a:pt x="22087" y="0"/>
                      </a:moveTo>
                      <a:lnTo>
                        <a:pt x="21034" y="0"/>
                      </a:lnTo>
                      <a:cubicBezTo>
                        <a:pt x="20913" y="0"/>
                        <a:pt x="20827" y="40"/>
                        <a:pt x="20827" y="75"/>
                      </a:cubicBezTo>
                      <a:lnTo>
                        <a:pt x="20844" y="167"/>
                      </a:lnTo>
                      <a:cubicBezTo>
                        <a:pt x="20850" y="213"/>
                        <a:pt x="20948" y="242"/>
                        <a:pt x="21074" y="242"/>
                      </a:cubicBezTo>
                      <a:lnTo>
                        <a:pt x="22127" y="242"/>
                      </a:lnTo>
                      <a:cubicBezTo>
                        <a:pt x="22248" y="242"/>
                        <a:pt x="22340" y="202"/>
                        <a:pt x="22329" y="167"/>
                      </a:cubicBezTo>
                      <a:lnTo>
                        <a:pt x="22306" y="75"/>
                      </a:lnTo>
                      <a:cubicBezTo>
                        <a:pt x="22312" y="29"/>
                        <a:pt x="22208" y="0"/>
                        <a:pt x="22087" y="0"/>
                      </a:cubicBezTo>
                      <a:close/>
                      <a:moveTo>
                        <a:pt x="24216" y="0"/>
                      </a:moveTo>
                      <a:lnTo>
                        <a:pt x="23163" y="0"/>
                      </a:lnTo>
                      <a:cubicBezTo>
                        <a:pt x="23042" y="0"/>
                        <a:pt x="22956" y="40"/>
                        <a:pt x="22962" y="75"/>
                      </a:cubicBezTo>
                      <a:lnTo>
                        <a:pt x="22985" y="167"/>
                      </a:lnTo>
                      <a:cubicBezTo>
                        <a:pt x="22991" y="213"/>
                        <a:pt x="23100" y="242"/>
                        <a:pt x="23215" y="242"/>
                      </a:cubicBezTo>
                      <a:lnTo>
                        <a:pt x="24274" y="242"/>
                      </a:lnTo>
                      <a:cubicBezTo>
                        <a:pt x="24395" y="242"/>
                        <a:pt x="24481" y="202"/>
                        <a:pt x="24475" y="167"/>
                      </a:cubicBezTo>
                      <a:lnTo>
                        <a:pt x="24452" y="75"/>
                      </a:lnTo>
                      <a:cubicBezTo>
                        <a:pt x="24441" y="29"/>
                        <a:pt x="24332" y="0"/>
                        <a:pt x="24216" y="0"/>
                      </a:cubicBezTo>
                      <a:close/>
                      <a:moveTo>
                        <a:pt x="26340" y="0"/>
                      </a:moveTo>
                      <a:lnTo>
                        <a:pt x="25287" y="0"/>
                      </a:lnTo>
                      <a:cubicBezTo>
                        <a:pt x="25166" y="0"/>
                        <a:pt x="25080" y="40"/>
                        <a:pt x="25091" y="75"/>
                      </a:cubicBezTo>
                      <a:lnTo>
                        <a:pt x="25120" y="167"/>
                      </a:lnTo>
                      <a:cubicBezTo>
                        <a:pt x="25137" y="213"/>
                        <a:pt x="25235" y="242"/>
                        <a:pt x="25362" y="242"/>
                      </a:cubicBezTo>
                      <a:lnTo>
                        <a:pt x="26415" y="242"/>
                      </a:lnTo>
                      <a:cubicBezTo>
                        <a:pt x="26541" y="242"/>
                        <a:pt x="26628" y="202"/>
                        <a:pt x="26610" y="167"/>
                      </a:cubicBezTo>
                      <a:lnTo>
                        <a:pt x="26582" y="75"/>
                      </a:lnTo>
                      <a:cubicBezTo>
                        <a:pt x="26570" y="29"/>
                        <a:pt x="26461" y="0"/>
                        <a:pt x="26340" y="0"/>
                      </a:cubicBezTo>
                      <a:close/>
                      <a:moveTo>
                        <a:pt x="28469" y="0"/>
                      </a:moveTo>
                      <a:lnTo>
                        <a:pt x="27416" y="0"/>
                      </a:lnTo>
                      <a:cubicBezTo>
                        <a:pt x="27295" y="0"/>
                        <a:pt x="27215" y="40"/>
                        <a:pt x="27220" y="75"/>
                      </a:cubicBezTo>
                      <a:lnTo>
                        <a:pt x="27261" y="167"/>
                      </a:lnTo>
                      <a:cubicBezTo>
                        <a:pt x="27272" y="213"/>
                        <a:pt x="27382" y="242"/>
                        <a:pt x="27502" y="242"/>
                      </a:cubicBezTo>
                      <a:lnTo>
                        <a:pt x="28561" y="242"/>
                      </a:lnTo>
                      <a:cubicBezTo>
                        <a:pt x="28682" y="242"/>
                        <a:pt x="28763" y="202"/>
                        <a:pt x="28745" y="167"/>
                      </a:cubicBezTo>
                      <a:lnTo>
                        <a:pt x="28711" y="75"/>
                      </a:lnTo>
                      <a:cubicBezTo>
                        <a:pt x="28688" y="29"/>
                        <a:pt x="28584" y="0"/>
                        <a:pt x="28469" y="0"/>
                      </a:cubicBezTo>
                      <a:close/>
                      <a:moveTo>
                        <a:pt x="30587" y="0"/>
                      </a:moveTo>
                      <a:lnTo>
                        <a:pt x="29540" y="0"/>
                      </a:lnTo>
                      <a:cubicBezTo>
                        <a:pt x="29419" y="0"/>
                        <a:pt x="29338" y="40"/>
                        <a:pt x="29350" y="75"/>
                      </a:cubicBezTo>
                      <a:lnTo>
                        <a:pt x="29396" y="167"/>
                      </a:lnTo>
                      <a:cubicBezTo>
                        <a:pt x="29407" y="213"/>
                        <a:pt x="29522" y="242"/>
                        <a:pt x="29637" y="242"/>
                      </a:cubicBezTo>
                      <a:lnTo>
                        <a:pt x="30696" y="242"/>
                      </a:lnTo>
                      <a:cubicBezTo>
                        <a:pt x="30817" y="242"/>
                        <a:pt x="30898" y="202"/>
                        <a:pt x="30886" y="167"/>
                      </a:cubicBezTo>
                      <a:lnTo>
                        <a:pt x="30840" y="75"/>
                      </a:lnTo>
                      <a:cubicBezTo>
                        <a:pt x="30817" y="29"/>
                        <a:pt x="30714" y="0"/>
                        <a:pt x="30587" y="0"/>
                      </a:cubicBezTo>
                      <a:close/>
                      <a:moveTo>
                        <a:pt x="2751" y="391"/>
                      </a:moveTo>
                      <a:lnTo>
                        <a:pt x="1744" y="391"/>
                      </a:lnTo>
                      <a:cubicBezTo>
                        <a:pt x="1623" y="391"/>
                        <a:pt x="1514" y="426"/>
                        <a:pt x="1491" y="460"/>
                      </a:cubicBezTo>
                      <a:lnTo>
                        <a:pt x="1335" y="817"/>
                      </a:lnTo>
                      <a:cubicBezTo>
                        <a:pt x="1312" y="858"/>
                        <a:pt x="1399" y="892"/>
                        <a:pt x="1519" y="892"/>
                      </a:cubicBezTo>
                      <a:lnTo>
                        <a:pt x="2550" y="892"/>
                      </a:lnTo>
                      <a:cubicBezTo>
                        <a:pt x="2670" y="892"/>
                        <a:pt x="2785" y="858"/>
                        <a:pt x="2803" y="817"/>
                      </a:cubicBezTo>
                      <a:lnTo>
                        <a:pt x="2947" y="460"/>
                      </a:lnTo>
                      <a:cubicBezTo>
                        <a:pt x="2952" y="420"/>
                        <a:pt x="2872" y="391"/>
                        <a:pt x="2751" y="391"/>
                      </a:cubicBezTo>
                      <a:close/>
                      <a:moveTo>
                        <a:pt x="4828" y="391"/>
                      </a:moveTo>
                      <a:lnTo>
                        <a:pt x="3821" y="391"/>
                      </a:lnTo>
                      <a:cubicBezTo>
                        <a:pt x="3700" y="391"/>
                        <a:pt x="3591" y="426"/>
                        <a:pt x="3580" y="460"/>
                      </a:cubicBezTo>
                      <a:lnTo>
                        <a:pt x="3442" y="817"/>
                      </a:lnTo>
                      <a:cubicBezTo>
                        <a:pt x="3424" y="858"/>
                        <a:pt x="3511" y="892"/>
                        <a:pt x="3631" y="892"/>
                      </a:cubicBezTo>
                      <a:lnTo>
                        <a:pt x="4662" y="892"/>
                      </a:lnTo>
                      <a:cubicBezTo>
                        <a:pt x="4782" y="892"/>
                        <a:pt x="4892" y="858"/>
                        <a:pt x="4915" y="817"/>
                      </a:cubicBezTo>
                      <a:lnTo>
                        <a:pt x="5036" y="460"/>
                      </a:lnTo>
                      <a:cubicBezTo>
                        <a:pt x="5036" y="420"/>
                        <a:pt x="4949" y="391"/>
                        <a:pt x="4828" y="391"/>
                      </a:cubicBezTo>
                      <a:close/>
                      <a:moveTo>
                        <a:pt x="6906" y="391"/>
                      </a:moveTo>
                      <a:lnTo>
                        <a:pt x="5899" y="391"/>
                      </a:lnTo>
                      <a:cubicBezTo>
                        <a:pt x="5778" y="391"/>
                        <a:pt x="5669" y="426"/>
                        <a:pt x="5657" y="460"/>
                      </a:cubicBezTo>
                      <a:lnTo>
                        <a:pt x="5542" y="817"/>
                      </a:lnTo>
                      <a:cubicBezTo>
                        <a:pt x="5525" y="858"/>
                        <a:pt x="5611" y="892"/>
                        <a:pt x="5738" y="892"/>
                      </a:cubicBezTo>
                      <a:lnTo>
                        <a:pt x="6762" y="892"/>
                      </a:lnTo>
                      <a:cubicBezTo>
                        <a:pt x="6889" y="892"/>
                        <a:pt x="6992" y="858"/>
                        <a:pt x="7009" y="817"/>
                      </a:cubicBezTo>
                      <a:lnTo>
                        <a:pt x="7107" y="460"/>
                      </a:lnTo>
                      <a:cubicBezTo>
                        <a:pt x="7113" y="420"/>
                        <a:pt x="7021" y="391"/>
                        <a:pt x="6906" y="391"/>
                      </a:cubicBezTo>
                      <a:close/>
                      <a:moveTo>
                        <a:pt x="8978" y="391"/>
                      </a:moveTo>
                      <a:lnTo>
                        <a:pt x="7971" y="391"/>
                      </a:lnTo>
                      <a:cubicBezTo>
                        <a:pt x="7850" y="391"/>
                        <a:pt x="7740" y="426"/>
                        <a:pt x="7735" y="460"/>
                      </a:cubicBezTo>
                      <a:lnTo>
                        <a:pt x="7643" y="817"/>
                      </a:lnTo>
                      <a:cubicBezTo>
                        <a:pt x="7625" y="858"/>
                        <a:pt x="7717" y="892"/>
                        <a:pt x="7844" y="892"/>
                      </a:cubicBezTo>
                      <a:lnTo>
                        <a:pt x="8874" y="892"/>
                      </a:lnTo>
                      <a:cubicBezTo>
                        <a:pt x="8995" y="892"/>
                        <a:pt x="9098" y="858"/>
                        <a:pt x="9110" y="817"/>
                      </a:cubicBezTo>
                      <a:lnTo>
                        <a:pt x="9191" y="460"/>
                      </a:lnTo>
                      <a:cubicBezTo>
                        <a:pt x="9196" y="420"/>
                        <a:pt x="9104" y="391"/>
                        <a:pt x="8978" y="391"/>
                      </a:cubicBezTo>
                      <a:close/>
                      <a:moveTo>
                        <a:pt x="11061" y="391"/>
                      </a:moveTo>
                      <a:lnTo>
                        <a:pt x="10054" y="391"/>
                      </a:lnTo>
                      <a:cubicBezTo>
                        <a:pt x="9927" y="391"/>
                        <a:pt x="9829" y="426"/>
                        <a:pt x="9824" y="460"/>
                      </a:cubicBezTo>
                      <a:lnTo>
                        <a:pt x="9749" y="817"/>
                      </a:lnTo>
                      <a:cubicBezTo>
                        <a:pt x="9743" y="858"/>
                        <a:pt x="9835" y="892"/>
                        <a:pt x="9956" y="892"/>
                      </a:cubicBezTo>
                      <a:lnTo>
                        <a:pt x="10986" y="892"/>
                      </a:lnTo>
                      <a:cubicBezTo>
                        <a:pt x="11107" y="892"/>
                        <a:pt x="11216" y="858"/>
                        <a:pt x="11216" y="817"/>
                      </a:cubicBezTo>
                      <a:lnTo>
                        <a:pt x="11274" y="460"/>
                      </a:lnTo>
                      <a:cubicBezTo>
                        <a:pt x="11274" y="420"/>
                        <a:pt x="11182" y="391"/>
                        <a:pt x="11061" y="391"/>
                      </a:cubicBezTo>
                      <a:close/>
                      <a:moveTo>
                        <a:pt x="13138" y="391"/>
                      </a:moveTo>
                      <a:lnTo>
                        <a:pt x="12131" y="391"/>
                      </a:lnTo>
                      <a:cubicBezTo>
                        <a:pt x="12010" y="391"/>
                        <a:pt x="11907" y="426"/>
                        <a:pt x="11901" y="460"/>
                      </a:cubicBezTo>
                      <a:lnTo>
                        <a:pt x="11849" y="817"/>
                      </a:lnTo>
                      <a:cubicBezTo>
                        <a:pt x="11844" y="858"/>
                        <a:pt x="11936" y="892"/>
                        <a:pt x="12056" y="892"/>
                      </a:cubicBezTo>
                      <a:lnTo>
                        <a:pt x="13087" y="892"/>
                      </a:lnTo>
                      <a:cubicBezTo>
                        <a:pt x="13207" y="892"/>
                        <a:pt x="13311" y="858"/>
                        <a:pt x="13317" y="817"/>
                      </a:cubicBezTo>
                      <a:lnTo>
                        <a:pt x="13346" y="460"/>
                      </a:lnTo>
                      <a:cubicBezTo>
                        <a:pt x="13351" y="420"/>
                        <a:pt x="13259" y="391"/>
                        <a:pt x="13138" y="391"/>
                      </a:cubicBezTo>
                      <a:close/>
                      <a:moveTo>
                        <a:pt x="15216" y="391"/>
                      </a:moveTo>
                      <a:lnTo>
                        <a:pt x="14209" y="391"/>
                      </a:lnTo>
                      <a:cubicBezTo>
                        <a:pt x="14088" y="391"/>
                        <a:pt x="13984" y="426"/>
                        <a:pt x="13984" y="460"/>
                      </a:cubicBezTo>
                      <a:lnTo>
                        <a:pt x="13967" y="817"/>
                      </a:lnTo>
                      <a:cubicBezTo>
                        <a:pt x="13967" y="858"/>
                        <a:pt x="14059" y="892"/>
                        <a:pt x="14180" y="892"/>
                      </a:cubicBezTo>
                      <a:lnTo>
                        <a:pt x="15210" y="892"/>
                      </a:lnTo>
                      <a:cubicBezTo>
                        <a:pt x="15331" y="892"/>
                        <a:pt x="15435" y="858"/>
                        <a:pt x="15435" y="817"/>
                      </a:cubicBezTo>
                      <a:lnTo>
                        <a:pt x="15440" y="460"/>
                      </a:lnTo>
                      <a:cubicBezTo>
                        <a:pt x="15435" y="420"/>
                        <a:pt x="15337" y="391"/>
                        <a:pt x="15216" y="391"/>
                      </a:cubicBezTo>
                      <a:close/>
                      <a:moveTo>
                        <a:pt x="17293" y="391"/>
                      </a:moveTo>
                      <a:lnTo>
                        <a:pt x="16286" y="391"/>
                      </a:lnTo>
                      <a:cubicBezTo>
                        <a:pt x="16165" y="391"/>
                        <a:pt x="16073" y="426"/>
                        <a:pt x="16073" y="460"/>
                      </a:cubicBezTo>
                      <a:lnTo>
                        <a:pt x="16073" y="817"/>
                      </a:lnTo>
                      <a:cubicBezTo>
                        <a:pt x="16073" y="858"/>
                        <a:pt x="16171" y="892"/>
                        <a:pt x="16292" y="892"/>
                      </a:cubicBezTo>
                      <a:lnTo>
                        <a:pt x="17322" y="892"/>
                      </a:lnTo>
                      <a:cubicBezTo>
                        <a:pt x="17443" y="892"/>
                        <a:pt x="17547" y="858"/>
                        <a:pt x="17541" y="817"/>
                      </a:cubicBezTo>
                      <a:lnTo>
                        <a:pt x="17524" y="460"/>
                      </a:lnTo>
                      <a:cubicBezTo>
                        <a:pt x="17512" y="420"/>
                        <a:pt x="17408" y="391"/>
                        <a:pt x="17293" y="391"/>
                      </a:cubicBezTo>
                      <a:close/>
                      <a:moveTo>
                        <a:pt x="19377" y="391"/>
                      </a:moveTo>
                      <a:lnTo>
                        <a:pt x="18370" y="391"/>
                      </a:lnTo>
                      <a:cubicBezTo>
                        <a:pt x="18243" y="391"/>
                        <a:pt x="18151" y="426"/>
                        <a:pt x="18151" y="460"/>
                      </a:cubicBezTo>
                      <a:lnTo>
                        <a:pt x="18174" y="817"/>
                      </a:lnTo>
                      <a:cubicBezTo>
                        <a:pt x="18174" y="858"/>
                        <a:pt x="18272" y="892"/>
                        <a:pt x="18398" y="892"/>
                      </a:cubicBezTo>
                      <a:lnTo>
                        <a:pt x="19423" y="892"/>
                      </a:lnTo>
                      <a:cubicBezTo>
                        <a:pt x="19549" y="892"/>
                        <a:pt x="19641" y="858"/>
                        <a:pt x="19641" y="817"/>
                      </a:cubicBezTo>
                      <a:lnTo>
                        <a:pt x="19607" y="460"/>
                      </a:lnTo>
                      <a:cubicBezTo>
                        <a:pt x="19590" y="420"/>
                        <a:pt x="19492" y="391"/>
                        <a:pt x="19377" y="391"/>
                      </a:cubicBezTo>
                      <a:close/>
                      <a:moveTo>
                        <a:pt x="21448" y="391"/>
                      </a:moveTo>
                      <a:lnTo>
                        <a:pt x="20441" y="391"/>
                      </a:lnTo>
                      <a:cubicBezTo>
                        <a:pt x="20315" y="391"/>
                        <a:pt x="20223" y="426"/>
                        <a:pt x="20228" y="460"/>
                      </a:cubicBezTo>
                      <a:lnTo>
                        <a:pt x="20274" y="817"/>
                      </a:lnTo>
                      <a:cubicBezTo>
                        <a:pt x="20280" y="858"/>
                        <a:pt x="20384" y="892"/>
                        <a:pt x="20505" y="892"/>
                      </a:cubicBezTo>
                      <a:lnTo>
                        <a:pt x="21535" y="892"/>
                      </a:lnTo>
                      <a:cubicBezTo>
                        <a:pt x="21656" y="892"/>
                        <a:pt x="21748" y="858"/>
                        <a:pt x="21742" y="817"/>
                      </a:cubicBezTo>
                      <a:lnTo>
                        <a:pt x="21684" y="460"/>
                      </a:lnTo>
                      <a:cubicBezTo>
                        <a:pt x="21679" y="420"/>
                        <a:pt x="21569" y="391"/>
                        <a:pt x="21448" y="391"/>
                      </a:cubicBezTo>
                      <a:close/>
                      <a:moveTo>
                        <a:pt x="23526" y="391"/>
                      </a:moveTo>
                      <a:lnTo>
                        <a:pt x="22519" y="391"/>
                      </a:lnTo>
                      <a:cubicBezTo>
                        <a:pt x="22398" y="391"/>
                        <a:pt x="22312" y="426"/>
                        <a:pt x="22317" y="460"/>
                      </a:cubicBezTo>
                      <a:lnTo>
                        <a:pt x="22381" y="817"/>
                      </a:lnTo>
                      <a:cubicBezTo>
                        <a:pt x="22386" y="858"/>
                        <a:pt x="22496" y="892"/>
                        <a:pt x="22617" y="892"/>
                      </a:cubicBezTo>
                      <a:lnTo>
                        <a:pt x="23647" y="892"/>
                      </a:lnTo>
                      <a:cubicBezTo>
                        <a:pt x="23768" y="892"/>
                        <a:pt x="23865" y="858"/>
                        <a:pt x="23848" y="817"/>
                      </a:cubicBezTo>
                      <a:lnTo>
                        <a:pt x="23768" y="460"/>
                      </a:lnTo>
                      <a:cubicBezTo>
                        <a:pt x="23756" y="420"/>
                        <a:pt x="23647" y="391"/>
                        <a:pt x="23526" y="391"/>
                      </a:cubicBezTo>
                      <a:close/>
                      <a:moveTo>
                        <a:pt x="25603" y="391"/>
                      </a:moveTo>
                      <a:lnTo>
                        <a:pt x="24596" y="391"/>
                      </a:lnTo>
                      <a:cubicBezTo>
                        <a:pt x="24475" y="391"/>
                        <a:pt x="24389" y="426"/>
                        <a:pt x="24395" y="460"/>
                      </a:cubicBezTo>
                      <a:lnTo>
                        <a:pt x="24481" y="817"/>
                      </a:lnTo>
                      <a:cubicBezTo>
                        <a:pt x="24487" y="858"/>
                        <a:pt x="24596" y="892"/>
                        <a:pt x="24723" y="892"/>
                      </a:cubicBezTo>
                      <a:lnTo>
                        <a:pt x="25753" y="892"/>
                      </a:lnTo>
                      <a:cubicBezTo>
                        <a:pt x="25874" y="892"/>
                        <a:pt x="25966" y="858"/>
                        <a:pt x="25954" y="817"/>
                      </a:cubicBezTo>
                      <a:lnTo>
                        <a:pt x="25857" y="460"/>
                      </a:lnTo>
                      <a:cubicBezTo>
                        <a:pt x="25834" y="420"/>
                        <a:pt x="25724" y="391"/>
                        <a:pt x="25603" y="391"/>
                      </a:cubicBezTo>
                      <a:close/>
                      <a:moveTo>
                        <a:pt x="27681" y="391"/>
                      </a:moveTo>
                      <a:lnTo>
                        <a:pt x="26674" y="391"/>
                      </a:lnTo>
                      <a:cubicBezTo>
                        <a:pt x="26553" y="391"/>
                        <a:pt x="26467" y="426"/>
                        <a:pt x="26484" y="460"/>
                      </a:cubicBezTo>
                      <a:lnTo>
                        <a:pt x="26587" y="817"/>
                      </a:lnTo>
                      <a:cubicBezTo>
                        <a:pt x="26605" y="858"/>
                        <a:pt x="26714" y="892"/>
                        <a:pt x="26835" y="892"/>
                      </a:cubicBezTo>
                      <a:lnTo>
                        <a:pt x="27865" y="892"/>
                      </a:lnTo>
                      <a:cubicBezTo>
                        <a:pt x="27986" y="892"/>
                        <a:pt x="28072" y="858"/>
                        <a:pt x="28055" y="817"/>
                      </a:cubicBezTo>
                      <a:lnTo>
                        <a:pt x="27928" y="460"/>
                      </a:lnTo>
                      <a:cubicBezTo>
                        <a:pt x="27911" y="420"/>
                        <a:pt x="27807" y="391"/>
                        <a:pt x="27681" y="391"/>
                      </a:cubicBezTo>
                      <a:close/>
                      <a:moveTo>
                        <a:pt x="30760" y="391"/>
                      </a:moveTo>
                      <a:lnTo>
                        <a:pt x="28745" y="391"/>
                      </a:lnTo>
                      <a:cubicBezTo>
                        <a:pt x="28625" y="391"/>
                        <a:pt x="28538" y="426"/>
                        <a:pt x="28561" y="460"/>
                      </a:cubicBezTo>
                      <a:lnTo>
                        <a:pt x="28699" y="817"/>
                      </a:lnTo>
                      <a:cubicBezTo>
                        <a:pt x="28711" y="858"/>
                        <a:pt x="28826" y="892"/>
                        <a:pt x="28947" y="892"/>
                      </a:cubicBezTo>
                      <a:lnTo>
                        <a:pt x="30990" y="892"/>
                      </a:lnTo>
                      <a:cubicBezTo>
                        <a:pt x="31116" y="892"/>
                        <a:pt x="31203" y="858"/>
                        <a:pt x="31180" y="817"/>
                      </a:cubicBezTo>
                      <a:lnTo>
                        <a:pt x="31019" y="460"/>
                      </a:lnTo>
                      <a:cubicBezTo>
                        <a:pt x="31001" y="420"/>
                        <a:pt x="30886" y="391"/>
                        <a:pt x="30760" y="391"/>
                      </a:cubicBezTo>
                      <a:close/>
                      <a:moveTo>
                        <a:pt x="30242" y="1565"/>
                      </a:moveTo>
                      <a:lnTo>
                        <a:pt x="31295" y="1565"/>
                      </a:lnTo>
                      <a:cubicBezTo>
                        <a:pt x="31416" y="1565"/>
                        <a:pt x="31502" y="1525"/>
                        <a:pt x="31479" y="1485"/>
                      </a:cubicBezTo>
                      <a:lnTo>
                        <a:pt x="31312" y="1117"/>
                      </a:lnTo>
                      <a:cubicBezTo>
                        <a:pt x="31295" y="1070"/>
                        <a:pt x="31180" y="1036"/>
                        <a:pt x="31053" y="1036"/>
                      </a:cubicBezTo>
                      <a:lnTo>
                        <a:pt x="30029" y="1036"/>
                      </a:lnTo>
                      <a:cubicBezTo>
                        <a:pt x="29902" y="1036"/>
                        <a:pt x="29816" y="1070"/>
                        <a:pt x="29833" y="1117"/>
                      </a:cubicBezTo>
                      <a:lnTo>
                        <a:pt x="29983" y="1485"/>
                      </a:lnTo>
                      <a:cubicBezTo>
                        <a:pt x="30006" y="1525"/>
                        <a:pt x="30121" y="1565"/>
                        <a:pt x="30242" y="1565"/>
                      </a:cubicBezTo>
                      <a:close/>
                      <a:moveTo>
                        <a:pt x="28095" y="1565"/>
                      </a:moveTo>
                      <a:lnTo>
                        <a:pt x="29143" y="1565"/>
                      </a:lnTo>
                      <a:cubicBezTo>
                        <a:pt x="29263" y="1565"/>
                        <a:pt x="29361" y="1525"/>
                        <a:pt x="29338" y="1485"/>
                      </a:cubicBezTo>
                      <a:lnTo>
                        <a:pt x="29194" y="1117"/>
                      </a:lnTo>
                      <a:cubicBezTo>
                        <a:pt x="29177" y="1070"/>
                        <a:pt x="29062" y="1036"/>
                        <a:pt x="28941" y="1036"/>
                      </a:cubicBezTo>
                      <a:lnTo>
                        <a:pt x="27911" y="1036"/>
                      </a:lnTo>
                      <a:cubicBezTo>
                        <a:pt x="27790" y="1036"/>
                        <a:pt x="27704" y="1070"/>
                        <a:pt x="27721" y="1117"/>
                      </a:cubicBezTo>
                      <a:lnTo>
                        <a:pt x="27848" y="1485"/>
                      </a:lnTo>
                      <a:cubicBezTo>
                        <a:pt x="27853" y="1525"/>
                        <a:pt x="27963" y="1565"/>
                        <a:pt x="28095" y="1565"/>
                      </a:cubicBezTo>
                      <a:close/>
                      <a:moveTo>
                        <a:pt x="25937" y="1565"/>
                      </a:moveTo>
                      <a:lnTo>
                        <a:pt x="26984" y="1565"/>
                      </a:lnTo>
                      <a:cubicBezTo>
                        <a:pt x="27105" y="1565"/>
                        <a:pt x="27203" y="1525"/>
                        <a:pt x="27186" y="1485"/>
                      </a:cubicBezTo>
                      <a:lnTo>
                        <a:pt x="27065" y="1117"/>
                      </a:lnTo>
                      <a:cubicBezTo>
                        <a:pt x="27048" y="1070"/>
                        <a:pt x="26944" y="1036"/>
                        <a:pt x="26812" y="1036"/>
                      </a:cubicBezTo>
                      <a:lnTo>
                        <a:pt x="25782" y="1036"/>
                      </a:lnTo>
                      <a:cubicBezTo>
                        <a:pt x="25661" y="1036"/>
                        <a:pt x="25569" y="1070"/>
                        <a:pt x="25580" y="1117"/>
                      </a:cubicBezTo>
                      <a:lnTo>
                        <a:pt x="25684" y="1485"/>
                      </a:lnTo>
                      <a:cubicBezTo>
                        <a:pt x="25707" y="1525"/>
                        <a:pt x="25810" y="1565"/>
                        <a:pt x="25937" y="1565"/>
                      </a:cubicBezTo>
                      <a:close/>
                      <a:moveTo>
                        <a:pt x="23785" y="1565"/>
                      </a:moveTo>
                      <a:lnTo>
                        <a:pt x="24832" y="1565"/>
                      </a:lnTo>
                      <a:cubicBezTo>
                        <a:pt x="24959" y="1565"/>
                        <a:pt x="25051" y="1525"/>
                        <a:pt x="25045" y="1485"/>
                      </a:cubicBezTo>
                      <a:lnTo>
                        <a:pt x="24947" y="1117"/>
                      </a:lnTo>
                      <a:cubicBezTo>
                        <a:pt x="24936" y="1070"/>
                        <a:pt x="24826" y="1036"/>
                        <a:pt x="24706" y="1036"/>
                      </a:cubicBezTo>
                      <a:lnTo>
                        <a:pt x="23675" y="1036"/>
                      </a:lnTo>
                      <a:cubicBezTo>
                        <a:pt x="23555" y="1036"/>
                        <a:pt x="23457" y="1070"/>
                        <a:pt x="23468" y="1117"/>
                      </a:cubicBezTo>
                      <a:lnTo>
                        <a:pt x="23543" y="1485"/>
                      </a:lnTo>
                      <a:cubicBezTo>
                        <a:pt x="23555" y="1525"/>
                        <a:pt x="23664" y="1565"/>
                        <a:pt x="23785" y="1565"/>
                      </a:cubicBezTo>
                      <a:close/>
                      <a:moveTo>
                        <a:pt x="21632" y="1565"/>
                      </a:moveTo>
                      <a:lnTo>
                        <a:pt x="22686" y="1565"/>
                      </a:lnTo>
                      <a:cubicBezTo>
                        <a:pt x="22806" y="1565"/>
                        <a:pt x="22899" y="1525"/>
                        <a:pt x="22893" y="1485"/>
                      </a:cubicBezTo>
                      <a:lnTo>
                        <a:pt x="22818" y="1117"/>
                      </a:lnTo>
                      <a:cubicBezTo>
                        <a:pt x="22812" y="1070"/>
                        <a:pt x="22703" y="1036"/>
                        <a:pt x="22582" y="1036"/>
                      </a:cubicBezTo>
                      <a:lnTo>
                        <a:pt x="21552" y="1036"/>
                      </a:lnTo>
                      <a:cubicBezTo>
                        <a:pt x="21431" y="1036"/>
                        <a:pt x="21339" y="1070"/>
                        <a:pt x="21345" y="1117"/>
                      </a:cubicBezTo>
                      <a:lnTo>
                        <a:pt x="21402" y="1485"/>
                      </a:lnTo>
                      <a:cubicBezTo>
                        <a:pt x="21397" y="1525"/>
                        <a:pt x="21506" y="1565"/>
                        <a:pt x="21632" y="1565"/>
                      </a:cubicBezTo>
                      <a:close/>
                      <a:moveTo>
                        <a:pt x="19474" y="1565"/>
                      </a:moveTo>
                      <a:lnTo>
                        <a:pt x="20528" y="1565"/>
                      </a:lnTo>
                      <a:cubicBezTo>
                        <a:pt x="20648" y="1565"/>
                        <a:pt x="20746" y="1525"/>
                        <a:pt x="20740" y="1485"/>
                      </a:cubicBezTo>
                      <a:lnTo>
                        <a:pt x="20689" y="1117"/>
                      </a:lnTo>
                      <a:cubicBezTo>
                        <a:pt x="20683" y="1070"/>
                        <a:pt x="20585" y="1036"/>
                        <a:pt x="20459" y="1036"/>
                      </a:cubicBezTo>
                      <a:lnTo>
                        <a:pt x="19434" y="1036"/>
                      </a:lnTo>
                      <a:cubicBezTo>
                        <a:pt x="19308" y="1036"/>
                        <a:pt x="19210" y="1070"/>
                        <a:pt x="19215" y="1117"/>
                      </a:cubicBezTo>
                      <a:lnTo>
                        <a:pt x="19250" y="1485"/>
                      </a:lnTo>
                      <a:cubicBezTo>
                        <a:pt x="19244" y="1525"/>
                        <a:pt x="19354" y="1565"/>
                        <a:pt x="19474" y="1565"/>
                      </a:cubicBezTo>
                      <a:close/>
                      <a:moveTo>
                        <a:pt x="17322" y="1565"/>
                      </a:moveTo>
                      <a:lnTo>
                        <a:pt x="18375" y="1565"/>
                      </a:lnTo>
                      <a:cubicBezTo>
                        <a:pt x="18496" y="1565"/>
                        <a:pt x="18600" y="1525"/>
                        <a:pt x="18600" y="1485"/>
                      </a:cubicBezTo>
                      <a:lnTo>
                        <a:pt x="18565" y="1117"/>
                      </a:lnTo>
                      <a:cubicBezTo>
                        <a:pt x="18565" y="1070"/>
                        <a:pt x="18462" y="1036"/>
                        <a:pt x="18335" y="1036"/>
                      </a:cubicBezTo>
                      <a:lnTo>
                        <a:pt x="17311" y="1036"/>
                      </a:lnTo>
                      <a:cubicBezTo>
                        <a:pt x="17184" y="1036"/>
                        <a:pt x="17086" y="1070"/>
                        <a:pt x="17086" y="1117"/>
                      </a:cubicBezTo>
                      <a:lnTo>
                        <a:pt x="17092" y="1485"/>
                      </a:lnTo>
                      <a:cubicBezTo>
                        <a:pt x="17092" y="1525"/>
                        <a:pt x="17201" y="1565"/>
                        <a:pt x="17322" y="1565"/>
                      </a:cubicBezTo>
                      <a:close/>
                      <a:moveTo>
                        <a:pt x="15170" y="1565"/>
                      </a:moveTo>
                      <a:lnTo>
                        <a:pt x="16223" y="1565"/>
                      </a:lnTo>
                      <a:cubicBezTo>
                        <a:pt x="16344" y="1565"/>
                        <a:pt x="16447" y="1525"/>
                        <a:pt x="16447" y="1485"/>
                      </a:cubicBezTo>
                      <a:lnTo>
                        <a:pt x="16447" y="1117"/>
                      </a:lnTo>
                      <a:cubicBezTo>
                        <a:pt x="16447" y="1070"/>
                        <a:pt x="16344" y="1036"/>
                        <a:pt x="16223" y="1036"/>
                      </a:cubicBezTo>
                      <a:lnTo>
                        <a:pt x="15193" y="1036"/>
                      </a:lnTo>
                      <a:cubicBezTo>
                        <a:pt x="15072" y="1036"/>
                        <a:pt x="14968" y="1070"/>
                        <a:pt x="14968" y="1117"/>
                      </a:cubicBezTo>
                      <a:lnTo>
                        <a:pt x="14957" y="1485"/>
                      </a:lnTo>
                      <a:cubicBezTo>
                        <a:pt x="14945" y="1525"/>
                        <a:pt x="15043" y="1565"/>
                        <a:pt x="15170" y="1565"/>
                      </a:cubicBezTo>
                      <a:close/>
                      <a:moveTo>
                        <a:pt x="13012" y="1565"/>
                      </a:moveTo>
                      <a:lnTo>
                        <a:pt x="14065" y="1565"/>
                      </a:lnTo>
                      <a:cubicBezTo>
                        <a:pt x="14186" y="1565"/>
                        <a:pt x="14295" y="1525"/>
                        <a:pt x="14295" y="1485"/>
                      </a:cubicBezTo>
                      <a:lnTo>
                        <a:pt x="14318" y="1117"/>
                      </a:lnTo>
                      <a:cubicBezTo>
                        <a:pt x="14318" y="1070"/>
                        <a:pt x="14220" y="1036"/>
                        <a:pt x="14099" y="1036"/>
                      </a:cubicBezTo>
                      <a:lnTo>
                        <a:pt x="13069" y="1036"/>
                      </a:lnTo>
                      <a:cubicBezTo>
                        <a:pt x="12948" y="1036"/>
                        <a:pt x="12851" y="1070"/>
                        <a:pt x="12839" y="1117"/>
                      </a:cubicBezTo>
                      <a:lnTo>
                        <a:pt x="12805" y="1485"/>
                      </a:lnTo>
                      <a:cubicBezTo>
                        <a:pt x="12793" y="1525"/>
                        <a:pt x="12891" y="1565"/>
                        <a:pt x="13012" y="1565"/>
                      </a:cubicBezTo>
                      <a:close/>
                      <a:moveTo>
                        <a:pt x="10865" y="1565"/>
                      </a:moveTo>
                      <a:lnTo>
                        <a:pt x="11913" y="1565"/>
                      </a:lnTo>
                      <a:cubicBezTo>
                        <a:pt x="12039" y="1565"/>
                        <a:pt x="12143" y="1525"/>
                        <a:pt x="12154" y="1485"/>
                      </a:cubicBezTo>
                      <a:lnTo>
                        <a:pt x="12195" y="1117"/>
                      </a:lnTo>
                      <a:cubicBezTo>
                        <a:pt x="12200" y="1070"/>
                        <a:pt x="12103" y="1036"/>
                        <a:pt x="11982" y="1036"/>
                      </a:cubicBezTo>
                      <a:lnTo>
                        <a:pt x="10952" y="1036"/>
                      </a:lnTo>
                      <a:cubicBezTo>
                        <a:pt x="10831" y="1036"/>
                        <a:pt x="10721" y="1070"/>
                        <a:pt x="10710" y="1117"/>
                      </a:cubicBezTo>
                      <a:lnTo>
                        <a:pt x="10647" y="1485"/>
                      </a:lnTo>
                      <a:cubicBezTo>
                        <a:pt x="10641" y="1525"/>
                        <a:pt x="10744" y="1565"/>
                        <a:pt x="10865" y="1565"/>
                      </a:cubicBezTo>
                      <a:close/>
                      <a:moveTo>
                        <a:pt x="8713" y="1565"/>
                      </a:moveTo>
                      <a:lnTo>
                        <a:pt x="9766" y="1565"/>
                      </a:lnTo>
                      <a:cubicBezTo>
                        <a:pt x="9887" y="1565"/>
                        <a:pt x="9990" y="1525"/>
                        <a:pt x="10008" y="1485"/>
                      </a:cubicBezTo>
                      <a:lnTo>
                        <a:pt x="10083" y="1117"/>
                      </a:lnTo>
                      <a:cubicBezTo>
                        <a:pt x="10088" y="1070"/>
                        <a:pt x="9996" y="1036"/>
                        <a:pt x="9870" y="1036"/>
                      </a:cubicBezTo>
                      <a:lnTo>
                        <a:pt x="8828" y="1036"/>
                      </a:lnTo>
                      <a:cubicBezTo>
                        <a:pt x="8707" y="1036"/>
                        <a:pt x="8598" y="1070"/>
                        <a:pt x="8592" y="1117"/>
                      </a:cubicBezTo>
                      <a:lnTo>
                        <a:pt x="8506" y="1485"/>
                      </a:lnTo>
                      <a:cubicBezTo>
                        <a:pt x="8488" y="1525"/>
                        <a:pt x="8586" y="1565"/>
                        <a:pt x="8713" y="1565"/>
                      </a:cubicBezTo>
                      <a:close/>
                      <a:moveTo>
                        <a:pt x="6555" y="1565"/>
                      </a:moveTo>
                      <a:lnTo>
                        <a:pt x="7608" y="1565"/>
                      </a:lnTo>
                      <a:cubicBezTo>
                        <a:pt x="7729" y="1565"/>
                        <a:pt x="7844" y="1525"/>
                        <a:pt x="7850" y="1485"/>
                      </a:cubicBezTo>
                      <a:lnTo>
                        <a:pt x="7942" y="1117"/>
                      </a:lnTo>
                      <a:cubicBezTo>
                        <a:pt x="7959" y="1070"/>
                        <a:pt x="7867" y="1036"/>
                        <a:pt x="7740" y="1036"/>
                      </a:cubicBezTo>
                      <a:lnTo>
                        <a:pt x="6716" y="1036"/>
                      </a:lnTo>
                      <a:cubicBezTo>
                        <a:pt x="6589" y="1036"/>
                        <a:pt x="6486" y="1070"/>
                        <a:pt x="6469" y="1117"/>
                      </a:cubicBezTo>
                      <a:lnTo>
                        <a:pt x="6359" y="1485"/>
                      </a:lnTo>
                      <a:cubicBezTo>
                        <a:pt x="6342" y="1525"/>
                        <a:pt x="6434" y="1565"/>
                        <a:pt x="6555" y="1565"/>
                      </a:cubicBezTo>
                      <a:close/>
                      <a:moveTo>
                        <a:pt x="4403" y="1565"/>
                      </a:moveTo>
                      <a:lnTo>
                        <a:pt x="5456" y="1565"/>
                      </a:lnTo>
                      <a:cubicBezTo>
                        <a:pt x="5577" y="1565"/>
                        <a:pt x="5692" y="1525"/>
                        <a:pt x="5709" y="1485"/>
                      </a:cubicBezTo>
                      <a:lnTo>
                        <a:pt x="5818" y="1117"/>
                      </a:lnTo>
                      <a:cubicBezTo>
                        <a:pt x="5836" y="1070"/>
                        <a:pt x="5749" y="1036"/>
                        <a:pt x="5617" y="1036"/>
                      </a:cubicBezTo>
                      <a:lnTo>
                        <a:pt x="4592" y="1036"/>
                      </a:lnTo>
                      <a:cubicBezTo>
                        <a:pt x="4466" y="1036"/>
                        <a:pt x="4351" y="1070"/>
                        <a:pt x="4339" y="1117"/>
                      </a:cubicBezTo>
                      <a:lnTo>
                        <a:pt x="4207" y="1485"/>
                      </a:lnTo>
                      <a:cubicBezTo>
                        <a:pt x="4190" y="1525"/>
                        <a:pt x="4282" y="1565"/>
                        <a:pt x="4403" y="1565"/>
                      </a:cubicBezTo>
                      <a:close/>
                      <a:moveTo>
                        <a:pt x="1209" y="1565"/>
                      </a:moveTo>
                      <a:lnTo>
                        <a:pt x="3298" y="1565"/>
                      </a:lnTo>
                      <a:cubicBezTo>
                        <a:pt x="3418" y="1565"/>
                        <a:pt x="3534" y="1525"/>
                        <a:pt x="3557" y="1485"/>
                      </a:cubicBezTo>
                      <a:lnTo>
                        <a:pt x="3695" y="1117"/>
                      </a:lnTo>
                      <a:cubicBezTo>
                        <a:pt x="3706" y="1070"/>
                        <a:pt x="3620" y="1036"/>
                        <a:pt x="3499" y="1036"/>
                      </a:cubicBezTo>
                      <a:lnTo>
                        <a:pt x="1439" y="1036"/>
                      </a:lnTo>
                      <a:cubicBezTo>
                        <a:pt x="1318" y="1036"/>
                        <a:pt x="1203" y="1070"/>
                        <a:pt x="1180" y="1117"/>
                      </a:cubicBezTo>
                      <a:lnTo>
                        <a:pt x="1019" y="1485"/>
                      </a:lnTo>
                      <a:cubicBezTo>
                        <a:pt x="1001" y="1525"/>
                        <a:pt x="1088" y="1565"/>
                        <a:pt x="1209" y="1565"/>
                      </a:cubicBezTo>
                      <a:close/>
                      <a:moveTo>
                        <a:pt x="26720" y="2268"/>
                      </a:moveTo>
                      <a:lnTo>
                        <a:pt x="27790" y="2268"/>
                      </a:lnTo>
                      <a:cubicBezTo>
                        <a:pt x="27923" y="2268"/>
                        <a:pt x="28009" y="2233"/>
                        <a:pt x="27992" y="2181"/>
                      </a:cubicBezTo>
                      <a:lnTo>
                        <a:pt x="27865" y="1801"/>
                      </a:lnTo>
                      <a:cubicBezTo>
                        <a:pt x="27848" y="1755"/>
                        <a:pt x="27733" y="1721"/>
                        <a:pt x="27612" y="1721"/>
                      </a:cubicBezTo>
                      <a:lnTo>
                        <a:pt x="26559" y="1721"/>
                      </a:lnTo>
                      <a:cubicBezTo>
                        <a:pt x="26438" y="1721"/>
                        <a:pt x="26346" y="1755"/>
                        <a:pt x="26357" y="1801"/>
                      </a:cubicBezTo>
                      <a:lnTo>
                        <a:pt x="26472" y="2181"/>
                      </a:lnTo>
                      <a:cubicBezTo>
                        <a:pt x="26472" y="2233"/>
                        <a:pt x="26587" y="2268"/>
                        <a:pt x="26720" y="2268"/>
                      </a:cubicBezTo>
                      <a:close/>
                      <a:moveTo>
                        <a:pt x="24516" y="2268"/>
                      </a:moveTo>
                      <a:lnTo>
                        <a:pt x="25592" y="2268"/>
                      </a:lnTo>
                      <a:cubicBezTo>
                        <a:pt x="25718" y="2268"/>
                        <a:pt x="25810" y="2233"/>
                        <a:pt x="25799" y="2181"/>
                      </a:cubicBezTo>
                      <a:lnTo>
                        <a:pt x="25690" y="1801"/>
                      </a:lnTo>
                      <a:cubicBezTo>
                        <a:pt x="25678" y="1755"/>
                        <a:pt x="25569" y="1721"/>
                        <a:pt x="25436" y="1721"/>
                      </a:cubicBezTo>
                      <a:lnTo>
                        <a:pt x="24389" y="1721"/>
                      </a:lnTo>
                      <a:cubicBezTo>
                        <a:pt x="24268" y="1721"/>
                        <a:pt x="24170" y="1755"/>
                        <a:pt x="24182" y="1801"/>
                      </a:cubicBezTo>
                      <a:lnTo>
                        <a:pt x="24268" y="2181"/>
                      </a:lnTo>
                      <a:cubicBezTo>
                        <a:pt x="24280" y="2233"/>
                        <a:pt x="24389" y="2268"/>
                        <a:pt x="24516" y="2268"/>
                      </a:cubicBezTo>
                      <a:close/>
                      <a:moveTo>
                        <a:pt x="22317" y="2268"/>
                      </a:moveTo>
                      <a:lnTo>
                        <a:pt x="23388" y="2268"/>
                      </a:lnTo>
                      <a:cubicBezTo>
                        <a:pt x="23520" y="2268"/>
                        <a:pt x="23612" y="2233"/>
                        <a:pt x="23606" y="2181"/>
                      </a:cubicBezTo>
                      <a:lnTo>
                        <a:pt x="23526" y="1801"/>
                      </a:lnTo>
                      <a:cubicBezTo>
                        <a:pt x="23520" y="1755"/>
                        <a:pt x="23405" y="1721"/>
                        <a:pt x="23278" y="1721"/>
                      </a:cubicBezTo>
                      <a:lnTo>
                        <a:pt x="22231" y="1721"/>
                      </a:lnTo>
                      <a:cubicBezTo>
                        <a:pt x="22110" y="1721"/>
                        <a:pt x="22007" y="1755"/>
                        <a:pt x="22012" y="1801"/>
                      </a:cubicBezTo>
                      <a:lnTo>
                        <a:pt x="22081" y="2181"/>
                      </a:lnTo>
                      <a:cubicBezTo>
                        <a:pt x="22081" y="2233"/>
                        <a:pt x="22185" y="2268"/>
                        <a:pt x="22317" y="2268"/>
                      </a:cubicBezTo>
                      <a:close/>
                      <a:moveTo>
                        <a:pt x="20113" y="2268"/>
                      </a:moveTo>
                      <a:lnTo>
                        <a:pt x="21189" y="2268"/>
                      </a:lnTo>
                      <a:cubicBezTo>
                        <a:pt x="21316" y="2268"/>
                        <a:pt x="21408" y="2233"/>
                        <a:pt x="21402" y="2181"/>
                      </a:cubicBezTo>
                      <a:lnTo>
                        <a:pt x="21345" y="1801"/>
                      </a:lnTo>
                      <a:cubicBezTo>
                        <a:pt x="21339" y="1755"/>
                        <a:pt x="21230" y="1721"/>
                        <a:pt x="21109" y="1721"/>
                      </a:cubicBezTo>
                      <a:lnTo>
                        <a:pt x="20056" y="1721"/>
                      </a:lnTo>
                      <a:cubicBezTo>
                        <a:pt x="19935" y="1721"/>
                        <a:pt x="19837" y="1755"/>
                        <a:pt x="19843" y="1801"/>
                      </a:cubicBezTo>
                      <a:lnTo>
                        <a:pt x="19883" y="2181"/>
                      </a:lnTo>
                      <a:cubicBezTo>
                        <a:pt x="19883" y="2233"/>
                        <a:pt x="19992" y="2268"/>
                        <a:pt x="20113" y="2268"/>
                      </a:cubicBezTo>
                      <a:close/>
                      <a:moveTo>
                        <a:pt x="17915" y="2268"/>
                      </a:moveTo>
                      <a:lnTo>
                        <a:pt x="18985" y="2268"/>
                      </a:lnTo>
                      <a:cubicBezTo>
                        <a:pt x="19118" y="2268"/>
                        <a:pt x="19215" y="2233"/>
                        <a:pt x="19210" y="2181"/>
                      </a:cubicBezTo>
                      <a:lnTo>
                        <a:pt x="19175" y="1801"/>
                      </a:lnTo>
                      <a:cubicBezTo>
                        <a:pt x="19164" y="1755"/>
                        <a:pt x="19066" y="1721"/>
                        <a:pt x="18933" y="1721"/>
                      </a:cubicBezTo>
                      <a:lnTo>
                        <a:pt x="17892" y="1721"/>
                      </a:lnTo>
                      <a:cubicBezTo>
                        <a:pt x="17771" y="1721"/>
                        <a:pt x="17667" y="1755"/>
                        <a:pt x="17667" y="1801"/>
                      </a:cubicBezTo>
                      <a:lnTo>
                        <a:pt x="17685" y="2181"/>
                      </a:lnTo>
                      <a:cubicBezTo>
                        <a:pt x="17685" y="2233"/>
                        <a:pt x="17794" y="2268"/>
                        <a:pt x="17915" y="2268"/>
                      </a:cubicBezTo>
                      <a:close/>
                      <a:moveTo>
                        <a:pt x="15722" y="2268"/>
                      </a:moveTo>
                      <a:lnTo>
                        <a:pt x="16793" y="2268"/>
                      </a:lnTo>
                      <a:cubicBezTo>
                        <a:pt x="16919" y="2268"/>
                        <a:pt x="17023" y="2233"/>
                        <a:pt x="17023" y="2181"/>
                      </a:cubicBezTo>
                      <a:lnTo>
                        <a:pt x="17017" y="1801"/>
                      </a:lnTo>
                      <a:cubicBezTo>
                        <a:pt x="17017" y="1755"/>
                        <a:pt x="16914" y="1721"/>
                        <a:pt x="16787" y="1721"/>
                      </a:cubicBezTo>
                      <a:lnTo>
                        <a:pt x="15734" y="1721"/>
                      </a:lnTo>
                      <a:cubicBezTo>
                        <a:pt x="15613" y="1721"/>
                        <a:pt x="15504" y="1755"/>
                        <a:pt x="15504" y="1801"/>
                      </a:cubicBezTo>
                      <a:lnTo>
                        <a:pt x="15498" y="2181"/>
                      </a:lnTo>
                      <a:cubicBezTo>
                        <a:pt x="15492" y="2233"/>
                        <a:pt x="15590" y="2268"/>
                        <a:pt x="15722" y="2268"/>
                      </a:cubicBezTo>
                      <a:close/>
                      <a:moveTo>
                        <a:pt x="13518" y="2268"/>
                      </a:moveTo>
                      <a:lnTo>
                        <a:pt x="14589" y="2268"/>
                      </a:lnTo>
                      <a:cubicBezTo>
                        <a:pt x="14721" y="2268"/>
                        <a:pt x="14819" y="2233"/>
                        <a:pt x="14830" y="2181"/>
                      </a:cubicBezTo>
                      <a:lnTo>
                        <a:pt x="14842" y="1801"/>
                      </a:lnTo>
                      <a:cubicBezTo>
                        <a:pt x="14842" y="1755"/>
                        <a:pt x="14738" y="1721"/>
                        <a:pt x="14617" y="1721"/>
                      </a:cubicBezTo>
                      <a:lnTo>
                        <a:pt x="13570" y="1721"/>
                      </a:lnTo>
                      <a:cubicBezTo>
                        <a:pt x="13449" y="1721"/>
                        <a:pt x="13340" y="1755"/>
                        <a:pt x="13334" y="1801"/>
                      </a:cubicBezTo>
                      <a:lnTo>
                        <a:pt x="13294" y="2181"/>
                      </a:lnTo>
                      <a:cubicBezTo>
                        <a:pt x="13288" y="2233"/>
                        <a:pt x="13392" y="2268"/>
                        <a:pt x="13518" y="2268"/>
                      </a:cubicBezTo>
                      <a:close/>
                      <a:moveTo>
                        <a:pt x="11320" y="2268"/>
                      </a:moveTo>
                      <a:lnTo>
                        <a:pt x="12390" y="2268"/>
                      </a:lnTo>
                      <a:cubicBezTo>
                        <a:pt x="12517" y="2268"/>
                        <a:pt x="12626" y="2233"/>
                        <a:pt x="12626" y="2181"/>
                      </a:cubicBezTo>
                      <a:lnTo>
                        <a:pt x="12672" y="1801"/>
                      </a:lnTo>
                      <a:cubicBezTo>
                        <a:pt x="12678" y="1755"/>
                        <a:pt x="12574" y="1721"/>
                        <a:pt x="12454" y="1721"/>
                      </a:cubicBezTo>
                      <a:lnTo>
                        <a:pt x="11406" y="1721"/>
                      </a:lnTo>
                      <a:cubicBezTo>
                        <a:pt x="11280" y="1721"/>
                        <a:pt x="11176" y="1755"/>
                        <a:pt x="11164" y="1801"/>
                      </a:cubicBezTo>
                      <a:lnTo>
                        <a:pt x="11107" y="2181"/>
                      </a:lnTo>
                      <a:cubicBezTo>
                        <a:pt x="11090" y="2233"/>
                        <a:pt x="11187" y="2268"/>
                        <a:pt x="11320" y="2268"/>
                      </a:cubicBezTo>
                      <a:close/>
                      <a:moveTo>
                        <a:pt x="9116" y="2268"/>
                      </a:moveTo>
                      <a:lnTo>
                        <a:pt x="10186" y="2268"/>
                      </a:lnTo>
                      <a:cubicBezTo>
                        <a:pt x="10319" y="2268"/>
                        <a:pt x="10428" y="2233"/>
                        <a:pt x="10434" y="2181"/>
                      </a:cubicBezTo>
                      <a:lnTo>
                        <a:pt x="10497" y="1801"/>
                      </a:lnTo>
                      <a:cubicBezTo>
                        <a:pt x="10503" y="1755"/>
                        <a:pt x="10411" y="1721"/>
                        <a:pt x="10284" y="1721"/>
                      </a:cubicBezTo>
                      <a:lnTo>
                        <a:pt x="9231" y="1721"/>
                      </a:lnTo>
                      <a:cubicBezTo>
                        <a:pt x="9110" y="1721"/>
                        <a:pt x="8995" y="1755"/>
                        <a:pt x="8989" y="1801"/>
                      </a:cubicBezTo>
                      <a:lnTo>
                        <a:pt x="8909" y="2181"/>
                      </a:lnTo>
                      <a:cubicBezTo>
                        <a:pt x="8891" y="2233"/>
                        <a:pt x="8983" y="2268"/>
                        <a:pt x="9116" y="2268"/>
                      </a:cubicBezTo>
                      <a:close/>
                      <a:moveTo>
                        <a:pt x="6917" y="2268"/>
                      </a:moveTo>
                      <a:lnTo>
                        <a:pt x="7988" y="2268"/>
                      </a:lnTo>
                      <a:cubicBezTo>
                        <a:pt x="8114" y="2268"/>
                        <a:pt x="8224" y="2233"/>
                        <a:pt x="8241" y="2181"/>
                      </a:cubicBezTo>
                      <a:lnTo>
                        <a:pt x="8327" y="1801"/>
                      </a:lnTo>
                      <a:cubicBezTo>
                        <a:pt x="8333" y="1755"/>
                        <a:pt x="8247" y="1721"/>
                        <a:pt x="8114" y="1721"/>
                      </a:cubicBezTo>
                      <a:lnTo>
                        <a:pt x="7067" y="1721"/>
                      </a:lnTo>
                      <a:cubicBezTo>
                        <a:pt x="6946" y="1721"/>
                        <a:pt x="6825" y="1755"/>
                        <a:pt x="6814" y="1801"/>
                      </a:cubicBezTo>
                      <a:lnTo>
                        <a:pt x="6704" y="2181"/>
                      </a:lnTo>
                      <a:cubicBezTo>
                        <a:pt x="6693" y="2233"/>
                        <a:pt x="6785" y="2268"/>
                        <a:pt x="6917" y="2268"/>
                      </a:cubicBezTo>
                      <a:close/>
                      <a:moveTo>
                        <a:pt x="4713" y="2268"/>
                      </a:moveTo>
                      <a:lnTo>
                        <a:pt x="5784" y="2268"/>
                      </a:lnTo>
                      <a:cubicBezTo>
                        <a:pt x="5916" y="2268"/>
                        <a:pt x="6031" y="2233"/>
                        <a:pt x="6043" y="2181"/>
                      </a:cubicBezTo>
                      <a:lnTo>
                        <a:pt x="6158" y="1801"/>
                      </a:lnTo>
                      <a:cubicBezTo>
                        <a:pt x="6175" y="1755"/>
                        <a:pt x="6083" y="1721"/>
                        <a:pt x="5956" y="1721"/>
                      </a:cubicBezTo>
                      <a:lnTo>
                        <a:pt x="4909" y="1721"/>
                      </a:lnTo>
                      <a:cubicBezTo>
                        <a:pt x="4788" y="1721"/>
                        <a:pt x="4667" y="1755"/>
                        <a:pt x="4656" y="1801"/>
                      </a:cubicBezTo>
                      <a:lnTo>
                        <a:pt x="4523" y="2181"/>
                      </a:lnTo>
                      <a:cubicBezTo>
                        <a:pt x="4500" y="2233"/>
                        <a:pt x="4587" y="2268"/>
                        <a:pt x="4713" y="2268"/>
                      </a:cubicBezTo>
                      <a:close/>
                      <a:moveTo>
                        <a:pt x="892" y="2268"/>
                      </a:moveTo>
                      <a:lnTo>
                        <a:pt x="3585" y="2268"/>
                      </a:lnTo>
                      <a:cubicBezTo>
                        <a:pt x="3712" y="2268"/>
                        <a:pt x="3827" y="2233"/>
                        <a:pt x="3844" y="2181"/>
                      </a:cubicBezTo>
                      <a:lnTo>
                        <a:pt x="3982" y="1801"/>
                      </a:lnTo>
                      <a:cubicBezTo>
                        <a:pt x="3994" y="1755"/>
                        <a:pt x="3908" y="1721"/>
                        <a:pt x="3787" y="1721"/>
                      </a:cubicBezTo>
                      <a:lnTo>
                        <a:pt x="1140" y="1721"/>
                      </a:lnTo>
                      <a:cubicBezTo>
                        <a:pt x="1019" y="1721"/>
                        <a:pt x="892" y="1755"/>
                        <a:pt x="875" y="1801"/>
                      </a:cubicBezTo>
                      <a:lnTo>
                        <a:pt x="702" y="2181"/>
                      </a:lnTo>
                      <a:cubicBezTo>
                        <a:pt x="679" y="2233"/>
                        <a:pt x="766" y="2268"/>
                        <a:pt x="892" y="2268"/>
                      </a:cubicBezTo>
                      <a:close/>
                      <a:moveTo>
                        <a:pt x="28918" y="2268"/>
                      </a:moveTo>
                      <a:lnTo>
                        <a:pt x="31611" y="2268"/>
                      </a:lnTo>
                      <a:cubicBezTo>
                        <a:pt x="31738" y="2268"/>
                        <a:pt x="31824" y="2233"/>
                        <a:pt x="31807" y="2181"/>
                      </a:cubicBezTo>
                      <a:lnTo>
                        <a:pt x="31634" y="1801"/>
                      </a:lnTo>
                      <a:cubicBezTo>
                        <a:pt x="31611" y="1755"/>
                        <a:pt x="31496" y="1721"/>
                        <a:pt x="31364" y="1721"/>
                      </a:cubicBezTo>
                      <a:lnTo>
                        <a:pt x="28717" y="1721"/>
                      </a:lnTo>
                      <a:cubicBezTo>
                        <a:pt x="28596" y="1721"/>
                        <a:pt x="28504" y="1755"/>
                        <a:pt x="28527" y="1801"/>
                      </a:cubicBezTo>
                      <a:lnTo>
                        <a:pt x="28659" y="2181"/>
                      </a:lnTo>
                      <a:cubicBezTo>
                        <a:pt x="28676" y="2233"/>
                        <a:pt x="28791" y="2268"/>
                        <a:pt x="28918" y="2268"/>
                      </a:cubicBezTo>
                      <a:close/>
                      <a:moveTo>
                        <a:pt x="25828" y="3004"/>
                      </a:moveTo>
                      <a:lnTo>
                        <a:pt x="26921" y="3004"/>
                      </a:lnTo>
                      <a:cubicBezTo>
                        <a:pt x="27048" y="3004"/>
                        <a:pt x="27146" y="2964"/>
                        <a:pt x="27128" y="2918"/>
                      </a:cubicBezTo>
                      <a:lnTo>
                        <a:pt x="27008" y="2521"/>
                      </a:lnTo>
                      <a:cubicBezTo>
                        <a:pt x="26990" y="2469"/>
                        <a:pt x="26875" y="2434"/>
                        <a:pt x="26749" y="2434"/>
                      </a:cubicBezTo>
                      <a:lnTo>
                        <a:pt x="25678" y="2434"/>
                      </a:lnTo>
                      <a:cubicBezTo>
                        <a:pt x="25546" y="2434"/>
                        <a:pt x="25454" y="2469"/>
                        <a:pt x="25465" y="2521"/>
                      </a:cubicBezTo>
                      <a:lnTo>
                        <a:pt x="25575" y="2918"/>
                      </a:lnTo>
                      <a:cubicBezTo>
                        <a:pt x="25580" y="2958"/>
                        <a:pt x="25695" y="3004"/>
                        <a:pt x="25828" y="3004"/>
                      </a:cubicBezTo>
                      <a:close/>
                      <a:moveTo>
                        <a:pt x="23583" y="3004"/>
                      </a:moveTo>
                      <a:lnTo>
                        <a:pt x="24677" y="3004"/>
                      </a:lnTo>
                      <a:cubicBezTo>
                        <a:pt x="24803" y="3004"/>
                        <a:pt x="24895" y="2964"/>
                        <a:pt x="24890" y="2918"/>
                      </a:cubicBezTo>
                      <a:lnTo>
                        <a:pt x="24792" y="2521"/>
                      </a:lnTo>
                      <a:cubicBezTo>
                        <a:pt x="24775" y="2469"/>
                        <a:pt x="24671" y="2434"/>
                        <a:pt x="24539" y="2434"/>
                      </a:cubicBezTo>
                      <a:lnTo>
                        <a:pt x="23468" y="2434"/>
                      </a:lnTo>
                      <a:cubicBezTo>
                        <a:pt x="23336" y="2434"/>
                        <a:pt x="23244" y="2469"/>
                        <a:pt x="23250" y="2521"/>
                      </a:cubicBezTo>
                      <a:lnTo>
                        <a:pt x="23330" y="2918"/>
                      </a:lnTo>
                      <a:cubicBezTo>
                        <a:pt x="23336" y="2958"/>
                        <a:pt x="23451" y="3004"/>
                        <a:pt x="23583" y="3004"/>
                      </a:cubicBezTo>
                      <a:close/>
                      <a:moveTo>
                        <a:pt x="21333" y="3004"/>
                      </a:moveTo>
                      <a:lnTo>
                        <a:pt x="22427" y="3004"/>
                      </a:lnTo>
                      <a:cubicBezTo>
                        <a:pt x="22553" y="3004"/>
                        <a:pt x="22657" y="2964"/>
                        <a:pt x="22645" y="2918"/>
                      </a:cubicBezTo>
                      <a:lnTo>
                        <a:pt x="22576" y="2521"/>
                      </a:lnTo>
                      <a:cubicBezTo>
                        <a:pt x="22571" y="2469"/>
                        <a:pt x="22455" y="2434"/>
                        <a:pt x="22329" y="2434"/>
                      </a:cubicBezTo>
                      <a:lnTo>
                        <a:pt x="21258" y="2434"/>
                      </a:lnTo>
                      <a:cubicBezTo>
                        <a:pt x="21126" y="2434"/>
                        <a:pt x="21028" y="2469"/>
                        <a:pt x="21034" y="2521"/>
                      </a:cubicBezTo>
                      <a:lnTo>
                        <a:pt x="21092" y="2918"/>
                      </a:lnTo>
                      <a:cubicBezTo>
                        <a:pt x="21086" y="2958"/>
                        <a:pt x="21201" y="3004"/>
                        <a:pt x="21333" y="3004"/>
                      </a:cubicBezTo>
                      <a:close/>
                      <a:moveTo>
                        <a:pt x="19077" y="3004"/>
                      </a:moveTo>
                      <a:lnTo>
                        <a:pt x="20171" y="3004"/>
                      </a:lnTo>
                      <a:cubicBezTo>
                        <a:pt x="20303" y="3004"/>
                        <a:pt x="20401" y="2964"/>
                        <a:pt x="20395" y="2918"/>
                      </a:cubicBezTo>
                      <a:lnTo>
                        <a:pt x="20343" y="2521"/>
                      </a:lnTo>
                      <a:cubicBezTo>
                        <a:pt x="20338" y="2469"/>
                        <a:pt x="20228" y="2434"/>
                        <a:pt x="20102" y="2434"/>
                      </a:cubicBezTo>
                      <a:lnTo>
                        <a:pt x="19031" y="2434"/>
                      </a:lnTo>
                      <a:cubicBezTo>
                        <a:pt x="18899" y="2434"/>
                        <a:pt x="18801" y="2469"/>
                        <a:pt x="18807" y="2521"/>
                      </a:cubicBezTo>
                      <a:lnTo>
                        <a:pt x="18836" y="2918"/>
                      </a:lnTo>
                      <a:cubicBezTo>
                        <a:pt x="18841" y="2958"/>
                        <a:pt x="18951" y="3004"/>
                        <a:pt x="19077" y="3004"/>
                      </a:cubicBezTo>
                      <a:close/>
                      <a:moveTo>
                        <a:pt x="16827" y="3004"/>
                      </a:moveTo>
                      <a:lnTo>
                        <a:pt x="17921" y="3004"/>
                      </a:lnTo>
                      <a:cubicBezTo>
                        <a:pt x="18047" y="3004"/>
                        <a:pt x="18157" y="2964"/>
                        <a:pt x="18151" y="2918"/>
                      </a:cubicBezTo>
                      <a:lnTo>
                        <a:pt x="18128" y="2521"/>
                      </a:lnTo>
                      <a:cubicBezTo>
                        <a:pt x="18128" y="2469"/>
                        <a:pt x="18018" y="2434"/>
                        <a:pt x="17892" y="2434"/>
                      </a:cubicBezTo>
                      <a:lnTo>
                        <a:pt x="16821" y="2434"/>
                      </a:lnTo>
                      <a:cubicBezTo>
                        <a:pt x="16689" y="2434"/>
                        <a:pt x="16591" y="2469"/>
                        <a:pt x="16591" y="2521"/>
                      </a:cubicBezTo>
                      <a:lnTo>
                        <a:pt x="16597" y="2918"/>
                      </a:lnTo>
                      <a:cubicBezTo>
                        <a:pt x="16591" y="2958"/>
                        <a:pt x="16701" y="3004"/>
                        <a:pt x="16827" y="3004"/>
                      </a:cubicBezTo>
                      <a:close/>
                      <a:moveTo>
                        <a:pt x="14583" y="3004"/>
                      </a:moveTo>
                      <a:lnTo>
                        <a:pt x="15676" y="3004"/>
                      </a:lnTo>
                      <a:cubicBezTo>
                        <a:pt x="15809" y="3004"/>
                        <a:pt x="15912" y="2964"/>
                        <a:pt x="15912" y="2918"/>
                      </a:cubicBezTo>
                      <a:lnTo>
                        <a:pt x="15924" y="2521"/>
                      </a:lnTo>
                      <a:cubicBezTo>
                        <a:pt x="15924" y="2469"/>
                        <a:pt x="15820" y="2434"/>
                        <a:pt x="15694" y="2434"/>
                      </a:cubicBezTo>
                      <a:lnTo>
                        <a:pt x="14617" y="2434"/>
                      </a:lnTo>
                      <a:cubicBezTo>
                        <a:pt x="14491" y="2434"/>
                        <a:pt x="14381" y="2469"/>
                        <a:pt x="14381" y="2521"/>
                      </a:cubicBezTo>
                      <a:lnTo>
                        <a:pt x="14358" y="2918"/>
                      </a:lnTo>
                      <a:cubicBezTo>
                        <a:pt x="14347" y="2958"/>
                        <a:pt x="14445" y="3004"/>
                        <a:pt x="14583" y="3004"/>
                      </a:cubicBezTo>
                      <a:close/>
                      <a:moveTo>
                        <a:pt x="12333" y="3004"/>
                      </a:moveTo>
                      <a:lnTo>
                        <a:pt x="13426" y="3004"/>
                      </a:lnTo>
                      <a:cubicBezTo>
                        <a:pt x="13553" y="3004"/>
                        <a:pt x="13662" y="2964"/>
                        <a:pt x="13668" y="2918"/>
                      </a:cubicBezTo>
                      <a:lnTo>
                        <a:pt x="13697" y="2521"/>
                      </a:lnTo>
                      <a:cubicBezTo>
                        <a:pt x="13697" y="2469"/>
                        <a:pt x="13599" y="2434"/>
                        <a:pt x="13478" y="2434"/>
                      </a:cubicBezTo>
                      <a:lnTo>
                        <a:pt x="12402" y="2434"/>
                      </a:lnTo>
                      <a:cubicBezTo>
                        <a:pt x="12275" y="2434"/>
                        <a:pt x="12166" y="2469"/>
                        <a:pt x="12160" y="2521"/>
                      </a:cubicBezTo>
                      <a:lnTo>
                        <a:pt x="12108" y="2918"/>
                      </a:lnTo>
                      <a:cubicBezTo>
                        <a:pt x="12103" y="2958"/>
                        <a:pt x="12200" y="3004"/>
                        <a:pt x="12333" y="3004"/>
                      </a:cubicBezTo>
                      <a:close/>
                      <a:moveTo>
                        <a:pt x="10083" y="3004"/>
                      </a:moveTo>
                      <a:lnTo>
                        <a:pt x="11176" y="3004"/>
                      </a:lnTo>
                      <a:cubicBezTo>
                        <a:pt x="11303" y="3004"/>
                        <a:pt x="11418" y="2964"/>
                        <a:pt x="11418" y="2918"/>
                      </a:cubicBezTo>
                      <a:lnTo>
                        <a:pt x="11475" y="2521"/>
                      </a:lnTo>
                      <a:cubicBezTo>
                        <a:pt x="11481" y="2469"/>
                        <a:pt x="11383" y="2434"/>
                        <a:pt x="11251" y="2434"/>
                      </a:cubicBezTo>
                      <a:lnTo>
                        <a:pt x="10180" y="2434"/>
                      </a:lnTo>
                      <a:cubicBezTo>
                        <a:pt x="10054" y="2434"/>
                        <a:pt x="9944" y="2469"/>
                        <a:pt x="9939" y="2521"/>
                      </a:cubicBezTo>
                      <a:lnTo>
                        <a:pt x="9864" y="2918"/>
                      </a:lnTo>
                      <a:cubicBezTo>
                        <a:pt x="9847" y="2958"/>
                        <a:pt x="9950" y="3004"/>
                        <a:pt x="10083" y="3004"/>
                      </a:cubicBezTo>
                      <a:close/>
                      <a:moveTo>
                        <a:pt x="7827" y="3004"/>
                      </a:moveTo>
                      <a:lnTo>
                        <a:pt x="8920" y="3004"/>
                      </a:lnTo>
                      <a:cubicBezTo>
                        <a:pt x="9052" y="3004"/>
                        <a:pt x="9168" y="2964"/>
                        <a:pt x="9173" y="2918"/>
                      </a:cubicBezTo>
                      <a:lnTo>
                        <a:pt x="9254" y="2521"/>
                      </a:lnTo>
                      <a:cubicBezTo>
                        <a:pt x="9260" y="2469"/>
                        <a:pt x="9168" y="2434"/>
                        <a:pt x="9035" y="2434"/>
                      </a:cubicBezTo>
                      <a:lnTo>
                        <a:pt x="7965" y="2434"/>
                      </a:lnTo>
                      <a:cubicBezTo>
                        <a:pt x="7832" y="2434"/>
                        <a:pt x="7723" y="2469"/>
                        <a:pt x="7712" y="2521"/>
                      </a:cubicBezTo>
                      <a:lnTo>
                        <a:pt x="7614" y="2918"/>
                      </a:lnTo>
                      <a:cubicBezTo>
                        <a:pt x="7608" y="2958"/>
                        <a:pt x="7700" y="3004"/>
                        <a:pt x="7827" y="3004"/>
                      </a:cubicBezTo>
                      <a:close/>
                      <a:moveTo>
                        <a:pt x="5577" y="3004"/>
                      </a:moveTo>
                      <a:lnTo>
                        <a:pt x="6670" y="3004"/>
                      </a:lnTo>
                      <a:cubicBezTo>
                        <a:pt x="6802" y="3004"/>
                        <a:pt x="6917" y="2964"/>
                        <a:pt x="6929" y="2918"/>
                      </a:cubicBezTo>
                      <a:lnTo>
                        <a:pt x="7038" y="2521"/>
                      </a:lnTo>
                      <a:cubicBezTo>
                        <a:pt x="7050" y="2469"/>
                        <a:pt x="6958" y="2434"/>
                        <a:pt x="6825" y="2434"/>
                      </a:cubicBezTo>
                      <a:lnTo>
                        <a:pt x="5755" y="2434"/>
                      </a:lnTo>
                      <a:cubicBezTo>
                        <a:pt x="5628" y="2434"/>
                        <a:pt x="5513" y="2469"/>
                        <a:pt x="5496" y="2521"/>
                      </a:cubicBezTo>
                      <a:lnTo>
                        <a:pt x="5375" y="2918"/>
                      </a:lnTo>
                      <a:cubicBezTo>
                        <a:pt x="5352" y="2958"/>
                        <a:pt x="5450" y="3004"/>
                        <a:pt x="5577" y="3004"/>
                      </a:cubicBezTo>
                      <a:close/>
                      <a:moveTo>
                        <a:pt x="570" y="3004"/>
                      </a:moveTo>
                      <a:lnTo>
                        <a:pt x="4426" y="3004"/>
                      </a:lnTo>
                      <a:cubicBezTo>
                        <a:pt x="4558" y="3004"/>
                        <a:pt x="4679" y="2964"/>
                        <a:pt x="4690" y="2918"/>
                      </a:cubicBezTo>
                      <a:lnTo>
                        <a:pt x="4823" y="2521"/>
                      </a:lnTo>
                      <a:cubicBezTo>
                        <a:pt x="4834" y="2469"/>
                        <a:pt x="4742" y="2434"/>
                        <a:pt x="4621" y="2434"/>
                      </a:cubicBezTo>
                      <a:lnTo>
                        <a:pt x="829" y="2434"/>
                      </a:lnTo>
                      <a:cubicBezTo>
                        <a:pt x="696" y="2434"/>
                        <a:pt x="576" y="2469"/>
                        <a:pt x="553" y="2521"/>
                      </a:cubicBezTo>
                      <a:lnTo>
                        <a:pt x="374" y="2918"/>
                      </a:lnTo>
                      <a:cubicBezTo>
                        <a:pt x="345" y="2958"/>
                        <a:pt x="432" y="3004"/>
                        <a:pt x="570" y="3004"/>
                      </a:cubicBezTo>
                      <a:close/>
                      <a:moveTo>
                        <a:pt x="28078" y="3004"/>
                      </a:moveTo>
                      <a:lnTo>
                        <a:pt x="31934" y="3004"/>
                      </a:lnTo>
                      <a:cubicBezTo>
                        <a:pt x="32066" y="3004"/>
                        <a:pt x="32152" y="2964"/>
                        <a:pt x="32129" y="2918"/>
                      </a:cubicBezTo>
                      <a:lnTo>
                        <a:pt x="31945" y="2521"/>
                      </a:lnTo>
                      <a:cubicBezTo>
                        <a:pt x="31928" y="2469"/>
                        <a:pt x="31801" y="2434"/>
                        <a:pt x="31675" y="2434"/>
                      </a:cubicBezTo>
                      <a:lnTo>
                        <a:pt x="27882" y="2434"/>
                      </a:lnTo>
                      <a:cubicBezTo>
                        <a:pt x="27756" y="2434"/>
                        <a:pt x="27664" y="2469"/>
                        <a:pt x="27681" y="2521"/>
                      </a:cubicBezTo>
                      <a:lnTo>
                        <a:pt x="27813" y="2918"/>
                      </a:lnTo>
                      <a:cubicBezTo>
                        <a:pt x="27836" y="2958"/>
                        <a:pt x="27951" y="3004"/>
                        <a:pt x="28078" y="3004"/>
                      </a:cubicBezTo>
                      <a:close/>
                      <a:moveTo>
                        <a:pt x="26570" y="3764"/>
                      </a:moveTo>
                      <a:lnTo>
                        <a:pt x="27733" y="3764"/>
                      </a:lnTo>
                      <a:cubicBezTo>
                        <a:pt x="27871" y="3764"/>
                        <a:pt x="27963" y="3723"/>
                        <a:pt x="27940" y="3672"/>
                      </a:cubicBezTo>
                      <a:lnTo>
                        <a:pt x="27905" y="3551"/>
                      </a:lnTo>
                      <a:cubicBezTo>
                        <a:pt x="27894" y="3499"/>
                        <a:pt x="27767" y="3453"/>
                        <a:pt x="27641" y="3453"/>
                      </a:cubicBezTo>
                      <a:lnTo>
                        <a:pt x="26484" y="3453"/>
                      </a:lnTo>
                      <a:cubicBezTo>
                        <a:pt x="26351" y="3453"/>
                        <a:pt x="26254" y="3499"/>
                        <a:pt x="26265" y="3551"/>
                      </a:cubicBezTo>
                      <a:lnTo>
                        <a:pt x="26300" y="3672"/>
                      </a:lnTo>
                      <a:cubicBezTo>
                        <a:pt x="26311" y="3723"/>
                        <a:pt x="26432" y="3764"/>
                        <a:pt x="26570" y="3764"/>
                      </a:cubicBezTo>
                      <a:close/>
                      <a:moveTo>
                        <a:pt x="28832" y="3764"/>
                      </a:moveTo>
                      <a:lnTo>
                        <a:pt x="30000" y="3764"/>
                      </a:lnTo>
                      <a:cubicBezTo>
                        <a:pt x="30138" y="3764"/>
                        <a:pt x="30219" y="3723"/>
                        <a:pt x="30207" y="3672"/>
                      </a:cubicBezTo>
                      <a:lnTo>
                        <a:pt x="30040" y="3252"/>
                      </a:lnTo>
                      <a:cubicBezTo>
                        <a:pt x="30017" y="3206"/>
                        <a:pt x="29896" y="3165"/>
                        <a:pt x="29770" y="3165"/>
                      </a:cubicBezTo>
                      <a:lnTo>
                        <a:pt x="28619" y="3165"/>
                      </a:lnTo>
                      <a:cubicBezTo>
                        <a:pt x="28486" y="3165"/>
                        <a:pt x="28394" y="3206"/>
                        <a:pt x="28406" y="3252"/>
                      </a:cubicBezTo>
                      <a:lnTo>
                        <a:pt x="28550" y="3672"/>
                      </a:lnTo>
                      <a:cubicBezTo>
                        <a:pt x="28584" y="3723"/>
                        <a:pt x="28705" y="3764"/>
                        <a:pt x="28832" y="3764"/>
                      </a:cubicBezTo>
                      <a:close/>
                      <a:moveTo>
                        <a:pt x="31105" y="3764"/>
                      </a:moveTo>
                      <a:lnTo>
                        <a:pt x="32273" y="3764"/>
                      </a:lnTo>
                      <a:cubicBezTo>
                        <a:pt x="32411" y="3764"/>
                        <a:pt x="32492" y="3723"/>
                        <a:pt x="32475" y="3672"/>
                      </a:cubicBezTo>
                      <a:lnTo>
                        <a:pt x="32417" y="3551"/>
                      </a:lnTo>
                      <a:cubicBezTo>
                        <a:pt x="32394" y="3499"/>
                        <a:pt x="32267" y="3453"/>
                        <a:pt x="32135" y="3453"/>
                      </a:cubicBezTo>
                      <a:lnTo>
                        <a:pt x="30984" y="3453"/>
                      </a:lnTo>
                      <a:cubicBezTo>
                        <a:pt x="30857" y="3453"/>
                        <a:pt x="30760" y="3499"/>
                        <a:pt x="30783" y="3551"/>
                      </a:cubicBezTo>
                      <a:lnTo>
                        <a:pt x="30834" y="3672"/>
                      </a:lnTo>
                      <a:cubicBezTo>
                        <a:pt x="30857" y="3723"/>
                        <a:pt x="30978" y="3764"/>
                        <a:pt x="31105" y="3764"/>
                      </a:cubicBezTo>
                      <a:close/>
                      <a:moveTo>
                        <a:pt x="24268" y="3764"/>
                      </a:moveTo>
                      <a:lnTo>
                        <a:pt x="25379" y="3764"/>
                      </a:lnTo>
                      <a:cubicBezTo>
                        <a:pt x="25517" y="3764"/>
                        <a:pt x="25609" y="3723"/>
                        <a:pt x="25598" y="3672"/>
                      </a:cubicBezTo>
                      <a:lnTo>
                        <a:pt x="25488" y="3252"/>
                      </a:lnTo>
                      <a:cubicBezTo>
                        <a:pt x="25477" y="3206"/>
                        <a:pt x="25362" y="3165"/>
                        <a:pt x="25229" y="3165"/>
                      </a:cubicBezTo>
                      <a:lnTo>
                        <a:pt x="24130" y="3165"/>
                      </a:lnTo>
                      <a:cubicBezTo>
                        <a:pt x="23998" y="3165"/>
                        <a:pt x="23900" y="3206"/>
                        <a:pt x="23911" y="3252"/>
                      </a:cubicBezTo>
                      <a:lnTo>
                        <a:pt x="24009" y="3672"/>
                      </a:lnTo>
                      <a:cubicBezTo>
                        <a:pt x="24015" y="3723"/>
                        <a:pt x="24130" y="3764"/>
                        <a:pt x="24268" y="3764"/>
                      </a:cubicBezTo>
                      <a:close/>
                      <a:moveTo>
                        <a:pt x="9801" y="3252"/>
                      </a:moveTo>
                      <a:lnTo>
                        <a:pt x="9720" y="3672"/>
                      </a:lnTo>
                      <a:cubicBezTo>
                        <a:pt x="9714" y="3723"/>
                        <a:pt x="9812" y="3764"/>
                        <a:pt x="9944" y="3764"/>
                      </a:cubicBezTo>
                      <a:lnTo>
                        <a:pt x="20257" y="3764"/>
                      </a:lnTo>
                      <a:cubicBezTo>
                        <a:pt x="20395" y="3764"/>
                        <a:pt x="20499" y="3718"/>
                        <a:pt x="20487" y="3672"/>
                      </a:cubicBezTo>
                      <a:lnTo>
                        <a:pt x="20441" y="3252"/>
                      </a:lnTo>
                      <a:cubicBezTo>
                        <a:pt x="20430" y="3206"/>
                        <a:pt x="20326" y="3165"/>
                        <a:pt x="20194" y="3165"/>
                      </a:cubicBezTo>
                      <a:lnTo>
                        <a:pt x="10054" y="3165"/>
                      </a:lnTo>
                      <a:cubicBezTo>
                        <a:pt x="9921" y="3165"/>
                        <a:pt x="9806" y="3211"/>
                        <a:pt x="9801" y="3252"/>
                      </a:cubicBezTo>
                      <a:close/>
                      <a:moveTo>
                        <a:pt x="7125" y="3764"/>
                      </a:moveTo>
                      <a:lnTo>
                        <a:pt x="8765" y="3764"/>
                      </a:lnTo>
                      <a:cubicBezTo>
                        <a:pt x="8903" y="3764"/>
                        <a:pt x="9018" y="3723"/>
                        <a:pt x="9024" y="3672"/>
                      </a:cubicBezTo>
                      <a:lnTo>
                        <a:pt x="9110" y="3252"/>
                      </a:lnTo>
                      <a:cubicBezTo>
                        <a:pt x="9116" y="3206"/>
                        <a:pt x="9024" y="3165"/>
                        <a:pt x="8891" y="3165"/>
                      </a:cubicBezTo>
                      <a:lnTo>
                        <a:pt x="7280" y="3165"/>
                      </a:lnTo>
                      <a:cubicBezTo>
                        <a:pt x="7153" y="3165"/>
                        <a:pt x="7038" y="3206"/>
                        <a:pt x="7021" y="3252"/>
                      </a:cubicBezTo>
                      <a:lnTo>
                        <a:pt x="6917" y="3672"/>
                      </a:lnTo>
                      <a:cubicBezTo>
                        <a:pt x="6894" y="3723"/>
                        <a:pt x="6986" y="3764"/>
                        <a:pt x="7125" y="3764"/>
                      </a:cubicBezTo>
                      <a:close/>
                      <a:moveTo>
                        <a:pt x="4823" y="3764"/>
                      </a:moveTo>
                      <a:lnTo>
                        <a:pt x="5939" y="3764"/>
                      </a:lnTo>
                      <a:cubicBezTo>
                        <a:pt x="6071" y="3764"/>
                        <a:pt x="6187" y="3723"/>
                        <a:pt x="6204" y="3672"/>
                      </a:cubicBezTo>
                      <a:lnTo>
                        <a:pt x="6319" y="3252"/>
                      </a:lnTo>
                      <a:cubicBezTo>
                        <a:pt x="6330" y="3206"/>
                        <a:pt x="6238" y="3165"/>
                        <a:pt x="6106" y="3165"/>
                      </a:cubicBezTo>
                      <a:lnTo>
                        <a:pt x="5018" y="3165"/>
                      </a:lnTo>
                      <a:cubicBezTo>
                        <a:pt x="4886" y="3165"/>
                        <a:pt x="4765" y="3206"/>
                        <a:pt x="4748" y="3252"/>
                      </a:cubicBezTo>
                      <a:lnTo>
                        <a:pt x="4615" y="3672"/>
                      </a:lnTo>
                      <a:cubicBezTo>
                        <a:pt x="4592" y="3723"/>
                        <a:pt x="4690" y="3764"/>
                        <a:pt x="4823" y="3764"/>
                      </a:cubicBezTo>
                      <a:close/>
                      <a:moveTo>
                        <a:pt x="21437" y="3764"/>
                      </a:moveTo>
                      <a:lnTo>
                        <a:pt x="23077" y="3764"/>
                      </a:lnTo>
                      <a:cubicBezTo>
                        <a:pt x="23215" y="3764"/>
                        <a:pt x="23307" y="3723"/>
                        <a:pt x="23301" y="3672"/>
                      </a:cubicBezTo>
                      <a:lnTo>
                        <a:pt x="23221" y="3252"/>
                      </a:lnTo>
                      <a:cubicBezTo>
                        <a:pt x="23215" y="3206"/>
                        <a:pt x="23100" y="3165"/>
                        <a:pt x="22973" y="3165"/>
                      </a:cubicBezTo>
                      <a:lnTo>
                        <a:pt x="21362" y="3165"/>
                      </a:lnTo>
                      <a:cubicBezTo>
                        <a:pt x="21230" y="3165"/>
                        <a:pt x="21132" y="3206"/>
                        <a:pt x="21138" y="3252"/>
                      </a:cubicBezTo>
                      <a:lnTo>
                        <a:pt x="21195" y="3672"/>
                      </a:lnTo>
                      <a:cubicBezTo>
                        <a:pt x="21195" y="3723"/>
                        <a:pt x="21310" y="3764"/>
                        <a:pt x="21437" y="3764"/>
                      </a:cubicBezTo>
                      <a:close/>
                      <a:moveTo>
                        <a:pt x="2521" y="3764"/>
                      </a:moveTo>
                      <a:lnTo>
                        <a:pt x="3637" y="3764"/>
                      </a:lnTo>
                      <a:cubicBezTo>
                        <a:pt x="3770" y="3764"/>
                        <a:pt x="3885" y="3723"/>
                        <a:pt x="3908" y="3672"/>
                      </a:cubicBezTo>
                      <a:lnTo>
                        <a:pt x="4052" y="3252"/>
                      </a:lnTo>
                      <a:cubicBezTo>
                        <a:pt x="4069" y="3206"/>
                        <a:pt x="3982" y="3165"/>
                        <a:pt x="3844" y="3165"/>
                      </a:cubicBezTo>
                      <a:lnTo>
                        <a:pt x="2745" y="3165"/>
                      </a:lnTo>
                      <a:cubicBezTo>
                        <a:pt x="2613" y="3165"/>
                        <a:pt x="2492" y="3206"/>
                        <a:pt x="2469" y="3252"/>
                      </a:cubicBezTo>
                      <a:lnTo>
                        <a:pt x="2302" y="3672"/>
                      </a:lnTo>
                      <a:cubicBezTo>
                        <a:pt x="2296" y="3723"/>
                        <a:pt x="2388" y="3764"/>
                        <a:pt x="2521" y="3764"/>
                      </a:cubicBezTo>
                      <a:close/>
                      <a:moveTo>
                        <a:pt x="225" y="3764"/>
                      </a:moveTo>
                      <a:lnTo>
                        <a:pt x="1341" y="3764"/>
                      </a:lnTo>
                      <a:cubicBezTo>
                        <a:pt x="1479" y="3764"/>
                        <a:pt x="1600" y="3723"/>
                        <a:pt x="1623" y="3672"/>
                      </a:cubicBezTo>
                      <a:lnTo>
                        <a:pt x="1796" y="3252"/>
                      </a:lnTo>
                      <a:cubicBezTo>
                        <a:pt x="1813" y="3206"/>
                        <a:pt x="1721" y="3165"/>
                        <a:pt x="1594" y="3165"/>
                      </a:cubicBezTo>
                      <a:lnTo>
                        <a:pt x="489" y="3165"/>
                      </a:lnTo>
                      <a:cubicBezTo>
                        <a:pt x="363" y="3165"/>
                        <a:pt x="242" y="3206"/>
                        <a:pt x="207" y="3252"/>
                      </a:cubicBezTo>
                      <a:lnTo>
                        <a:pt x="23" y="3672"/>
                      </a:lnTo>
                      <a:cubicBezTo>
                        <a:pt x="0" y="3723"/>
                        <a:pt x="86" y="3764"/>
                        <a:pt x="225" y="3764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>
                  <a:noFill/>
                </a:ln>
              </p:spPr>
              <p:txBody>
                <a:bodyPr anchorCtr="0" anchor="ctr" bIns="46250" lIns="46250" spcFirstLastPara="1" rIns="46250" wrap="square" tIns="4625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g3bd93e9f7f5_0_107"/>
                <p:cNvSpPr/>
                <p:nvPr/>
              </p:nvSpPr>
              <p:spPr>
                <a:xfrm>
                  <a:off x="6239159" y="3429258"/>
                  <a:ext cx="1890236" cy="219160"/>
                </a:xfrm>
                <a:custGeom>
                  <a:rect b="b" l="l" r="r" t="t"/>
                  <a:pathLst>
                    <a:path extrusionOk="0" h="3770" w="32516">
                      <a:moveTo>
                        <a:pt x="2866" y="242"/>
                      </a:moveTo>
                      <a:lnTo>
                        <a:pt x="1807" y="242"/>
                      </a:lnTo>
                      <a:cubicBezTo>
                        <a:pt x="1687" y="242"/>
                        <a:pt x="1606" y="207"/>
                        <a:pt x="1617" y="173"/>
                      </a:cubicBezTo>
                      <a:lnTo>
                        <a:pt x="1664" y="75"/>
                      </a:lnTo>
                      <a:cubicBezTo>
                        <a:pt x="1687" y="35"/>
                        <a:pt x="1790" y="6"/>
                        <a:pt x="1917" y="6"/>
                      </a:cubicBezTo>
                      <a:lnTo>
                        <a:pt x="2964" y="6"/>
                      </a:lnTo>
                      <a:cubicBezTo>
                        <a:pt x="3085" y="6"/>
                        <a:pt x="3166" y="40"/>
                        <a:pt x="3154" y="75"/>
                      </a:cubicBezTo>
                      <a:lnTo>
                        <a:pt x="3108" y="173"/>
                      </a:lnTo>
                      <a:cubicBezTo>
                        <a:pt x="3091" y="213"/>
                        <a:pt x="2981" y="242"/>
                        <a:pt x="2866" y="242"/>
                      </a:cubicBezTo>
                      <a:close/>
                      <a:moveTo>
                        <a:pt x="5088" y="0"/>
                      </a:moveTo>
                      <a:lnTo>
                        <a:pt x="4034" y="0"/>
                      </a:lnTo>
                      <a:cubicBezTo>
                        <a:pt x="3914" y="0"/>
                        <a:pt x="3804" y="35"/>
                        <a:pt x="3793" y="69"/>
                      </a:cubicBezTo>
                      <a:lnTo>
                        <a:pt x="3758" y="161"/>
                      </a:lnTo>
                      <a:cubicBezTo>
                        <a:pt x="3741" y="207"/>
                        <a:pt x="3827" y="236"/>
                        <a:pt x="3942" y="236"/>
                      </a:cubicBezTo>
                      <a:lnTo>
                        <a:pt x="5001" y="236"/>
                      </a:lnTo>
                      <a:cubicBezTo>
                        <a:pt x="5122" y="236"/>
                        <a:pt x="5231" y="201"/>
                        <a:pt x="5243" y="161"/>
                      </a:cubicBezTo>
                      <a:lnTo>
                        <a:pt x="5283" y="69"/>
                      </a:lnTo>
                      <a:cubicBezTo>
                        <a:pt x="5295" y="35"/>
                        <a:pt x="5208" y="0"/>
                        <a:pt x="5088" y="0"/>
                      </a:cubicBezTo>
                      <a:close/>
                      <a:moveTo>
                        <a:pt x="7217" y="0"/>
                      </a:moveTo>
                      <a:lnTo>
                        <a:pt x="6164" y="0"/>
                      </a:lnTo>
                      <a:cubicBezTo>
                        <a:pt x="6043" y="0"/>
                        <a:pt x="5945" y="35"/>
                        <a:pt x="5928" y="69"/>
                      </a:cubicBezTo>
                      <a:lnTo>
                        <a:pt x="5899" y="161"/>
                      </a:lnTo>
                      <a:cubicBezTo>
                        <a:pt x="5888" y="207"/>
                        <a:pt x="5968" y="236"/>
                        <a:pt x="6095" y="236"/>
                      </a:cubicBezTo>
                      <a:lnTo>
                        <a:pt x="7148" y="236"/>
                      </a:lnTo>
                      <a:cubicBezTo>
                        <a:pt x="7274" y="236"/>
                        <a:pt x="7378" y="201"/>
                        <a:pt x="7390" y="161"/>
                      </a:cubicBezTo>
                      <a:lnTo>
                        <a:pt x="7418" y="69"/>
                      </a:lnTo>
                      <a:cubicBezTo>
                        <a:pt x="7424" y="35"/>
                        <a:pt x="7332" y="0"/>
                        <a:pt x="7217" y="0"/>
                      </a:cubicBezTo>
                      <a:close/>
                      <a:moveTo>
                        <a:pt x="9340" y="0"/>
                      </a:moveTo>
                      <a:lnTo>
                        <a:pt x="8287" y="0"/>
                      </a:lnTo>
                      <a:cubicBezTo>
                        <a:pt x="8166" y="0"/>
                        <a:pt x="8063" y="35"/>
                        <a:pt x="8051" y="69"/>
                      </a:cubicBezTo>
                      <a:lnTo>
                        <a:pt x="8028" y="161"/>
                      </a:lnTo>
                      <a:cubicBezTo>
                        <a:pt x="8023" y="207"/>
                        <a:pt x="8109" y="236"/>
                        <a:pt x="8230" y="236"/>
                      </a:cubicBezTo>
                      <a:lnTo>
                        <a:pt x="9289" y="236"/>
                      </a:lnTo>
                      <a:cubicBezTo>
                        <a:pt x="9409" y="236"/>
                        <a:pt x="9507" y="201"/>
                        <a:pt x="9519" y="161"/>
                      </a:cubicBezTo>
                      <a:lnTo>
                        <a:pt x="9536" y="69"/>
                      </a:lnTo>
                      <a:cubicBezTo>
                        <a:pt x="9548" y="35"/>
                        <a:pt x="9461" y="0"/>
                        <a:pt x="9340" y="0"/>
                      </a:cubicBezTo>
                      <a:close/>
                      <a:moveTo>
                        <a:pt x="11470" y="0"/>
                      </a:moveTo>
                      <a:lnTo>
                        <a:pt x="10417" y="0"/>
                      </a:lnTo>
                      <a:cubicBezTo>
                        <a:pt x="10296" y="0"/>
                        <a:pt x="10192" y="35"/>
                        <a:pt x="10186" y="69"/>
                      </a:cubicBezTo>
                      <a:lnTo>
                        <a:pt x="10163" y="161"/>
                      </a:lnTo>
                      <a:cubicBezTo>
                        <a:pt x="10158" y="207"/>
                        <a:pt x="10250" y="236"/>
                        <a:pt x="10365" y="236"/>
                      </a:cubicBezTo>
                      <a:lnTo>
                        <a:pt x="11424" y="236"/>
                      </a:lnTo>
                      <a:cubicBezTo>
                        <a:pt x="11545" y="236"/>
                        <a:pt x="11648" y="201"/>
                        <a:pt x="11654" y="161"/>
                      </a:cubicBezTo>
                      <a:lnTo>
                        <a:pt x="11665" y="69"/>
                      </a:lnTo>
                      <a:cubicBezTo>
                        <a:pt x="11677" y="35"/>
                        <a:pt x="11579" y="0"/>
                        <a:pt x="11470" y="0"/>
                      </a:cubicBezTo>
                      <a:close/>
                      <a:moveTo>
                        <a:pt x="13587" y="0"/>
                      </a:moveTo>
                      <a:lnTo>
                        <a:pt x="12540" y="0"/>
                      </a:lnTo>
                      <a:cubicBezTo>
                        <a:pt x="12419" y="0"/>
                        <a:pt x="12316" y="35"/>
                        <a:pt x="12316" y="69"/>
                      </a:cubicBezTo>
                      <a:lnTo>
                        <a:pt x="12304" y="161"/>
                      </a:lnTo>
                      <a:cubicBezTo>
                        <a:pt x="12293" y="207"/>
                        <a:pt x="12390" y="236"/>
                        <a:pt x="12511" y="236"/>
                      </a:cubicBezTo>
                      <a:lnTo>
                        <a:pt x="13570" y="236"/>
                      </a:lnTo>
                      <a:cubicBezTo>
                        <a:pt x="13691" y="236"/>
                        <a:pt x="13789" y="201"/>
                        <a:pt x="13789" y="161"/>
                      </a:cubicBezTo>
                      <a:lnTo>
                        <a:pt x="13800" y="69"/>
                      </a:lnTo>
                      <a:cubicBezTo>
                        <a:pt x="13806" y="35"/>
                        <a:pt x="13714" y="0"/>
                        <a:pt x="13587" y="0"/>
                      </a:cubicBezTo>
                      <a:close/>
                      <a:moveTo>
                        <a:pt x="15717" y="0"/>
                      </a:moveTo>
                      <a:lnTo>
                        <a:pt x="14669" y="0"/>
                      </a:lnTo>
                      <a:cubicBezTo>
                        <a:pt x="14549" y="0"/>
                        <a:pt x="14451" y="35"/>
                        <a:pt x="14445" y="69"/>
                      </a:cubicBezTo>
                      <a:lnTo>
                        <a:pt x="14439" y="161"/>
                      </a:lnTo>
                      <a:cubicBezTo>
                        <a:pt x="14439" y="207"/>
                        <a:pt x="14531" y="236"/>
                        <a:pt x="14652" y="236"/>
                      </a:cubicBezTo>
                      <a:lnTo>
                        <a:pt x="15711" y="236"/>
                      </a:lnTo>
                      <a:cubicBezTo>
                        <a:pt x="15832" y="236"/>
                        <a:pt x="15930" y="201"/>
                        <a:pt x="15930" y="161"/>
                      </a:cubicBezTo>
                      <a:lnTo>
                        <a:pt x="15930" y="69"/>
                      </a:lnTo>
                      <a:cubicBezTo>
                        <a:pt x="15935" y="35"/>
                        <a:pt x="15843" y="0"/>
                        <a:pt x="15717" y="0"/>
                      </a:cubicBezTo>
                      <a:close/>
                      <a:moveTo>
                        <a:pt x="17846" y="0"/>
                      </a:moveTo>
                      <a:lnTo>
                        <a:pt x="16799" y="0"/>
                      </a:lnTo>
                      <a:cubicBezTo>
                        <a:pt x="16678" y="0"/>
                        <a:pt x="16580" y="35"/>
                        <a:pt x="16580" y="69"/>
                      </a:cubicBezTo>
                      <a:lnTo>
                        <a:pt x="16580" y="161"/>
                      </a:lnTo>
                      <a:cubicBezTo>
                        <a:pt x="16580" y="207"/>
                        <a:pt x="16684" y="236"/>
                        <a:pt x="16799" y="236"/>
                      </a:cubicBezTo>
                      <a:lnTo>
                        <a:pt x="17858" y="236"/>
                      </a:lnTo>
                      <a:cubicBezTo>
                        <a:pt x="17978" y="236"/>
                        <a:pt x="18071" y="201"/>
                        <a:pt x="18071" y="161"/>
                      </a:cubicBezTo>
                      <a:lnTo>
                        <a:pt x="18065" y="69"/>
                      </a:lnTo>
                      <a:cubicBezTo>
                        <a:pt x="18065" y="35"/>
                        <a:pt x="17961" y="0"/>
                        <a:pt x="17846" y="0"/>
                      </a:cubicBezTo>
                      <a:close/>
                      <a:moveTo>
                        <a:pt x="19970" y="0"/>
                      </a:moveTo>
                      <a:lnTo>
                        <a:pt x="18922" y="0"/>
                      </a:lnTo>
                      <a:cubicBezTo>
                        <a:pt x="18796" y="0"/>
                        <a:pt x="18704" y="35"/>
                        <a:pt x="18709" y="69"/>
                      </a:cubicBezTo>
                      <a:lnTo>
                        <a:pt x="18721" y="161"/>
                      </a:lnTo>
                      <a:cubicBezTo>
                        <a:pt x="18721" y="207"/>
                        <a:pt x="18819" y="236"/>
                        <a:pt x="18939" y="236"/>
                      </a:cubicBezTo>
                      <a:lnTo>
                        <a:pt x="19998" y="236"/>
                      </a:lnTo>
                      <a:cubicBezTo>
                        <a:pt x="20119" y="236"/>
                        <a:pt x="20217" y="201"/>
                        <a:pt x="20206" y="161"/>
                      </a:cubicBezTo>
                      <a:lnTo>
                        <a:pt x="20194" y="69"/>
                      </a:lnTo>
                      <a:cubicBezTo>
                        <a:pt x="20194" y="35"/>
                        <a:pt x="20090" y="0"/>
                        <a:pt x="19970" y="0"/>
                      </a:cubicBezTo>
                      <a:close/>
                      <a:moveTo>
                        <a:pt x="22099" y="0"/>
                      </a:moveTo>
                      <a:lnTo>
                        <a:pt x="21052" y="0"/>
                      </a:lnTo>
                      <a:cubicBezTo>
                        <a:pt x="20925" y="0"/>
                        <a:pt x="20839" y="35"/>
                        <a:pt x="20839" y="69"/>
                      </a:cubicBezTo>
                      <a:lnTo>
                        <a:pt x="20856" y="161"/>
                      </a:lnTo>
                      <a:cubicBezTo>
                        <a:pt x="20862" y="207"/>
                        <a:pt x="20965" y="236"/>
                        <a:pt x="21086" y="236"/>
                      </a:cubicBezTo>
                      <a:lnTo>
                        <a:pt x="22139" y="236"/>
                      </a:lnTo>
                      <a:cubicBezTo>
                        <a:pt x="22266" y="236"/>
                        <a:pt x="22352" y="201"/>
                        <a:pt x="22346" y="161"/>
                      </a:cubicBezTo>
                      <a:lnTo>
                        <a:pt x="22323" y="69"/>
                      </a:lnTo>
                      <a:cubicBezTo>
                        <a:pt x="22323" y="35"/>
                        <a:pt x="22214" y="0"/>
                        <a:pt x="22099" y="0"/>
                      </a:cubicBezTo>
                      <a:close/>
                      <a:moveTo>
                        <a:pt x="24222" y="0"/>
                      </a:moveTo>
                      <a:lnTo>
                        <a:pt x="23169" y="0"/>
                      </a:lnTo>
                      <a:cubicBezTo>
                        <a:pt x="23048" y="0"/>
                        <a:pt x="22962" y="35"/>
                        <a:pt x="22968" y="69"/>
                      </a:cubicBezTo>
                      <a:lnTo>
                        <a:pt x="22991" y="161"/>
                      </a:lnTo>
                      <a:cubicBezTo>
                        <a:pt x="22997" y="207"/>
                        <a:pt x="23106" y="236"/>
                        <a:pt x="23221" y="236"/>
                      </a:cubicBezTo>
                      <a:lnTo>
                        <a:pt x="24280" y="236"/>
                      </a:lnTo>
                      <a:cubicBezTo>
                        <a:pt x="24401" y="236"/>
                        <a:pt x="24487" y="201"/>
                        <a:pt x="24481" y="161"/>
                      </a:cubicBezTo>
                      <a:lnTo>
                        <a:pt x="24458" y="69"/>
                      </a:lnTo>
                      <a:cubicBezTo>
                        <a:pt x="24447" y="35"/>
                        <a:pt x="24343" y="0"/>
                        <a:pt x="24222" y="0"/>
                      </a:cubicBezTo>
                      <a:close/>
                      <a:moveTo>
                        <a:pt x="26352" y="0"/>
                      </a:moveTo>
                      <a:lnTo>
                        <a:pt x="25299" y="0"/>
                      </a:lnTo>
                      <a:cubicBezTo>
                        <a:pt x="25178" y="0"/>
                        <a:pt x="25091" y="35"/>
                        <a:pt x="25109" y="69"/>
                      </a:cubicBezTo>
                      <a:lnTo>
                        <a:pt x="25137" y="161"/>
                      </a:lnTo>
                      <a:cubicBezTo>
                        <a:pt x="25149" y="207"/>
                        <a:pt x="25253" y="236"/>
                        <a:pt x="25373" y="236"/>
                      </a:cubicBezTo>
                      <a:lnTo>
                        <a:pt x="26432" y="236"/>
                      </a:lnTo>
                      <a:cubicBezTo>
                        <a:pt x="26553" y="236"/>
                        <a:pt x="26639" y="201"/>
                        <a:pt x="26622" y="161"/>
                      </a:cubicBezTo>
                      <a:lnTo>
                        <a:pt x="26593" y="69"/>
                      </a:lnTo>
                      <a:cubicBezTo>
                        <a:pt x="26576" y="35"/>
                        <a:pt x="26467" y="0"/>
                        <a:pt x="26352" y="0"/>
                      </a:cubicBezTo>
                      <a:close/>
                      <a:moveTo>
                        <a:pt x="28475" y="0"/>
                      </a:moveTo>
                      <a:lnTo>
                        <a:pt x="27422" y="0"/>
                      </a:lnTo>
                      <a:cubicBezTo>
                        <a:pt x="27301" y="0"/>
                        <a:pt x="27221" y="35"/>
                        <a:pt x="27226" y="69"/>
                      </a:cubicBezTo>
                      <a:lnTo>
                        <a:pt x="27267" y="161"/>
                      </a:lnTo>
                      <a:cubicBezTo>
                        <a:pt x="27278" y="207"/>
                        <a:pt x="27388" y="236"/>
                        <a:pt x="27508" y="236"/>
                      </a:cubicBezTo>
                      <a:lnTo>
                        <a:pt x="28567" y="236"/>
                      </a:lnTo>
                      <a:cubicBezTo>
                        <a:pt x="28688" y="236"/>
                        <a:pt x="28769" y="201"/>
                        <a:pt x="28751" y="161"/>
                      </a:cubicBezTo>
                      <a:lnTo>
                        <a:pt x="28717" y="69"/>
                      </a:lnTo>
                      <a:cubicBezTo>
                        <a:pt x="28705" y="35"/>
                        <a:pt x="28596" y="0"/>
                        <a:pt x="28475" y="0"/>
                      </a:cubicBezTo>
                      <a:close/>
                      <a:moveTo>
                        <a:pt x="30605" y="0"/>
                      </a:moveTo>
                      <a:lnTo>
                        <a:pt x="29551" y="0"/>
                      </a:lnTo>
                      <a:cubicBezTo>
                        <a:pt x="29431" y="0"/>
                        <a:pt x="29350" y="35"/>
                        <a:pt x="29367" y="69"/>
                      </a:cubicBezTo>
                      <a:lnTo>
                        <a:pt x="29408" y="161"/>
                      </a:lnTo>
                      <a:cubicBezTo>
                        <a:pt x="29425" y="207"/>
                        <a:pt x="29540" y="236"/>
                        <a:pt x="29655" y="236"/>
                      </a:cubicBezTo>
                      <a:lnTo>
                        <a:pt x="30708" y="236"/>
                      </a:lnTo>
                      <a:cubicBezTo>
                        <a:pt x="30835" y="236"/>
                        <a:pt x="30910" y="201"/>
                        <a:pt x="30898" y="161"/>
                      </a:cubicBezTo>
                      <a:lnTo>
                        <a:pt x="30852" y="69"/>
                      </a:lnTo>
                      <a:cubicBezTo>
                        <a:pt x="30835" y="35"/>
                        <a:pt x="30720" y="0"/>
                        <a:pt x="30605" y="0"/>
                      </a:cubicBezTo>
                      <a:close/>
                      <a:moveTo>
                        <a:pt x="2751" y="386"/>
                      </a:moveTo>
                      <a:lnTo>
                        <a:pt x="1733" y="386"/>
                      </a:lnTo>
                      <a:cubicBezTo>
                        <a:pt x="1612" y="386"/>
                        <a:pt x="1502" y="420"/>
                        <a:pt x="1485" y="460"/>
                      </a:cubicBezTo>
                      <a:lnTo>
                        <a:pt x="1324" y="811"/>
                      </a:lnTo>
                      <a:cubicBezTo>
                        <a:pt x="1301" y="852"/>
                        <a:pt x="1387" y="892"/>
                        <a:pt x="1514" y="892"/>
                      </a:cubicBezTo>
                      <a:lnTo>
                        <a:pt x="2538" y="892"/>
                      </a:lnTo>
                      <a:cubicBezTo>
                        <a:pt x="2665" y="892"/>
                        <a:pt x="2780" y="852"/>
                        <a:pt x="2791" y="811"/>
                      </a:cubicBezTo>
                      <a:lnTo>
                        <a:pt x="2935" y="460"/>
                      </a:lnTo>
                      <a:cubicBezTo>
                        <a:pt x="2958" y="420"/>
                        <a:pt x="2872" y="386"/>
                        <a:pt x="2751" y="386"/>
                      </a:cubicBezTo>
                      <a:close/>
                      <a:moveTo>
                        <a:pt x="4829" y="386"/>
                      </a:moveTo>
                      <a:lnTo>
                        <a:pt x="3816" y="386"/>
                      </a:lnTo>
                      <a:cubicBezTo>
                        <a:pt x="3689" y="386"/>
                        <a:pt x="3586" y="420"/>
                        <a:pt x="3568" y="460"/>
                      </a:cubicBezTo>
                      <a:lnTo>
                        <a:pt x="3430" y="811"/>
                      </a:lnTo>
                      <a:cubicBezTo>
                        <a:pt x="3419" y="852"/>
                        <a:pt x="3505" y="892"/>
                        <a:pt x="3626" y="892"/>
                      </a:cubicBezTo>
                      <a:lnTo>
                        <a:pt x="4656" y="892"/>
                      </a:lnTo>
                      <a:cubicBezTo>
                        <a:pt x="4777" y="892"/>
                        <a:pt x="4892" y="852"/>
                        <a:pt x="4909" y="811"/>
                      </a:cubicBezTo>
                      <a:lnTo>
                        <a:pt x="5030" y="460"/>
                      </a:lnTo>
                      <a:cubicBezTo>
                        <a:pt x="5036" y="420"/>
                        <a:pt x="4950" y="386"/>
                        <a:pt x="4829" y="386"/>
                      </a:cubicBezTo>
                      <a:close/>
                      <a:moveTo>
                        <a:pt x="6906" y="386"/>
                      </a:moveTo>
                      <a:lnTo>
                        <a:pt x="5893" y="386"/>
                      </a:lnTo>
                      <a:cubicBezTo>
                        <a:pt x="5772" y="386"/>
                        <a:pt x="5663" y="420"/>
                        <a:pt x="5646" y="460"/>
                      </a:cubicBezTo>
                      <a:lnTo>
                        <a:pt x="5531" y="811"/>
                      </a:lnTo>
                      <a:cubicBezTo>
                        <a:pt x="5519" y="852"/>
                        <a:pt x="5606" y="892"/>
                        <a:pt x="5726" y="892"/>
                      </a:cubicBezTo>
                      <a:lnTo>
                        <a:pt x="6757" y="892"/>
                      </a:lnTo>
                      <a:cubicBezTo>
                        <a:pt x="6877" y="892"/>
                        <a:pt x="6987" y="852"/>
                        <a:pt x="6998" y="811"/>
                      </a:cubicBezTo>
                      <a:lnTo>
                        <a:pt x="7102" y="460"/>
                      </a:lnTo>
                      <a:cubicBezTo>
                        <a:pt x="7113" y="420"/>
                        <a:pt x="7027" y="386"/>
                        <a:pt x="6906" y="386"/>
                      </a:cubicBezTo>
                      <a:close/>
                      <a:moveTo>
                        <a:pt x="8984" y="386"/>
                      </a:moveTo>
                      <a:lnTo>
                        <a:pt x="7971" y="386"/>
                      </a:lnTo>
                      <a:cubicBezTo>
                        <a:pt x="7850" y="386"/>
                        <a:pt x="7741" y="420"/>
                        <a:pt x="7735" y="460"/>
                      </a:cubicBezTo>
                      <a:lnTo>
                        <a:pt x="7637" y="811"/>
                      </a:lnTo>
                      <a:cubicBezTo>
                        <a:pt x="7626" y="852"/>
                        <a:pt x="7718" y="892"/>
                        <a:pt x="7838" y="892"/>
                      </a:cubicBezTo>
                      <a:lnTo>
                        <a:pt x="8869" y="892"/>
                      </a:lnTo>
                      <a:cubicBezTo>
                        <a:pt x="8989" y="892"/>
                        <a:pt x="9099" y="852"/>
                        <a:pt x="9110" y="811"/>
                      </a:cubicBezTo>
                      <a:lnTo>
                        <a:pt x="9185" y="460"/>
                      </a:lnTo>
                      <a:cubicBezTo>
                        <a:pt x="9197" y="420"/>
                        <a:pt x="9110" y="386"/>
                        <a:pt x="8984" y="386"/>
                      </a:cubicBezTo>
                      <a:close/>
                      <a:moveTo>
                        <a:pt x="11067" y="386"/>
                      </a:moveTo>
                      <a:lnTo>
                        <a:pt x="10048" y="386"/>
                      </a:lnTo>
                      <a:cubicBezTo>
                        <a:pt x="9927" y="386"/>
                        <a:pt x="9830" y="420"/>
                        <a:pt x="9818" y="460"/>
                      </a:cubicBezTo>
                      <a:lnTo>
                        <a:pt x="9749" y="811"/>
                      </a:lnTo>
                      <a:cubicBezTo>
                        <a:pt x="9743" y="852"/>
                        <a:pt x="9835" y="892"/>
                        <a:pt x="9956" y="892"/>
                      </a:cubicBezTo>
                      <a:lnTo>
                        <a:pt x="10986" y="892"/>
                      </a:lnTo>
                      <a:cubicBezTo>
                        <a:pt x="11107" y="892"/>
                        <a:pt x="11217" y="852"/>
                        <a:pt x="11217" y="811"/>
                      </a:cubicBezTo>
                      <a:lnTo>
                        <a:pt x="11274" y="460"/>
                      </a:lnTo>
                      <a:cubicBezTo>
                        <a:pt x="11280" y="420"/>
                        <a:pt x="11188" y="386"/>
                        <a:pt x="11067" y="386"/>
                      </a:cubicBezTo>
                      <a:close/>
                      <a:moveTo>
                        <a:pt x="13144" y="386"/>
                      </a:moveTo>
                      <a:lnTo>
                        <a:pt x="12132" y="386"/>
                      </a:lnTo>
                      <a:cubicBezTo>
                        <a:pt x="12005" y="386"/>
                        <a:pt x="11907" y="420"/>
                        <a:pt x="11901" y="460"/>
                      </a:cubicBezTo>
                      <a:lnTo>
                        <a:pt x="11850" y="811"/>
                      </a:lnTo>
                      <a:cubicBezTo>
                        <a:pt x="11844" y="852"/>
                        <a:pt x="11936" y="892"/>
                        <a:pt x="12057" y="892"/>
                      </a:cubicBezTo>
                      <a:lnTo>
                        <a:pt x="13087" y="892"/>
                      </a:lnTo>
                      <a:cubicBezTo>
                        <a:pt x="13208" y="892"/>
                        <a:pt x="13311" y="852"/>
                        <a:pt x="13317" y="811"/>
                      </a:cubicBezTo>
                      <a:lnTo>
                        <a:pt x="13346" y="460"/>
                      </a:lnTo>
                      <a:cubicBezTo>
                        <a:pt x="13357" y="420"/>
                        <a:pt x="13265" y="386"/>
                        <a:pt x="13144" y="386"/>
                      </a:cubicBezTo>
                      <a:close/>
                      <a:moveTo>
                        <a:pt x="15222" y="386"/>
                      </a:moveTo>
                      <a:lnTo>
                        <a:pt x="14209" y="386"/>
                      </a:lnTo>
                      <a:cubicBezTo>
                        <a:pt x="14088" y="386"/>
                        <a:pt x="13985" y="420"/>
                        <a:pt x="13985" y="460"/>
                      </a:cubicBezTo>
                      <a:lnTo>
                        <a:pt x="13962" y="811"/>
                      </a:lnTo>
                      <a:cubicBezTo>
                        <a:pt x="13962" y="852"/>
                        <a:pt x="14059" y="892"/>
                        <a:pt x="14180" y="892"/>
                      </a:cubicBezTo>
                      <a:lnTo>
                        <a:pt x="15210" y="892"/>
                      </a:lnTo>
                      <a:cubicBezTo>
                        <a:pt x="15331" y="892"/>
                        <a:pt x="15429" y="852"/>
                        <a:pt x="15429" y="811"/>
                      </a:cubicBezTo>
                      <a:lnTo>
                        <a:pt x="15441" y="460"/>
                      </a:lnTo>
                      <a:cubicBezTo>
                        <a:pt x="15441" y="420"/>
                        <a:pt x="15343" y="386"/>
                        <a:pt x="15222" y="386"/>
                      </a:cubicBezTo>
                      <a:close/>
                      <a:moveTo>
                        <a:pt x="17299" y="386"/>
                      </a:moveTo>
                      <a:lnTo>
                        <a:pt x="16287" y="386"/>
                      </a:lnTo>
                      <a:cubicBezTo>
                        <a:pt x="16166" y="386"/>
                        <a:pt x="16074" y="420"/>
                        <a:pt x="16074" y="460"/>
                      </a:cubicBezTo>
                      <a:lnTo>
                        <a:pt x="16074" y="811"/>
                      </a:lnTo>
                      <a:cubicBezTo>
                        <a:pt x="16074" y="852"/>
                        <a:pt x="16171" y="892"/>
                        <a:pt x="16292" y="892"/>
                      </a:cubicBezTo>
                      <a:lnTo>
                        <a:pt x="17322" y="892"/>
                      </a:lnTo>
                      <a:cubicBezTo>
                        <a:pt x="17443" y="892"/>
                        <a:pt x="17547" y="852"/>
                        <a:pt x="17541" y="811"/>
                      </a:cubicBezTo>
                      <a:lnTo>
                        <a:pt x="17524" y="460"/>
                      </a:lnTo>
                      <a:cubicBezTo>
                        <a:pt x="17518" y="420"/>
                        <a:pt x="17426" y="386"/>
                        <a:pt x="17299" y="386"/>
                      </a:cubicBezTo>
                      <a:close/>
                      <a:moveTo>
                        <a:pt x="19383" y="386"/>
                      </a:moveTo>
                      <a:lnTo>
                        <a:pt x="18364" y="386"/>
                      </a:lnTo>
                      <a:cubicBezTo>
                        <a:pt x="18243" y="386"/>
                        <a:pt x="18151" y="420"/>
                        <a:pt x="18151" y="460"/>
                      </a:cubicBezTo>
                      <a:lnTo>
                        <a:pt x="18174" y="811"/>
                      </a:lnTo>
                      <a:cubicBezTo>
                        <a:pt x="18174" y="852"/>
                        <a:pt x="18272" y="892"/>
                        <a:pt x="18393" y="892"/>
                      </a:cubicBezTo>
                      <a:lnTo>
                        <a:pt x="19423" y="892"/>
                      </a:lnTo>
                      <a:cubicBezTo>
                        <a:pt x="19544" y="892"/>
                        <a:pt x="19642" y="852"/>
                        <a:pt x="19642" y="811"/>
                      </a:cubicBezTo>
                      <a:lnTo>
                        <a:pt x="19601" y="460"/>
                      </a:lnTo>
                      <a:cubicBezTo>
                        <a:pt x="19601" y="420"/>
                        <a:pt x="19503" y="386"/>
                        <a:pt x="19383" y="386"/>
                      </a:cubicBezTo>
                      <a:close/>
                      <a:moveTo>
                        <a:pt x="21460" y="386"/>
                      </a:moveTo>
                      <a:lnTo>
                        <a:pt x="20447" y="386"/>
                      </a:lnTo>
                      <a:cubicBezTo>
                        <a:pt x="20321" y="386"/>
                        <a:pt x="20229" y="420"/>
                        <a:pt x="20234" y="460"/>
                      </a:cubicBezTo>
                      <a:lnTo>
                        <a:pt x="20280" y="811"/>
                      </a:lnTo>
                      <a:cubicBezTo>
                        <a:pt x="20286" y="852"/>
                        <a:pt x="20390" y="892"/>
                        <a:pt x="20511" y="892"/>
                      </a:cubicBezTo>
                      <a:lnTo>
                        <a:pt x="21541" y="892"/>
                      </a:lnTo>
                      <a:cubicBezTo>
                        <a:pt x="21662" y="892"/>
                        <a:pt x="21754" y="852"/>
                        <a:pt x="21748" y="811"/>
                      </a:cubicBezTo>
                      <a:lnTo>
                        <a:pt x="21690" y="460"/>
                      </a:lnTo>
                      <a:cubicBezTo>
                        <a:pt x="21685" y="420"/>
                        <a:pt x="21575" y="386"/>
                        <a:pt x="21460" y="386"/>
                      </a:cubicBezTo>
                      <a:close/>
                      <a:moveTo>
                        <a:pt x="23538" y="386"/>
                      </a:moveTo>
                      <a:lnTo>
                        <a:pt x="22525" y="386"/>
                      </a:lnTo>
                      <a:cubicBezTo>
                        <a:pt x="22404" y="386"/>
                        <a:pt x="22318" y="420"/>
                        <a:pt x="22323" y="460"/>
                      </a:cubicBezTo>
                      <a:lnTo>
                        <a:pt x="22387" y="811"/>
                      </a:lnTo>
                      <a:cubicBezTo>
                        <a:pt x="22392" y="852"/>
                        <a:pt x="22502" y="892"/>
                        <a:pt x="22623" y="892"/>
                      </a:cubicBezTo>
                      <a:lnTo>
                        <a:pt x="23653" y="892"/>
                      </a:lnTo>
                      <a:cubicBezTo>
                        <a:pt x="23774" y="892"/>
                        <a:pt x="23871" y="852"/>
                        <a:pt x="23854" y="811"/>
                      </a:cubicBezTo>
                      <a:lnTo>
                        <a:pt x="23774" y="460"/>
                      </a:lnTo>
                      <a:cubicBezTo>
                        <a:pt x="23762" y="420"/>
                        <a:pt x="23653" y="386"/>
                        <a:pt x="23538" y="386"/>
                      </a:cubicBezTo>
                      <a:close/>
                      <a:moveTo>
                        <a:pt x="25615" y="386"/>
                      </a:moveTo>
                      <a:lnTo>
                        <a:pt x="24602" y="386"/>
                      </a:lnTo>
                      <a:cubicBezTo>
                        <a:pt x="24481" y="386"/>
                        <a:pt x="24395" y="420"/>
                        <a:pt x="24401" y="460"/>
                      </a:cubicBezTo>
                      <a:lnTo>
                        <a:pt x="24487" y="811"/>
                      </a:lnTo>
                      <a:cubicBezTo>
                        <a:pt x="24493" y="852"/>
                        <a:pt x="24608" y="892"/>
                        <a:pt x="24735" y="892"/>
                      </a:cubicBezTo>
                      <a:lnTo>
                        <a:pt x="25759" y="892"/>
                      </a:lnTo>
                      <a:cubicBezTo>
                        <a:pt x="25886" y="892"/>
                        <a:pt x="25972" y="852"/>
                        <a:pt x="25960" y="811"/>
                      </a:cubicBezTo>
                      <a:lnTo>
                        <a:pt x="25863" y="460"/>
                      </a:lnTo>
                      <a:cubicBezTo>
                        <a:pt x="25840" y="420"/>
                        <a:pt x="25730" y="386"/>
                        <a:pt x="25615" y="386"/>
                      </a:cubicBezTo>
                      <a:close/>
                      <a:moveTo>
                        <a:pt x="27698" y="386"/>
                      </a:moveTo>
                      <a:lnTo>
                        <a:pt x="26680" y="386"/>
                      </a:lnTo>
                      <a:cubicBezTo>
                        <a:pt x="26559" y="386"/>
                        <a:pt x="26473" y="420"/>
                        <a:pt x="26490" y="460"/>
                      </a:cubicBezTo>
                      <a:lnTo>
                        <a:pt x="26593" y="811"/>
                      </a:lnTo>
                      <a:cubicBezTo>
                        <a:pt x="26611" y="852"/>
                        <a:pt x="26720" y="892"/>
                        <a:pt x="26841" y="892"/>
                      </a:cubicBezTo>
                      <a:lnTo>
                        <a:pt x="27871" y="892"/>
                      </a:lnTo>
                      <a:cubicBezTo>
                        <a:pt x="27992" y="892"/>
                        <a:pt x="28078" y="852"/>
                        <a:pt x="28061" y="811"/>
                      </a:cubicBezTo>
                      <a:lnTo>
                        <a:pt x="27934" y="460"/>
                      </a:lnTo>
                      <a:cubicBezTo>
                        <a:pt x="27929" y="420"/>
                        <a:pt x="27813" y="386"/>
                        <a:pt x="27698" y="386"/>
                      </a:cubicBezTo>
                      <a:close/>
                      <a:moveTo>
                        <a:pt x="30777" y="386"/>
                      </a:moveTo>
                      <a:lnTo>
                        <a:pt x="28763" y="386"/>
                      </a:lnTo>
                      <a:cubicBezTo>
                        <a:pt x="28636" y="386"/>
                        <a:pt x="28550" y="420"/>
                        <a:pt x="28573" y="460"/>
                      </a:cubicBezTo>
                      <a:lnTo>
                        <a:pt x="28711" y="811"/>
                      </a:lnTo>
                      <a:cubicBezTo>
                        <a:pt x="28723" y="852"/>
                        <a:pt x="28838" y="892"/>
                        <a:pt x="28964" y="892"/>
                      </a:cubicBezTo>
                      <a:lnTo>
                        <a:pt x="31013" y="892"/>
                      </a:lnTo>
                      <a:cubicBezTo>
                        <a:pt x="31134" y="892"/>
                        <a:pt x="31220" y="852"/>
                        <a:pt x="31197" y="811"/>
                      </a:cubicBezTo>
                      <a:lnTo>
                        <a:pt x="31042" y="460"/>
                      </a:lnTo>
                      <a:cubicBezTo>
                        <a:pt x="31013" y="420"/>
                        <a:pt x="30898" y="386"/>
                        <a:pt x="30777" y="386"/>
                      </a:cubicBezTo>
                      <a:close/>
                      <a:moveTo>
                        <a:pt x="30259" y="1565"/>
                      </a:moveTo>
                      <a:lnTo>
                        <a:pt x="31307" y="1565"/>
                      </a:lnTo>
                      <a:cubicBezTo>
                        <a:pt x="31427" y="1565"/>
                        <a:pt x="31514" y="1531"/>
                        <a:pt x="31497" y="1485"/>
                      </a:cubicBezTo>
                      <a:lnTo>
                        <a:pt x="31330" y="1116"/>
                      </a:lnTo>
                      <a:cubicBezTo>
                        <a:pt x="31307" y="1076"/>
                        <a:pt x="31192" y="1042"/>
                        <a:pt x="31071" y="1042"/>
                      </a:cubicBezTo>
                      <a:lnTo>
                        <a:pt x="30041" y="1042"/>
                      </a:lnTo>
                      <a:cubicBezTo>
                        <a:pt x="29920" y="1042"/>
                        <a:pt x="29833" y="1076"/>
                        <a:pt x="29845" y="1116"/>
                      </a:cubicBezTo>
                      <a:lnTo>
                        <a:pt x="30000" y="1485"/>
                      </a:lnTo>
                      <a:cubicBezTo>
                        <a:pt x="30012" y="1531"/>
                        <a:pt x="30133" y="1565"/>
                        <a:pt x="30259" y="1565"/>
                      </a:cubicBezTo>
                      <a:close/>
                      <a:moveTo>
                        <a:pt x="28101" y="1565"/>
                      </a:moveTo>
                      <a:lnTo>
                        <a:pt x="29149" y="1565"/>
                      </a:lnTo>
                      <a:cubicBezTo>
                        <a:pt x="29269" y="1565"/>
                        <a:pt x="29367" y="1531"/>
                        <a:pt x="29344" y="1485"/>
                      </a:cubicBezTo>
                      <a:lnTo>
                        <a:pt x="29200" y="1116"/>
                      </a:lnTo>
                      <a:cubicBezTo>
                        <a:pt x="29183" y="1076"/>
                        <a:pt x="29068" y="1042"/>
                        <a:pt x="28947" y="1042"/>
                      </a:cubicBezTo>
                      <a:lnTo>
                        <a:pt x="27917" y="1042"/>
                      </a:lnTo>
                      <a:cubicBezTo>
                        <a:pt x="27796" y="1042"/>
                        <a:pt x="27710" y="1076"/>
                        <a:pt x="27727" y="1116"/>
                      </a:cubicBezTo>
                      <a:lnTo>
                        <a:pt x="27854" y="1485"/>
                      </a:lnTo>
                      <a:cubicBezTo>
                        <a:pt x="27859" y="1531"/>
                        <a:pt x="27975" y="1565"/>
                        <a:pt x="28101" y="1565"/>
                      </a:cubicBezTo>
                      <a:close/>
                      <a:moveTo>
                        <a:pt x="25949" y="1565"/>
                      </a:moveTo>
                      <a:lnTo>
                        <a:pt x="26996" y="1565"/>
                      </a:lnTo>
                      <a:cubicBezTo>
                        <a:pt x="27123" y="1565"/>
                        <a:pt x="27215" y="1531"/>
                        <a:pt x="27198" y="1485"/>
                      </a:cubicBezTo>
                      <a:lnTo>
                        <a:pt x="27077" y="1116"/>
                      </a:lnTo>
                      <a:cubicBezTo>
                        <a:pt x="27065" y="1076"/>
                        <a:pt x="26956" y="1042"/>
                        <a:pt x="26824" y="1042"/>
                      </a:cubicBezTo>
                      <a:lnTo>
                        <a:pt x="25799" y="1042"/>
                      </a:lnTo>
                      <a:cubicBezTo>
                        <a:pt x="25673" y="1042"/>
                        <a:pt x="25581" y="1076"/>
                        <a:pt x="25598" y="1116"/>
                      </a:cubicBezTo>
                      <a:lnTo>
                        <a:pt x="25696" y="1485"/>
                      </a:lnTo>
                      <a:cubicBezTo>
                        <a:pt x="25713" y="1531"/>
                        <a:pt x="25828" y="1565"/>
                        <a:pt x="25949" y="1565"/>
                      </a:cubicBezTo>
                      <a:close/>
                      <a:moveTo>
                        <a:pt x="23791" y="1565"/>
                      </a:moveTo>
                      <a:lnTo>
                        <a:pt x="24838" y="1565"/>
                      </a:lnTo>
                      <a:cubicBezTo>
                        <a:pt x="24965" y="1565"/>
                        <a:pt x="25057" y="1531"/>
                        <a:pt x="25051" y="1485"/>
                      </a:cubicBezTo>
                      <a:lnTo>
                        <a:pt x="24953" y="1116"/>
                      </a:lnTo>
                      <a:cubicBezTo>
                        <a:pt x="24942" y="1076"/>
                        <a:pt x="24832" y="1042"/>
                        <a:pt x="24712" y="1042"/>
                      </a:cubicBezTo>
                      <a:lnTo>
                        <a:pt x="23681" y="1042"/>
                      </a:lnTo>
                      <a:cubicBezTo>
                        <a:pt x="23561" y="1042"/>
                        <a:pt x="23463" y="1076"/>
                        <a:pt x="23474" y="1116"/>
                      </a:cubicBezTo>
                      <a:lnTo>
                        <a:pt x="23549" y="1485"/>
                      </a:lnTo>
                      <a:cubicBezTo>
                        <a:pt x="23561" y="1531"/>
                        <a:pt x="23670" y="1565"/>
                        <a:pt x="23791" y="1565"/>
                      </a:cubicBezTo>
                      <a:close/>
                      <a:moveTo>
                        <a:pt x="21638" y="1565"/>
                      </a:moveTo>
                      <a:lnTo>
                        <a:pt x="22692" y="1565"/>
                      </a:lnTo>
                      <a:cubicBezTo>
                        <a:pt x="22812" y="1565"/>
                        <a:pt x="22905" y="1531"/>
                        <a:pt x="22899" y="1485"/>
                      </a:cubicBezTo>
                      <a:lnTo>
                        <a:pt x="22824" y="1116"/>
                      </a:lnTo>
                      <a:cubicBezTo>
                        <a:pt x="22818" y="1076"/>
                        <a:pt x="22709" y="1042"/>
                        <a:pt x="22588" y="1042"/>
                      </a:cubicBezTo>
                      <a:lnTo>
                        <a:pt x="21558" y="1042"/>
                      </a:lnTo>
                      <a:cubicBezTo>
                        <a:pt x="21437" y="1042"/>
                        <a:pt x="21345" y="1076"/>
                        <a:pt x="21351" y="1116"/>
                      </a:cubicBezTo>
                      <a:lnTo>
                        <a:pt x="21408" y="1485"/>
                      </a:lnTo>
                      <a:cubicBezTo>
                        <a:pt x="21408" y="1531"/>
                        <a:pt x="21518" y="1565"/>
                        <a:pt x="21638" y="1565"/>
                      </a:cubicBezTo>
                      <a:close/>
                      <a:moveTo>
                        <a:pt x="19486" y="1565"/>
                      </a:moveTo>
                      <a:lnTo>
                        <a:pt x="20539" y="1565"/>
                      </a:lnTo>
                      <a:cubicBezTo>
                        <a:pt x="20660" y="1565"/>
                        <a:pt x="20764" y="1531"/>
                        <a:pt x="20752" y="1485"/>
                      </a:cubicBezTo>
                      <a:lnTo>
                        <a:pt x="20706" y="1116"/>
                      </a:lnTo>
                      <a:cubicBezTo>
                        <a:pt x="20695" y="1076"/>
                        <a:pt x="20597" y="1042"/>
                        <a:pt x="20476" y="1042"/>
                      </a:cubicBezTo>
                      <a:lnTo>
                        <a:pt x="19446" y="1042"/>
                      </a:lnTo>
                      <a:cubicBezTo>
                        <a:pt x="19325" y="1042"/>
                        <a:pt x="19221" y="1076"/>
                        <a:pt x="19227" y="1116"/>
                      </a:cubicBezTo>
                      <a:lnTo>
                        <a:pt x="19268" y="1485"/>
                      </a:lnTo>
                      <a:cubicBezTo>
                        <a:pt x="19256" y="1531"/>
                        <a:pt x="19360" y="1565"/>
                        <a:pt x="19486" y="1565"/>
                      </a:cubicBezTo>
                      <a:close/>
                      <a:moveTo>
                        <a:pt x="17328" y="1565"/>
                      </a:moveTo>
                      <a:lnTo>
                        <a:pt x="18381" y="1565"/>
                      </a:lnTo>
                      <a:cubicBezTo>
                        <a:pt x="18502" y="1565"/>
                        <a:pt x="18606" y="1531"/>
                        <a:pt x="18606" y="1485"/>
                      </a:cubicBezTo>
                      <a:lnTo>
                        <a:pt x="18571" y="1116"/>
                      </a:lnTo>
                      <a:cubicBezTo>
                        <a:pt x="18571" y="1076"/>
                        <a:pt x="18468" y="1042"/>
                        <a:pt x="18341" y="1042"/>
                      </a:cubicBezTo>
                      <a:lnTo>
                        <a:pt x="17317" y="1042"/>
                      </a:lnTo>
                      <a:cubicBezTo>
                        <a:pt x="17190" y="1042"/>
                        <a:pt x="17092" y="1076"/>
                        <a:pt x="17092" y="1116"/>
                      </a:cubicBezTo>
                      <a:lnTo>
                        <a:pt x="17098" y="1485"/>
                      </a:lnTo>
                      <a:cubicBezTo>
                        <a:pt x="17098" y="1531"/>
                        <a:pt x="17207" y="1565"/>
                        <a:pt x="17328" y="1565"/>
                      </a:cubicBezTo>
                      <a:close/>
                      <a:moveTo>
                        <a:pt x="15176" y="1565"/>
                      </a:moveTo>
                      <a:lnTo>
                        <a:pt x="16229" y="1565"/>
                      </a:lnTo>
                      <a:cubicBezTo>
                        <a:pt x="16350" y="1565"/>
                        <a:pt x="16453" y="1531"/>
                        <a:pt x="16453" y="1485"/>
                      </a:cubicBezTo>
                      <a:lnTo>
                        <a:pt x="16453" y="1116"/>
                      </a:lnTo>
                      <a:cubicBezTo>
                        <a:pt x="16453" y="1076"/>
                        <a:pt x="16350" y="1042"/>
                        <a:pt x="16229" y="1042"/>
                      </a:cubicBezTo>
                      <a:lnTo>
                        <a:pt x="15199" y="1042"/>
                      </a:lnTo>
                      <a:cubicBezTo>
                        <a:pt x="15078" y="1042"/>
                        <a:pt x="14974" y="1076"/>
                        <a:pt x="14974" y="1116"/>
                      </a:cubicBezTo>
                      <a:lnTo>
                        <a:pt x="14963" y="1485"/>
                      </a:lnTo>
                      <a:cubicBezTo>
                        <a:pt x="14951" y="1531"/>
                        <a:pt x="15049" y="1565"/>
                        <a:pt x="15176" y="1565"/>
                      </a:cubicBezTo>
                      <a:close/>
                      <a:moveTo>
                        <a:pt x="13018" y="1565"/>
                      </a:moveTo>
                      <a:lnTo>
                        <a:pt x="14071" y="1565"/>
                      </a:lnTo>
                      <a:cubicBezTo>
                        <a:pt x="14192" y="1565"/>
                        <a:pt x="14301" y="1531"/>
                        <a:pt x="14301" y="1485"/>
                      </a:cubicBezTo>
                      <a:lnTo>
                        <a:pt x="14324" y="1116"/>
                      </a:lnTo>
                      <a:cubicBezTo>
                        <a:pt x="14324" y="1076"/>
                        <a:pt x="14226" y="1042"/>
                        <a:pt x="14105" y="1042"/>
                      </a:cubicBezTo>
                      <a:lnTo>
                        <a:pt x="13075" y="1042"/>
                      </a:lnTo>
                      <a:cubicBezTo>
                        <a:pt x="12954" y="1042"/>
                        <a:pt x="12857" y="1076"/>
                        <a:pt x="12845" y="1116"/>
                      </a:cubicBezTo>
                      <a:lnTo>
                        <a:pt x="12811" y="1485"/>
                      </a:lnTo>
                      <a:cubicBezTo>
                        <a:pt x="12799" y="1531"/>
                        <a:pt x="12897" y="1565"/>
                        <a:pt x="13018" y="1565"/>
                      </a:cubicBezTo>
                      <a:close/>
                      <a:moveTo>
                        <a:pt x="10871" y="1565"/>
                      </a:moveTo>
                      <a:lnTo>
                        <a:pt x="11919" y="1565"/>
                      </a:lnTo>
                      <a:cubicBezTo>
                        <a:pt x="12045" y="1565"/>
                        <a:pt x="12149" y="1531"/>
                        <a:pt x="12160" y="1485"/>
                      </a:cubicBezTo>
                      <a:lnTo>
                        <a:pt x="12201" y="1116"/>
                      </a:lnTo>
                      <a:cubicBezTo>
                        <a:pt x="12206" y="1076"/>
                        <a:pt x="12109" y="1042"/>
                        <a:pt x="11988" y="1042"/>
                      </a:cubicBezTo>
                      <a:lnTo>
                        <a:pt x="10958" y="1042"/>
                      </a:lnTo>
                      <a:cubicBezTo>
                        <a:pt x="10837" y="1042"/>
                        <a:pt x="10727" y="1076"/>
                        <a:pt x="10716" y="1116"/>
                      </a:cubicBezTo>
                      <a:lnTo>
                        <a:pt x="10653" y="1485"/>
                      </a:lnTo>
                      <a:cubicBezTo>
                        <a:pt x="10647" y="1531"/>
                        <a:pt x="10739" y="1565"/>
                        <a:pt x="10871" y="1565"/>
                      </a:cubicBezTo>
                      <a:close/>
                      <a:moveTo>
                        <a:pt x="8713" y="1565"/>
                      </a:moveTo>
                      <a:lnTo>
                        <a:pt x="9761" y="1565"/>
                      </a:lnTo>
                      <a:cubicBezTo>
                        <a:pt x="9887" y="1565"/>
                        <a:pt x="9991" y="1531"/>
                        <a:pt x="10008" y="1485"/>
                      </a:cubicBezTo>
                      <a:lnTo>
                        <a:pt x="10077" y="1116"/>
                      </a:lnTo>
                      <a:cubicBezTo>
                        <a:pt x="10089" y="1076"/>
                        <a:pt x="9991" y="1042"/>
                        <a:pt x="9870" y="1042"/>
                      </a:cubicBezTo>
                      <a:lnTo>
                        <a:pt x="8834" y="1042"/>
                      </a:lnTo>
                      <a:cubicBezTo>
                        <a:pt x="8713" y="1042"/>
                        <a:pt x="8604" y="1076"/>
                        <a:pt x="8592" y="1116"/>
                      </a:cubicBezTo>
                      <a:lnTo>
                        <a:pt x="8506" y="1485"/>
                      </a:lnTo>
                      <a:cubicBezTo>
                        <a:pt x="8494" y="1531"/>
                        <a:pt x="8592" y="1565"/>
                        <a:pt x="8713" y="1565"/>
                      </a:cubicBezTo>
                      <a:close/>
                      <a:moveTo>
                        <a:pt x="6561" y="1565"/>
                      </a:moveTo>
                      <a:lnTo>
                        <a:pt x="7614" y="1565"/>
                      </a:lnTo>
                      <a:cubicBezTo>
                        <a:pt x="7735" y="1565"/>
                        <a:pt x="7850" y="1531"/>
                        <a:pt x="7856" y="1485"/>
                      </a:cubicBezTo>
                      <a:lnTo>
                        <a:pt x="7948" y="1116"/>
                      </a:lnTo>
                      <a:cubicBezTo>
                        <a:pt x="7965" y="1076"/>
                        <a:pt x="7873" y="1042"/>
                        <a:pt x="7746" y="1042"/>
                      </a:cubicBezTo>
                      <a:lnTo>
                        <a:pt x="6722" y="1042"/>
                      </a:lnTo>
                      <a:cubicBezTo>
                        <a:pt x="6595" y="1042"/>
                        <a:pt x="6492" y="1076"/>
                        <a:pt x="6475" y="1116"/>
                      </a:cubicBezTo>
                      <a:lnTo>
                        <a:pt x="6365" y="1485"/>
                      </a:lnTo>
                      <a:cubicBezTo>
                        <a:pt x="6348" y="1531"/>
                        <a:pt x="6434" y="1565"/>
                        <a:pt x="6561" y="1565"/>
                      </a:cubicBezTo>
                      <a:close/>
                      <a:moveTo>
                        <a:pt x="4403" y="1565"/>
                      </a:moveTo>
                      <a:lnTo>
                        <a:pt x="5456" y="1565"/>
                      </a:lnTo>
                      <a:cubicBezTo>
                        <a:pt x="5577" y="1565"/>
                        <a:pt x="5692" y="1531"/>
                        <a:pt x="5703" y="1485"/>
                      </a:cubicBezTo>
                      <a:lnTo>
                        <a:pt x="5818" y="1116"/>
                      </a:lnTo>
                      <a:cubicBezTo>
                        <a:pt x="5836" y="1076"/>
                        <a:pt x="5749" y="1042"/>
                        <a:pt x="5617" y="1042"/>
                      </a:cubicBezTo>
                      <a:lnTo>
                        <a:pt x="4593" y="1042"/>
                      </a:lnTo>
                      <a:cubicBezTo>
                        <a:pt x="4466" y="1042"/>
                        <a:pt x="4351" y="1076"/>
                        <a:pt x="4339" y="1116"/>
                      </a:cubicBezTo>
                      <a:lnTo>
                        <a:pt x="4207" y="1485"/>
                      </a:lnTo>
                      <a:cubicBezTo>
                        <a:pt x="4196" y="1531"/>
                        <a:pt x="4282" y="1565"/>
                        <a:pt x="4403" y="1565"/>
                      </a:cubicBezTo>
                      <a:close/>
                      <a:moveTo>
                        <a:pt x="1209" y="1565"/>
                      </a:moveTo>
                      <a:lnTo>
                        <a:pt x="3298" y="1565"/>
                      </a:lnTo>
                      <a:cubicBezTo>
                        <a:pt x="3419" y="1565"/>
                        <a:pt x="3534" y="1531"/>
                        <a:pt x="3557" y="1485"/>
                      </a:cubicBezTo>
                      <a:lnTo>
                        <a:pt x="3689" y="1116"/>
                      </a:lnTo>
                      <a:cubicBezTo>
                        <a:pt x="3706" y="1076"/>
                        <a:pt x="3620" y="1042"/>
                        <a:pt x="3499" y="1042"/>
                      </a:cubicBezTo>
                      <a:lnTo>
                        <a:pt x="1439" y="1042"/>
                      </a:lnTo>
                      <a:cubicBezTo>
                        <a:pt x="1318" y="1042"/>
                        <a:pt x="1203" y="1076"/>
                        <a:pt x="1180" y="1116"/>
                      </a:cubicBezTo>
                      <a:lnTo>
                        <a:pt x="1013" y="1485"/>
                      </a:lnTo>
                      <a:cubicBezTo>
                        <a:pt x="1002" y="1531"/>
                        <a:pt x="1088" y="1565"/>
                        <a:pt x="1209" y="1565"/>
                      </a:cubicBezTo>
                      <a:close/>
                      <a:moveTo>
                        <a:pt x="26732" y="2273"/>
                      </a:moveTo>
                      <a:lnTo>
                        <a:pt x="27802" y="2273"/>
                      </a:lnTo>
                      <a:cubicBezTo>
                        <a:pt x="27934" y="2273"/>
                        <a:pt x="28021" y="2233"/>
                        <a:pt x="28003" y="2187"/>
                      </a:cubicBezTo>
                      <a:lnTo>
                        <a:pt x="27877" y="1801"/>
                      </a:lnTo>
                      <a:cubicBezTo>
                        <a:pt x="27859" y="1761"/>
                        <a:pt x="27744" y="1727"/>
                        <a:pt x="27618" y="1727"/>
                      </a:cubicBezTo>
                      <a:lnTo>
                        <a:pt x="26565" y="1727"/>
                      </a:lnTo>
                      <a:cubicBezTo>
                        <a:pt x="26444" y="1727"/>
                        <a:pt x="26352" y="1761"/>
                        <a:pt x="26363" y="1801"/>
                      </a:cubicBezTo>
                      <a:lnTo>
                        <a:pt x="26478" y="2187"/>
                      </a:lnTo>
                      <a:cubicBezTo>
                        <a:pt x="26490" y="2227"/>
                        <a:pt x="26605" y="2273"/>
                        <a:pt x="26732" y="2273"/>
                      </a:cubicBezTo>
                      <a:close/>
                      <a:moveTo>
                        <a:pt x="24533" y="2273"/>
                      </a:moveTo>
                      <a:lnTo>
                        <a:pt x="25604" y="2273"/>
                      </a:lnTo>
                      <a:cubicBezTo>
                        <a:pt x="25730" y="2273"/>
                        <a:pt x="25828" y="2233"/>
                        <a:pt x="25811" y="2187"/>
                      </a:cubicBezTo>
                      <a:lnTo>
                        <a:pt x="25701" y="1801"/>
                      </a:lnTo>
                      <a:cubicBezTo>
                        <a:pt x="25690" y="1761"/>
                        <a:pt x="25581" y="1727"/>
                        <a:pt x="25454" y="1727"/>
                      </a:cubicBezTo>
                      <a:lnTo>
                        <a:pt x="24401" y="1727"/>
                      </a:lnTo>
                      <a:cubicBezTo>
                        <a:pt x="24280" y="1727"/>
                        <a:pt x="24188" y="1761"/>
                        <a:pt x="24194" y="1801"/>
                      </a:cubicBezTo>
                      <a:lnTo>
                        <a:pt x="24280" y="2187"/>
                      </a:lnTo>
                      <a:cubicBezTo>
                        <a:pt x="24286" y="2227"/>
                        <a:pt x="24401" y="2273"/>
                        <a:pt x="24533" y="2273"/>
                      </a:cubicBezTo>
                      <a:close/>
                      <a:moveTo>
                        <a:pt x="22329" y="2273"/>
                      </a:moveTo>
                      <a:lnTo>
                        <a:pt x="23399" y="2273"/>
                      </a:lnTo>
                      <a:cubicBezTo>
                        <a:pt x="23532" y="2273"/>
                        <a:pt x="23624" y="2233"/>
                        <a:pt x="23618" y="2187"/>
                      </a:cubicBezTo>
                      <a:lnTo>
                        <a:pt x="23538" y="1801"/>
                      </a:lnTo>
                      <a:cubicBezTo>
                        <a:pt x="23532" y="1761"/>
                        <a:pt x="23417" y="1727"/>
                        <a:pt x="23296" y="1727"/>
                      </a:cubicBezTo>
                      <a:lnTo>
                        <a:pt x="22243" y="1727"/>
                      </a:lnTo>
                      <a:cubicBezTo>
                        <a:pt x="22122" y="1727"/>
                        <a:pt x="22018" y="1761"/>
                        <a:pt x="22030" y="1801"/>
                      </a:cubicBezTo>
                      <a:lnTo>
                        <a:pt x="22093" y="2187"/>
                      </a:lnTo>
                      <a:cubicBezTo>
                        <a:pt x="22093" y="2227"/>
                        <a:pt x="22202" y="2273"/>
                        <a:pt x="22329" y="2273"/>
                      </a:cubicBezTo>
                      <a:close/>
                      <a:moveTo>
                        <a:pt x="20131" y="2273"/>
                      </a:moveTo>
                      <a:lnTo>
                        <a:pt x="21201" y="2273"/>
                      </a:lnTo>
                      <a:cubicBezTo>
                        <a:pt x="21328" y="2273"/>
                        <a:pt x="21426" y="2233"/>
                        <a:pt x="21414" y="2187"/>
                      </a:cubicBezTo>
                      <a:lnTo>
                        <a:pt x="21357" y="1801"/>
                      </a:lnTo>
                      <a:cubicBezTo>
                        <a:pt x="21351" y="1761"/>
                        <a:pt x="21241" y="1727"/>
                        <a:pt x="21121" y="1727"/>
                      </a:cubicBezTo>
                      <a:lnTo>
                        <a:pt x="20073" y="1727"/>
                      </a:lnTo>
                      <a:cubicBezTo>
                        <a:pt x="19947" y="1727"/>
                        <a:pt x="19849" y="1761"/>
                        <a:pt x="19855" y="1801"/>
                      </a:cubicBezTo>
                      <a:lnTo>
                        <a:pt x="19901" y="2187"/>
                      </a:lnTo>
                      <a:cubicBezTo>
                        <a:pt x="19889" y="2227"/>
                        <a:pt x="19998" y="2273"/>
                        <a:pt x="20131" y="2273"/>
                      </a:cubicBezTo>
                      <a:close/>
                      <a:moveTo>
                        <a:pt x="17927" y="2273"/>
                      </a:moveTo>
                      <a:lnTo>
                        <a:pt x="18997" y="2273"/>
                      </a:lnTo>
                      <a:cubicBezTo>
                        <a:pt x="19129" y="2273"/>
                        <a:pt x="19227" y="2233"/>
                        <a:pt x="19221" y="2187"/>
                      </a:cubicBezTo>
                      <a:lnTo>
                        <a:pt x="19187" y="1801"/>
                      </a:lnTo>
                      <a:cubicBezTo>
                        <a:pt x="19181" y="1761"/>
                        <a:pt x="19078" y="1727"/>
                        <a:pt x="18951" y="1727"/>
                      </a:cubicBezTo>
                      <a:lnTo>
                        <a:pt x="17898" y="1727"/>
                      </a:lnTo>
                      <a:cubicBezTo>
                        <a:pt x="17777" y="1727"/>
                        <a:pt x="17673" y="1761"/>
                        <a:pt x="17673" y="1801"/>
                      </a:cubicBezTo>
                      <a:lnTo>
                        <a:pt x="17691" y="2187"/>
                      </a:lnTo>
                      <a:cubicBezTo>
                        <a:pt x="17691" y="2227"/>
                        <a:pt x="17800" y="2273"/>
                        <a:pt x="17927" y="2273"/>
                      </a:cubicBezTo>
                      <a:close/>
                      <a:moveTo>
                        <a:pt x="15717" y="2273"/>
                      </a:moveTo>
                      <a:lnTo>
                        <a:pt x="16793" y="2273"/>
                      </a:lnTo>
                      <a:cubicBezTo>
                        <a:pt x="16920" y="2273"/>
                        <a:pt x="17017" y="2233"/>
                        <a:pt x="17017" y="2187"/>
                      </a:cubicBezTo>
                      <a:lnTo>
                        <a:pt x="17012" y="1801"/>
                      </a:lnTo>
                      <a:cubicBezTo>
                        <a:pt x="17012" y="1761"/>
                        <a:pt x="16914" y="1727"/>
                        <a:pt x="16781" y="1727"/>
                      </a:cubicBezTo>
                      <a:lnTo>
                        <a:pt x="15734" y="1727"/>
                      </a:lnTo>
                      <a:cubicBezTo>
                        <a:pt x="15613" y="1727"/>
                        <a:pt x="15504" y="1761"/>
                        <a:pt x="15504" y="1801"/>
                      </a:cubicBezTo>
                      <a:lnTo>
                        <a:pt x="15498" y="2187"/>
                      </a:lnTo>
                      <a:cubicBezTo>
                        <a:pt x="15487" y="2227"/>
                        <a:pt x="15596" y="2273"/>
                        <a:pt x="15717" y="2273"/>
                      </a:cubicBezTo>
                      <a:close/>
                      <a:moveTo>
                        <a:pt x="13518" y="2273"/>
                      </a:moveTo>
                      <a:lnTo>
                        <a:pt x="14589" y="2273"/>
                      </a:lnTo>
                      <a:cubicBezTo>
                        <a:pt x="14721" y="2273"/>
                        <a:pt x="14819" y="2233"/>
                        <a:pt x="14825" y="2187"/>
                      </a:cubicBezTo>
                      <a:lnTo>
                        <a:pt x="14842" y="1801"/>
                      </a:lnTo>
                      <a:cubicBezTo>
                        <a:pt x="14842" y="1761"/>
                        <a:pt x="14738" y="1727"/>
                        <a:pt x="14618" y="1727"/>
                      </a:cubicBezTo>
                      <a:lnTo>
                        <a:pt x="13570" y="1727"/>
                      </a:lnTo>
                      <a:cubicBezTo>
                        <a:pt x="13444" y="1727"/>
                        <a:pt x="13340" y="1761"/>
                        <a:pt x="13329" y="1801"/>
                      </a:cubicBezTo>
                      <a:lnTo>
                        <a:pt x="13294" y="2187"/>
                      </a:lnTo>
                      <a:cubicBezTo>
                        <a:pt x="13294" y="2227"/>
                        <a:pt x="13398" y="2273"/>
                        <a:pt x="13518" y="2273"/>
                      </a:cubicBezTo>
                      <a:close/>
                      <a:moveTo>
                        <a:pt x="11314" y="2273"/>
                      </a:moveTo>
                      <a:lnTo>
                        <a:pt x="12390" y="2273"/>
                      </a:lnTo>
                      <a:cubicBezTo>
                        <a:pt x="12517" y="2273"/>
                        <a:pt x="12626" y="2233"/>
                        <a:pt x="12626" y="2187"/>
                      </a:cubicBezTo>
                      <a:lnTo>
                        <a:pt x="12667" y="1801"/>
                      </a:lnTo>
                      <a:cubicBezTo>
                        <a:pt x="12678" y="1761"/>
                        <a:pt x="12575" y="1727"/>
                        <a:pt x="12454" y="1727"/>
                      </a:cubicBezTo>
                      <a:lnTo>
                        <a:pt x="11401" y="1727"/>
                      </a:lnTo>
                      <a:cubicBezTo>
                        <a:pt x="11280" y="1727"/>
                        <a:pt x="11170" y="1761"/>
                        <a:pt x="11165" y="1801"/>
                      </a:cubicBezTo>
                      <a:lnTo>
                        <a:pt x="11107" y="2187"/>
                      </a:lnTo>
                      <a:cubicBezTo>
                        <a:pt x="11096" y="2227"/>
                        <a:pt x="11193" y="2273"/>
                        <a:pt x="11314" y="2273"/>
                      </a:cubicBezTo>
                      <a:close/>
                      <a:moveTo>
                        <a:pt x="9116" y="2273"/>
                      </a:moveTo>
                      <a:lnTo>
                        <a:pt x="10186" y="2273"/>
                      </a:lnTo>
                      <a:cubicBezTo>
                        <a:pt x="10319" y="2273"/>
                        <a:pt x="10422" y="2233"/>
                        <a:pt x="10434" y="2187"/>
                      </a:cubicBezTo>
                      <a:lnTo>
                        <a:pt x="10497" y="1801"/>
                      </a:lnTo>
                      <a:cubicBezTo>
                        <a:pt x="10503" y="1761"/>
                        <a:pt x="10411" y="1727"/>
                        <a:pt x="10278" y="1727"/>
                      </a:cubicBezTo>
                      <a:lnTo>
                        <a:pt x="9231" y="1727"/>
                      </a:lnTo>
                      <a:cubicBezTo>
                        <a:pt x="9110" y="1727"/>
                        <a:pt x="8995" y="1761"/>
                        <a:pt x="8984" y="1801"/>
                      </a:cubicBezTo>
                      <a:lnTo>
                        <a:pt x="8909" y="2187"/>
                      </a:lnTo>
                      <a:cubicBezTo>
                        <a:pt x="8892" y="2227"/>
                        <a:pt x="8989" y="2273"/>
                        <a:pt x="9116" y="2273"/>
                      </a:cubicBezTo>
                      <a:close/>
                      <a:moveTo>
                        <a:pt x="6912" y="2273"/>
                      </a:moveTo>
                      <a:lnTo>
                        <a:pt x="7988" y="2273"/>
                      </a:lnTo>
                      <a:cubicBezTo>
                        <a:pt x="8115" y="2273"/>
                        <a:pt x="8224" y="2233"/>
                        <a:pt x="8236" y="2187"/>
                      </a:cubicBezTo>
                      <a:lnTo>
                        <a:pt x="8322" y="1801"/>
                      </a:lnTo>
                      <a:cubicBezTo>
                        <a:pt x="8333" y="1761"/>
                        <a:pt x="8247" y="1727"/>
                        <a:pt x="8115" y="1727"/>
                      </a:cubicBezTo>
                      <a:lnTo>
                        <a:pt x="7067" y="1727"/>
                      </a:lnTo>
                      <a:cubicBezTo>
                        <a:pt x="6941" y="1727"/>
                        <a:pt x="6826" y="1761"/>
                        <a:pt x="6814" y="1801"/>
                      </a:cubicBezTo>
                      <a:lnTo>
                        <a:pt x="6705" y="2187"/>
                      </a:lnTo>
                      <a:cubicBezTo>
                        <a:pt x="6699" y="2227"/>
                        <a:pt x="6791" y="2273"/>
                        <a:pt x="6912" y="2273"/>
                      </a:cubicBezTo>
                      <a:close/>
                      <a:moveTo>
                        <a:pt x="4714" y="2273"/>
                      </a:moveTo>
                      <a:lnTo>
                        <a:pt x="5784" y="2273"/>
                      </a:lnTo>
                      <a:cubicBezTo>
                        <a:pt x="5916" y="2273"/>
                        <a:pt x="6031" y="2233"/>
                        <a:pt x="6043" y="2187"/>
                      </a:cubicBezTo>
                      <a:lnTo>
                        <a:pt x="6158" y="1801"/>
                      </a:lnTo>
                      <a:cubicBezTo>
                        <a:pt x="6170" y="1761"/>
                        <a:pt x="6077" y="1727"/>
                        <a:pt x="5957" y="1727"/>
                      </a:cubicBezTo>
                      <a:lnTo>
                        <a:pt x="4903" y="1727"/>
                      </a:lnTo>
                      <a:cubicBezTo>
                        <a:pt x="4783" y="1727"/>
                        <a:pt x="4668" y="1761"/>
                        <a:pt x="4645" y="1801"/>
                      </a:cubicBezTo>
                      <a:lnTo>
                        <a:pt x="4518" y="2187"/>
                      </a:lnTo>
                      <a:cubicBezTo>
                        <a:pt x="4495" y="2227"/>
                        <a:pt x="4593" y="2273"/>
                        <a:pt x="4714" y="2273"/>
                      </a:cubicBezTo>
                      <a:close/>
                      <a:moveTo>
                        <a:pt x="892" y="2273"/>
                      </a:moveTo>
                      <a:lnTo>
                        <a:pt x="3586" y="2273"/>
                      </a:lnTo>
                      <a:cubicBezTo>
                        <a:pt x="3712" y="2273"/>
                        <a:pt x="3827" y="2233"/>
                        <a:pt x="3845" y="2187"/>
                      </a:cubicBezTo>
                      <a:lnTo>
                        <a:pt x="3977" y="1801"/>
                      </a:lnTo>
                      <a:cubicBezTo>
                        <a:pt x="3994" y="1761"/>
                        <a:pt x="3908" y="1727"/>
                        <a:pt x="3776" y="1727"/>
                      </a:cubicBezTo>
                      <a:lnTo>
                        <a:pt x="1140" y="1727"/>
                      </a:lnTo>
                      <a:cubicBezTo>
                        <a:pt x="1013" y="1727"/>
                        <a:pt x="892" y="1761"/>
                        <a:pt x="869" y="1801"/>
                      </a:cubicBezTo>
                      <a:lnTo>
                        <a:pt x="697" y="2187"/>
                      </a:lnTo>
                      <a:cubicBezTo>
                        <a:pt x="685" y="2227"/>
                        <a:pt x="772" y="2273"/>
                        <a:pt x="892" y="2273"/>
                      </a:cubicBezTo>
                      <a:close/>
                      <a:moveTo>
                        <a:pt x="28936" y="2273"/>
                      </a:moveTo>
                      <a:lnTo>
                        <a:pt x="31623" y="2273"/>
                      </a:lnTo>
                      <a:cubicBezTo>
                        <a:pt x="31755" y="2273"/>
                        <a:pt x="31842" y="2233"/>
                        <a:pt x="31819" y="2187"/>
                      </a:cubicBezTo>
                      <a:lnTo>
                        <a:pt x="31646" y="1801"/>
                      </a:lnTo>
                      <a:cubicBezTo>
                        <a:pt x="31623" y="1761"/>
                        <a:pt x="31508" y="1727"/>
                        <a:pt x="31381" y="1727"/>
                      </a:cubicBezTo>
                      <a:lnTo>
                        <a:pt x="28734" y="1727"/>
                      </a:lnTo>
                      <a:cubicBezTo>
                        <a:pt x="28608" y="1727"/>
                        <a:pt x="28516" y="1761"/>
                        <a:pt x="28533" y="1801"/>
                      </a:cubicBezTo>
                      <a:lnTo>
                        <a:pt x="28665" y="2187"/>
                      </a:lnTo>
                      <a:cubicBezTo>
                        <a:pt x="28688" y="2227"/>
                        <a:pt x="28803" y="2273"/>
                        <a:pt x="28936" y="2273"/>
                      </a:cubicBezTo>
                      <a:close/>
                      <a:moveTo>
                        <a:pt x="25840" y="2998"/>
                      </a:moveTo>
                      <a:lnTo>
                        <a:pt x="26933" y="2998"/>
                      </a:lnTo>
                      <a:cubicBezTo>
                        <a:pt x="27065" y="2998"/>
                        <a:pt x="27157" y="2964"/>
                        <a:pt x="27140" y="2912"/>
                      </a:cubicBezTo>
                      <a:lnTo>
                        <a:pt x="27019" y="2515"/>
                      </a:lnTo>
                      <a:cubicBezTo>
                        <a:pt x="27008" y="2463"/>
                        <a:pt x="26893" y="2429"/>
                        <a:pt x="26760" y="2429"/>
                      </a:cubicBezTo>
                      <a:lnTo>
                        <a:pt x="25690" y="2429"/>
                      </a:lnTo>
                      <a:cubicBezTo>
                        <a:pt x="25558" y="2429"/>
                        <a:pt x="25465" y="2463"/>
                        <a:pt x="25483" y="2515"/>
                      </a:cubicBezTo>
                      <a:lnTo>
                        <a:pt x="25586" y="2912"/>
                      </a:lnTo>
                      <a:cubicBezTo>
                        <a:pt x="25598" y="2964"/>
                        <a:pt x="25713" y="2998"/>
                        <a:pt x="25840" y="2998"/>
                      </a:cubicBezTo>
                      <a:close/>
                      <a:moveTo>
                        <a:pt x="23589" y="2998"/>
                      </a:moveTo>
                      <a:lnTo>
                        <a:pt x="24683" y="2998"/>
                      </a:lnTo>
                      <a:cubicBezTo>
                        <a:pt x="24809" y="2998"/>
                        <a:pt x="24901" y="2964"/>
                        <a:pt x="24896" y="2912"/>
                      </a:cubicBezTo>
                      <a:lnTo>
                        <a:pt x="24798" y="2515"/>
                      </a:lnTo>
                      <a:cubicBezTo>
                        <a:pt x="24781" y="2463"/>
                        <a:pt x="24677" y="2429"/>
                        <a:pt x="24545" y="2429"/>
                      </a:cubicBezTo>
                      <a:lnTo>
                        <a:pt x="23474" y="2429"/>
                      </a:lnTo>
                      <a:cubicBezTo>
                        <a:pt x="23342" y="2429"/>
                        <a:pt x="23250" y="2463"/>
                        <a:pt x="23256" y="2515"/>
                      </a:cubicBezTo>
                      <a:lnTo>
                        <a:pt x="23336" y="2912"/>
                      </a:lnTo>
                      <a:cubicBezTo>
                        <a:pt x="23342" y="2964"/>
                        <a:pt x="23457" y="2998"/>
                        <a:pt x="23589" y="2998"/>
                      </a:cubicBezTo>
                      <a:close/>
                      <a:moveTo>
                        <a:pt x="21339" y="2998"/>
                      </a:moveTo>
                      <a:lnTo>
                        <a:pt x="22433" y="2998"/>
                      </a:lnTo>
                      <a:cubicBezTo>
                        <a:pt x="22559" y="2998"/>
                        <a:pt x="22663" y="2964"/>
                        <a:pt x="22651" y="2912"/>
                      </a:cubicBezTo>
                      <a:lnTo>
                        <a:pt x="22582" y="2515"/>
                      </a:lnTo>
                      <a:cubicBezTo>
                        <a:pt x="22577" y="2463"/>
                        <a:pt x="22461" y="2429"/>
                        <a:pt x="22335" y="2429"/>
                      </a:cubicBezTo>
                      <a:lnTo>
                        <a:pt x="21264" y="2429"/>
                      </a:lnTo>
                      <a:cubicBezTo>
                        <a:pt x="21132" y="2429"/>
                        <a:pt x="21034" y="2463"/>
                        <a:pt x="21040" y="2515"/>
                      </a:cubicBezTo>
                      <a:lnTo>
                        <a:pt x="21098" y="2912"/>
                      </a:lnTo>
                      <a:cubicBezTo>
                        <a:pt x="21098" y="2964"/>
                        <a:pt x="21207" y="2998"/>
                        <a:pt x="21339" y="2998"/>
                      </a:cubicBezTo>
                      <a:close/>
                      <a:moveTo>
                        <a:pt x="19083" y="2998"/>
                      </a:moveTo>
                      <a:lnTo>
                        <a:pt x="20177" y="2998"/>
                      </a:lnTo>
                      <a:cubicBezTo>
                        <a:pt x="20309" y="2998"/>
                        <a:pt x="20407" y="2964"/>
                        <a:pt x="20401" y="2912"/>
                      </a:cubicBezTo>
                      <a:lnTo>
                        <a:pt x="20349" y="2515"/>
                      </a:lnTo>
                      <a:cubicBezTo>
                        <a:pt x="20344" y="2463"/>
                        <a:pt x="20234" y="2429"/>
                        <a:pt x="20108" y="2429"/>
                      </a:cubicBezTo>
                      <a:lnTo>
                        <a:pt x="19037" y="2429"/>
                      </a:lnTo>
                      <a:cubicBezTo>
                        <a:pt x="18905" y="2429"/>
                        <a:pt x="18807" y="2463"/>
                        <a:pt x="18813" y="2515"/>
                      </a:cubicBezTo>
                      <a:lnTo>
                        <a:pt x="18842" y="2912"/>
                      </a:lnTo>
                      <a:cubicBezTo>
                        <a:pt x="18847" y="2964"/>
                        <a:pt x="18957" y="2998"/>
                        <a:pt x="19083" y="2998"/>
                      </a:cubicBezTo>
                      <a:close/>
                      <a:moveTo>
                        <a:pt x="16833" y="2998"/>
                      </a:moveTo>
                      <a:lnTo>
                        <a:pt x="17927" y="2998"/>
                      </a:lnTo>
                      <a:cubicBezTo>
                        <a:pt x="18053" y="2998"/>
                        <a:pt x="18163" y="2964"/>
                        <a:pt x="18157" y="2912"/>
                      </a:cubicBezTo>
                      <a:lnTo>
                        <a:pt x="18134" y="2515"/>
                      </a:lnTo>
                      <a:cubicBezTo>
                        <a:pt x="18134" y="2463"/>
                        <a:pt x="18024" y="2429"/>
                        <a:pt x="17898" y="2429"/>
                      </a:cubicBezTo>
                      <a:lnTo>
                        <a:pt x="16827" y="2429"/>
                      </a:lnTo>
                      <a:cubicBezTo>
                        <a:pt x="16695" y="2429"/>
                        <a:pt x="16597" y="2463"/>
                        <a:pt x="16597" y="2515"/>
                      </a:cubicBezTo>
                      <a:lnTo>
                        <a:pt x="16603" y="2912"/>
                      </a:lnTo>
                      <a:cubicBezTo>
                        <a:pt x="16597" y="2964"/>
                        <a:pt x="16707" y="2998"/>
                        <a:pt x="16833" y="2998"/>
                      </a:cubicBezTo>
                      <a:close/>
                      <a:moveTo>
                        <a:pt x="14583" y="2998"/>
                      </a:moveTo>
                      <a:lnTo>
                        <a:pt x="15676" y="2998"/>
                      </a:lnTo>
                      <a:cubicBezTo>
                        <a:pt x="15803" y="2998"/>
                        <a:pt x="15912" y="2964"/>
                        <a:pt x="15912" y="2912"/>
                      </a:cubicBezTo>
                      <a:lnTo>
                        <a:pt x="15918" y="2515"/>
                      </a:lnTo>
                      <a:cubicBezTo>
                        <a:pt x="15918" y="2463"/>
                        <a:pt x="15820" y="2429"/>
                        <a:pt x="15688" y="2429"/>
                      </a:cubicBezTo>
                      <a:lnTo>
                        <a:pt x="14618" y="2429"/>
                      </a:lnTo>
                      <a:cubicBezTo>
                        <a:pt x="14491" y="2429"/>
                        <a:pt x="14382" y="2463"/>
                        <a:pt x="14382" y="2515"/>
                      </a:cubicBezTo>
                      <a:lnTo>
                        <a:pt x="14359" y="2912"/>
                      </a:lnTo>
                      <a:cubicBezTo>
                        <a:pt x="14353" y="2964"/>
                        <a:pt x="14451" y="2998"/>
                        <a:pt x="14583" y="2998"/>
                      </a:cubicBezTo>
                      <a:close/>
                      <a:moveTo>
                        <a:pt x="12339" y="2998"/>
                      </a:moveTo>
                      <a:lnTo>
                        <a:pt x="13432" y="2998"/>
                      </a:lnTo>
                      <a:cubicBezTo>
                        <a:pt x="13559" y="2998"/>
                        <a:pt x="13668" y="2964"/>
                        <a:pt x="13674" y="2912"/>
                      </a:cubicBezTo>
                      <a:lnTo>
                        <a:pt x="13703" y="2515"/>
                      </a:lnTo>
                      <a:cubicBezTo>
                        <a:pt x="13703" y="2463"/>
                        <a:pt x="13605" y="2429"/>
                        <a:pt x="13484" y="2429"/>
                      </a:cubicBezTo>
                      <a:lnTo>
                        <a:pt x="12408" y="2429"/>
                      </a:lnTo>
                      <a:cubicBezTo>
                        <a:pt x="12281" y="2429"/>
                        <a:pt x="12172" y="2463"/>
                        <a:pt x="12166" y="2515"/>
                      </a:cubicBezTo>
                      <a:lnTo>
                        <a:pt x="12114" y="2912"/>
                      </a:lnTo>
                      <a:cubicBezTo>
                        <a:pt x="12103" y="2964"/>
                        <a:pt x="12201" y="2998"/>
                        <a:pt x="12339" y="2998"/>
                      </a:cubicBezTo>
                      <a:close/>
                      <a:moveTo>
                        <a:pt x="10089" y="2998"/>
                      </a:moveTo>
                      <a:lnTo>
                        <a:pt x="11182" y="2998"/>
                      </a:lnTo>
                      <a:cubicBezTo>
                        <a:pt x="11309" y="2998"/>
                        <a:pt x="11424" y="2964"/>
                        <a:pt x="11429" y="2912"/>
                      </a:cubicBezTo>
                      <a:lnTo>
                        <a:pt x="11487" y="2515"/>
                      </a:lnTo>
                      <a:cubicBezTo>
                        <a:pt x="11498" y="2463"/>
                        <a:pt x="11395" y="2429"/>
                        <a:pt x="11268" y="2429"/>
                      </a:cubicBezTo>
                      <a:lnTo>
                        <a:pt x="10192" y="2429"/>
                      </a:lnTo>
                      <a:cubicBezTo>
                        <a:pt x="10066" y="2429"/>
                        <a:pt x="9956" y="2463"/>
                        <a:pt x="9950" y="2515"/>
                      </a:cubicBezTo>
                      <a:lnTo>
                        <a:pt x="9876" y="2912"/>
                      </a:lnTo>
                      <a:cubicBezTo>
                        <a:pt x="9853" y="2964"/>
                        <a:pt x="9956" y="2998"/>
                        <a:pt x="10089" y="2998"/>
                      </a:cubicBezTo>
                      <a:close/>
                      <a:moveTo>
                        <a:pt x="7833" y="2998"/>
                      </a:moveTo>
                      <a:lnTo>
                        <a:pt x="8926" y="2998"/>
                      </a:lnTo>
                      <a:cubicBezTo>
                        <a:pt x="9058" y="2998"/>
                        <a:pt x="9174" y="2964"/>
                        <a:pt x="9179" y="2912"/>
                      </a:cubicBezTo>
                      <a:lnTo>
                        <a:pt x="9260" y="2515"/>
                      </a:lnTo>
                      <a:cubicBezTo>
                        <a:pt x="9266" y="2463"/>
                        <a:pt x="9174" y="2429"/>
                        <a:pt x="9041" y="2429"/>
                      </a:cubicBezTo>
                      <a:lnTo>
                        <a:pt x="7971" y="2429"/>
                      </a:lnTo>
                      <a:cubicBezTo>
                        <a:pt x="7838" y="2429"/>
                        <a:pt x="7729" y="2463"/>
                        <a:pt x="7718" y="2515"/>
                      </a:cubicBezTo>
                      <a:lnTo>
                        <a:pt x="7620" y="2912"/>
                      </a:lnTo>
                      <a:cubicBezTo>
                        <a:pt x="7602" y="2964"/>
                        <a:pt x="7706" y="2998"/>
                        <a:pt x="7833" y="2998"/>
                      </a:cubicBezTo>
                      <a:close/>
                      <a:moveTo>
                        <a:pt x="5583" y="2998"/>
                      </a:moveTo>
                      <a:lnTo>
                        <a:pt x="6676" y="2998"/>
                      </a:lnTo>
                      <a:cubicBezTo>
                        <a:pt x="6808" y="2998"/>
                        <a:pt x="6923" y="2964"/>
                        <a:pt x="6935" y="2912"/>
                      </a:cubicBezTo>
                      <a:lnTo>
                        <a:pt x="7044" y="2515"/>
                      </a:lnTo>
                      <a:cubicBezTo>
                        <a:pt x="7056" y="2463"/>
                        <a:pt x="6964" y="2429"/>
                        <a:pt x="6831" y="2429"/>
                      </a:cubicBezTo>
                      <a:lnTo>
                        <a:pt x="5761" y="2429"/>
                      </a:lnTo>
                      <a:cubicBezTo>
                        <a:pt x="5634" y="2429"/>
                        <a:pt x="5519" y="2463"/>
                        <a:pt x="5502" y="2515"/>
                      </a:cubicBezTo>
                      <a:lnTo>
                        <a:pt x="5381" y="2912"/>
                      </a:lnTo>
                      <a:cubicBezTo>
                        <a:pt x="5358" y="2964"/>
                        <a:pt x="5456" y="2998"/>
                        <a:pt x="5583" y="2998"/>
                      </a:cubicBezTo>
                      <a:close/>
                      <a:moveTo>
                        <a:pt x="570" y="2998"/>
                      </a:moveTo>
                      <a:lnTo>
                        <a:pt x="4426" y="2998"/>
                      </a:lnTo>
                      <a:cubicBezTo>
                        <a:pt x="4552" y="2998"/>
                        <a:pt x="4673" y="2964"/>
                        <a:pt x="4691" y="2912"/>
                      </a:cubicBezTo>
                      <a:lnTo>
                        <a:pt x="4817" y="2515"/>
                      </a:lnTo>
                      <a:cubicBezTo>
                        <a:pt x="4834" y="2463"/>
                        <a:pt x="4742" y="2429"/>
                        <a:pt x="4616" y="2429"/>
                      </a:cubicBezTo>
                      <a:lnTo>
                        <a:pt x="829" y="2429"/>
                      </a:lnTo>
                      <a:cubicBezTo>
                        <a:pt x="697" y="2429"/>
                        <a:pt x="576" y="2463"/>
                        <a:pt x="553" y="2515"/>
                      </a:cubicBezTo>
                      <a:lnTo>
                        <a:pt x="374" y="2912"/>
                      </a:lnTo>
                      <a:cubicBezTo>
                        <a:pt x="346" y="2964"/>
                        <a:pt x="432" y="2998"/>
                        <a:pt x="570" y="2998"/>
                      </a:cubicBezTo>
                      <a:close/>
                      <a:moveTo>
                        <a:pt x="28090" y="2998"/>
                      </a:moveTo>
                      <a:lnTo>
                        <a:pt x="31945" y="2998"/>
                      </a:lnTo>
                      <a:cubicBezTo>
                        <a:pt x="32078" y="2998"/>
                        <a:pt x="32164" y="2964"/>
                        <a:pt x="32141" y="2912"/>
                      </a:cubicBezTo>
                      <a:lnTo>
                        <a:pt x="31963" y="2515"/>
                      </a:lnTo>
                      <a:cubicBezTo>
                        <a:pt x="31940" y="2463"/>
                        <a:pt x="31819" y="2429"/>
                        <a:pt x="31686" y="2429"/>
                      </a:cubicBezTo>
                      <a:lnTo>
                        <a:pt x="27900" y="2429"/>
                      </a:lnTo>
                      <a:cubicBezTo>
                        <a:pt x="27767" y="2429"/>
                        <a:pt x="27675" y="2463"/>
                        <a:pt x="27698" y="2515"/>
                      </a:cubicBezTo>
                      <a:lnTo>
                        <a:pt x="27825" y="2912"/>
                      </a:lnTo>
                      <a:cubicBezTo>
                        <a:pt x="27842" y="2964"/>
                        <a:pt x="27963" y="2998"/>
                        <a:pt x="28090" y="2998"/>
                      </a:cubicBezTo>
                      <a:close/>
                      <a:moveTo>
                        <a:pt x="26576" y="3769"/>
                      </a:moveTo>
                      <a:lnTo>
                        <a:pt x="27744" y="3769"/>
                      </a:lnTo>
                      <a:cubicBezTo>
                        <a:pt x="27882" y="3769"/>
                        <a:pt x="27975" y="3723"/>
                        <a:pt x="27957" y="3672"/>
                      </a:cubicBezTo>
                      <a:lnTo>
                        <a:pt x="27917" y="3551"/>
                      </a:lnTo>
                      <a:cubicBezTo>
                        <a:pt x="27905" y="3499"/>
                        <a:pt x="27785" y="3459"/>
                        <a:pt x="27652" y="3459"/>
                      </a:cubicBezTo>
                      <a:lnTo>
                        <a:pt x="26496" y="3459"/>
                      </a:lnTo>
                      <a:cubicBezTo>
                        <a:pt x="26363" y="3459"/>
                        <a:pt x="26265" y="3499"/>
                        <a:pt x="26277" y="3551"/>
                      </a:cubicBezTo>
                      <a:lnTo>
                        <a:pt x="26317" y="3672"/>
                      </a:lnTo>
                      <a:cubicBezTo>
                        <a:pt x="26323" y="3723"/>
                        <a:pt x="26444" y="3769"/>
                        <a:pt x="26576" y="3769"/>
                      </a:cubicBezTo>
                      <a:close/>
                      <a:moveTo>
                        <a:pt x="28849" y="3769"/>
                      </a:moveTo>
                      <a:lnTo>
                        <a:pt x="30018" y="3769"/>
                      </a:lnTo>
                      <a:cubicBezTo>
                        <a:pt x="30156" y="3769"/>
                        <a:pt x="30242" y="3723"/>
                        <a:pt x="30230" y="3672"/>
                      </a:cubicBezTo>
                      <a:lnTo>
                        <a:pt x="30064" y="3257"/>
                      </a:lnTo>
                      <a:cubicBezTo>
                        <a:pt x="30041" y="3205"/>
                        <a:pt x="29920" y="3171"/>
                        <a:pt x="29787" y="3171"/>
                      </a:cubicBezTo>
                      <a:lnTo>
                        <a:pt x="28636" y="3171"/>
                      </a:lnTo>
                      <a:cubicBezTo>
                        <a:pt x="28510" y="3171"/>
                        <a:pt x="28418" y="3211"/>
                        <a:pt x="28429" y="3257"/>
                      </a:cubicBezTo>
                      <a:lnTo>
                        <a:pt x="28573" y="3672"/>
                      </a:lnTo>
                      <a:cubicBezTo>
                        <a:pt x="28596" y="3723"/>
                        <a:pt x="28717" y="3769"/>
                        <a:pt x="28849" y="3769"/>
                      </a:cubicBezTo>
                      <a:close/>
                      <a:moveTo>
                        <a:pt x="31122" y="3769"/>
                      </a:moveTo>
                      <a:lnTo>
                        <a:pt x="32291" y="3769"/>
                      </a:lnTo>
                      <a:cubicBezTo>
                        <a:pt x="32429" y="3769"/>
                        <a:pt x="32515" y="3723"/>
                        <a:pt x="32492" y="3672"/>
                      </a:cubicBezTo>
                      <a:lnTo>
                        <a:pt x="32435" y="3551"/>
                      </a:lnTo>
                      <a:cubicBezTo>
                        <a:pt x="32417" y="3499"/>
                        <a:pt x="32285" y="3459"/>
                        <a:pt x="32158" y="3459"/>
                      </a:cubicBezTo>
                      <a:lnTo>
                        <a:pt x="30996" y="3459"/>
                      </a:lnTo>
                      <a:cubicBezTo>
                        <a:pt x="30869" y="3459"/>
                        <a:pt x="30777" y="3499"/>
                        <a:pt x="30794" y="3551"/>
                      </a:cubicBezTo>
                      <a:lnTo>
                        <a:pt x="30846" y="3672"/>
                      </a:lnTo>
                      <a:cubicBezTo>
                        <a:pt x="30863" y="3723"/>
                        <a:pt x="30990" y="3769"/>
                        <a:pt x="31122" y="3769"/>
                      </a:cubicBezTo>
                      <a:close/>
                      <a:moveTo>
                        <a:pt x="24274" y="3769"/>
                      </a:moveTo>
                      <a:lnTo>
                        <a:pt x="25385" y="3769"/>
                      </a:lnTo>
                      <a:cubicBezTo>
                        <a:pt x="25523" y="3769"/>
                        <a:pt x="25615" y="3723"/>
                        <a:pt x="25604" y="3672"/>
                      </a:cubicBezTo>
                      <a:lnTo>
                        <a:pt x="25494" y="3257"/>
                      </a:lnTo>
                      <a:cubicBezTo>
                        <a:pt x="25483" y="3205"/>
                        <a:pt x="25368" y="3171"/>
                        <a:pt x="25235" y="3171"/>
                      </a:cubicBezTo>
                      <a:lnTo>
                        <a:pt x="24136" y="3171"/>
                      </a:lnTo>
                      <a:cubicBezTo>
                        <a:pt x="24004" y="3171"/>
                        <a:pt x="23906" y="3211"/>
                        <a:pt x="23917" y="3257"/>
                      </a:cubicBezTo>
                      <a:lnTo>
                        <a:pt x="24015" y="3672"/>
                      </a:lnTo>
                      <a:cubicBezTo>
                        <a:pt x="24027" y="3723"/>
                        <a:pt x="24142" y="3769"/>
                        <a:pt x="24274" y="3769"/>
                      </a:cubicBezTo>
                      <a:close/>
                      <a:moveTo>
                        <a:pt x="9801" y="3257"/>
                      </a:moveTo>
                      <a:lnTo>
                        <a:pt x="9720" y="3672"/>
                      </a:lnTo>
                      <a:cubicBezTo>
                        <a:pt x="9715" y="3723"/>
                        <a:pt x="9812" y="3764"/>
                        <a:pt x="9945" y="3764"/>
                      </a:cubicBezTo>
                      <a:lnTo>
                        <a:pt x="20257" y="3764"/>
                      </a:lnTo>
                      <a:cubicBezTo>
                        <a:pt x="20395" y="3764"/>
                        <a:pt x="20493" y="3723"/>
                        <a:pt x="20488" y="3672"/>
                      </a:cubicBezTo>
                      <a:lnTo>
                        <a:pt x="20436" y="3257"/>
                      </a:lnTo>
                      <a:cubicBezTo>
                        <a:pt x="20430" y="3205"/>
                        <a:pt x="20321" y="3171"/>
                        <a:pt x="20194" y="3171"/>
                      </a:cubicBezTo>
                      <a:lnTo>
                        <a:pt x="10048" y="3171"/>
                      </a:lnTo>
                      <a:cubicBezTo>
                        <a:pt x="9922" y="3171"/>
                        <a:pt x="9807" y="3205"/>
                        <a:pt x="9801" y="3257"/>
                      </a:cubicBezTo>
                      <a:close/>
                      <a:moveTo>
                        <a:pt x="7119" y="3769"/>
                      </a:moveTo>
                      <a:lnTo>
                        <a:pt x="8765" y="3769"/>
                      </a:lnTo>
                      <a:cubicBezTo>
                        <a:pt x="8897" y="3769"/>
                        <a:pt x="9012" y="3723"/>
                        <a:pt x="9024" y="3672"/>
                      </a:cubicBezTo>
                      <a:lnTo>
                        <a:pt x="9104" y="3257"/>
                      </a:lnTo>
                      <a:cubicBezTo>
                        <a:pt x="9116" y="3205"/>
                        <a:pt x="9024" y="3171"/>
                        <a:pt x="8892" y="3171"/>
                      </a:cubicBezTo>
                      <a:lnTo>
                        <a:pt x="7280" y="3171"/>
                      </a:lnTo>
                      <a:cubicBezTo>
                        <a:pt x="7148" y="3171"/>
                        <a:pt x="7033" y="3211"/>
                        <a:pt x="7021" y="3257"/>
                      </a:cubicBezTo>
                      <a:lnTo>
                        <a:pt x="6912" y="3672"/>
                      </a:lnTo>
                      <a:cubicBezTo>
                        <a:pt x="6895" y="3723"/>
                        <a:pt x="6992" y="3769"/>
                        <a:pt x="7119" y="3769"/>
                      </a:cubicBezTo>
                      <a:close/>
                      <a:moveTo>
                        <a:pt x="4817" y="3769"/>
                      </a:moveTo>
                      <a:lnTo>
                        <a:pt x="5934" y="3769"/>
                      </a:lnTo>
                      <a:cubicBezTo>
                        <a:pt x="6072" y="3769"/>
                        <a:pt x="6187" y="3723"/>
                        <a:pt x="6198" y="3672"/>
                      </a:cubicBezTo>
                      <a:lnTo>
                        <a:pt x="6313" y="3257"/>
                      </a:lnTo>
                      <a:cubicBezTo>
                        <a:pt x="6331" y="3205"/>
                        <a:pt x="6239" y="3171"/>
                        <a:pt x="6100" y="3171"/>
                      </a:cubicBezTo>
                      <a:lnTo>
                        <a:pt x="5001" y="3171"/>
                      </a:lnTo>
                      <a:cubicBezTo>
                        <a:pt x="4869" y="3171"/>
                        <a:pt x="4748" y="3211"/>
                        <a:pt x="4731" y="3257"/>
                      </a:cubicBezTo>
                      <a:lnTo>
                        <a:pt x="4598" y="3672"/>
                      </a:lnTo>
                      <a:cubicBezTo>
                        <a:pt x="4598" y="3723"/>
                        <a:pt x="4691" y="3769"/>
                        <a:pt x="4817" y="3769"/>
                      </a:cubicBezTo>
                      <a:close/>
                      <a:moveTo>
                        <a:pt x="21454" y="3769"/>
                      </a:moveTo>
                      <a:lnTo>
                        <a:pt x="23094" y="3769"/>
                      </a:lnTo>
                      <a:cubicBezTo>
                        <a:pt x="23227" y="3769"/>
                        <a:pt x="23325" y="3723"/>
                        <a:pt x="23313" y="3672"/>
                      </a:cubicBezTo>
                      <a:lnTo>
                        <a:pt x="23238" y="3257"/>
                      </a:lnTo>
                      <a:cubicBezTo>
                        <a:pt x="23227" y="3205"/>
                        <a:pt x="23112" y="3171"/>
                        <a:pt x="22985" y="3171"/>
                      </a:cubicBezTo>
                      <a:lnTo>
                        <a:pt x="21374" y="3171"/>
                      </a:lnTo>
                      <a:cubicBezTo>
                        <a:pt x="21241" y="3171"/>
                        <a:pt x="21144" y="3211"/>
                        <a:pt x="21149" y="3257"/>
                      </a:cubicBezTo>
                      <a:lnTo>
                        <a:pt x="21207" y="3672"/>
                      </a:lnTo>
                      <a:cubicBezTo>
                        <a:pt x="21201" y="3723"/>
                        <a:pt x="21316" y="3769"/>
                        <a:pt x="21454" y="3769"/>
                      </a:cubicBezTo>
                      <a:close/>
                      <a:moveTo>
                        <a:pt x="2527" y="3769"/>
                      </a:moveTo>
                      <a:lnTo>
                        <a:pt x="3643" y="3769"/>
                      </a:lnTo>
                      <a:cubicBezTo>
                        <a:pt x="3776" y="3769"/>
                        <a:pt x="3902" y="3723"/>
                        <a:pt x="3914" y="3672"/>
                      </a:cubicBezTo>
                      <a:lnTo>
                        <a:pt x="4058" y="3257"/>
                      </a:lnTo>
                      <a:cubicBezTo>
                        <a:pt x="4075" y="3205"/>
                        <a:pt x="3977" y="3171"/>
                        <a:pt x="3850" y="3171"/>
                      </a:cubicBezTo>
                      <a:lnTo>
                        <a:pt x="2751" y="3171"/>
                      </a:lnTo>
                      <a:cubicBezTo>
                        <a:pt x="2619" y="3171"/>
                        <a:pt x="2498" y="3211"/>
                        <a:pt x="2475" y="3257"/>
                      </a:cubicBezTo>
                      <a:lnTo>
                        <a:pt x="2308" y="3672"/>
                      </a:lnTo>
                      <a:cubicBezTo>
                        <a:pt x="2297" y="3723"/>
                        <a:pt x="2389" y="3769"/>
                        <a:pt x="2527" y="3769"/>
                      </a:cubicBezTo>
                      <a:close/>
                      <a:moveTo>
                        <a:pt x="225" y="3769"/>
                      </a:moveTo>
                      <a:lnTo>
                        <a:pt x="1341" y="3769"/>
                      </a:lnTo>
                      <a:cubicBezTo>
                        <a:pt x="1474" y="3769"/>
                        <a:pt x="1600" y="3723"/>
                        <a:pt x="1617" y="3672"/>
                      </a:cubicBezTo>
                      <a:lnTo>
                        <a:pt x="1790" y="3257"/>
                      </a:lnTo>
                      <a:cubicBezTo>
                        <a:pt x="1813" y="3205"/>
                        <a:pt x="1721" y="3171"/>
                        <a:pt x="1589" y="3171"/>
                      </a:cubicBezTo>
                      <a:lnTo>
                        <a:pt x="490" y="3171"/>
                      </a:lnTo>
                      <a:cubicBezTo>
                        <a:pt x="357" y="3171"/>
                        <a:pt x="236" y="3211"/>
                        <a:pt x="208" y="3257"/>
                      </a:cubicBezTo>
                      <a:lnTo>
                        <a:pt x="23" y="3672"/>
                      </a:lnTo>
                      <a:cubicBezTo>
                        <a:pt x="0" y="3723"/>
                        <a:pt x="87" y="3769"/>
                        <a:pt x="225" y="3769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>
                  <a:noFill/>
                </a:ln>
              </p:spPr>
              <p:txBody>
                <a:bodyPr anchorCtr="0" anchor="ctr" bIns="46250" lIns="46250" spcFirstLastPara="1" rIns="46250" wrap="square" tIns="4625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6" name="Google Shape;736;g3bd93e9f7f5_0_107"/>
              <p:cNvSpPr/>
              <p:nvPr/>
            </p:nvSpPr>
            <p:spPr>
              <a:xfrm>
                <a:off x="6822274" y="3695850"/>
                <a:ext cx="723633" cy="189396"/>
              </a:xfrm>
              <a:custGeom>
                <a:rect b="b" l="l" r="r" t="t"/>
                <a:pathLst>
                  <a:path extrusionOk="0" h="3258" w="12448">
                    <a:moveTo>
                      <a:pt x="12074" y="3258"/>
                    </a:moveTo>
                    <a:lnTo>
                      <a:pt x="374" y="3258"/>
                    </a:lnTo>
                    <a:cubicBezTo>
                      <a:pt x="155" y="3258"/>
                      <a:pt x="0" y="3126"/>
                      <a:pt x="35" y="2959"/>
                    </a:cubicBezTo>
                    <a:lnTo>
                      <a:pt x="529" y="254"/>
                    </a:lnTo>
                    <a:cubicBezTo>
                      <a:pt x="558" y="110"/>
                      <a:pt x="737" y="1"/>
                      <a:pt x="932" y="1"/>
                    </a:cubicBezTo>
                    <a:lnTo>
                      <a:pt x="11515" y="1"/>
                    </a:lnTo>
                    <a:cubicBezTo>
                      <a:pt x="11717" y="1"/>
                      <a:pt x="11895" y="116"/>
                      <a:pt x="11918" y="254"/>
                    </a:cubicBezTo>
                    <a:lnTo>
                      <a:pt x="12413" y="2959"/>
                    </a:lnTo>
                    <a:cubicBezTo>
                      <a:pt x="12448" y="3126"/>
                      <a:pt x="12298" y="3258"/>
                      <a:pt x="12074" y="3258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g3bd93e9f7f5_0_107"/>
              <p:cNvSpPr/>
              <p:nvPr/>
            </p:nvSpPr>
            <p:spPr>
              <a:xfrm>
                <a:off x="5996926" y="1962600"/>
                <a:ext cx="733748" cy="692591"/>
              </a:xfrm>
              <a:custGeom>
                <a:rect b="b" l="l" r="r" t="t"/>
                <a:pathLst>
                  <a:path extrusionOk="0" h="11914" w="12622">
                    <a:moveTo>
                      <a:pt x="11361" y="9364"/>
                    </a:moveTo>
                    <a:lnTo>
                      <a:pt x="9583" y="9364"/>
                    </a:lnTo>
                    <a:cubicBezTo>
                      <a:pt x="9393" y="9364"/>
                      <a:pt x="9232" y="9525"/>
                      <a:pt x="9232" y="9721"/>
                    </a:cubicBezTo>
                    <a:lnTo>
                      <a:pt x="9226" y="11534"/>
                    </a:lnTo>
                    <a:cubicBezTo>
                      <a:pt x="9226" y="11781"/>
                      <a:pt x="8915" y="11913"/>
                      <a:pt x="8737" y="11723"/>
                    </a:cubicBezTo>
                    <a:lnTo>
                      <a:pt x="6820" y="9767"/>
                    </a:lnTo>
                    <a:cubicBezTo>
                      <a:pt x="6492" y="9502"/>
                      <a:pt x="6078" y="9358"/>
                      <a:pt x="5658" y="9358"/>
                    </a:cubicBezTo>
                    <a:lnTo>
                      <a:pt x="1261" y="9358"/>
                    </a:lnTo>
                    <a:cubicBezTo>
                      <a:pt x="571" y="9358"/>
                      <a:pt x="1" y="8800"/>
                      <a:pt x="1" y="8098"/>
                    </a:cubicBezTo>
                    <a:lnTo>
                      <a:pt x="1" y="1255"/>
                    </a:lnTo>
                    <a:cubicBezTo>
                      <a:pt x="1" y="565"/>
                      <a:pt x="565" y="1"/>
                      <a:pt x="1261" y="1"/>
                    </a:cubicBezTo>
                    <a:lnTo>
                      <a:pt x="11355" y="1"/>
                    </a:lnTo>
                    <a:cubicBezTo>
                      <a:pt x="12046" y="1"/>
                      <a:pt x="12615" y="559"/>
                      <a:pt x="12615" y="1255"/>
                    </a:cubicBezTo>
                    <a:lnTo>
                      <a:pt x="12615" y="8109"/>
                    </a:lnTo>
                    <a:cubicBezTo>
                      <a:pt x="12621" y="8806"/>
                      <a:pt x="12051" y="9364"/>
                      <a:pt x="11361" y="9364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g3bd93e9f7f5_0_107"/>
              <p:cNvSpPr/>
              <p:nvPr/>
            </p:nvSpPr>
            <p:spPr>
              <a:xfrm>
                <a:off x="6163240" y="2083048"/>
                <a:ext cx="375362" cy="302812"/>
              </a:xfrm>
              <a:custGeom>
                <a:rect b="b" l="l" r="r" t="t"/>
                <a:pathLst>
                  <a:path extrusionOk="0" h="5209" w="6457">
                    <a:moveTo>
                      <a:pt x="2952" y="2964"/>
                    </a:moveTo>
                    <a:lnTo>
                      <a:pt x="1853" y="2964"/>
                    </a:lnTo>
                    <a:cubicBezTo>
                      <a:pt x="1916" y="3523"/>
                      <a:pt x="2164" y="4213"/>
                      <a:pt x="2952" y="4213"/>
                    </a:cubicBezTo>
                    <a:lnTo>
                      <a:pt x="2952" y="5209"/>
                    </a:lnTo>
                    <a:lnTo>
                      <a:pt x="2227" y="5209"/>
                    </a:lnTo>
                    <a:cubicBezTo>
                      <a:pt x="996" y="5209"/>
                      <a:pt x="0" y="4207"/>
                      <a:pt x="0" y="2976"/>
                    </a:cubicBezTo>
                    <a:lnTo>
                      <a:pt x="0" y="2964"/>
                    </a:lnTo>
                    <a:lnTo>
                      <a:pt x="0" y="2257"/>
                    </a:lnTo>
                    <a:lnTo>
                      <a:pt x="0" y="6"/>
                    </a:lnTo>
                    <a:lnTo>
                      <a:pt x="2952" y="6"/>
                    </a:lnTo>
                    <a:close/>
                    <a:moveTo>
                      <a:pt x="6457" y="1"/>
                    </a:moveTo>
                    <a:lnTo>
                      <a:pt x="3499" y="1"/>
                    </a:lnTo>
                    <a:lnTo>
                      <a:pt x="3499" y="2251"/>
                    </a:lnTo>
                    <a:lnTo>
                      <a:pt x="3499" y="2959"/>
                    </a:lnTo>
                    <a:lnTo>
                      <a:pt x="3499" y="2970"/>
                    </a:lnTo>
                    <a:cubicBezTo>
                      <a:pt x="3499" y="4202"/>
                      <a:pt x="4500" y="5203"/>
                      <a:pt x="5732" y="5203"/>
                    </a:cubicBezTo>
                    <a:lnTo>
                      <a:pt x="6457" y="5203"/>
                    </a:lnTo>
                    <a:lnTo>
                      <a:pt x="6457" y="4207"/>
                    </a:lnTo>
                    <a:cubicBezTo>
                      <a:pt x="5674" y="4207"/>
                      <a:pt x="5427" y="3517"/>
                      <a:pt x="5358" y="2959"/>
                    </a:cubicBezTo>
                    <a:lnTo>
                      <a:pt x="6457" y="2959"/>
                    </a:lnTo>
                    <a:close/>
                  </a:path>
                </a:pathLst>
              </a:custGeom>
              <a:solidFill>
                <a:srgbClr val="F3F7F8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g3bd93e9f7f5_0_107"/>
              <p:cNvSpPr/>
              <p:nvPr/>
            </p:nvSpPr>
            <p:spPr>
              <a:xfrm>
                <a:off x="6580041" y="2438050"/>
                <a:ext cx="733051" cy="692532"/>
              </a:xfrm>
              <a:custGeom>
                <a:rect b="b" l="l" r="r" t="t"/>
                <a:pathLst>
                  <a:path extrusionOk="0" h="11913" w="12610">
                    <a:moveTo>
                      <a:pt x="1249" y="9369"/>
                    </a:moveTo>
                    <a:lnTo>
                      <a:pt x="3028" y="9369"/>
                    </a:lnTo>
                    <a:cubicBezTo>
                      <a:pt x="3223" y="9369"/>
                      <a:pt x="3379" y="9524"/>
                      <a:pt x="3379" y="9720"/>
                    </a:cubicBezTo>
                    <a:lnTo>
                      <a:pt x="3384" y="11533"/>
                    </a:lnTo>
                    <a:cubicBezTo>
                      <a:pt x="3384" y="11786"/>
                      <a:pt x="3695" y="11913"/>
                      <a:pt x="3879" y="11728"/>
                    </a:cubicBezTo>
                    <a:lnTo>
                      <a:pt x="5790" y="9772"/>
                    </a:lnTo>
                    <a:cubicBezTo>
                      <a:pt x="6118" y="9501"/>
                      <a:pt x="6532" y="9357"/>
                      <a:pt x="6952" y="9357"/>
                    </a:cubicBezTo>
                    <a:lnTo>
                      <a:pt x="11349" y="9357"/>
                    </a:lnTo>
                    <a:cubicBezTo>
                      <a:pt x="12040" y="9357"/>
                      <a:pt x="12609" y="8799"/>
                      <a:pt x="12609" y="8103"/>
                    </a:cubicBezTo>
                    <a:lnTo>
                      <a:pt x="12609" y="1260"/>
                    </a:lnTo>
                    <a:cubicBezTo>
                      <a:pt x="12609" y="570"/>
                      <a:pt x="12045" y="0"/>
                      <a:pt x="11349" y="0"/>
                    </a:cubicBezTo>
                    <a:lnTo>
                      <a:pt x="1255" y="0"/>
                    </a:lnTo>
                    <a:cubicBezTo>
                      <a:pt x="564" y="0"/>
                      <a:pt x="1" y="564"/>
                      <a:pt x="1" y="1260"/>
                    </a:cubicBezTo>
                    <a:lnTo>
                      <a:pt x="1" y="8103"/>
                    </a:lnTo>
                    <a:cubicBezTo>
                      <a:pt x="1" y="8805"/>
                      <a:pt x="559" y="9369"/>
                      <a:pt x="1249" y="9369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g3bd93e9f7f5_0_107"/>
              <p:cNvSpPr/>
              <p:nvPr/>
            </p:nvSpPr>
            <p:spPr>
              <a:xfrm>
                <a:off x="6771409" y="2559138"/>
                <a:ext cx="375710" cy="302115"/>
              </a:xfrm>
              <a:custGeom>
                <a:rect b="b" l="l" r="r" t="t"/>
                <a:pathLst>
                  <a:path extrusionOk="0" h="5197" w="6463">
                    <a:moveTo>
                      <a:pt x="3505" y="0"/>
                    </a:moveTo>
                    <a:lnTo>
                      <a:pt x="6463" y="0"/>
                    </a:lnTo>
                    <a:lnTo>
                      <a:pt x="6463" y="2250"/>
                    </a:lnTo>
                    <a:lnTo>
                      <a:pt x="6463" y="2953"/>
                    </a:lnTo>
                    <a:lnTo>
                      <a:pt x="6463" y="2970"/>
                    </a:lnTo>
                    <a:cubicBezTo>
                      <a:pt x="6463" y="4201"/>
                      <a:pt x="5462" y="5197"/>
                      <a:pt x="4230" y="5197"/>
                    </a:cubicBezTo>
                    <a:lnTo>
                      <a:pt x="3505" y="5197"/>
                    </a:lnTo>
                    <a:lnTo>
                      <a:pt x="3505" y="4207"/>
                    </a:lnTo>
                    <a:cubicBezTo>
                      <a:pt x="4288" y="4207"/>
                      <a:pt x="4535" y="3516"/>
                      <a:pt x="4604" y="2953"/>
                    </a:cubicBezTo>
                    <a:lnTo>
                      <a:pt x="3505" y="2953"/>
                    </a:lnTo>
                    <a:close/>
                    <a:moveTo>
                      <a:pt x="0" y="2953"/>
                    </a:moveTo>
                    <a:lnTo>
                      <a:pt x="1105" y="2953"/>
                    </a:lnTo>
                    <a:cubicBezTo>
                      <a:pt x="1036" y="3516"/>
                      <a:pt x="794" y="4207"/>
                      <a:pt x="0" y="4207"/>
                    </a:cubicBezTo>
                    <a:lnTo>
                      <a:pt x="0" y="5197"/>
                    </a:lnTo>
                    <a:lnTo>
                      <a:pt x="731" y="5197"/>
                    </a:lnTo>
                    <a:cubicBezTo>
                      <a:pt x="1957" y="5197"/>
                      <a:pt x="2958" y="4201"/>
                      <a:pt x="2958" y="2970"/>
                    </a:cubicBezTo>
                    <a:lnTo>
                      <a:pt x="2958" y="2953"/>
                    </a:lnTo>
                    <a:lnTo>
                      <a:pt x="2958" y="2250"/>
                    </a:lnTo>
                    <a:lnTo>
                      <a:pt x="29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7F8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g3bd93e9f7f5_0_107"/>
              <p:cNvSpPr/>
              <p:nvPr/>
            </p:nvSpPr>
            <p:spPr>
              <a:xfrm>
                <a:off x="7072122" y="1652817"/>
                <a:ext cx="779557" cy="813332"/>
              </a:xfrm>
              <a:custGeom>
                <a:rect b="b" l="l" r="r" t="t"/>
                <a:pathLst>
                  <a:path extrusionOk="0" h="13991" w="13410">
                    <a:moveTo>
                      <a:pt x="12886" y="13991"/>
                    </a:moveTo>
                    <a:lnTo>
                      <a:pt x="525" y="13991"/>
                    </a:lnTo>
                    <a:cubicBezTo>
                      <a:pt x="237" y="13991"/>
                      <a:pt x="1" y="13755"/>
                      <a:pt x="1" y="13467"/>
                    </a:cubicBezTo>
                    <a:lnTo>
                      <a:pt x="1" y="525"/>
                    </a:lnTo>
                    <a:cubicBezTo>
                      <a:pt x="1" y="237"/>
                      <a:pt x="237" y="1"/>
                      <a:pt x="525" y="1"/>
                    </a:cubicBezTo>
                    <a:lnTo>
                      <a:pt x="12886" y="1"/>
                    </a:lnTo>
                    <a:cubicBezTo>
                      <a:pt x="13174" y="1"/>
                      <a:pt x="13410" y="237"/>
                      <a:pt x="13410" y="525"/>
                    </a:cubicBezTo>
                    <a:lnTo>
                      <a:pt x="13410" y="13467"/>
                    </a:lnTo>
                    <a:cubicBezTo>
                      <a:pt x="13410" y="13761"/>
                      <a:pt x="13174" y="13991"/>
                      <a:pt x="12886" y="13991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g3bd93e9f7f5_0_107"/>
              <p:cNvSpPr/>
              <p:nvPr/>
            </p:nvSpPr>
            <p:spPr>
              <a:xfrm>
                <a:off x="7186234" y="1775939"/>
                <a:ext cx="551387" cy="566792"/>
              </a:xfrm>
              <a:custGeom>
                <a:rect b="b" l="l" r="r" t="t"/>
                <a:pathLst>
                  <a:path extrusionOk="0" h="9750" w="9485">
                    <a:moveTo>
                      <a:pt x="9179" y="8167"/>
                    </a:moveTo>
                    <a:lnTo>
                      <a:pt x="8454" y="8167"/>
                    </a:lnTo>
                    <a:lnTo>
                      <a:pt x="8454" y="7131"/>
                    </a:lnTo>
                    <a:lnTo>
                      <a:pt x="7292" y="7131"/>
                    </a:lnTo>
                    <a:lnTo>
                      <a:pt x="7292" y="6561"/>
                    </a:lnTo>
                    <a:lnTo>
                      <a:pt x="7953" y="6561"/>
                    </a:lnTo>
                    <a:cubicBezTo>
                      <a:pt x="8155" y="6561"/>
                      <a:pt x="8316" y="6400"/>
                      <a:pt x="8316" y="6199"/>
                    </a:cubicBezTo>
                    <a:lnTo>
                      <a:pt x="8316" y="4587"/>
                    </a:lnTo>
                    <a:cubicBezTo>
                      <a:pt x="8316" y="4386"/>
                      <a:pt x="8155" y="4219"/>
                      <a:pt x="7953" y="4219"/>
                    </a:cubicBezTo>
                    <a:lnTo>
                      <a:pt x="7292" y="4219"/>
                    </a:lnTo>
                    <a:lnTo>
                      <a:pt x="7292" y="3292"/>
                    </a:lnTo>
                    <a:lnTo>
                      <a:pt x="4892" y="3292"/>
                    </a:lnTo>
                    <a:lnTo>
                      <a:pt x="4892" y="2608"/>
                    </a:lnTo>
                    <a:lnTo>
                      <a:pt x="6814" y="2608"/>
                    </a:lnTo>
                    <a:cubicBezTo>
                      <a:pt x="7004" y="2608"/>
                      <a:pt x="7154" y="2458"/>
                      <a:pt x="7154" y="2268"/>
                    </a:cubicBezTo>
                    <a:lnTo>
                      <a:pt x="7154" y="340"/>
                    </a:lnTo>
                    <a:cubicBezTo>
                      <a:pt x="7154" y="156"/>
                      <a:pt x="7004" y="1"/>
                      <a:pt x="6814" y="1"/>
                    </a:cubicBezTo>
                    <a:lnTo>
                      <a:pt x="2688" y="1"/>
                    </a:lnTo>
                    <a:cubicBezTo>
                      <a:pt x="2498" y="1"/>
                      <a:pt x="2348" y="156"/>
                      <a:pt x="2348" y="340"/>
                    </a:cubicBezTo>
                    <a:lnTo>
                      <a:pt x="2348" y="2268"/>
                    </a:lnTo>
                    <a:cubicBezTo>
                      <a:pt x="2348" y="2458"/>
                      <a:pt x="2498" y="2608"/>
                      <a:pt x="2688" y="2608"/>
                    </a:cubicBezTo>
                    <a:lnTo>
                      <a:pt x="4604" y="2608"/>
                    </a:lnTo>
                    <a:lnTo>
                      <a:pt x="4604" y="3292"/>
                    </a:lnTo>
                    <a:lnTo>
                      <a:pt x="2210" y="3292"/>
                    </a:lnTo>
                    <a:lnTo>
                      <a:pt x="2210" y="4219"/>
                    </a:lnTo>
                    <a:lnTo>
                      <a:pt x="1548" y="4219"/>
                    </a:lnTo>
                    <a:cubicBezTo>
                      <a:pt x="1347" y="4219"/>
                      <a:pt x="1180" y="4386"/>
                      <a:pt x="1180" y="4587"/>
                    </a:cubicBezTo>
                    <a:lnTo>
                      <a:pt x="1180" y="6199"/>
                    </a:lnTo>
                    <a:cubicBezTo>
                      <a:pt x="1180" y="6400"/>
                      <a:pt x="1347" y="6561"/>
                      <a:pt x="1548" y="6561"/>
                    </a:cubicBezTo>
                    <a:lnTo>
                      <a:pt x="2210" y="6561"/>
                    </a:lnTo>
                    <a:lnTo>
                      <a:pt x="2210" y="7131"/>
                    </a:lnTo>
                    <a:lnTo>
                      <a:pt x="1030" y="7131"/>
                    </a:lnTo>
                    <a:lnTo>
                      <a:pt x="1030" y="8167"/>
                    </a:lnTo>
                    <a:lnTo>
                      <a:pt x="305" y="8167"/>
                    </a:lnTo>
                    <a:cubicBezTo>
                      <a:pt x="138" y="8167"/>
                      <a:pt x="0" y="8305"/>
                      <a:pt x="0" y="8472"/>
                    </a:cubicBezTo>
                    <a:lnTo>
                      <a:pt x="0" y="9450"/>
                    </a:lnTo>
                    <a:cubicBezTo>
                      <a:pt x="0" y="9611"/>
                      <a:pt x="138" y="9749"/>
                      <a:pt x="305" y="9749"/>
                    </a:cubicBezTo>
                    <a:lnTo>
                      <a:pt x="2043" y="9749"/>
                    </a:lnTo>
                    <a:cubicBezTo>
                      <a:pt x="2210" y="9749"/>
                      <a:pt x="2348" y="9611"/>
                      <a:pt x="2348" y="9450"/>
                    </a:cubicBezTo>
                    <a:lnTo>
                      <a:pt x="2348" y="8460"/>
                    </a:lnTo>
                    <a:cubicBezTo>
                      <a:pt x="2348" y="8299"/>
                      <a:pt x="2210" y="8161"/>
                      <a:pt x="2043" y="8161"/>
                    </a:cubicBezTo>
                    <a:lnTo>
                      <a:pt x="1318" y="8161"/>
                    </a:lnTo>
                    <a:lnTo>
                      <a:pt x="1318" y="7413"/>
                    </a:lnTo>
                    <a:lnTo>
                      <a:pt x="4598" y="7413"/>
                    </a:lnTo>
                    <a:lnTo>
                      <a:pt x="4598" y="8161"/>
                    </a:lnTo>
                    <a:lnTo>
                      <a:pt x="3873" y="8161"/>
                    </a:lnTo>
                    <a:cubicBezTo>
                      <a:pt x="3706" y="8161"/>
                      <a:pt x="3568" y="8299"/>
                      <a:pt x="3568" y="8460"/>
                    </a:cubicBezTo>
                    <a:lnTo>
                      <a:pt x="3568" y="9450"/>
                    </a:lnTo>
                    <a:cubicBezTo>
                      <a:pt x="3568" y="9611"/>
                      <a:pt x="3706" y="9749"/>
                      <a:pt x="3873" y="9749"/>
                    </a:cubicBezTo>
                    <a:lnTo>
                      <a:pt x="5611" y="9749"/>
                    </a:lnTo>
                    <a:cubicBezTo>
                      <a:pt x="5778" y="9749"/>
                      <a:pt x="5916" y="9611"/>
                      <a:pt x="5916" y="9450"/>
                    </a:cubicBezTo>
                    <a:lnTo>
                      <a:pt x="5916" y="8460"/>
                    </a:lnTo>
                    <a:cubicBezTo>
                      <a:pt x="5916" y="8299"/>
                      <a:pt x="5778" y="8161"/>
                      <a:pt x="5611" y="8161"/>
                    </a:cubicBezTo>
                    <a:lnTo>
                      <a:pt x="4886" y="8161"/>
                    </a:lnTo>
                    <a:lnTo>
                      <a:pt x="4886" y="7413"/>
                    </a:lnTo>
                    <a:lnTo>
                      <a:pt x="8166" y="7413"/>
                    </a:lnTo>
                    <a:lnTo>
                      <a:pt x="8166" y="8161"/>
                    </a:lnTo>
                    <a:lnTo>
                      <a:pt x="7441" y="8161"/>
                    </a:lnTo>
                    <a:cubicBezTo>
                      <a:pt x="7274" y="8161"/>
                      <a:pt x="7136" y="8299"/>
                      <a:pt x="7136" y="8460"/>
                    </a:cubicBezTo>
                    <a:lnTo>
                      <a:pt x="7136" y="9450"/>
                    </a:lnTo>
                    <a:cubicBezTo>
                      <a:pt x="7136" y="9611"/>
                      <a:pt x="7274" y="9749"/>
                      <a:pt x="7441" y="9749"/>
                    </a:cubicBezTo>
                    <a:lnTo>
                      <a:pt x="9179" y="9749"/>
                    </a:lnTo>
                    <a:cubicBezTo>
                      <a:pt x="9346" y="9749"/>
                      <a:pt x="9484" y="9611"/>
                      <a:pt x="9484" y="9450"/>
                    </a:cubicBezTo>
                    <a:lnTo>
                      <a:pt x="9484" y="8460"/>
                    </a:lnTo>
                    <a:cubicBezTo>
                      <a:pt x="9478" y="8299"/>
                      <a:pt x="9346" y="8167"/>
                      <a:pt x="9179" y="8167"/>
                    </a:cubicBezTo>
                    <a:close/>
                    <a:moveTo>
                      <a:pt x="2492" y="7125"/>
                    </a:moveTo>
                    <a:lnTo>
                      <a:pt x="2492" y="6555"/>
                    </a:lnTo>
                    <a:lnTo>
                      <a:pt x="3154" y="6555"/>
                    </a:lnTo>
                    <a:cubicBezTo>
                      <a:pt x="3355" y="6555"/>
                      <a:pt x="3522" y="6389"/>
                      <a:pt x="3522" y="6187"/>
                    </a:cubicBezTo>
                    <a:lnTo>
                      <a:pt x="3522" y="4576"/>
                    </a:lnTo>
                    <a:cubicBezTo>
                      <a:pt x="3522" y="4374"/>
                      <a:pt x="3355" y="4213"/>
                      <a:pt x="3154" y="4213"/>
                    </a:cubicBezTo>
                    <a:lnTo>
                      <a:pt x="2492" y="4213"/>
                    </a:lnTo>
                    <a:lnTo>
                      <a:pt x="2492" y="3569"/>
                    </a:lnTo>
                    <a:lnTo>
                      <a:pt x="7004" y="3569"/>
                    </a:lnTo>
                    <a:lnTo>
                      <a:pt x="7004" y="4213"/>
                    </a:lnTo>
                    <a:lnTo>
                      <a:pt x="6342" y="4213"/>
                    </a:lnTo>
                    <a:cubicBezTo>
                      <a:pt x="6141" y="4213"/>
                      <a:pt x="5974" y="4374"/>
                      <a:pt x="5974" y="4576"/>
                    </a:cubicBezTo>
                    <a:lnTo>
                      <a:pt x="5974" y="6187"/>
                    </a:lnTo>
                    <a:cubicBezTo>
                      <a:pt x="5974" y="6389"/>
                      <a:pt x="6141" y="6555"/>
                      <a:pt x="6342" y="6555"/>
                    </a:cubicBezTo>
                    <a:lnTo>
                      <a:pt x="7004" y="6555"/>
                    </a:lnTo>
                    <a:lnTo>
                      <a:pt x="7004" y="7125"/>
                    </a:lnTo>
                    <a:close/>
                  </a:path>
                </a:pathLst>
              </a:custGeom>
              <a:solidFill>
                <a:srgbClr val="F3F7F8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g3bd93e9f7f5_0_107"/>
              <p:cNvSpPr/>
              <p:nvPr/>
            </p:nvSpPr>
            <p:spPr>
              <a:xfrm>
                <a:off x="7606756" y="2424280"/>
                <a:ext cx="734330" cy="766186"/>
              </a:xfrm>
              <a:custGeom>
                <a:rect b="b" l="l" r="r" t="t"/>
                <a:pathLst>
                  <a:path extrusionOk="0" h="13180" w="12632">
                    <a:moveTo>
                      <a:pt x="12131" y="13179"/>
                    </a:moveTo>
                    <a:lnTo>
                      <a:pt x="495" y="13179"/>
                    </a:lnTo>
                    <a:cubicBezTo>
                      <a:pt x="219" y="13179"/>
                      <a:pt x="0" y="12955"/>
                      <a:pt x="0" y="12684"/>
                    </a:cubicBezTo>
                    <a:lnTo>
                      <a:pt x="0" y="495"/>
                    </a:lnTo>
                    <a:cubicBezTo>
                      <a:pt x="0" y="225"/>
                      <a:pt x="219" y="1"/>
                      <a:pt x="495" y="1"/>
                    </a:cubicBezTo>
                    <a:lnTo>
                      <a:pt x="12131" y="1"/>
                    </a:lnTo>
                    <a:cubicBezTo>
                      <a:pt x="12407" y="1"/>
                      <a:pt x="12632" y="225"/>
                      <a:pt x="12632" y="495"/>
                    </a:cubicBezTo>
                    <a:lnTo>
                      <a:pt x="12632" y="12684"/>
                    </a:lnTo>
                    <a:cubicBezTo>
                      <a:pt x="12620" y="12960"/>
                      <a:pt x="12407" y="13179"/>
                      <a:pt x="12131" y="13179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g3bd93e9f7f5_0_107"/>
              <p:cNvSpPr/>
              <p:nvPr/>
            </p:nvSpPr>
            <p:spPr>
              <a:xfrm>
                <a:off x="7737551" y="2539381"/>
                <a:ext cx="472443" cy="578825"/>
              </a:xfrm>
              <a:custGeom>
                <a:rect b="b" l="l" r="r" t="t"/>
                <a:pathLst>
                  <a:path extrusionOk="0" h="9957" w="8127">
                    <a:moveTo>
                      <a:pt x="8126" y="662"/>
                    </a:moveTo>
                    <a:cubicBezTo>
                      <a:pt x="8126" y="1025"/>
                      <a:pt x="6308" y="1324"/>
                      <a:pt x="4063" y="1324"/>
                    </a:cubicBezTo>
                    <a:cubicBezTo>
                      <a:pt x="1819" y="1324"/>
                      <a:pt x="0" y="1025"/>
                      <a:pt x="0" y="662"/>
                    </a:cubicBezTo>
                    <a:cubicBezTo>
                      <a:pt x="0" y="294"/>
                      <a:pt x="1819" y="0"/>
                      <a:pt x="4063" y="0"/>
                    </a:cubicBezTo>
                    <a:cubicBezTo>
                      <a:pt x="6308" y="0"/>
                      <a:pt x="8126" y="294"/>
                      <a:pt x="8126" y="662"/>
                    </a:cubicBezTo>
                    <a:close/>
                    <a:moveTo>
                      <a:pt x="8126" y="1387"/>
                    </a:moveTo>
                    <a:lnTo>
                      <a:pt x="8126" y="3539"/>
                    </a:lnTo>
                    <a:cubicBezTo>
                      <a:pt x="8126" y="3902"/>
                      <a:pt x="6308" y="4201"/>
                      <a:pt x="4063" y="4201"/>
                    </a:cubicBezTo>
                    <a:cubicBezTo>
                      <a:pt x="1819" y="4201"/>
                      <a:pt x="0" y="3902"/>
                      <a:pt x="0" y="3539"/>
                    </a:cubicBezTo>
                    <a:lnTo>
                      <a:pt x="0" y="1387"/>
                    </a:lnTo>
                    <a:cubicBezTo>
                      <a:pt x="0" y="1755"/>
                      <a:pt x="1819" y="2049"/>
                      <a:pt x="4063" y="2049"/>
                    </a:cubicBezTo>
                    <a:cubicBezTo>
                      <a:pt x="6308" y="2049"/>
                      <a:pt x="8126" y="1755"/>
                      <a:pt x="8126" y="1387"/>
                    </a:cubicBezTo>
                    <a:close/>
                    <a:moveTo>
                      <a:pt x="7510" y="2941"/>
                    </a:moveTo>
                    <a:cubicBezTo>
                      <a:pt x="7510" y="2768"/>
                      <a:pt x="7366" y="2624"/>
                      <a:pt x="7194" y="2624"/>
                    </a:cubicBezTo>
                    <a:cubicBezTo>
                      <a:pt x="7021" y="2624"/>
                      <a:pt x="6877" y="2768"/>
                      <a:pt x="6877" y="2941"/>
                    </a:cubicBezTo>
                    <a:cubicBezTo>
                      <a:pt x="6877" y="3114"/>
                      <a:pt x="7021" y="3257"/>
                      <a:pt x="7194" y="3257"/>
                    </a:cubicBezTo>
                    <a:cubicBezTo>
                      <a:pt x="7366" y="3257"/>
                      <a:pt x="7510" y="3114"/>
                      <a:pt x="7510" y="2941"/>
                    </a:cubicBezTo>
                    <a:close/>
                    <a:moveTo>
                      <a:pt x="8126" y="4265"/>
                    </a:moveTo>
                    <a:lnTo>
                      <a:pt x="8126" y="6417"/>
                    </a:lnTo>
                    <a:cubicBezTo>
                      <a:pt x="8126" y="6779"/>
                      <a:pt x="6308" y="7079"/>
                      <a:pt x="4063" y="7079"/>
                    </a:cubicBezTo>
                    <a:cubicBezTo>
                      <a:pt x="1819" y="7079"/>
                      <a:pt x="0" y="6779"/>
                      <a:pt x="0" y="6417"/>
                    </a:cubicBezTo>
                    <a:lnTo>
                      <a:pt x="0" y="4265"/>
                    </a:lnTo>
                    <a:cubicBezTo>
                      <a:pt x="0" y="4633"/>
                      <a:pt x="1819" y="4926"/>
                      <a:pt x="4063" y="4926"/>
                    </a:cubicBezTo>
                    <a:cubicBezTo>
                      <a:pt x="6308" y="4926"/>
                      <a:pt x="8126" y="4633"/>
                      <a:pt x="8126" y="4265"/>
                    </a:cubicBezTo>
                    <a:close/>
                    <a:moveTo>
                      <a:pt x="7510" y="5818"/>
                    </a:moveTo>
                    <a:cubicBezTo>
                      <a:pt x="7510" y="5646"/>
                      <a:pt x="7366" y="5502"/>
                      <a:pt x="7194" y="5502"/>
                    </a:cubicBezTo>
                    <a:cubicBezTo>
                      <a:pt x="7021" y="5502"/>
                      <a:pt x="6877" y="5646"/>
                      <a:pt x="6877" y="5818"/>
                    </a:cubicBezTo>
                    <a:cubicBezTo>
                      <a:pt x="6877" y="5991"/>
                      <a:pt x="7021" y="6135"/>
                      <a:pt x="7194" y="6135"/>
                    </a:cubicBezTo>
                    <a:cubicBezTo>
                      <a:pt x="7366" y="6135"/>
                      <a:pt x="7510" y="5991"/>
                      <a:pt x="7510" y="5818"/>
                    </a:cubicBezTo>
                    <a:close/>
                    <a:moveTo>
                      <a:pt x="8126" y="7142"/>
                    </a:moveTo>
                    <a:lnTo>
                      <a:pt x="8126" y="9294"/>
                    </a:lnTo>
                    <a:cubicBezTo>
                      <a:pt x="8126" y="9657"/>
                      <a:pt x="6308" y="9956"/>
                      <a:pt x="4063" y="9956"/>
                    </a:cubicBezTo>
                    <a:cubicBezTo>
                      <a:pt x="1819" y="9956"/>
                      <a:pt x="0" y="9657"/>
                      <a:pt x="0" y="9294"/>
                    </a:cubicBezTo>
                    <a:lnTo>
                      <a:pt x="0" y="7142"/>
                    </a:lnTo>
                    <a:cubicBezTo>
                      <a:pt x="0" y="7510"/>
                      <a:pt x="1819" y="7804"/>
                      <a:pt x="4063" y="7804"/>
                    </a:cubicBezTo>
                    <a:cubicBezTo>
                      <a:pt x="6308" y="7804"/>
                      <a:pt x="8126" y="7510"/>
                      <a:pt x="8126" y="7142"/>
                    </a:cubicBezTo>
                    <a:close/>
                    <a:moveTo>
                      <a:pt x="7510" y="8696"/>
                    </a:moveTo>
                    <a:cubicBezTo>
                      <a:pt x="7510" y="8523"/>
                      <a:pt x="7366" y="8379"/>
                      <a:pt x="7194" y="8379"/>
                    </a:cubicBezTo>
                    <a:cubicBezTo>
                      <a:pt x="7021" y="8379"/>
                      <a:pt x="6877" y="8523"/>
                      <a:pt x="6877" y="8696"/>
                    </a:cubicBezTo>
                    <a:cubicBezTo>
                      <a:pt x="6877" y="8868"/>
                      <a:pt x="7021" y="9012"/>
                      <a:pt x="7194" y="9012"/>
                    </a:cubicBezTo>
                    <a:cubicBezTo>
                      <a:pt x="7366" y="9012"/>
                      <a:pt x="7510" y="8868"/>
                      <a:pt x="7510" y="8696"/>
                    </a:cubicBezTo>
                    <a:close/>
                  </a:path>
                </a:pathLst>
              </a:custGeom>
              <a:solidFill>
                <a:srgbClr val="F3F7F8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g3bd93e9f7f5_0_107"/>
              <p:cNvSpPr/>
              <p:nvPr/>
            </p:nvSpPr>
            <p:spPr>
              <a:xfrm>
                <a:off x="7990132" y="1845523"/>
                <a:ext cx="249912" cy="202824"/>
              </a:xfrm>
              <a:custGeom>
                <a:rect b="b" l="l" r="r" t="t"/>
                <a:pathLst>
                  <a:path extrusionOk="0" h="3489" w="4299">
                    <a:moveTo>
                      <a:pt x="2331" y="6"/>
                    </a:moveTo>
                    <a:lnTo>
                      <a:pt x="4299" y="6"/>
                    </a:lnTo>
                    <a:lnTo>
                      <a:pt x="4299" y="1508"/>
                    </a:lnTo>
                    <a:lnTo>
                      <a:pt x="4299" y="1986"/>
                    </a:lnTo>
                    <a:lnTo>
                      <a:pt x="4299" y="1998"/>
                    </a:lnTo>
                    <a:cubicBezTo>
                      <a:pt x="4299" y="2821"/>
                      <a:pt x="3631" y="3488"/>
                      <a:pt x="2814" y="3488"/>
                    </a:cubicBezTo>
                    <a:lnTo>
                      <a:pt x="2331" y="3488"/>
                    </a:lnTo>
                    <a:lnTo>
                      <a:pt x="2331" y="2826"/>
                    </a:lnTo>
                    <a:cubicBezTo>
                      <a:pt x="2854" y="2826"/>
                      <a:pt x="3021" y="2366"/>
                      <a:pt x="3062" y="1992"/>
                    </a:cubicBezTo>
                    <a:lnTo>
                      <a:pt x="2331" y="1992"/>
                    </a:lnTo>
                    <a:lnTo>
                      <a:pt x="2331" y="6"/>
                    </a:lnTo>
                    <a:close/>
                    <a:moveTo>
                      <a:pt x="0" y="1986"/>
                    </a:moveTo>
                    <a:lnTo>
                      <a:pt x="731" y="1986"/>
                    </a:lnTo>
                    <a:cubicBezTo>
                      <a:pt x="691" y="2360"/>
                      <a:pt x="524" y="2821"/>
                      <a:pt x="0" y="2821"/>
                    </a:cubicBezTo>
                    <a:lnTo>
                      <a:pt x="0" y="3482"/>
                    </a:lnTo>
                    <a:lnTo>
                      <a:pt x="484" y="3482"/>
                    </a:lnTo>
                    <a:cubicBezTo>
                      <a:pt x="1301" y="3482"/>
                      <a:pt x="1968" y="2815"/>
                      <a:pt x="1968" y="1992"/>
                    </a:cubicBezTo>
                    <a:lnTo>
                      <a:pt x="1968" y="1980"/>
                    </a:lnTo>
                    <a:lnTo>
                      <a:pt x="1968" y="1503"/>
                    </a:lnTo>
                    <a:lnTo>
                      <a:pt x="1968" y="1"/>
                    </a:lnTo>
                    <a:lnTo>
                      <a:pt x="0" y="1"/>
                    </a:lnTo>
                    <a:lnTo>
                      <a:pt x="0" y="1986"/>
                    </a:ln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g3bd93e9f7f5_0_107"/>
              <p:cNvSpPr/>
              <p:nvPr/>
            </p:nvSpPr>
            <p:spPr>
              <a:xfrm>
                <a:off x="5923042" y="2617975"/>
                <a:ext cx="480407" cy="493836"/>
              </a:xfrm>
              <a:custGeom>
                <a:rect b="b" l="l" r="r" t="t"/>
                <a:pathLst>
                  <a:path extrusionOk="0" h="8495" w="8264">
                    <a:moveTo>
                      <a:pt x="7999" y="7119"/>
                    </a:moveTo>
                    <a:lnTo>
                      <a:pt x="7366" y="7119"/>
                    </a:lnTo>
                    <a:lnTo>
                      <a:pt x="7366" y="6216"/>
                    </a:lnTo>
                    <a:lnTo>
                      <a:pt x="6348" y="6216"/>
                    </a:lnTo>
                    <a:lnTo>
                      <a:pt x="6348" y="5715"/>
                    </a:lnTo>
                    <a:lnTo>
                      <a:pt x="6923" y="5715"/>
                    </a:lnTo>
                    <a:cubicBezTo>
                      <a:pt x="7096" y="5715"/>
                      <a:pt x="7240" y="5571"/>
                      <a:pt x="7240" y="5399"/>
                    </a:cubicBezTo>
                    <a:lnTo>
                      <a:pt x="7240" y="4000"/>
                    </a:lnTo>
                    <a:cubicBezTo>
                      <a:pt x="7240" y="3828"/>
                      <a:pt x="7096" y="3684"/>
                      <a:pt x="6923" y="3684"/>
                    </a:cubicBezTo>
                    <a:lnTo>
                      <a:pt x="6348" y="3684"/>
                    </a:lnTo>
                    <a:lnTo>
                      <a:pt x="6348" y="2867"/>
                    </a:lnTo>
                    <a:lnTo>
                      <a:pt x="4253" y="2867"/>
                    </a:lnTo>
                    <a:lnTo>
                      <a:pt x="4253" y="2274"/>
                    </a:lnTo>
                    <a:lnTo>
                      <a:pt x="5928" y="2274"/>
                    </a:lnTo>
                    <a:cubicBezTo>
                      <a:pt x="6089" y="2274"/>
                      <a:pt x="6221" y="2141"/>
                      <a:pt x="6221" y="1975"/>
                    </a:cubicBezTo>
                    <a:lnTo>
                      <a:pt x="6221" y="294"/>
                    </a:lnTo>
                    <a:cubicBezTo>
                      <a:pt x="6221" y="133"/>
                      <a:pt x="6094" y="1"/>
                      <a:pt x="5928" y="1"/>
                    </a:cubicBezTo>
                    <a:lnTo>
                      <a:pt x="2331" y="1"/>
                    </a:lnTo>
                    <a:cubicBezTo>
                      <a:pt x="2175" y="1"/>
                      <a:pt x="2037" y="127"/>
                      <a:pt x="2037" y="294"/>
                    </a:cubicBezTo>
                    <a:lnTo>
                      <a:pt x="2037" y="1975"/>
                    </a:lnTo>
                    <a:cubicBezTo>
                      <a:pt x="2037" y="2136"/>
                      <a:pt x="2164" y="2274"/>
                      <a:pt x="2331" y="2274"/>
                    </a:cubicBezTo>
                    <a:lnTo>
                      <a:pt x="4005" y="2274"/>
                    </a:lnTo>
                    <a:lnTo>
                      <a:pt x="4005" y="2867"/>
                    </a:lnTo>
                    <a:lnTo>
                      <a:pt x="1916" y="2867"/>
                    </a:lnTo>
                    <a:lnTo>
                      <a:pt x="1916" y="3684"/>
                    </a:lnTo>
                    <a:lnTo>
                      <a:pt x="1341" y="3684"/>
                    </a:lnTo>
                    <a:cubicBezTo>
                      <a:pt x="1168" y="3684"/>
                      <a:pt x="1024" y="3828"/>
                      <a:pt x="1024" y="4000"/>
                    </a:cubicBezTo>
                    <a:lnTo>
                      <a:pt x="1024" y="5399"/>
                    </a:lnTo>
                    <a:cubicBezTo>
                      <a:pt x="1024" y="5571"/>
                      <a:pt x="1168" y="5715"/>
                      <a:pt x="1341" y="5715"/>
                    </a:cubicBezTo>
                    <a:lnTo>
                      <a:pt x="1916" y="5715"/>
                    </a:lnTo>
                    <a:lnTo>
                      <a:pt x="1916" y="6216"/>
                    </a:lnTo>
                    <a:lnTo>
                      <a:pt x="892" y="6216"/>
                    </a:lnTo>
                    <a:lnTo>
                      <a:pt x="892" y="7119"/>
                    </a:lnTo>
                    <a:lnTo>
                      <a:pt x="259" y="7119"/>
                    </a:lnTo>
                    <a:cubicBezTo>
                      <a:pt x="115" y="7119"/>
                      <a:pt x="0" y="7234"/>
                      <a:pt x="0" y="7378"/>
                    </a:cubicBezTo>
                    <a:lnTo>
                      <a:pt x="0" y="8236"/>
                    </a:lnTo>
                    <a:cubicBezTo>
                      <a:pt x="0" y="8380"/>
                      <a:pt x="115" y="8495"/>
                      <a:pt x="259" y="8495"/>
                    </a:cubicBezTo>
                    <a:lnTo>
                      <a:pt x="1778" y="8495"/>
                    </a:lnTo>
                    <a:cubicBezTo>
                      <a:pt x="1922" y="8495"/>
                      <a:pt x="2037" y="8380"/>
                      <a:pt x="2037" y="8236"/>
                    </a:cubicBezTo>
                    <a:lnTo>
                      <a:pt x="2037" y="7378"/>
                    </a:lnTo>
                    <a:cubicBezTo>
                      <a:pt x="2037" y="7234"/>
                      <a:pt x="1922" y="7119"/>
                      <a:pt x="1778" y="7119"/>
                    </a:cubicBezTo>
                    <a:lnTo>
                      <a:pt x="1145" y="7119"/>
                    </a:lnTo>
                    <a:lnTo>
                      <a:pt x="1145" y="6463"/>
                    </a:lnTo>
                    <a:lnTo>
                      <a:pt x="4005" y="6463"/>
                    </a:lnTo>
                    <a:lnTo>
                      <a:pt x="4005" y="7119"/>
                    </a:lnTo>
                    <a:lnTo>
                      <a:pt x="3372" y="7119"/>
                    </a:lnTo>
                    <a:cubicBezTo>
                      <a:pt x="3229" y="7119"/>
                      <a:pt x="3113" y="7234"/>
                      <a:pt x="3113" y="7378"/>
                    </a:cubicBezTo>
                    <a:lnTo>
                      <a:pt x="3113" y="8236"/>
                    </a:lnTo>
                    <a:cubicBezTo>
                      <a:pt x="3113" y="8380"/>
                      <a:pt x="3229" y="8495"/>
                      <a:pt x="3372" y="8495"/>
                    </a:cubicBezTo>
                    <a:lnTo>
                      <a:pt x="4892" y="8495"/>
                    </a:lnTo>
                    <a:cubicBezTo>
                      <a:pt x="5036" y="8495"/>
                      <a:pt x="5151" y="8380"/>
                      <a:pt x="5151" y="8236"/>
                    </a:cubicBezTo>
                    <a:lnTo>
                      <a:pt x="5151" y="7378"/>
                    </a:lnTo>
                    <a:cubicBezTo>
                      <a:pt x="5151" y="7234"/>
                      <a:pt x="5036" y="7119"/>
                      <a:pt x="4892" y="7119"/>
                    </a:cubicBezTo>
                    <a:lnTo>
                      <a:pt x="4259" y="7119"/>
                    </a:lnTo>
                    <a:lnTo>
                      <a:pt x="4259" y="6463"/>
                    </a:lnTo>
                    <a:lnTo>
                      <a:pt x="7119" y="6463"/>
                    </a:lnTo>
                    <a:lnTo>
                      <a:pt x="7119" y="7119"/>
                    </a:lnTo>
                    <a:lnTo>
                      <a:pt x="6486" y="7119"/>
                    </a:lnTo>
                    <a:cubicBezTo>
                      <a:pt x="6342" y="7119"/>
                      <a:pt x="6227" y="7234"/>
                      <a:pt x="6227" y="7378"/>
                    </a:cubicBezTo>
                    <a:lnTo>
                      <a:pt x="6227" y="8236"/>
                    </a:lnTo>
                    <a:cubicBezTo>
                      <a:pt x="6227" y="8380"/>
                      <a:pt x="6342" y="8495"/>
                      <a:pt x="6486" y="8495"/>
                    </a:cubicBezTo>
                    <a:lnTo>
                      <a:pt x="8005" y="8495"/>
                    </a:lnTo>
                    <a:cubicBezTo>
                      <a:pt x="8149" y="8495"/>
                      <a:pt x="8264" y="8380"/>
                      <a:pt x="8264" y="8236"/>
                    </a:cubicBezTo>
                    <a:lnTo>
                      <a:pt x="8264" y="7378"/>
                    </a:lnTo>
                    <a:cubicBezTo>
                      <a:pt x="8264" y="7234"/>
                      <a:pt x="8143" y="7119"/>
                      <a:pt x="7999" y="7119"/>
                    </a:cubicBezTo>
                    <a:close/>
                    <a:moveTo>
                      <a:pt x="2164" y="6216"/>
                    </a:moveTo>
                    <a:lnTo>
                      <a:pt x="2164" y="5715"/>
                    </a:lnTo>
                    <a:lnTo>
                      <a:pt x="2739" y="5715"/>
                    </a:lnTo>
                    <a:cubicBezTo>
                      <a:pt x="2912" y="5715"/>
                      <a:pt x="3056" y="5571"/>
                      <a:pt x="3056" y="5399"/>
                    </a:cubicBezTo>
                    <a:lnTo>
                      <a:pt x="3056" y="4000"/>
                    </a:lnTo>
                    <a:cubicBezTo>
                      <a:pt x="3056" y="3828"/>
                      <a:pt x="2912" y="3684"/>
                      <a:pt x="2739" y="3684"/>
                    </a:cubicBezTo>
                    <a:lnTo>
                      <a:pt x="2164" y="3684"/>
                    </a:lnTo>
                    <a:lnTo>
                      <a:pt x="2164" y="3120"/>
                    </a:lnTo>
                    <a:lnTo>
                      <a:pt x="6100" y="3120"/>
                    </a:lnTo>
                    <a:lnTo>
                      <a:pt x="6100" y="3684"/>
                    </a:lnTo>
                    <a:lnTo>
                      <a:pt x="5525" y="3684"/>
                    </a:lnTo>
                    <a:cubicBezTo>
                      <a:pt x="5352" y="3684"/>
                      <a:pt x="5208" y="3828"/>
                      <a:pt x="5208" y="4000"/>
                    </a:cubicBezTo>
                    <a:lnTo>
                      <a:pt x="5208" y="5399"/>
                    </a:lnTo>
                    <a:cubicBezTo>
                      <a:pt x="5208" y="5571"/>
                      <a:pt x="5352" y="5715"/>
                      <a:pt x="5525" y="5715"/>
                    </a:cubicBezTo>
                    <a:lnTo>
                      <a:pt x="6100" y="5715"/>
                    </a:lnTo>
                    <a:lnTo>
                      <a:pt x="6100" y="6216"/>
                    </a:ln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g3bd93e9f7f5_0_107"/>
              <p:cNvSpPr/>
              <p:nvPr/>
            </p:nvSpPr>
            <p:spPr>
              <a:xfrm>
                <a:off x="6583703" y="1728446"/>
                <a:ext cx="289442" cy="354318"/>
              </a:xfrm>
              <a:custGeom>
                <a:rect b="b" l="l" r="r" t="t"/>
                <a:pathLst>
                  <a:path extrusionOk="0" h="6095" w="4979">
                    <a:moveTo>
                      <a:pt x="4979" y="403"/>
                    </a:moveTo>
                    <a:cubicBezTo>
                      <a:pt x="4979" y="628"/>
                      <a:pt x="3862" y="806"/>
                      <a:pt x="2493" y="806"/>
                    </a:cubicBezTo>
                    <a:cubicBezTo>
                      <a:pt x="1117" y="806"/>
                      <a:pt x="1" y="628"/>
                      <a:pt x="1" y="403"/>
                    </a:cubicBezTo>
                    <a:cubicBezTo>
                      <a:pt x="1" y="179"/>
                      <a:pt x="1117" y="1"/>
                      <a:pt x="2493" y="1"/>
                    </a:cubicBezTo>
                    <a:cubicBezTo>
                      <a:pt x="3862" y="1"/>
                      <a:pt x="4979" y="179"/>
                      <a:pt x="4979" y="403"/>
                    </a:cubicBezTo>
                    <a:close/>
                    <a:moveTo>
                      <a:pt x="4979" y="847"/>
                    </a:moveTo>
                    <a:lnTo>
                      <a:pt x="4979" y="2164"/>
                    </a:lnTo>
                    <a:cubicBezTo>
                      <a:pt x="4979" y="2389"/>
                      <a:pt x="3862" y="2567"/>
                      <a:pt x="2493" y="2567"/>
                    </a:cubicBezTo>
                    <a:cubicBezTo>
                      <a:pt x="1117" y="2567"/>
                      <a:pt x="1" y="2389"/>
                      <a:pt x="1" y="2164"/>
                    </a:cubicBezTo>
                    <a:lnTo>
                      <a:pt x="1" y="847"/>
                    </a:lnTo>
                    <a:cubicBezTo>
                      <a:pt x="1" y="1071"/>
                      <a:pt x="1117" y="1249"/>
                      <a:pt x="2493" y="1249"/>
                    </a:cubicBezTo>
                    <a:cubicBezTo>
                      <a:pt x="3862" y="1249"/>
                      <a:pt x="4979" y="1071"/>
                      <a:pt x="4979" y="847"/>
                    </a:cubicBezTo>
                    <a:close/>
                    <a:moveTo>
                      <a:pt x="4599" y="1796"/>
                    </a:moveTo>
                    <a:cubicBezTo>
                      <a:pt x="4599" y="1692"/>
                      <a:pt x="4513" y="1606"/>
                      <a:pt x="4403" y="1606"/>
                    </a:cubicBezTo>
                    <a:cubicBezTo>
                      <a:pt x="4294" y="1606"/>
                      <a:pt x="4208" y="1692"/>
                      <a:pt x="4208" y="1796"/>
                    </a:cubicBezTo>
                    <a:cubicBezTo>
                      <a:pt x="4208" y="1905"/>
                      <a:pt x="4294" y="1992"/>
                      <a:pt x="4403" y="1992"/>
                    </a:cubicBezTo>
                    <a:cubicBezTo>
                      <a:pt x="4513" y="1992"/>
                      <a:pt x="4599" y="1905"/>
                      <a:pt x="4599" y="1796"/>
                    </a:cubicBezTo>
                    <a:close/>
                    <a:moveTo>
                      <a:pt x="4979" y="2613"/>
                    </a:moveTo>
                    <a:lnTo>
                      <a:pt x="4979" y="3925"/>
                    </a:lnTo>
                    <a:cubicBezTo>
                      <a:pt x="4979" y="4150"/>
                      <a:pt x="3862" y="4328"/>
                      <a:pt x="2493" y="4328"/>
                    </a:cubicBezTo>
                    <a:cubicBezTo>
                      <a:pt x="1117" y="4328"/>
                      <a:pt x="1" y="4150"/>
                      <a:pt x="1" y="3925"/>
                    </a:cubicBezTo>
                    <a:lnTo>
                      <a:pt x="1" y="2613"/>
                    </a:lnTo>
                    <a:cubicBezTo>
                      <a:pt x="1" y="2832"/>
                      <a:pt x="1117" y="3016"/>
                      <a:pt x="2493" y="3016"/>
                    </a:cubicBezTo>
                    <a:cubicBezTo>
                      <a:pt x="3862" y="3016"/>
                      <a:pt x="4979" y="2832"/>
                      <a:pt x="4979" y="2613"/>
                    </a:cubicBezTo>
                    <a:close/>
                    <a:moveTo>
                      <a:pt x="4599" y="3563"/>
                    </a:moveTo>
                    <a:cubicBezTo>
                      <a:pt x="4599" y="3453"/>
                      <a:pt x="4513" y="3367"/>
                      <a:pt x="4403" y="3367"/>
                    </a:cubicBezTo>
                    <a:cubicBezTo>
                      <a:pt x="4294" y="3367"/>
                      <a:pt x="4208" y="3453"/>
                      <a:pt x="4208" y="3563"/>
                    </a:cubicBezTo>
                    <a:cubicBezTo>
                      <a:pt x="4208" y="3666"/>
                      <a:pt x="4294" y="3753"/>
                      <a:pt x="4403" y="3753"/>
                    </a:cubicBezTo>
                    <a:cubicBezTo>
                      <a:pt x="4513" y="3753"/>
                      <a:pt x="4599" y="3666"/>
                      <a:pt x="4599" y="3563"/>
                    </a:cubicBezTo>
                    <a:close/>
                    <a:moveTo>
                      <a:pt x="4979" y="4374"/>
                    </a:moveTo>
                    <a:lnTo>
                      <a:pt x="4979" y="5692"/>
                    </a:lnTo>
                    <a:cubicBezTo>
                      <a:pt x="4979" y="5911"/>
                      <a:pt x="3862" y="6095"/>
                      <a:pt x="2493" y="6095"/>
                    </a:cubicBezTo>
                    <a:cubicBezTo>
                      <a:pt x="1117" y="6095"/>
                      <a:pt x="1" y="5911"/>
                      <a:pt x="1" y="5692"/>
                    </a:cubicBezTo>
                    <a:lnTo>
                      <a:pt x="1" y="4374"/>
                    </a:lnTo>
                    <a:cubicBezTo>
                      <a:pt x="1" y="4599"/>
                      <a:pt x="1117" y="4777"/>
                      <a:pt x="2493" y="4777"/>
                    </a:cubicBezTo>
                    <a:cubicBezTo>
                      <a:pt x="3862" y="4777"/>
                      <a:pt x="4979" y="4599"/>
                      <a:pt x="4979" y="4374"/>
                    </a:cubicBezTo>
                    <a:close/>
                    <a:moveTo>
                      <a:pt x="4599" y="5324"/>
                    </a:moveTo>
                    <a:cubicBezTo>
                      <a:pt x="4599" y="5214"/>
                      <a:pt x="4513" y="5128"/>
                      <a:pt x="4403" y="5128"/>
                    </a:cubicBezTo>
                    <a:cubicBezTo>
                      <a:pt x="4294" y="5128"/>
                      <a:pt x="4208" y="5214"/>
                      <a:pt x="4208" y="5324"/>
                    </a:cubicBezTo>
                    <a:cubicBezTo>
                      <a:pt x="4208" y="5433"/>
                      <a:pt x="4294" y="5519"/>
                      <a:pt x="4403" y="5519"/>
                    </a:cubicBezTo>
                    <a:cubicBezTo>
                      <a:pt x="4513" y="5519"/>
                      <a:pt x="4599" y="5433"/>
                      <a:pt x="4599" y="5324"/>
                    </a:cubicBez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8" name="Google Shape;748;g3bd93e9f7f5_0_107"/>
            <p:cNvGrpSpPr/>
            <p:nvPr/>
          </p:nvGrpSpPr>
          <p:grpSpPr>
            <a:xfrm>
              <a:off x="6440272" y="769535"/>
              <a:ext cx="1749455" cy="858630"/>
              <a:chOff x="6440272" y="769535"/>
              <a:chExt cx="1749455" cy="858630"/>
            </a:xfrm>
          </p:grpSpPr>
          <p:sp>
            <p:nvSpPr>
              <p:cNvPr id="749" name="Google Shape;749;g3bd93e9f7f5_0_107"/>
              <p:cNvSpPr/>
              <p:nvPr/>
            </p:nvSpPr>
            <p:spPr>
              <a:xfrm rot="-5400000">
                <a:off x="7670622" y="769535"/>
                <a:ext cx="206055" cy="206055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g3bd93e9f7f5_0_107"/>
              <p:cNvSpPr/>
              <p:nvPr/>
            </p:nvSpPr>
            <p:spPr>
              <a:xfrm rot="-5400000">
                <a:off x="6440272" y="1282228"/>
                <a:ext cx="139874" cy="139874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g3bd93e9f7f5_0_107"/>
              <p:cNvSpPr/>
              <p:nvPr/>
            </p:nvSpPr>
            <p:spPr>
              <a:xfrm rot="-5400000">
                <a:off x="7176684" y="923603"/>
                <a:ext cx="139874" cy="139874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g3bd93e9f7f5_0_107"/>
              <p:cNvSpPr/>
              <p:nvPr/>
            </p:nvSpPr>
            <p:spPr>
              <a:xfrm rot="-5400000">
                <a:off x="7983672" y="1422110"/>
                <a:ext cx="206055" cy="206055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g3bd93e9f7f5_0_107"/>
              <p:cNvSpPr/>
              <p:nvPr/>
            </p:nvSpPr>
            <p:spPr>
              <a:xfrm rot="-5400000">
                <a:off x="7703709" y="1244278"/>
                <a:ext cx="139874" cy="139874"/>
              </a:xfrm>
              <a:custGeom>
                <a:rect b="b" l="l" r="r" t="t"/>
                <a:pathLst>
                  <a:path extrusionOk="0" h="6648" w="6648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46250" lIns="46250" spcFirstLastPara="1" rIns="46250" wrap="square" tIns="462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54" name="Google Shape;754;g3bd93e9f7f5_0_107"/>
            <p:cNvSpPr/>
            <p:nvPr/>
          </p:nvSpPr>
          <p:spPr>
            <a:xfrm>
              <a:off x="8189731" y="2120047"/>
              <a:ext cx="412338" cy="411893"/>
            </a:xfrm>
            <a:custGeom>
              <a:rect b="b" l="l" r="r" t="t"/>
              <a:pathLst>
                <a:path extrusionOk="0" fill="none" h="6486" w="6493">
                  <a:moveTo>
                    <a:pt x="6486" y="3027"/>
                  </a:moveTo>
                  <a:cubicBezTo>
                    <a:pt x="6475" y="2929"/>
                    <a:pt x="6417" y="2837"/>
                    <a:pt x="6325" y="2803"/>
                  </a:cubicBezTo>
                  <a:lnTo>
                    <a:pt x="6084" y="2693"/>
                  </a:lnTo>
                  <a:cubicBezTo>
                    <a:pt x="6009" y="2665"/>
                    <a:pt x="5951" y="2601"/>
                    <a:pt x="5928" y="2521"/>
                  </a:cubicBezTo>
                  <a:lnTo>
                    <a:pt x="5928" y="2521"/>
                  </a:lnTo>
                  <a:cubicBezTo>
                    <a:pt x="5911" y="2446"/>
                    <a:pt x="5922" y="2365"/>
                    <a:pt x="5974" y="2302"/>
                  </a:cubicBezTo>
                  <a:lnTo>
                    <a:pt x="6130" y="2083"/>
                  </a:lnTo>
                  <a:cubicBezTo>
                    <a:pt x="6187" y="2009"/>
                    <a:pt x="6204" y="1899"/>
                    <a:pt x="6153" y="1813"/>
                  </a:cubicBezTo>
                  <a:cubicBezTo>
                    <a:pt x="6089" y="1681"/>
                    <a:pt x="6014" y="1560"/>
                    <a:pt x="5945" y="1445"/>
                  </a:cubicBezTo>
                  <a:cubicBezTo>
                    <a:pt x="5888" y="1364"/>
                    <a:pt x="5796" y="1312"/>
                    <a:pt x="5692" y="1330"/>
                  </a:cubicBezTo>
                  <a:lnTo>
                    <a:pt x="5427" y="1358"/>
                  </a:lnTo>
                  <a:cubicBezTo>
                    <a:pt x="5347" y="1364"/>
                    <a:pt x="5266" y="1335"/>
                    <a:pt x="5209" y="1278"/>
                  </a:cubicBezTo>
                  <a:lnTo>
                    <a:pt x="5209" y="1278"/>
                  </a:lnTo>
                  <a:cubicBezTo>
                    <a:pt x="5151" y="1220"/>
                    <a:pt x="5122" y="1145"/>
                    <a:pt x="5134" y="1065"/>
                  </a:cubicBezTo>
                  <a:lnTo>
                    <a:pt x="5163" y="800"/>
                  </a:lnTo>
                  <a:cubicBezTo>
                    <a:pt x="5174" y="696"/>
                    <a:pt x="5122" y="604"/>
                    <a:pt x="5048" y="547"/>
                  </a:cubicBezTo>
                  <a:cubicBezTo>
                    <a:pt x="4927" y="466"/>
                    <a:pt x="4806" y="397"/>
                    <a:pt x="4679" y="340"/>
                  </a:cubicBezTo>
                  <a:cubicBezTo>
                    <a:pt x="4593" y="294"/>
                    <a:pt x="4484" y="299"/>
                    <a:pt x="4403" y="357"/>
                  </a:cubicBezTo>
                  <a:lnTo>
                    <a:pt x="4190" y="518"/>
                  </a:lnTo>
                  <a:cubicBezTo>
                    <a:pt x="4127" y="570"/>
                    <a:pt x="4046" y="581"/>
                    <a:pt x="3966" y="558"/>
                  </a:cubicBezTo>
                  <a:lnTo>
                    <a:pt x="3966" y="558"/>
                  </a:lnTo>
                  <a:cubicBezTo>
                    <a:pt x="3885" y="535"/>
                    <a:pt x="3822" y="489"/>
                    <a:pt x="3793" y="409"/>
                  </a:cubicBezTo>
                  <a:lnTo>
                    <a:pt x="3684" y="167"/>
                  </a:lnTo>
                  <a:cubicBezTo>
                    <a:pt x="3649" y="81"/>
                    <a:pt x="3563" y="12"/>
                    <a:pt x="3459" y="6"/>
                  </a:cubicBezTo>
                  <a:cubicBezTo>
                    <a:pt x="3390" y="0"/>
                    <a:pt x="3315" y="0"/>
                    <a:pt x="3246" y="0"/>
                  </a:cubicBezTo>
                  <a:cubicBezTo>
                    <a:pt x="3172" y="0"/>
                    <a:pt x="3103" y="0"/>
                    <a:pt x="3028" y="6"/>
                  </a:cubicBezTo>
                  <a:cubicBezTo>
                    <a:pt x="2930" y="12"/>
                    <a:pt x="2849" y="69"/>
                    <a:pt x="2809" y="167"/>
                  </a:cubicBezTo>
                  <a:lnTo>
                    <a:pt x="2700" y="409"/>
                  </a:lnTo>
                  <a:cubicBezTo>
                    <a:pt x="2671" y="484"/>
                    <a:pt x="2608" y="541"/>
                    <a:pt x="2527" y="558"/>
                  </a:cubicBezTo>
                  <a:lnTo>
                    <a:pt x="2527" y="558"/>
                  </a:lnTo>
                  <a:cubicBezTo>
                    <a:pt x="2446" y="581"/>
                    <a:pt x="2366" y="570"/>
                    <a:pt x="2303" y="518"/>
                  </a:cubicBezTo>
                  <a:lnTo>
                    <a:pt x="2090" y="357"/>
                  </a:lnTo>
                  <a:cubicBezTo>
                    <a:pt x="2009" y="299"/>
                    <a:pt x="1900" y="288"/>
                    <a:pt x="1813" y="340"/>
                  </a:cubicBezTo>
                  <a:cubicBezTo>
                    <a:pt x="1687" y="403"/>
                    <a:pt x="1560" y="472"/>
                    <a:pt x="1445" y="547"/>
                  </a:cubicBezTo>
                  <a:cubicBezTo>
                    <a:pt x="1370" y="604"/>
                    <a:pt x="1319" y="696"/>
                    <a:pt x="1330" y="800"/>
                  </a:cubicBezTo>
                  <a:lnTo>
                    <a:pt x="1359" y="1065"/>
                  </a:lnTo>
                  <a:cubicBezTo>
                    <a:pt x="1370" y="1145"/>
                    <a:pt x="1342" y="1220"/>
                    <a:pt x="1284" y="1278"/>
                  </a:cubicBezTo>
                  <a:lnTo>
                    <a:pt x="1284" y="1278"/>
                  </a:lnTo>
                  <a:cubicBezTo>
                    <a:pt x="1226" y="1335"/>
                    <a:pt x="1146" y="1364"/>
                    <a:pt x="1065" y="1358"/>
                  </a:cubicBezTo>
                  <a:lnTo>
                    <a:pt x="801" y="1330"/>
                  </a:lnTo>
                  <a:cubicBezTo>
                    <a:pt x="697" y="1318"/>
                    <a:pt x="605" y="1364"/>
                    <a:pt x="547" y="1445"/>
                  </a:cubicBezTo>
                  <a:cubicBezTo>
                    <a:pt x="467" y="1560"/>
                    <a:pt x="398" y="1681"/>
                    <a:pt x="340" y="1813"/>
                  </a:cubicBezTo>
                  <a:cubicBezTo>
                    <a:pt x="294" y="1899"/>
                    <a:pt x="306" y="2003"/>
                    <a:pt x="363" y="2083"/>
                  </a:cubicBezTo>
                  <a:lnTo>
                    <a:pt x="519" y="2302"/>
                  </a:lnTo>
                  <a:cubicBezTo>
                    <a:pt x="570" y="2365"/>
                    <a:pt x="582" y="2446"/>
                    <a:pt x="565" y="2521"/>
                  </a:cubicBezTo>
                  <a:lnTo>
                    <a:pt x="565" y="2521"/>
                  </a:lnTo>
                  <a:cubicBezTo>
                    <a:pt x="542" y="2601"/>
                    <a:pt x="490" y="2665"/>
                    <a:pt x="409" y="2693"/>
                  </a:cubicBezTo>
                  <a:lnTo>
                    <a:pt x="168" y="2803"/>
                  </a:lnTo>
                  <a:cubicBezTo>
                    <a:pt x="81" y="2837"/>
                    <a:pt x="18" y="2924"/>
                    <a:pt x="6" y="3027"/>
                  </a:cubicBezTo>
                  <a:cubicBezTo>
                    <a:pt x="1" y="3102"/>
                    <a:pt x="1" y="3171"/>
                    <a:pt x="1" y="3246"/>
                  </a:cubicBezTo>
                  <a:cubicBezTo>
                    <a:pt x="1" y="3315"/>
                    <a:pt x="1" y="3390"/>
                    <a:pt x="6" y="3459"/>
                  </a:cubicBezTo>
                  <a:cubicBezTo>
                    <a:pt x="18" y="3557"/>
                    <a:pt x="75" y="3637"/>
                    <a:pt x="168" y="3683"/>
                  </a:cubicBezTo>
                  <a:lnTo>
                    <a:pt x="409" y="3793"/>
                  </a:lnTo>
                  <a:cubicBezTo>
                    <a:pt x="484" y="3821"/>
                    <a:pt x="542" y="3885"/>
                    <a:pt x="565" y="3965"/>
                  </a:cubicBezTo>
                  <a:lnTo>
                    <a:pt x="565" y="3965"/>
                  </a:lnTo>
                  <a:cubicBezTo>
                    <a:pt x="582" y="4040"/>
                    <a:pt x="570" y="4121"/>
                    <a:pt x="519" y="4184"/>
                  </a:cubicBezTo>
                  <a:lnTo>
                    <a:pt x="363" y="4403"/>
                  </a:lnTo>
                  <a:cubicBezTo>
                    <a:pt x="306" y="4483"/>
                    <a:pt x="288" y="4587"/>
                    <a:pt x="340" y="4673"/>
                  </a:cubicBezTo>
                  <a:cubicBezTo>
                    <a:pt x="404" y="4805"/>
                    <a:pt x="478" y="4926"/>
                    <a:pt x="547" y="5041"/>
                  </a:cubicBezTo>
                  <a:cubicBezTo>
                    <a:pt x="605" y="5122"/>
                    <a:pt x="697" y="5174"/>
                    <a:pt x="801" y="5156"/>
                  </a:cubicBezTo>
                  <a:lnTo>
                    <a:pt x="1065" y="5128"/>
                  </a:lnTo>
                  <a:cubicBezTo>
                    <a:pt x="1146" y="5122"/>
                    <a:pt x="1226" y="5151"/>
                    <a:pt x="1284" y="5208"/>
                  </a:cubicBezTo>
                  <a:lnTo>
                    <a:pt x="1284" y="5208"/>
                  </a:lnTo>
                  <a:cubicBezTo>
                    <a:pt x="1342" y="5266"/>
                    <a:pt x="1370" y="5346"/>
                    <a:pt x="1359" y="5421"/>
                  </a:cubicBezTo>
                  <a:lnTo>
                    <a:pt x="1330" y="5692"/>
                  </a:lnTo>
                  <a:cubicBezTo>
                    <a:pt x="1319" y="5789"/>
                    <a:pt x="1370" y="5882"/>
                    <a:pt x="1445" y="5939"/>
                  </a:cubicBezTo>
                  <a:cubicBezTo>
                    <a:pt x="1560" y="6020"/>
                    <a:pt x="1687" y="6094"/>
                    <a:pt x="1813" y="6152"/>
                  </a:cubicBezTo>
                  <a:cubicBezTo>
                    <a:pt x="1900" y="6192"/>
                    <a:pt x="2009" y="6187"/>
                    <a:pt x="2090" y="6129"/>
                  </a:cubicBezTo>
                  <a:lnTo>
                    <a:pt x="2303" y="5968"/>
                  </a:lnTo>
                  <a:cubicBezTo>
                    <a:pt x="2366" y="5922"/>
                    <a:pt x="2446" y="5905"/>
                    <a:pt x="2527" y="5928"/>
                  </a:cubicBezTo>
                  <a:lnTo>
                    <a:pt x="2527" y="5928"/>
                  </a:lnTo>
                  <a:cubicBezTo>
                    <a:pt x="2608" y="5951"/>
                    <a:pt x="2671" y="5997"/>
                    <a:pt x="2700" y="6077"/>
                  </a:cubicBezTo>
                  <a:lnTo>
                    <a:pt x="2809" y="6325"/>
                  </a:lnTo>
                  <a:cubicBezTo>
                    <a:pt x="2844" y="6411"/>
                    <a:pt x="2930" y="6474"/>
                    <a:pt x="3028" y="6480"/>
                  </a:cubicBezTo>
                  <a:cubicBezTo>
                    <a:pt x="3103" y="6486"/>
                    <a:pt x="3172" y="6486"/>
                    <a:pt x="3246" y="6486"/>
                  </a:cubicBezTo>
                  <a:cubicBezTo>
                    <a:pt x="3315" y="6486"/>
                    <a:pt x="3390" y="6486"/>
                    <a:pt x="3459" y="6480"/>
                  </a:cubicBezTo>
                  <a:cubicBezTo>
                    <a:pt x="3563" y="6474"/>
                    <a:pt x="3643" y="6417"/>
                    <a:pt x="3684" y="6325"/>
                  </a:cubicBezTo>
                  <a:lnTo>
                    <a:pt x="3793" y="6077"/>
                  </a:lnTo>
                  <a:cubicBezTo>
                    <a:pt x="3822" y="6008"/>
                    <a:pt x="3885" y="5951"/>
                    <a:pt x="3966" y="5928"/>
                  </a:cubicBezTo>
                  <a:lnTo>
                    <a:pt x="3966" y="5928"/>
                  </a:lnTo>
                  <a:cubicBezTo>
                    <a:pt x="4046" y="5905"/>
                    <a:pt x="4121" y="5922"/>
                    <a:pt x="4190" y="5968"/>
                  </a:cubicBezTo>
                  <a:lnTo>
                    <a:pt x="4403" y="6129"/>
                  </a:lnTo>
                  <a:cubicBezTo>
                    <a:pt x="4484" y="6187"/>
                    <a:pt x="4593" y="6198"/>
                    <a:pt x="4679" y="6152"/>
                  </a:cubicBezTo>
                  <a:cubicBezTo>
                    <a:pt x="4806" y="6083"/>
                    <a:pt x="4927" y="6014"/>
                    <a:pt x="5048" y="5939"/>
                  </a:cubicBezTo>
                  <a:cubicBezTo>
                    <a:pt x="5122" y="5882"/>
                    <a:pt x="5174" y="5789"/>
                    <a:pt x="5163" y="5692"/>
                  </a:cubicBezTo>
                  <a:lnTo>
                    <a:pt x="5134" y="5421"/>
                  </a:lnTo>
                  <a:cubicBezTo>
                    <a:pt x="5122" y="5346"/>
                    <a:pt x="5151" y="5266"/>
                    <a:pt x="5209" y="5208"/>
                  </a:cubicBezTo>
                  <a:lnTo>
                    <a:pt x="5209" y="5208"/>
                  </a:lnTo>
                  <a:cubicBezTo>
                    <a:pt x="5266" y="5151"/>
                    <a:pt x="5347" y="5122"/>
                    <a:pt x="5427" y="5128"/>
                  </a:cubicBezTo>
                  <a:lnTo>
                    <a:pt x="5692" y="5156"/>
                  </a:lnTo>
                  <a:cubicBezTo>
                    <a:pt x="5796" y="5174"/>
                    <a:pt x="5888" y="5122"/>
                    <a:pt x="5945" y="5041"/>
                  </a:cubicBezTo>
                  <a:cubicBezTo>
                    <a:pt x="6026" y="4926"/>
                    <a:pt x="6095" y="4805"/>
                    <a:pt x="6153" y="4673"/>
                  </a:cubicBezTo>
                  <a:cubicBezTo>
                    <a:pt x="6199" y="4587"/>
                    <a:pt x="6187" y="4483"/>
                    <a:pt x="6130" y="4403"/>
                  </a:cubicBezTo>
                  <a:lnTo>
                    <a:pt x="5974" y="4184"/>
                  </a:lnTo>
                  <a:cubicBezTo>
                    <a:pt x="5922" y="4121"/>
                    <a:pt x="5911" y="4040"/>
                    <a:pt x="5928" y="3965"/>
                  </a:cubicBezTo>
                  <a:lnTo>
                    <a:pt x="5928" y="3965"/>
                  </a:lnTo>
                  <a:cubicBezTo>
                    <a:pt x="5951" y="3885"/>
                    <a:pt x="6003" y="3821"/>
                    <a:pt x="6084" y="3793"/>
                  </a:cubicBezTo>
                  <a:lnTo>
                    <a:pt x="6325" y="3683"/>
                  </a:lnTo>
                  <a:cubicBezTo>
                    <a:pt x="6412" y="3649"/>
                    <a:pt x="6475" y="3562"/>
                    <a:pt x="6486" y="3459"/>
                  </a:cubicBezTo>
                  <a:cubicBezTo>
                    <a:pt x="6492" y="3390"/>
                    <a:pt x="6492" y="3315"/>
                    <a:pt x="6492" y="3246"/>
                  </a:cubicBezTo>
                  <a:cubicBezTo>
                    <a:pt x="6492" y="3171"/>
                    <a:pt x="6486" y="3102"/>
                    <a:pt x="6486" y="3027"/>
                  </a:cubicBezTo>
                  <a:close/>
                  <a:moveTo>
                    <a:pt x="3246" y="4368"/>
                  </a:moveTo>
                  <a:cubicBezTo>
                    <a:pt x="2625" y="4368"/>
                    <a:pt x="2124" y="3862"/>
                    <a:pt x="2124" y="3246"/>
                  </a:cubicBezTo>
                  <a:cubicBezTo>
                    <a:pt x="2124" y="2624"/>
                    <a:pt x="2625" y="2124"/>
                    <a:pt x="3246" y="2124"/>
                  </a:cubicBezTo>
                  <a:cubicBezTo>
                    <a:pt x="3868" y="2124"/>
                    <a:pt x="4369" y="2624"/>
                    <a:pt x="4369" y="3246"/>
                  </a:cubicBezTo>
                  <a:cubicBezTo>
                    <a:pt x="4369" y="3862"/>
                    <a:pt x="3868" y="4368"/>
                    <a:pt x="3246" y="4368"/>
                  </a:cubicBezTo>
                  <a:close/>
                </a:path>
              </a:pathLst>
            </a:custGeom>
            <a:solidFill>
              <a:srgbClr val="134F5C">
                <a:alpha val="56600"/>
              </a:srgbClr>
            </a:solidFill>
            <a:ln cap="flat" cmpd="sng" w="9625">
              <a:solidFill>
                <a:srgbClr val="134F5C"/>
              </a:solidFill>
              <a:prstDash val="solid"/>
              <a:miter lim="5754"/>
              <a:headEnd len="sm" w="sm" type="none"/>
              <a:tailEnd len="sm" w="sm" type="none"/>
            </a:ln>
          </p:spPr>
          <p:txBody>
            <a:bodyPr anchorCtr="0" anchor="ctr" bIns="46250" lIns="46250" spcFirstLastPara="1" rIns="46250" wrap="square" tIns="462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g3bd93e9f7f5_0_107"/>
            <p:cNvSpPr/>
            <p:nvPr/>
          </p:nvSpPr>
          <p:spPr>
            <a:xfrm>
              <a:off x="7235030" y="2898432"/>
              <a:ext cx="259947" cy="259667"/>
            </a:xfrm>
            <a:custGeom>
              <a:rect b="b" l="l" r="r" t="t"/>
              <a:pathLst>
                <a:path extrusionOk="0" fill="none" h="6486" w="6493">
                  <a:moveTo>
                    <a:pt x="6486" y="3027"/>
                  </a:moveTo>
                  <a:cubicBezTo>
                    <a:pt x="6475" y="2929"/>
                    <a:pt x="6417" y="2837"/>
                    <a:pt x="6325" y="2803"/>
                  </a:cubicBezTo>
                  <a:lnTo>
                    <a:pt x="6084" y="2693"/>
                  </a:lnTo>
                  <a:cubicBezTo>
                    <a:pt x="6009" y="2665"/>
                    <a:pt x="5951" y="2601"/>
                    <a:pt x="5928" y="2521"/>
                  </a:cubicBezTo>
                  <a:lnTo>
                    <a:pt x="5928" y="2521"/>
                  </a:lnTo>
                  <a:cubicBezTo>
                    <a:pt x="5911" y="2446"/>
                    <a:pt x="5922" y="2365"/>
                    <a:pt x="5974" y="2302"/>
                  </a:cubicBezTo>
                  <a:lnTo>
                    <a:pt x="6130" y="2083"/>
                  </a:lnTo>
                  <a:cubicBezTo>
                    <a:pt x="6187" y="2009"/>
                    <a:pt x="6204" y="1899"/>
                    <a:pt x="6153" y="1813"/>
                  </a:cubicBezTo>
                  <a:cubicBezTo>
                    <a:pt x="6089" y="1681"/>
                    <a:pt x="6014" y="1560"/>
                    <a:pt x="5945" y="1445"/>
                  </a:cubicBezTo>
                  <a:cubicBezTo>
                    <a:pt x="5888" y="1364"/>
                    <a:pt x="5796" y="1312"/>
                    <a:pt x="5692" y="1330"/>
                  </a:cubicBezTo>
                  <a:lnTo>
                    <a:pt x="5427" y="1358"/>
                  </a:lnTo>
                  <a:cubicBezTo>
                    <a:pt x="5347" y="1364"/>
                    <a:pt x="5266" y="1335"/>
                    <a:pt x="5209" y="1278"/>
                  </a:cubicBezTo>
                  <a:lnTo>
                    <a:pt x="5209" y="1278"/>
                  </a:lnTo>
                  <a:cubicBezTo>
                    <a:pt x="5151" y="1220"/>
                    <a:pt x="5122" y="1145"/>
                    <a:pt x="5134" y="1065"/>
                  </a:cubicBezTo>
                  <a:lnTo>
                    <a:pt x="5163" y="800"/>
                  </a:lnTo>
                  <a:cubicBezTo>
                    <a:pt x="5174" y="696"/>
                    <a:pt x="5122" y="604"/>
                    <a:pt x="5048" y="547"/>
                  </a:cubicBezTo>
                  <a:cubicBezTo>
                    <a:pt x="4927" y="466"/>
                    <a:pt x="4806" y="397"/>
                    <a:pt x="4679" y="340"/>
                  </a:cubicBezTo>
                  <a:cubicBezTo>
                    <a:pt x="4593" y="294"/>
                    <a:pt x="4484" y="299"/>
                    <a:pt x="4403" y="357"/>
                  </a:cubicBezTo>
                  <a:lnTo>
                    <a:pt x="4190" y="518"/>
                  </a:lnTo>
                  <a:cubicBezTo>
                    <a:pt x="4127" y="570"/>
                    <a:pt x="4046" y="581"/>
                    <a:pt x="3966" y="558"/>
                  </a:cubicBezTo>
                  <a:lnTo>
                    <a:pt x="3966" y="558"/>
                  </a:lnTo>
                  <a:cubicBezTo>
                    <a:pt x="3885" y="535"/>
                    <a:pt x="3822" y="489"/>
                    <a:pt x="3793" y="409"/>
                  </a:cubicBezTo>
                  <a:lnTo>
                    <a:pt x="3684" y="167"/>
                  </a:lnTo>
                  <a:cubicBezTo>
                    <a:pt x="3649" y="81"/>
                    <a:pt x="3563" y="12"/>
                    <a:pt x="3459" y="6"/>
                  </a:cubicBezTo>
                  <a:cubicBezTo>
                    <a:pt x="3390" y="0"/>
                    <a:pt x="3315" y="0"/>
                    <a:pt x="3246" y="0"/>
                  </a:cubicBezTo>
                  <a:cubicBezTo>
                    <a:pt x="3172" y="0"/>
                    <a:pt x="3103" y="0"/>
                    <a:pt x="3028" y="6"/>
                  </a:cubicBezTo>
                  <a:cubicBezTo>
                    <a:pt x="2930" y="12"/>
                    <a:pt x="2849" y="69"/>
                    <a:pt x="2809" y="167"/>
                  </a:cubicBezTo>
                  <a:lnTo>
                    <a:pt x="2700" y="409"/>
                  </a:lnTo>
                  <a:cubicBezTo>
                    <a:pt x="2671" y="484"/>
                    <a:pt x="2608" y="541"/>
                    <a:pt x="2527" y="558"/>
                  </a:cubicBezTo>
                  <a:lnTo>
                    <a:pt x="2527" y="558"/>
                  </a:lnTo>
                  <a:cubicBezTo>
                    <a:pt x="2446" y="581"/>
                    <a:pt x="2366" y="570"/>
                    <a:pt x="2303" y="518"/>
                  </a:cubicBezTo>
                  <a:lnTo>
                    <a:pt x="2090" y="357"/>
                  </a:lnTo>
                  <a:cubicBezTo>
                    <a:pt x="2009" y="299"/>
                    <a:pt x="1900" y="288"/>
                    <a:pt x="1813" y="340"/>
                  </a:cubicBezTo>
                  <a:cubicBezTo>
                    <a:pt x="1687" y="403"/>
                    <a:pt x="1560" y="472"/>
                    <a:pt x="1445" y="547"/>
                  </a:cubicBezTo>
                  <a:cubicBezTo>
                    <a:pt x="1370" y="604"/>
                    <a:pt x="1319" y="696"/>
                    <a:pt x="1330" y="800"/>
                  </a:cubicBezTo>
                  <a:lnTo>
                    <a:pt x="1359" y="1065"/>
                  </a:lnTo>
                  <a:cubicBezTo>
                    <a:pt x="1370" y="1145"/>
                    <a:pt x="1342" y="1220"/>
                    <a:pt x="1284" y="1278"/>
                  </a:cubicBezTo>
                  <a:lnTo>
                    <a:pt x="1284" y="1278"/>
                  </a:lnTo>
                  <a:cubicBezTo>
                    <a:pt x="1226" y="1335"/>
                    <a:pt x="1146" y="1364"/>
                    <a:pt x="1065" y="1358"/>
                  </a:cubicBezTo>
                  <a:lnTo>
                    <a:pt x="801" y="1330"/>
                  </a:lnTo>
                  <a:cubicBezTo>
                    <a:pt x="697" y="1318"/>
                    <a:pt x="605" y="1364"/>
                    <a:pt x="547" y="1445"/>
                  </a:cubicBezTo>
                  <a:cubicBezTo>
                    <a:pt x="467" y="1560"/>
                    <a:pt x="398" y="1681"/>
                    <a:pt x="340" y="1813"/>
                  </a:cubicBezTo>
                  <a:cubicBezTo>
                    <a:pt x="294" y="1899"/>
                    <a:pt x="306" y="2003"/>
                    <a:pt x="363" y="2083"/>
                  </a:cubicBezTo>
                  <a:lnTo>
                    <a:pt x="519" y="2302"/>
                  </a:lnTo>
                  <a:cubicBezTo>
                    <a:pt x="570" y="2365"/>
                    <a:pt x="582" y="2446"/>
                    <a:pt x="565" y="2521"/>
                  </a:cubicBezTo>
                  <a:lnTo>
                    <a:pt x="565" y="2521"/>
                  </a:lnTo>
                  <a:cubicBezTo>
                    <a:pt x="542" y="2601"/>
                    <a:pt x="490" y="2665"/>
                    <a:pt x="409" y="2693"/>
                  </a:cubicBezTo>
                  <a:lnTo>
                    <a:pt x="168" y="2803"/>
                  </a:lnTo>
                  <a:cubicBezTo>
                    <a:pt x="81" y="2837"/>
                    <a:pt x="18" y="2924"/>
                    <a:pt x="6" y="3027"/>
                  </a:cubicBezTo>
                  <a:cubicBezTo>
                    <a:pt x="1" y="3102"/>
                    <a:pt x="1" y="3171"/>
                    <a:pt x="1" y="3246"/>
                  </a:cubicBezTo>
                  <a:cubicBezTo>
                    <a:pt x="1" y="3315"/>
                    <a:pt x="1" y="3390"/>
                    <a:pt x="6" y="3459"/>
                  </a:cubicBezTo>
                  <a:cubicBezTo>
                    <a:pt x="18" y="3557"/>
                    <a:pt x="75" y="3637"/>
                    <a:pt x="168" y="3683"/>
                  </a:cubicBezTo>
                  <a:lnTo>
                    <a:pt x="409" y="3793"/>
                  </a:lnTo>
                  <a:cubicBezTo>
                    <a:pt x="484" y="3821"/>
                    <a:pt x="542" y="3885"/>
                    <a:pt x="565" y="3965"/>
                  </a:cubicBezTo>
                  <a:lnTo>
                    <a:pt x="565" y="3965"/>
                  </a:lnTo>
                  <a:cubicBezTo>
                    <a:pt x="582" y="4040"/>
                    <a:pt x="570" y="4121"/>
                    <a:pt x="519" y="4184"/>
                  </a:cubicBezTo>
                  <a:lnTo>
                    <a:pt x="363" y="4403"/>
                  </a:lnTo>
                  <a:cubicBezTo>
                    <a:pt x="306" y="4483"/>
                    <a:pt x="288" y="4587"/>
                    <a:pt x="340" y="4673"/>
                  </a:cubicBezTo>
                  <a:cubicBezTo>
                    <a:pt x="404" y="4805"/>
                    <a:pt x="478" y="4926"/>
                    <a:pt x="547" y="5041"/>
                  </a:cubicBezTo>
                  <a:cubicBezTo>
                    <a:pt x="605" y="5122"/>
                    <a:pt x="697" y="5174"/>
                    <a:pt x="801" y="5156"/>
                  </a:cubicBezTo>
                  <a:lnTo>
                    <a:pt x="1065" y="5128"/>
                  </a:lnTo>
                  <a:cubicBezTo>
                    <a:pt x="1146" y="5122"/>
                    <a:pt x="1226" y="5151"/>
                    <a:pt x="1284" y="5208"/>
                  </a:cubicBezTo>
                  <a:lnTo>
                    <a:pt x="1284" y="5208"/>
                  </a:lnTo>
                  <a:cubicBezTo>
                    <a:pt x="1342" y="5266"/>
                    <a:pt x="1370" y="5346"/>
                    <a:pt x="1359" y="5421"/>
                  </a:cubicBezTo>
                  <a:lnTo>
                    <a:pt x="1330" y="5692"/>
                  </a:lnTo>
                  <a:cubicBezTo>
                    <a:pt x="1319" y="5789"/>
                    <a:pt x="1370" y="5882"/>
                    <a:pt x="1445" y="5939"/>
                  </a:cubicBezTo>
                  <a:cubicBezTo>
                    <a:pt x="1560" y="6020"/>
                    <a:pt x="1687" y="6094"/>
                    <a:pt x="1813" y="6152"/>
                  </a:cubicBezTo>
                  <a:cubicBezTo>
                    <a:pt x="1900" y="6192"/>
                    <a:pt x="2009" y="6187"/>
                    <a:pt x="2090" y="6129"/>
                  </a:cubicBezTo>
                  <a:lnTo>
                    <a:pt x="2303" y="5968"/>
                  </a:lnTo>
                  <a:cubicBezTo>
                    <a:pt x="2366" y="5922"/>
                    <a:pt x="2446" y="5905"/>
                    <a:pt x="2527" y="5928"/>
                  </a:cubicBezTo>
                  <a:lnTo>
                    <a:pt x="2527" y="5928"/>
                  </a:lnTo>
                  <a:cubicBezTo>
                    <a:pt x="2608" y="5951"/>
                    <a:pt x="2671" y="5997"/>
                    <a:pt x="2700" y="6077"/>
                  </a:cubicBezTo>
                  <a:lnTo>
                    <a:pt x="2809" y="6325"/>
                  </a:lnTo>
                  <a:cubicBezTo>
                    <a:pt x="2844" y="6411"/>
                    <a:pt x="2930" y="6474"/>
                    <a:pt x="3028" y="6480"/>
                  </a:cubicBezTo>
                  <a:cubicBezTo>
                    <a:pt x="3103" y="6486"/>
                    <a:pt x="3172" y="6486"/>
                    <a:pt x="3246" y="6486"/>
                  </a:cubicBezTo>
                  <a:cubicBezTo>
                    <a:pt x="3315" y="6486"/>
                    <a:pt x="3390" y="6486"/>
                    <a:pt x="3459" y="6480"/>
                  </a:cubicBezTo>
                  <a:cubicBezTo>
                    <a:pt x="3563" y="6474"/>
                    <a:pt x="3643" y="6417"/>
                    <a:pt x="3684" y="6325"/>
                  </a:cubicBezTo>
                  <a:lnTo>
                    <a:pt x="3793" y="6077"/>
                  </a:lnTo>
                  <a:cubicBezTo>
                    <a:pt x="3822" y="6008"/>
                    <a:pt x="3885" y="5951"/>
                    <a:pt x="3966" y="5928"/>
                  </a:cubicBezTo>
                  <a:lnTo>
                    <a:pt x="3966" y="5928"/>
                  </a:lnTo>
                  <a:cubicBezTo>
                    <a:pt x="4046" y="5905"/>
                    <a:pt x="4121" y="5922"/>
                    <a:pt x="4190" y="5968"/>
                  </a:cubicBezTo>
                  <a:lnTo>
                    <a:pt x="4403" y="6129"/>
                  </a:lnTo>
                  <a:cubicBezTo>
                    <a:pt x="4484" y="6187"/>
                    <a:pt x="4593" y="6198"/>
                    <a:pt x="4679" y="6152"/>
                  </a:cubicBezTo>
                  <a:cubicBezTo>
                    <a:pt x="4806" y="6083"/>
                    <a:pt x="4927" y="6014"/>
                    <a:pt x="5048" y="5939"/>
                  </a:cubicBezTo>
                  <a:cubicBezTo>
                    <a:pt x="5122" y="5882"/>
                    <a:pt x="5174" y="5789"/>
                    <a:pt x="5163" y="5692"/>
                  </a:cubicBezTo>
                  <a:lnTo>
                    <a:pt x="5134" y="5421"/>
                  </a:lnTo>
                  <a:cubicBezTo>
                    <a:pt x="5122" y="5346"/>
                    <a:pt x="5151" y="5266"/>
                    <a:pt x="5209" y="5208"/>
                  </a:cubicBezTo>
                  <a:lnTo>
                    <a:pt x="5209" y="5208"/>
                  </a:lnTo>
                  <a:cubicBezTo>
                    <a:pt x="5266" y="5151"/>
                    <a:pt x="5347" y="5122"/>
                    <a:pt x="5427" y="5128"/>
                  </a:cubicBezTo>
                  <a:lnTo>
                    <a:pt x="5692" y="5156"/>
                  </a:lnTo>
                  <a:cubicBezTo>
                    <a:pt x="5796" y="5174"/>
                    <a:pt x="5888" y="5122"/>
                    <a:pt x="5945" y="5041"/>
                  </a:cubicBezTo>
                  <a:cubicBezTo>
                    <a:pt x="6026" y="4926"/>
                    <a:pt x="6095" y="4805"/>
                    <a:pt x="6153" y="4673"/>
                  </a:cubicBezTo>
                  <a:cubicBezTo>
                    <a:pt x="6199" y="4587"/>
                    <a:pt x="6187" y="4483"/>
                    <a:pt x="6130" y="4403"/>
                  </a:cubicBezTo>
                  <a:lnTo>
                    <a:pt x="5974" y="4184"/>
                  </a:lnTo>
                  <a:cubicBezTo>
                    <a:pt x="5922" y="4121"/>
                    <a:pt x="5911" y="4040"/>
                    <a:pt x="5928" y="3965"/>
                  </a:cubicBezTo>
                  <a:lnTo>
                    <a:pt x="5928" y="3965"/>
                  </a:lnTo>
                  <a:cubicBezTo>
                    <a:pt x="5951" y="3885"/>
                    <a:pt x="6003" y="3821"/>
                    <a:pt x="6084" y="3793"/>
                  </a:cubicBezTo>
                  <a:lnTo>
                    <a:pt x="6325" y="3683"/>
                  </a:lnTo>
                  <a:cubicBezTo>
                    <a:pt x="6412" y="3649"/>
                    <a:pt x="6475" y="3562"/>
                    <a:pt x="6486" y="3459"/>
                  </a:cubicBezTo>
                  <a:cubicBezTo>
                    <a:pt x="6492" y="3390"/>
                    <a:pt x="6492" y="3315"/>
                    <a:pt x="6492" y="3246"/>
                  </a:cubicBezTo>
                  <a:cubicBezTo>
                    <a:pt x="6492" y="3171"/>
                    <a:pt x="6486" y="3102"/>
                    <a:pt x="6486" y="3027"/>
                  </a:cubicBezTo>
                  <a:close/>
                  <a:moveTo>
                    <a:pt x="3246" y="4368"/>
                  </a:moveTo>
                  <a:cubicBezTo>
                    <a:pt x="2625" y="4368"/>
                    <a:pt x="2124" y="3862"/>
                    <a:pt x="2124" y="3246"/>
                  </a:cubicBezTo>
                  <a:cubicBezTo>
                    <a:pt x="2124" y="2624"/>
                    <a:pt x="2625" y="2124"/>
                    <a:pt x="3246" y="2124"/>
                  </a:cubicBezTo>
                  <a:cubicBezTo>
                    <a:pt x="3868" y="2124"/>
                    <a:pt x="4369" y="2624"/>
                    <a:pt x="4369" y="3246"/>
                  </a:cubicBezTo>
                  <a:cubicBezTo>
                    <a:pt x="4369" y="3862"/>
                    <a:pt x="3868" y="4368"/>
                    <a:pt x="3246" y="4368"/>
                  </a:cubicBezTo>
                  <a:close/>
                </a:path>
              </a:pathLst>
            </a:custGeom>
            <a:solidFill>
              <a:srgbClr val="134F5C">
                <a:alpha val="56600"/>
              </a:srgbClr>
            </a:solidFill>
            <a:ln cap="flat" cmpd="sng" w="9625">
              <a:solidFill>
                <a:srgbClr val="134F5C"/>
              </a:solidFill>
              <a:prstDash val="solid"/>
              <a:miter lim="5754"/>
              <a:headEnd len="sm" w="sm" type="none"/>
              <a:tailEnd len="sm" w="sm" type="none"/>
            </a:ln>
          </p:spPr>
          <p:txBody>
            <a:bodyPr anchorCtr="0" anchor="ctr" bIns="46250" lIns="46250" spcFirstLastPara="1" rIns="46250" wrap="square" tIns="462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56" name="Google Shape;756;g3bd93e9f7f5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0" y="878000"/>
            <a:ext cx="3478450" cy="11862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7" name="Google Shape;757;g3bd93e9f7f5_0_107"/>
          <p:cNvSpPr txBox="1"/>
          <p:nvPr/>
        </p:nvSpPr>
        <p:spPr>
          <a:xfrm>
            <a:off x="169850" y="590900"/>
            <a:ext cx="15909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n-US" sz="950">
                <a:solidFill>
                  <a:srgbClr val="CC0000"/>
                </a:solidFill>
                <a:latin typeface="Sora"/>
                <a:ea typeface="Sora"/>
                <a:cs typeface="Sora"/>
                <a:sym typeface="Sora"/>
              </a:rPr>
              <a:t>Chat GPT Prompt</a:t>
            </a:r>
            <a:endParaRPr b="1" sz="950">
              <a:solidFill>
                <a:srgbClr val="CC0000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58" name="Google Shape;758;g3bd93e9f7f5_0_107"/>
          <p:cNvSpPr/>
          <p:nvPr/>
        </p:nvSpPr>
        <p:spPr>
          <a:xfrm>
            <a:off x="1318175" y="638750"/>
            <a:ext cx="299100" cy="34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9" name="Google Shape;759;g3bd93e9f7f5_0_107"/>
          <p:cNvSpPr txBox="1"/>
          <p:nvPr/>
        </p:nvSpPr>
        <p:spPr>
          <a:xfrm>
            <a:off x="576550" y="2241600"/>
            <a:ext cx="31098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C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Original assignment:  </a:t>
            </a:r>
            <a:endParaRPr b="1" sz="1400">
              <a:solidFill>
                <a:srgbClr val="CC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fill out a note-catcher and discuss.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C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Chat GPT assignment:</a:t>
            </a: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Students research effects of pesticides, organic food, or food desserts on peoples’ access to healthy food.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They create an organizer- to show what affects these have environmentally, economically, and socially.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0" name="Google Shape;760;g3bd93e9f7f5_0_107"/>
          <p:cNvSpPr txBox="1"/>
          <p:nvPr/>
        </p:nvSpPr>
        <p:spPr>
          <a:xfrm>
            <a:off x="4188950" y="148325"/>
            <a:ext cx="3370800" cy="33852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worked interdependently to research and create their organizers, providing meaningful feedback to one another and to other teams throughout the process.</a:t>
            </a:r>
            <a:endParaRPr b="1"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impact was a higher level of understanding and deeper expertise on their topics. Students were able to apply their research to real-world situations.</a:t>
            </a:r>
            <a:endParaRPr b="1"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When it came time for assessment, students confidently drew on their knowledge and research to create their presentations.</a:t>
            </a:r>
            <a:endParaRPr b="1"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1" name="Google Shape;761;g3bd93e9f7f5_0_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73334">
            <a:off x="6801923" y="2860615"/>
            <a:ext cx="1688674" cy="231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771" name="Google Shape;771;p9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772" name="Google Shape;772;p9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773" name="Google Shape;773;p9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4" name="Google Shape;774;p9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5" name="Google Shape;775;p9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776" name="Google Shape;776;p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777" name="Google Shape;777;p9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8" name="Google Shape;778;p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779" name="Google Shape;779;p9"/>
          <p:cNvSpPr txBox="1"/>
          <p:nvPr/>
        </p:nvSpPr>
        <p:spPr>
          <a:xfrm>
            <a:off x="249913" y="352021"/>
            <a:ext cx="84192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525">
                <a:solidFill>
                  <a:srgbClr val="032D83"/>
                </a:solidFill>
              </a:rPr>
              <a:t>Recommendations and Next Steps</a:t>
            </a:r>
            <a:endParaRPr sz="2525">
              <a:solidFill>
                <a:schemeClr val="dk1"/>
              </a:solidFill>
            </a:endParaRPr>
          </a:p>
        </p:txBody>
      </p:sp>
      <p:sp>
        <p:nvSpPr>
          <p:cNvPr id="780" name="Google Shape;780;p9"/>
          <p:cNvSpPr txBox="1"/>
          <p:nvPr/>
        </p:nvSpPr>
        <p:spPr>
          <a:xfrm>
            <a:off x="249913" y="988013"/>
            <a:ext cx="84192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349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Char char="●"/>
            </a:pPr>
            <a:r>
              <a:rPr lang="en-US" sz="1900">
                <a:solidFill>
                  <a:srgbClr val="00A196"/>
                </a:solidFill>
              </a:rPr>
              <a:t>Continue with Early Access Program through December 2026.</a:t>
            </a:r>
            <a:endParaRPr sz="1900">
              <a:solidFill>
                <a:srgbClr val="00A19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2349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Char char="●"/>
            </a:pPr>
            <a:r>
              <a:rPr lang="en-US" sz="1900">
                <a:solidFill>
                  <a:srgbClr val="00A196"/>
                </a:solidFill>
              </a:rPr>
              <a:t>Assess program over the summer and make any necessary adjustments for the 26-27 school year.</a:t>
            </a:r>
            <a:endParaRPr sz="1900">
              <a:solidFill>
                <a:srgbClr val="00A19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2349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Char char="●"/>
            </a:pPr>
            <a:r>
              <a:rPr lang="en-US" sz="1900">
                <a:solidFill>
                  <a:srgbClr val="00A196"/>
                </a:solidFill>
              </a:rPr>
              <a:t>Provide an opportunity for new participants to join the pilot (ex. new teachers) in the Fall.</a:t>
            </a:r>
            <a:endParaRPr sz="1900">
              <a:solidFill>
                <a:srgbClr val="00A19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2349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900"/>
              <a:buChar char="○"/>
            </a:pPr>
            <a:r>
              <a:rPr lang="en-US" sz="1900">
                <a:solidFill>
                  <a:srgbClr val="00A196"/>
                </a:solidFill>
              </a:rPr>
              <a:t>Will still need to complete Canvas course, other required Professional Development.</a:t>
            </a:r>
            <a:endParaRPr sz="1900">
              <a:solidFill>
                <a:srgbClr val="00A19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0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790" name="Google Shape;790;p10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791" name="Google Shape;791;p10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792" name="Google Shape;792;p10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10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4" name="Google Shape;794;p10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795" name="Google Shape;795;p10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grpSp>
        <p:nvGrpSpPr>
          <p:cNvPr id="796" name="Google Shape;796;p10"/>
          <p:cNvGrpSpPr/>
          <p:nvPr/>
        </p:nvGrpSpPr>
        <p:grpSpPr>
          <a:xfrm>
            <a:off x="3623907" y="1273212"/>
            <a:ext cx="5252555" cy="3870463"/>
            <a:chOff x="0" y="-47625"/>
            <a:chExt cx="14006812" cy="10321234"/>
          </a:xfrm>
        </p:grpSpPr>
        <p:sp>
          <p:nvSpPr>
            <p:cNvPr id="797" name="Google Shape;797;p10"/>
            <p:cNvSpPr/>
            <p:nvPr/>
          </p:nvSpPr>
          <p:spPr>
            <a:xfrm>
              <a:off x="0" y="0"/>
              <a:ext cx="14006812" cy="10273609"/>
            </a:xfrm>
            <a:custGeom>
              <a:rect b="b" l="l" r="r" t="t"/>
              <a:pathLst>
                <a:path extrusionOk="0" h="10273609" w="14006812">
                  <a:moveTo>
                    <a:pt x="0" y="0"/>
                  </a:moveTo>
                  <a:lnTo>
                    <a:pt x="14006812" y="0"/>
                  </a:lnTo>
                  <a:lnTo>
                    <a:pt x="14006812" y="10273609"/>
                  </a:lnTo>
                  <a:lnTo>
                    <a:pt x="0" y="102736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798" name="Google Shape;798;p10"/>
            <p:cNvSpPr txBox="1"/>
            <p:nvPr/>
          </p:nvSpPr>
          <p:spPr>
            <a:xfrm>
              <a:off x="0" y="-47625"/>
              <a:ext cx="14006812" cy="10321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218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218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218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4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04" u="none" cap="none" strike="noStrike">
                  <a:solidFill>
                    <a:srgbClr val="00A196"/>
                  </a:solidFill>
                  <a:latin typeface="Arial"/>
                  <a:ea typeface="Arial"/>
                  <a:cs typeface="Arial"/>
                  <a:sym typeface="Arial"/>
                </a:rPr>
                <a:t>Thank </a:t>
              </a:r>
              <a:r>
                <a:rPr b="1" lang="en-US" sz="3804">
                  <a:solidFill>
                    <a:srgbClr val="00A196"/>
                  </a:solidFill>
                </a:rPr>
                <a:t>y</a:t>
              </a:r>
              <a:r>
                <a:rPr b="1" i="0" lang="en-US" sz="3804" u="none" cap="none" strike="noStrike">
                  <a:solidFill>
                    <a:srgbClr val="00A196"/>
                  </a:solidFill>
                  <a:latin typeface="Arial"/>
                  <a:ea typeface="Arial"/>
                  <a:cs typeface="Arial"/>
                  <a:sym typeface="Arial"/>
                </a:rPr>
                <a:t>ou for listening!</a:t>
              </a:r>
              <a:endParaRPr sz="700"/>
            </a:p>
            <a:p>
              <a:pPr indent="0" lvl="0" marL="0" marR="0" rtl="0" algn="ctr">
                <a:lnSpc>
                  <a:spcPct val="1104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04" u="none" cap="none" strike="noStrike">
                  <a:solidFill>
                    <a:srgbClr val="00A196"/>
                  </a:solidFill>
                  <a:latin typeface="Arial"/>
                  <a:ea typeface="Arial"/>
                  <a:cs typeface="Arial"/>
                  <a:sym typeface="Arial"/>
                </a:rPr>
                <a:t>Any </a:t>
              </a:r>
              <a:r>
                <a:rPr b="1" lang="en-US" sz="3804">
                  <a:solidFill>
                    <a:srgbClr val="00A196"/>
                  </a:solidFill>
                </a:rPr>
                <a:t>q</a:t>
              </a:r>
              <a:r>
                <a:rPr b="1" i="0" lang="en-US" sz="3804" u="none" cap="none" strike="noStrike">
                  <a:solidFill>
                    <a:srgbClr val="00A196"/>
                  </a:solidFill>
                  <a:latin typeface="Arial"/>
                  <a:ea typeface="Arial"/>
                  <a:cs typeface="Arial"/>
                  <a:sym typeface="Arial"/>
                </a:rPr>
                <a:t>uestions?</a:t>
              </a:r>
              <a:endParaRPr sz="700"/>
            </a:p>
            <a:p>
              <a:pPr indent="0" lvl="0" marL="0" marR="0" rtl="0" algn="ctr">
                <a:lnSpc>
                  <a:spcPct val="1423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804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517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804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517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804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517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804" u="none" cap="none" strike="noStrike">
                <a:solidFill>
                  <a:srgbClr val="00A1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9" name="Google Shape;799;p10"/>
          <p:cNvSpPr/>
          <p:nvPr/>
        </p:nvSpPr>
        <p:spPr>
          <a:xfrm>
            <a:off x="381928" y="1370999"/>
            <a:ext cx="3499324" cy="3628593"/>
          </a:xfrm>
          <a:custGeom>
            <a:rect b="b" l="l" r="r" t="t"/>
            <a:pathLst>
              <a:path extrusionOk="0" h="7257185" w="6998647">
                <a:moveTo>
                  <a:pt x="0" y="0"/>
                </a:moveTo>
                <a:lnTo>
                  <a:pt x="6998648" y="0"/>
                </a:lnTo>
                <a:lnTo>
                  <a:pt x="6998648" y="7257185"/>
                </a:lnTo>
                <a:lnTo>
                  <a:pt x="0" y="7257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261" name="Google Shape;261;p3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262" name="Google Shape;262;p3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3" name="Google Shape;263;p3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3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5" name="Google Shape;265;p3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266" name="Google Shape;266;p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267" name="Google Shape;267;p3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8" name="Google Shape;268;p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269" name="Google Shape;269;p3"/>
          <p:cNvSpPr txBox="1"/>
          <p:nvPr/>
        </p:nvSpPr>
        <p:spPr>
          <a:xfrm>
            <a:off x="362488" y="224350"/>
            <a:ext cx="7316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25" u="none" cap="none" strike="noStrike">
                <a:solidFill>
                  <a:srgbClr val="032D83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b="1" i="0" lang="en-US" sz="2525" u="none" cap="none" strike="noStrike">
                <a:solidFill>
                  <a:srgbClr val="032D83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Learning</a:t>
            </a:r>
            <a:endParaRPr b="1" i="0" sz="2525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362488" y="647850"/>
            <a:ext cx="8419200" cy="3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A196"/>
              </a:solidFill>
            </a:endParaRPr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1" name="Google Shape;271;p3"/>
          <p:cNvGraphicFramePr/>
          <p:nvPr/>
        </p:nvGraphicFramePr>
        <p:xfrm>
          <a:off x="362488" y="6782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{6F711D1F-7D53-48FE-9A03-8B9C16F71F65}</a:tableStyleId>
              </a:tblPr>
              <a:tblGrid>
                <a:gridCol w="1074550"/>
                <a:gridCol w="2008750"/>
                <a:gridCol w="1623375"/>
                <a:gridCol w="389380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97A7"/>
                          </a:solidFill>
                        </a:rPr>
                        <a:t>Month</a:t>
                      </a:r>
                      <a:endParaRPr b="1" sz="1200">
                        <a:solidFill>
                          <a:srgbClr val="0097A7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97A7"/>
                          </a:solidFill>
                        </a:rPr>
                        <a:t>Professional Learning </a:t>
                      </a:r>
                      <a:endParaRPr b="1" sz="1200">
                        <a:solidFill>
                          <a:srgbClr val="0097A7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97A7"/>
                          </a:solidFill>
                        </a:rPr>
                        <a:t>Participants</a:t>
                      </a:r>
                      <a:endParaRPr b="1" sz="1200">
                        <a:solidFill>
                          <a:srgbClr val="0097A7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97A7"/>
                          </a:solidFill>
                        </a:rPr>
                        <a:t>Details </a:t>
                      </a:r>
                      <a:endParaRPr b="1" sz="1200">
                        <a:solidFill>
                          <a:srgbClr val="0097A7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October - present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solidFill>
                            <a:srgbClr val="032D83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AI101: Educators' Intro to AI</a:t>
                      </a:r>
                      <a:r>
                        <a:rPr b="1" lang="en-US" sz="1000" u="sng">
                          <a:solidFill>
                            <a:srgbClr val="032D8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 Canvas course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756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 : all staff who have access to ChatGPT Edu; </a:t>
                      </a:r>
                      <a:endParaRPr b="1" sz="1000"/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7800" lvl="0" marL="228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Basics of AI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Use cases and AI prompting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7"/>
                        </a:rPr>
                        <a:t>District AI guidelines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: Board-approved curriculum, data protection, equity, AI as a thought partner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ChatGPT fundamentals &amp; external resources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October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First steps with ChatGPT Edu virtual training (5 sessions)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491 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U-46 Staff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Introduction to ChatGPT Edu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Applications of AI in education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Recap &amp; engagement on district AI guidelines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November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Tech </a:t>
                      </a: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building coaches ChatGPT Edu Training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57 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Instructional Tech Building Coaches; involved with ChatGPT rollout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In-depth exploration of ChatGPT Edu features &amp; District guidelines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To support adoption in schools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November &amp; December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Optional OpenAI virtual sessions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Sessions to support adoption district-wide for IS, admin, &amp; teachers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January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SSW Training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100 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SSWs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Specific applications for SSWs, &amp; data protection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February 27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ChatGPT Edu: Practical Classroom Use Cases for Teachers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47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 registered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Lesson planning support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Differentiation and scaffolding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Creating exemplars, models, and practice items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ChatGPT Edu Time Saving Strategies for the Classroom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30 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registered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 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032D83"/>
                          </a:solidFill>
                        </a:rPr>
                        <a:t> </a:t>
                      </a:r>
                      <a:endParaRPr b="1"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Creating student group projects and defined roles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Generating exit tickets and quick checks for understanding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  <a:p>
                      <a:pPr indent="-1778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2D83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Supporting emails, </a:t>
                      </a:r>
                      <a:r>
                        <a:rPr lang="en-US" sz="1000">
                          <a:solidFill>
                            <a:srgbClr val="032D83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newsletters</a:t>
                      </a:r>
                      <a:r>
                        <a:rPr lang="en-US" sz="1000">
                          <a:solidFill>
                            <a:srgbClr val="032D83"/>
                          </a:solidFill>
                        </a:rPr>
                        <a:t>, and family communication</a:t>
                      </a:r>
                      <a:endParaRPr sz="10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>
                    <a:lnL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32D8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d93e9f7f5_1_319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281" name="Google Shape;281;g3bd93e9f7f5_1_319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282" name="Google Shape;282;g3bd93e9f7f5_1_319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3" name="Google Shape;283;g3bd93e9f7f5_1_319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g3bd93e9f7f5_1_319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5" name="Google Shape;285;g3bd93e9f7f5_1_319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286" name="Google Shape;286;g3bd93e9f7f5_1_31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g3bd93e9f7f5_1_319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8" name="Google Shape;288;g3bd93e9f7f5_1_31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g3bd93e9f7f5_1_319"/>
          <p:cNvSpPr txBox="1"/>
          <p:nvPr/>
        </p:nvSpPr>
        <p:spPr>
          <a:xfrm>
            <a:off x="362488" y="224350"/>
            <a:ext cx="3798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25">
                <a:solidFill>
                  <a:srgbClr val="032D83"/>
                </a:solidFill>
              </a:rPr>
              <a:t>Coaches Professional Learning</a:t>
            </a:r>
            <a:endParaRPr b="1" i="0" sz="2525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bd93e9f7f5_1_319"/>
          <p:cNvSpPr txBox="1"/>
          <p:nvPr/>
        </p:nvSpPr>
        <p:spPr>
          <a:xfrm>
            <a:off x="362488" y="647850"/>
            <a:ext cx="8419200" cy="3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A196"/>
              </a:solidFill>
            </a:endParaRPr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3bd93e9f7f5_1_319" title="Flyer - Technology Coach Playdates - Sophie Lopez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0385" y="0"/>
            <a:ext cx="363645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bd93e9f7f5_1_319" title="Screenshot 2026-02-09 125713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325" y="1058113"/>
            <a:ext cx="3887281" cy="21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bd93e9f7f5_1_319">
            <a:hlinkClick r:id="rId8"/>
          </p:cNvPr>
          <p:cNvSpPr/>
          <p:nvPr/>
        </p:nvSpPr>
        <p:spPr>
          <a:xfrm>
            <a:off x="1035050" y="1139825"/>
            <a:ext cx="864864" cy="657234"/>
          </a:xfrm>
          <a:prstGeom prst="irregularSeal2">
            <a:avLst/>
          </a:prstGeom>
          <a:solidFill>
            <a:schemeClr val="lt2"/>
          </a:solidFill>
          <a:ln cap="flat" cmpd="sng" w="4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b="1"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bd93e9f7f5_1_299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303" name="Google Shape;303;g3bd93e9f7f5_1_299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304" name="Google Shape;304;g3bd93e9f7f5_1_299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5" name="Google Shape;305;g3bd93e9f7f5_1_299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g3bd93e9f7f5_1_299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7" name="Google Shape;307;g3bd93e9f7f5_1_299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308" name="Google Shape;308;g3bd93e9f7f5_1_29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g3bd93e9f7f5_1_299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0" name="Google Shape;310;g3bd93e9f7f5_1_299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g3bd93e9f7f5_1_299"/>
          <p:cNvSpPr txBox="1"/>
          <p:nvPr/>
        </p:nvSpPr>
        <p:spPr>
          <a:xfrm>
            <a:off x="362488" y="224350"/>
            <a:ext cx="7316700" cy="49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25" u="none" cap="none" strike="noStrike">
                <a:solidFill>
                  <a:srgbClr val="032D83"/>
                </a:solidFill>
                <a:latin typeface="Arial"/>
                <a:ea typeface="Arial"/>
                <a:cs typeface="Arial"/>
                <a:sym typeface="Arial"/>
              </a:rPr>
              <a:t>Adoption </a:t>
            </a:r>
            <a:r>
              <a:rPr b="1" lang="en-US" sz="2525">
                <a:solidFill>
                  <a:srgbClr val="032D83"/>
                </a:solidFill>
              </a:rPr>
              <a:t>and</a:t>
            </a:r>
            <a:r>
              <a:rPr b="1" i="0" lang="en-US" sz="2525" u="none" cap="none" strike="noStrike">
                <a:solidFill>
                  <a:srgbClr val="032D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525">
                <a:solidFill>
                  <a:srgbClr val="032D83"/>
                </a:solidFill>
              </a:rPr>
              <a:t>Use Trends</a:t>
            </a:r>
            <a:endParaRPr sz="2525"/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bd93e9f7f5_1_299"/>
          <p:cNvSpPr txBox="1"/>
          <p:nvPr/>
        </p:nvSpPr>
        <p:spPr>
          <a:xfrm>
            <a:off x="548700" y="648900"/>
            <a:ext cx="5625300" cy="4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600" lvl="0" marL="457200" marR="0" rtl="0" algn="l">
              <a:lnSpc>
                <a:spcPct val="145684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800"/>
              <a:buChar char="●"/>
            </a:pPr>
            <a:r>
              <a:rPr b="1" lang="en-US" sz="1800">
                <a:solidFill>
                  <a:srgbClr val="00A196"/>
                </a:solidFill>
              </a:rPr>
              <a:t>Based on ChatGPT Analytics</a:t>
            </a:r>
            <a:endParaRPr b="1" i="0" sz="1800" u="none" cap="none" strike="noStrike">
              <a:solidFill>
                <a:srgbClr val="00A196"/>
              </a:solidFill>
            </a:endParaRPr>
          </a:p>
          <a:p>
            <a:pPr indent="0" lvl="0" marL="0" marR="0" rtl="0" algn="l">
              <a:lnSpc>
                <a:spcPct val="145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45" lvl="1" marL="458491" marR="0" rtl="0" algn="l">
              <a:lnSpc>
                <a:spcPct val="145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45" lvl="1" marL="458491" marR="0" rtl="0" algn="l">
              <a:lnSpc>
                <a:spcPct val="145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45" lvl="1" marL="458491" marR="0" rtl="0" algn="l">
              <a:lnSpc>
                <a:spcPct val="145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229245" lvl="1" marL="458491" marR="0" rtl="0" algn="l">
              <a:lnSpc>
                <a:spcPct val="145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0" lvl="0" marL="457200" marR="0" rtl="0" algn="l">
              <a:lnSpc>
                <a:spcPct val="145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A196"/>
              </a:solidFill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800"/>
              <a:buChar char="●"/>
            </a:pPr>
            <a:r>
              <a:rPr b="1" lang="en-US" sz="1800">
                <a:solidFill>
                  <a:srgbClr val="00A196"/>
                </a:solidFill>
              </a:rPr>
              <a:t>Examples of use cases and collaboration:</a:t>
            </a:r>
            <a:r>
              <a:rPr lang="en-US" sz="1800">
                <a:solidFill>
                  <a:srgbClr val="00A196"/>
                </a:solidFill>
              </a:rPr>
              <a:t> </a:t>
            </a:r>
            <a:r>
              <a:rPr lang="en-US" sz="1800">
                <a:solidFill>
                  <a:srgbClr val="00A196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coaching</a:t>
            </a:r>
            <a:r>
              <a:rPr lang="en-US" sz="1800">
                <a:solidFill>
                  <a:srgbClr val="00A196"/>
                </a:solidFill>
              </a:rPr>
              <a:t>, pacing monitoring, school communications, feedback on lesson planning, professional learning, restorative circles. </a:t>
            </a:r>
            <a:endParaRPr sz="1800">
              <a:solidFill>
                <a:srgbClr val="00A196"/>
              </a:solidFill>
            </a:endParaRPr>
          </a:p>
        </p:txBody>
      </p:sp>
      <p:sp>
        <p:nvSpPr>
          <p:cNvPr id="313" name="Google Shape;313;g3bd93e9f7f5_1_299"/>
          <p:cNvSpPr/>
          <p:nvPr/>
        </p:nvSpPr>
        <p:spPr>
          <a:xfrm>
            <a:off x="6457377" y="2508468"/>
            <a:ext cx="2172273" cy="2120682"/>
          </a:xfrm>
          <a:custGeom>
            <a:rect b="b" l="l" r="r" t="t"/>
            <a:pathLst>
              <a:path extrusionOk="0" h="4241363" w="4344546">
                <a:moveTo>
                  <a:pt x="0" y="0"/>
                </a:moveTo>
                <a:lnTo>
                  <a:pt x="4344546" y="0"/>
                </a:lnTo>
                <a:lnTo>
                  <a:pt x="4344546" y="4241363"/>
                </a:lnTo>
                <a:lnTo>
                  <a:pt x="0" y="4241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314" name="Google Shape;314;g3bd93e9f7f5_1_299"/>
          <p:cNvGraphicFramePr/>
          <p:nvPr/>
        </p:nvGraphicFramePr>
        <p:xfrm>
          <a:off x="924525" y="1178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{6F711D1F-7D53-48FE-9A03-8B9C16F71F65}</a:tableStyleId>
              </a:tblPr>
              <a:tblGrid>
                <a:gridCol w="1713375"/>
                <a:gridCol w="1713375"/>
                <a:gridCol w="1713375"/>
              </a:tblGrid>
              <a:tr h="43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A196"/>
                          </a:solidFill>
                        </a:rPr>
                        <a:t>Month</a:t>
                      </a:r>
                      <a:endParaRPr b="1" sz="1200">
                        <a:solidFill>
                          <a:srgbClr val="00A196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A196"/>
                          </a:solidFill>
                        </a:rPr>
                        <a:t>Total </a:t>
                      </a:r>
                      <a:r>
                        <a:rPr b="1" lang="en-US" sz="1200">
                          <a:solidFill>
                            <a:srgbClr val="00A196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users</a:t>
                      </a:r>
                      <a:endParaRPr b="1" sz="1200">
                        <a:solidFill>
                          <a:srgbClr val="00A196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A196"/>
                          </a:solidFill>
                        </a:rPr>
                        <a:t>Total messages S</a:t>
                      </a:r>
                      <a:r>
                        <a:rPr b="1" lang="en-US" sz="1200">
                          <a:solidFill>
                            <a:srgbClr val="00A196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ent</a:t>
                      </a:r>
                      <a:endParaRPr b="1" sz="1200">
                        <a:solidFill>
                          <a:srgbClr val="00A196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November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622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32,473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December 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704 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30,238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January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740 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40,909 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February 23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756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32D83"/>
                          </a:solidFill>
                        </a:rPr>
                        <a:t>36,330</a:t>
                      </a:r>
                      <a:endParaRPr b="1" sz="1200">
                        <a:solidFill>
                          <a:srgbClr val="032D83"/>
                        </a:solidFill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23" l="0" r="0" t="0"/>
            </a:stretch>
          </a:blipFill>
          <a:ln>
            <a:noFill/>
          </a:ln>
        </p:spPr>
      </p:sp>
      <p:grpSp>
        <p:nvGrpSpPr>
          <p:cNvPr id="324" name="Google Shape;324;p5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325" name="Google Shape;325;p5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8" name="Google Shape;328;p5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329" name="Google Shape;329;p5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330" name="Google Shape;330;p5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1" name="Google Shape;331;p5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1" t="0"/>
            </a:stretch>
          </a:blipFill>
          <a:ln>
            <a:noFill/>
          </a:ln>
        </p:spPr>
      </p:sp>
      <p:sp>
        <p:nvSpPr>
          <p:cNvPr id="332" name="Google Shape;332;p5"/>
          <p:cNvSpPr txBox="1"/>
          <p:nvPr/>
        </p:nvSpPr>
        <p:spPr>
          <a:xfrm>
            <a:off x="362488" y="224350"/>
            <a:ext cx="7316700" cy="58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25">
                <a:solidFill>
                  <a:srgbClr val="032D83"/>
                </a:solidFill>
              </a:rPr>
              <a:t>Participants Survey: Usage</a:t>
            </a:r>
            <a:endParaRPr sz="2025"/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362488" y="750475"/>
            <a:ext cx="8419200" cy="58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7809" lvl="1" marL="5664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500"/>
              <a:buChar char="•"/>
            </a:pPr>
            <a:r>
              <a:rPr b="1" lang="en-US" sz="1500">
                <a:solidFill>
                  <a:srgbClr val="00A196"/>
                </a:solidFill>
              </a:rPr>
              <a:t>355 respondents (47% of pilot </a:t>
            </a:r>
            <a:r>
              <a:rPr b="1" lang="en-US" sz="1500">
                <a:solidFill>
                  <a:srgbClr val="00A196"/>
                </a:solidFill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participants</a:t>
            </a:r>
            <a:r>
              <a:rPr b="1" lang="en-US" sz="1500">
                <a:solidFill>
                  <a:srgbClr val="00A196"/>
                </a:solidFill>
              </a:rPr>
              <a:t>)</a:t>
            </a:r>
            <a:endParaRPr b="1" sz="1500">
              <a:solidFill>
                <a:srgbClr val="00A19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A196"/>
              </a:solidFill>
            </a:endParaRPr>
          </a:p>
          <a:p>
            <a:pPr indent="-257809" lvl="1" marL="5664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96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00A196"/>
                </a:solidFill>
              </a:rPr>
              <a:t>Daily and </a:t>
            </a:r>
            <a:r>
              <a:rPr lang="en-US" sz="1500">
                <a:solidFill>
                  <a:srgbClr val="00A196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weekly </a:t>
            </a:r>
            <a:r>
              <a:rPr lang="en-US" sz="1500">
                <a:solidFill>
                  <a:srgbClr val="00A196"/>
                </a:solidFill>
              </a:rPr>
              <a:t>usage: </a:t>
            </a:r>
            <a:r>
              <a:rPr b="1" lang="en-US" sz="1500">
                <a:solidFill>
                  <a:srgbClr val="032D83"/>
                </a:solidFill>
              </a:rPr>
              <a:t>Over 80% of respondents access ChatGPT Edu at least a few times per week, with nearly one-third using it multiple times per day.</a:t>
            </a:r>
            <a:endParaRPr b="1" sz="1500">
              <a:solidFill>
                <a:srgbClr val="032D83"/>
              </a:solidFill>
            </a:endParaRPr>
          </a:p>
          <a:p>
            <a:pPr indent="0" lvl="0" marL="4572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0" lvl="1" marL="626042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s response chart. Question title: How often do you access ChatGPT Edu?. Number of responses: 355 responses." id="334" name="Google Shape;334;p5" title="How often do you access ChatGPT Edu?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13" y="1911622"/>
            <a:ext cx="7315200" cy="307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c66993c25_0_3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344" name="Google Shape;344;g3bc66993c25_0_3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345" name="Google Shape;345;g3bc66993c25_0_3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46" name="Google Shape;346;g3bc66993c25_0_3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g3bc66993c25_0_3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8" name="Google Shape;348;g3bc66993c25_0_3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349" name="Google Shape;349;g3bc66993c25_0_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g3bc66993c25_0_3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1" name="Google Shape;351;g3bc66993c25_0_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g3bc66993c25_0_3"/>
          <p:cNvSpPr txBox="1"/>
          <p:nvPr/>
        </p:nvSpPr>
        <p:spPr>
          <a:xfrm>
            <a:off x="362488" y="224350"/>
            <a:ext cx="7316700" cy="58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32D83"/>
                </a:solidFill>
              </a:rPr>
              <a:t>Participants Survey: Helpfulness</a:t>
            </a:r>
            <a:endParaRPr sz="2000"/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bc66993c25_0_3"/>
          <p:cNvSpPr txBox="1"/>
          <p:nvPr/>
        </p:nvSpPr>
        <p:spPr>
          <a:xfrm>
            <a:off x="362488" y="750475"/>
            <a:ext cx="7675200" cy="5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A196"/>
                </a:solidFill>
              </a:rPr>
              <a:t>ChatGPT Edu is perceived as highly helpful, with nearly 80% of respondents rating it an 8 or higher on helpfulness.</a:t>
            </a:r>
            <a:endParaRPr sz="1500"/>
          </a:p>
          <a:p>
            <a:pPr indent="0" lvl="0" marL="4572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A196"/>
              </a:solidFill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s response chart. Question title: Overall, how helpful has ChatGPT Edu been in your professional work?  . Number of responses: 335 responses." id="354" name="Google Shape;354;g3bc66993c25_0_3" title="Overall, how helpful has ChatGPT Edu been in your professional work?  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" y="1367034"/>
            <a:ext cx="7315200" cy="3489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bc66993c25_0_23"/>
          <p:cNvSpPr/>
          <p:nvPr/>
        </p:nvSpPr>
        <p:spPr>
          <a:xfrm>
            <a:off x="0" y="-25"/>
            <a:ext cx="9144000" cy="1058132"/>
          </a:xfrm>
          <a:custGeom>
            <a:rect b="b" l="l" r="r" t="t"/>
            <a:pathLst>
              <a:path extrusionOk="0" h="2821686" w="24384000">
                <a:moveTo>
                  <a:pt x="0" y="0"/>
                </a:moveTo>
                <a:lnTo>
                  <a:pt x="24384000" y="0"/>
                </a:lnTo>
                <a:lnTo>
                  <a:pt x="24384000" y="2821686"/>
                </a:lnTo>
                <a:lnTo>
                  <a:pt x="0" y="282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018" l="0" r="0" t="0"/>
            </a:stretch>
          </a:blipFill>
          <a:ln>
            <a:noFill/>
          </a:ln>
        </p:spPr>
      </p:sp>
      <p:grpSp>
        <p:nvGrpSpPr>
          <p:cNvPr id="364" name="Google Shape;364;g3bc66993c25_0_23"/>
          <p:cNvGrpSpPr/>
          <p:nvPr/>
        </p:nvGrpSpPr>
        <p:grpSpPr>
          <a:xfrm rot="10800000">
            <a:off x="6759272" y="-4785"/>
            <a:ext cx="864841" cy="1093382"/>
            <a:chOff x="0" y="109"/>
            <a:chExt cx="2306242" cy="2915684"/>
          </a:xfrm>
        </p:grpSpPr>
        <p:sp>
          <p:nvSpPr>
            <p:cNvPr id="365" name="Google Shape;365;g3bc66993c25_0_23"/>
            <p:cNvSpPr/>
            <p:nvPr/>
          </p:nvSpPr>
          <p:spPr>
            <a:xfrm>
              <a:off x="12700" y="12700"/>
              <a:ext cx="2280793" cy="2890393"/>
            </a:xfrm>
            <a:custGeom>
              <a:rect b="b" l="l" r="r" t="t"/>
              <a:pathLst>
                <a:path extrusionOk="0" h="2890393" w="2280793">
                  <a:moveTo>
                    <a:pt x="0" y="2890393"/>
                  </a:moveTo>
                  <a:lnTo>
                    <a:pt x="0" y="0"/>
                  </a:lnTo>
                  <a:lnTo>
                    <a:pt x="2280793" y="2890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66" name="Google Shape;366;g3bc66993c25_0_23"/>
            <p:cNvSpPr/>
            <p:nvPr/>
          </p:nvSpPr>
          <p:spPr>
            <a:xfrm>
              <a:off x="0" y="109"/>
              <a:ext cx="2306242" cy="2915684"/>
            </a:xfrm>
            <a:custGeom>
              <a:rect b="b" l="l" r="r" t="t"/>
              <a:pathLst>
                <a:path extrusionOk="0" h="2915684" w="2306242">
                  <a:moveTo>
                    <a:pt x="0" y="2902984"/>
                  </a:moveTo>
                  <a:lnTo>
                    <a:pt x="0" y="12591"/>
                  </a:lnTo>
                  <a:cubicBezTo>
                    <a:pt x="0" y="7130"/>
                    <a:pt x="3429" y="2304"/>
                    <a:pt x="8509" y="653"/>
                  </a:cubicBezTo>
                  <a:cubicBezTo>
                    <a:pt x="13589" y="-998"/>
                    <a:pt x="19304" y="526"/>
                    <a:pt x="22733" y="4717"/>
                  </a:cubicBezTo>
                  <a:lnTo>
                    <a:pt x="2303526" y="2895110"/>
                  </a:lnTo>
                  <a:cubicBezTo>
                    <a:pt x="2306574" y="2898920"/>
                    <a:pt x="2307082" y="2904127"/>
                    <a:pt x="2304923" y="2908572"/>
                  </a:cubicBezTo>
                  <a:cubicBezTo>
                    <a:pt x="2302764" y="2913017"/>
                    <a:pt x="2298319" y="2915684"/>
                    <a:pt x="2293493" y="2915684"/>
                  </a:cubicBezTo>
                  <a:lnTo>
                    <a:pt x="12700" y="2915684"/>
                  </a:lnTo>
                  <a:cubicBezTo>
                    <a:pt x="5715" y="2915684"/>
                    <a:pt x="0" y="2909969"/>
                    <a:pt x="0" y="2902984"/>
                  </a:cubicBezTo>
                  <a:moveTo>
                    <a:pt x="25400" y="2902984"/>
                  </a:moveTo>
                  <a:lnTo>
                    <a:pt x="12700" y="2902984"/>
                  </a:lnTo>
                  <a:lnTo>
                    <a:pt x="12700" y="2890284"/>
                  </a:lnTo>
                  <a:lnTo>
                    <a:pt x="2293493" y="2890284"/>
                  </a:lnTo>
                  <a:lnTo>
                    <a:pt x="2293493" y="2902984"/>
                  </a:lnTo>
                  <a:lnTo>
                    <a:pt x="2283460" y="2910858"/>
                  </a:lnTo>
                  <a:lnTo>
                    <a:pt x="2667" y="20465"/>
                  </a:lnTo>
                  <a:lnTo>
                    <a:pt x="12700" y="12591"/>
                  </a:lnTo>
                  <a:lnTo>
                    <a:pt x="25400" y="12591"/>
                  </a:lnTo>
                  <a:lnTo>
                    <a:pt x="25400" y="2902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Google Shape;367;g3bc66993c25_0_23"/>
          <p:cNvSpPr/>
          <p:nvPr/>
        </p:nvSpPr>
        <p:spPr>
          <a:xfrm>
            <a:off x="7619350" y="-25"/>
            <a:ext cx="1524619" cy="1058085"/>
          </a:xfrm>
          <a:custGeom>
            <a:rect b="b" l="l" r="r" t="t"/>
            <a:pathLst>
              <a:path extrusionOk="0" h="2821559" w="4065651">
                <a:moveTo>
                  <a:pt x="0" y="0"/>
                </a:moveTo>
                <a:lnTo>
                  <a:pt x="4065651" y="0"/>
                </a:lnTo>
                <a:lnTo>
                  <a:pt x="4065651" y="2821559"/>
                </a:lnTo>
                <a:lnTo>
                  <a:pt x="0" y="2821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8" name="Google Shape;368;g3bc66993c25_0_23"/>
          <p:cNvSpPr/>
          <p:nvPr/>
        </p:nvSpPr>
        <p:spPr>
          <a:xfrm>
            <a:off x="0" y="4568875"/>
            <a:ext cx="548688" cy="574786"/>
          </a:xfrm>
          <a:custGeom>
            <a:rect b="b" l="l" r="r" t="t"/>
            <a:pathLst>
              <a:path extrusionOk="0" h="1532763" w="1463167">
                <a:moveTo>
                  <a:pt x="0" y="1532763"/>
                </a:moveTo>
                <a:lnTo>
                  <a:pt x="0" y="0"/>
                </a:lnTo>
                <a:lnTo>
                  <a:pt x="1463167" y="153276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</p:sp>
      <p:sp>
        <p:nvSpPr>
          <p:cNvPr id="369" name="Google Shape;369;g3bc66993c25_0_2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g3bc66993c25_0_23"/>
          <p:cNvSpPr/>
          <p:nvPr/>
        </p:nvSpPr>
        <p:spPr>
          <a:xfrm>
            <a:off x="0" y="0"/>
            <a:ext cx="9144000" cy="1911620"/>
          </a:xfrm>
          <a:custGeom>
            <a:rect b="b" l="l" r="r" t="t"/>
            <a:pathLst>
              <a:path extrusionOk="0" h="5097653" w="24384000">
                <a:moveTo>
                  <a:pt x="0" y="0"/>
                </a:moveTo>
                <a:lnTo>
                  <a:pt x="24384000" y="0"/>
                </a:lnTo>
                <a:lnTo>
                  <a:pt x="24384000" y="5097653"/>
                </a:lnTo>
                <a:lnTo>
                  <a:pt x="0" y="5097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1" name="Google Shape;371;g3bc66993c25_0_23"/>
          <p:cNvSpPr/>
          <p:nvPr/>
        </p:nvSpPr>
        <p:spPr>
          <a:xfrm>
            <a:off x="7886835" y="51148"/>
            <a:ext cx="989648" cy="796195"/>
          </a:xfrm>
          <a:custGeom>
            <a:rect b="b" l="l" r="r" t="t"/>
            <a:pathLst>
              <a:path extrusionOk="0" h="2123186" w="2639060">
                <a:moveTo>
                  <a:pt x="0" y="0"/>
                </a:moveTo>
                <a:lnTo>
                  <a:pt x="2639060" y="0"/>
                </a:lnTo>
                <a:lnTo>
                  <a:pt x="2639060" y="2123186"/>
                </a:lnTo>
                <a:lnTo>
                  <a:pt x="0" y="212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g3bc66993c25_0_23"/>
          <p:cNvSpPr txBox="1"/>
          <p:nvPr/>
        </p:nvSpPr>
        <p:spPr>
          <a:xfrm>
            <a:off x="362488" y="190363"/>
            <a:ext cx="7316700" cy="58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32D83"/>
                </a:solidFill>
              </a:rPr>
              <a:t>Participants Survey: Time Saving</a:t>
            </a:r>
            <a:endParaRPr sz="2000"/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99" u="none" cap="none" strike="noStrike">
              <a:solidFill>
                <a:srgbClr val="032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bc66993c25_0_23"/>
          <p:cNvSpPr txBox="1"/>
          <p:nvPr/>
        </p:nvSpPr>
        <p:spPr>
          <a:xfrm>
            <a:off x="326575" y="630213"/>
            <a:ext cx="66294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A196"/>
                </a:solidFill>
              </a:rPr>
              <a:t>Most users report weekly time savings:</a:t>
            </a:r>
            <a:endParaRPr b="1" sz="1500">
              <a:solidFill>
                <a:srgbClr val="00A196"/>
              </a:solidFill>
            </a:endParaRPr>
          </a:p>
          <a:p>
            <a:pPr indent="-209550" lvl="2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D83"/>
              </a:buClr>
              <a:buSzPts val="1500"/>
              <a:buChar char="■"/>
            </a:pPr>
            <a:r>
              <a:rPr b="1" lang="en-US" sz="1500">
                <a:solidFill>
                  <a:srgbClr val="032D83"/>
                </a:solidFill>
              </a:rPr>
              <a:t>Over 70% estimate saving 1–5 hours per week</a:t>
            </a:r>
            <a:endParaRPr b="1" sz="1500">
              <a:solidFill>
                <a:srgbClr val="032D83"/>
              </a:solidFill>
            </a:endParaRPr>
          </a:p>
          <a:p>
            <a:pPr indent="-209550" lvl="2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D83"/>
              </a:buClr>
              <a:buSzPts val="1500"/>
              <a:buChar char="■"/>
            </a:pPr>
            <a:r>
              <a:rPr b="1" lang="en-US" sz="1500">
                <a:solidFill>
                  <a:srgbClr val="032D83"/>
                </a:solidFill>
              </a:rPr>
              <a:t>28% estimate saving 3–5 hours per week</a:t>
            </a:r>
            <a:endParaRPr b="1" sz="1500">
              <a:solidFill>
                <a:srgbClr val="032D83"/>
              </a:solidFill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21" lvl="1" marL="626043" marR="0" rtl="0" algn="l">
              <a:lnSpc>
                <a:spcPct val="19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A1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s response chart. Question title: Based on your professional judgment, approximately how much time, if any, has using ChatGPT Edu helped you save in a typical week?  . Number of responses: 335 responses." id="374" name="Google Shape;374;g3bc66993c25_0_23" title="Based on your professional judgment, approximately how much time, if any, has using ChatGPT Edu helped you save in a typical week?  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775" y="1529250"/>
            <a:ext cx="6994852" cy="31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bc66993c25_0_23"/>
          <p:cNvSpPr/>
          <p:nvPr/>
        </p:nvSpPr>
        <p:spPr>
          <a:xfrm>
            <a:off x="6454875" y="1994638"/>
            <a:ext cx="2521200" cy="3036000"/>
          </a:xfrm>
          <a:prstGeom prst="roundRect">
            <a:avLst>
              <a:gd fmla="val 16667" name="adj"/>
            </a:avLst>
          </a:prstGeom>
          <a:solidFill>
            <a:srgbClr val="FFCC00"/>
          </a:solidFill>
          <a:ln cap="flat" cmpd="sng" w="4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-2095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Char char="●"/>
            </a:pPr>
            <a:r>
              <a:rPr b="1" lang="en-US" sz="1500">
                <a:solidFill>
                  <a:srgbClr val="003366"/>
                </a:solidFill>
              </a:rPr>
              <a:t>Most common uses are: </a:t>
            </a:r>
            <a:endParaRPr b="1" sz="1500">
              <a:solidFill>
                <a:srgbClr val="003366"/>
              </a:solidFill>
            </a:endParaRPr>
          </a:p>
          <a:p>
            <a:pPr indent="-2095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Char char="○"/>
            </a:pPr>
            <a:r>
              <a:rPr lang="en-US" sz="1500">
                <a:solidFill>
                  <a:srgbClr val="003366"/>
                </a:solidFill>
              </a:rPr>
              <a:t>Creating instructional materials (63%)</a:t>
            </a:r>
            <a:endParaRPr sz="1500">
              <a:solidFill>
                <a:srgbClr val="003366"/>
              </a:solidFill>
            </a:endParaRPr>
          </a:p>
          <a:p>
            <a:pPr indent="-2095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Char char="○"/>
            </a:pPr>
            <a:r>
              <a:rPr lang="en-US" sz="1500">
                <a:solidFill>
                  <a:srgbClr val="003366"/>
                </a:solidFill>
              </a:rPr>
              <a:t>Lesson planning (59%)</a:t>
            </a:r>
            <a:endParaRPr sz="1500">
              <a:solidFill>
                <a:srgbClr val="003366"/>
              </a:solidFill>
            </a:endParaRPr>
          </a:p>
          <a:p>
            <a:pPr indent="-2095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Char char="○"/>
            </a:pPr>
            <a:r>
              <a:rPr lang="en-US" sz="1500">
                <a:solidFill>
                  <a:srgbClr val="003366"/>
                </a:solidFill>
              </a:rPr>
              <a:t>Brainstorming for class activities (59%) </a:t>
            </a:r>
            <a:endParaRPr sz="1500">
              <a:solidFill>
                <a:srgbClr val="003366"/>
              </a:solidFill>
            </a:endParaRPr>
          </a:p>
          <a:p>
            <a:pPr indent="-2095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Char char="○"/>
            </a:pPr>
            <a:r>
              <a:rPr lang="en-US" sz="1500">
                <a:solidFill>
                  <a:srgbClr val="003366"/>
                </a:solidFill>
              </a:rPr>
              <a:t>Differentiation (54%)</a:t>
            </a:r>
            <a:endParaRPr sz="7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c2cd7f8a60_0_96"/>
          <p:cNvSpPr txBox="1"/>
          <p:nvPr>
            <p:ph idx="1" type="subTitle"/>
          </p:nvPr>
        </p:nvSpPr>
        <p:spPr>
          <a:xfrm>
            <a:off x="212350" y="2339050"/>
            <a:ext cx="4761000" cy="2235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83"/>
              <a:t>Dr. Richard Lebron</a:t>
            </a:r>
            <a:endParaRPr sz="278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Tefft Middle School AI Integration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3"/>
          </a:p>
        </p:txBody>
      </p:sp>
      <p:pic>
        <p:nvPicPr>
          <p:cNvPr id="382" name="Google Shape;382;g3c2cd7f8a60_0_96" title="Tefft MS locku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850" y="821950"/>
            <a:ext cx="4193376" cy="43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