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58"/>
  </p:notesMasterIdLst>
  <p:handoutMasterIdLst>
    <p:handoutMasterId r:id="rId59"/>
  </p:handoutMasterIdLst>
  <p:sldIdLst>
    <p:sldId id="291" r:id="rId6"/>
    <p:sldId id="379" r:id="rId7"/>
    <p:sldId id="419" r:id="rId8"/>
    <p:sldId id="420" r:id="rId9"/>
    <p:sldId id="439" r:id="rId10"/>
    <p:sldId id="461" r:id="rId11"/>
    <p:sldId id="340" r:id="rId12"/>
    <p:sldId id="441" r:id="rId13"/>
    <p:sldId id="451" r:id="rId14"/>
    <p:sldId id="442" r:id="rId15"/>
    <p:sldId id="443" r:id="rId16"/>
    <p:sldId id="452" r:id="rId17"/>
    <p:sldId id="444" r:id="rId18"/>
    <p:sldId id="445" r:id="rId19"/>
    <p:sldId id="453" r:id="rId20"/>
    <p:sldId id="446" r:id="rId21"/>
    <p:sldId id="447" r:id="rId22"/>
    <p:sldId id="454" r:id="rId23"/>
    <p:sldId id="448" r:id="rId24"/>
    <p:sldId id="450" r:id="rId25"/>
    <p:sldId id="455" r:id="rId26"/>
    <p:sldId id="459" r:id="rId27"/>
    <p:sldId id="449" r:id="rId28"/>
    <p:sldId id="456" r:id="rId29"/>
    <p:sldId id="460" r:id="rId30"/>
    <p:sldId id="504" r:id="rId31"/>
    <p:sldId id="430" r:id="rId32"/>
    <p:sldId id="485" r:id="rId33"/>
    <p:sldId id="503" r:id="rId34"/>
    <p:sldId id="486" r:id="rId35"/>
    <p:sldId id="458" r:id="rId36"/>
    <p:sldId id="411" r:id="rId37"/>
    <p:sldId id="466" r:id="rId38"/>
    <p:sldId id="470" r:id="rId39"/>
    <p:sldId id="471" r:id="rId40"/>
    <p:sldId id="472" r:id="rId41"/>
    <p:sldId id="474" r:id="rId42"/>
    <p:sldId id="487" r:id="rId43"/>
    <p:sldId id="483" r:id="rId44"/>
    <p:sldId id="475" r:id="rId45"/>
    <p:sldId id="477" r:id="rId46"/>
    <p:sldId id="425" r:id="rId47"/>
    <p:sldId id="400" r:id="rId48"/>
    <p:sldId id="404" r:id="rId49"/>
    <p:sldId id="436" r:id="rId50"/>
    <p:sldId id="488" r:id="rId51"/>
    <p:sldId id="489" r:id="rId52"/>
    <p:sldId id="478" r:id="rId53"/>
    <p:sldId id="505" r:id="rId54"/>
    <p:sldId id="377" r:id="rId55"/>
    <p:sldId id="479" r:id="rId56"/>
    <p:sldId id="480" r:id="rId5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Kenfield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00FF"/>
    <a:srgbClr val="7BF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0C047-1317-4896-BE43-A929F00A8C73}" v="100" dt="2026-02-18T16:19:27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commentAuthors" Target="commentAuthor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pn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pn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76188-5777-4988-9CD4-10CA159042D5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AB1A26E-3AE3-483E-B80C-50FD3677380C}">
      <dgm:prSet phldrT="[Text]"/>
      <dgm:spPr/>
      <dgm:t>
        <a:bodyPr/>
        <a:lstStyle/>
        <a:p>
          <a:r>
            <a:rPr lang="en-US" dirty="0"/>
            <a:t>HS Graduation</a:t>
          </a:r>
        </a:p>
      </dgm:t>
    </dgm:pt>
    <dgm:pt modelId="{785AF5DD-F21E-4A0B-9113-F46805C75213}" type="parTrans" cxnId="{D74D7BB3-0F25-4D9B-AD59-E8F519435C34}">
      <dgm:prSet/>
      <dgm:spPr/>
      <dgm:t>
        <a:bodyPr/>
        <a:lstStyle/>
        <a:p>
          <a:endParaRPr lang="en-US"/>
        </a:p>
      </dgm:t>
    </dgm:pt>
    <dgm:pt modelId="{B1D917F2-F063-471B-89DF-411C379F3F67}" type="sibTrans" cxnId="{D74D7BB3-0F25-4D9B-AD59-E8F519435C34}">
      <dgm:prSet/>
      <dgm:spPr/>
      <dgm:t>
        <a:bodyPr/>
        <a:lstStyle/>
        <a:p>
          <a:endParaRPr lang="en-US"/>
        </a:p>
      </dgm:t>
    </dgm:pt>
    <dgm:pt modelId="{3CAE6EE1-737F-403F-8807-89A96BE0915A}">
      <dgm:prSet phldrT="[Text]"/>
      <dgm:spPr/>
      <dgm:t>
        <a:bodyPr/>
        <a:lstStyle/>
        <a:p>
          <a:r>
            <a:rPr lang="en-US" dirty="0"/>
            <a:t>College Admissions</a:t>
          </a:r>
        </a:p>
      </dgm:t>
    </dgm:pt>
    <dgm:pt modelId="{C2082333-6BFA-452A-BA34-1DFDF0DD007F}" type="parTrans" cxnId="{618815D4-F50E-42D3-8ADD-84FBE70FBEAD}">
      <dgm:prSet/>
      <dgm:spPr/>
      <dgm:t>
        <a:bodyPr/>
        <a:lstStyle/>
        <a:p>
          <a:endParaRPr lang="en-US"/>
        </a:p>
      </dgm:t>
    </dgm:pt>
    <dgm:pt modelId="{4C6C8AA0-631B-4079-84C0-79A9F4D0B216}" type="sibTrans" cxnId="{618815D4-F50E-42D3-8ADD-84FBE70FBEAD}">
      <dgm:prSet/>
      <dgm:spPr/>
      <dgm:t>
        <a:bodyPr/>
        <a:lstStyle/>
        <a:p>
          <a:endParaRPr lang="en-US"/>
        </a:p>
      </dgm:t>
    </dgm:pt>
    <dgm:pt modelId="{3E5618F5-5931-4C9A-BEC2-4134C6C1DAA7}">
      <dgm:prSet phldrT="[Text]"/>
      <dgm:spPr/>
      <dgm:t>
        <a:bodyPr/>
        <a:lstStyle/>
        <a:p>
          <a:r>
            <a:rPr lang="en-US" dirty="0"/>
            <a:t>College &amp; Career Prepared</a:t>
          </a:r>
        </a:p>
      </dgm:t>
    </dgm:pt>
    <dgm:pt modelId="{E353605D-B50A-458B-A88B-CB004BA655E3}" type="parTrans" cxnId="{BD2CD93B-7ACC-48C4-9276-289E0089B385}">
      <dgm:prSet/>
      <dgm:spPr/>
      <dgm:t>
        <a:bodyPr/>
        <a:lstStyle/>
        <a:p>
          <a:endParaRPr lang="en-US"/>
        </a:p>
      </dgm:t>
    </dgm:pt>
    <dgm:pt modelId="{51812F67-8C78-4C50-ADFE-1D3DDE1862BF}" type="sibTrans" cxnId="{BD2CD93B-7ACC-48C4-9276-289E0089B385}">
      <dgm:prSet/>
      <dgm:spPr/>
      <dgm:t>
        <a:bodyPr/>
        <a:lstStyle/>
        <a:p>
          <a:endParaRPr lang="en-US"/>
        </a:p>
      </dgm:t>
    </dgm:pt>
    <dgm:pt modelId="{95A44019-C0EE-46EB-91A2-1C6A254782A7}">
      <dgm:prSet phldrT="[Text]"/>
      <dgm:spPr/>
      <dgm:t>
        <a:bodyPr/>
        <a:lstStyle/>
        <a:p>
          <a:r>
            <a:rPr lang="en-US" dirty="0"/>
            <a:t>College &amp; Career Interests</a:t>
          </a:r>
        </a:p>
      </dgm:t>
    </dgm:pt>
    <dgm:pt modelId="{8FD25601-43FD-4CEF-9EB0-E3C77CC75E7A}" type="parTrans" cxnId="{24B466B5-3189-4518-B4BE-7B4DDFF476EA}">
      <dgm:prSet/>
      <dgm:spPr/>
      <dgm:t>
        <a:bodyPr/>
        <a:lstStyle/>
        <a:p>
          <a:endParaRPr lang="en-US"/>
        </a:p>
      </dgm:t>
    </dgm:pt>
    <dgm:pt modelId="{C11AF4F3-D1FF-441A-B12D-0CB25DD9EC23}" type="sibTrans" cxnId="{24B466B5-3189-4518-B4BE-7B4DDFF476EA}">
      <dgm:prSet/>
      <dgm:spPr/>
      <dgm:t>
        <a:bodyPr/>
        <a:lstStyle/>
        <a:p>
          <a:endParaRPr lang="en-US"/>
        </a:p>
      </dgm:t>
    </dgm:pt>
    <dgm:pt modelId="{824DE65D-0752-42EF-A723-1840E0C1F0B8}" type="pres">
      <dgm:prSet presAssocID="{B1276188-5777-4988-9CD4-10CA159042D5}" presName="matrix" presStyleCnt="0">
        <dgm:presLayoutVars>
          <dgm:chMax val="1"/>
          <dgm:dir/>
          <dgm:resizeHandles val="exact"/>
        </dgm:presLayoutVars>
      </dgm:prSet>
      <dgm:spPr/>
    </dgm:pt>
    <dgm:pt modelId="{B842A424-634A-4533-8634-A896EB042C75}" type="pres">
      <dgm:prSet presAssocID="{B1276188-5777-4988-9CD4-10CA159042D5}" presName="axisShape" presStyleLbl="bgShp" presStyleIdx="0" presStyleCnt="1"/>
      <dgm:spPr/>
    </dgm:pt>
    <dgm:pt modelId="{D60BC6B5-760A-4960-8FAB-9FB21B0BD4CF}" type="pres">
      <dgm:prSet presAssocID="{B1276188-5777-4988-9CD4-10CA159042D5}" presName="rect1" presStyleLbl="node1" presStyleIdx="0" presStyleCnt="4" custLinFactNeighborX="983" custLinFactNeighborY="-2007">
        <dgm:presLayoutVars>
          <dgm:chMax val="0"/>
          <dgm:chPref val="0"/>
          <dgm:bulletEnabled val="1"/>
        </dgm:presLayoutVars>
      </dgm:prSet>
      <dgm:spPr/>
    </dgm:pt>
    <dgm:pt modelId="{2090B09F-2387-4062-9BAB-E495DAC45BDC}" type="pres">
      <dgm:prSet presAssocID="{B1276188-5777-4988-9CD4-10CA159042D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840A0DA-4EBA-4A3A-99C1-35B84C88AA5E}" type="pres">
      <dgm:prSet presAssocID="{B1276188-5777-4988-9CD4-10CA159042D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43CBDB3-766E-4115-8FB3-57CEB5CFA54B}" type="pres">
      <dgm:prSet presAssocID="{B1276188-5777-4988-9CD4-10CA159042D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FE0A72A-D0E1-4188-BE7A-E512AEF6A958}" type="presOf" srcId="{3E5618F5-5931-4C9A-BEC2-4134C6C1DAA7}" destId="{F840A0DA-4EBA-4A3A-99C1-35B84C88AA5E}" srcOrd="0" destOrd="0" presId="urn:microsoft.com/office/officeart/2005/8/layout/matrix2"/>
    <dgm:cxn modelId="{BD2CD93B-7ACC-48C4-9276-289E0089B385}" srcId="{B1276188-5777-4988-9CD4-10CA159042D5}" destId="{3E5618F5-5931-4C9A-BEC2-4134C6C1DAA7}" srcOrd="2" destOrd="0" parTransId="{E353605D-B50A-458B-A88B-CB004BA655E3}" sibTransId="{51812F67-8C78-4C50-ADFE-1D3DDE1862BF}"/>
    <dgm:cxn modelId="{7CEB7F41-DB99-4D92-AA40-4F7FF2E2870D}" type="presOf" srcId="{95A44019-C0EE-46EB-91A2-1C6A254782A7}" destId="{A43CBDB3-766E-4115-8FB3-57CEB5CFA54B}" srcOrd="0" destOrd="0" presId="urn:microsoft.com/office/officeart/2005/8/layout/matrix2"/>
    <dgm:cxn modelId="{FB8ADD47-D50E-4585-890F-3501D2AD4CF0}" type="presOf" srcId="{3CAE6EE1-737F-403F-8807-89A96BE0915A}" destId="{2090B09F-2387-4062-9BAB-E495DAC45BDC}" srcOrd="0" destOrd="0" presId="urn:microsoft.com/office/officeart/2005/8/layout/matrix2"/>
    <dgm:cxn modelId="{B03FD54D-5BE2-4D08-B79E-D87DC478A6E2}" type="presOf" srcId="{8AB1A26E-3AE3-483E-B80C-50FD3677380C}" destId="{D60BC6B5-760A-4960-8FAB-9FB21B0BD4CF}" srcOrd="0" destOrd="0" presId="urn:microsoft.com/office/officeart/2005/8/layout/matrix2"/>
    <dgm:cxn modelId="{D74D7BB3-0F25-4D9B-AD59-E8F519435C34}" srcId="{B1276188-5777-4988-9CD4-10CA159042D5}" destId="{8AB1A26E-3AE3-483E-B80C-50FD3677380C}" srcOrd="0" destOrd="0" parTransId="{785AF5DD-F21E-4A0B-9113-F46805C75213}" sibTransId="{B1D917F2-F063-471B-89DF-411C379F3F67}"/>
    <dgm:cxn modelId="{24B466B5-3189-4518-B4BE-7B4DDFF476EA}" srcId="{B1276188-5777-4988-9CD4-10CA159042D5}" destId="{95A44019-C0EE-46EB-91A2-1C6A254782A7}" srcOrd="3" destOrd="0" parTransId="{8FD25601-43FD-4CEF-9EB0-E3C77CC75E7A}" sibTransId="{C11AF4F3-D1FF-441A-B12D-0CB25DD9EC23}"/>
    <dgm:cxn modelId="{BFB156B8-23B9-4752-8B40-26D5BDF8D7F0}" type="presOf" srcId="{B1276188-5777-4988-9CD4-10CA159042D5}" destId="{824DE65D-0752-42EF-A723-1840E0C1F0B8}" srcOrd="0" destOrd="0" presId="urn:microsoft.com/office/officeart/2005/8/layout/matrix2"/>
    <dgm:cxn modelId="{618815D4-F50E-42D3-8ADD-84FBE70FBEAD}" srcId="{B1276188-5777-4988-9CD4-10CA159042D5}" destId="{3CAE6EE1-737F-403F-8807-89A96BE0915A}" srcOrd="1" destOrd="0" parTransId="{C2082333-6BFA-452A-BA34-1DFDF0DD007F}" sibTransId="{4C6C8AA0-631B-4079-84C0-79A9F4D0B216}"/>
    <dgm:cxn modelId="{ADF574D7-04E6-4AE3-A3AC-D8B4CED4B83A}" type="presParOf" srcId="{824DE65D-0752-42EF-A723-1840E0C1F0B8}" destId="{B842A424-634A-4533-8634-A896EB042C75}" srcOrd="0" destOrd="0" presId="urn:microsoft.com/office/officeart/2005/8/layout/matrix2"/>
    <dgm:cxn modelId="{62BC8CD9-066A-4797-9C94-398C85026846}" type="presParOf" srcId="{824DE65D-0752-42EF-A723-1840E0C1F0B8}" destId="{D60BC6B5-760A-4960-8FAB-9FB21B0BD4CF}" srcOrd="1" destOrd="0" presId="urn:microsoft.com/office/officeart/2005/8/layout/matrix2"/>
    <dgm:cxn modelId="{A5AD4265-7CC5-4425-989C-7839BCFA6BE1}" type="presParOf" srcId="{824DE65D-0752-42EF-A723-1840E0C1F0B8}" destId="{2090B09F-2387-4062-9BAB-E495DAC45BDC}" srcOrd="2" destOrd="0" presId="urn:microsoft.com/office/officeart/2005/8/layout/matrix2"/>
    <dgm:cxn modelId="{F1F8EFC1-CC6B-4BFA-9EF4-C89DF33EF82A}" type="presParOf" srcId="{824DE65D-0752-42EF-A723-1840E0C1F0B8}" destId="{F840A0DA-4EBA-4A3A-99C1-35B84C88AA5E}" srcOrd="3" destOrd="0" presId="urn:microsoft.com/office/officeart/2005/8/layout/matrix2"/>
    <dgm:cxn modelId="{8EB9471F-4A50-4732-98FF-FD6413A3227B}" type="presParOf" srcId="{824DE65D-0752-42EF-A723-1840E0C1F0B8}" destId="{A43CBDB3-766E-4115-8FB3-57CEB5CFA54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2BF3B3-07E3-49FE-8CEB-A00A4CCBABC7}" type="doc">
      <dgm:prSet loTypeId="urn:microsoft.com/office/officeart/2011/layout/HexagonRadial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15A6CE5-2336-42EF-B78D-BA40F2212A13}">
      <dgm:prSet phldrT="[Text]"/>
      <dgm:spPr/>
      <dgm:t>
        <a:bodyPr/>
        <a:lstStyle/>
        <a:p>
          <a:r>
            <a:rPr lang="en-US" dirty="0"/>
            <a:t>Public Policy</a:t>
          </a:r>
        </a:p>
      </dgm:t>
    </dgm:pt>
    <dgm:pt modelId="{7B0801A7-3846-4557-BF92-ADF8ED077D51}" type="parTrans" cxnId="{02F84494-4121-4CBA-B902-B7A3ABDB781C}">
      <dgm:prSet/>
      <dgm:spPr/>
      <dgm:t>
        <a:bodyPr/>
        <a:lstStyle/>
        <a:p>
          <a:endParaRPr lang="en-US"/>
        </a:p>
      </dgm:t>
    </dgm:pt>
    <dgm:pt modelId="{324F9036-3D85-48BD-BEAE-246A86B22642}" type="sibTrans" cxnId="{02F84494-4121-4CBA-B902-B7A3ABDB781C}">
      <dgm:prSet/>
      <dgm:spPr/>
      <dgm:t>
        <a:bodyPr/>
        <a:lstStyle/>
        <a:p>
          <a:endParaRPr lang="en-US"/>
        </a:p>
      </dgm:t>
    </dgm:pt>
    <dgm:pt modelId="{0944402B-180F-42AD-B2F5-8CEB580EF873}">
      <dgm:prSet phldrT="[Text]"/>
      <dgm:spPr/>
      <dgm:t>
        <a:bodyPr/>
        <a:lstStyle/>
        <a:p>
          <a:r>
            <a:rPr lang="en-US" dirty="0"/>
            <a:t>Biomedical Science Pathway</a:t>
          </a:r>
        </a:p>
        <a:p>
          <a:r>
            <a:rPr lang="en-US" dirty="0"/>
            <a:t>Business Pathway</a:t>
          </a:r>
        </a:p>
      </dgm:t>
    </dgm:pt>
    <dgm:pt modelId="{92117244-8781-4467-B79A-62286194583F}" type="parTrans" cxnId="{14C8B3A5-B78C-45E6-A5F0-3BA42ECD6A10}">
      <dgm:prSet/>
      <dgm:spPr/>
      <dgm:t>
        <a:bodyPr/>
        <a:lstStyle/>
        <a:p>
          <a:endParaRPr lang="en-US"/>
        </a:p>
      </dgm:t>
    </dgm:pt>
    <dgm:pt modelId="{74995CF8-24F6-4FFF-B701-0AE70CB22BE2}" type="sibTrans" cxnId="{14C8B3A5-B78C-45E6-A5F0-3BA42ECD6A10}">
      <dgm:prSet/>
      <dgm:spPr/>
      <dgm:t>
        <a:bodyPr/>
        <a:lstStyle/>
        <a:p>
          <a:endParaRPr lang="en-US"/>
        </a:p>
      </dgm:t>
    </dgm:pt>
    <dgm:pt modelId="{582CF6B9-1613-4343-8080-D62360C464E0}">
      <dgm:prSet phldrT="[Text]"/>
      <dgm:spPr/>
      <dgm:t>
        <a:bodyPr/>
        <a:lstStyle/>
        <a:p>
          <a:r>
            <a:rPr lang="en-US" dirty="0"/>
            <a:t>Pasadena City College </a:t>
          </a:r>
        </a:p>
      </dgm:t>
    </dgm:pt>
    <dgm:pt modelId="{29F126EC-F0AB-4753-9D9B-B6EF5A866BC5}" type="parTrans" cxnId="{62F5EE33-6EF9-4937-905D-3A57171AF789}">
      <dgm:prSet/>
      <dgm:spPr/>
      <dgm:t>
        <a:bodyPr/>
        <a:lstStyle/>
        <a:p>
          <a:endParaRPr lang="en-US"/>
        </a:p>
      </dgm:t>
    </dgm:pt>
    <dgm:pt modelId="{075A3311-503F-4822-BDEE-A9077421DB13}" type="sibTrans" cxnId="{62F5EE33-6EF9-4937-905D-3A57171AF789}">
      <dgm:prSet/>
      <dgm:spPr/>
      <dgm:t>
        <a:bodyPr/>
        <a:lstStyle/>
        <a:p>
          <a:endParaRPr lang="en-US"/>
        </a:p>
      </dgm:t>
    </dgm:pt>
    <dgm:pt modelId="{FCA4EFB7-EB6A-45B2-8A5C-4403045B95F1}">
      <dgm:prSet phldrT="[Text]"/>
      <dgm:spPr/>
      <dgm:t>
        <a:bodyPr/>
        <a:lstStyle/>
        <a:p>
          <a:r>
            <a:rPr lang="en-US" dirty="0"/>
            <a:t>US Forest Service (DEI) Intern</a:t>
          </a:r>
        </a:p>
      </dgm:t>
    </dgm:pt>
    <dgm:pt modelId="{AD169F6E-5C8E-409C-9BAB-4FED1DBE6246}" type="parTrans" cxnId="{5DDE2920-9B79-4EA1-A40D-FD1811832210}">
      <dgm:prSet/>
      <dgm:spPr/>
      <dgm:t>
        <a:bodyPr/>
        <a:lstStyle/>
        <a:p>
          <a:endParaRPr lang="en-US"/>
        </a:p>
      </dgm:t>
    </dgm:pt>
    <dgm:pt modelId="{63E91D34-0987-4D4F-9801-16E6744C9644}" type="sibTrans" cxnId="{5DDE2920-9B79-4EA1-A40D-FD1811832210}">
      <dgm:prSet/>
      <dgm:spPr/>
      <dgm:t>
        <a:bodyPr/>
        <a:lstStyle/>
        <a:p>
          <a:endParaRPr lang="en-US"/>
        </a:p>
      </dgm:t>
    </dgm:pt>
    <dgm:pt modelId="{A3AD684C-897C-4E95-B016-B172FD4A8CCE}">
      <dgm:prSet phldrT="[Text]"/>
      <dgm:spPr/>
      <dgm:t>
        <a:bodyPr/>
        <a:lstStyle/>
        <a:p>
          <a:r>
            <a:rPr lang="en-US" dirty="0"/>
            <a:t>HOSA</a:t>
          </a:r>
        </a:p>
        <a:p>
          <a:r>
            <a:rPr lang="en-US" dirty="0"/>
            <a:t>Environmental Club</a:t>
          </a:r>
        </a:p>
        <a:p>
          <a:r>
            <a:rPr lang="en-US" dirty="0"/>
            <a:t>American Heart Society</a:t>
          </a:r>
        </a:p>
      </dgm:t>
    </dgm:pt>
    <dgm:pt modelId="{576FF70F-4372-4C47-8253-E023301B3C8D}" type="parTrans" cxnId="{9FCCBE0E-E34D-476F-9974-4DBF35750459}">
      <dgm:prSet/>
      <dgm:spPr/>
      <dgm:t>
        <a:bodyPr/>
        <a:lstStyle/>
        <a:p>
          <a:endParaRPr lang="en-US"/>
        </a:p>
      </dgm:t>
    </dgm:pt>
    <dgm:pt modelId="{1B445F72-9BD9-4269-980C-5D5FA0888D04}" type="sibTrans" cxnId="{9FCCBE0E-E34D-476F-9974-4DBF35750459}">
      <dgm:prSet/>
      <dgm:spPr/>
      <dgm:t>
        <a:bodyPr/>
        <a:lstStyle/>
        <a:p>
          <a:endParaRPr lang="en-US"/>
        </a:p>
      </dgm:t>
    </dgm:pt>
    <dgm:pt modelId="{0082E88A-EBC3-4621-81DA-ADDD1E5640FD}">
      <dgm:prSet phldrT="[Text]" custT="1"/>
      <dgm:spPr/>
      <dgm:t>
        <a:bodyPr/>
        <a:lstStyle/>
        <a:p>
          <a:r>
            <a:rPr lang="en-US" sz="1800" dirty="0"/>
            <a:t>St. Marks</a:t>
          </a:r>
        </a:p>
        <a:p>
          <a:r>
            <a:rPr lang="en-US" sz="1800" dirty="0" err="1"/>
            <a:t>Bridgecreek</a:t>
          </a:r>
          <a:r>
            <a:rPr lang="en-US" sz="1800" dirty="0"/>
            <a:t> Senior Home</a:t>
          </a:r>
        </a:p>
      </dgm:t>
    </dgm:pt>
    <dgm:pt modelId="{DD081CD0-E7E3-4BD3-9817-DDE4D3DC605B}" type="parTrans" cxnId="{FD6E8841-A1A4-49CB-924B-B3E20674A0A7}">
      <dgm:prSet/>
      <dgm:spPr/>
      <dgm:t>
        <a:bodyPr/>
        <a:lstStyle/>
        <a:p>
          <a:endParaRPr lang="en-US"/>
        </a:p>
      </dgm:t>
    </dgm:pt>
    <dgm:pt modelId="{5E9FD6DE-44AD-4DD9-84A9-B356D1FCDA2E}" type="sibTrans" cxnId="{FD6E8841-A1A4-49CB-924B-B3E20674A0A7}">
      <dgm:prSet/>
      <dgm:spPr/>
      <dgm:t>
        <a:bodyPr/>
        <a:lstStyle/>
        <a:p>
          <a:endParaRPr lang="en-US"/>
        </a:p>
      </dgm:t>
    </dgm:pt>
    <dgm:pt modelId="{3519BC3B-F398-4267-9185-3EA929896A5C}">
      <dgm:prSet phldrT="[Text]"/>
      <dgm:spPr/>
      <dgm:t>
        <a:bodyPr/>
        <a:lstStyle/>
        <a:p>
          <a:r>
            <a:rPr lang="en-US" dirty="0"/>
            <a:t>Donation drives to support bone marrow research</a:t>
          </a:r>
        </a:p>
      </dgm:t>
    </dgm:pt>
    <dgm:pt modelId="{CA3BF60B-95A2-4DC4-B6C9-FEDEE01E9CC0}" type="parTrans" cxnId="{8FFE43AB-C5EF-4AC7-90AC-5E14C0535640}">
      <dgm:prSet/>
      <dgm:spPr/>
      <dgm:t>
        <a:bodyPr/>
        <a:lstStyle/>
        <a:p>
          <a:endParaRPr lang="en-US"/>
        </a:p>
      </dgm:t>
    </dgm:pt>
    <dgm:pt modelId="{23F7AF00-BC91-4F8D-A507-16F2D8EA645F}" type="sibTrans" cxnId="{8FFE43AB-C5EF-4AC7-90AC-5E14C0535640}">
      <dgm:prSet/>
      <dgm:spPr/>
      <dgm:t>
        <a:bodyPr/>
        <a:lstStyle/>
        <a:p>
          <a:endParaRPr lang="en-US"/>
        </a:p>
      </dgm:t>
    </dgm:pt>
    <dgm:pt modelId="{A3803A6A-6E5A-4809-8BC9-57454A2344CD}" type="pres">
      <dgm:prSet presAssocID="{8C2BF3B3-07E3-49FE-8CEB-A00A4CCBAB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224A210-BD05-4B1D-9BEE-29A5C68CBFF6}" type="pres">
      <dgm:prSet presAssocID="{015A6CE5-2336-42EF-B78D-BA40F2212A13}" presName="Parent" presStyleLbl="node0" presStyleIdx="0" presStyleCnt="1">
        <dgm:presLayoutVars>
          <dgm:chMax val="6"/>
          <dgm:chPref val="6"/>
        </dgm:presLayoutVars>
      </dgm:prSet>
      <dgm:spPr/>
    </dgm:pt>
    <dgm:pt modelId="{4F5FA7E8-1EA4-45E6-9717-4736031D8C7C}" type="pres">
      <dgm:prSet presAssocID="{0944402B-180F-42AD-B2F5-8CEB580EF873}" presName="Accent1" presStyleCnt="0"/>
      <dgm:spPr/>
    </dgm:pt>
    <dgm:pt modelId="{1F326D34-325B-48F6-ADE7-1F77B546001F}" type="pres">
      <dgm:prSet presAssocID="{0944402B-180F-42AD-B2F5-8CEB580EF873}" presName="Accent" presStyleLbl="bgShp" presStyleIdx="0" presStyleCnt="6"/>
      <dgm:spPr/>
    </dgm:pt>
    <dgm:pt modelId="{7994F281-3559-4539-A974-4369D08FE1B4}" type="pres">
      <dgm:prSet presAssocID="{0944402B-180F-42AD-B2F5-8CEB580EF873}" presName="Child1" presStyleLbl="node1" presStyleIdx="0" presStyleCnt="6" custScaleX="118481">
        <dgm:presLayoutVars>
          <dgm:chMax val="0"/>
          <dgm:chPref val="0"/>
          <dgm:bulletEnabled val="1"/>
        </dgm:presLayoutVars>
      </dgm:prSet>
      <dgm:spPr/>
    </dgm:pt>
    <dgm:pt modelId="{B3D3BCC2-03D4-44B2-A1FC-638662403C13}" type="pres">
      <dgm:prSet presAssocID="{582CF6B9-1613-4343-8080-D62360C464E0}" presName="Accent2" presStyleCnt="0"/>
      <dgm:spPr/>
    </dgm:pt>
    <dgm:pt modelId="{308CB892-03C2-4D5D-9D1A-69F6BC42BF0F}" type="pres">
      <dgm:prSet presAssocID="{582CF6B9-1613-4343-8080-D62360C464E0}" presName="Accent" presStyleLbl="bgShp" presStyleIdx="1" presStyleCnt="6"/>
      <dgm:spPr/>
    </dgm:pt>
    <dgm:pt modelId="{D2F255B6-792C-4E30-914A-5303AA92DD24}" type="pres">
      <dgm:prSet presAssocID="{582CF6B9-1613-4343-8080-D62360C464E0}" presName="Child2" presStyleLbl="node1" presStyleIdx="1" presStyleCnt="6" custScaleX="108933">
        <dgm:presLayoutVars>
          <dgm:chMax val="0"/>
          <dgm:chPref val="0"/>
          <dgm:bulletEnabled val="1"/>
        </dgm:presLayoutVars>
      </dgm:prSet>
      <dgm:spPr/>
    </dgm:pt>
    <dgm:pt modelId="{41F00492-E9E0-46DD-8AF6-900D7DD20CE2}" type="pres">
      <dgm:prSet presAssocID="{FCA4EFB7-EB6A-45B2-8A5C-4403045B95F1}" presName="Accent3" presStyleCnt="0"/>
      <dgm:spPr/>
    </dgm:pt>
    <dgm:pt modelId="{1A97DC34-A171-4615-BC7C-60616C5F7EB8}" type="pres">
      <dgm:prSet presAssocID="{FCA4EFB7-EB6A-45B2-8A5C-4403045B95F1}" presName="Accent" presStyleLbl="bgShp" presStyleIdx="2" presStyleCnt="6"/>
      <dgm:spPr/>
    </dgm:pt>
    <dgm:pt modelId="{85D44C38-DB94-446A-8064-58F79843B472}" type="pres">
      <dgm:prSet presAssocID="{FCA4EFB7-EB6A-45B2-8A5C-4403045B95F1}" presName="Child3" presStyleLbl="node1" presStyleIdx="2" presStyleCnt="6" custScaleX="111770">
        <dgm:presLayoutVars>
          <dgm:chMax val="0"/>
          <dgm:chPref val="0"/>
          <dgm:bulletEnabled val="1"/>
        </dgm:presLayoutVars>
      </dgm:prSet>
      <dgm:spPr/>
    </dgm:pt>
    <dgm:pt modelId="{EF317E88-A185-405D-BDE1-6F8671D98111}" type="pres">
      <dgm:prSet presAssocID="{A3AD684C-897C-4E95-B016-B172FD4A8CCE}" presName="Accent4" presStyleCnt="0"/>
      <dgm:spPr/>
    </dgm:pt>
    <dgm:pt modelId="{3058CD9B-8804-434D-AA14-DDF1CB8F5DA1}" type="pres">
      <dgm:prSet presAssocID="{A3AD684C-897C-4E95-B016-B172FD4A8CCE}" presName="Accent" presStyleLbl="bgShp" presStyleIdx="3" presStyleCnt="6"/>
      <dgm:spPr/>
    </dgm:pt>
    <dgm:pt modelId="{E7DCBAA1-B11D-4E90-8D80-191F5E34AE52}" type="pres">
      <dgm:prSet presAssocID="{A3AD684C-897C-4E95-B016-B172FD4A8CCE}" presName="Child4" presStyleLbl="node1" presStyleIdx="3" presStyleCnt="6" custScaleX="115906">
        <dgm:presLayoutVars>
          <dgm:chMax val="0"/>
          <dgm:chPref val="0"/>
          <dgm:bulletEnabled val="1"/>
        </dgm:presLayoutVars>
      </dgm:prSet>
      <dgm:spPr/>
    </dgm:pt>
    <dgm:pt modelId="{1AA113FC-AF95-40E2-AC9F-755A23911A17}" type="pres">
      <dgm:prSet presAssocID="{0082E88A-EBC3-4621-81DA-ADDD1E5640FD}" presName="Accent5" presStyleCnt="0"/>
      <dgm:spPr/>
    </dgm:pt>
    <dgm:pt modelId="{EC20FC83-B8DC-4703-864E-0EACCD85D94D}" type="pres">
      <dgm:prSet presAssocID="{0082E88A-EBC3-4621-81DA-ADDD1E5640FD}" presName="Accent" presStyleLbl="bgShp" presStyleIdx="4" presStyleCnt="6"/>
      <dgm:spPr/>
    </dgm:pt>
    <dgm:pt modelId="{8E886DD4-8A56-4318-8D06-B148D6FFB7AD}" type="pres">
      <dgm:prSet presAssocID="{0082E88A-EBC3-4621-81DA-ADDD1E5640FD}" presName="Child5" presStyleLbl="node1" presStyleIdx="4" presStyleCnt="6" custScaleX="108605">
        <dgm:presLayoutVars>
          <dgm:chMax val="0"/>
          <dgm:chPref val="0"/>
          <dgm:bulletEnabled val="1"/>
        </dgm:presLayoutVars>
      </dgm:prSet>
      <dgm:spPr/>
    </dgm:pt>
    <dgm:pt modelId="{997EB8E2-5E7F-4B95-9AD3-4162A81CC458}" type="pres">
      <dgm:prSet presAssocID="{3519BC3B-F398-4267-9185-3EA929896A5C}" presName="Accent6" presStyleCnt="0"/>
      <dgm:spPr/>
    </dgm:pt>
    <dgm:pt modelId="{17A0712E-4978-4C34-A51E-CEE1D95016F9}" type="pres">
      <dgm:prSet presAssocID="{3519BC3B-F398-4267-9185-3EA929896A5C}" presName="Accent" presStyleLbl="bgShp" presStyleIdx="5" presStyleCnt="6"/>
      <dgm:spPr/>
    </dgm:pt>
    <dgm:pt modelId="{61A8C74C-10A4-433D-9566-369BBF1E4AA9}" type="pres">
      <dgm:prSet presAssocID="{3519BC3B-F398-4267-9185-3EA929896A5C}" presName="Child6" presStyleLbl="node1" presStyleIdx="5" presStyleCnt="6" custScaleX="109045">
        <dgm:presLayoutVars>
          <dgm:chMax val="0"/>
          <dgm:chPref val="0"/>
          <dgm:bulletEnabled val="1"/>
        </dgm:presLayoutVars>
      </dgm:prSet>
      <dgm:spPr/>
    </dgm:pt>
  </dgm:ptLst>
  <dgm:cxnLst>
    <dgm:cxn modelId="{1E209206-93EA-4581-ADFE-A7EE41D08EE5}" type="presOf" srcId="{582CF6B9-1613-4343-8080-D62360C464E0}" destId="{D2F255B6-792C-4E30-914A-5303AA92DD24}" srcOrd="0" destOrd="0" presId="urn:microsoft.com/office/officeart/2011/layout/HexagonRadial"/>
    <dgm:cxn modelId="{9FCCBE0E-E34D-476F-9974-4DBF35750459}" srcId="{015A6CE5-2336-42EF-B78D-BA40F2212A13}" destId="{A3AD684C-897C-4E95-B016-B172FD4A8CCE}" srcOrd="3" destOrd="0" parTransId="{576FF70F-4372-4C47-8253-E023301B3C8D}" sibTransId="{1B445F72-9BD9-4269-980C-5D5FA0888D04}"/>
    <dgm:cxn modelId="{D0270B17-0E4C-4E10-A56A-C828658542AC}" type="presOf" srcId="{015A6CE5-2336-42EF-B78D-BA40F2212A13}" destId="{9224A210-BD05-4B1D-9BEE-29A5C68CBFF6}" srcOrd="0" destOrd="0" presId="urn:microsoft.com/office/officeart/2011/layout/HexagonRadial"/>
    <dgm:cxn modelId="{7594BA1F-8D23-49EF-9597-0DA5E1E760D6}" type="presOf" srcId="{0944402B-180F-42AD-B2F5-8CEB580EF873}" destId="{7994F281-3559-4539-A974-4369D08FE1B4}" srcOrd="0" destOrd="0" presId="urn:microsoft.com/office/officeart/2011/layout/HexagonRadial"/>
    <dgm:cxn modelId="{5DDE2920-9B79-4EA1-A40D-FD1811832210}" srcId="{015A6CE5-2336-42EF-B78D-BA40F2212A13}" destId="{FCA4EFB7-EB6A-45B2-8A5C-4403045B95F1}" srcOrd="2" destOrd="0" parTransId="{AD169F6E-5C8E-409C-9BAB-4FED1DBE6246}" sibTransId="{63E91D34-0987-4D4F-9801-16E6744C9644}"/>
    <dgm:cxn modelId="{62F5EE33-6EF9-4937-905D-3A57171AF789}" srcId="{015A6CE5-2336-42EF-B78D-BA40F2212A13}" destId="{582CF6B9-1613-4343-8080-D62360C464E0}" srcOrd="1" destOrd="0" parTransId="{29F126EC-F0AB-4753-9D9B-B6EF5A866BC5}" sibTransId="{075A3311-503F-4822-BDEE-A9077421DB13}"/>
    <dgm:cxn modelId="{F450113D-F76A-4219-8A5B-DAC14EA65D08}" type="presOf" srcId="{8C2BF3B3-07E3-49FE-8CEB-A00A4CCBABC7}" destId="{A3803A6A-6E5A-4809-8BC9-57454A2344CD}" srcOrd="0" destOrd="0" presId="urn:microsoft.com/office/officeart/2011/layout/HexagonRadial"/>
    <dgm:cxn modelId="{FD6E8841-A1A4-49CB-924B-B3E20674A0A7}" srcId="{015A6CE5-2336-42EF-B78D-BA40F2212A13}" destId="{0082E88A-EBC3-4621-81DA-ADDD1E5640FD}" srcOrd="4" destOrd="0" parTransId="{DD081CD0-E7E3-4BD3-9817-DDE4D3DC605B}" sibTransId="{5E9FD6DE-44AD-4DD9-84A9-B356D1FCDA2E}"/>
    <dgm:cxn modelId="{02F84494-4121-4CBA-B902-B7A3ABDB781C}" srcId="{8C2BF3B3-07E3-49FE-8CEB-A00A4CCBABC7}" destId="{015A6CE5-2336-42EF-B78D-BA40F2212A13}" srcOrd="0" destOrd="0" parTransId="{7B0801A7-3846-4557-BF92-ADF8ED077D51}" sibTransId="{324F9036-3D85-48BD-BEAE-246A86B22642}"/>
    <dgm:cxn modelId="{4CFE7099-8FFE-44F6-B176-7CDC7DE9D336}" type="presOf" srcId="{0082E88A-EBC3-4621-81DA-ADDD1E5640FD}" destId="{8E886DD4-8A56-4318-8D06-B148D6FFB7AD}" srcOrd="0" destOrd="0" presId="urn:microsoft.com/office/officeart/2011/layout/HexagonRadial"/>
    <dgm:cxn modelId="{7AEBA7A2-0C98-47FA-A666-484A7813521B}" type="presOf" srcId="{FCA4EFB7-EB6A-45B2-8A5C-4403045B95F1}" destId="{85D44C38-DB94-446A-8064-58F79843B472}" srcOrd="0" destOrd="0" presId="urn:microsoft.com/office/officeart/2011/layout/HexagonRadial"/>
    <dgm:cxn modelId="{14C8B3A5-B78C-45E6-A5F0-3BA42ECD6A10}" srcId="{015A6CE5-2336-42EF-B78D-BA40F2212A13}" destId="{0944402B-180F-42AD-B2F5-8CEB580EF873}" srcOrd="0" destOrd="0" parTransId="{92117244-8781-4467-B79A-62286194583F}" sibTransId="{74995CF8-24F6-4FFF-B701-0AE70CB22BE2}"/>
    <dgm:cxn modelId="{8FFE43AB-C5EF-4AC7-90AC-5E14C0535640}" srcId="{015A6CE5-2336-42EF-B78D-BA40F2212A13}" destId="{3519BC3B-F398-4267-9185-3EA929896A5C}" srcOrd="5" destOrd="0" parTransId="{CA3BF60B-95A2-4DC4-B6C9-FEDEE01E9CC0}" sibTransId="{23F7AF00-BC91-4F8D-A507-16F2D8EA645F}"/>
    <dgm:cxn modelId="{2C40FDBA-639A-47E8-87BF-D120D82D2953}" type="presOf" srcId="{A3AD684C-897C-4E95-B016-B172FD4A8CCE}" destId="{E7DCBAA1-B11D-4E90-8D80-191F5E34AE52}" srcOrd="0" destOrd="0" presId="urn:microsoft.com/office/officeart/2011/layout/HexagonRadial"/>
    <dgm:cxn modelId="{42CF66C0-DFFC-423D-BA41-159A366ECF89}" type="presOf" srcId="{3519BC3B-F398-4267-9185-3EA929896A5C}" destId="{61A8C74C-10A4-433D-9566-369BBF1E4AA9}" srcOrd="0" destOrd="0" presId="urn:microsoft.com/office/officeart/2011/layout/HexagonRadial"/>
    <dgm:cxn modelId="{CEA47073-A963-4E74-8192-428E3CAF4346}" type="presParOf" srcId="{A3803A6A-6E5A-4809-8BC9-57454A2344CD}" destId="{9224A210-BD05-4B1D-9BEE-29A5C68CBFF6}" srcOrd="0" destOrd="0" presId="urn:microsoft.com/office/officeart/2011/layout/HexagonRadial"/>
    <dgm:cxn modelId="{F1A1660C-EA9A-4357-A039-F2239F690792}" type="presParOf" srcId="{A3803A6A-6E5A-4809-8BC9-57454A2344CD}" destId="{4F5FA7E8-1EA4-45E6-9717-4736031D8C7C}" srcOrd="1" destOrd="0" presId="urn:microsoft.com/office/officeart/2011/layout/HexagonRadial"/>
    <dgm:cxn modelId="{D86452D2-3A3D-40E1-98ED-F2CACFB21636}" type="presParOf" srcId="{4F5FA7E8-1EA4-45E6-9717-4736031D8C7C}" destId="{1F326D34-325B-48F6-ADE7-1F77B546001F}" srcOrd="0" destOrd="0" presId="urn:microsoft.com/office/officeart/2011/layout/HexagonRadial"/>
    <dgm:cxn modelId="{F12615BC-74FA-4A5E-8133-B37E0F5ACD20}" type="presParOf" srcId="{A3803A6A-6E5A-4809-8BC9-57454A2344CD}" destId="{7994F281-3559-4539-A974-4369D08FE1B4}" srcOrd="2" destOrd="0" presId="urn:microsoft.com/office/officeart/2011/layout/HexagonRadial"/>
    <dgm:cxn modelId="{46A7DB9E-7F39-4731-BE3B-0EB77732346D}" type="presParOf" srcId="{A3803A6A-6E5A-4809-8BC9-57454A2344CD}" destId="{B3D3BCC2-03D4-44B2-A1FC-638662403C13}" srcOrd="3" destOrd="0" presId="urn:microsoft.com/office/officeart/2011/layout/HexagonRadial"/>
    <dgm:cxn modelId="{05FAEBE9-9EA4-44F0-80FF-310422BAE9ED}" type="presParOf" srcId="{B3D3BCC2-03D4-44B2-A1FC-638662403C13}" destId="{308CB892-03C2-4D5D-9D1A-69F6BC42BF0F}" srcOrd="0" destOrd="0" presId="urn:microsoft.com/office/officeart/2011/layout/HexagonRadial"/>
    <dgm:cxn modelId="{6DB1349F-2ED1-4C22-9F98-F9650C274399}" type="presParOf" srcId="{A3803A6A-6E5A-4809-8BC9-57454A2344CD}" destId="{D2F255B6-792C-4E30-914A-5303AA92DD24}" srcOrd="4" destOrd="0" presId="urn:microsoft.com/office/officeart/2011/layout/HexagonRadial"/>
    <dgm:cxn modelId="{7404B804-0662-4C43-9AA8-ACAEC4B03C39}" type="presParOf" srcId="{A3803A6A-6E5A-4809-8BC9-57454A2344CD}" destId="{41F00492-E9E0-46DD-8AF6-900D7DD20CE2}" srcOrd="5" destOrd="0" presId="urn:microsoft.com/office/officeart/2011/layout/HexagonRadial"/>
    <dgm:cxn modelId="{74E3A7C9-657B-40DA-A2AD-CFF42DE24967}" type="presParOf" srcId="{41F00492-E9E0-46DD-8AF6-900D7DD20CE2}" destId="{1A97DC34-A171-4615-BC7C-60616C5F7EB8}" srcOrd="0" destOrd="0" presId="urn:microsoft.com/office/officeart/2011/layout/HexagonRadial"/>
    <dgm:cxn modelId="{9AAACB7B-E428-4B07-8B62-2A1F1C229DF2}" type="presParOf" srcId="{A3803A6A-6E5A-4809-8BC9-57454A2344CD}" destId="{85D44C38-DB94-446A-8064-58F79843B472}" srcOrd="6" destOrd="0" presId="urn:microsoft.com/office/officeart/2011/layout/HexagonRadial"/>
    <dgm:cxn modelId="{A6EFA171-0A41-4121-9A4F-F7A8C61E54C5}" type="presParOf" srcId="{A3803A6A-6E5A-4809-8BC9-57454A2344CD}" destId="{EF317E88-A185-405D-BDE1-6F8671D98111}" srcOrd="7" destOrd="0" presId="urn:microsoft.com/office/officeart/2011/layout/HexagonRadial"/>
    <dgm:cxn modelId="{C0BB049A-7932-427A-9E31-FBF5684A035F}" type="presParOf" srcId="{EF317E88-A185-405D-BDE1-6F8671D98111}" destId="{3058CD9B-8804-434D-AA14-DDF1CB8F5DA1}" srcOrd="0" destOrd="0" presId="urn:microsoft.com/office/officeart/2011/layout/HexagonRadial"/>
    <dgm:cxn modelId="{CD756FFC-9A6A-4DA0-A7BF-FBD60DEA541C}" type="presParOf" srcId="{A3803A6A-6E5A-4809-8BC9-57454A2344CD}" destId="{E7DCBAA1-B11D-4E90-8D80-191F5E34AE52}" srcOrd="8" destOrd="0" presId="urn:microsoft.com/office/officeart/2011/layout/HexagonRadial"/>
    <dgm:cxn modelId="{F892FF78-D465-4B0A-9D9C-966DA22796C2}" type="presParOf" srcId="{A3803A6A-6E5A-4809-8BC9-57454A2344CD}" destId="{1AA113FC-AF95-40E2-AC9F-755A23911A17}" srcOrd="9" destOrd="0" presId="urn:microsoft.com/office/officeart/2011/layout/HexagonRadial"/>
    <dgm:cxn modelId="{49B339DE-35F4-44AC-872A-BEAA5511EC17}" type="presParOf" srcId="{1AA113FC-AF95-40E2-AC9F-755A23911A17}" destId="{EC20FC83-B8DC-4703-864E-0EACCD85D94D}" srcOrd="0" destOrd="0" presId="urn:microsoft.com/office/officeart/2011/layout/HexagonRadial"/>
    <dgm:cxn modelId="{9D96EB7A-2A0F-4DB3-9728-298D7F1717C8}" type="presParOf" srcId="{A3803A6A-6E5A-4809-8BC9-57454A2344CD}" destId="{8E886DD4-8A56-4318-8D06-B148D6FFB7AD}" srcOrd="10" destOrd="0" presId="urn:microsoft.com/office/officeart/2011/layout/HexagonRadial"/>
    <dgm:cxn modelId="{7730908A-A16F-4916-9B23-BDDF30791A9E}" type="presParOf" srcId="{A3803A6A-6E5A-4809-8BC9-57454A2344CD}" destId="{997EB8E2-5E7F-4B95-9AD3-4162A81CC458}" srcOrd="11" destOrd="0" presId="urn:microsoft.com/office/officeart/2011/layout/HexagonRadial"/>
    <dgm:cxn modelId="{FB120E5B-8A69-46AA-8B56-83212B0FDC93}" type="presParOf" srcId="{997EB8E2-5E7F-4B95-9AD3-4162A81CC458}" destId="{17A0712E-4978-4C34-A51E-CEE1D95016F9}" srcOrd="0" destOrd="0" presId="urn:microsoft.com/office/officeart/2011/layout/HexagonRadial"/>
    <dgm:cxn modelId="{0126B5D3-BBA3-4E06-B9E7-CE1686287222}" type="presParOf" srcId="{A3803A6A-6E5A-4809-8BC9-57454A2344CD}" destId="{61A8C74C-10A4-433D-9566-369BBF1E4AA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482FC3-866D-4678-9531-B4A444CAA60B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9A43293-F954-4C8E-8F04-F6EBCC986F34}">
      <dgm:prSet phldrT="[Text]"/>
      <dgm:spPr/>
      <dgm:t>
        <a:bodyPr/>
        <a:lstStyle/>
        <a:p>
          <a:r>
            <a:rPr lang="en-US" dirty="0"/>
            <a:t>Principal</a:t>
          </a:r>
        </a:p>
      </dgm:t>
    </dgm:pt>
    <dgm:pt modelId="{80010DC0-5E71-4A4C-AFA1-DF467955A47B}" type="parTrans" cxnId="{45E47A6A-B092-4ADC-B82E-023B648B2839}">
      <dgm:prSet/>
      <dgm:spPr/>
      <dgm:t>
        <a:bodyPr/>
        <a:lstStyle/>
        <a:p>
          <a:endParaRPr lang="en-US"/>
        </a:p>
      </dgm:t>
    </dgm:pt>
    <dgm:pt modelId="{7FA3B2B2-4A38-4FE7-BC45-3C56C6D2FBE5}" type="sibTrans" cxnId="{45E47A6A-B092-4ADC-B82E-023B648B2839}">
      <dgm:prSet/>
      <dgm:spPr/>
      <dgm:t>
        <a:bodyPr/>
        <a:lstStyle/>
        <a:p>
          <a:endParaRPr lang="en-US"/>
        </a:p>
      </dgm:t>
    </dgm:pt>
    <dgm:pt modelId="{7188ACD9-B01E-42DA-8142-D9BE1BAF6DC6}" type="asst">
      <dgm:prSet phldrT="[Text]"/>
      <dgm:spPr/>
      <dgm:t>
        <a:bodyPr/>
        <a:lstStyle/>
        <a:p>
          <a:r>
            <a:rPr lang="en-US" dirty="0"/>
            <a:t>ELA Chair</a:t>
          </a:r>
        </a:p>
      </dgm:t>
    </dgm:pt>
    <dgm:pt modelId="{1C443FCF-A0D9-462E-B4FC-36ECAD2E1126}" type="parTrans" cxnId="{7340DF13-060E-4FB2-9FE5-4AC68C2566F0}">
      <dgm:prSet/>
      <dgm:spPr/>
      <dgm:t>
        <a:bodyPr/>
        <a:lstStyle/>
        <a:p>
          <a:endParaRPr lang="en-US"/>
        </a:p>
      </dgm:t>
    </dgm:pt>
    <dgm:pt modelId="{BEE2972D-DC84-4F2D-A29F-C9CADFCE7386}" type="sibTrans" cxnId="{7340DF13-060E-4FB2-9FE5-4AC68C2566F0}">
      <dgm:prSet/>
      <dgm:spPr/>
      <dgm:t>
        <a:bodyPr/>
        <a:lstStyle/>
        <a:p>
          <a:endParaRPr lang="en-US"/>
        </a:p>
      </dgm:t>
    </dgm:pt>
    <dgm:pt modelId="{C5C7D853-E34B-4737-933F-D5A908767018}">
      <dgm:prSet phldrT="[Text]"/>
      <dgm:spPr/>
      <dgm:t>
        <a:bodyPr/>
        <a:lstStyle/>
        <a:p>
          <a:r>
            <a:rPr lang="en-US" dirty="0"/>
            <a:t>ELA 1 Teachers</a:t>
          </a:r>
        </a:p>
      </dgm:t>
    </dgm:pt>
    <dgm:pt modelId="{B0877AC4-7C12-47BB-8FB3-DD657CA572C1}" type="parTrans" cxnId="{E0FC734A-D41B-493D-89E8-3305F280AA1A}">
      <dgm:prSet/>
      <dgm:spPr/>
      <dgm:t>
        <a:bodyPr/>
        <a:lstStyle/>
        <a:p>
          <a:endParaRPr lang="en-US"/>
        </a:p>
      </dgm:t>
    </dgm:pt>
    <dgm:pt modelId="{A5DAEBBC-33ED-4856-928C-FD0A185A9138}" type="sibTrans" cxnId="{E0FC734A-D41B-493D-89E8-3305F280AA1A}">
      <dgm:prSet/>
      <dgm:spPr/>
      <dgm:t>
        <a:bodyPr/>
        <a:lstStyle/>
        <a:p>
          <a:endParaRPr lang="en-US"/>
        </a:p>
      </dgm:t>
    </dgm:pt>
    <dgm:pt modelId="{2AF9AD73-BDD6-4F05-BA96-202F040437D5}">
      <dgm:prSet phldrT="[Text]"/>
      <dgm:spPr/>
      <dgm:t>
        <a:bodyPr/>
        <a:lstStyle/>
        <a:p>
          <a:r>
            <a:rPr lang="en-US" dirty="0"/>
            <a:t>FF Teachers</a:t>
          </a:r>
        </a:p>
      </dgm:t>
    </dgm:pt>
    <dgm:pt modelId="{62844353-1632-4F51-B99E-6A55DE17C0BC}" type="parTrans" cxnId="{3090FE35-8B69-4B29-AB2D-0C1BABB7A72A}">
      <dgm:prSet/>
      <dgm:spPr/>
      <dgm:t>
        <a:bodyPr/>
        <a:lstStyle/>
        <a:p>
          <a:endParaRPr lang="en-US"/>
        </a:p>
      </dgm:t>
    </dgm:pt>
    <dgm:pt modelId="{38B173DA-E581-43CC-AD2F-D8E494901380}" type="sibTrans" cxnId="{3090FE35-8B69-4B29-AB2D-0C1BABB7A72A}">
      <dgm:prSet/>
      <dgm:spPr/>
      <dgm:t>
        <a:bodyPr/>
        <a:lstStyle/>
        <a:p>
          <a:endParaRPr lang="en-US"/>
        </a:p>
      </dgm:t>
    </dgm:pt>
    <dgm:pt modelId="{9C675745-66A4-49D7-912B-404D571C23B8}">
      <dgm:prSet phldrT="[Text]"/>
      <dgm:spPr/>
      <dgm:t>
        <a:bodyPr/>
        <a:lstStyle/>
        <a:p>
          <a:r>
            <a:rPr lang="en-US" dirty="0"/>
            <a:t>Math 1 Teachers</a:t>
          </a:r>
        </a:p>
      </dgm:t>
    </dgm:pt>
    <dgm:pt modelId="{F7BB98AE-87F7-4E90-95E3-36C28810EE6A}" type="parTrans" cxnId="{DC791472-8F94-489C-B30F-AC4F2A4DA16B}">
      <dgm:prSet/>
      <dgm:spPr/>
      <dgm:t>
        <a:bodyPr/>
        <a:lstStyle/>
        <a:p>
          <a:endParaRPr lang="en-US"/>
        </a:p>
      </dgm:t>
    </dgm:pt>
    <dgm:pt modelId="{81824370-5297-4619-9550-9B35E43C8AF3}" type="sibTrans" cxnId="{DC791472-8F94-489C-B30F-AC4F2A4DA16B}">
      <dgm:prSet/>
      <dgm:spPr/>
      <dgm:t>
        <a:bodyPr/>
        <a:lstStyle/>
        <a:p>
          <a:endParaRPr lang="en-US"/>
        </a:p>
      </dgm:t>
    </dgm:pt>
    <dgm:pt modelId="{16E52CB5-BD0D-47BE-8F26-9764A34CE596}" type="asst">
      <dgm:prSet/>
      <dgm:spPr/>
      <dgm:t>
        <a:bodyPr/>
        <a:lstStyle/>
        <a:p>
          <a:r>
            <a:rPr lang="en-US" dirty="0"/>
            <a:t>Math Chair</a:t>
          </a:r>
        </a:p>
      </dgm:t>
    </dgm:pt>
    <dgm:pt modelId="{3A9BAE92-2E50-47AF-BFB8-BBFC488EA5D4}" type="parTrans" cxnId="{A4468FC8-D239-48BB-864C-09388715254C}">
      <dgm:prSet/>
      <dgm:spPr/>
      <dgm:t>
        <a:bodyPr/>
        <a:lstStyle/>
        <a:p>
          <a:endParaRPr lang="en-US"/>
        </a:p>
      </dgm:t>
    </dgm:pt>
    <dgm:pt modelId="{2FE53909-7929-4016-AE0A-8FECCE68A3A1}" type="sibTrans" cxnId="{A4468FC8-D239-48BB-864C-09388715254C}">
      <dgm:prSet/>
      <dgm:spPr/>
      <dgm:t>
        <a:bodyPr/>
        <a:lstStyle/>
        <a:p>
          <a:endParaRPr lang="en-US"/>
        </a:p>
      </dgm:t>
    </dgm:pt>
    <dgm:pt modelId="{72FC7D1C-7278-4E4B-AB41-E1661DDB3BC1}" type="pres">
      <dgm:prSet presAssocID="{4D482FC3-866D-4678-9531-B4A444CAA6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441DDE-AD26-4AC0-9DDF-4434798B4CE3}" type="pres">
      <dgm:prSet presAssocID="{89A43293-F954-4C8E-8F04-F6EBCC986F34}" presName="hierRoot1" presStyleCnt="0">
        <dgm:presLayoutVars>
          <dgm:hierBranch val="init"/>
        </dgm:presLayoutVars>
      </dgm:prSet>
      <dgm:spPr/>
    </dgm:pt>
    <dgm:pt modelId="{415DF339-2D7E-444D-9A17-7BDB2B9001EC}" type="pres">
      <dgm:prSet presAssocID="{89A43293-F954-4C8E-8F04-F6EBCC986F34}" presName="rootComposite1" presStyleCnt="0"/>
      <dgm:spPr/>
    </dgm:pt>
    <dgm:pt modelId="{433165FA-9364-4013-8A8A-5866665390B8}" type="pres">
      <dgm:prSet presAssocID="{89A43293-F954-4C8E-8F04-F6EBCC986F34}" presName="rootText1" presStyleLbl="node0" presStyleIdx="0" presStyleCnt="1">
        <dgm:presLayoutVars>
          <dgm:chPref val="3"/>
        </dgm:presLayoutVars>
      </dgm:prSet>
      <dgm:spPr/>
    </dgm:pt>
    <dgm:pt modelId="{0A50E2D0-0223-4F00-B78C-DDCF9FF8A77F}" type="pres">
      <dgm:prSet presAssocID="{89A43293-F954-4C8E-8F04-F6EBCC986F34}" presName="rootPict1" presStyleLbl="align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1615D4B-8CEB-488D-AABD-72B8378B10B9}" type="pres">
      <dgm:prSet presAssocID="{89A43293-F954-4C8E-8F04-F6EBCC986F34}" presName="rootConnector1" presStyleLbl="node1" presStyleIdx="0" presStyleCnt="0"/>
      <dgm:spPr/>
    </dgm:pt>
    <dgm:pt modelId="{3FA62C59-809A-4D07-94D6-48506DE45245}" type="pres">
      <dgm:prSet presAssocID="{89A43293-F954-4C8E-8F04-F6EBCC986F34}" presName="hierChild2" presStyleCnt="0"/>
      <dgm:spPr/>
    </dgm:pt>
    <dgm:pt modelId="{77012915-4B39-4873-9DF8-152173DFF3BC}" type="pres">
      <dgm:prSet presAssocID="{B0877AC4-7C12-47BB-8FB3-DD657CA572C1}" presName="Name37" presStyleLbl="parChTrans1D2" presStyleIdx="0" presStyleCnt="5"/>
      <dgm:spPr/>
    </dgm:pt>
    <dgm:pt modelId="{77E7CEA8-F54A-4A25-9BB7-D3F157575B18}" type="pres">
      <dgm:prSet presAssocID="{C5C7D853-E34B-4737-933F-D5A908767018}" presName="hierRoot2" presStyleCnt="0">
        <dgm:presLayoutVars>
          <dgm:hierBranch val="init"/>
        </dgm:presLayoutVars>
      </dgm:prSet>
      <dgm:spPr/>
    </dgm:pt>
    <dgm:pt modelId="{74E3345B-10EF-4289-A206-AED1354A926F}" type="pres">
      <dgm:prSet presAssocID="{C5C7D853-E34B-4737-933F-D5A908767018}" presName="rootComposite" presStyleCnt="0"/>
      <dgm:spPr/>
    </dgm:pt>
    <dgm:pt modelId="{79E7DB46-52E7-4E63-AA6E-0AF3ED569BA1}" type="pres">
      <dgm:prSet presAssocID="{C5C7D853-E34B-4737-933F-D5A908767018}" presName="rootText" presStyleLbl="node2" presStyleIdx="0" presStyleCnt="3">
        <dgm:presLayoutVars>
          <dgm:chPref val="3"/>
        </dgm:presLayoutVars>
      </dgm:prSet>
      <dgm:spPr/>
    </dgm:pt>
    <dgm:pt modelId="{F2C8C456-C0D4-498C-94F2-37D490682C1C}" type="pres">
      <dgm:prSet presAssocID="{C5C7D853-E34B-4737-933F-D5A908767018}" presName="rootPict" presStyleLbl="align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3C084EA-77C0-42F5-8778-79CC89913327}" type="pres">
      <dgm:prSet presAssocID="{C5C7D853-E34B-4737-933F-D5A908767018}" presName="rootConnector" presStyleLbl="node2" presStyleIdx="0" presStyleCnt="3"/>
      <dgm:spPr/>
    </dgm:pt>
    <dgm:pt modelId="{18B4890C-8099-493E-AAD3-1A6AE73A5D37}" type="pres">
      <dgm:prSet presAssocID="{C5C7D853-E34B-4737-933F-D5A908767018}" presName="hierChild4" presStyleCnt="0"/>
      <dgm:spPr/>
    </dgm:pt>
    <dgm:pt modelId="{33D59419-22C6-44AB-B3F5-2F4A63B207BD}" type="pres">
      <dgm:prSet presAssocID="{C5C7D853-E34B-4737-933F-D5A908767018}" presName="hierChild5" presStyleCnt="0"/>
      <dgm:spPr/>
    </dgm:pt>
    <dgm:pt modelId="{023BADAF-2766-46FB-9085-831914F5B348}" type="pres">
      <dgm:prSet presAssocID="{62844353-1632-4F51-B99E-6A55DE17C0BC}" presName="Name37" presStyleLbl="parChTrans1D2" presStyleIdx="1" presStyleCnt="5"/>
      <dgm:spPr/>
    </dgm:pt>
    <dgm:pt modelId="{2851E07B-9982-4C76-B2C5-FAED1B8C2858}" type="pres">
      <dgm:prSet presAssocID="{2AF9AD73-BDD6-4F05-BA96-202F040437D5}" presName="hierRoot2" presStyleCnt="0">
        <dgm:presLayoutVars>
          <dgm:hierBranch val="init"/>
        </dgm:presLayoutVars>
      </dgm:prSet>
      <dgm:spPr/>
    </dgm:pt>
    <dgm:pt modelId="{E8E86B5E-133A-43BC-ABE1-318FAC3DD81C}" type="pres">
      <dgm:prSet presAssocID="{2AF9AD73-BDD6-4F05-BA96-202F040437D5}" presName="rootComposite" presStyleCnt="0"/>
      <dgm:spPr/>
    </dgm:pt>
    <dgm:pt modelId="{9FF257BB-E043-4489-9087-1E241E1579E5}" type="pres">
      <dgm:prSet presAssocID="{2AF9AD73-BDD6-4F05-BA96-202F040437D5}" presName="rootText" presStyleLbl="node2" presStyleIdx="1" presStyleCnt="3">
        <dgm:presLayoutVars>
          <dgm:chPref val="3"/>
        </dgm:presLayoutVars>
      </dgm:prSet>
      <dgm:spPr/>
    </dgm:pt>
    <dgm:pt modelId="{D1FDBD05-691E-42D1-9F10-F1FFDA1FC3FA}" type="pres">
      <dgm:prSet presAssocID="{2AF9AD73-BDD6-4F05-BA96-202F040437D5}" presName="rootPict" presStyleLbl="align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21CEED6-82B2-4EB7-B18A-185D978A0674}" type="pres">
      <dgm:prSet presAssocID="{2AF9AD73-BDD6-4F05-BA96-202F040437D5}" presName="rootConnector" presStyleLbl="node2" presStyleIdx="1" presStyleCnt="3"/>
      <dgm:spPr/>
    </dgm:pt>
    <dgm:pt modelId="{1350E1A4-9163-4E07-A018-226B6A347864}" type="pres">
      <dgm:prSet presAssocID="{2AF9AD73-BDD6-4F05-BA96-202F040437D5}" presName="hierChild4" presStyleCnt="0"/>
      <dgm:spPr/>
    </dgm:pt>
    <dgm:pt modelId="{5172C60B-E092-403A-8785-96924DEF7DCA}" type="pres">
      <dgm:prSet presAssocID="{2AF9AD73-BDD6-4F05-BA96-202F040437D5}" presName="hierChild5" presStyleCnt="0"/>
      <dgm:spPr/>
    </dgm:pt>
    <dgm:pt modelId="{C6D76D9B-04E9-4079-A912-A4E1C52F6BBA}" type="pres">
      <dgm:prSet presAssocID="{F7BB98AE-87F7-4E90-95E3-36C28810EE6A}" presName="Name37" presStyleLbl="parChTrans1D2" presStyleIdx="2" presStyleCnt="5"/>
      <dgm:spPr/>
    </dgm:pt>
    <dgm:pt modelId="{C7E7DEBA-371C-4280-91D0-6EC6083B5969}" type="pres">
      <dgm:prSet presAssocID="{9C675745-66A4-49D7-912B-404D571C23B8}" presName="hierRoot2" presStyleCnt="0">
        <dgm:presLayoutVars>
          <dgm:hierBranch val="init"/>
        </dgm:presLayoutVars>
      </dgm:prSet>
      <dgm:spPr/>
    </dgm:pt>
    <dgm:pt modelId="{783CE8FC-AB95-4013-A163-0978A2BE6DEF}" type="pres">
      <dgm:prSet presAssocID="{9C675745-66A4-49D7-912B-404D571C23B8}" presName="rootComposite" presStyleCnt="0"/>
      <dgm:spPr/>
    </dgm:pt>
    <dgm:pt modelId="{2CFA0B9E-8B91-4387-9FD4-99B39D68A504}" type="pres">
      <dgm:prSet presAssocID="{9C675745-66A4-49D7-912B-404D571C23B8}" presName="rootText" presStyleLbl="node2" presStyleIdx="2" presStyleCnt="3">
        <dgm:presLayoutVars>
          <dgm:chPref val="3"/>
        </dgm:presLayoutVars>
      </dgm:prSet>
      <dgm:spPr/>
    </dgm:pt>
    <dgm:pt modelId="{85CE0916-F290-4606-A84D-A8679CC1DB4C}" type="pres">
      <dgm:prSet presAssocID="{9C675745-66A4-49D7-912B-404D571C23B8}" presName="rootPict" presStyleLbl="align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EE443C18-5046-4815-8164-4F504C0AA300}" type="pres">
      <dgm:prSet presAssocID="{9C675745-66A4-49D7-912B-404D571C23B8}" presName="rootConnector" presStyleLbl="node2" presStyleIdx="2" presStyleCnt="3"/>
      <dgm:spPr/>
    </dgm:pt>
    <dgm:pt modelId="{E73EABE6-1DD6-4860-9DF5-0B39471F3534}" type="pres">
      <dgm:prSet presAssocID="{9C675745-66A4-49D7-912B-404D571C23B8}" presName="hierChild4" presStyleCnt="0"/>
      <dgm:spPr/>
    </dgm:pt>
    <dgm:pt modelId="{A29744E3-5F95-4809-BAAA-FB79A0AA36BD}" type="pres">
      <dgm:prSet presAssocID="{9C675745-66A4-49D7-912B-404D571C23B8}" presName="hierChild5" presStyleCnt="0"/>
      <dgm:spPr/>
    </dgm:pt>
    <dgm:pt modelId="{72424EDA-5782-47FB-960D-897CE7651066}" type="pres">
      <dgm:prSet presAssocID="{89A43293-F954-4C8E-8F04-F6EBCC986F34}" presName="hierChild3" presStyleCnt="0"/>
      <dgm:spPr/>
    </dgm:pt>
    <dgm:pt modelId="{B04EA8AF-E142-4677-9F42-CB63F11F7740}" type="pres">
      <dgm:prSet presAssocID="{1C443FCF-A0D9-462E-B4FC-36ECAD2E1126}" presName="Name111" presStyleLbl="parChTrans1D2" presStyleIdx="3" presStyleCnt="5"/>
      <dgm:spPr/>
    </dgm:pt>
    <dgm:pt modelId="{6FF3011D-CCBA-4EF7-85A4-F91D801885B2}" type="pres">
      <dgm:prSet presAssocID="{7188ACD9-B01E-42DA-8142-D9BE1BAF6DC6}" presName="hierRoot3" presStyleCnt="0">
        <dgm:presLayoutVars>
          <dgm:hierBranch val="init"/>
        </dgm:presLayoutVars>
      </dgm:prSet>
      <dgm:spPr/>
    </dgm:pt>
    <dgm:pt modelId="{1892B0D1-36CD-4E78-B3E0-AC064AB18D16}" type="pres">
      <dgm:prSet presAssocID="{7188ACD9-B01E-42DA-8142-D9BE1BAF6DC6}" presName="rootComposite3" presStyleCnt="0"/>
      <dgm:spPr/>
    </dgm:pt>
    <dgm:pt modelId="{FAA40F8B-AAC7-49A9-9D38-12DD7CCD72BA}" type="pres">
      <dgm:prSet presAssocID="{7188ACD9-B01E-42DA-8142-D9BE1BAF6DC6}" presName="rootText3" presStyleLbl="asst1" presStyleIdx="0" presStyleCnt="2">
        <dgm:presLayoutVars>
          <dgm:chPref val="3"/>
        </dgm:presLayoutVars>
      </dgm:prSet>
      <dgm:spPr/>
    </dgm:pt>
    <dgm:pt modelId="{CD566FBE-0704-4665-A2E9-38CE741E9C6B}" type="pres">
      <dgm:prSet presAssocID="{7188ACD9-B01E-42DA-8142-D9BE1BAF6DC6}" presName="rootPict3" presStyleLbl="align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42D2D5-768A-408F-BEF3-05B595F4E254}" type="pres">
      <dgm:prSet presAssocID="{7188ACD9-B01E-42DA-8142-D9BE1BAF6DC6}" presName="rootConnector3" presStyleLbl="asst1" presStyleIdx="0" presStyleCnt="2"/>
      <dgm:spPr/>
    </dgm:pt>
    <dgm:pt modelId="{4F14D7CD-7E0C-4C17-9765-6B4EA9D9ED02}" type="pres">
      <dgm:prSet presAssocID="{7188ACD9-B01E-42DA-8142-D9BE1BAF6DC6}" presName="hierChild6" presStyleCnt="0"/>
      <dgm:spPr/>
    </dgm:pt>
    <dgm:pt modelId="{C07C05CE-B65E-402C-97B3-AA99A15DE49A}" type="pres">
      <dgm:prSet presAssocID="{7188ACD9-B01E-42DA-8142-D9BE1BAF6DC6}" presName="hierChild7" presStyleCnt="0"/>
      <dgm:spPr/>
    </dgm:pt>
    <dgm:pt modelId="{7FD2491C-CA34-4BB9-BCE2-0393C36F1E35}" type="pres">
      <dgm:prSet presAssocID="{3A9BAE92-2E50-47AF-BFB8-BBFC488EA5D4}" presName="Name111" presStyleLbl="parChTrans1D2" presStyleIdx="4" presStyleCnt="5"/>
      <dgm:spPr/>
    </dgm:pt>
    <dgm:pt modelId="{C8E96123-FCFC-46B4-B4CA-F439013359B2}" type="pres">
      <dgm:prSet presAssocID="{16E52CB5-BD0D-47BE-8F26-9764A34CE596}" presName="hierRoot3" presStyleCnt="0">
        <dgm:presLayoutVars>
          <dgm:hierBranch val="init"/>
        </dgm:presLayoutVars>
      </dgm:prSet>
      <dgm:spPr/>
    </dgm:pt>
    <dgm:pt modelId="{A792AD5C-3CD7-45CA-A3D0-42B19E0D4C9E}" type="pres">
      <dgm:prSet presAssocID="{16E52CB5-BD0D-47BE-8F26-9764A34CE596}" presName="rootComposite3" presStyleCnt="0"/>
      <dgm:spPr/>
    </dgm:pt>
    <dgm:pt modelId="{6926418B-0ECC-42F5-A25E-3CB211EC58D6}" type="pres">
      <dgm:prSet presAssocID="{16E52CB5-BD0D-47BE-8F26-9764A34CE596}" presName="rootText3" presStyleLbl="asst1" presStyleIdx="1" presStyleCnt="2">
        <dgm:presLayoutVars>
          <dgm:chPref val="3"/>
        </dgm:presLayoutVars>
      </dgm:prSet>
      <dgm:spPr/>
    </dgm:pt>
    <dgm:pt modelId="{939C96D6-C6A9-4875-BDCC-8469BD9B0FE7}" type="pres">
      <dgm:prSet presAssocID="{16E52CB5-BD0D-47BE-8F26-9764A34CE596}" presName="rootPict3" presStyleLbl="align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D48AE21-D6DD-44D3-93AA-BF6AF99DB013}" type="pres">
      <dgm:prSet presAssocID="{16E52CB5-BD0D-47BE-8F26-9764A34CE596}" presName="rootConnector3" presStyleLbl="asst1" presStyleIdx="1" presStyleCnt="2"/>
      <dgm:spPr/>
    </dgm:pt>
    <dgm:pt modelId="{68B993E8-0DDD-4D2A-81FF-D848EDE3F3A3}" type="pres">
      <dgm:prSet presAssocID="{16E52CB5-BD0D-47BE-8F26-9764A34CE596}" presName="hierChild6" presStyleCnt="0"/>
      <dgm:spPr/>
    </dgm:pt>
    <dgm:pt modelId="{A86F2691-587B-47F9-806F-C6CFFE52475E}" type="pres">
      <dgm:prSet presAssocID="{16E52CB5-BD0D-47BE-8F26-9764A34CE596}" presName="hierChild7" presStyleCnt="0"/>
      <dgm:spPr/>
    </dgm:pt>
  </dgm:ptLst>
  <dgm:cxnLst>
    <dgm:cxn modelId="{7340DF13-060E-4FB2-9FE5-4AC68C2566F0}" srcId="{89A43293-F954-4C8E-8F04-F6EBCC986F34}" destId="{7188ACD9-B01E-42DA-8142-D9BE1BAF6DC6}" srcOrd="0" destOrd="0" parTransId="{1C443FCF-A0D9-462E-B4FC-36ECAD2E1126}" sibTransId="{BEE2972D-DC84-4F2D-A29F-C9CADFCE7386}"/>
    <dgm:cxn modelId="{3090FE35-8B69-4B29-AB2D-0C1BABB7A72A}" srcId="{89A43293-F954-4C8E-8F04-F6EBCC986F34}" destId="{2AF9AD73-BDD6-4F05-BA96-202F040437D5}" srcOrd="3" destOrd="0" parTransId="{62844353-1632-4F51-B99E-6A55DE17C0BC}" sibTransId="{38B173DA-E581-43CC-AD2F-D8E494901380}"/>
    <dgm:cxn modelId="{7C698038-E101-4303-903F-FDC0D0D2A990}" type="presOf" srcId="{89A43293-F954-4C8E-8F04-F6EBCC986F34}" destId="{11615D4B-8CEB-488D-AABD-72B8378B10B9}" srcOrd="1" destOrd="0" presId="urn:microsoft.com/office/officeart/2005/8/layout/pictureOrgChart+Icon"/>
    <dgm:cxn modelId="{D2C9073A-6A74-4048-8EFD-CF99E90C62AE}" type="presOf" srcId="{2AF9AD73-BDD6-4F05-BA96-202F040437D5}" destId="{9FF257BB-E043-4489-9087-1E241E1579E5}" srcOrd="0" destOrd="0" presId="urn:microsoft.com/office/officeart/2005/8/layout/pictureOrgChart+Icon"/>
    <dgm:cxn modelId="{80AB395C-40E5-45B1-9AF9-85999265AA69}" type="presOf" srcId="{C5C7D853-E34B-4737-933F-D5A908767018}" destId="{63C084EA-77C0-42F5-8778-79CC89913327}" srcOrd="1" destOrd="0" presId="urn:microsoft.com/office/officeart/2005/8/layout/pictureOrgChart+Icon"/>
    <dgm:cxn modelId="{BD4B9F46-C5C8-40D5-8326-D45E5D0ECE7E}" type="presOf" srcId="{16E52CB5-BD0D-47BE-8F26-9764A34CE596}" destId="{6926418B-0ECC-42F5-A25E-3CB211EC58D6}" srcOrd="0" destOrd="0" presId="urn:microsoft.com/office/officeart/2005/8/layout/pictureOrgChart+Icon"/>
    <dgm:cxn modelId="{E0FC734A-D41B-493D-89E8-3305F280AA1A}" srcId="{89A43293-F954-4C8E-8F04-F6EBCC986F34}" destId="{C5C7D853-E34B-4737-933F-D5A908767018}" srcOrd="2" destOrd="0" parTransId="{B0877AC4-7C12-47BB-8FB3-DD657CA572C1}" sibTransId="{A5DAEBBC-33ED-4856-928C-FD0A185A9138}"/>
    <dgm:cxn modelId="{45E47A6A-B092-4ADC-B82E-023B648B2839}" srcId="{4D482FC3-866D-4678-9531-B4A444CAA60B}" destId="{89A43293-F954-4C8E-8F04-F6EBCC986F34}" srcOrd="0" destOrd="0" parTransId="{80010DC0-5E71-4A4C-AFA1-DF467955A47B}" sibTransId="{7FA3B2B2-4A38-4FE7-BC45-3C56C6D2FBE5}"/>
    <dgm:cxn modelId="{FFADE46D-C6F3-4DA6-BE06-A2D040902B18}" type="presOf" srcId="{4D482FC3-866D-4678-9531-B4A444CAA60B}" destId="{72FC7D1C-7278-4E4B-AB41-E1661DDB3BC1}" srcOrd="0" destOrd="0" presId="urn:microsoft.com/office/officeart/2005/8/layout/pictureOrgChart+Icon"/>
    <dgm:cxn modelId="{DC791472-8F94-489C-B30F-AC4F2A4DA16B}" srcId="{89A43293-F954-4C8E-8F04-F6EBCC986F34}" destId="{9C675745-66A4-49D7-912B-404D571C23B8}" srcOrd="4" destOrd="0" parTransId="{F7BB98AE-87F7-4E90-95E3-36C28810EE6A}" sibTransId="{81824370-5297-4619-9550-9B35E43C8AF3}"/>
    <dgm:cxn modelId="{0B746173-BCB3-4B99-BED2-290668F97BEA}" type="presOf" srcId="{C5C7D853-E34B-4737-933F-D5A908767018}" destId="{79E7DB46-52E7-4E63-AA6E-0AF3ED569BA1}" srcOrd="0" destOrd="0" presId="urn:microsoft.com/office/officeart/2005/8/layout/pictureOrgChart+Icon"/>
    <dgm:cxn modelId="{DFC06F5A-6208-4A2D-8AB1-E8F5E0D84AE8}" type="presOf" srcId="{62844353-1632-4F51-B99E-6A55DE17C0BC}" destId="{023BADAF-2766-46FB-9085-831914F5B348}" srcOrd="0" destOrd="0" presId="urn:microsoft.com/office/officeart/2005/8/layout/pictureOrgChart+Icon"/>
    <dgm:cxn modelId="{E91DF67F-1217-4707-9A77-62E6B90BAAC7}" type="presOf" srcId="{1C443FCF-A0D9-462E-B4FC-36ECAD2E1126}" destId="{B04EA8AF-E142-4677-9F42-CB63F11F7740}" srcOrd="0" destOrd="0" presId="urn:microsoft.com/office/officeart/2005/8/layout/pictureOrgChart+Icon"/>
    <dgm:cxn modelId="{3F492B87-9E19-405A-95C7-990EF579FA22}" type="presOf" srcId="{7188ACD9-B01E-42DA-8142-D9BE1BAF6DC6}" destId="{C842D2D5-768A-408F-BEF3-05B595F4E254}" srcOrd="1" destOrd="0" presId="urn:microsoft.com/office/officeart/2005/8/layout/pictureOrgChart+Icon"/>
    <dgm:cxn modelId="{39C90A91-806B-4C3E-9FF7-04B2CB888FB3}" type="presOf" srcId="{B0877AC4-7C12-47BB-8FB3-DD657CA572C1}" destId="{77012915-4B39-4873-9DF8-152173DFF3BC}" srcOrd="0" destOrd="0" presId="urn:microsoft.com/office/officeart/2005/8/layout/pictureOrgChart+Icon"/>
    <dgm:cxn modelId="{7EB9C0A1-B2DF-4456-9076-4BB6789649FD}" type="presOf" srcId="{F7BB98AE-87F7-4E90-95E3-36C28810EE6A}" destId="{C6D76D9B-04E9-4079-A912-A4E1C52F6BBA}" srcOrd="0" destOrd="0" presId="urn:microsoft.com/office/officeart/2005/8/layout/pictureOrgChart+Icon"/>
    <dgm:cxn modelId="{54ABDDB1-C03F-4CFC-877C-6A1D988F008E}" type="presOf" srcId="{16E52CB5-BD0D-47BE-8F26-9764A34CE596}" destId="{FD48AE21-D6DD-44D3-93AA-BF6AF99DB013}" srcOrd="1" destOrd="0" presId="urn:microsoft.com/office/officeart/2005/8/layout/pictureOrgChart+Icon"/>
    <dgm:cxn modelId="{C6F95BBA-24D1-4F9F-8507-68400362280B}" type="presOf" srcId="{2AF9AD73-BDD6-4F05-BA96-202F040437D5}" destId="{A21CEED6-82B2-4EB7-B18A-185D978A0674}" srcOrd="1" destOrd="0" presId="urn:microsoft.com/office/officeart/2005/8/layout/pictureOrgChart+Icon"/>
    <dgm:cxn modelId="{8A98A0BF-5013-4679-A3E6-699DC5A1C08C}" type="presOf" srcId="{89A43293-F954-4C8E-8F04-F6EBCC986F34}" destId="{433165FA-9364-4013-8A8A-5866665390B8}" srcOrd="0" destOrd="0" presId="urn:microsoft.com/office/officeart/2005/8/layout/pictureOrgChart+Icon"/>
    <dgm:cxn modelId="{A4468FC8-D239-48BB-864C-09388715254C}" srcId="{89A43293-F954-4C8E-8F04-F6EBCC986F34}" destId="{16E52CB5-BD0D-47BE-8F26-9764A34CE596}" srcOrd="1" destOrd="0" parTransId="{3A9BAE92-2E50-47AF-BFB8-BBFC488EA5D4}" sibTransId="{2FE53909-7929-4016-AE0A-8FECCE68A3A1}"/>
    <dgm:cxn modelId="{28C7FED5-344F-49BA-BFA8-62A331D6908D}" type="presOf" srcId="{9C675745-66A4-49D7-912B-404D571C23B8}" destId="{EE443C18-5046-4815-8164-4F504C0AA300}" srcOrd="1" destOrd="0" presId="urn:microsoft.com/office/officeart/2005/8/layout/pictureOrgChart+Icon"/>
    <dgm:cxn modelId="{9254A7E0-CC0E-4246-B29A-FF301E75457C}" type="presOf" srcId="{3A9BAE92-2E50-47AF-BFB8-BBFC488EA5D4}" destId="{7FD2491C-CA34-4BB9-BCE2-0393C36F1E35}" srcOrd="0" destOrd="0" presId="urn:microsoft.com/office/officeart/2005/8/layout/pictureOrgChart+Icon"/>
    <dgm:cxn modelId="{200AEDEE-D777-4DE8-9F57-739F3ABACFB6}" type="presOf" srcId="{9C675745-66A4-49D7-912B-404D571C23B8}" destId="{2CFA0B9E-8B91-4387-9FD4-99B39D68A504}" srcOrd="0" destOrd="0" presId="urn:microsoft.com/office/officeart/2005/8/layout/pictureOrgChart+Icon"/>
    <dgm:cxn modelId="{DA4E35FB-840D-40EA-B127-A1F4FE518282}" type="presOf" srcId="{7188ACD9-B01E-42DA-8142-D9BE1BAF6DC6}" destId="{FAA40F8B-AAC7-49A9-9D38-12DD7CCD72BA}" srcOrd="0" destOrd="0" presId="urn:microsoft.com/office/officeart/2005/8/layout/pictureOrgChart+Icon"/>
    <dgm:cxn modelId="{C3049F22-43E4-4403-9DC4-D8C6DECE3A2E}" type="presParOf" srcId="{72FC7D1C-7278-4E4B-AB41-E1661DDB3BC1}" destId="{9B441DDE-AD26-4AC0-9DDF-4434798B4CE3}" srcOrd="0" destOrd="0" presId="urn:microsoft.com/office/officeart/2005/8/layout/pictureOrgChart+Icon"/>
    <dgm:cxn modelId="{BDE98B36-39EE-4F13-A696-9AB44F95BED2}" type="presParOf" srcId="{9B441DDE-AD26-4AC0-9DDF-4434798B4CE3}" destId="{415DF339-2D7E-444D-9A17-7BDB2B9001EC}" srcOrd="0" destOrd="0" presId="urn:microsoft.com/office/officeart/2005/8/layout/pictureOrgChart+Icon"/>
    <dgm:cxn modelId="{CC2F3E3D-1862-45A8-8D79-A29830D358CA}" type="presParOf" srcId="{415DF339-2D7E-444D-9A17-7BDB2B9001EC}" destId="{433165FA-9364-4013-8A8A-5866665390B8}" srcOrd="0" destOrd="0" presId="urn:microsoft.com/office/officeart/2005/8/layout/pictureOrgChart+Icon"/>
    <dgm:cxn modelId="{CE5F51E1-F42B-4354-9761-9AA65DF300C2}" type="presParOf" srcId="{415DF339-2D7E-444D-9A17-7BDB2B9001EC}" destId="{0A50E2D0-0223-4F00-B78C-DDCF9FF8A77F}" srcOrd="1" destOrd="0" presId="urn:microsoft.com/office/officeart/2005/8/layout/pictureOrgChart+Icon"/>
    <dgm:cxn modelId="{81018184-2B4B-4874-AF55-127E83DF34B2}" type="presParOf" srcId="{415DF339-2D7E-444D-9A17-7BDB2B9001EC}" destId="{11615D4B-8CEB-488D-AABD-72B8378B10B9}" srcOrd="2" destOrd="0" presId="urn:microsoft.com/office/officeart/2005/8/layout/pictureOrgChart+Icon"/>
    <dgm:cxn modelId="{3E25D6FD-FF5E-4B40-B22D-8A53CDCBDD0F}" type="presParOf" srcId="{9B441DDE-AD26-4AC0-9DDF-4434798B4CE3}" destId="{3FA62C59-809A-4D07-94D6-48506DE45245}" srcOrd="1" destOrd="0" presId="urn:microsoft.com/office/officeart/2005/8/layout/pictureOrgChart+Icon"/>
    <dgm:cxn modelId="{C7331C4E-D762-46A4-A1B6-FA1228ADC1C0}" type="presParOf" srcId="{3FA62C59-809A-4D07-94D6-48506DE45245}" destId="{77012915-4B39-4873-9DF8-152173DFF3BC}" srcOrd="0" destOrd="0" presId="urn:microsoft.com/office/officeart/2005/8/layout/pictureOrgChart+Icon"/>
    <dgm:cxn modelId="{6F8C14A4-F172-4179-BC49-C772747E0735}" type="presParOf" srcId="{3FA62C59-809A-4D07-94D6-48506DE45245}" destId="{77E7CEA8-F54A-4A25-9BB7-D3F157575B18}" srcOrd="1" destOrd="0" presId="urn:microsoft.com/office/officeart/2005/8/layout/pictureOrgChart+Icon"/>
    <dgm:cxn modelId="{A2D142A3-2428-41F6-A612-5277E33A2CDA}" type="presParOf" srcId="{77E7CEA8-F54A-4A25-9BB7-D3F157575B18}" destId="{74E3345B-10EF-4289-A206-AED1354A926F}" srcOrd="0" destOrd="0" presId="urn:microsoft.com/office/officeart/2005/8/layout/pictureOrgChart+Icon"/>
    <dgm:cxn modelId="{AE791EB2-C7F8-4A6D-9A2E-980CE8CD78FB}" type="presParOf" srcId="{74E3345B-10EF-4289-A206-AED1354A926F}" destId="{79E7DB46-52E7-4E63-AA6E-0AF3ED569BA1}" srcOrd="0" destOrd="0" presId="urn:microsoft.com/office/officeart/2005/8/layout/pictureOrgChart+Icon"/>
    <dgm:cxn modelId="{637B4DE4-440A-4EAB-83D2-06AD2E05DD84}" type="presParOf" srcId="{74E3345B-10EF-4289-A206-AED1354A926F}" destId="{F2C8C456-C0D4-498C-94F2-37D490682C1C}" srcOrd="1" destOrd="0" presId="urn:microsoft.com/office/officeart/2005/8/layout/pictureOrgChart+Icon"/>
    <dgm:cxn modelId="{F9B213FD-9CAC-49C4-95CF-296BCE347D5B}" type="presParOf" srcId="{74E3345B-10EF-4289-A206-AED1354A926F}" destId="{63C084EA-77C0-42F5-8778-79CC89913327}" srcOrd="2" destOrd="0" presId="urn:microsoft.com/office/officeart/2005/8/layout/pictureOrgChart+Icon"/>
    <dgm:cxn modelId="{7F4EB179-8526-453D-B789-F331D449306C}" type="presParOf" srcId="{77E7CEA8-F54A-4A25-9BB7-D3F157575B18}" destId="{18B4890C-8099-493E-AAD3-1A6AE73A5D37}" srcOrd="1" destOrd="0" presId="urn:microsoft.com/office/officeart/2005/8/layout/pictureOrgChart+Icon"/>
    <dgm:cxn modelId="{F3675AB5-FC09-4198-8082-89F6813CCAE8}" type="presParOf" srcId="{77E7CEA8-F54A-4A25-9BB7-D3F157575B18}" destId="{33D59419-22C6-44AB-B3F5-2F4A63B207BD}" srcOrd="2" destOrd="0" presId="urn:microsoft.com/office/officeart/2005/8/layout/pictureOrgChart+Icon"/>
    <dgm:cxn modelId="{965C58B1-5666-4CE4-961F-CE0DF9D07E3E}" type="presParOf" srcId="{3FA62C59-809A-4D07-94D6-48506DE45245}" destId="{023BADAF-2766-46FB-9085-831914F5B348}" srcOrd="2" destOrd="0" presId="urn:microsoft.com/office/officeart/2005/8/layout/pictureOrgChart+Icon"/>
    <dgm:cxn modelId="{C92BACAC-8441-4B48-889A-3F885EEC6745}" type="presParOf" srcId="{3FA62C59-809A-4D07-94D6-48506DE45245}" destId="{2851E07B-9982-4C76-B2C5-FAED1B8C2858}" srcOrd="3" destOrd="0" presId="urn:microsoft.com/office/officeart/2005/8/layout/pictureOrgChart+Icon"/>
    <dgm:cxn modelId="{11F04C38-EB97-4241-9A98-F111EDD4C800}" type="presParOf" srcId="{2851E07B-9982-4C76-B2C5-FAED1B8C2858}" destId="{E8E86B5E-133A-43BC-ABE1-318FAC3DD81C}" srcOrd="0" destOrd="0" presId="urn:microsoft.com/office/officeart/2005/8/layout/pictureOrgChart+Icon"/>
    <dgm:cxn modelId="{7E284736-CB20-41DD-9C8B-0F0453CA8002}" type="presParOf" srcId="{E8E86B5E-133A-43BC-ABE1-318FAC3DD81C}" destId="{9FF257BB-E043-4489-9087-1E241E1579E5}" srcOrd="0" destOrd="0" presId="urn:microsoft.com/office/officeart/2005/8/layout/pictureOrgChart+Icon"/>
    <dgm:cxn modelId="{4D2638EB-61DB-4B14-9950-BA84952B8BF8}" type="presParOf" srcId="{E8E86B5E-133A-43BC-ABE1-318FAC3DD81C}" destId="{D1FDBD05-691E-42D1-9F10-F1FFDA1FC3FA}" srcOrd="1" destOrd="0" presId="urn:microsoft.com/office/officeart/2005/8/layout/pictureOrgChart+Icon"/>
    <dgm:cxn modelId="{9690BE36-B79F-44DE-BBEB-D2ABB13DC35E}" type="presParOf" srcId="{E8E86B5E-133A-43BC-ABE1-318FAC3DD81C}" destId="{A21CEED6-82B2-4EB7-B18A-185D978A0674}" srcOrd="2" destOrd="0" presId="urn:microsoft.com/office/officeart/2005/8/layout/pictureOrgChart+Icon"/>
    <dgm:cxn modelId="{0F73FE4F-CA5F-47E9-93C9-78D626241C3E}" type="presParOf" srcId="{2851E07B-9982-4C76-B2C5-FAED1B8C2858}" destId="{1350E1A4-9163-4E07-A018-226B6A347864}" srcOrd="1" destOrd="0" presId="urn:microsoft.com/office/officeart/2005/8/layout/pictureOrgChart+Icon"/>
    <dgm:cxn modelId="{04CEAA6C-938E-4084-A95E-DF14F034E859}" type="presParOf" srcId="{2851E07B-9982-4C76-B2C5-FAED1B8C2858}" destId="{5172C60B-E092-403A-8785-96924DEF7DCA}" srcOrd="2" destOrd="0" presId="urn:microsoft.com/office/officeart/2005/8/layout/pictureOrgChart+Icon"/>
    <dgm:cxn modelId="{29FC96D8-AE65-416B-8544-F2B099F546AD}" type="presParOf" srcId="{3FA62C59-809A-4D07-94D6-48506DE45245}" destId="{C6D76D9B-04E9-4079-A912-A4E1C52F6BBA}" srcOrd="4" destOrd="0" presId="urn:microsoft.com/office/officeart/2005/8/layout/pictureOrgChart+Icon"/>
    <dgm:cxn modelId="{73D042AC-6D79-412F-817E-586BC083055D}" type="presParOf" srcId="{3FA62C59-809A-4D07-94D6-48506DE45245}" destId="{C7E7DEBA-371C-4280-91D0-6EC6083B5969}" srcOrd="5" destOrd="0" presId="urn:microsoft.com/office/officeart/2005/8/layout/pictureOrgChart+Icon"/>
    <dgm:cxn modelId="{8C50FC7D-910D-4F61-8302-23575E818C60}" type="presParOf" srcId="{C7E7DEBA-371C-4280-91D0-6EC6083B5969}" destId="{783CE8FC-AB95-4013-A163-0978A2BE6DEF}" srcOrd="0" destOrd="0" presId="urn:microsoft.com/office/officeart/2005/8/layout/pictureOrgChart+Icon"/>
    <dgm:cxn modelId="{361B0C17-4C3C-4828-8723-1B27129AE524}" type="presParOf" srcId="{783CE8FC-AB95-4013-A163-0978A2BE6DEF}" destId="{2CFA0B9E-8B91-4387-9FD4-99B39D68A504}" srcOrd="0" destOrd="0" presId="urn:microsoft.com/office/officeart/2005/8/layout/pictureOrgChart+Icon"/>
    <dgm:cxn modelId="{AC82C7D5-7F20-48C1-99FA-6B810C075FD1}" type="presParOf" srcId="{783CE8FC-AB95-4013-A163-0978A2BE6DEF}" destId="{85CE0916-F290-4606-A84D-A8679CC1DB4C}" srcOrd="1" destOrd="0" presId="urn:microsoft.com/office/officeart/2005/8/layout/pictureOrgChart+Icon"/>
    <dgm:cxn modelId="{E024F239-FA9A-40B2-AE1E-779B7E083A4C}" type="presParOf" srcId="{783CE8FC-AB95-4013-A163-0978A2BE6DEF}" destId="{EE443C18-5046-4815-8164-4F504C0AA300}" srcOrd="2" destOrd="0" presId="urn:microsoft.com/office/officeart/2005/8/layout/pictureOrgChart+Icon"/>
    <dgm:cxn modelId="{F3132265-20E1-4530-BC25-54D8E836A501}" type="presParOf" srcId="{C7E7DEBA-371C-4280-91D0-6EC6083B5969}" destId="{E73EABE6-1DD6-4860-9DF5-0B39471F3534}" srcOrd="1" destOrd="0" presId="urn:microsoft.com/office/officeart/2005/8/layout/pictureOrgChart+Icon"/>
    <dgm:cxn modelId="{9B28E376-A9C9-4994-9118-1B6CAC11680D}" type="presParOf" srcId="{C7E7DEBA-371C-4280-91D0-6EC6083B5969}" destId="{A29744E3-5F95-4809-BAAA-FB79A0AA36BD}" srcOrd="2" destOrd="0" presId="urn:microsoft.com/office/officeart/2005/8/layout/pictureOrgChart+Icon"/>
    <dgm:cxn modelId="{0A3BC85B-69F6-4758-905A-6F079852066B}" type="presParOf" srcId="{9B441DDE-AD26-4AC0-9DDF-4434798B4CE3}" destId="{72424EDA-5782-47FB-960D-897CE7651066}" srcOrd="2" destOrd="0" presId="urn:microsoft.com/office/officeart/2005/8/layout/pictureOrgChart+Icon"/>
    <dgm:cxn modelId="{C0FD0804-E9BD-4EDC-9708-3801BB1E920E}" type="presParOf" srcId="{72424EDA-5782-47FB-960D-897CE7651066}" destId="{B04EA8AF-E142-4677-9F42-CB63F11F7740}" srcOrd="0" destOrd="0" presId="urn:microsoft.com/office/officeart/2005/8/layout/pictureOrgChart+Icon"/>
    <dgm:cxn modelId="{8AC8BBAE-D14A-4F8C-948B-4437057A99CA}" type="presParOf" srcId="{72424EDA-5782-47FB-960D-897CE7651066}" destId="{6FF3011D-CCBA-4EF7-85A4-F91D801885B2}" srcOrd="1" destOrd="0" presId="urn:microsoft.com/office/officeart/2005/8/layout/pictureOrgChart+Icon"/>
    <dgm:cxn modelId="{8CB31F99-2407-4F40-9528-1CF2B8B57538}" type="presParOf" srcId="{6FF3011D-CCBA-4EF7-85A4-F91D801885B2}" destId="{1892B0D1-36CD-4E78-B3E0-AC064AB18D16}" srcOrd="0" destOrd="0" presId="urn:microsoft.com/office/officeart/2005/8/layout/pictureOrgChart+Icon"/>
    <dgm:cxn modelId="{7E1B668F-60A7-49A9-B193-CE67EBC16BB8}" type="presParOf" srcId="{1892B0D1-36CD-4E78-B3E0-AC064AB18D16}" destId="{FAA40F8B-AAC7-49A9-9D38-12DD7CCD72BA}" srcOrd="0" destOrd="0" presId="urn:microsoft.com/office/officeart/2005/8/layout/pictureOrgChart+Icon"/>
    <dgm:cxn modelId="{4BB7925E-7402-4E73-9ACC-E2E90D6C087C}" type="presParOf" srcId="{1892B0D1-36CD-4E78-B3E0-AC064AB18D16}" destId="{CD566FBE-0704-4665-A2E9-38CE741E9C6B}" srcOrd="1" destOrd="0" presId="urn:microsoft.com/office/officeart/2005/8/layout/pictureOrgChart+Icon"/>
    <dgm:cxn modelId="{D609A539-B909-4549-9EC5-358CD259B772}" type="presParOf" srcId="{1892B0D1-36CD-4E78-B3E0-AC064AB18D16}" destId="{C842D2D5-768A-408F-BEF3-05B595F4E254}" srcOrd="2" destOrd="0" presId="urn:microsoft.com/office/officeart/2005/8/layout/pictureOrgChart+Icon"/>
    <dgm:cxn modelId="{757B87E1-624D-4BF4-BF59-7DD93B1DD0A5}" type="presParOf" srcId="{6FF3011D-CCBA-4EF7-85A4-F91D801885B2}" destId="{4F14D7CD-7E0C-4C17-9765-6B4EA9D9ED02}" srcOrd="1" destOrd="0" presId="urn:microsoft.com/office/officeart/2005/8/layout/pictureOrgChart+Icon"/>
    <dgm:cxn modelId="{595A3F47-C6AB-4493-BDFB-8C12DBB1D8ED}" type="presParOf" srcId="{6FF3011D-CCBA-4EF7-85A4-F91D801885B2}" destId="{C07C05CE-B65E-402C-97B3-AA99A15DE49A}" srcOrd="2" destOrd="0" presId="urn:microsoft.com/office/officeart/2005/8/layout/pictureOrgChart+Icon"/>
    <dgm:cxn modelId="{C42E67E3-7727-4E26-8426-6160D346600A}" type="presParOf" srcId="{72424EDA-5782-47FB-960D-897CE7651066}" destId="{7FD2491C-CA34-4BB9-BCE2-0393C36F1E35}" srcOrd="2" destOrd="0" presId="urn:microsoft.com/office/officeart/2005/8/layout/pictureOrgChart+Icon"/>
    <dgm:cxn modelId="{3482F405-9A9B-4CE3-8156-E5EF76114B21}" type="presParOf" srcId="{72424EDA-5782-47FB-960D-897CE7651066}" destId="{C8E96123-FCFC-46B4-B4CA-F439013359B2}" srcOrd="3" destOrd="0" presId="urn:microsoft.com/office/officeart/2005/8/layout/pictureOrgChart+Icon"/>
    <dgm:cxn modelId="{2049D070-E964-4E62-B0EB-ADB5743A9A33}" type="presParOf" srcId="{C8E96123-FCFC-46B4-B4CA-F439013359B2}" destId="{A792AD5C-3CD7-45CA-A3D0-42B19E0D4C9E}" srcOrd="0" destOrd="0" presId="urn:microsoft.com/office/officeart/2005/8/layout/pictureOrgChart+Icon"/>
    <dgm:cxn modelId="{77D02F45-268E-4553-B544-A1648E8C1680}" type="presParOf" srcId="{A792AD5C-3CD7-45CA-A3D0-42B19E0D4C9E}" destId="{6926418B-0ECC-42F5-A25E-3CB211EC58D6}" srcOrd="0" destOrd="0" presId="urn:microsoft.com/office/officeart/2005/8/layout/pictureOrgChart+Icon"/>
    <dgm:cxn modelId="{7C37EE0F-EE0F-4850-B17F-F5A6D69BC250}" type="presParOf" srcId="{A792AD5C-3CD7-45CA-A3D0-42B19E0D4C9E}" destId="{939C96D6-C6A9-4875-BDCC-8469BD9B0FE7}" srcOrd="1" destOrd="0" presId="urn:microsoft.com/office/officeart/2005/8/layout/pictureOrgChart+Icon"/>
    <dgm:cxn modelId="{3FD08A5B-A345-4EBE-964B-C45BF337B6FA}" type="presParOf" srcId="{A792AD5C-3CD7-45CA-A3D0-42B19E0D4C9E}" destId="{FD48AE21-D6DD-44D3-93AA-BF6AF99DB013}" srcOrd="2" destOrd="0" presId="urn:microsoft.com/office/officeart/2005/8/layout/pictureOrgChart+Icon"/>
    <dgm:cxn modelId="{70BBC86C-4BEA-4DA0-B391-8A0CEA778DE8}" type="presParOf" srcId="{C8E96123-FCFC-46B4-B4CA-F439013359B2}" destId="{68B993E8-0DDD-4D2A-81FF-D848EDE3F3A3}" srcOrd="1" destOrd="0" presId="urn:microsoft.com/office/officeart/2005/8/layout/pictureOrgChart+Icon"/>
    <dgm:cxn modelId="{ECAEC080-5B98-4C6C-A257-D761BC8E2222}" type="presParOf" srcId="{C8E96123-FCFC-46B4-B4CA-F439013359B2}" destId="{A86F2691-587B-47F9-806F-C6CFFE52475E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76188-5777-4988-9CD4-10CA159042D5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AB1A26E-3AE3-483E-B80C-50FD3677380C}">
      <dgm:prSet phldrT="[Text]"/>
      <dgm:spPr/>
      <dgm:t>
        <a:bodyPr/>
        <a:lstStyle/>
        <a:p>
          <a:r>
            <a:rPr lang="en-US" dirty="0"/>
            <a:t>HS Graduation</a:t>
          </a:r>
        </a:p>
      </dgm:t>
    </dgm:pt>
    <dgm:pt modelId="{785AF5DD-F21E-4A0B-9113-F46805C75213}" type="parTrans" cxnId="{D74D7BB3-0F25-4D9B-AD59-E8F519435C34}">
      <dgm:prSet/>
      <dgm:spPr/>
      <dgm:t>
        <a:bodyPr/>
        <a:lstStyle/>
        <a:p>
          <a:endParaRPr lang="en-US"/>
        </a:p>
      </dgm:t>
    </dgm:pt>
    <dgm:pt modelId="{B1D917F2-F063-471B-89DF-411C379F3F67}" type="sibTrans" cxnId="{D74D7BB3-0F25-4D9B-AD59-E8F519435C34}">
      <dgm:prSet/>
      <dgm:spPr/>
      <dgm:t>
        <a:bodyPr/>
        <a:lstStyle/>
        <a:p>
          <a:endParaRPr lang="en-US"/>
        </a:p>
      </dgm:t>
    </dgm:pt>
    <dgm:pt modelId="{3CAE6EE1-737F-403F-8807-89A96BE0915A}">
      <dgm:prSet phldrT="[Text]"/>
      <dgm:spPr/>
      <dgm:t>
        <a:bodyPr/>
        <a:lstStyle/>
        <a:p>
          <a:r>
            <a:rPr lang="en-US" dirty="0"/>
            <a:t>College Admissions</a:t>
          </a:r>
        </a:p>
      </dgm:t>
    </dgm:pt>
    <dgm:pt modelId="{C2082333-6BFA-452A-BA34-1DFDF0DD007F}" type="parTrans" cxnId="{618815D4-F50E-42D3-8ADD-84FBE70FBEAD}">
      <dgm:prSet/>
      <dgm:spPr/>
      <dgm:t>
        <a:bodyPr/>
        <a:lstStyle/>
        <a:p>
          <a:endParaRPr lang="en-US"/>
        </a:p>
      </dgm:t>
    </dgm:pt>
    <dgm:pt modelId="{4C6C8AA0-631B-4079-84C0-79A9F4D0B216}" type="sibTrans" cxnId="{618815D4-F50E-42D3-8ADD-84FBE70FBEAD}">
      <dgm:prSet/>
      <dgm:spPr/>
      <dgm:t>
        <a:bodyPr/>
        <a:lstStyle/>
        <a:p>
          <a:endParaRPr lang="en-US"/>
        </a:p>
      </dgm:t>
    </dgm:pt>
    <dgm:pt modelId="{3E5618F5-5931-4C9A-BEC2-4134C6C1DAA7}">
      <dgm:prSet phldrT="[Text]"/>
      <dgm:spPr/>
      <dgm:t>
        <a:bodyPr/>
        <a:lstStyle/>
        <a:p>
          <a:r>
            <a:rPr lang="en-US" dirty="0"/>
            <a:t>College &amp; Career Prepared</a:t>
          </a:r>
        </a:p>
      </dgm:t>
    </dgm:pt>
    <dgm:pt modelId="{E353605D-B50A-458B-A88B-CB004BA655E3}" type="parTrans" cxnId="{BD2CD93B-7ACC-48C4-9276-289E0089B385}">
      <dgm:prSet/>
      <dgm:spPr/>
      <dgm:t>
        <a:bodyPr/>
        <a:lstStyle/>
        <a:p>
          <a:endParaRPr lang="en-US"/>
        </a:p>
      </dgm:t>
    </dgm:pt>
    <dgm:pt modelId="{51812F67-8C78-4C50-ADFE-1D3DDE1862BF}" type="sibTrans" cxnId="{BD2CD93B-7ACC-48C4-9276-289E0089B385}">
      <dgm:prSet/>
      <dgm:spPr/>
      <dgm:t>
        <a:bodyPr/>
        <a:lstStyle/>
        <a:p>
          <a:endParaRPr lang="en-US"/>
        </a:p>
      </dgm:t>
    </dgm:pt>
    <dgm:pt modelId="{95A44019-C0EE-46EB-91A2-1C6A254782A7}">
      <dgm:prSet phldrT="[Text]"/>
      <dgm:spPr/>
      <dgm:t>
        <a:bodyPr/>
        <a:lstStyle/>
        <a:p>
          <a:r>
            <a:rPr lang="en-US" dirty="0"/>
            <a:t>College &amp; Career Interests</a:t>
          </a:r>
        </a:p>
      </dgm:t>
    </dgm:pt>
    <dgm:pt modelId="{8FD25601-43FD-4CEF-9EB0-E3C77CC75E7A}" type="parTrans" cxnId="{24B466B5-3189-4518-B4BE-7B4DDFF476EA}">
      <dgm:prSet/>
      <dgm:spPr/>
      <dgm:t>
        <a:bodyPr/>
        <a:lstStyle/>
        <a:p>
          <a:endParaRPr lang="en-US"/>
        </a:p>
      </dgm:t>
    </dgm:pt>
    <dgm:pt modelId="{C11AF4F3-D1FF-441A-B12D-0CB25DD9EC23}" type="sibTrans" cxnId="{24B466B5-3189-4518-B4BE-7B4DDFF476EA}">
      <dgm:prSet/>
      <dgm:spPr/>
      <dgm:t>
        <a:bodyPr/>
        <a:lstStyle/>
        <a:p>
          <a:endParaRPr lang="en-US"/>
        </a:p>
      </dgm:t>
    </dgm:pt>
    <dgm:pt modelId="{824DE65D-0752-42EF-A723-1840E0C1F0B8}" type="pres">
      <dgm:prSet presAssocID="{B1276188-5777-4988-9CD4-10CA159042D5}" presName="matrix" presStyleCnt="0">
        <dgm:presLayoutVars>
          <dgm:chMax val="1"/>
          <dgm:dir/>
          <dgm:resizeHandles val="exact"/>
        </dgm:presLayoutVars>
      </dgm:prSet>
      <dgm:spPr/>
    </dgm:pt>
    <dgm:pt modelId="{B842A424-634A-4533-8634-A896EB042C75}" type="pres">
      <dgm:prSet presAssocID="{B1276188-5777-4988-9CD4-10CA159042D5}" presName="axisShape" presStyleLbl="bgShp" presStyleIdx="0" presStyleCnt="1"/>
      <dgm:spPr/>
    </dgm:pt>
    <dgm:pt modelId="{D60BC6B5-760A-4960-8FAB-9FB21B0BD4CF}" type="pres">
      <dgm:prSet presAssocID="{B1276188-5777-4988-9CD4-10CA159042D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090B09F-2387-4062-9BAB-E495DAC45BDC}" type="pres">
      <dgm:prSet presAssocID="{B1276188-5777-4988-9CD4-10CA159042D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840A0DA-4EBA-4A3A-99C1-35B84C88AA5E}" type="pres">
      <dgm:prSet presAssocID="{B1276188-5777-4988-9CD4-10CA159042D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43CBDB3-766E-4115-8FB3-57CEB5CFA54B}" type="pres">
      <dgm:prSet presAssocID="{B1276188-5777-4988-9CD4-10CA159042D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FE0A72A-D0E1-4188-BE7A-E512AEF6A958}" type="presOf" srcId="{3E5618F5-5931-4C9A-BEC2-4134C6C1DAA7}" destId="{F840A0DA-4EBA-4A3A-99C1-35B84C88AA5E}" srcOrd="0" destOrd="0" presId="urn:microsoft.com/office/officeart/2005/8/layout/matrix2"/>
    <dgm:cxn modelId="{BD2CD93B-7ACC-48C4-9276-289E0089B385}" srcId="{B1276188-5777-4988-9CD4-10CA159042D5}" destId="{3E5618F5-5931-4C9A-BEC2-4134C6C1DAA7}" srcOrd="2" destOrd="0" parTransId="{E353605D-B50A-458B-A88B-CB004BA655E3}" sibTransId="{51812F67-8C78-4C50-ADFE-1D3DDE1862BF}"/>
    <dgm:cxn modelId="{7CEB7F41-DB99-4D92-AA40-4F7FF2E2870D}" type="presOf" srcId="{95A44019-C0EE-46EB-91A2-1C6A254782A7}" destId="{A43CBDB3-766E-4115-8FB3-57CEB5CFA54B}" srcOrd="0" destOrd="0" presId="urn:microsoft.com/office/officeart/2005/8/layout/matrix2"/>
    <dgm:cxn modelId="{FB8ADD47-D50E-4585-890F-3501D2AD4CF0}" type="presOf" srcId="{3CAE6EE1-737F-403F-8807-89A96BE0915A}" destId="{2090B09F-2387-4062-9BAB-E495DAC45BDC}" srcOrd="0" destOrd="0" presId="urn:microsoft.com/office/officeart/2005/8/layout/matrix2"/>
    <dgm:cxn modelId="{B03FD54D-5BE2-4D08-B79E-D87DC478A6E2}" type="presOf" srcId="{8AB1A26E-3AE3-483E-B80C-50FD3677380C}" destId="{D60BC6B5-760A-4960-8FAB-9FB21B0BD4CF}" srcOrd="0" destOrd="0" presId="urn:microsoft.com/office/officeart/2005/8/layout/matrix2"/>
    <dgm:cxn modelId="{D74D7BB3-0F25-4D9B-AD59-E8F519435C34}" srcId="{B1276188-5777-4988-9CD4-10CA159042D5}" destId="{8AB1A26E-3AE3-483E-B80C-50FD3677380C}" srcOrd="0" destOrd="0" parTransId="{785AF5DD-F21E-4A0B-9113-F46805C75213}" sibTransId="{B1D917F2-F063-471B-89DF-411C379F3F67}"/>
    <dgm:cxn modelId="{24B466B5-3189-4518-B4BE-7B4DDFF476EA}" srcId="{B1276188-5777-4988-9CD4-10CA159042D5}" destId="{95A44019-C0EE-46EB-91A2-1C6A254782A7}" srcOrd="3" destOrd="0" parTransId="{8FD25601-43FD-4CEF-9EB0-E3C77CC75E7A}" sibTransId="{C11AF4F3-D1FF-441A-B12D-0CB25DD9EC23}"/>
    <dgm:cxn modelId="{BFB156B8-23B9-4752-8B40-26D5BDF8D7F0}" type="presOf" srcId="{B1276188-5777-4988-9CD4-10CA159042D5}" destId="{824DE65D-0752-42EF-A723-1840E0C1F0B8}" srcOrd="0" destOrd="0" presId="urn:microsoft.com/office/officeart/2005/8/layout/matrix2"/>
    <dgm:cxn modelId="{618815D4-F50E-42D3-8ADD-84FBE70FBEAD}" srcId="{B1276188-5777-4988-9CD4-10CA159042D5}" destId="{3CAE6EE1-737F-403F-8807-89A96BE0915A}" srcOrd="1" destOrd="0" parTransId="{C2082333-6BFA-452A-BA34-1DFDF0DD007F}" sibTransId="{4C6C8AA0-631B-4079-84C0-79A9F4D0B216}"/>
    <dgm:cxn modelId="{ADF574D7-04E6-4AE3-A3AC-D8B4CED4B83A}" type="presParOf" srcId="{824DE65D-0752-42EF-A723-1840E0C1F0B8}" destId="{B842A424-634A-4533-8634-A896EB042C75}" srcOrd="0" destOrd="0" presId="urn:microsoft.com/office/officeart/2005/8/layout/matrix2"/>
    <dgm:cxn modelId="{62BC8CD9-066A-4797-9C94-398C85026846}" type="presParOf" srcId="{824DE65D-0752-42EF-A723-1840E0C1F0B8}" destId="{D60BC6B5-760A-4960-8FAB-9FB21B0BD4CF}" srcOrd="1" destOrd="0" presId="urn:microsoft.com/office/officeart/2005/8/layout/matrix2"/>
    <dgm:cxn modelId="{A5AD4265-7CC5-4425-989C-7839BCFA6BE1}" type="presParOf" srcId="{824DE65D-0752-42EF-A723-1840E0C1F0B8}" destId="{2090B09F-2387-4062-9BAB-E495DAC45BDC}" srcOrd="2" destOrd="0" presId="urn:microsoft.com/office/officeart/2005/8/layout/matrix2"/>
    <dgm:cxn modelId="{F1F8EFC1-CC6B-4BFA-9EF4-C89DF33EF82A}" type="presParOf" srcId="{824DE65D-0752-42EF-A723-1840E0C1F0B8}" destId="{F840A0DA-4EBA-4A3A-99C1-35B84C88AA5E}" srcOrd="3" destOrd="0" presId="urn:microsoft.com/office/officeart/2005/8/layout/matrix2"/>
    <dgm:cxn modelId="{8EB9471F-4A50-4732-98FF-FD6413A3227B}" type="presParOf" srcId="{824DE65D-0752-42EF-A723-1840E0C1F0B8}" destId="{A43CBDB3-766E-4115-8FB3-57CEB5CFA54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A96533-6026-49BC-8490-74280926F431}" type="doc">
      <dgm:prSet loTypeId="urn:microsoft.com/office/officeart/2005/8/layout/radial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B6703F8-BD29-4B09-9EAC-17F1BF8EE582}">
      <dgm:prSet phldrT="[Text]"/>
      <dgm:spPr/>
      <dgm:t>
        <a:bodyPr/>
        <a:lstStyle/>
        <a:p>
          <a:r>
            <a:rPr lang="en-US" dirty="0"/>
            <a:t>SASH</a:t>
          </a:r>
        </a:p>
      </dgm:t>
    </dgm:pt>
    <dgm:pt modelId="{B484DE2E-0742-4BB2-984E-A7EC205C7BDD}" type="parTrans" cxnId="{392ABA26-5917-4A95-A3AF-5EBDC62C5B91}">
      <dgm:prSet/>
      <dgm:spPr/>
      <dgm:t>
        <a:bodyPr/>
        <a:lstStyle/>
        <a:p>
          <a:endParaRPr lang="en-US"/>
        </a:p>
      </dgm:t>
    </dgm:pt>
    <dgm:pt modelId="{B9C840C7-55A1-49B4-9168-E4F3DC50FF29}" type="sibTrans" cxnId="{392ABA26-5917-4A95-A3AF-5EBDC62C5B91}">
      <dgm:prSet/>
      <dgm:spPr/>
      <dgm:t>
        <a:bodyPr/>
        <a:lstStyle/>
        <a:p>
          <a:endParaRPr lang="en-US"/>
        </a:p>
      </dgm:t>
    </dgm:pt>
    <dgm:pt modelId="{E32306EA-C014-41E0-BE42-846EC78BF84D}">
      <dgm:prSet phldrT="[Text]"/>
      <dgm:spPr/>
      <dgm:t>
        <a:bodyPr/>
        <a:lstStyle/>
        <a:p>
          <a:r>
            <a:rPr lang="en-US"/>
            <a:t>Program Completer</a:t>
          </a:r>
        </a:p>
      </dgm:t>
    </dgm:pt>
    <dgm:pt modelId="{1C664C5C-4B2A-4121-A713-D5F9D957C298}" type="parTrans" cxnId="{762270A0-881A-475F-9836-4BD7F5CC01F6}">
      <dgm:prSet/>
      <dgm:spPr/>
      <dgm:t>
        <a:bodyPr/>
        <a:lstStyle/>
        <a:p>
          <a:endParaRPr lang="en-US"/>
        </a:p>
      </dgm:t>
    </dgm:pt>
    <dgm:pt modelId="{1B0567F7-57B5-4979-8A8D-EB36D7DBBAFC}" type="sibTrans" cxnId="{762270A0-881A-475F-9836-4BD7F5CC01F6}">
      <dgm:prSet/>
      <dgm:spPr/>
      <dgm:t>
        <a:bodyPr/>
        <a:lstStyle/>
        <a:p>
          <a:endParaRPr lang="en-US"/>
        </a:p>
      </dgm:t>
    </dgm:pt>
    <dgm:pt modelId="{098FD591-48CE-4225-951B-477976796F52}">
      <dgm:prSet phldrT="[Text]"/>
      <dgm:spPr/>
      <dgm:t>
        <a:bodyPr/>
        <a:lstStyle/>
        <a:p>
          <a:r>
            <a:rPr lang="en-US"/>
            <a:t>Academic Achievement</a:t>
          </a:r>
        </a:p>
      </dgm:t>
    </dgm:pt>
    <dgm:pt modelId="{1142590A-57B4-4147-A1C7-0A0503E897A8}" type="parTrans" cxnId="{7C95C724-B76E-41C0-99F4-8C27961A2CE1}">
      <dgm:prSet/>
      <dgm:spPr/>
      <dgm:t>
        <a:bodyPr/>
        <a:lstStyle/>
        <a:p>
          <a:endParaRPr lang="en-US"/>
        </a:p>
      </dgm:t>
    </dgm:pt>
    <dgm:pt modelId="{1DA2B2E8-DAC4-421C-B86D-5CD295137820}" type="sibTrans" cxnId="{7C95C724-B76E-41C0-99F4-8C27961A2CE1}">
      <dgm:prSet/>
      <dgm:spPr/>
      <dgm:t>
        <a:bodyPr/>
        <a:lstStyle/>
        <a:p>
          <a:endParaRPr lang="en-US"/>
        </a:p>
      </dgm:t>
    </dgm:pt>
    <dgm:pt modelId="{223A096C-0048-4963-A457-E9FFB3C6A9FC}">
      <dgm:prSet phldrT="[Text]"/>
      <dgm:spPr/>
      <dgm:t>
        <a:bodyPr/>
        <a:lstStyle/>
        <a:p>
          <a:r>
            <a:rPr lang="en-US"/>
            <a:t>College &amp; Career Readiness</a:t>
          </a:r>
        </a:p>
      </dgm:t>
    </dgm:pt>
    <dgm:pt modelId="{FC99D4AE-8110-4095-9EC3-D6D03E3E86AD}" type="parTrans" cxnId="{8EDB0FEA-D378-4DFB-8C0A-784798620C45}">
      <dgm:prSet/>
      <dgm:spPr/>
      <dgm:t>
        <a:bodyPr/>
        <a:lstStyle/>
        <a:p>
          <a:endParaRPr lang="en-US"/>
        </a:p>
      </dgm:t>
    </dgm:pt>
    <dgm:pt modelId="{99586C0B-9F4D-40DF-ADD7-9D81B376F5AC}" type="sibTrans" cxnId="{8EDB0FEA-D378-4DFB-8C0A-784798620C45}">
      <dgm:prSet/>
      <dgm:spPr/>
      <dgm:t>
        <a:bodyPr/>
        <a:lstStyle/>
        <a:p>
          <a:endParaRPr lang="en-US"/>
        </a:p>
      </dgm:t>
    </dgm:pt>
    <dgm:pt modelId="{D3A3085B-74A4-4FFA-B11D-B857ED061831}">
      <dgm:prSet phldrT="[Text]"/>
      <dgm:spPr/>
      <dgm:t>
        <a:bodyPr/>
        <a:lstStyle/>
        <a:p>
          <a:r>
            <a:rPr lang="en-US"/>
            <a:t>Honor Societies</a:t>
          </a:r>
        </a:p>
      </dgm:t>
    </dgm:pt>
    <dgm:pt modelId="{A0863994-D751-4EEA-ADB9-5A06991F2DEB}" type="parTrans" cxnId="{F66FDC33-32AB-446F-ABCA-E9BED5492FBC}">
      <dgm:prSet/>
      <dgm:spPr/>
      <dgm:t>
        <a:bodyPr/>
        <a:lstStyle/>
        <a:p>
          <a:endParaRPr lang="en-US"/>
        </a:p>
      </dgm:t>
    </dgm:pt>
    <dgm:pt modelId="{9E35BEB6-11D5-42C4-A5AA-D1AA707B48BB}" type="sibTrans" cxnId="{F66FDC33-32AB-446F-ABCA-E9BED5492FBC}">
      <dgm:prSet/>
      <dgm:spPr/>
      <dgm:t>
        <a:bodyPr/>
        <a:lstStyle/>
        <a:p>
          <a:endParaRPr lang="en-US"/>
        </a:p>
      </dgm:t>
    </dgm:pt>
    <dgm:pt modelId="{BFCC0A65-FA21-4F3F-9964-EFA7F2346C8A}" type="pres">
      <dgm:prSet presAssocID="{3EA96533-6026-49BC-8490-74280926F43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7AA8B1-0CF3-4F28-A6B8-FE8A79C72B5F}" type="pres">
      <dgm:prSet presAssocID="{EB6703F8-BD29-4B09-9EAC-17F1BF8EE582}" presName="centerShape" presStyleLbl="node0" presStyleIdx="0" presStyleCnt="1"/>
      <dgm:spPr/>
    </dgm:pt>
    <dgm:pt modelId="{5142AF3C-7E04-45B3-A584-76A708A1E658}" type="pres">
      <dgm:prSet presAssocID="{E32306EA-C014-41E0-BE42-846EC78BF84D}" presName="node" presStyleLbl="node1" presStyleIdx="0" presStyleCnt="4">
        <dgm:presLayoutVars>
          <dgm:bulletEnabled val="1"/>
        </dgm:presLayoutVars>
      </dgm:prSet>
      <dgm:spPr/>
    </dgm:pt>
    <dgm:pt modelId="{09CC2650-E6C4-4856-BE1A-3EE39D7E05FE}" type="pres">
      <dgm:prSet presAssocID="{E32306EA-C014-41E0-BE42-846EC78BF84D}" presName="dummy" presStyleCnt="0"/>
      <dgm:spPr/>
    </dgm:pt>
    <dgm:pt modelId="{C0C6DD98-5FFC-4415-A4A8-B1C8773F0526}" type="pres">
      <dgm:prSet presAssocID="{1B0567F7-57B5-4979-8A8D-EB36D7DBBAFC}" presName="sibTrans" presStyleLbl="sibTrans2D1" presStyleIdx="0" presStyleCnt="4"/>
      <dgm:spPr/>
    </dgm:pt>
    <dgm:pt modelId="{3BBE3E06-D249-4EBC-8F87-2DE6E521DD31}" type="pres">
      <dgm:prSet presAssocID="{098FD591-48CE-4225-951B-477976796F52}" presName="node" presStyleLbl="node1" presStyleIdx="1" presStyleCnt="4">
        <dgm:presLayoutVars>
          <dgm:bulletEnabled val="1"/>
        </dgm:presLayoutVars>
      </dgm:prSet>
      <dgm:spPr/>
    </dgm:pt>
    <dgm:pt modelId="{A975EEAD-E374-4BF3-B1B5-33E2141B99E5}" type="pres">
      <dgm:prSet presAssocID="{098FD591-48CE-4225-951B-477976796F52}" presName="dummy" presStyleCnt="0"/>
      <dgm:spPr/>
    </dgm:pt>
    <dgm:pt modelId="{BA99096C-B9E1-4CFF-89AF-779C47F8A216}" type="pres">
      <dgm:prSet presAssocID="{1DA2B2E8-DAC4-421C-B86D-5CD295137820}" presName="sibTrans" presStyleLbl="sibTrans2D1" presStyleIdx="1" presStyleCnt="4"/>
      <dgm:spPr/>
    </dgm:pt>
    <dgm:pt modelId="{152B84E4-3DDD-4CBD-8AD6-D70FA3A71619}" type="pres">
      <dgm:prSet presAssocID="{223A096C-0048-4963-A457-E9FFB3C6A9FC}" presName="node" presStyleLbl="node1" presStyleIdx="2" presStyleCnt="4">
        <dgm:presLayoutVars>
          <dgm:bulletEnabled val="1"/>
        </dgm:presLayoutVars>
      </dgm:prSet>
      <dgm:spPr/>
    </dgm:pt>
    <dgm:pt modelId="{20C49E1E-742C-4791-BAB2-8A972A13A608}" type="pres">
      <dgm:prSet presAssocID="{223A096C-0048-4963-A457-E9FFB3C6A9FC}" presName="dummy" presStyleCnt="0"/>
      <dgm:spPr/>
    </dgm:pt>
    <dgm:pt modelId="{B13B16B5-6F61-4EED-9E47-A1A82BEB0A9A}" type="pres">
      <dgm:prSet presAssocID="{99586C0B-9F4D-40DF-ADD7-9D81B376F5AC}" presName="sibTrans" presStyleLbl="sibTrans2D1" presStyleIdx="2" presStyleCnt="4"/>
      <dgm:spPr/>
    </dgm:pt>
    <dgm:pt modelId="{32DCC299-F09E-4534-968A-873CC364C25D}" type="pres">
      <dgm:prSet presAssocID="{D3A3085B-74A4-4FFA-B11D-B857ED061831}" presName="node" presStyleLbl="node1" presStyleIdx="3" presStyleCnt="4">
        <dgm:presLayoutVars>
          <dgm:bulletEnabled val="1"/>
        </dgm:presLayoutVars>
      </dgm:prSet>
      <dgm:spPr/>
    </dgm:pt>
    <dgm:pt modelId="{8B4F7389-2743-40BF-89EC-E989D8FF1939}" type="pres">
      <dgm:prSet presAssocID="{D3A3085B-74A4-4FFA-B11D-B857ED061831}" presName="dummy" presStyleCnt="0"/>
      <dgm:spPr/>
    </dgm:pt>
    <dgm:pt modelId="{97100119-C667-4A4C-8B0F-D5412D563C41}" type="pres">
      <dgm:prSet presAssocID="{9E35BEB6-11D5-42C4-A5AA-D1AA707B48BB}" presName="sibTrans" presStyleLbl="sibTrans2D1" presStyleIdx="3" presStyleCnt="4"/>
      <dgm:spPr/>
    </dgm:pt>
  </dgm:ptLst>
  <dgm:cxnLst>
    <dgm:cxn modelId="{D8801814-C23B-4EBA-8EF1-1429C802C01E}" type="presOf" srcId="{9E35BEB6-11D5-42C4-A5AA-D1AA707B48BB}" destId="{97100119-C667-4A4C-8B0F-D5412D563C41}" srcOrd="0" destOrd="0" presId="urn:microsoft.com/office/officeart/2005/8/layout/radial6"/>
    <dgm:cxn modelId="{9E494B23-4C78-4BED-88B8-6146C034980B}" type="presOf" srcId="{3EA96533-6026-49BC-8490-74280926F431}" destId="{BFCC0A65-FA21-4F3F-9964-EFA7F2346C8A}" srcOrd="0" destOrd="0" presId="urn:microsoft.com/office/officeart/2005/8/layout/radial6"/>
    <dgm:cxn modelId="{7C95C724-B76E-41C0-99F4-8C27961A2CE1}" srcId="{EB6703F8-BD29-4B09-9EAC-17F1BF8EE582}" destId="{098FD591-48CE-4225-951B-477976796F52}" srcOrd="1" destOrd="0" parTransId="{1142590A-57B4-4147-A1C7-0A0503E897A8}" sibTransId="{1DA2B2E8-DAC4-421C-B86D-5CD295137820}"/>
    <dgm:cxn modelId="{392ABA26-5917-4A95-A3AF-5EBDC62C5B91}" srcId="{3EA96533-6026-49BC-8490-74280926F431}" destId="{EB6703F8-BD29-4B09-9EAC-17F1BF8EE582}" srcOrd="0" destOrd="0" parTransId="{B484DE2E-0742-4BB2-984E-A7EC205C7BDD}" sibTransId="{B9C840C7-55A1-49B4-9168-E4F3DC50FF29}"/>
    <dgm:cxn modelId="{4E8F6B29-043C-4A68-83E2-65E07CE433BA}" type="presOf" srcId="{D3A3085B-74A4-4FFA-B11D-B857ED061831}" destId="{32DCC299-F09E-4534-968A-873CC364C25D}" srcOrd="0" destOrd="0" presId="urn:microsoft.com/office/officeart/2005/8/layout/radial6"/>
    <dgm:cxn modelId="{5DFD2031-BB3D-443D-8A1B-824ACE7C5D78}" type="presOf" srcId="{1B0567F7-57B5-4979-8A8D-EB36D7DBBAFC}" destId="{C0C6DD98-5FFC-4415-A4A8-B1C8773F0526}" srcOrd="0" destOrd="0" presId="urn:microsoft.com/office/officeart/2005/8/layout/radial6"/>
    <dgm:cxn modelId="{F66FDC33-32AB-446F-ABCA-E9BED5492FBC}" srcId="{EB6703F8-BD29-4B09-9EAC-17F1BF8EE582}" destId="{D3A3085B-74A4-4FFA-B11D-B857ED061831}" srcOrd="3" destOrd="0" parTransId="{A0863994-D751-4EEA-ADB9-5A06991F2DEB}" sibTransId="{9E35BEB6-11D5-42C4-A5AA-D1AA707B48BB}"/>
    <dgm:cxn modelId="{A3431655-272A-4BC3-916C-2481D015DA51}" type="presOf" srcId="{99586C0B-9F4D-40DF-ADD7-9D81B376F5AC}" destId="{B13B16B5-6F61-4EED-9E47-A1A82BEB0A9A}" srcOrd="0" destOrd="0" presId="urn:microsoft.com/office/officeart/2005/8/layout/radial6"/>
    <dgm:cxn modelId="{CEF7FF9D-9C32-41A3-9632-1053B19D037B}" type="presOf" srcId="{223A096C-0048-4963-A457-E9FFB3C6A9FC}" destId="{152B84E4-3DDD-4CBD-8AD6-D70FA3A71619}" srcOrd="0" destOrd="0" presId="urn:microsoft.com/office/officeart/2005/8/layout/radial6"/>
    <dgm:cxn modelId="{762270A0-881A-475F-9836-4BD7F5CC01F6}" srcId="{EB6703F8-BD29-4B09-9EAC-17F1BF8EE582}" destId="{E32306EA-C014-41E0-BE42-846EC78BF84D}" srcOrd="0" destOrd="0" parTransId="{1C664C5C-4B2A-4121-A713-D5F9D957C298}" sibTransId="{1B0567F7-57B5-4979-8A8D-EB36D7DBBAFC}"/>
    <dgm:cxn modelId="{67B78DBE-407E-4353-8598-F2CCF1EE4A82}" type="presOf" srcId="{EB6703F8-BD29-4B09-9EAC-17F1BF8EE582}" destId="{3A7AA8B1-0CF3-4F28-A6B8-FE8A79C72B5F}" srcOrd="0" destOrd="0" presId="urn:microsoft.com/office/officeart/2005/8/layout/radial6"/>
    <dgm:cxn modelId="{72E10CC0-AD17-4AFE-B7A1-A49AFD7B2CD2}" type="presOf" srcId="{098FD591-48CE-4225-951B-477976796F52}" destId="{3BBE3E06-D249-4EBC-8F87-2DE6E521DD31}" srcOrd="0" destOrd="0" presId="urn:microsoft.com/office/officeart/2005/8/layout/radial6"/>
    <dgm:cxn modelId="{328584C3-07F9-462D-816D-32041DC1DB80}" type="presOf" srcId="{1DA2B2E8-DAC4-421C-B86D-5CD295137820}" destId="{BA99096C-B9E1-4CFF-89AF-779C47F8A216}" srcOrd="0" destOrd="0" presId="urn:microsoft.com/office/officeart/2005/8/layout/radial6"/>
    <dgm:cxn modelId="{83DF12CA-94F3-4777-9EEB-AB051A800B15}" type="presOf" srcId="{E32306EA-C014-41E0-BE42-846EC78BF84D}" destId="{5142AF3C-7E04-45B3-A584-76A708A1E658}" srcOrd="0" destOrd="0" presId="urn:microsoft.com/office/officeart/2005/8/layout/radial6"/>
    <dgm:cxn modelId="{8EDB0FEA-D378-4DFB-8C0A-784798620C45}" srcId="{EB6703F8-BD29-4B09-9EAC-17F1BF8EE582}" destId="{223A096C-0048-4963-A457-E9FFB3C6A9FC}" srcOrd="2" destOrd="0" parTransId="{FC99D4AE-8110-4095-9EC3-D6D03E3E86AD}" sibTransId="{99586C0B-9F4D-40DF-ADD7-9D81B376F5AC}"/>
    <dgm:cxn modelId="{DB377689-2113-4D37-B290-F68FD21A976F}" type="presParOf" srcId="{BFCC0A65-FA21-4F3F-9964-EFA7F2346C8A}" destId="{3A7AA8B1-0CF3-4F28-A6B8-FE8A79C72B5F}" srcOrd="0" destOrd="0" presId="urn:microsoft.com/office/officeart/2005/8/layout/radial6"/>
    <dgm:cxn modelId="{0F131DDB-FEF1-45D6-B0D7-81946C7B1843}" type="presParOf" srcId="{BFCC0A65-FA21-4F3F-9964-EFA7F2346C8A}" destId="{5142AF3C-7E04-45B3-A584-76A708A1E658}" srcOrd="1" destOrd="0" presId="urn:microsoft.com/office/officeart/2005/8/layout/radial6"/>
    <dgm:cxn modelId="{379F7FAF-CD06-4D19-A416-C9248F4AA49B}" type="presParOf" srcId="{BFCC0A65-FA21-4F3F-9964-EFA7F2346C8A}" destId="{09CC2650-E6C4-4856-BE1A-3EE39D7E05FE}" srcOrd="2" destOrd="0" presId="urn:microsoft.com/office/officeart/2005/8/layout/radial6"/>
    <dgm:cxn modelId="{46CB859F-C32F-4020-8336-D710E1312D4B}" type="presParOf" srcId="{BFCC0A65-FA21-4F3F-9964-EFA7F2346C8A}" destId="{C0C6DD98-5FFC-4415-A4A8-B1C8773F0526}" srcOrd="3" destOrd="0" presId="urn:microsoft.com/office/officeart/2005/8/layout/radial6"/>
    <dgm:cxn modelId="{83DC39AD-0169-4BC8-B3AD-9C99B1191C59}" type="presParOf" srcId="{BFCC0A65-FA21-4F3F-9964-EFA7F2346C8A}" destId="{3BBE3E06-D249-4EBC-8F87-2DE6E521DD31}" srcOrd="4" destOrd="0" presId="urn:microsoft.com/office/officeart/2005/8/layout/radial6"/>
    <dgm:cxn modelId="{60EEC003-9E4A-431E-9BFE-A21EAA0E56E4}" type="presParOf" srcId="{BFCC0A65-FA21-4F3F-9964-EFA7F2346C8A}" destId="{A975EEAD-E374-4BF3-B1B5-33E2141B99E5}" srcOrd="5" destOrd="0" presId="urn:microsoft.com/office/officeart/2005/8/layout/radial6"/>
    <dgm:cxn modelId="{06B5B695-39A2-4DD3-B339-0B50C20EDAF4}" type="presParOf" srcId="{BFCC0A65-FA21-4F3F-9964-EFA7F2346C8A}" destId="{BA99096C-B9E1-4CFF-89AF-779C47F8A216}" srcOrd="6" destOrd="0" presId="urn:microsoft.com/office/officeart/2005/8/layout/radial6"/>
    <dgm:cxn modelId="{733FD770-1569-4C28-B198-C258D23E3957}" type="presParOf" srcId="{BFCC0A65-FA21-4F3F-9964-EFA7F2346C8A}" destId="{152B84E4-3DDD-4CBD-8AD6-D70FA3A71619}" srcOrd="7" destOrd="0" presId="urn:microsoft.com/office/officeart/2005/8/layout/radial6"/>
    <dgm:cxn modelId="{A4F8F661-2B33-4C10-B054-6FBBE750EDFF}" type="presParOf" srcId="{BFCC0A65-FA21-4F3F-9964-EFA7F2346C8A}" destId="{20C49E1E-742C-4791-BAB2-8A972A13A608}" srcOrd="8" destOrd="0" presId="urn:microsoft.com/office/officeart/2005/8/layout/radial6"/>
    <dgm:cxn modelId="{9663A147-FE04-407F-B49D-85E371E57E00}" type="presParOf" srcId="{BFCC0A65-FA21-4F3F-9964-EFA7F2346C8A}" destId="{B13B16B5-6F61-4EED-9E47-A1A82BEB0A9A}" srcOrd="9" destOrd="0" presId="urn:microsoft.com/office/officeart/2005/8/layout/radial6"/>
    <dgm:cxn modelId="{7CD9022B-83DC-455F-A0F1-5EBB98A30FF1}" type="presParOf" srcId="{BFCC0A65-FA21-4F3F-9964-EFA7F2346C8A}" destId="{32DCC299-F09E-4534-968A-873CC364C25D}" srcOrd="10" destOrd="0" presId="urn:microsoft.com/office/officeart/2005/8/layout/radial6"/>
    <dgm:cxn modelId="{E7B9D8E8-3525-4B11-890B-B1FC95E7D456}" type="presParOf" srcId="{BFCC0A65-FA21-4F3F-9964-EFA7F2346C8A}" destId="{8B4F7389-2743-40BF-89EC-E989D8FF1939}" srcOrd="11" destOrd="0" presId="urn:microsoft.com/office/officeart/2005/8/layout/radial6"/>
    <dgm:cxn modelId="{CD6974EE-55E4-49CC-A42F-753CEF453EDC}" type="presParOf" srcId="{BFCC0A65-FA21-4F3F-9964-EFA7F2346C8A}" destId="{97100119-C667-4A4C-8B0F-D5412D563C4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A96533-6026-49BC-8490-74280926F43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6703F8-BD29-4B09-9EAC-17F1BF8EE582}">
      <dgm:prSet phldrT="[Text]"/>
      <dgm:spPr/>
      <dgm:t>
        <a:bodyPr/>
        <a:lstStyle/>
        <a:p>
          <a:r>
            <a:rPr lang="en-US" dirty="0"/>
            <a:t>CORD</a:t>
          </a:r>
        </a:p>
      </dgm:t>
    </dgm:pt>
    <dgm:pt modelId="{B484DE2E-0742-4BB2-984E-A7EC205C7BDD}" type="parTrans" cxnId="{392ABA26-5917-4A95-A3AF-5EBDC62C5B91}">
      <dgm:prSet/>
      <dgm:spPr/>
      <dgm:t>
        <a:bodyPr/>
        <a:lstStyle/>
        <a:p>
          <a:endParaRPr lang="en-US"/>
        </a:p>
      </dgm:t>
    </dgm:pt>
    <dgm:pt modelId="{B9C840C7-55A1-49B4-9168-E4F3DC50FF29}" type="sibTrans" cxnId="{392ABA26-5917-4A95-A3AF-5EBDC62C5B91}">
      <dgm:prSet/>
      <dgm:spPr/>
      <dgm:t>
        <a:bodyPr/>
        <a:lstStyle/>
        <a:p>
          <a:endParaRPr lang="en-US"/>
        </a:p>
      </dgm:t>
    </dgm:pt>
    <dgm:pt modelId="{E32306EA-C014-41E0-BE42-846EC78BF84D}">
      <dgm:prSet phldrT="[Text]"/>
      <dgm:spPr/>
      <dgm:t>
        <a:bodyPr/>
        <a:lstStyle/>
        <a:p>
          <a:r>
            <a:rPr lang="en-US"/>
            <a:t>Student Leadership</a:t>
          </a:r>
        </a:p>
      </dgm:t>
    </dgm:pt>
    <dgm:pt modelId="{1C664C5C-4B2A-4121-A713-D5F9D957C298}" type="parTrans" cxnId="{762270A0-881A-475F-9836-4BD7F5CC01F6}">
      <dgm:prSet/>
      <dgm:spPr/>
      <dgm:t>
        <a:bodyPr/>
        <a:lstStyle/>
        <a:p>
          <a:endParaRPr lang="en-US"/>
        </a:p>
      </dgm:t>
    </dgm:pt>
    <dgm:pt modelId="{1B0567F7-57B5-4979-8A8D-EB36D7DBBAFC}" type="sibTrans" cxnId="{762270A0-881A-475F-9836-4BD7F5CC01F6}">
      <dgm:prSet/>
      <dgm:spPr/>
      <dgm:t>
        <a:bodyPr/>
        <a:lstStyle/>
        <a:p>
          <a:endParaRPr lang="en-US"/>
        </a:p>
      </dgm:t>
    </dgm:pt>
    <dgm:pt modelId="{098FD591-48CE-4225-951B-477976796F52}">
      <dgm:prSet phldrT="[Text]"/>
      <dgm:spPr/>
      <dgm:t>
        <a:bodyPr/>
        <a:lstStyle/>
        <a:p>
          <a:r>
            <a:rPr lang="en-US"/>
            <a:t>Captain</a:t>
          </a:r>
        </a:p>
      </dgm:t>
    </dgm:pt>
    <dgm:pt modelId="{1142590A-57B4-4147-A1C7-0A0503E897A8}" type="parTrans" cxnId="{7C95C724-B76E-41C0-99F4-8C27961A2CE1}">
      <dgm:prSet/>
      <dgm:spPr/>
      <dgm:t>
        <a:bodyPr/>
        <a:lstStyle/>
        <a:p>
          <a:endParaRPr lang="en-US"/>
        </a:p>
      </dgm:t>
    </dgm:pt>
    <dgm:pt modelId="{1DA2B2E8-DAC4-421C-B86D-5CD295137820}" type="sibTrans" cxnId="{7C95C724-B76E-41C0-99F4-8C27961A2CE1}">
      <dgm:prSet/>
      <dgm:spPr/>
      <dgm:t>
        <a:bodyPr/>
        <a:lstStyle/>
        <a:p>
          <a:endParaRPr lang="en-US"/>
        </a:p>
      </dgm:t>
    </dgm:pt>
    <dgm:pt modelId="{223A096C-0048-4963-A457-E9FFB3C6A9FC}">
      <dgm:prSet phldrT="[Text]"/>
      <dgm:spPr/>
      <dgm:t>
        <a:bodyPr/>
        <a:lstStyle/>
        <a:p>
          <a:r>
            <a:rPr lang="en-US"/>
            <a:t>Club Officer</a:t>
          </a:r>
        </a:p>
      </dgm:t>
    </dgm:pt>
    <dgm:pt modelId="{FC99D4AE-8110-4095-9EC3-D6D03E3E86AD}" type="parTrans" cxnId="{8EDB0FEA-D378-4DFB-8C0A-784798620C45}">
      <dgm:prSet/>
      <dgm:spPr/>
      <dgm:t>
        <a:bodyPr/>
        <a:lstStyle/>
        <a:p>
          <a:endParaRPr lang="en-US"/>
        </a:p>
      </dgm:t>
    </dgm:pt>
    <dgm:pt modelId="{99586C0B-9F4D-40DF-ADD7-9D81B376F5AC}" type="sibTrans" cxnId="{8EDB0FEA-D378-4DFB-8C0A-784798620C45}">
      <dgm:prSet/>
      <dgm:spPr/>
      <dgm:t>
        <a:bodyPr/>
        <a:lstStyle/>
        <a:p>
          <a:endParaRPr lang="en-US"/>
        </a:p>
      </dgm:t>
    </dgm:pt>
    <dgm:pt modelId="{D3A3085B-74A4-4FFA-B11D-B857ED061831}">
      <dgm:prSet phldrT="[Text]"/>
      <dgm:spPr/>
      <dgm:t>
        <a:bodyPr/>
        <a:lstStyle/>
        <a:p>
          <a:r>
            <a:rPr lang="en-US"/>
            <a:t>Organization Leader</a:t>
          </a:r>
        </a:p>
      </dgm:t>
    </dgm:pt>
    <dgm:pt modelId="{A0863994-D751-4EEA-ADB9-5A06991F2DEB}" type="parTrans" cxnId="{F66FDC33-32AB-446F-ABCA-E9BED5492FBC}">
      <dgm:prSet/>
      <dgm:spPr/>
      <dgm:t>
        <a:bodyPr/>
        <a:lstStyle/>
        <a:p>
          <a:endParaRPr lang="en-US"/>
        </a:p>
      </dgm:t>
    </dgm:pt>
    <dgm:pt modelId="{9E35BEB6-11D5-42C4-A5AA-D1AA707B48BB}" type="sibTrans" cxnId="{F66FDC33-32AB-446F-ABCA-E9BED5492FBC}">
      <dgm:prSet/>
      <dgm:spPr/>
      <dgm:t>
        <a:bodyPr/>
        <a:lstStyle/>
        <a:p>
          <a:endParaRPr lang="en-US"/>
        </a:p>
      </dgm:t>
    </dgm:pt>
    <dgm:pt modelId="{BFCC0A65-FA21-4F3F-9964-EFA7F2346C8A}" type="pres">
      <dgm:prSet presAssocID="{3EA96533-6026-49BC-8490-74280926F43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7AA8B1-0CF3-4F28-A6B8-FE8A79C72B5F}" type="pres">
      <dgm:prSet presAssocID="{EB6703F8-BD29-4B09-9EAC-17F1BF8EE582}" presName="centerShape" presStyleLbl="node0" presStyleIdx="0" presStyleCnt="1"/>
      <dgm:spPr/>
    </dgm:pt>
    <dgm:pt modelId="{5142AF3C-7E04-45B3-A584-76A708A1E658}" type="pres">
      <dgm:prSet presAssocID="{E32306EA-C014-41E0-BE42-846EC78BF84D}" presName="node" presStyleLbl="node1" presStyleIdx="0" presStyleCnt="4">
        <dgm:presLayoutVars>
          <dgm:bulletEnabled val="1"/>
        </dgm:presLayoutVars>
      </dgm:prSet>
      <dgm:spPr/>
    </dgm:pt>
    <dgm:pt modelId="{09CC2650-E6C4-4856-BE1A-3EE39D7E05FE}" type="pres">
      <dgm:prSet presAssocID="{E32306EA-C014-41E0-BE42-846EC78BF84D}" presName="dummy" presStyleCnt="0"/>
      <dgm:spPr/>
    </dgm:pt>
    <dgm:pt modelId="{C0C6DD98-5FFC-4415-A4A8-B1C8773F0526}" type="pres">
      <dgm:prSet presAssocID="{1B0567F7-57B5-4979-8A8D-EB36D7DBBAFC}" presName="sibTrans" presStyleLbl="sibTrans2D1" presStyleIdx="0" presStyleCnt="4"/>
      <dgm:spPr/>
    </dgm:pt>
    <dgm:pt modelId="{3BBE3E06-D249-4EBC-8F87-2DE6E521DD31}" type="pres">
      <dgm:prSet presAssocID="{098FD591-48CE-4225-951B-477976796F52}" presName="node" presStyleLbl="node1" presStyleIdx="1" presStyleCnt="4">
        <dgm:presLayoutVars>
          <dgm:bulletEnabled val="1"/>
        </dgm:presLayoutVars>
      </dgm:prSet>
      <dgm:spPr/>
    </dgm:pt>
    <dgm:pt modelId="{A975EEAD-E374-4BF3-B1B5-33E2141B99E5}" type="pres">
      <dgm:prSet presAssocID="{098FD591-48CE-4225-951B-477976796F52}" presName="dummy" presStyleCnt="0"/>
      <dgm:spPr/>
    </dgm:pt>
    <dgm:pt modelId="{BA99096C-B9E1-4CFF-89AF-779C47F8A216}" type="pres">
      <dgm:prSet presAssocID="{1DA2B2E8-DAC4-421C-B86D-5CD295137820}" presName="sibTrans" presStyleLbl="sibTrans2D1" presStyleIdx="1" presStyleCnt="4"/>
      <dgm:spPr/>
    </dgm:pt>
    <dgm:pt modelId="{152B84E4-3DDD-4CBD-8AD6-D70FA3A71619}" type="pres">
      <dgm:prSet presAssocID="{223A096C-0048-4963-A457-E9FFB3C6A9FC}" presName="node" presStyleLbl="node1" presStyleIdx="2" presStyleCnt="4">
        <dgm:presLayoutVars>
          <dgm:bulletEnabled val="1"/>
        </dgm:presLayoutVars>
      </dgm:prSet>
      <dgm:spPr/>
    </dgm:pt>
    <dgm:pt modelId="{20C49E1E-742C-4791-BAB2-8A972A13A608}" type="pres">
      <dgm:prSet presAssocID="{223A096C-0048-4963-A457-E9FFB3C6A9FC}" presName="dummy" presStyleCnt="0"/>
      <dgm:spPr/>
    </dgm:pt>
    <dgm:pt modelId="{B13B16B5-6F61-4EED-9E47-A1A82BEB0A9A}" type="pres">
      <dgm:prSet presAssocID="{99586C0B-9F4D-40DF-ADD7-9D81B376F5AC}" presName="sibTrans" presStyleLbl="sibTrans2D1" presStyleIdx="2" presStyleCnt="4"/>
      <dgm:spPr/>
    </dgm:pt>
    <dgm:pt modelId="{32DCC299-F09E-4534-968A-873CC364C25D}" type="pres">
      <dgm:prSet presAssocID="{D3A3085B-74A4-4FFA-B11D-B857ED061831}" presName="node" presStyleLbl="node1" presStyleIdx="3" presStyleCnt="4">
        <dgm:presLayoutVars>
          <dgm:bulletEnabled val="1"/>
        </dgm:presLayoutVars>
      </dgm:prSet>
      <dgm:spPr/>
    </dgm:pt>
    <dgm:pt modelId="{8B4F7389-2743-40BF-89EC-E989D8FF1939}" type="pres">
      <dgm:prSet presAssocID="{D3A3085B-74A4-4FFA-B11D-B857ED061831}" presName="dummy" presStyleCnt="0"/>
      <dgm:spPr/>
    </dgm:pt>
    <dgm:pt modelId="{97100119-C667-4A4C-8B0F-D5412D563C41}" type="pres">
      <dgm:prSet presAssocID="{9E35BEB6-11D5-42C4-A5AA-D1AA707B48BB}" presName="sibTrans" presStyleLbl="sibTrans2D1" presStyleIdx="3" presStyleCnt="4"/>
      <dgm:spPr/>
    </dgm:pt>
  </dgm:ptLst>
  <dgm:cxnLst>
    <dgm:cxn modelId="{D8801814-C23B-4EBA-8EF1-1429C802C01E}" type="presOf" srcId="{9E35BEB6-11D5-42C4-A5AA-D1AA707B48BB}" destId="{97100119-C667-4A4C-8B0F-D5412D563C41}" srcOrd="0" destOrd="0" presId="urn:microsoft.com/office/officeart/2005/8/layout/radial6"/>
    <dgm:cxn modelId="{9E494B23-4C78-4BED-88B8-6146C034980B}" type="presOf" srcId="{3EA96533-6026-49BC-8490-74280926F431}" destId="{BFCC0A65-FA21-4F3F-9964-EFA7F2346C8A}" srcOrd="0" destOrd="0" presId="urn:microsoft.com/office/officeart/2005/8/layout/radial6"/>
    <dgm:cxn modelId="{7C95C724-B76E-41C0-99F4-8C27961A2CE1}" srcId="{EB6703F8-BD29-4B09-9EAC-17F1BF8EE582}" destId="{098FD591-48CE-4225-951B-477976796F52}" srcOrd="1" destOrd="0" parTransId="{1142590A-57B4-4147-A1C7-0A0503E897A8}" sibTransId="{1DA2B2E8-DAC4-421C-B86D-5CD295137820}"/>
    <dgm:cxn modelId="{392ABA26-5917-4A95-A3AF-5EBDC62C5B91}" srcId="{3EA96533-6026-49BC-8490-74280926F431}" destId="{EB6703F8-BD29-4B09-9EAC-17F1BF8EE582}" srcOrd="0" destOrd="0" parTransId="{B484DE2E-0742-4BB2-984E-A7EC205C7BDD}" sibTransId="{B9C840C7-55A1-49B4-9168-E4F3DC50FF29}"/>
    <dgm:cxn modelId="{4E8F6B29-043C-4A68-83E2-65E07CE433BA}" type="presOf" srcId="{D3A3085B-74A4-4FFA-B11D-B857ED061831}" destId="{32DCC299-F09E-4534-968A-873CC364C25D}" srcOrd="0" destOrd="0" presId="urn:microsoft.com/office/officeart/2005/8/layout/radial6"/>
    <dgm:cxn modelId="{5DFD2031-BB3D-443D-8A1B-824ACE7C5D78}" type="presOf" srcId="{1B0567F7-57B5-4979-8A8D-EB36D7DBBAFC}" destId="{C0C6DD98-5FFC-4415-A4A8-B1C8773F0526}" srcOrd="0" destOrd="0" presId="urn:microsoft.com/office/officeart/2005/8/layout/radial6"/>
    <dgm:cxn modelId="{F66FDC33-32AB-446F-ABCA-E9BED5492FBC}" srcId="{EB6703F8-BD29-4B09-9EAC-17F1BF8EE582}" destId="{D3A3085B-74A4-4FFA-B11D-B857ED061831}" srcOrd="3" destOrd="0" parTransId="{A0863994-D751-4EEA-ADB9-5A06991F2DEB}" sibTransId="{9E35BEB6-11D5-42C4-A5AA-D1AA707B48BB}"/>
    <dgm:cxn modelId="{A3431655-272A-4BC3-916C-2481D015DA51}" type="presOf" srcId="{99586C0B-9F4D-40DF-ADD7-9D81B376F5AC}" destId="{B13B16B5-6F61-4EED-9E47-A1A82BEB0A9A}" srcOrd="0" destOrd="0" presId="urn:microsoft.com/office/officeart/2005/8/layout/radial6"/>
    <dgm:cxn modelId="{CEF7FF9D-9C32-41A3-9632-1053B19D037B}" type="presOf" srcId="{223A096C-0048-4963-A457-E9FFB3C6A9FC}" destId="{152B84E4-3DDD-4CBD-8AD6-D70FA3A71619}" srcOrd="0" destOrd="0" presId="urn:microsoft.com/office/officeart/2005/8/layout/radial6"/>
    <dgm:cxn modelId="{762270A0-881A-475F-9836-4BD7F5CC01F6}" srcId="{EB6703F8-BD29-4B09-9EAC-17F1BF8EE582}" destId="{E32306EA-C014-41E0-BE42-846EC78BF84D}" srcOrd="0" destOrd="0" parTransId="{1C664C5C-4B2A-4121-A713-D5F9D957C298}" sibTransId="{1B0567F7-57B5-4979-8A8D-EB36D7DBBAFC}"/>
    <dgm:cxn modelId="{67B78DBE-407E-4353-8598-F2CCF1EE4A82}" type="presOf" srcId="{EB6703F8-BD29-4B09-9EAC-17F1BF8EE582}" destId="{3A7AA8B1-0CF3-4F28-A6B8-FE8A79C72B5F}" srcOrd="0" destOrd="0" presId="urn:microsoft.com/office/officeart/2005/8/layout/radial6"/>
    <dgm:cxn modelId="{72E10CC0-AD17-4AFE-B7A1-A49AFD7B2CD2}" type="presOf" srcId="{098FD591-48CE-4225-951B-477976796F52}" destId="{3BBE3E06-D249-4EBC-8F87-2DE6E521DD31}" srcOrd="0" destOrd="0" presId="urn:microsoft.com/office/officeart/2005/8/layout/radial6"/>
    <dgm:cxn modelId="{328584C3-07F9-462D-816D-32041DC1DB80}" type="presOf" srcId="{1DA2B2E8-DAC4-421C-B86D-5CD295137820}" destId="{BA99096C-B9E1-4CFF-89AF-779C47F8A216}" srcOrd="0" destOrd="0" presId="urn:microsoft.com/office/officeart/2005/8/layout/radial6"/>
    <dgm:cxn modelId="{83DF12CA-94F3-4777-9EEB-AB051A800B15}" type="presOf" srcId="{E32306EA-C014-41E0-BE42-846EC78BF84D}" destId="{5142AF3C-7E04-45B3-A584-76A708A1E658}" srcOrd="0" destOrd="0" presId="urn:microsoft.com/office/officeart/2005/8/layout/radial6"/>
    <dgm:cxn modelId="{8EDB0FEA-D378-4DFB-8C0A-784798620C45}" srcId="{EB6703F8-BD29-4B09-9EAC-17F1BF8EE582}" destId="{223A096C-0048-4963-A457-E9FFB3C6A9FC}" srcOrd="2" destOrd="0" parTransId="{FC99D4AE-8110-4095-9EC3-D6D03E3E86AD}" sibTransId="{99586C0B-9F4D-40DF-ADD7-9D81B376F5AC}"/>
    <dgm:cxn modelId="{DB377689-2113-4D37-B290-F68FD21A976F}" type="presParOf" srcId="{BFCC0A65-FA21-4F3F-9964-EFA7F2346C8A}" destId="{3A7AA8B1-0CF3-4F28-A6B8-FE8A79C72B5F}" srcOrd="0" destOrd="0" presId="urn:microsoft.com/office/officeart/2005/8/layout/radial6"/>
    <dgm:cxn modelId="{0F131DDB-FEF1-45D6-B0D7-81946C7B1843}" type="presParOf" srcId="{BFCC0A65-FA21-4F3F-9964-EFA7F2346C8A}" destId="{5142AF3C-7E04-45B3-A584-76A708A1E658}" srcOrd="1" destOrd="0" presId="urn:microsoft.com/office/officeart/2005/8/layout/radial6"/>
    <dgm:cxn modelId="{379F7FAF-CD06-4D19-A416-C9248F4AA49B}" type="presParOf" srcId="{BFCC0A65-FA21-4F3F-9964-EFA7F2346C8A}" destId="{09CC2650-E6C4-4856-BE1A-3EE39D7E05FE}" srcOrd="2" destOrd="0" presId="urn:microsoft.com/office/officeart/2005/8/layout/radial6"/>
    <dgm:cxn modelId="{46CB859F-C32F-4020-8336-D710E1312D4B}" type="presParOf" srcId="{BFCC0A65-FA21-4F3F-9964-EFA7F2346C8A}" destId="{C0C6DD98-5FFC-4415-A4A8-B1C8773F0526}" srcOrd="3" destOrd="0" presId="urn:microsoft.com/office/officeart/2005/8/layout/radial6"/>
    <dgm:cxn modelId="{83DC39AD-0169-4BC8-B3AD-9C99B1191C59}" type="presParOf" srcId="{BFCC0A65-FA21-4F3F-9964-EFA7F2346C8A}" destId="{3BBE3E06-D249-4EBC-8F87-2DE6E521DD31}" srcOrd="4" destOrd="0" presId="urn:microsoft.com/office/officeart/2005/8/layout/radial6"/>
    <dgm:cxn modelId="{60EEC003-9E4A-431E-9BFE-A21EAA0E56E4}" type="presParOf" srcId="{BFCC0A65-FA21-4F3F-9964-EFA7F2346C8A}" destId="{A975EEAD-E374-4BF3-B1B5-33E2141B99E5}" srcOrd="5" destOrd="0" presId="urn:microsoft.com/office/officeart/2005/8/layout/radial6"/>
    <dgm:cxn modelId="{06B5B695-39A2-4DD3-B339-0B50C20EDAF4}" type="presParOf" srcId="{BFCC0A65-FA21-4F3F-9964-EFA7F2346C8A}" destId="{BA99096C-B9E1-4CFF-89AF-779C47F8A216}" srcOrd="6" destOrd="0" presId="urn:microsoft.com/office/officeart/2005/8/layout/radial6"/>
    <dgm:cxn modelId="{733FD770-1569-4C28-B198-C258D23E3957}" type="presParOf" srcId="{BFCC0A65-FA21-4F3F-9964-EFA7F2346C8A}" destId="{152B84E4-3DDD-4CBD-8AD6-D70FA3A71619}" srcOrd="7" destOrd="0" presId="urn:microsoft.com/office/officeart/2005/8/layout/radial6"/>
    <dgm:cxn modelId="{A4F8F661-2B33-4C10-B054-6FBBE750EDFF}" type="presParOf" srcId="{BFCC0A65-FA21-4F3F-9964-EFA7F2346C8A}" destId="{20C49E1E-742C-4791-BAB2-8A972A13A608}" srcOrd="8" destOrd="0" presId="urn:microsoft.com/office/officeart/2005/8/layout/radial6"/>
    <dgm:cxn modelId="{9663A147-FE04-407F-B49D-85E371E57E00}" type="presParOf" srcId="{BFCC0A65-FA21-4F3F-9964-EFA7F2346C8A}" destId="{B13B16B5-6F61-4EED-9E47-A1A82BEB0A9A}" srcOrd="9" destOrd="0" presId="urn:microsoft.com/office/officeart/2005/8/layout/radial6"/>
    <dgm:cxn modelId="{7CD9022B-83DC-455F-A0F1-5EBB98A30FF1}" type="presParOf" srcId="{BFCC0A65-FA21-4F3F-9964-EFA7F2346C8A}" destId="{32DCC299-F09E-4534-968A-873CC364C25D}" srcOrd="10" destOrd="0" presId="urn:microsoft.com/office/officeart/2005/8/layout/radial6"/>
    <dgm:cxn modelId="{E7B9D8E8-3525-4B11-890B-B1FC95E7D456}" type="presParOf" srcId="{BFCC0A65-FA21-4F3F-9964-EFA7F2346C8A}" destId="{8B4F7389-2743-40BF-89EC-E989D8FF1939}" srcOrd="11" destOrd="0" presId="urn:microsoft.com/office/officeart/2005/8/layout/radial6"/>
    <dgm:cxn modelId="{CD6974EE-55E4-49CC-A42F-753CEF453EDC}" type="presParOf" srcId="{BFCC0A65-FA21-4F3F-9964-EFA7F2346C8A}" destId="{97100119-C667-4A4C-8B0F-D5412D563C4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A96533-6026-49BC-8490-74280926F431}" type="doc">
      <dgm:prSet loTypeId="urn:microsoft.com/office/officeart/2005/8/layout/radial6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B6703F8-BD29-4B09-9EAC-17F1BF8EE582}">
      <dgm:prSet phldrT="[Text]"/>
      <dgm:spPr/>
      <dgm:t>
        <a:bodyPr/>
        <a:lstStyle/>
        <a:p>
          <a:r>
            <a:rPr lang="en-US" dirty="0"/>
            <a:t>MEDAL</a:t>
          </a:r>
        </a:p>
      </dgm:t>
    </dgm:pt>
    <dgm:pt modelId="{B484DE2E-0742-4BB2-984E-A7EC205C7BDD}" type="parTrans" cxnId="{392ABA26-5917-4A95-A3AF-5EBDC62C5B91}">
      <dgm:prSet/>
      <dgm:spPr/>
      <dgm:t>
        <a:bodyPr/>
        <a:lstStyle/>
        <a:p>
          <a:endParaRPr lang="en-US"/>
        </a:p>
      </dgm:t>
    </dgm:pt>
    <dgm:pt modelId="{B9C840C7-55A1-49B4-9168-E4F3DC50FF29}" type="sibTrans" cxnId="{392ABA26-5917-4A95-A3AF-5EBDC62C5B91}">
      <dgm:prSet/>
      <dgm:spPr/>
      <dgm:t>
        <a:bodyPr/>
        <a:lstStyle/>
        <a:p>
          <a:endParaRPr lang="en-US"/>
        </a:p>
      </dgm:t>
    </dgm:pt>
    <dgm:pt modelId="{E32306EA-C014-41E0-BE42-846EC78BF84D}">
      <dgm:prSet phldrT="[Text]"/>
      <dgm:spPr/>
      <dgm:t>
        <a:bodyPr/>
        <a:lstStyle/>
        <a:p>
          <a:r>
            <a:rPr lang="en-US"/>
            <a:t>Clubs</a:t>
          </a:r>
        </a:p>
      </dgm:t>
    </dgm:pt>
    <dgm:pt modelId="{1C664C5C-4B2A-4121-A713-D5F9D957C298}" type="parTrans" cxnId="{762270A0-881A-475F-9836-4BD7F5CC01F6}">
      <dgm:prSet/>
      <dgm:spPr/>
      <dgm:t>
        <a:bodyPr/>
        <a:lstStyle/>
        <a:p>
          <a:endParaRPr lang="en-US"/>
        </a:p>
      </dgm:t>
    </dgm:pt>
    <dgm:pt modelId="{1B0567F7-57B5-4979-8A8D-EB36D7DBBAFC}" type="sibTrans" cxnId="{762270A0-881A-475F-9836-4BD7F5CC01F6}">
      <dgm:prSet/>
      <dgm:spPr/>
      <dgm:t>
        <a:bodyPr/>
        <a:lstStyle/>
        <a:p>
          <a:endParaRPr lang="en-US"/>
        </a:p>
      </dgm:t>
    </dgm:pt>
    <dgm:pt modelId="{098FD591-48CE-4225-951B-477976796F52}">
      <dgm:prSet phldrT="[Text]"/>
      <dgm:spPr/>
      <dgm:t>
        <a:bodyPr/>
        <a:lstStyle/>
        <a:p>
          <a:r>
            <a:rPr lang="en-US"/>
            <a:t>Competitive Teams</a:t>
          </a:r>
        </a:p>
      </dgm:t>
    </dgm:pt>
    <dgm:pt modelId="{1142590A-57B4-4147-A1C7-0A0503E897A8}" type="parTrans" cxnId="{7C95C724-B76E-41C0-99F4-8C27961A2CE1}">
      <dgm:prSet/>
      <dgm:spPr/>
      <dgm:t>
        <a:bodyPr/>
        <a:lstStyle/>
        <a:p>
          <a:endParaRPr lang="en-US"/>
        </a:p>
      </dgm:t>
    </dgm:pt>
    <dgm:pt modelId="{1DA2B2E8-DAC4-421C-B86D-5CD295137820}" type="sibTrans" cxnId="{7C95C724-B76E-41C0-99F4-8C27961A2CE1}">
      <dgm:prSet/>
      <dgm:spPr/>
      <dgm:t>
        <a:bodyPr/>
        <a:lstStyle/>
        <a:p>
          <a:endParaRPr lang="en-US"/>
        </a:p>
      </dgm:t>
    </dgm:pt>
    <dgm:pt modelId="{223A096C-0048-4963-A457-E9FFB3C6A9FC}">
      <dgm:prSet phldrT="[Text]"/>
      <dgm:spPr/>
      <dgm:t>
        <a:bodyPr/>
        <a:lstStyle/>
        <a:p>
          <a:r>
            <a:rPr lang="en-US"/>
            <a:t>Competitive Programs</a:t>
          </a:r>
        </a:p>
      </dgm:t>
    </dgm:pt>
    <dgm:pt modelId="{FC99D4AE-8110-4095-9EC3-D6D03E3E86AD}" type="parTrans" cxnId="{8EDB0FEA-D378-4DFB-8C0A-784798620C45}">
      <dgm:prSet/>
      <dgm:spPr/>
      <dgm:t>
        <a:bodyPr/>
        <a:lstStyle/>
        <a:p>
          <a:endParaRPr lang="en-US"/>
        </a:p>
      </dgm:t>
    </dgm:pt>
    <dgm:pt modelId="{99586C0B-9F4D-40DF-ADD7-9D81B376F5AC}" type="sibTrans" cxnId="{8EDB0FEA-D378-4DFB-8C0A-784798620C45}">
      <dgm:prSet/>
      <dgm:spPr/>
      <dgm:t>
        <a:bodyPr/>
        <a:lstStyle/>
        <a:p>
          <a:endParaRPr lang="en-US"/>
        </a:p>
      </dgm:t>
    </dgm:pt>
    <dgm:pt modelId="{D3A3085B-74A4-4FFA-B11D-B857ED061831}">
      <dgm:prSet phldrT="[Text]"/>
      <dgm:spPr/>
      <dgm:t>
        <a:bodyPr/>
        <a:lstStyle/>
        <a:p>
          <a:r>
            <a:rPr lang="en-US"/>
            <a:t>Service Organizations</a:t>
          </a:r>
        </a:p>
      </dgm:t>
    </dgm:pt>
    <dgm:pt modelId="{A0863994-D751-4EEA-ADB9-5A06991F2DEB}" type="parTrans" cxnId="{F66FDC33-32AB-446F-ABCA-E9BED5492FBC}">
      <dgm:prSet/>
      <dgm:spPr/>
      <dgm:t>
        <a:bodyPr/>
        <a:lstStyle/>
        <a:p>
          <a:endParaRPr lang="en-US"/>
        </a:p>
      </dgm:t>
    </dgm:pt>
    <dgm:pt modelId="{9E35BEB6-11D5-42C4-A5AA-D1AA707B48BB}" type="sibTrans" cxnId="{F66FDC33-32AB-446F-ABCA-E9BED5492FBC}">
      <dgm:prSet/>
      <dgm:spPr/>
      <dgm:t>
        <a:bodyPr/>
        <a:lstStyle/>
        <a:p>
          <a:endParaRPr lang="en-US"/>
        </a:p>
      </dgm:t>
    </dgm:pt>
    <dgm:pt modelId="{BFCC0A65-FA21-4F3F-9964-EFA7F2346C8A}" type="pres">
      <dgm:prSet presAssocID="{3EA96533-6026-49BC-8490-74280926F43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7AA8B1-0CF3-4F28-A6B8-FE8A79C72B5F}" type="pres">
      <dgm:prSet presAssocID="{EB6703F8-BD29-4B09-9EAC-17F1BF8EE582}" presName="centerShape" presStyleLbl="node0" presStyleIdx="0" presStyleCnt="1" custScaleX="119178" custScaleY="113566"/>
      <dgm:spPr/>
    </dgm:pt>
    <dgm:pt modelId="{5142AF3C-7E04-45B3-A584-76A708A1E658}" type="pres">
      <dgm:prSet presAssocID="{E32306EA-C014-41E0-BE42-846EC78BF84D}" presName="node" presStyleLbl="node1" presStyleIdx="0" presStyleCnt="4">
        <dgm:presLayoutVars>
          <dgm:bulletEnabled val="1"/>
        </dgm:presLayoutVars>
      </dgm:prSet>
      <dgm:spPr/>
    </dgm:pt>
    <dgm:pt modelId="{09CC2650-E6C4-4856-BE1A-3EE39D7E05FE}" type="pres">
      <dgm:prSet presAssocID="{E32306EA-C014-41E0-BE42-846EC78BF84D}" presName="dummy" presStyleCnt="0"/>
      <dgm:spPr/>
    </dgm:pt>
    <dgm:pt modelId="{C0C6DD98-5FFC-4415-A4A8-B1C8773F0526}" type="pres">
      <dgm:prSet presAssocID="{1B0567F7-57B5-4979-8A8D-EB36D7DBBAFC}" presName="sibTrans" presStyleLbl="sibTrans2D1" presStyleIdx="0" presStyleCnt="4"/>
      <dgm:spPr/>
    </dgm:pt>
    <dgm:pt modelId="{3BBE3E06-D249-4EBC-8F87-2DE6E521DD31}" type="pres">
      <dgm:prSet presAssocID="{098FD591-48CE-4225-951B-477976796F52}" presName="node" presStyleLbl="node1" presStyleIdx="1" presStyleCnt="4">
        <dgm:presLayoutVars>
          <dgm:bulletEnabled val="1"/>
        </dgm:presLayoutVars>
      </dgm:prSet>
      <dgm:spPr/>
    </dgm:pt>
    <dgm:pt modelId="{A975EEAD-E374-4BF3-B1B5-33E2141B99E5}" type="pres">
      <dgm:prSet presAssocID="{098FD591-48CE-4225-951B-477976796F52}" presName="dummy" presStyleCnt="0"/>
      <dgm:spPr/>
    </dgm:pt>
    <dgm:pt modelId="{BA99096C-B9E1-4CFF-89AF-779C47F8A216}" type="pres">
      <dgm:prSet presAssocID="{1DA2B2E8-DAC4-421C-B86D-5CD295137820}" presName="sibTrans" presStyleLbl="sibTrans2D1" presStyleIdx="1" presStyleCnt="4"/>
      <dgm:spPr/>
    </dgm:pt>
    <dgm:pt modelId="{152B84E4-3DDD-4CBD-8AD6-D70FA3A71619}" type="pres">
      <dgm:prSet presAssocID="{223A096C-0048-4963-A457-E9FFB3C6A9FC}" presName="node" presStyleLbl="node1" presStyleIdx="2" presStyleCnt="4">
        <dgm:presLayoutVars>
          <dgm:bulletEnabled val="1"/>
        </dgm:presLayoutVars>
      </dgm:prSet>
      <dgm:spPr/>
    </dgm:pt>
    <dgm:pt modelId="{20C49E1E-742C-4791-BAB2-8A972A13A608}" type="pres">
      <dgm:prSet presAssocID="{223A096C-0048-4963-A457-E9FFB3C6A9FC}" presName="dummy" presStyleCnt="0"/>
      <dgm:spPr/>
    </dgm:pt>
    <dgm:pt modelId="{B13B16B5-6F61-4EED-9E47-A1A82BEB0A9A}" type="pres">
      <dgm:prSet presAssocID="{99586C0B-9F4D-40DF-ADD7-9D81B376F5AC}" presName="sibTrans" presStyleLbl="sibTrans2D1" presStyleIdx="2" presStyleCnt="4"/>
      <dgm:spPr/>
    </dgm:pt>
    <dgm:pt modelId="{32DCC299-F09E-4534-968A-873CC364C25D}" type="pres">
      <dgm:prSet presAssocID="{D3A3085B-74A4-4FFA-B11D-B857ED061831}" presName="node" presStyleLbl="node1" presStyleIdx="3" presStyleCnt="4">
        <dgm:presLayoutVars>
          <dgm:bulletEnabled val="1"/>
        </dgm:presLayoutVars>
      </dgm:prSet>
      <dgm:spPr/>
    </dgm:pt>
    <dgm:pt modelId="{8B4F7389-2743-40BF-89EC-E989D8FF1939}" type="pres">
      <dgm:prSet presAssocID="{D3A3085B-74A4-4FFA-B11D-B857ED061831}" presName="dummy" presStyleCnt="0"/>
      <dgm:spPr/>
    </dgm:pt>
    <dgm:pt modelId="{97100119-C667-4A4C-8B0F-D5412D563C41}" type="pres">
      <dgm:prSet presAssocID="{9E35BEB6-11D5-42C4-A5AA-D1AA707B48BB}" presName="sibTrans" presStyleLbl="sibTrans2D1" presStyleIdx="3" presStyleCnt="4"/>
      <dgm:spPr/>
    </dgm:pt>
  </dgm:ptLst>
  <dgm:cxnLst>
    <dgm:cxn modelId="{D8801814-C23B-4EBA-8EF1-1429C802C01E}" type="presOf" srcId="{9E35BEB6-11D5-42C4-A5AA-D1AA707B48BB}" destId="{97100119-C667-4A4C-8B0F-D5412D563C41}" srcOrd="0" destOrd="0" presId="urn:microsoft.com/office/officeart/2005/8/layout/radial6"/>
    <dgm:cxn modelId="{9E494B23-4C78-4BED-88B8-6146C034980B}" type="presOf" srcId="{3EA96533-6026-49BC-8490-74280926F431}" destId="{BFCC0A65-FA21-4F3F-9964-EFA7F2346C8A}" srcOrd="0" destOrd="0" presId="urn:microsoft.com/office/officeart/2005/8/layout/radial6"/>
    <dgm:cxn modelId="{7C95C724-B76E-41C0-99F4-8C27961A2CE1}" srcId="{EB6703F8-BD29-4B09-9EAC-17F1BF8EE582}" destId="{098FD591-48CE-4225-951B-477976796F52}" srcOrd="1" destOrd="0" parTransId="{1142590A-57B4-4147-A1C7-0A0503E897A8}" sibTransId="{1DA2B2E8-DAC4-421C-B86D-5CD295137820}"/>
    <dgm:cxn modelId="{392ABA26-5917-4A95-A3AF-5EBDC62C5B91}" srcId="{3EA96533-6026-49BC-8490-74280926F431}" destId="{EB6703F8-BD29-4B09-9EAC-17F1BF8EE582}" srcOrd="0" destOrd="0" parTransId="{B484DE2E-0742-4BB2-984E-A7EC205C7BDD}" sibTransId="{B9C840C7-55A1-49B4-9168-E4F3DC50FF29}"/>
    <dgm:cxn modelId="{4E8F6B29-043C-4A68-83E2-65E07CE433BA}" type="presOf" srcId="{D3A3085B-74A4-4FFA-B11D-B857ED061831}" destId="{32DCC299-F09E-4534-968A-873CC364C25D}" srcOrd="0" destOrd="0" presId="urn:microsoft.com/office/officeart/2005/8/layout/radial6"/>
    <dgm:cxn modelId="{5DFD2031-BB3D-443D-8A1B-824ACE7C5D78}" type="presOf" srcId="{1B0567F7-57B5-4979-8A8D-EB36D7DBBAFC}" destId="{C0C6DD98-5FFC-4415-A4A8-B1C8773F0526}" srcOrd="0" destOrd="0" presId="urn:microsoft.com/office/officeart/2005/8/layout/radial6"/>
    <dgm:cxn modelId="{F66FDC33-32AB-446F-ABCA-E9BED5492FBC}" srcId="{EB6703F8-BD29-4B09-9EAC-17F1BF8EE582}" destId="{D3A3085B-74A4-4FFA-B11D-B857ED061831}" srcOrd="3" destOrd="0" parTransId="{A0863994-D751-4EEA-ADB9-5A06991F2DEB}" sibTransId="{9E35BEB6-11D5-42C4-A5AA-D1AA707B48BB}"/>
    <dgm:cxn modelId="{A3431655-272A-4BC3-916C-2481D015DA51}" type="presOf" srcId="{99586C0B-9F4D-40DF-ADD7-9D81B376F5AC}" destId="{B13B16B5-6F61-4EED-9E47-A1A82BEB0A9A}" srcOrd="0" destOrd="0" presId="urn:microsoft.com/office/officeart/2005/8/layout/radial6"/>
    <dgm:cxn modelId="{CEF7FF9D-9C32-41A3-9632-1053B19D037B}" type="presOf" srcId="{223A096C-0048-4963-A457-E9FFB3C6A9FC}" destId="{152B84E4-3DDD-4CBD-8AD6-D70FA3A71619}" srcOrd="0" destOrd="0" presId="urn:microsoft.com/office/officeart/2005/8/layout/radial6"/>
    <dgm:cxn modelId="{762270A0-881A-475F-9836-4BD7F5CC01F6}" srcId="{EB6703F8-BD29-4B09-9EAC-17F1BF8EE582}" destId="{E32306EA-C014-41E0-BE42-846EC78BF84D}" srcOrd="0" destOrd="0" parTransId="{1C664C5C-4B2A-4121-A713-D5F9D957C298}" sibTransId="{1B0567F7-57B5-4979-8A8D-EB36D7DBBAFC}"/>
    <dgm:cxn modelId="{67B78DBE-407E-4353-8598-F2CCF1EE4A82}" type="presOf" srcId="{EB6703F8-BD29-4B09-9EAC-17F1BF8EE582}" destId="{3A7AA8B1-0CF3-4F28-A6B8-FE8A79C72B5F}" srcOrd="0" destOrd="0" presId="urn:microsoft.com/office/officeart/2005/8/layout/radial6"/>
    <dgm:cxn modelId="{72E10CC0-AD17-4AFE-B7A1-A49AFD7B2CD2}" type="presOf" srcId="{098FD591-48CE-4225-951B-477976796F52}" destId="{3BBE3E06-D249-4EBC-8F87-2DE6E521DD31}" srcOrd="0" destOrd="0" presId="urn:microsoft.com/office/officeart/2005/8/layout/radial6"/>
    <dgm:cxn modelId="{328584C3-07F9-462D-816D-32041DC1DB80}" type="presOf" srcId="{1DA2B2E8-DAC4-421C-B86D-5CD295137820}" destId="{BA99096C-B9E1-4CFF-89AF-779C47F8A216}" srcOrd="0" destOrd="0" presId="urn:microsoft.com/office/officeart/2005/8/layout/radial6"/>
    <dgm:cxn modelId="{83DF12CA-94F3-4777-9EEB-AB051A800B15}" type="presOf" srcId="{E32306EA-C014-41E0-BE42-846EC78BF84D}" destId="{5142AF3C-7E04-45B3-A584-76A708A1E658}" srcOrd="0" destOrd="0" presId="urn:microsoft.com/office/officeart/2005/8/layout/radial6"/>
    <dgm:cxn modelId="{8EDB0FEA-D378-4DFB-8C0A-784798620C45}" srcId="{EB6703F8-BD29-4B09-9EAC-17F1BF8EE582}" destId="{223A096C-0048-4963-A457-E9FFB3C6A9FC}" srcOrd="2" destOrd="0" parTransId="{FC99D4AE-8110-4095-9EC3-D6D03E3E86AD}" sibTransId="{99586C0B-9F4D-40DF-ADD7-9D81B376F5AC}"/>
    <dgm:cxn modelId="{DB377689-2113-4D37-B290-F68FD21A976F}" type="presParOf" srcId="{BFCC0A65-FA21-4F3F-9964-EFA7F2346C8A}" destId="{3A7AA8B1-0CF3-4F28-A6B8-FE8A79C72B5F}" srcOrd="0" destOrd="0" presId="urn:microsoft.com/office/officeart/2005/8/layout/radial6"/>
    <dgm:cxn modelId="{0F131DDB-FEF1-45D6-B0D7-81946C7B1843}" type="presParOf" srcId="{BFCC0A65-FA21-4F3F-9964-EFA7F2346C8A}" destId="{5142AF3C-7E04-45B3-A584-76A708A1E658}" srcOrd="1" destOrd="0" presId="urn:microsoft.com/office/officeart/2005/8/layout/radial6"/>
    <dgm:cxn modelId="{379F7FAF-CD06-4D19-A416-C9248F4AA49B}" type="presParOf" srcId="{BFCC0A65-FA21-4F3F-9964-EFA7F2346C8A}" destId="{09CC2650-E6C4-4856-BE1A-3EE39D7E05FE}" srcOrd="2" destOrd="0" presId="urn:microsoft.com/office/officeart/2005/8/layout/radial6"/>
    <dgm:cxn modelId="{46CB859F-C32F-4020-8336-D710E1312D4B}" type="presParOf" srcId="{BFCC0A65-FA21-4F3F-9964-EFA7F2346C8A}" destId="{C0C6DD98-5FFC-4415-A4A8-B1C8773F0526}" srcOrd="3" destOrd="0" presId="urn:microsoft.com/office/officeart/2005/8/layout/radial6"/>
    <dgm:cxn modelId="{83DC39AD-0169-4BC8-B3AD-9C99B1191C59}" type="presParOf" srcId="{BFCC0A65-FA21-4F3F-9964-EFA7F2346C8A}" destId="{3BBE3E06-D249-4EBC-8F87-2DE6E521DD31}" srcOrd="4" destOrd="0" presId="urn:microsoft.com/office/officeart/2005/8/layout/radial6"/>
    <dgm:cxn modelId="{60EEC003-9E4A-431E-9BFE-A21EAA0E56E4}" type="presParOf" srcId="{BFCC0A65-FA21-4F3F-9964-EFA7F2346C8A}" destId="{A975EEAD-E374-4BF3-B1B5-33E2141B99E5}" srcOrd="5" destOrd="0" presId="urn:microsoft.com/office/officeart/2005/8/layout/radial6"/>
    <dgm:cxn modelId="{06B5B695-39A2-4DD3-B339-0B50C20EDAF4}" type="presParOf" srcId="{BFCC0A65-FA21-4F3F-9964-EFA7F2346C8A}" destId="{BA99096C-B9E1-4CFF-89AF-779C47F8A216}" srcOrd="6" destOrd="0" presId="urn:microsoft.com/office/officeart/2005/8/layout/radial6"/>
    <dgm:cxn modelId="{733FD770-1569-4C28-B198-C258D23E3957}" type="presParOf" srcId="{BFCC0A65-FA21-4F3F-9964-EFA7F2346C8A}" destId="{152B84E4-3DDD-4CBD-8AD6-D70FA3A71619}" srcOrd="7" destOrd="0" presId="urn:microsoft.com/office/officeart/2005/8/layout/radial6"/>
    <dgm:cxn modelId="{A4F8F661-2B33-4C10-B054-6FBBE750EDFF}" type="presParOf" srcId="{BFCC0A65-FA21-4F3F-9964-EFA7F2346C8A}" destId="{20C49E1E-742C-4791-BAB2-8A972A13A608}" srcOrd="8" destOrd="0" presId="urn:microsoft.com/office/officeart/2005/8/layout/radial6"/>
    <dgm:cxn modelId="{9663A147-FE04-407F-B49D-85E371E57E00}" type="presParOf" srcId="{BFCC0A65-FA21-4F3F-9964-EFA7F2346C8A}" destId="{B13B16B5-6F61-4EED-9E47-A1A82BEB0A9A}" srcOrd="9" destOrd="0" presId="urn:microsoft.com/office/officeart/2005/8/layout/radial6"/>
    <dgm:cxn modelId="{7CD9022B-83DC-455F-A0F1-5EBB98A30FF1}" type="presParOf" srcId="{BFCC0A65-FA21-4F3F-9964-EFA7F2346C8A}" destId="{32DCC299-F09E-4534-968A-873CC364C25D}" srcOrd="10" destOrd="0" presId="urn:microsoft.com/office/officeart/2005/8/layout/radial6"/>
    <dgm:cxn modelId="{E7B9D8E8-3525-4B11-890B-B1FC95E7D456}" type="presParOf" srcId="{BFCC0A65-FA21-4F3F-9964-EFA7F2346C8A}" destId="{8B4F7389-2743-40BF-89EC-E989D8FF1939}" srcOrd="11" destOrd="0" presId="urn:microsoft.com/office/officeart/2005/8/layout/radial6"/>
    <dgm:cxn modelId="{CD6974EE-55E4-49CC-A42F-753CEF453EDC}" type="presParOf" srcId="{BFCC0A65-FA21-4F3F-9964-EFA7F2346C8A}" destId="{97100119-C667-4A4C-8B0F-D5412D563C4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276188-5777-4988-9CD4-10CA159042D5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AB1A26E-3AE3-483E-B80C-50FD3677380C}">
      <dgm:prSet phldrT="[Text]"/>
      <dgm:spPr/>
      <dgm:t>
        <a:bodyPr/>
        <a:lstStyle/>
        <a:p>
          <a:r>
            <a:rPr lang="en-US" dirty="0"/>
            <a:t>HS Graduation</a:t>
          </a:r>
        </a:p>
      </dgm:t>
    </dgm:pt>
    <dgm:pt modelId="{785AF5DD-F21E-4A0B-9113-F46805C75213}" type="parTrans" cxnId="{D74D7BB3-0F25-4D9B-AD59-E8F519435C34}">
      <dgm:prSet/>
      <dgm:spPr/>
      <dgm:t>
        <a:bodyPr/>
        <a:lstStyle/>
        <a:p>
          <a:endParaRPr lang="en-US"/>
        </a:p>
      </dgm:t>
    </dgm:pt>
    <dgm:pt modelId="{B1D917F2-F063-471B-89DF-411C379F3F67}" type="sibTrans" cxnId="{D74D7BB3-0F25-4D9B-AD59-E8F519435C34}">
      <dgm:prSet/>
      <dgm:spPr/>
      <dgm:t>
        <a:bodyPr/>
        <a:lstStyle/>
        <a:p>
          <a:endParaRPr lang="en-US"/>
        </a:p>
      </dgm:t>
    </dgm:pt>
    <dgm:pt modelId="{3CAE6EE1-737F-403F-8807-89A96BE0915A}">
      <dgm:prSet phldrT="[Text]"/>
      <dgm:spPr/>
      <dgm:t>
        <a:bodyPr/>
        <a:lstStyle/>
        <a:p>
          <a:r>
            <a:rPr lang="en-US" dirty="0"/>
            <a:t>College Admissions</a:t>
          </a:r>
        </a:p>
      </dgm:t>
    </dgm:pt>
    <dgm:pt modelId="{C2082333-6BFA-452A-BA34-1DFDF0DD007F}" type="parTrans" cxnId="{618815D4-F50E-42D3-8ADD-84FBE70FBEAD}">
      <dgm:prSet/>
      <dgm:spPr/>
      <dgm:t>
        <a:bodyPr/>
        <a:lstStyle/>
        <a:p>
          <a:endParaRPr lang="en-US"/>
        </a:p>
      </dgm:t>
    </dgm:pt>
    <dgm:pt modelId="{4C6C8AA0-631B-4079-84C0-79A9F4D0B216}" type="sibTrans" cxnId="{618815D4-F50E-42D3-8ADD-84FBE70FBEAD}">
      <dgm:prSet/>
      <dgm:spPr/>
      <dgm:t>
        <a:bodyPr/>
        <a:lstStyle/>
        <a:p>
          <a:endParaRPr lang="en-US"/>
        </a:p>
      </dgm:t>
    </dgm:pt>
    <dgm:pt modelId="{3E5618F5-5931-4C9A-BEC2-4134C6C1DAA7}">
      <dgm:prSet phldrT="[Text]"/>
      <dgm:spPr/>
      <dgm:t>
        <a:bodyPr/>
        <a:lstStyle/>
        <a:p>
          <a:r>
            <a:rPr lang="en-US" dirty="0"/>
            <a:t>College &amp; Career Prepared</a:t>
          </a:r>
        </a:p>
      </dgm:t>
    </dgm:pt>
    <dgm:pt modelId="{E353605D-B50A-458B-A88B-CB004BA655E3}" type="parTrans" cxnId="{BD2CD93B-7ACC-48C4-9276-289E0089B385}">
      <dgm:prSet/>
      <dgm:spPr/>
      <dgm:t>
        <a:bodyPr/>
        <a:lstStyle/>
        <a:p>
          <a:endParaRPr lang="en-US"/>
        </a:p>
      </dgm:t>
    </dgm:pt>
    <dgm:pt modelId="{51812F67-8C78-4C50-ADFE-1D3DDE1862BF}" type="sibTrans" cxnId="{BD2CD93B-7ACC-48C4-9276-289E0089B385}">
      <dgm:prSet/>
      <dgm:spPr/>
      <dgm:t>
        <a:bodyPr/>
        <a:lstStyle/>
        <a:p>
          <a:endParaRPr lang="en-US"/>
        </a:p>
      </dgm:t>
    </dgm:pt>
    <dgm:pt modelId="{95A44019-C0EE-46EB-91A2-1C6A254782A7}">
      <dgm:prSet phldrT="[Text]"/>
      <dgm:spPr/>
      <dgm:t>
        <a:bodyPr/>
        <a:lstStyle/>
        <a:p>
          <a:r>
            <a:rPr lang="en-US" dirty="0"/>
            <a:t>College &amp; Career Interests</a:t>
          </a:r>
        </a:p>
      </dgm:t>
    </dgm:pt>
    <dgm:pt modelId="{8FD25601-43FD-4CEF-9EB0-E3C77CC75E7A}" type="parTrans" cxnId="{24B466B5-3189-4518-B4BE-7B4DDFF476EA}">
      <dgm:prSet/>
      <dgm:spPr/>
      <dgm:t>
        <a:bodyPr/>
        <a:lstStyle/>
        <a:p>
          <a:endParaRPr lang="en-US"/>
        </a:p>
      </dgm:t>
    </dgm:pt>
    <dgm:pt modelId="{C11AF4F3-D1FF-441A-B12D-0CB25DD9EC23}" type="sibTrans" cxnId="{24B466B5-3189-4518-B4BE-7B4DDFF476EA}">
      <dgm:prSet/>
      <dgm:spPr/>
      <dgm:t>
        <a:bodyPr/>
        <a:lstStyle/>
        <a:p>
          <a:endParaRPr lang="en-US"/>
        </a:p>
      </dgm:t>
    </dgm:pt>
    <dgm:pt modelId="{824DE65D-0752-42EF-A723-1840E0C1F0B8}" type="pres">
      <dgm:prSet presAssocID="{B1276188-5777-4988-9CD4-10CA159042D5}" presName="matrix" presStyleCnt="0">
        <dgm:presLayoutVars>
          <dgm:chMax val="1"/>
          <dgm:dir/>
          <dgm:resizeHandles val="exact"/>
        </dgm:presLayoutVars>
      </dgm:prSet>
      <dgm:spPr/>
    </dgm:pt>
    <dgm:pt modelId="{B842A424-634A-4533-8634-A896EB042C75}" type="pres">
      <dgm:prSet presAssocID="{B1276188-5777-4988-9CD4-10CA159042D5}" presName="axisShape" presStyleLbl="bgShp" presStyleIdx="0" presStyleCnt="1"/>
      <dgm:spPr/>
    </dgm:pt>
    <dgm:pt modelId="{D60BC6B5-760A-4960-8FAB-9FB21B0BD4CF}" type="pres">
      <dgm:prSet presAssocID="{B1276188-5777-4988-9CD4-10CA159042D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090B09F-2387-4062-9BAB-E495DAC45BDC}" type="pres">
      <dgm:prSet presAssocID="{B1276188-5777-4988-9CD4-10CA159042D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840A0DA-4EBA-4A3A-99C1-35B84C88AA5E}" type="pres">
      <dgm:prSet presAssocID="{B1276188-5777-4988-9CD4-10CA159042D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43CBDB3-766E-4115-8FB3-57CEB5CFA54B}" type="pres">
      <dgm:prSet presAssocID="{B1276188-5777-4988-9CD4-10CA159042D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FE0A72A-D0E1-4188-BE7A-E512AEF6A958}" type="presOf" srcId="{3E5618F5-5931-4C9A-BEC2-4134C6C1DAA7}" destId="{F840A0DA-4EBA-4A3A-99C1-35B84C88AA5E}" srcOrd="0" destOrd="0" presId="urn:microsoft.com/office/officeart/2005/8/layout/matrix2"/>
    <dgm:cxn modelId="{BD2CD93B-7ACC-48C4-9276-289E0089B385}" srcId="{B1276188-5777-4988-9CD4-10CA159042D5}" destId="{3E5618F5-5931-4C9A-BEC2-4134C6C1DAA7}" srcOrd="2" destOrd="0" parTransId="{E353605D-B50A-458B-A88B-CB004BA655E3}" sibTransId="{51812F67-8C78-4C50-ADFE-1D3DDE1862BF}"/>
    <dgm:cxn modelId="{7CEB7F41-DB99-4D92-AA40-4F7FF2E2870D}" type="presOf" srcId="{95A44019-C0EE-46EB-91A2-1C6A254782A7}" destId="{A43CBDB3-766E-4115-8FB3-57CEB5CFA54B}" srcOrd="0" destOrd="0" presId="urn:microsoft.com/office/officeart/2005/8/layout/matrix2"/>
    <dgm:cxn modelId="{FB8ADD47-D50E-4585-890F-3501D2AD4CF0}" type="presOf" srcId="{3CAE6EE1-737F-403F-8807-89A96BE0915A}" destId="{2090B09F-2387-4062-9BAB-E495DAC45BDC}" srcOrd="0" destOrd="0" presId="urn:microsoft.com/office/officeart/2005/8/layout/matrix2"/>
    <dgm:cxn modelId="{B03FD54D-5BE2-4D08-B79E-D87DC478A6E2}" type="presOf" srcId="{8AB1A26E-3AE3-483E-B80C-50FD3677380C}" destId="{D60BC6B5-760A-4960-8FAB-9FB21B0BD4CF}" srcOrd="0" destOrd="0" presId="urn:microsoft.com/office/officeart/2005/8/layout/matrix2"/>
    <dgm:cxn modelId="{D74D7BB3-0F25-4D9B-AD59-E8F519435C34}" srcId="{B1276188-5777-4988-9CD4-10CA159042D5}" destId="{8AB1A26E-3AE3-483E-B80C-50FD3677380C}" srcOrd="0" destOrd="0" parTransId="{785AF5DD-F21E-4A0B-9113-F46805C75213}" sibTransId="{B1D917F2-F063-471B-89DF-411C379F3F67}"/>
    <dgm:cxn modelId="{24B466B5-3189-4518-B4BE-7B4DDFF476EA}" srcId="{B1276188-5777-4988-9CD4-10CA159042D5}" destId="{95A44019-C0EE-46EB-91A2-1C6A254782A7}" srcOrd="3" destOrd="0" parTransId="{8FD25601-43FD-4CEF-9EB0-E3C77CC75E7A}" sibTransId="{C11AF4F3-D1FF-441A-B12D-0CB25DD9EC23}"/>
    <dgm:cxn modelId="{BFB156B8-23B9-4752-8B40-26D5BDF8D7F0}" type="presOf" srcId="{B1276188-5777-4988-9CD4-10CA159042D5}" destId="{824DE65D-0752-42EF-A723-1840E0C1F0B8}" srcOrd="0" destOrd="0" presId="urn:microsoft.com/office/officeart/2005/8/layout/matrix2"/>
    <dgm:cxn modelId="{618815D4-F50E-42D3-8ADD-84FBE70FBEAD}" srcId="{B1276188-5777-4988-9CD4-10CA159042D5}" destId="{3CAE6EE1-737F-403F-8807-89A96BE0915A}" srcOrd="1" destOrd="0" parTransId="{C2082333-6BFA-452A-BA34-1DFDF0DD007F}" sibTransId="{4C6C8AA0-631B-4079-84C0-79A9F4D0B216}"/>
    <dgm:cxn modelId="{ADF574D7-04E6-4AE3-A3AC-D8B4CED4B83A}" type="presParOf" srcId="{824DE65D-0752-42EF-A723-1840E0C1F0B8}" destId="{B842A424-634A-4533-8634-A896EB042C75}" srcOrd="0" destOrd="0" presId="urn:microsoft.com/office/officeart/2005/8/layout/matrix2"/>
    <dgm:cxn modelId="{62BC8CD9-066A-4797-9C94-398C85026846}" type="presParOf" srcId="{824DE65D-0752-42EF-A723-1840E0C1F0B8}" destId="{D60BC6B5-760A-4960-8FAB-9FB21B0BD4CF}" srcOrd="1" destOrd="0" presId="urn:microsoft.com/office/officeart/2005/8/layout/matrix2"/>
    <dgm:cxn modelId="{A5AD4265-7CC5-4425-989C-7839BCFA6BE1}" type="presParOf" srcId="{824DE65D-0752-42EF-A723-1840E0C1F0B8}" destId="{2090B09F-2387-4062-9BAB-E495DAC45BDC}" srcOrd="2" destOrd="0" presId="urn:microsoft.com/office/officeart/2005/8/layout/matrix2"/>
    <dgm:cxn modelId="{F1F8EFC1-CC6B-4BFA-9EF4-C89DF33EF82A}" type="presParOf" srcId="{824DE65D-0752-42EF-A723-1840E0C1F0B8}" destId="{F840A0DA-4EBA-4A3A-99C1-35B84C88AA5E}" srcOrd="3" destOrd="0" presId="urn:microsoft.com/office/officeart/2005/8/layout/matrix2"/>
    <dgm:cxn modelId="{8EB9471F-4A50-4732-98FF-FD6413A3227B}" type="presParOf" srcId="{824DE65D-0752-42EF-A723-1840E0C1F0B8}" destId="{A43CBDB3-766E-4115-8FB3-57CEB5CFA54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2BF3B3-07E3-49FE-8CEB-A00A4CCBABC7}" type="doc">
      <dgm:prSet loTypeId="urn:microsoft.com/office/officeart/2011/layout/HexagonRadial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15A6CE5-2336-42EF-B78D-BA40F2212A13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1" dirty="0"/>
            <a:t>College &amp; Career GOAL</a:t>
          </a:r>
        </a:p>
      </dgm:t>
    </dgm:pt>
    <dgm:pt modelId="{7B0801A7-3846-4557-BF92-ADF8ED077D51}" type="parTrans" cxnId="{02F84494-4121-4CBA-B902-B7A3ABDB781C}">
      <dgm:prSet/>
      <dgm:spPr/>
      <dgm:t>
        <a:bodyPr/>
        <a:lstStyle/>
        <a:p>
          <a:endParaRPr lang="en-US"/>
        </a:p>
      </dgm:t>
    </dgm:pt>
    <dgm:pt modelId="{324F9036-3D85-48BD-BEAE-246A86B22642}" type="sibTrans" cxnId="{02F84494-4121-4CBA-B902-B7A3ABDB781C}">
      <dgm:prSet/>
      <dgm:spPr/>
      <dgm:t>
        <a:bodyPr/>
        <a:lstStyle/>
        <a:p>
          <a:endParaRPr lang="en-US"/>
        </a:p>
      </dgm:t>
    </dgm:pt>
    <dgm:pt modelId="{0944402B-180F-42AD-B2F5-8CEB580EF873}">
      <dgm:prSet phldrT="[Text]"/>
      <dgm:spPr/>
      <dgm:t>
        <a:bodyPr/>
        <a:lstStyle/>
        <a:p>
          <a:r>
            <a:rPr lang="en-US" dirty="0"/>
            <a:t>HS Courses</a:t>
          </a:r>
        </a:p>
      </dgm:t>
    </dgm:pt>
    <dgm:pt modelId="{92117244-8781-4467-B79A-62286194583F}" type="parTrans" cxnId="{14C8B3A5-B78C-45E6-A5F0-3BA42ECD6A10}">
      <dgm:prSet/>
      <dgm:spPr/>
      <dgm:t>
        <a:bodyPr/>
        <a:lstStyle/>
        <a:p>
          <a:endParaRPr lang="en-US"/>
        </a:p>
      </dgm:t>
    </dgm:pt>
    <dgm:pt modelId="{74995CF8-24F6-4FFF-B701-0AE70CB22BE2}" type="sibTrans" cxnId="{14C8B3A5-B78C-45E6-A5F0-3BA42ECD6A10}">
      <dgm:prSet/>
      <dgm:spPr/>
      <dgm:t>
        <a:bodyPr/>
        <a:lstStyle/>
        <a:p>
          <a:endParaRPr lang="en-US"/>
        </a:p>
      </dgm:t>
    </dgm:pt>
    <dgm:pt modelId="{582CF6B9-1613-4343-8080-D62360C464E0}">
      <dgm:prSet phldrT="[Text]"/>
      <dgm:spPr/>
      <dgm:t>
        <a:bodyPr/>
        <a:lstStyle/>
        <a:p>
          <a:r>
            <a:rPr lang="en-US" dirty="0"/>
            <a:t>College Courses</a:t>
          </a:r>
        </a:p>
      </dgm:t>
    </dgm:pt>
    <dgm:pt modelId="{29F126EC-F0AB-4753-9D9B-B6EF5A866BC5}" type="parTrans" cxnId="{62F5EE33-6EF9-4937-905D-3A57171AF789}">
      <dgm:prSet/>
      <dgm:spPr/>
      <dgm:t>
        <a:bodyPr/>
        <a:lstStyle/>
        <a:p>
          <a:endParaRPr lang="en-US"/>
        </a:p>
      </dgm:t>
    </dgm:pt>
    <dgm:pt modelId="{075A3311-503F-4822-BDEE-A9077421DB13}" type="sibTrans" cxnId="{62F5EE33-6EF9-4937-905D-3A57171AF789}">
      <dgm:prSet/>
      <dgm:spPr/>
      <dgm:t>
        <a:bodyPr/>
        <a:lstStyle/>
        <a:p>
          <a:endParaRPr lang="en-US"/>
        </a:p>
      </dgm:t>
    </dgm:pt>
    <dgm:pt modelId="{FCA4EFB7-EB6A-45B2-8A5C-4403045B95F1}">
      <dgm:prSet phldrT="[Text]"/>
      <dgm:spPr/>
      <dgm:t>
        <a:bodyPr/>
        <a:lstStyle/>
        <a:p>
          <a:r>
            <a:rPr lang="en-US" dirty="0"/>
            <a:t>Internships</a:t>
          </a:r>
        </a:p>
      </dgm:t>
    </dgm:pt>
    <dgm:pt modelId="{AD169F6E-5C8E-409C-9BAB-4FED1DBE6246}" type="parTrans" cxnId="{5DDE2920-9B79-4EA1-A40D-FD1811832210}">
      <dgm:prSet/>
      <dgm:spPr/>
      <dgm:t>
        <a:bodyPr/>
        <a:lstStyle/>
        <a:p>
          <a:endParaRPr lang="en-US"/>
        </a:p>
      </dgm:t>
    </dgm:pt>
    <dgm:pt modelId="{63E91D34-0987-4D4F-9801-16E6744C9644}" type="sibTrans" cxnId="{5DDE2920-9B79-4EA1-A40D-FD1811832210}">
      <dgm:prSet/>
      <dgm:spPr/>
      <dgm:t>
        <a:bodyPr/>
        <a:lstStyle/>
        <a:p>
          <a:endParaRPr lang="en-US"/>
        </a:p>
      </dgm:t>
    </dgm:pt>
    <dgm:pt modelId="{A3AD684C-897C-4E95-B016-B172FD4A8CCE}">
      <dgm:prSet phldrT="[Text]"/>
      <dgm:spPr/>
      <dgm:t>
        <a:bodyPr/>
        <a:lstStyle/>
        <a:p>
          <a:r>
            <a:rPr lang="en-US" dirty="0"/>
            <a:t>Co-Curricular</a:t>
          </a:r>
        </a:p>
      </dgm:t>
    </dgm:pt>
    <dgm:pt modelId="{576FF70F-4372-4C47-8253-E023301B3C8D}" type="parTrans" cxnId="{9FCCBE0E-E34D-476F-9974-4DBF35750459}">
      <dgm:prSet/>
      <dgm:spPr/>
      <dgm:t>
        <a:bodyPr/>
        <a:lstStyle/>
        <a:p>
          <a:endParaRPr lang="en-US"/>
        </a:p>
      </dgm:t>
    </dgm:pt>
    <dgm:pt modelId="{1B445F72-9BD9-4269-980C-5D5FA0888D04}" type="sibTrans" cxnId="{9FCCBE0E-E34D-476F-9974-4DBF35750459}">
      <dgm:prSet/>
      <dgm:spPr/>
      <dgm:t>
        <a:bodyPr/>
        <a:lstStyle/>
        <a:p>
          <a:endParaRPr lang="en-US"/>
        </a:p>
      </dgm:t>
    </dgm:pt>
    <dgm:pt modelId="{0082E88A-EBC3-4621-81DA-ADDD1E5640FD}">
      <dgm:prSet phldrT="[Text]"/>
      <dgm:spPr/>
      <dgm:t>
        <a:bodyPr/>
        <a:lstStyle/>
        <a:p>
          <a:r>
            <a:rPr lang="en-US" dirty="0"/>
            <a:t>Employment</a:t>
          </a:r>
        </a:p>
        <a:p>
          <a:r>
            <a:rPr lang="en-US" dirty="0"/>
            <a:t>Volunteer</a:t>
          </a:r>
        </a:p>
      </dgm:t>
    </dgm:pt>
    <dgm:pt modelId="{DD081CD0-E7E3-4BD3-9817-DDE4D3DC605B}" type="parTrans" cxnId="{FD6E8841-A1A4-49CB-924B-B3E20674A0A7}">
      <dgm:prSet/>
      <dgm:spPr/>
      <dgm:t>
        <a:bodyPr/>
        <a:lstStyle/>
        <a:p>
          <a:endParaRPr lang="en-US"/>
        </a:p>
      </dgm:t>
    </dgm:pt>
    <dgm:pt modelId="{5E9FD6DE-44AD-4DD9-84A9-B356D1FCDA2E}" type="sibTrans" cxnId="{FD6E8841-A1A4-49CB-924B-B3E20674A0A7}">
      <dgm:prSet/>
      <dgm:spPr/>
      <dgm:t>
        <a:bodyPr/>
        <a:lstStyle/>
        <a:p>
          <a:endParaRPr lang="en-US"/>
        </a:p>
      </dgm:t>
    </dgm:pt>
    <dgm:pt modelId="{3519BC3B-F398-4267-9185-3EA929896A5C}">
      <dgm:prSet phldrT="[Text]"/>
      <dgm:spPr/>
      <dgm:t>
        <a:bodyPr/>
        <a:lstStyle/>
        <a:p>
          <a:r>
            <a:rPr lang="en-US" dirty="0"/>
            <a:t>Community Service</a:t>
          </a:r>
        </a:p>
      </dgm:t>
    </dgm:pt>
    <dgm:pt modelId="{CA3BF60B-95A2-4DC4-B6C9-FEDEE01E9CC0}" type="parTrans" cxnId="{8FFE43AB-C5EF-4AC7-90AC-5E14C0535640}">
      <dgm:prSet/>
      <dgm:spPr/>
      <dgm:t>
        <a:bodyPr/>
        <a:lstStyle/>
        <a:p>
          <a:endParaRPr lang="en-US"/>
        </a:p>
      </dgm:t>
    </dgm:pt>
    <dgm:pt modelId="{23F7AF00-BC91-4F8D-A507-16F2D8EA645F}" type="sibTrans" cxnId="{8FFE43AB-C5EF-4AC7-90AC-5E14C0535640}">
      <dgm:prSet/>
      <dgm:spPr/>
      <dgm:t>
        <a:bodyPr/>
        <a:lstStyle/>
        <a:p>
          <a:endParaRPr lang="en-US"/>
        </a:p>
      </dgm:t>
    </dgm:pt>
    <dgm:pt modelId="{A3803A6A-6E5A-4809-8BC9-57454A2344CD}" type="pres">
      <dgm:prSet presAssocID="{8C2BF3B3-07E3-49FE-8CEB-A00A4CCBAB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224A210-BD05-4B1D-9BEE-29A5C68CBFF6}" type="pres">
      <dgm:prSet presAssocID="{015A6CE5-2336-42EF-B78D-BA40F2212A13}" presName="Parent" presStyleLbl="node0" presStyleIdx="0" presStyleCnt="1">
        <dgm:presLayoutVars>
          <dgm:chMax val="6"/>
          <dgm:chPref val="6"/>
        </dgm:presLayoutVars>
      </dgm:prSet>
      <dgm:spPr/>
    </dgm:pt>
    <dgm:pt modelId="{4F5FA7E8-1EA4-45E6-9717-4736031D8C7C}" type="pres">
      <dgm:prSet presAssocID="{0944402B-180F-42AD-B2F5-8CEB580EF873}" presName="Accent1" presStyleCnt="0"/>
      <dgm:spPr/>
    </dgm:pt>
    <dgm:pt modelId="{1F326D34-325B-48F6-ADE7-1F77B546001F}" type="pres">
      <dgm:prSet presAssocID="{0944402B-180F-42AD-B2F5-8CEB580EF873}" presName="Accent" presStyleLbl="bgShp" presStyleIdx="0" presStyleCnt="6"/>
      <dgm:spPr/>
    </dgm:pt>
    <dgm:pt modelId="{7994F281-3559-4539-A974-4369D08FE1B4}" type="pres">
      <dgm:prSet presAssocID="{0944402B-180F-42AD-B2F5-8CEB580EF873}" presName="Child1" presStyleLbl="node1" presStyleIdx="0" presStyleCnt="6" custScaleX="118481">
        <dgm:presLayoutVars>
          <dgm:chMax val="0"/>
          <dgm:chPref val="0"/>
          <dgm:bulletEnabled val="1"/>
        </dgm:presLayoutVars>
      </dgm:prSet>
      <dgm:spPr/>
    </dgm:pt>
    <dgm:pt modelId="{B3D3BCC2-03D4-44B2-A1FC-638662403C13}" type="pres">
      <dgm:prSet presAssocID="{582CF6B9-1613-4343-8080-D62360C464E0}" presName="Accent2" presStyleCnt="0"/>
      <dgm:spPr/>
    </dgm:pt>
    <dgm:pt modelId="{308CB892-03C2-4D5D-9D1A-69F6BC42BF0F}" type="pres">
      <dgm:prSet presAssocID="{582CF6B9-1613-4343-8080-D62360C464E0}" presName="Accent" presStyleLbl="bgShp" presStyleIdx="1" presStyleCnt="6"/>
      <dgm:spPr/>
    </dgm:pt>
    <dgm:pt modelId="{D2F255B6-792C-4E30-914A-5303AA92DD24}" type="pres">
      <dgm:prSet presAssocID="{582CF6B9-1613-4343-8080-D62360C464E0}" presName="Child2" presStyleLbl="node1" presStyleIdx="1" presStyleCnt="6" custScaleX="108933">
        <dgm:presLayoutVars>
          <dgm:chMax val="0"/>
          <dgm:chPref val="0"/>
          <dgm:bulletEnabled val="1"/>
        </dgm:presLayoutVars>
      </dgm:prSet>
      <dgm:spPr/>
    </dgm:pt>
    <dgm:pt modelId="{41F00492-E9E0-46DD-8AF6-900D7DD20CE2}" type="pres">
      <dgm:prSet presAssocID="{FCA4EFB7-EB6A-45B2-8A5C-4403045B95F1}" presName="Accent3" presStyleCnt="0"/>
      <dgm:spPr/>
    </dgm:pt>
    <dgm:pt modelId="{1A97DC34-A171-4615-BC7C-60616C5F7EB8}" type="pres">
      <dgm:prSet presAssocID="{FCA4EFB7-EB6A-45B2-8A5C-4403045B95F1}" presName="Accent" presStyleLbl="bgShp" presStyleIdx="2" presStyleCnt="6"/>
      <dgm:spPr/>
    </dgm:pt>
    <dgm:pt modelId="{85D44C38-DB94-446A-8064-58F79843B472}" type="pres">
      <dgm:prSet presAssocID="{FCA4EFB7-EB6A-45B2-8A5C-4403045B95F1}" presName="Child3" presStyleLbl="node1" presStyleIdx="2" presStyleCnt="6" custScaleX="111770">
        <dgm:presLayoutVars>
          <dgm:chMax val="0"/>
          <dgm:chPref val="0"/>
          <dgm:bulletEnabled val="1"/>
        </dgm:presLayoutVars>
      </dgm:prSet>
      <dgm:spPr/>
    </dgm:pt>
    <dgm:pt modelId="{EF317E88-A185-405D-BDE1-6F8671D98111}" type="pres">
      <dgm:prSet presAssocID="{A3AD684C-897C-4E95-B016-B172FD4A8CCE}" presName="Accent4" presStyleCnt="0"/>
      <dgm:spPr/>
    </dgm:pt>
    <dgm:pt modelId="{3058CD9B-8804-434D-AA14-DDF1CB8F5DA1}" type="pres">
      <dgm:prSet presAssocID="{A3AD684C-897C-4E95-B016-B172FD4A8CCE}" presName="Accent" presStyleLbl="bgShp" presStyleIdx="3" presStyleCnt="6"/>
      <dgm:spPr/>
    </dgm:pt>
    <dgm:pt modelId="{E7DCBAA1-B11D-4E90-8D80-191F5E34AE52}" type="pres">
      <dgm:prSet presAssocID="{A3AD684C-897C-4E95-B016-B172FD4A8CCE}" presName="Child4" presStyleLbl="node1" presStyleIdx="3" presStyleCnt="6" custScaleX="115906">
        <dgm:presLayoutVars>
          <dgm:chMax val="0"/>
          <dgm:chPref val="0"/>
          <dgm:bulletEnabled val="1"/>
        </dgm:presLayoutVars>
      </dgm:prSet>
      <dgm:spPr/>
    </dgm:pt>
    <dgm:pt modelId="{1AA113FC-AF95-40E2-AC9F-755A23911A17}" type="pres">
      <dgm:prSet presAssocID="{0082E88A-EBC3-4621-81DA-ADDD1E5640FD}" presName="Accent5" presStyleCnt="0"/>
      <dgm:spPr/>
    </dgm:pt>
    <dgm:pt modelId="{EC20FC83-B8DC-4703-864E-0EACCD85D94D}" type="pres">
      <dgm:prSet presAssocID="{0082E88A-EBC3-4621-81DA-ADDD1E5640FD}" presName="Accent" presStyleLbl="bgShp" presStyleIdx="4" presStyleCnt="6"/>
      <dgm:spPr/>
    </dgm:pt>
    <dgm:pt modelId="{8E886DD4-8A56-4318-8D06-B148D6FFB7AD}" type="pres">
      <dgm:prSet presAssocID="{0082E88A-EBC3-4621-81DA-ADDD1E5640FD}" presName="Child5" presStyleLbl="node1" presStyleIdx="4" presStyleCnt="6" custScaleX="108605">
        <dgm:presLayoutVars>
          <dgm:chMax val="0"/>
          <dgm:chPref val="0"/>
          <dgm:bulletEnabled val="1"/>
        </dgm:presLayoutVars>
      </dgm:prSet>
      <dgm:spPr/>
    </dgm:pt>
    <dgm:pt modelId="{997EB8E2-5E7F-4B95-9AD3-4162A81CC458}" type="pres">
      <dgm:prSet presAssocID="{3519BC3B-F398-4267-9185-3EA929896A5C}" presName="Accent6" presStyleCnt="0"/>
      <dgm:spPr/>
    </dgm:pt>
    <dgm:pt modelId="{17A0712E-4978-4C34-A51E-CEE1D95016F9}" type="pres">
      <dgm:prSet presAssocID="{3519BC3B-F398-4267-9185-3EA929896A5C}" presName="Accent" presStyleLbl="bgShp" presStyleIdx="5" presStyleCnt="6"/>
      <dgm:spPr/>
    </dgm:pt>
    <dgm:pt modelId="{61A8C74C-10A4-433D-9566-369BBF1E4AA9}" type="pres">
      <dgm:prSet presAssocID="{3519BC3B-F398-4267-9185-3EA929896A5C}" presName="Child6" presStyleLbl="node1" presStyleIdx="5" presStyleCnt="6" custScaleX="109045">
        <dgm:presLayoutVars>
          <dgm:chMax val="0"/>
          <dgm:chPref val="0"/>
          <dgm:bulletEnabled val="1"/>
        </dgm:presLayoutVars>
      </dgm:prSet>
      <dgm:spPr/>
    </dgm:pt>
  </dgm:ptLst>
  <dgm:cxnLst>
    <dgm:cxn modelId="{1E209206-93EA-4581-ADFE-A7EE41D08EE5}" type="presOf" srcId="{582CF6B9-1613-4343-8080-D62360C464E0}" destId="{D2F255B6-792C-4E30-914A-5303AA92DD24}" srcOrd="0" destOrd="0" presId="urn:microsoft.com/office/officeart/2011/layout/HexagonRadial"/>
    <dgm:cxn modelId="{9FCCBE0E-E34D-476F-9974-4DBF35750459}" srcId="{015A6CE5-2336-42EF-B78D-BA40F2212A13}" destId="{A3AD684C-897C-4E95-B016-B172FD4A8CCE}" srcOrd="3" destOrd="0" parTransId="{576FF70F-4372-4C47-8253-E023301B3C8D}" sibTransId="{1B445F72-9BD9-4269-980C-5D5FA0888D04}"/>
    <dgm:cxn modelId="{D0270B17-0E4C-4E10-A56A-C828658542AC}" type="presOf" srcId="{015A6CE5-2336-42EF-B78D-BA40F2212A13}" destId="{9224A210-BD05-4B1D-9BEE-29A5C68CBFF6}" srcOrd="0" destOrd="0" presId="urn:microsoft.com/office/officeart/2011/layout/HexagonRadial"/>
    <dgm:cxn modelId="{7594BA1F-8D23-49EF-9597-0DA5E1E760D6}" type="presOf" srcId="{0944402B-180F-42AD-B2F5-8CEB580EF873}" destId="{7994F281-3559-4539-A974-4369D08FE1B4}" srcOrd="0" destOrd="0" presId="urn:microsoft.com/office/officeart/2011/layout/HexagonRadial"/>
    <dgm:cxn modelId="{5DDE2920-9B79-4EA1-A40D-FD1811832210}" srcId="{015A6CE5-2336-42EF-B78D-BA40F2212A13}" destId="{FCA4EFB7-EB6A-45B2-8A5C-4403045B95F1}" srcOrd="2" destOrd="0" parTransId="{AD169F6E-5C8E-409C-9BAB-4FED1DBE6246}" sibTransId="{63E91D34-0987-4D4F-9801-16E6744C9644}"/>
    <dgm:cxn modelId="{62F5EE33-6EF9-4937-905D-3A57171AF789}" srcId="{015A6CE5-2336-42EF-B78D-BA40F2212A13}" destId="{582CF6B9-1613-4343-8080-D62360C464E0}" srcOrd="1" destOrd="0" parTransId="{29F126EC-F0AB-4753-9D9B-B6EF5A866BC5}" sibTransId="{075A3311-503F-4822-BDEE-A9077421DB13}"/>
    <dgm:cxn modelId="{F450113D-F76A-4219-8A5B-DAC14EA65D08}" type="presOf" srcId="{8C2BF3B3-07E3-49FE-8CEB-A00A4CCBABC7}" destId="{A3803A6A-6E5A-4809-8BC9-57454A2344CD}" srcOrd="0" destOrd="0" presId="urn:microsoft.com/office/officeart/2011/layout/HexagonRadial"/>
    <dgm:cxn modelId="{FD6E8841-A1A4-49CB-924B-B3E20674A0A7}" srcId="{015A6CE5-2336-42EF-B78D-BA40F2212A13}" destId="{0082E88A-EBC3-4621-81DA-ADDD1E5640FD}" srcOrd="4" destOrd="0" parTransId="{DD081CD0-E7E3-4BD3-9817-DDE4D3DC605B}" sibTransId="{5E9FD6DE-44AD-4DD9-84A9-B356D1FCDA2E}"/>
    <dgm:cxn modelId="{02F84494-4121-4CBA-B902-B7A3ABDB781C}" srcId="{8C2BF3B3-07E3-49FE-8CEB-A00A4CCBABC7}" destId="{015A6CE5-2336-42EF-B78D-BA40F2212A13}" srcOrd="0" destOrd="0" parTransId="{7B0801A7-3846-4557-BF92-ADF8ED077D51}" sibTransId="{324F9036-3D85-48BD-BEAE-246A86B22642}"/>
    <dgm:cxn modelId="{4CFE7099-8FFE-44F6-B176-7CDC7DE9D336}" type="presOf" srcId="{0082E88A-EBC3-4621-81DA-ADDD1E5640FD}" destId="{8E886DD4-8A56-4318-8D06-B148D6FFB7AD}" srcOrd="0" destOrd="0" presId="urn:microsoft.com/office/officeart/2011/layout/HexagonRadial"/>
    <dgm:cxn modelId="{7AEBA7A2-0C98-47FA-A666-484A7813521B}" type="presOf" srcId="{FCA4EFB7-EB6A-45B2-8A5C-4403045B95F1}" destId="{85D44C38-DB94-446A-8064-58F79843B472}" srcOrd="0" destOrd="0" presId="urn:microsoft.com/office/officeart/2011/layout/HexagonRadial"/>
    <dgm:cxn modelId="{14C8B3A5-B78C-45E6-A5F0-3BA42ECD6A10}" srcId="{015A6CE5-2336-42EF-B78D-BA40F2212A13}" destId="{0944402B-180F-42AD-B2F5-8CEB580EF873}" srcOrd="0" destOrd="0" parTransId="{92117244-8781-4467-B79A-62286194583F}" sibTransId="{74995CF8-24F6-4FFF-B701-0AE70CB22BE2}"/>
    <dgm:cxn modelId="{8FFE43AB-C5EF-4AC7-90AC-5E14C0535640}" srcId="{015A6CE5-2336-42EF-B78D-BA40F2212A13}" destId="{3519BC3B-F398-4267-9185-3EA929896A5C}" srcOrd="5" destOrd="0" parTransId="{CA3BF60B-95A2-4DC4-B6C9-FEDEE01E9CC0}" sibTransId="{23F7AF00-BC91-4F8D-A507-16F2D8EA645F}"/>
    <dgm:cxn modelId="{2C40FDBA-639A-47E8-87BF-D120D82D2953}" type="presOf" srcId="{A3AD684C-897C-4E95-B016-B172FD4A8CCE}" destId="{E7DCBAA1-B11D-4E90-8D80-191F5E34AE52}" srcOrd="0" destOrd="0" presId="urn:microsoft.com/office/officeart/2011/layout/HexagonRadial"/>
    <dgm:cxn modelId="{42CF66C0-DFFC-423D-BA41-159A366ECF89}" type="presOf" srcId="{3519BC3B-F398-4267-9185-3EA929896A5C}" destId="{61A8C74C-10A4-433D-9566-369BBF1E4AA9}" srcOrd="0" destOrd="0" presId="urn:microsoft.com/office/officeart/2011/layout/HexagonRadial"/>
    <dgm:cxn modelId="{CEA47073-A963-4E74-8192-428E3CAF4346}" type="presParOf" srcId="{A3803A6A-6E5A-4809-8BC9-57454A2344CD}" destId="{9224A210-BD05-4B1D-9BEE-29A5C68CBFF6}" srcOrd="0" destOrd="0" presId="urn:microsoft.com/office/officeart/2011/layout/HexagonRadial"/>
    <dgm:cxn modelId="{F1A1660C-EA9A-4357-A039-F2239F690792}" type="presParOf" srcId="{A3803A6A-6E5A-4809-8BC9-57454A2344CD}" destId="{4F5FA7E8-1EA4-45E6-9717-4736031D8C7C}" srcOrd="1" destOrd="0" presId="urn:microsoft.com/office/officeart/2011/layout/HexagonRadial"/>
    <dgm:cxn modelId="{D86452D2-3A3D-40E1-98ED-F2CACFB21636}" type="presParOf" srcId="{4F5FA7E8-1EA4-45E6-9717-4736031D8C7C}" destId="{1F326D34-325B-48F6-ADE7-1F77B546001F}" srcOrd="0" destOrd="0" presId="urn:microsoft.com/office/officeart/2011/layout/HexagonRadial"/>
    <dgm:cxn modelId="{F12615BC-74FA-4A5E-8133-B37E0F5ACD20}" type="presParOf" srcId="{A3803A6A-6E5A-4809-8BC9-57454A2344CD}" destId="{7994F281-3559-4539-A974-4369D08FE1B4}" srcOrd="2" destOrd="0" presId="urn:microsoft.com/office/officeart/2011/layout/HexagonRadial"/>
    <dgm:cxn modelId="{46A7DB9E-7F39-4731-BE3B-0EB77732346D}" type="presParOf" srcId="{A3803A6A-6E5A-4809-8BC9-57454A2344CD}" destId="{B3D3BCC2-03D4-44B2-A1FC-638662403C13}" srcOrd="3" destOrd="0" presId="urn:microsoft.com/office/officeart/2011/layout/HexagonRadial"/>
    <dgm:cxn modelId="{05FAEBE9-9EA4-44F0-80FF-310422BAE9ED}" type="presParOf" srcId="{B3D3BCC2-03D4-44B2-A1FC-638662403C13}" destId="{308CB892-03C2-4D5D-9D1A-69F6BC42BF0F}" srcOrd="0" destOrd="0" presId="urn:microsoft.com/office/officeart/2011/layout/HexagonRadial"/>
    <dgm:cxn modelId="{6DB1349F-2ED1-4C22-9F98-F9650C274399}" type="presParOf" srcId="{A3803A6A-6E5A-4809-8BC9-57454A2344CD}" destId="{D2F255B6-792C-4E30-914A-5303AA92DD24}" srcOrd="4" destOrd="0" presId="urn:microsoft.com/office/officeart/2011/layout/HexagonRadial"/>
    <dgm:cxn modelId="{7404B804-0662-4C43-9AA8-ACAEC4B03C39}" type="presParOf" srcId="{A3803A6A-6E5A-4809-8BC9-57454A2344CD}" destId="{41F00492-E9E0-46DD-8AF6-900D7DD20CE2}" srcOrd="5" destOrd="0" presId="urn:microsoft.com/office/officeart/2011/layout/HexagonRadial"/>
    <dgm:cxn modelId="{74E3A7C9-657B-40DA-A2AD-CFF42DE24967}" type="presParOf" srcId="{41F00492-E9E0-46DD-8AF6-900D7DD20CE2}" destId="{1A97DC34-A171-4615-BC7C-60616C5F7EB8}" srcOrd="0" destOrd="0" presId="urn:microsoft.com/office/officeart/2011/layout/HexagonRadial"/>
    <dgm:cxn modelId="{9AAACB7B-E428-4B07-8B62-2A1F1C229DF2}" type="presParOf" srcId="{A3803A6A-6E5A-4809-8BC9-57454A2344CD}" destId="{85D44C38-DB94-446A-8064-58F79843B472}" srcOrd="6" destOrd="0" presId="urn:microsoft.com/office/officeart/2011/layout/HexagonRadial"/>
    <dgm:cxn modelId="{A6EFA171-0A41-4121-9A4F-F7A8C61E54C5}" type="presParOf" srcId="{A3803A6A-6E5A-4809-8BC9-57454A2344CD}" destId="{EF317E88-A185-405D-BDE1-6F8671D98111}" srcOrd="7" destOrd="0" presId="urn:microsoft.com/office/officeart/2011/layout/HexagonRadial"/>
    <dgm:cxn modelId="{C0BB049A-7932-427A-9E31-FBF5684A035F}" type="presParOf" srcId="{EF317E88-A185-405D-BDE1-6F8671D98111}" destId="{3058CD9B-8804-434D-AA14-DDF1CB8F5DA1}" srcOrd="0" destOrd="0" presId="urn:microsoft.com/office/officeart/2011/layout/HexagonRadial"/>
    <dgm:cxn modelId="{CD756FFC-9A6A-4DA0-A7BF-FBD60DEA541C}" type="presParOf" srcId="{A3803A6A-6E5A-4809-8BC9-57454A2344CD}" destId="{E7DCBAA1-B11D-4E90-8D80-191F5E34AE52}" srcOrd="8" destOrd="0" presId="urn:microsoft.com/office/officeart/2011/layout/HexagonRadial"/>
    <dgm:cxn modelId="{F892FF78-D465-4B0A-9D9C-966DA22796C2}" type="presParOf" srcId="{A3803A6A-6E5A-4809-8BC9-57454A2344CD}" destId="{1AA113FC-AF95-40E2-AC9F-755A23911A17}" srcOrd="9" destOrd="0" presId="urn:microsoft.com/office/officeart/2011/layout/HexagonRadial"/>
    <dgm:cxn modelId="{49B339DE-35F4-44AC-872A-BEAA5511EC17}" type="presParOf" srcId="{1AA113FC-AF95-40E2-AC9F-755A23911A17}" destId="{EC20FC83-B8DC-4703-864E-0EACCD85D94D}" srcOrd="0" destOrd="0" presId="urn:microsoft.com/office/officeart/2011/layout/HexagonRadial"/>
    <dgm:cxn modelId="{9D96EB7A-2A0F-4DB3-9728-298D7F1717C8}" type="presParOf" srcId="{A3803A6A-6E5A-4809-8BC9-57454A2344CD}" destId="{8E886DD4-8A56-4318-8D06-B148D6FFB7AD}" srcOrd="10" destOrd="0" presId="urn:microsoft.com/office/officeart/2011/layout/HexagonRadial"/>
    <dgm:cxn modelId="{7730908A-A16F-4916-9B23-BDDF30791A9E}" type="presParOf" srcId="{A3803A6A-6E5A-4809-8BC9-57454A2344CD}" destId="{997EB8E2-5E7F-4B95-9AD3-4162A81CC458}" srcOrd="11" destOrd="0" presId="urn:microsoft.com/office/officeart/2011/layout/HexagonRadial"/>
    <dgm:cxn modelId="{FB120E5B-8A69-46AA-8B56-83212B0FDC93}" type="presParOf" srcId="{997EB8E2-5E7F-4B95-9AD3-4162A81CC458}" destId="{17A0712E-4978-4C34-A51E-CEE1D95016F9}" srcOrd="0" destOrd="0" presId="urn:microsoft.com/office/officeart/2011/layout/HexagonRadial"/>
    <dgm:cxn modelId="{0126B5D3-BBA3-4E06-B9E7-CE1686287222}" type="presParOf" srcId="{A3803A6A-6E5A-4809-8BC9-57454A2344CD}" destId="{61A8C74C-10A4-433D-9566-369BBF1E4AA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2BF3B3-07E3-49FE-8CEB-A00A4CCBABC7}" type="doc">
      <dgm:prSet loTypeId="urn:microsoft.com/office/officeart/2011/layout/HexagonRadial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15A6CE5-2336-42EF-B78D-BA40F2212A13}">
      <dgm:prSet phldrT="[Text]"/>
      <dgm:spPr/>
      <dgm:t>
        <a:bodyPr/>
        <a:lstStyle/>
        <a:p>
          <a:r>
            <a:rPr lang="en-US" dirty="0"/>
            <a:t>Linguistics</a:t>
          </a:r>
        </a:p>
      </dgm:t>
    </dgm:pt>
    <dgm:pt modelId="{7B0801A7-3846-4557-BF92-ADF8ED077D51}" type="parTrans" cxnId="{02F84494-4121-4CBA-B902-B7A3ABDB781C}">
      <dgm:prSet/>
      <dgm:spPr/>
      <dgm:t>
        <a:bodyPr/>
        <a:lstStyle/>
        <a:p>
          <a:endParaRPr lang="en-US"/>
        </a:p>
      </dgm:t>
    </dgm:pt>
    <dgm:pt modelId="{324F9036-3D85-48BD-BEAE-246A86B22642}" type="sibTrans" cxnId="{02F84494-4121-4CBA-B902-B7A3ABDB781C}">
      <dgm:prSet/>
      <dgm:spPr/>
      <dgm:t>
        <a:bodyPr/>
        <a:lstStyle/>
        <a:p>
          <a:endParaRPr lang="en-US"/>
        </a:p>
      </dgm:t>
    </dgm:pt>
    <dgm:pt modelId="{0944402B-180F-42AD-B2F5-8CEB580EF873}">
      <dgm:prSet phldrT="[Text]"/>
      <dgm:spPr/>
      <dgm:t>
        <a:bodyPr/>
        <a:lstStyle/>
        <a:p>
          <a:r>
            <a:rPr lang="en-US" dirty="0"/>
            <a:t>IB Diploma</a:t>
          </a:r>
        </a:p>
      </dgm:t>
    </dgm:pt>
    <dgm:pt modelId="{92117244-8781-4467-B79A-62286194583F}" type="parTrans" cxnId="{14C8B3A5-B78C-45E6-A5F0-3BA42ECD6A10}">
      <dgm:prSet/>
      <dgm:spPr/>
      <dgm:t>
        <a:bodyPr/>
        <a:lstStyle/>
        <a:p>
          <a:endParaRPr lang="en-US"/>
        </a:p>
      </dgm:t>
    </dgm:pt>
    <dgm:pt modelId="{74995CF8-24F6-4FFF-B701-0AE70CB22BE2}" type="sibTrans" cxnId="{14C8B3A5-B78C-45E6-A5F0-3BA42ECD6A10}">
      <dgm:prSet/>
      <dgm:spPr/>
      <dgm:t>
        <a:bodyPr/>
        <a:lstStyle/>
        <a:p>
          <a:endParaRPr lang="en-US"/>
        </a:p>
      </dgm:t>
    </dgm:pt>
    <dgm:pt modelId="{582CF6B9-1613-4343-8080-D62360C464E0}">
      <dgm:prSet phldrT="[Text]"/>
      <dgm:spPr/>
      <dgm:t>
        <a:bodyPr/>
        <a:lstStyle/>
        <a:p>
          <a:r>
            <a:rPr lang="en-US" dirty="0"/>
            <a:t>Global Policy, Law, Religion, World Languages</a:t>
          </a:r>
        </a:p>
      </dgm:t>
    </dgm:pt>
    <dgm:pt modelId="{29F126EC-F0AB-4753-9D9B-B6EF5A866BC5}" type="parTrans" cxnId="{62F5EE33-6EF9-4937-905D-3A57171AF789}">
      <dgm:prSet/>
      <dgm:spPr/>
      <dgm:t>
        <a:bodyPr/>
        <a:lstStyle/>
        <a:p>
          <a:endParaRPr lang="en-US"/>
        </a:p>
      </dgm:t>
    </dgm:pt>
    <dgm:pt modelId="{075A3311-503F-4822-BDEE-A9077421DB13}" type="sibTrans" cxnId="{62F5EE33-6EF9-4937-905D-3A57171AF789}">
      <dgm:prSet/>
      <dgm:spPr/>
      <dgm:t>
        <a:bodyPr/>
        <a:lstStyle/>
        <a:p>
          <a:endParaRPr lang="en-US"/>
        </a:p>
      </dgm:t>
    </dgm:pt>
    <dgm:pt modelId="{FCA4EFB7-EB6A-45B2-8A5C-4403045B95F1}">
      <dgm:prSet phldrT="[Text]"/>
      <dgm:spPr/>
      <dgm:t>
        <a:bodyPr/>
        <a:lstStyle/>
        <a:p>
          <a:r>
            <a:rPr lang="en-US" dirty="0"/>
            <a:t>VMA Communications</a:t>
          </a:r>
        </a:p>
      </dgm:t>
    </dgm:pt>
    <dgm:pt modelId="{AD169F6E-5C8E-409C-9BAB-4FED1DBE6246}" type="parTrans" cxnId="{5DDE2920-9B79-4EA1-A40D-FD1811832210}">
      <dgm:prSet/>
      <dgm:spPr/>
      <dgm:t>
        <a:bodyPr/>
        <a:lstStyle/>
        <a:p>
          <a:endParaRPr lang="en-US"/>
        </a:p>
      </dgm:t>
    </dgm:pt>
    <dgm:pt modelId="{63E91D34-0987-4D4F-9801-16E6744C9644}" type="sibTrans" cxnId="{5DDE2920-9B79-4EA1-A40D-FD1811832210}">
      <dgm:prSet/>
      <dgm:spPr/>
      <dgm:t>
        <a:bodyPr/>
        <a:lstStyle/>
        <a:p>
          <a:endParaRPr lang="en-US"/>
        </a:p>
      </dgm:t>
    </dgm:pt>
    <dgm:pt modelId="{A3AD684C-897C-4E95-B016-B172FD4A8CCE}">
      <dgm:prSet phldrT="[Text]"/>
      <dgm:spPr/>
      <dgm:t>
        <a:bodyPr/>
        <a:lstStyle/>
        <a:p>
          <a:r>
            <a:rPr lang="en-US" dirty="0"/>
            <a:t>Journalism</a:t>
          </a:r>
        </a:p>
        <a:p>
          <a:r>
            <a:rPr lang="en-US" dirty="0"/>
            <a:t>Mock Trial</a:t>
          </a:r>
        </a:p>
        <a:p>
          <a:r>
            <a:rPr lang="en-US" dirty="0" err="1"/>
            <a:t>Linguacats</a:t>
          </a:r>
          <a:r>
            <a:rPr lang="en-US" dirty="0"/>
            <a:t> Club</a:t>
          </a:r>
        </a:p>
      </dgm:t>
    </dgm:pt>
    <dgm:pt modelId="{576FF70F-4372-4C47-8253-E023301B3C8D}" type="parTrans" cxnId="{9FCCBE0E-E34D-476F-9974-4DBF35750459}">
      <dgm:prSet/>
      <dgm:spPr/>
      <dgm:t>
        <a:bodyPr/>
        <a:lstStyle/>
        <a:p>
          <a:endParaRPr lang="en-US"/>
        </a:p>
      </dgm:t>
    </dgm:pt>
    <dgm:pt modelId="{1B445F72-9BD9-4269-980C-5D5FA0888D04}" type="sibTrans" cxnId="{9FCCBE0E-E34D-476F-9974-4DBF35750459}">
      <dgm:prSet/>
      <dgm:spPr/>
      <dgm:t>
        <a:bodyPr/>
        <a:lstStyle/>
        <a:p>
          <a:endParaRPr lang="en-US"/>
        </a:p>
      </dgm:t>
    </dgm:pt>
    <dgm:pt modelId="{0082E88A-EBC3-4621-81DA-ADDD1E5640FD}">
      <dgm:prSet phldrT="[Text]"/>
      <dgm:spPr/>
      <dgm:t>
        <a:bodyPr/>
        <a:lstStyle/>
        <a:p>
          <a:r>
            <a:rPr lang="en-US" dirty="0"/>
            <a:t>National Security Language Initiative</a:t>
          </a:r>
        </a:p>
      </dgm:t>
    </dgm:pt>
    <dgm:pt modelId="{DD081CD0-E7E3-4BD3-9817-DDE4D3DC605B}" type="parTrans" cxnId="{FD6E8841-A1A4-49CB-924B-B3E20674A0A7}">
      <dgm:prSet/>
      <dgm:spPr/>
      <dgm:t>
        <a:bodyPr/>
        <a:lstStyle/>
        <a:p>
          <a:endParaRPr lang="en-US"/>
        </a:p>
      </dgm:t>
    </dgm:pt>
    <dgm:pt modelId="{5E9FD6DE-44AD-4DD9-84A9-B356D1FCDA2E}" type="sibTrans" cxnId="{FD6E8841-A1A4-49CB-924B-B3E20674A0A7}">
      <dgm:prSet/>
      <dgm:spPr/>
      <dgm:t>
        <a:bodyPr/>
        <a:lstStyle/>
        <a:p>
          <a:endParaRPr lang="en-US"/>
        </a:p>
      </dgm:t>
    </dgm:pt>
    <dgm:pt modelId="{3519BC3B-F398-4267-9185-3EA929896A5C}">
      <dgm:prSet phldrT="[Text]"/>
      <dgm:spPr/>
      <dgm:t>
        <a:bodyPr/>
        <a:lstStyle/>
        <a:p>
          <a:r>
            <a:rPr lang="en-US" dirty="0"/>
            <a:t>Student Senate</a:t>
          </a:r>
        </a:p>
      </dgm:t>
    </dgm:pt>
    <dgm:pt modelId="{CA3BF60B-95A2-4DC4-B6C9-FEDEE01E9CC0}" type="parTrans" cxnId="{8FFE43AB-C5EF-4AC7-90AC-5E14C0535640}">
      <dgm:prSet/>
      <dgm:spPr/>
      <dgm:t>
        <a:bodyPr/>
        <a:lstStyle/>
        <a:p>
          <a:endParaRPr lang="en-US"/>
        </a:p>
      </dgm:t>
    </dgm:pt>
    <dgm:pt modelId="{23F7AF00-BC91-4F8D-A507-16F2D8EA645F}" type="sibTrans" cxnId="{8FFE43AB-C5EF-4AC7-90AC-5E14C0535640}">
      <dgm:prSet/>
      <dgm:spPr/>
      <dgm:t>
        <a:bodyPr/>
        <a:lstStyle/>
        <a:p>
          <a:endParaRPr lang="en-US"/>
        </a:p>
      </dgm:t>
    </dgm:pt>
    <dgm:pt modelId="{A3803A6A-6E5A-4809-8BC9-57454A2344CD}" type="pres">
      <dgm:prSet presAssocID="{8C2BF3B3-07E3-49FE-8CEB-A00A4CCBAB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224A210-BD05-4B1D-9BEE-29A5C68CBFF6}" type="pres">
      <dgm:prSet presAssocID="{015A6CE5-2336-42EF-B78D-BA40F2212A13}" presName="Parent" presStyleLbl="node0" presStyleIdx="0" presStyleCnt="1">
        <dgm:presLayoutVars>
          <dgm:chMax val="6"/>
          <dgm:chPref val="6"/>
        </dgm:presLayoutVars>
      </dgm:prSet>
      <dgm:spPr/>
    </dgm:pt>
    <dgm:pt modelId="{4F5FA7E8-1EA4-45E6-9717-4736031D8C7C}" type="pres">
      <dgm:prSet presAssocID="{0944402B-180F-42AD-B2F5-8CEB580EF873}" presName="Accent1" presStyleCnt="0"/>
      <dgm:spPr/>
    </dgm:pt>
    <dgm:pt modelId="{1F326D34-325B-48F6-ADE7-1F77B546001F}" type="pres">
      <dgm:prSet presAssocID="{0944402B-180F-42AD-B2F5-8CEB580EF873}" presName="Accent" presStyleLbl="bgShp" presStyleIdx="0" presStyleCnt="6"/>
      <dgm:spPr/>
    </dgm:pt>
    <dgm:pt modelId="{7994F281-3559-4539-A974-4369D08FE1B4}" type="pres">
      <dgm:prSet presAssocID="{0944402B-180F-42AD-B2F5-8CEB580EF873}" presName="Child1" presStyleLbl="node1" presStyleIdx="0" presStyleCnt="6" custScaleX="118481">
        <dgm:presLayoutVars>
          <dgm:chMax val="0"/>
          <dgm:chPref val="0"/>
          <dgm:bulletEnabled val="1"/>
        </dgm:presLayoutVars>
      </dgm:prSet>
      <dgm:spPr/>
    </dgm:pt>
    <dgm:pt modelId="{B3D3BCC2-03D4-44B2-A1FC-638662403C13}" type="pres">
      <dgm:prSet presAssocID="{582CF6B9-1613-4343-8080-D62360C464E0}" presName="Accent2" presStyleCnt="0"/>
      <dgm:spPr/>
    </dgm:pt>
    <dgm:pt modelId="{308CB892-03C2-4D5D-9D1A-69F6BC42BF0F}" type="pres">
      <dgm:prSet presAssocID="{582CF6B9-1613-4343-8080-D62360C464E0}" presName="Accent" presStyleLbl="bgShp" presStyleIdx="1" presStyleCnt="6"/>
      <dgm:spPr/>
    </dgm:pt>
    <dgm:pt modelId="{D2F255B6-792C-4E30-914A-5303AA92DD24}" type="pres">
      <dgm:prSet presAssocID="{582CF6B9-1613-4343-8080-D62360C464E0}" presName="Child2" presStyleLbl="node1" presStyleIdx="1" presStyleCnt="6" custScaleX="108933">
        <dgm:presLayoutVars>
          <dgm:chMax val="0"/>
          <dgm:chPref val="0"/>
          <dgm:bulletEnabled val="1"/>
        </dgm:presLayoutVars>
      </dgm:prSet>
      <dgm:spPr/>
    </dgm:pt>
    <dgm:pt modelId="{41F00492-E9E0-46DD-8AF6-900D7DD20CE2}" type="pres">
      <dgm:prSet presAssocID="{FCA4EFB7-EB6A-45B2-8A5C-4403045B95F1}" presName="Accent3" presStyleCnt="0"/>
      <dgm:spPr/>
    </dgm:pt>
    <dgm:pt modelId="{1A97DC34-A171-4615-BC7C-60616C5F7EB8}" type="pres">
      <dgm:prSet presAssocID="{FCA4EFB7-EB6A-45B2-8A5C-4403045B95F1}" presName="Accent" presStyleLbl="bgShp" presStyleIdx="2" presStyleCnt="6"/>
      <dgm:spPr/>
    </dgm:pt>
    <dgm:pt modelId="{85D44C38-DB94-446A-8064-58F79843B472}" type="pres">
      <dgm:prSet presAssocID="{FCA4EFB7-EB6A-45B2-8A5C-4403045B95F1}" presName="Child3" presStyleLbl="node1" presStyleIdx="2" presStyleCnt="6" custScaleX="111770">
        <dgm:presLayoutVars>
          <dgm:chMax val="0"/>
          <dgm:chPref val="0"/>
          <dgm:bulletEnabled val="1"/>
        </dgm:presLayoutVars>
      </dgm:prSet>
      <dgm:spPr/>
    </dgm:pt>
    <dgm:pt modelId="{EF317E88-A185-405D-BDE1-6F8671D98111}" type="pres">
      <dgm:prSet presAssocID="{A3AD684C-897C-4E95-B016-B172FD4A8CCE}" presName="Accent4" presStyleCnt="0"/>
      <dgm:spPr/>
    </dgm:pt>
    <dgm:pt modelId="{3058CD9B-8804-434D-AA14-DDF1CB8F5DA1}" type="pres">
      <dgm:prSet presAssocID="{A3AD684C-897C-4E95-B016-B172FD4A8CCE}" presName="Accent" presStyleLbl="bgShp" presStyleIdx="3" presStyleCnt="6"/>
      <dgm:spPr/>
    </dgm:pt>
    <dgm:pt modelId="{E7DCBAA1-B11D-4E90-8D80-191F5E34AE52}" type="pres">
      <dgm:prSet presAssocID="{A3AD684C-897C-4E95-B016-B172FD4A8CCE}" presName="Child4" presStyleLbl="node1" presStyleIdx="3" presStyleCnt="6" custScaleX="115906">
        <dgm:presLayoutVars>
          <dgm:chMax val="0"/>
          <dgm:chPref val="0"/>
          <dgm:bulletEnabled val="1"/>
        </dgm:presLayoutVars>
      </dgm:prSet>
      <dgm:spPr/>
    </dgm:pt>
    <dgm:pt modelId="{1AA113FC-AF95-40E2-AC9F-755A23911A17}" type="pres">
      <dgm:prSet presAssocID="{0082E88A-EBC3-4621-81DA-ADDD1E5640FD}" presName="Accent5" presStyleCnt="0"/>
      <dgm:spPr/>
    </dgm:pt>
    <dgm:pt modelId="{EC20FC83-B8DC-4703-864E-0EACCD85D94D}" type="pres">
      <dgm:prSet presAssocID="{0082E88A-EBC3-4621-81DA-ADDD1E5640FD}" presName="Accent" presStyleLbl="bgShp" presStyleIdx="4" presStyleCnt="6"/>
      <dgm:spPr/>
    </dgm:pt>
    <dgm:pt modelId="{8E886DD4-8A56-4318-8D06-B148D6FFB7AD}" type="pres">
      <dgm:prSet presAssocID="{0082E88A-EBC3-4621-81DA-ADDD1E5640FD}" presName="Child5" presStyleLbl="node1" presStyleIdx="4" presStyleCnt="6" custScaleX="108605">
        <dgm:presLayoutVars>
          <dgm:chMax val="0"/>
          <dgm:chPref val="0"/>
          <dgm:bulletEnabled val="1"/>
        </dgm:presLayoutVars>
      </dgm:prSet>
      <dgm:spPr/>
    </dgm:pt>
    <dgm:pt modelId="{997EB8E2-5E7F-4B95-9AD3-4162A81CC458}" type="pres">
      <dgm:prSet presAssocID="{3519BC3B-F398-4267-9185-3EA929896A5C}" presName="Accent6" presStyleCnt="0"/>
      <dgm:spPr/>
    </dgm:pt>
    <dgm:pt modelId="{17A0712E-4978-4C34-A51E-CEE1D95016F9}" type="pres">
      <dgm:prSet presAssocID="{3519BC3B-F398-4267-9185-3EA929896A5C}" presName="Accent" presStyleLbl="bgShp" presStyleIdx="5" presStyleCnt="6"/>
      <dgm:spPr/>
    </dgm:pt>
    <dgm:pt modelId="{61A8C74C-10A4-433D-9566-369BBF1E4AA9}" type="pres">
      <dgm:prSet presAssocID="{3519BC3B-F398-4267-9185-3EA929896A5C}" presName="Child6" presStyleLbl="node1" presStyleIdx="5" presStyleCnt="6" custScaleX="109045">
        <dgm:presLayoutVars>
          <dgm:chMax val="0"/>
          <dgm:chPref val="0"/>
          <dgm:bulletEnabled val="1"/>
        </dgm:presLayoutVars>
      </dgm:prSet>
      <dgm:spPr/>
    </dgm:pt>
  </dgm:ptLst>
  <dgm:cxnLst>
    <dgm:cxn modelId="{1E209206-93EA-4581-ADFE-A7EE41D08EE5}" type="presOf" srcId="{582CF6B9-1613-4343-8080-D62360C464E0}" destId="{D2F255B6-792C-4E30-914A-5303AA92DD24}" srcOrd="0" destOrd="0" presId="urn:microsoft.com/office/officeart/2011/layout/HexagonRadial"/>
    <dgm:cxn modelId="{9FCCBE0E-E34D-476F-9974-4DBF35750459}" srcId="{015A6CE5-2336-42EF-B78D-BA40F2212A13}" destId="{A3AD684C-897C-4E95-B016-B172FD4A8CCE}" srcOrd="3" destOrd="0" parTransId="{576FF70F-4372-4C47-8253-E023301B3C8D}" sibTransId="{1B445F72-9BD9-4269-980C-5D5FA0888D04}"/>
    <dgm:cxn modelId="{D0270B17-0E4C-4E10-A56A-C828658542AC}" type="presOf" srcId="{015A6CE5-2336-42EF-B78D-BA40F2212A13}" destId="{9224A210-BD05-4B1D-9BEE-29A5C68CBFF6}" srcOrd="0" destOrd="0" presId="urn:microsoft.com/office/officeart/2011/layout/HexagonRadial"/>
    <dgm:cxn modelId="{7594BA1F-8D23-49EF-9597-0DA5E1E760D6}" type="presOf" srcId="{0944402B-180F-42AD-B2F5-8CEB580EF873}" destId="{7994F281-3559-4539-A974-4369D08FE1B4}" srcOrd="0" destOrd="0" presId="urn:microsoft.com/office/officeart/2011/layout/HexagonRadial"/>
    <dgm:cxn modelId="{5DDE2920-9B79-4EA1-A40D-FD1811832210}" srcId="{015A6CE5-2336-42EF-B78D-BA40F2212A13}" destId="{FCA4EFB7-EB6A-45B2-8A5C-4403045B95F1}" srcOrd="2" destOrd="0" parTransId="{AD169F6E-5C8E-409C-9BAB-4FED1DBE6246}" sibTransId="{63E91D34-0987-4D4F-9801-16E6744C9644}"/>
    <dgm:cxn modelId="{62F5EE33-6EF9-4937-905D-3A57171AF789}" srcId="{015A6CE5-2336-42EF-B78D-BA40F2212A13}" destId="{582CF6B9-1613-4343-8080-D62360C464E0}" srcOrd="1" destOrd="0" parTransId="{29F126EC-F0AB-4753-9D9B-B6EF5A866BC5}" sibTransId="{075A3311-503F-4822-BDEE-A9077421DB13}"/>
    <dgm:cxn modelId="{F450113D-F76A-4219-8A5B-DAC14EA65D08}" type="presOf" srcId="{8C2BF3B3-07E3-49FE-8CEB-A00A4CCBABC7}" destId="{A3803A6A-6E5A-4809-8BC9-57454A2344CD}" srcOrd="0" destOrd="0" presId="urn:microsoft.com/office/officeart/2011/layout/HexagonRadial"/>
    <dgm:cxn modelId="{FD6E8841-A1A4-49CB-924B-B3E20674A0A7}" srcId="{015A6CE5-2336-42EF-B78D-BA40F2212A13}" destId="{0082E88A-EBC3-4621-81DA-ADDD1E5640FD}" srcOrd="4" destOrd="0" parTransId="{DD081CD0-E7E3-4BD3-9817-DDE4D3DC605B}" sibTransId="{5E9FD6DE-44AD-4DD9-84A9-B356D1FCDA2E}"/>
    <dgm:cxn modelId="{02F84494-4121-4CBA-B902-B7A3ABDB781C}" srcId="{8C2BF3B3-07E3-49FE-8CEB-A00A4CCBABC7}" destId="{015A6CE5-2336-42EF-B78D-BA40F2212A13}" srcOrd="0" destOrd="0" parTransId="{7B0801A7-3846-4557-BF92-ADF8ED077D51}" sibTransId="{324F9036-3D85-48BD-BEAE-246A86B22642}"/>
    <dgm:cxn modelId="{4CFE7099-8FFE-44F6-B176-7CDC7DE9D336}" type="presOf" srcId="{0082E88A-EBC3-4621-81DA-ADDD1E5640FD}" destId="{8E886DD4-8A56-4318-8D06-B148D6FFB7AD}" srcOrd="0" destOrd="0" presId="urn:microsoft.com/office/officeart/2011/layout/HexagonRadial"/>
    <dgm:cxn modelId="{7AEBA7A2-0C98-47FA-A666-484A7813521B}" type="presOf" srcId="{FCA4EFB7-EB6A-45B2-8A5C-4403045B95F1}" destId="{85D44C38-DB94-446A-8064-58F79843B472}" srcOrd="0" destOrd="0" presId="urn:microsoft.com/office/officeart/2011/layout/HexagonRadial"/>
    <dgm:cxn modelId="{14C8B3A5-B78C-45E6-A5F0-3BA42ECD6A10}" srcId="{015A6CE5-2336-42EF-B78D-BA40F2212A13}" destId="{0944402B-180F-42AD-B2F5-8CEB580EF873}" srcOrd="0" destOrd="0" parTransId="{92117244-8781-4467-B79A-62286194583F}" sibTransId="{74995CF8-24F6-4FFF-B701-0AE70CB22BE2}"/>
    <dgm:cxn modelId="{8FFE43AB-C5EF-4AC7-90AC-5E14C0535640}" srcId="{015A6CE5-2336-42EF-B78D-BA40F2212A13}" destId="{3519BC3B-F398-4267-9185-3EA929896A5C}" srcOrd="5" destOrd="0" parTransId="{CA3BF60B-95A2-4DC4-B6C9-FEDEE01E9CC0}" sibTransId="{23F7AF00-BC91-4F8D-A507-16F2D8EA645F}"/>
    <dgm:cxn modelId="{2C40FDBA-639A-47E8-87BF-D120D82D2953}" type="presOf" srcId="{A3AD684C-897C-4E95-B016-B172FD4A8CCE}" destId="{E7DCBAA1-B11D-4E90-8D80-191F5E34AE52}" srcOrd="0" destOrd="0" presId="urn:microsoft.com/office/officeart/2011/layout/HexagonRadial"/>
    <dgm:cxn modelId="{42CF66C0-DFFC-423D-BA41-159A366ECF89}" type="presOf" srcId="{3519BC3B-F398-4267-9185-3EA929896A5C}" destId="{61A8C74C-10A4-433D-9566-369BBF1E4AA9}" srcOrd="0" destOrd="0" presId="urn:microsoft.com/office/officeart/2011/layout/HexagonRadial"/>
    <dgm:cxn modelId="{CEA47073-A963-4E74-8192-428E3CAF4346}" type="presParOf" srcId="{A3803A6A-6E5A-4809-8BC9-57454A2344CD}" destId="{9224A210-BD05-4B1D-9BEE-29A5C68CBFF6}" srcOrd="0" destOrd="0" presId="urn:microsoft.com/office/officeart/2011/layout/HexagonRadial"/>
    <dgm:cxn modelId="{F1A1660C-EA9A-4357-A039-F2239F690792}" type="presParOf" srcId="{A3803A6A-6E5A-4809-8BC9-57454A2344CD}" destId="{4F5FA7E8-1EA4-45E6-9717-4736031D8C7C}" srcOrd="1" destOrd="0" presId="urn:microsoft.com/office/officeart/2011/layout/HexagonRadial"/>
    <dgm:cxn modelId="{D86452D2-3A3D-40E1-98ED-F2CACFB21636}" type="presParOf" srcId="{4F5FA7E8-1EA4-45E6-9717-4736031D8C7C}" destId="{1F326D34-325B-48F6-ADE7-1F77B546001F}" srcOrd="0" destOrd="0" presId="urn:microsoft.com/office/officeart/2011/layout/HexagonRadial"/>
    <dgm:cxn modelId="{F12615BC-74FA-4A5E-8133-B37E0F5ACD20}" type="presParOf" srcId="{A3803A6A-6E5A-4809-8BC9-57454A2344CD}" destId="{7994F281-3559-4539-A974-4369D08FE1B4}" srcOrd="2" destOrd="0" presId="urn:microsoft.com/office/officeart/2011/layout/HexagonRadial"/>
    <dgm:cxn modelId="{46A7DB9E-7F39-4731-BE3B-0EB77732346D}" type="presParOf" srcId="{A3803A6A-6E5A-4809-8BC9-57454A2344CD}" destId="{B3D3BCC2-03D4-44B2-A1FC-638662403C13}" srcOrd="3" destOrd="0" presId="urn:microsoft.com/office/officeart/2011/layout/HexagonRadial"/>
    <dgm:cxn modelId="{05FAEBE9-9EA4-44F0-80FF-310422BAE9ED}" type="presParOf" srcId="{B3D3BCC2-03D4-44B2-A1FC-638662403C13}" destId="{308CB892-03C2-4D5D-9D1A-69F6BC42BF0F}" srcOrd="0" destOrd="0" presId="urn:microsoft.com/office/officeart/2011/layout/HexagonRadial"/>
    <dgm:cxn modelId="{6DB1349F-2ED1-4C22-9F98-F9650C274399}" type="presParOf" srcId="{A3803A6A-6E5A-4809-8BC9-57454A2344CD}" destId="{D2F255B6-792C-4E30-914A-5303AA92DD24}" srcOrd="4" destOrd="0" presId="urn:microsoft.com/office/officeart/2011/layout/HexagonRadial"/>
    <dgm:cxn modelId="{7404B804-0662-4C43-9AA8-ACAEC4B03C39}" type="presParOf" srcId="{A3803A6A-6E5A-4809-8BC9-57454A2344CD}" destId="{41F00492-E9E0-46DD-8AF6-900D7DD20CE2}" srcOrd="5" destOrd="0" presId="urn:microsoft.com/office/officeart/2011/layout/HexagonRadial"/>
    <dgm:cxn modelId="{74E3A7C9-657B-40DA-A2AD-CFF42DE24967}" type="presParOf" srcId="{41F00492-E9E0-46DD-8AF6-900D7DD20CE2}" destId="{1A97DC34-A171-4615-BC7C-60616C5F7EB8}" srcOrd="0" destOrd="0" presId="urn:microsoft.com/office/officeart/2011/layout/HexagonRadial"/>
    <dgm:cxn modelId="{9AAACB7B-E428-4B07-8B62-2A1F1C229DF2}" type="presParOf" srcId="{A3803A6A-6E5A-4809-8BC9-57454A2344CD}" destId="{85D44C38-DB94-446A-8064-58F79843B472}" srcOrd="6" destOrd="0" presId="urn:microsoft.com/office/officeart/2011/layout/HexagonRadial"/>
    <dgm:cxn modelId="{A6EFA171-0A41-4121-9A4F-F7A8C61E54C5}" type="presParOf" srcId="{A3803A6A-6E5A-4809-8BC9-57454A2344CD}" destId="{EF317E88-A185-405D-BDE1-6F8671D98111}" srcOrd="7" destOrd="0" presId="urn:microsoft.com/office/officeart/2011/layout/HexagonRadial"/>
    <dgm:cxn modelId="{C0BB049A-7932-427A-9E31-FBF5684A035F}" type="presParOf" srcId="{EF317E88-A185-405D-BDE1-6F8671D98111}" destId="{3058CD9B-8804-434D-AA14-DDF1CB8F5DA1}" srcOrd="0" destOrd="0" presId="urn:microsoft.com/office/officeart/2011/layout/HexagonRadial"/>
    <dgm:cxn modelId="{CD756FFC-9A6A-4DA0-A7BF-FBD60DEA541C}" type="presParOf" srcId="{A3803A6A-6E5A-4809-8BC9-57454A2344CD}" destId="{E7DCBAA1-B11D-4E90-8D80-191F5E34AE52}" srcOrd="8" destOrd="0" presId="urn:microsoft.com/office/officeart/2011/layout/HexagonRadial"/>
    <dgm:cxn modelId="{F892FF78-D465-4B0A-9D9C-966DA22796C2}" type="presParOf" srcId="{A3803A6A-6E5A-4809-8BC9-57454A2344CD}" destId="{1AA113FC-AF95-40E2-AC9F-755A23911A17}" srcOrd="9" destOrd="0" presId="urn:microsoft.com/office/officeart/2011/layout/HexagonRadial"/>
    <dgm:cxn modelId="{49B339DE-35F4-44AC-872A-BEAA5511EC17}" type="presParOf" srcId="{1AA113FC-AF95-40E2-AC9F-755A23911A17}" destId="{EC20FC83-B8DC-4703-864E-0EACCD85D94D}" srcOrd="0" destOrd="0" presId="urn:microsoft.com/office/officeart/2011/layout/HexagonRadial"/>
    <dgm:cxn modelId="{9D96EB7A-2A0F-4DB3-9728-298D7F1717C8}" type="presParOf" srcId="{A3803A6A-6E5A-4809-8BC9-57454A2344CD}" destId="{8E886DD4-8A56-4318-8D06-B148D6FFB7AD}" srcOrd="10" destOrd="0" presId="urn:microsoft.com/office/officeart/2011/layout/HexagonRadial"/>
    <dgm:cxn modelId="{7730908A-A16F-4916-9B23-BDDF30791A9E}" type="presParOf" srcId="{A3803A6A-6E5A-4809-8BC9-57454A2344CD}" destId="{997EB8E2-5E7F-4B95-9AD3-4162A81CC458}" srcOrd="11" destOrd="0" presId="urn:microsoft.com/office/officeart/2011/layout/HexagonRadial"/>
    <dgm:cxn modelId="{FB120E5B-8A69-46AA-8B56-83212B0FDC93}" type="presParOf" srcId="{997EB8E2-5E7F-4B95-9AD3-4162A81CC458}" destId="{17A0712E-4978-4C34-A51E-CEE1D95016F9}" srcOrd="0" destOrd="0" presId="urn:microsoft.com/office/officeart/2011/layout/HexagonRadial"/>
    <dgm:cxn modelId="{0126B5D3-BBA3-4E06-B9E7-CE1686287222}" type="presParOf" srcId="{A3803A6A-6E5A-4809-8BC9-57454A2344CD}" destId="{61A8C74C-10A4-433D-9566-369BBF1E4AA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2BF3B3-07E3-49FE-8CEB-A00A4CCBABC7}" type="doc">
      <dgm:prSet loTypeId="urn:microsoft.com/office/officeart/2011/layout/HexagonRadial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15A6CE5-2336-42EF-B78D-BA40F2212A13}">
      <dgm:prSet phldrT="[Text]"/>
      <dgm:spPr/>
      <dgm:t>
        <a:bodyPr/>
        <a:lstStyle/>
        <a:p>
          <a:r>
            <a:rPr lang="en-US" dirty="0"/>
            <a:t>Biology</a:t>
          </a:r>
        </a:p>
        <a:p>
          <a:r>
            <a:rPr lang="en-US" dirty="0"/>
            <a:t>Technology</a:t>
          </a:r>
        </a:p>
      </dgm:t>
    </dgm:pt>
    <dgm:pt modelId="{7B0801A7-3846-4557-BF92-ADF8ED077D51}" type="parTrans" cxnId="{02F84494-4121-4CBA-B902-B7A3ABDB781C}">
      <dgm:prSet/>
      <dgm:spPr/>
      <dgm:t>
        <a:bodyPr/>
        <a:lstStyle/>
        <a:p>
          <a:endParaRPr lang="en-US"/>
        </a:p>
      </dgm:t>
    </dgm:pt>
    <dgm:pt modelId="{324F9036-3D85-48BD-BEAE-246A86B22642}" type="sibTrans" cxnId="{02F84494-4121-4CBA-B902-B7A3ABDB781C}">
      <dgm:prSet/>
      <dgm:spPr/>
      <dgm:t>
        <a:bodyPr/>
        <a:lstStyle/>
        <a:p>
          <a:endParaRPr lang="en-US"/>
        </a:p>
      </dgm:t>
    </dgm:pt>
    <dgm:pt modelId="{0944402B-180F-42AD-B2F5-8CEB580EF873}">
      <dgm:prSet phldrT="[Text]"/>
      <dgm:spPr/>
      <dgm:t>
        <a:bodyPr/>
        <a:lstStyle/>
        <a:p>
          <a:r>
            <a:rPr lang="en-US" dirty="0"/>
            <a:t>Biomedical Science Pathway</a:t>
          </a:r>
        </a:p>
      </dgm:t>
    </dgm:pt>
    <dgm:pt modelId="{92117244-8781-4467-B79A-62286194583F}" type="parTrans" cxnId="{14C8B3A5-B78C-45E6-A5F0-3BA42ECD6A10}">
      <dgm:prSet/>
      <dgm:spPr/>
      <dgm:t>
        <a:bodyPr/>
        <a:lstStyle/>
        <a:p>
          <a:endParaRPr lang="en-US"/>
        </a:p>
      </dgm:t>
    </dgm:pt>
    <dgm:pt modelId="{74995CF8-24F6-4FFF-B701-0AE70CB22BE2}" type="sibTrans" cxnId="{14C8B3A5-B78C-45E6-A5F0-3BA42ECD6A10}">
      <dgm:prSet/>
      <dgm:spPr/>
      <dgm:t>
        <a:bodyPr/>
        <a:lstStyle/>
        <a:p>
          <a:endParaRPr lang="en-US"/>
        </a:p>
      </dgm:t>
    </dgm:pt>
    <dgm:pt modelId="{582CF6B9-1613-4343-8080-D62360C464E0}">
      <dgm:prSet phldrT="[Text]"/>
      <dgm:spPr/>
      <dgm:t>
        <a:bodyPr/>
        <a:lstStyle/>
        <a:p>
          <a:r>
            <a:rPr lang="en-US" dirty="0"/>
            <a:t>General Biology</a:t>
          </a:r>
        </a:p>
        <a:p>
          <a:r>
            <a:rPr lang="en-US" dirty="0"/>
            <a:t>Marine Biology</a:t>
          </a:r>
        </a:p>
      </dgm:t>
    </dgm:pt>
    <dgm:pt modelId="{29F126EC-F0AB-4753-9D9B-B6EF5A866BC5}" type="parTrans" cxnId="{62F5EE33-6EF9-4937-905D-3A57171AF789}">
      <dgm:prSet/>
      <dgm:spPr/>
      <dgm:t>
        <a:bodyPr/>
        <a:lstStyle/>
        <a:p>
          <a:endParaRPr lang="en-US"/>
        </a:p>
      </dgm:t>
    </dgm:pt>
    <dgm:pt modelId="{075A3311-503F-4822-BDEE-A9077421DB13}" type="sibTrans" cxnId="{62F5EE33-6EF9-4937-905D-3A57171AF789}">
      <dgm:prSet/>
      <dgm:spPr/>
      <dgm:t>
        <a:bodyPr/>
        <a:lstStyle/>
        <a:p>
          <a:endParaRPr lang="en-US"/>
        </a:p>
      </dgm:t>
    </dgm:pt>
    <dgm:pt modelId="{FCA4EFB7-EB6A-45B2-8A5C-4403045B95F1}">
      <dgm:prSet phldrT="[Text]"/>
      <dgm:spPr/>
      <dgm:t>
        <a:bodyPr/>
        <a:lstStyle/>
        <a:p>
          <a:r>
            <a:rPr lang="en-US" dirty="0"/>
            <a:t>UCLA Research Intern</a:t>
          </a:r>
        </a:p>
      </dgm:t>
    </dgm:pt>
    <dgm:pt modelId="{AD169F6E-5C8E-409C-9BAB-4FED1DBE6246}" type="parTrans" cxnId="{5DDE2920-9B79-4EA1-A40D-FD1811832210}">
      <dgm:prSet/>
      <dgm:spPr/>
      <dgm:t>
        <a:bodyPr/>
        <a:lstStyle/>
        <a:p>
          <a:endParaRPr lang="en-US"/>
        </a:p>
      </dgm:t>
    </dgm:pt>
    <dgm:pt modelId="{63E91D34-0987-4D4F-9801-16E6744C9644}" type="sibTrans" cxnId="{5DDE2920-9B79-4EA1-A40D-FD1811832210}">
      <dgm:prSet/>
      <dgm:spPr/>
      <dgm:t>
        <a:bodyPr/>
        <a:lstStyle/>
        <a:p>
          <a:endParaRPr lang="en-US"/>
        </a:p>
      </dgm:t>
    </dgm:pt>
    <dgm:pt modelId="{A3AD684C-897C-4E95-B016-B172FD4A8CCE}">
      <dgm:prSet phldrT="[Text]"/>
      <dgm:spPr/>
      <dgm:t>
        <a:bodyPr/>
        <a:lstStyle/>
        <a:p>
          <a:r>
            <a:rPr lang="en-US" dirty="0"/>
            <a:t>HOSA</a:t>
          </a:r>
        </a:p>
        <a:p>
          <a:r>
            <a:rPr lang="en-US" dirty="0"/>
            <a:t>Science Olympiad</a:t>
          </a:r>
        </a:p>
        <a:p>
          <a:r>
            <a:rPr lang="en-US" dirty="0"/>
            <a:t>Choir</a:t>
          </a:r>
        </a:p>
      </dgm:t>
    </dgm:pt>
    <dgm:pt modelId="{576FF70F-4372-4C47-8253-E023301B3C8D}" type="parTrans" cxnId="{9FCCBE0E-E34D-476F-9974-4DBF35750459}">
      <dgm:prSet/>
      <dgm:spPr/>
      <dgm:t>
        <a:bodyPr/>
        <a:lstStyle/>
        <a:p>
          <a:endParaRPr lang="en-US"/>
        </a:p>
      </dgm:t>
    </dgm:pt>
    <dgm:pt modelId="{1B445F72-9BD9-4269-980C-5D5FA0888D04}" type="sibTrans" cxnId="{9FCCBE0E-E34D-476F-9974-4DBF35750459}">
      <dgm:prSet/>
      <dgm:spPr/>
      <dgm:t>
        <a:bodyPr/>
        <a:lstStyle/>
        <a:p>
          <a:endParaRPr lang="en-US"/>
        </a:p>
      </dgm:t>
    </dgm:pt>
    <dgm:pt modelId="{0082E88A-EBC3-4621-81DA-ADDD1E5640FD}">
      <dgm:prSet phldrT="[Text]" custT="1"/>
      <dgm:spPr/>
      <dgm:t>
        <a:bodyPr/>
        <a:lstStyle/>
        <a:p>
          <a:r>
            <a:rPr lang="en-US" sz="1500" dirty="0"/>
            <a:t>VIDA Rescue Adoption Coordinator</a:t>
          </a:r>
          <a:endParaRPr lang="en-US" sz="1800" dirty="0"/>
        </a:p>
      </dgm:t>
    </dgm:pt>
    <dgm:pt modelId="{DD081CD0-E7E3-4BD3-9817-DDE4D3DC605B}" type="parTrans" cxnId="{FD6E8841-A1A4-49CB-924B-B3E20674A0A7}">
      <dgm:prSet/>
      <dgm:spPr/>
      <dgm:t>
        <a:bodyPr/>
        <a:lstStyle/>
        <a:p>
          <a:endParaRPr lang="en-US"/>
        </a:p>
      </dgm:t>
    </dgm:pt>
    <dgm:pt modelId="{5E9FD6DE-44AD-4DD9-84A9-B356D1FCDA2E}" type="sibTrans" cxnId="{FD6E8841-A1A4-49CB-924B-B3E20674A0A7}">
      <dgm:prSet/>
      <dgm:spPr/>
      <dgm:t>
        <a:bodyPr/>
        <a:lstStyle/>
        <a:p>
          <a:endParaRPr lang="en-US"/>
        </a:p>
      </dgm:t>
    </dgm:pt>
    <dgm:pt modelId="{3519BC3B-F398-4267-9185-3EA929896A5C}">
      <dgm:prSet phldrT="[Text]"/>
      <dgm:spPr/>
      <dgm:t>
        <a:bodyPr/>
        <a:lstStyle/>
        <a:p>
          <a:r>
            <a:rPr lang="en-US" dirty="0"/>
            <a:t>HOSA @ Mesa Robles</a:t>
          </a:r>
        </a:p>
        <a:p>
          <a:r>
            <a:rPr lang="en-US" dirty="0"/>
            <a:t>Student Senate</a:t>
          </a:r>
        </a:p>
      </dgm:t>
    </dgm:pt>
    <dgm:pt modelId="{CA3BF60B-95A2-4DC4-B6C9-FEDEE01E9CC0}" type="parTrans" cxnId="{8FFE43AB-C5EF-4AC7-90AC-5E14C0535640}">
      <dgm:prSet/>
      <dgm:spPr/>
      <dgm:t>
        <a:bodyPr/>
        <a:lstStyle/>
        <a:p>
          <a:endParaRPr lang="en-US"/>
        </a:p>
      </dgm:t>
    </dgm:pt>
    <dgm:pt modelId="{23F7AF00-BC91-4F8D-A507-16F2D8EA645F}" type="sibTrans" cxnId="{8FFE43AB-C5EF-4AC7-90AC-5E14C0535640}">
      <dgm:prSet/>
      <dgm:spPr/>
      <dgm:t>
        <a:bodyPr/>
        <a:lstStyle/>
        <a:p>
          <a:endParaRPr lang="en-US"/>
        </a:p>
      </dgm:t>
    </dgm:pt>
    <dgm:pt modelId="{A3803A6A-6E5A-4809-8BC9-57454A2344CD}" type="pres">
      <dgm:prSet presAssocID="{8C2BF3B3-07E3-49FE-8CEB-A00A4CCBAB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224A210-BD05-4B1D-9BEE-29A5C68CBFF6}" type="pres">
      <dgm:prSet presAssocID="{015A6CE5-2336-42EF-B78D-BA40F2212A13}" presName="Parent" presStyleLbl="node0" presStyleIdx="0" presStyleCnt="1">
        <dgm:presLayoutVars>
          <dgm:chMax val="6"/>
          <dgm:chPref val="6"/>
        </dgm:presLayoutVars>
      </dgm:prSet>
      <dgm:spPr/>
    </dgm:pt>
    <dgm:pt modelId="{4F5FA7E8-1EA4-45E6-9717-4736031D8C7C}" type="pres">
      <dgm:prSet presAssocID="{0944402B-180F-42AD-B2F5-8CEB580EF873}" presName="Accent1" presStyleCnt="0"/>
      <dgm:spPr/>
    </dgm:pt>
    <dgm:pt modelId="{1F326D34-325B-48F6-ADE7-1F77B546001F}" type="pres">
      <dgm:prSet presAssocID="{0944402B-180F-42AD-B2F5-8CEB580EF873}" presName="Accent" presStyleLbl="bgShp" presStyleIdx="0" presStyleCnt="6"/>
      <dgm:spPr/>
    </dgm:pt>
    <dgm:pt modelId="{7994F281-3559-4539-A974-4369D08FE1B4}" type="pres">
      <dgm:prSet presAssocID="{0944402B-180F-42AD-B2F5-8CEB580EF873}" presName="Child1" presStyleLbl="node1" presStyleIdx="0" presStyleCnt="6" custScaleX="118481">
        <dgm:presLayoutVars>
          <dgm:chMax val="0"/>
          <dgm:chPref val="0"/>
          <dgm:bulletEnabled val="1"/>
        </dgm:presLayoutVars>
      </dgm:prSet>
      <dgm:spPr/>
    </dgm:pt>
    <dgm:pt modelId="{B3D3BCC2-03D4-44B2-A1FC-638662403C13}" type="pres">
      <dgm:prSet presAssocID="{582CF6B9-1613-4343-8080-D62360C464E0}" presName="Accent2" presStyleCnt="0"/>
      <dgm:spPr/>
    </dgm:pt>
    <dgm:pt modelId="{308CB892-03C2-4D5D-9D1A-69F6BC42BF0F}" type="pres">
      <dgm:prSet presAssocID="{582CF6B9-1613-4343-8080-D62360C464E0}" presName="Accent" presStyleLbl="bgShp" presStyleIdx="1" presStyleCnt="6"/>
      <dgm:spPr/>
    </dgm:pt>
    <dgm:pt modelId="{D2F255B6-792C-4E30-914A-5303AA92DD24}" type="pres">
      <dgm:prSet presAssocID="{582CF6B9-1613-4343-8080-D62360C464E0}" presName="Child2" presStyleLbl="node1" presStyleIdx="1" presStyleCnt="6" custScaleX="108933">
        <dgm:presLayoutVars>
          <dgm:chMax val="0"/>
          <dgm:chPref val="0"/>
          <dgm:bulletEnabled val="1"/>
        </dgm:presLayoutVars>
      </dgm:prSet>
      <dgm:spPr/>
    </dgm:pt>
    <dgm:pt modelId="{41F00492-E9E0-46DD-8AF6-900D7DD20CE2}" type="pres">
      <dgm:prSet presAssocID="{FCA4EFB7-EB6A-45B2-8A5C-4403045B95F1}" presName="Accent3" presStyleCnt="0"/>
      <dgm:spPr/>
    </dgm:pt>
    <dgm:pt modelId="{1A97DC34-A171-4615-BC7C-60616C5F7EB8}" type="pres">
      <dgm:prSet presAssocID="{FCA4EFB7-EB6A-45B2-8A5C-4403045B95F1}" presName="Accent" presStyleLbl="bgShp" presStyleIdx="2" presStyleCnt="6"/>
      <dgm:spPr/>
    </dgm:pt>
    <dgm:pt modelId="{85D44C38-DB94-446A-8064-58F79843B472}" type="pres">
      <dgm:prSet presAssocID="{FCA4EFB7-EB6A-45B2-8A5C-4403045B95F1}" presName="Child3" presStyleLbl="node1" presStyleIdx="2" presStyleCnt="6" custScaleX="111770">
        <dgm:presLayoutVars>
          <dgm:chMax val="0"/>
          <dgm:chPref val="0"/>
          <dgm:bulletEnabled val="1"/>
        </dgm:presLayoutVars>
      </dgm:prSet>
      <dgm:spPr/>
    </dgm:pt>
    <dgm:pt modelId="{EF317E88-A185-405D-BDE1-6F8671D98111}" type="pres">
      <dgm:prSet presAssocID="{A3AD684C-897C-4E95-B016-B172FD4A8CCE}" presName="Accent4" presStyleCnt="0"/>
      <dgm:spPr/>
    </dgm:pt>
    <dgm:pt modelId="{3058CD9B-8804-434D-AA14-DDF1CB8F5DA1}" type="pres">
      <dgm:prSet presAssocID="{A3AD684C-897C-4E95-B016-B172FD4A8CCE}" presName="Accent" presStyleLbl="bgShp" presStyleIdx="3" presStyleCnt="6"/>
      <dgm:spPr/>
    </dgm:pt>
    <dgm:pt modelId="{E7DCBAA1-B11D-4E90-8D80-191F5E34AE52}" type="pres">
      <dgm:prSet presAssocID="{A3AD684C-897C-4E95-B016-B172FD4A8CCE}" presName="Child4" presStyleLbl="node1" presStyleIdx="3" presStyleCnt="6" custScaleX="115906">
        <dgm:presLayoutVars>
          <dgm:chMax val="0"/>
          <dgm:chPref val="0"/>
          <dgm:bulletEnabled val="1"/>
        </dgm:presLayoutVars>
      </dgm:prSet>
      <dgm:spPr/>
    </dgm:pt>
    <dgm:pt modelId="{1AA113FC-AF95-40E2-AC9F-755A23911A17}" type="pres">
      <dgm:prSet presAssocID="{0082E88A-EBC3-4621-81DA-ADDD1E5640FD}" presName="Accent5" presStyleCnt="0"/>
      <dgm:spPr/>
    </dgm:pt>
    <dgm:pt modelId="{EC20FC83-B8DC-4703-864E-0EACCD85D94D}" type="pres">
      <dgm:prSet presAssocID="{0082E88A-EBC3-4621-81DA-ADDD1E5640FD}" presName="Accent" presStyleLbl="bgShp" presStyleIdx="4" presStyleCnt="6"/>
      <dgm:spPr/>
    </dgm:pt>
    <dgm:pt modelId="{8E886DD4-8A56-4318-8D06-B148D6FFB7AD}" type="pres">
      <dgm:prSet presAssocID="{0082E88A-EBC3-4621-81DA-ADDD1E5640FD}" presName="Child5" presStyleLbl="node1" presStyleIdx="4" presStyleCnt="6" custScaleX="108605">
        <dgm:presLayoutVars>
          <dgm:chMax val="0"/>
          <dgm:chPref val="0"/>
          <dgm:bulletEnabled val="1"/>
        </dgm:presLayoutVars>
      </dgm:prSet>
      <dgm:spPr/>
    </dgm:pt>
    <dgm:pt modelId="{997EB8E2-5E7F-4B95-9AD3-4162A81CC458}" type="pres">
      <dgm:prSet presAssocID="{3519BC3B-F398-4267-9185-3EA929896A5C}" presName="Accent6" presStyleCnt="0"/>
      <dgm:spPr/>
    </dgm:pt>
    <dgm:pt modelId="{17A0712E-4978-4C34-A51E-CEE1D95016F9}" type="pres">
      <dgm:prSet presAssocID="{3519BC3B-F398-4267-9185-3EA929896A5C}" presName="Accent" presStyleLbl="bgShp" presStyleIdx="5" presStyleCnt="6"/>
      <dgm:spPr/>
    </dgm:pt>
    <dgm:pt modelId="{61A8C74C-10A4-433D-9566-369BBF1E4AA9}" type="pres">
      <dgm:prSet presAssocID="{3519BC3B-F398-4267-9185-3EA929896A5C}" presName="Child6" presStyleLbl="node1" presStyleIdx="5" presStyleCnt="6" custScaleX="109045">
        <dgm:presLayoutVars>
          <dgm:chMax val="0"/>
          <dgm:chPref val="0"/>
          <dgm:bulletEnabled val="1"/>
        </dgm:presLayoutVars>
      </dgm:prSet>
      <dgm:spPr/>
    </dgm:pt>
  </dgm:ptLst>
  <dgm:cxnLst>
    <dgm:cxn modelId="{1E209206-93EA-4581-ADFE-A7EE41D08EE5}" type="presOf" srcId="{582CF6B9-1613-4343-8080-D62360C464E0}" destId="{D2F255B6-792C-4E30-914A-5303AA92DD24}" srcOrd="0" destOrd="0" presId="urn:microsoft.com/office/officeart/2011/layout/HexagonRadial"/>
    <dgm:cxn modelId="{9FCCBE0E-E34D-476F-9974-4DBF35750459}" srcId="{015A6CE5-2336-42EF-B78D-BA40F2212A13}" destId="{A3AD684C-897C-4E95-B016-B172FD4A8CCE}" srcOrd="3" destOrd="0" parTransId="{576FF70F-4372-4C47-8253-E023301B3C8D}" sibTransId="{1B445F72-9BD9-4269-980C-5D5FA0888D04}"/>
    <dgm:cxn modelId="{D0270B17-0E4C-4E10-A56A-C828658542AC}" type="presOf" srcId="{015A6CE5-2336-42EF-B78D-BA40F2212A13}" destId="{9224A210-BD05-4B1D-9BEE-29A5C68CBFF6}" srcOrd="0" destOrd="0" presId="urn:microsoft.com/office/officeart/2011/layout/HexagonRadial"/>
    <dgm:cxn modelId="{7594BA1F-8D23-49EF-9597-0DA5E1E760D6}" type="presOf" srcId="{0944402B-180F-42AD-B2F5-8CEB580EF873}" destId="{7994F281-3559-4539-A974-4369D08FE1B4}" srcOrd="0" destOrd="0" presId="urn:microsoft.com/office/officeart/2011/layout/HexagonRadial"/>
    <dgm:cxn modelId="{5DDE2920-9B79-4EA1-A40D-FD1811832210}" srcId="{015A6CE5-2336-42EF-B78D-BA40F2212A13}" destId="{FCA4EFB7-EB6A-45B2-8A5C-4403045B95F1}" srcOrd="2" destOrd="0" parTransId="{AD169F6E-5C8E-409C-9BAB-4FED1DBE6246}" sibTransId="{63E91D34-0987-4D4F-9801-16E6744C9644}"/>
    <dgm:cxn modelId="{62F5EE33-6EF9-4937-905D-3A57171AF789}" srcId="{015A6CE5-2336-42EF-B78D-BA40F2212A13}" destId="{582CF6B9-1613-4343-8080-D62360C464E0}" srcOrd="1" destOrd="0" parTransId="{29F126EC-F0AB-4753-9D9B-B6EF5A866BC5}" sibTransId="{075A3311-503F-4822-BDEE-A9077421DB13}"/>
    <dgm:cxn modelId="{F450113D-F76A-4219-8A5B-DAC14EA65D08}" type="presOf" srcId="{8C2BF3B3-07E3-49FE-8CEB-A00A4CCBABC7}" destId="{A3803A6A-6E5A-4809-8BC9-57454A2344CD}" srcOrd="0" destOrd="0" presId="urn:microsoft.com/office/officeart/2011/layout/HexagonRadial"/>
    <dgm:cxn modelId="{FD6E8841-A1A4-49CB-924B-B3E20674A0A7}" srcId="{015A6CE5-2336-42EF-B78D-BA40F2212A13}" destId="{0082E88A-EBC3-4621-81DA-ADDD1E5640FD}" srcOrd="4" destOrd="0" parTransId="{DD081CD0-E7E3-4BD3-9817-DDE4D3DC605B}" sibTransId="{5E9FD6DE-44AD-4DD9-84A9-B356D1FCDA2E}"/>
    <dgm:cxn modelId="{02F84494-4121-4CBA-B902-B7A3ABDB781C}" srcId="{8C2BF3B3-07E3-49FE-8CEB-A00A4CCBABC7}" destId="{015A6CE5-2336-42EF-B78D-BA40F2212A13}" srcOrd="0" destOrd="0" parTransId="{7B0801A7-3846-4557-BF92-ADF8ED077D51}" sibTransId="{324F9036-3D85-48BD-BEAE-246A86B22642}"/>
    <dgm:cxn modelId="{4CFE7099-8FFE-44F6-B176-7CDC7DE9D336}" type="presOf" srcId="{0082E88A-EBC3-4621-81DA-ADDD1E5640FD}" destId="{8E886DD4-8A56-4318-8D06-B148D6FFB7AD}" srcOrd="0" destOrd="0" presId="urn:microsoft.com/office/officeart/2011/layout/HexagonRadial"/>
    <dgm:cxn modelId="{7AEBA7A2-0C98-47FA-A666-484A7813521B}" type="presOf" srcId="{FCA4EFB7-EB6A-45B2-8A5C-4403045B95F1}" destId="{85D44C38-DB94-446A-8064-58F79843B472}" srcOrd="0" destOrd="0" presId="urn:microsoft.com/office/officeart/2011/layout/HexagonRadial"/>
    <dgm:cxn modelId="{14C8B3A5-B78C-45E6-A5F0-3BA42ECD6A10}" srcId="{015A6CE5-2336-42EF-B78D-BA40F2212A13}" destId="{0944402B-180F-42AD-B2F5-8CEB580EF873}" srcOrd="0" destOrd="0" parTransId="{92117244-8781-4467-B79A-62286194583F}" sibTransId="{74995CF8-24F6-4FFF-B701-0AE70CB22BE2}"/>
    <dgm:cxn modelId="{8FFE43AB-C5EF-4AC7-90AC-5E14C0535640}" srcId="{015A6CE5-2336-42EF-B78D-BA40F2212A13}" destId="{3519BC3B-F398-4267-9185-3EA929896A5C}" srcOrd="5" destOrd="0" parTransId="{CA3BF60B-95A2-4DC4-B6C9-FEDEE01E9CC0}" sibTransId="{23F7AF00-BC91-4F8D-A507-16F2D8EA645F}"/>
    <dgm:cxn modelId="{2C40FDBA-639A-47E8-87BF-D120D82D2953}" type="presOf" srcId="{A3AD684C-897C-4E95-B016-B172FD4A8CCE}" destId="{E7DCBAA1-B11D-4E90-8D80-191F5E34AE52}" srcOrd="0" destOrd="0" presId="urn:microsoft.com/office/officeart/2011/layout/HexagonRadial"/>
    <dgm:cxn modelId="{42CF66C0-DFFC-423D-BA41-159A366ECF89}" type="presOf" srcId="{3519BC3B-F398-4267-9185-3EA929896A5C}" destId="{61A8C74C-10A4-433D-9566-369BBF1E4AA9}" srcOrd="0" destOrd="0" presId="urn:microsoft.com/office/officeart/2011/layout/HexagonRadial"/>
    <dgm:cxn modelId="{CEA47073-A963-4E74-8192-428E3CAF4346}" type="presParOf" srcId="{A3803A6A-6E5A-4809-8BC9-57454A2344CD}" destId="{9224A210-BD05-4B1D-9BEE-29A5C68CBFF6}" srcOrd="0" destOrd="0" presId="urn:microsoft.com/office/officeart/2011/layout/HexagonRadial"/>
    <dgm:cxn modelId="{F1A1660C-EA9A-4357-A039-F2239F690792}" type="presParOf" srcId="{A3803A6A-6E5A-4809-8BC9-57454A2344CD}" destId="{4F5FA7E8-1EA4-45E6-9717-4736031D8C7C}" srcOrd="1" destOrd="0" presId="urn:microsoft.com/office/officeart/2011/layout/HexagonRadial"/>
    <dgm:cxn modelId="{D86452D2-3A3D-40E1-98ED-F2CACFB21636}" type="presParOf" srcId="{4F5FA7E8-1EA4-45E6-9717-4736031D8C7C}" destId="{1F326D34-325B-48F6-ADE7-1F77B546001F}" srcOrd="0" destOrd="0" presId="urn:microsoft.com/office/officeart/2011/layout/HexagonRadial"/>
    <dgm:cxn modelId="{F12615BC-74FA-4A5E-8133-B37E0F5ACD20}" type="presParOf" srcId="{A3803A6A-6E5A-4809-8BC9-57454A2344CD}" destId="{7994F281-3559-4539-A974-4369D08FE1B4}" srcOrd="2" destOrd="0" presId="urn:microsoft.com/office/officeart/2011/layout/HexagonRadial"/>
    <dgm:cxn modelId="{46A7DB9E-7F39-4731-BE3B-0EB77732346D}" type="presParOf" srcId="{A3803A6A-6E5A-4809-8BC9-57454A2344CD}" destId="{B3D3BCC2-03D4-44B2-A1FC-638662403C13}" srcOrd="3" destOrd="0" presId="urn:microsoft.com/office/officeart/2011/layout/HexagonRadial"/>
    <dgm:cxn modelId="{05FAEBE9-9EA4-44F0-80FF-310422BAE9ED}" type="presParOf" srcId="{B3D3BCC2-03D4-44B2-A1FC-638662403C13}" destId="{308CB892-03C2-4D5D-9D1A-69F6BC42BF0F}" srcOrd="0" destOrd="0" presId="urn:microsoft.com/office/officeart/2011/layout/HexagonRadial"/>
    <dgm:cxn modelId="{6DB1349F-2ED1-4C22-9F98-F9650C274399}" type="presParOf" srcId="{A3803A6A-6E5A-4809-8BC9-57454A2344CD}" destId="{D2F255B6-792C-4E30-914A-5303AA92DD24}" srcOrd="4" destOrd="0" presId="urn:microsoft.com/office/officeart/2011/layout/HexagonRadial"/>
    <dgm:cxn modelId="{7404B804-0662-4C43-9AA8-ACAEC4B03C39}" type="presParOf" srcId="{A3803A6A-6E5A-4809-8BC9-57454A2344CD}" destId="{41F00492-E9E0-46DD-8AF6-900D7DD20CE2}" srcOrd="5" destOrd="0" presId="urn:microsoft.com/office/officeart/2011/layout/HexagonRadial"/>
    <dgm:cxn modelId="{74E3A7C9-657B-40DA-A2AD-CFF42DE24967}" type="presParOf" srcId="{41F00492-E9E0-46DD-8AF6-900D7DD20CE2}" destId="{1A97DC34-A171-4615-BC7C-60616C5F7EB8}" srcOrd="0" destOrd="0" presId="urn:microsoft.com/office/officeart/2011/layout/HexagonRadial"/>
    <dgm:cxn modelId="{9AAACB7B-E428-4B07-8B62-2A1F1C229DF2}" type="presParOf" srcId="{A3803A6A-6E5A-4809-8BC9-57454A2344CD}" destId="{85D44C38-DB94-446A-8064-58F79843B472}" srcOrd="6" destOrd="0" presId="urn:microsoft.com/office/officeart/2011/layout/HexagonRadial"/>
    <dgm:cxn modelId="{A6EFA171-0A41-4121-9A4F-F7A8C61E54C5}" type="presParOf" srcId="{A3803A6A-6E5A-4809-8BC9-57454A2344CD}" destId="{EF317E88-A185-405D-BDE1-6F8671D98111}" srcOrd="7" destOrd="0" presId="urn:microsoft.com/office/officeart/2011/layout/HexagonRadial"/>
    <dgm:cxn modelId="{C0BB049A-7932-427A-9E31-FBF5684A035F}" type="presParOf" srcId="{EF317E88-A185-405D-BDE1-6F8671D98111}" destId="{3058CD9B-8804-434D-AA14-DDF1CB8F5DA1}" srcOrd="0" destOrd="0" presId="urn:microsoft.com/office/officeart/2011/layout/HexagonRadial"/>
    <dgm:cxn modelId="{CD756FFC-9A6A-4DA0-A7BF-FBD60DEA541C}" type="presParOf" srcId="{A3803A6A-6E5A-4809-8BC9-57454A2344CD}" destId="{E7DCBAA1-B11D-4E90-8D80-191F5E34AE52}" srcOrd="8" destOrd="0" presId="urn:microsoft.com/office/officeart/2011/layout/HexagonRadial"/>
    <dgm:cxn modelId="{F892FF78-D465-4B0A-9D9C-966DA22796C2}" type="presParOf" srcId="{A3803A6A-6E5A-4809-8BC9-57454A2344CD}" destId="{1AA113FC-AF95-40E2-AC9F-755A23911A17}" srcOrd="9" destOrd="0" presId="urn:microsoft.com/office/officeart/2011/layout/HexagonRadial"/>
    <dgm:cxn modelId="{49B339DE-35F4-44AC-872A-BEAA5511EC17}" type="presParOf" srcId="{1AA113FC-AF95-40E2-AC9F-755A23911A17}" destId="{EC20FC83-B8DC-4703-864E-0EACCD85D94D}" srcOrd="0" destOrd="0" presId="urn:microsoft.com/office/officeart/2011/layout/HexagonRadial"/>
    <dgm:cxn modelId="{9D96EB7A-2A0F-4DB3-9728-298D7F1717C8}" type="presParOf" srcId="{A3803A6A-6E5A-4809-8BC9-57454A2344CD}" destId="{8E886DD4-8A56-4318-8D06-B148D6FFB7AD}" srcOrd="10" destOrd="0" presId="urn:microsoft.com/office/officeart/2011/layout/HexagonRadial"/>
    <dgm:cxn modelId="{7730908A-A16F-4916-9B23-BDDF30791A9E}" type="presParOf" srcId="{A3803A6A-6E5A-4809-8BC9-57454A2344CD}" destId="{997EB8E2-5E7F-4B95-9AD3-4162A81CC458}" srcOrd="11" destOrd="0" presId="urn:microsoft.com/office/officeart/2011/layout/HexagonRadial"/>
    <dgm:cxn modelId="{FB120E5B-8A69-46AA-8B56-83212B0FDC93}" type="presParOf" srcId="{997EB8E2-5E7F-4B95-9AD3-4162A81CC458}" destId="{17A0712E-4978-4C34-A51E-CEE1D95016F9}" srcOrd="0" destOrd="0" presId="urn:microsoft.com/office/officeart/2011/layout/HexagonRadial"/>
    <dgm:cxn modelId="{0126B5D3-BBA3-4E06-B9E7-CE1686287222}" type="presParOf" srcId="{A3803A6A-6E5A-4809-8BC9-57454A2344CD}" destId="{61A8C74C-10A4-433D-9566-369BBF1E4AA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2A424-634A-4533-8634-A896EB042C75}">
      <dsp:nvSpPr>
        <dsp:cNvPr id="0" name=""/>
        <dsp:cNvSpPr/>
      </dsp:nvSpPr>
      <dsp:spPr>
        <a:xfrm>
          <a:off x="1354666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BC6B5-760A-4960-8FAB-9FB21B0BD4CF}">
      <dsp:nvSpPr>
        <dsp:cNvPr id="0" name=""/>
        <dsp:cNvSpPr/>
      </dsp:nvSpPr>
      <dsp:spPr>
        <a:xfrm>
          <a:off x="1728186" y="308712"/>
          <a:ext cx="2167466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HS Graduation</a:t>
          </a:r>
        </a:p>
      </dsp:txBody>
      <dsp:txXfrm>
        <a:off x="1833993" y="414519"/>
        <a:ext cx="1955852" cy="1955852"/>
      </dsp:txXfrm>
    </dsp:sp>
    <dsp:sp modelId="{2090B09F-2387-4062-9BAB-E495DAC45BDC}">
      <dsp:nvSpPr>
        <dsp:cNvPr id="0" name=""/>
        <dsp:cNvSpPr/>
      </dsp:nvSpPr>
      <dsp:spPr>
        <a:xfrm>
          <a:off x="4253653" y="352213"/>
          <a:ext cx="2167466" cy="2167466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College Admissions</a:t>
          </a:r>
        </a:p>
      </dsp:txBody>
      <dsp:txXfrm>
        <a:off x="4359460" y="458020"/>
        <a:ext cx="1955852" cy="1955852"/>
      </dsp:txXfrm>
    </dsp:sp>
    <dsp:sp modelId="{F840A0DA-4EBA-4A3A-99C1-35B84C88AA5E}">
      <dsp:nvSpPr>
        <dsp:cNvPr id="0" name=""/>
        <dsp:cNvSpPr/>
      </dsp:nvSpPr>
      <dsp:spPr>
        <a:xfrm>
          <a:off x="1706879" y="2898986"/>
          <a:ext cx="2167466" cy="2167466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College &amp; Career Prepared</a:t>
          </a:r>
        </a:p>
      </dsp:txBody>
      <dsp:txXfrm>
        <a:off x="1812686" y="3004793"/>
        <a:ext cx="1955852" cy="1955852"/>
      </dsp:txXfrm>
    </dsp:sp>
    <dsp:sp modelId="{A43CBDB3-766E-4115-8FB3-57CEB5CFA54B}">
      <dsp:nvSpPr>
        <dsp:cNvPr id="0" name=""/>
        <dsp:cNvSpPr/>
      </dsp:nvSpPr>
      <dsp:spPr>
        <a:xfrm>
          <a:off x="4253653" y="2898986"/>
          <a:ext cx="2167466" cy="216746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College &amp; Career Interests</a:t>
          </a:r>
        </a:p>
      </dsp:txBody>
      <dsp:txXfrm>
        <a:off x="4359460" y="3004793"/>
        <a:ext cx="1955852" cy="19558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4A210-BD05-4B1D-9BEE-29A5C68CBFF6}">
      <dsp:nvSpPr>
        <dsp:cNvPr id="0" name=""/>
        <dsp:cNvSpPr/>
      </dsp:nvSpPr>
      <dsp:spPr>
        <a:xfrm>
          <a:off x="3293466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Public Policy</a:t>
          </a:r>
        </a:p>
      </dsp:txBody>
      <dsp:txXfrm>
        <a:off x="3661660" y="2066564"/>
        <a:ext cx="1485474" cy="1284995"/>
      </dsp:txXfrm>
    </dsp:sp>
    <dsp:sp modelId="{308CB892-03C2-4D5D-9D1A-69F6BC42BF0F}">
      <dsp:nvSpPr>
        <dsp:cNvPr id="0" name=""/>
        <dsp:cNvSpPr/>
      </dsp:nvSpPr>
      <dsp:spPr>
        <a:xfrm>
          <a:off x="4684778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4F281-3559-4539-A974-4369D08FE1B4}">
      <dsp:nvSpPr>
        <dsp:cNvPr id="0" name=""/>
        <dsp:cNvSpPr/>
      </dsp:nvSpPr>
      <dsp:spPr>
        <a:xfrm>
          <a:off x="3329880" y="0"/>
          <a:ext cx="2157302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Biomedical Science Pathway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Business Pathway</a:t>
          </a:r>
        </a:p>
      </dsp:txBody>
      <dsp:txXfrm>
        <a:off x="3659667" y="240802"/>
        <a:ext cx="1497728" cy="1093602"/>
      </dsp:txXfrm>
    </dsp:sp>
    <dsp:sp modelId="{1A97DC34-A171-4615-BC7C-60616C5F7EB8}">
      <dsp:nvSpPr>
        <dsp:cNvPr id="0" name=""/>
        <dsp:cNvSpPr/>
      </dsp:nvSpPr>
      <dsp:spPr>
        <a:xfrm>
          <a:off x="5663142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255B6-792C-4E30-914A-5303AA92DD24}">
      <dsp:nvSpPr>
        <dsp:cNvPr id="0" name=""/>
        <dsp:cNvSpPr/>
      </dsp:nvSpPr>
      <dsp:spPr>
        <a:xfrm>
          <a:off x="5086691" y="968857"/>
          <a:ext cx="1983452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Pasadena City College </a:t>
          </a:r>
        </a:p>
      </dsp:txBody>
      <dsp:txXfrm>
        <a:off x="5401991" y="1219260"/>
        <a:ext cx="1352852" cy="1074400"/>
      </dsp:txXfrm>
    </dsp:sp>
    <dsp:sp modelId="{3058CD9B-8804-434D-AA14-DDF1CB8F5DA1}">
      <dsp:nvSpPr>
        <dsp:cNvPr id="0" name=""/>
        <dsp:cNvSpPr/>
      </dsp:nvSpPr>
      <dsp:spPr>
        <a:xfrm>
          <a:off x="4983508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44C38-DB94-446A-8064-58F79843B472}">
      <dsp:nvSpPr>
        <dsp:cNvPr id="0" name=""/>
        <dsp:cNvSpPr/>
      </dsp:nvSpPr>
      <dsp:spPr>
        <a:xfrm>
          <a:off x="5060863" y="2873519"/>
          <a:ext cx="2035108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US Forest Service (DEI) Intern</a:t>
          </a:r>
        </a:p>
      </dsp:txBody>
      <dsp:txXfrm>
        <a:off x="5380467" y="3120898"/>
        <a:ext cx="1395900" cy="1080448"/>
      </dsp:txXfrm>
    </dsp:sp>
    <dsp:sp modelId="{EC20FC83-B8DC-4703-864E-0EACCD85D94D}">
      <dsp:nvSpPr>
        <dsp:cNvPr id="0" name=""/>
        <dsp:cNvSpPr/>
      </dsp:nvSpPr>
      <dsp:spPr>
        <a:xfrm>
          <a:off x="3297600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CBAA1-B11D-4E90-8D80-191F5E34AE52}">
      <dsp:nvSpPr>
        <dsp:cNvPr id="0" name=""/>
        <dsp:cNvSpPr/>
      </dsp:nvSpPr>
      <dsp:spPr>
        <a:xfrm>
          <a:off x="3353323" y="3843460"/>
          <a:ext cx="2110417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HOSA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Environmental Club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American Heart Society</a:t>
          </a:r>
        </a:p>
      </dsp:txBody>
      <dsp:txXfrm>
        <a:off x="3679203" y="4086696"/>
        <a:ext cx="1458657" cy="1088734"/>
      </dsp:txXfrm>
    </dsp:sp>
    <dsp:sp modelId="{17A0712E-4978-4C34-A51E-CEE1D95016F9}">
      <dsp:nvSpPr>
        <dsp:cNvPr id="0" name=""/>
        <dsp:cNvSpPr/>
      </dsp:nvSpPr>
      <dsp:spPr>
        <a:xfrm>
          <a:off x="2303215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86DD4-8A56-4318-8D06-B148D6FFB7AD}">
      <dsp:nvSpPr>
        <dsp:cNvPr id="0" name=""/>
        <dsp:cNvSpPr/>
      </dsp:nvSpPr>
      <dsp:spPr>
        <a:xfrm>
          <a:off x="1742153" y="2874602"/>
          <a:ext cx="197748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St. Marks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Bridgecreek</a:t>
          </a:r>
          <a:r>
            <a:rPr lang="en-US" sz="1800" kern="1200" dirty="0"/>
            <a:t> Senior Home</a:t>
          </a:r>
        </a:p>
      </dsp:txBody>
      <dsp:txXfrm>
        <a:off x="2056955" y="3125365"/>
        <a:ext cx="1347876" cy="1073680"/>
      </dsp:txXfrm>
    </dsp:sp>
    <dsp:sp modelId="{61A8C74C-10A4-433D-9566-369BBF1E4AA9}">
      <dsp:nvSpPr>
        <dsp:cNvPr id="0" name=""/>
        <dsp:cNvSpPr/>
      </dsp:nvSpPr>
      <dsp:spPr>
        <a:xfrm>
          <a:off x="1738147" y="966690"/>
          <a:ext cx="1985492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Donation drives to support bone marrow research</a:t>
          </a:r>
        </a:p>
      </dsp:txBody>
      <dsp:txXfrm>
        <a:off x="2053617" y="1216970"/>
        <a:ext cx="1354552" cy="10746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2491C-CA34-4BB9-BCE2-0393C36F1E35}">
      <dsp:nvSpPr>
        <dsp:cNvPr id="0" name=""/>
        <dsp:cNvSpPr/>
      </dsp:nvSpPr>
      <dsp:spPr>
        <a:xfrm>
          <a:off x="4466492" y="1668457"/>
          <a:ext cx="274221" cy="120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351"/>
              </a:lnTo>
              <a:lnTo>
                <a:pt x="274221" y="12013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EA8AF-E142-4677-9F42-CB63F11F7740}">
      <dsp:nvSpPr>
        <dsp:cNvPr id="0" name=""/>
        <dsp:cNvSpPr/>
      </dsp:nvSpPr>
      <dsp:spPr>
        <a:xfrm>
          <a:off x="4192271" y="1668457"/>
          <a:ext cx="274221" cy="1201351"/>
        </a:xfrm>
        <a:custGeom>
          <a:avLst/>
          <a:gdLst/>
          <a:ahLst/>
          <a:cxnLst/>
          <a:rect l="0" t="0" r="0" b="0"/>
          <a:pathLst>
            <a:path>
              <a:moveTo>
                <a:pt x="274221" y="0"/>
              </a:moveTo>
              <a:lnTo>
                <a:pt x="274221" y="1201351"/>
              </a:lnTo>
              <a:lnTo>
                <a:pt x="0" y="12013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76D9B-04E9-4079-A912-A4E1C52F6BBA}">
      <dsp:nvSpPr>
        <dsp:cNvPr id="0" name=""/>
        <dsp:cNvSpPr/>
      </dsp:nvSpPr>
      <dsp:spPr>
        <a:xfrm>
          <a:off x="4466492" y="1668457"/>
          <a:ext cx="3160076" cy="2402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8481"/>
              </a:lnTo>
              <a:lnTo>
                <a:pt x="3160076" y="2128481"/>
              </a:lnTo>
              <a:lnTo>
                <a:pt x="3160076" y="2402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BADAF-2766-46FB-9085-831914F5B348}">
      <dsp:nvSpPr>
        <dsp:cNvPr id="0" name=""/>
        <dsp:cNvSpPr/>
      </dsp:nvSpPr>
      <dsp:spPr>
        <a:xfrm>
          <a:off x="4420772" y="1668457"/>
          <a:ext cx="91440" cy="24027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2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12915-4B39-4873-9DF8-152173DFF3BC}">
      <dsp:nvSpPr>
        <dsp:cNvPr id="0" name=""/>
        <dsp:cNvSpPr/>
      </dsp:nvSpPr>
      <dsp:spPr>
        <a:xfrm>
          <a:off x="1306416" y="1668457"/>
          <a:ext cx="3160076" cy="2402702"/>
        </a:xfrm>
        <a:custGeom>
          <a:avLst/>
          <a:gdLst/>
          <a:ahLst/>
          <a:cxnLst/>
          <a:rect l="0" t="0" r="0" b="0"/>
          <a:pathLst>
            <a:path>
              <a:moveTo>
                <a:pt x="3160076" y="0"/>
              </a:moveTo>
              <a:lnTo>
                <a:pt x="3160076" y="2128481"/>
              </a:lnTo>
              <a:lnTo>
                <a:pt x="0" y="2128481"/>
              </a:lnTo>
              <a:lnTo>
                <a:pt x="0" y="2402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165FA-9364-4013-8A8A-5866665390B8}">
      <dsp:nvSpPr>
        <dsp:cNvPr id="0" name=""/>
        <dsp:cNvSpPr/>
      </dsp:nvSpPr>
      <dsp:spPr>
        <a:xfrm>
          <a:off x="3160675" y="362641"/>
          <a:ext cx="2611633" cy="1305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392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Principal</a:t>
          </a:r>
        </a:p>
      </dsp:txBody>
      <dsp:txXfrm>
        <a:off x="3160675" y="362641"/>
        <a:ext cx="2611633" cy="1305816"/>
      </dsp:txXfrm>
    </dsp:sp>
    <dsp:sp modelId="{0A50E2D0-0223-4F00-B78C-DDCF9FF8A77F}">
      <dsp:nvSpPr>
        <dsp:cNvPr id="0" name=""/>
        <dsp:cNvSpPr/>
      </dsp:nvSpPr>
      <dsp:spPr>
        <a:xfrm>
          <a:off x="3291257" y="493222"/>
          <a:ext cx="783489" cy="10446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7DB46-52E7-4E63-AA6E-0AF3ED569BA1}">
      <dsp:nvSpPr>
        <dsp:cNvPr id="0" name=""/>
        <dsp:cNvSpPr/>
      </dsp:nvSpPr>
      <dsp:spPr>
        <a:xfrm>
          <a:off x="599" y="4071160"/>
          <a:ext cx="2611633" cy="1305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392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ELA 1 Teachers</a:t>
          </a:r>
        </a:p>
      </dsp:txBody>
      <dsp:txXfrm>
        <a:off x="599" y="4071160"/>
        <a:ext cx="2611633" cy="1305816"/>
      </dsp:txXfrm>
    </dsp:sp>
    <dsp:sp modelId="{F2C8C456-C0D4-498C-94F2-37D490682C1C}">
      <dsp:nvSpPr>
        <dsp:cNvPr id="0" name=""/>
        <dsp:cNvSpPr/>
      </dsp:nvSpPr>
      <dsp:spPr>
        <a:xfrm>
          <a:off x="131181" y="4201741"/>
          <a:ext cx="783489" cy="104465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257BB-E043-4489-9087-1E241E1579E5}">
      <dsp:nvSpPr>
        <dsp:cNvPr id="0" name=""/>
        <dsp:cNvSpPr/>
      </dsp:nvSpPr>
      <dsp:spPr>
        <a:xfrm>
          <a:off x="3160675" y="4071160"/>
          <a:ext cx="2611633" cy="1305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392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FF Teachers</a:t>
          </a:r>
        </a:p>
      </dsp:txBody>
      <dsp:txXfrm>
        <a:off x="3160675" y="4071160"/>
        <a:ext cx="2611633" cy="1305816"/>
      </dsp:txXfrm>
    </dsp:sp>
    <dsp:sp modelId="{D1FDBD05-691E-42D1-9F10-F1FFDA1FC3FA}">
      <dsp:nvSpPr>
        <dsp:cNvPr id="0" name=""/>
        <dsp:cNvSpPr/>
      </dsp:nvSpPr>
      <dsp:spPr>
        <a:xfrm>
          <a:off x="3291257" y="4201741"/>
          <a:ext cx="783489" cy="104465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A0B9E-8B91-4387-9FD4-99B39D68A504}">
      <dsp:nvSpPr>
        <dsp:cNvPr id="0" name=""/>
        <dsp:cNvSpPr/>
      </dsp:nvSpPr>
      <dsp:spPr>
        <a:xfrm>
          <a:off x="6320752" y="4071160"/>
          <a:ext cx="2611633" cy="1305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392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Math 1 Teachers</a:t>
          </a:r>
        </a:p>
      </dsp:txBody>
      <dsp:txXfrm>
        <a:off x="6320752" y="4071160"/>
        <a:ext cx="2611633" cy="1305816"/>
      </dsp:txXfrm>
    </dsp:sp>
    <dsp:sp modelId="{85CE0916-F290-4606-A84D-A8679CC1DB4C}">
      <dsp:nvSpPr>
        <dsp:cNvPr id="0" name=""/>
        <dsp:cNvSpPr/>
      </dsp:nvSpPr>
      <dsp:spPr>
        <a:xfrm>
          <a:off x="6451333" y="4201741"/>
          <a:ext cx="783489" cy="104465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40F8B-AAC7-49A9-9D38-12DD7CCD72BA}">
      <dsp:nvSpPr>
        <dsp:cNvPr id="0" name=""/>
        <dsp:cNvSpPr/>
      </dsp:nvSpPr>
      <dsp:spPr>
        <a:xfrm>
          <a:off x="1580637" y="2216900"/>
          <a:ext cx="2611633" cy="1305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392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ELA Chair</a:t>
          </a:r>
        </a:p>
      </dsp:txBody>
      <dsp:txXfrm>
        <a:off x="1580637" y="2216900"/>
        <a:ext cx="2611633" cy="1305816"/>
      </dsp:txXfrm>
    </dsp:sp>
    <dsp:sp modelId="{CD566FBE-0704-4665-A2E9-38CE741E9C6B}">
      <dsp:nvSpPr>
        <dsp:cNvPr id="0" name=""/>
        <dsp:cNvSpPr/>
      </dsp:nvSpPr>
      <dsp:spPr>
        <a:xfrm>
          <a:off x="1711219" y="2347482"/>
          <a:ext cx="783489" cy="104465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6418B-0ECC-42F5-A25E-3CB211EC58D6}">
      <dsp:nvSpPr>
        <dsp:cNvPr id="0" name=""/>
        <dsp:cNvSpPr/>
      </dsp:nvSpPr>
      <dsp:spPr>
        <a:xfrm>
          <a:off x="4740713" y="2216900"/>
          <a:ext cx="2611633" cy="1305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392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Math Chair</a:t>
          </a:r>
        </a:p>
      </dsp:txBody>
      <dsp:txXfrm>
        <a:off x="4740713" y="2216900"/>
        <a:ext cx="2611633" cy="1305816"/>
      </dsp:txXfrm>
    </dsp:sp>
    <dsp:sp modelId="{939C96D6-C6A9-4875-BDCC-8469BD9B0FE7}">
      <dsp:nvSpPr>
        <dsp:cNvPr id="0" name=""/>
        <dsp:cNvSpPr/>
      </dsp:nvSpPr>
      <dsp:spPr>
        <a:xfrm>
          <a:off x="4871295" y="2347482"/>
          <a:ext cx="783489" cy="104465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2A424-634A-4533-8634-A896EB042C75}">
      <dsp:nvSpPr>
        <dsp:cNvPr id="0" name=""/>
        <dsp:cNvSpPr/>
      </dsp:nvSpPr>
      <dsp:spPr>
        <a:xfrm>
          <a:off x="1354666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BC6B5-760A-4960-8FAB-9FB21B0BD4CF}">
      <dsp:nvSpPr>
        <dsp:cNvPr id="0" name=""/>
        <dsp:cNvSpPr/>
      </dsp:nvSpPr>
      <dsp:spPr>
        <a:xfrm>
          <a:off x="1706879" y="352213"/>
          <a:ext cx="2167466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HS Graduation</a:t>
          </a:r>
        </a:p>
      </dsp:txBody>
      <dsp:txXfrm>
        <a:off x="1812686" y="458020"/>
        <a:ext cx="1955852" cy="1955852"/>
      </dsp:txXfrm>
    </dsp:sp>
    <dsp:sp modelId="{2090B09F-2387-4062-9BAB-E495DAC45BDC}">
      <dsp:nvSpPr>
        <dsp:cNvPr id="0" name=""/>
        <dsp:cNvSpPr/>
      </dsp:nvSpPr>
      <dsp:spPr>
        <a:xfrm>
          <a:off x="4253653" y="352213"/>
          <a:ext cx="2167466" cy="2167466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College Admissions</a:t>
          </a:r>
        </a:p>
      </dsp:txBody>
      <dsp:txXfrm>
        <a:off x="4359460" y="458020"/>
        <a:ext cx="1955852" cy="1955852"/>
      </dsp:txXfrm>
    </dsp:sp>
    <dsp:sp modelId="{F840A0DA-4EBA-4A3A-99C1-35B84C88AA5E}">
      <dsp:nvSpPr>
        <dsp:cNvPr id="0" name=""/>
        <dsp:cNvSpPr/>
      </dsp:nvSpPr>
      <dsp:spPr>
        <a:xfrm>
          <a:off x="1706879" y="2898986"/>
          <a:ext cx="2167466" cy="2167466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College &amp; Career Prepared</a:t>
          </a:r>
        </a:p>
      </dsp:txBody>
      <dsp:txXfrm>
        <a:off x="1812686" y="3004793"/>
        <a:ext cx="1955852" cy="1955852"/>
      </dsp:txXfrm>
    </dsp:sp>
    <dsp:sp modelId="{A43CBDB3-766E-4115-8FB3-57CEB5CFA54B}">
      <dsp:nvSpPr>
        <dsp:cNvPr id="0" name=""/>
        <dsp:cNvSpPr/>
      </dsp:nvSpPr>
      <dsp:spPr>
        <a:xfrm>
          <a:off x="4253653" y="2898986"/>
          <a:ext cx="2167466" cy="216746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College &amp; Career Interests</a:t>
          </a:r>
        </a:p>
      </dsp:txBody>
      <dsp:txXfrm>
        <a:off x="4359460" y="3004793"/>
        <a:ext cx="1955852" cy="1955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00119-C667-4A4C-8B0F-D5412D563C41}">
      <dsp:nvSpPr>
        <dsp:cNvPr id="0" name=""/>
        <dsp:cNvSpPr/>
      </dsp:nvSpPr>
      <dsp:spPr>
        <a:xfrm>
          <a:off x="618395" y="435684"/>
          <a:ext cx="2904195" cy="2904195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B16B5-6F61-4EED-9E47-A1A82BEB0A9A}">
      <dsp:nvSpPr>
        <dsp:cNvPr id="0" name=""/>
        <dsp:cNvSpPr/>
      </dsp:nvSpPr>
      <dsp:spPr>
        <a:xfrm>
          <a:off x="618395" y="435684"/>
          <a:ext cx="2904195" cy="2904195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9096C-B9E1-4CFF-89AF-779C47F8A216}">
      <dsp:nvSpPr>
        <dsp:cNvPr id="0" name=""/>
        <dsp:cNvSpPr/>
      </dsp:nvSpPr>
      <dsp:spPr>
        <a:xfrm>
          <a:off x="618395" y="435684"/>
          <a:ext cx="2904195" cy="2904195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6DD98-5FFC-4415-A4A8-B1C8773F0526}">
      <dsp:nvSpPr>
        <dsp:cNvPr id="0" name=""/>
        <dsp:cNvSpPr/>
      </dsp:nvSpPr>
      <dsp:spPr>
        <a:xfrm>
          <a:off x="618395" y="435684"/>
          <a:ext cx="2904195" cy="2904195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AA8B1-0CF3-4F28-A6B8-FE8A79C72B5F}">
      <dsp:nvSpPr>
        <dsp:cNvPr id="0" name=""/>
        <dsp:cNvSpPr/>
      </dsp:nvSpPr>
      <dsp:spPr>
        <a:xfrm>
          <a:off x="1402233" y="1219522"/>
          <a:ext cx="1336519" cy="13365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SASH</a:t>
          </a:r>
        </a:p>
      </dsp:txBody>
      <dsp:txXfrm>
        <a:off x="1597962" y="1415251"/>
        <a:ext cx="945061" cy="945061"/>
      </dsp:txXfrm>
    </dsp:sp>
    <dsp:sp modelId="{5142AF3C-7E04-45B3-A584-76A708A1E658}">
      <dsp:nvSpPr>
        <dsp:cNvPr id="0" name=""/>
        <dsp:cNvSpPr/>
      </dsp:nvSpPr>
      <dsp:spPr>
        <a:xfrm>
          <a:off x="1602711" y="1582"/>
          <a:ext cx="935563" cy="9355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Program Completer</a:t>
          </a:r>
        </a:p>
      </dsp:txBody>
      <dsp:txXfrm>
        <a:off x="1739721" y="138592"/>
        <a:ext cx="661543" cy="661543"/>
      </dsp:txXfrm>
    </dsp:sp>
    <dsp:sp modelId="{3BBE3E06-D249-4EBC-8F87-2DE6E521DD31}">
      <dsp:nvSpPr>
        <dsp:cNvPr id="0" name=""/>
        <dsp:cNvSpPr/>
      </dsp:nvSpPr>
      <dsp:spPr>
        <a:xfrm>
          <a:off x="3021128" y="1420000"/>
          <a:ext cx="935563" cy="9355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Academic Achievement</a:t>
          </a:r>
        </a:p>
      </dsp:txBody>
      <dsp:txXfrm>
        <a:off x="3158138" y="1557010"/>
        <a:ext cx="661543" cy="661543"/>
      </dsp:txXfrm>
    </dsp:sp>
    <dsp:sp modelId="{152B84E4-3DDD-4CBD-8AD6-D70FA3A71619}">
      <dsp:nvSpPr>
        <dsp:cNvPr id="0" name=""/>
        <dsp:cNvSpPr/>
      </dsp:nvSpPr>
      <dsp:spPr>
        <a:xfrm>
          <a:off x="1602711" y="2838417"/>
          <a:ext cx="935563" cy="9355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College &amp; Career Readiness</a:t>
          </a:r>
        </a:p>
      </dsp:txBody>
      <dsp:txXfrm>
        <a:off x="1739721" y="2975427"/>
        <a:ext cx="661543" cy="661543"/>
      </dsp:txXfrm>
    </dsp:sp>
    <dsp:sp modelId="{32DCC299-F09E-4534-968A-873CC364C25D}">
      <dsp:nvSpPr>
        <dsp:cNvPr id="0" name=""/>
        <dsp:cNvSpPr/>
      </dsp:nvSpPr>
      <dsp:spPr>
        <a:xfrm>
          <a:off x="184293" y="1420000"/>
          <a:ext cx="935563" cy="9355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Honor Societies</a:t>
          </a:r>
        </a:p>
      </dsp:txBody>
      <dsp:txXfrm>
        <a:off x="321303" y="1557010"/>
        <a:ext cx="661543" cy="6615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00119-C667-4A4C-8B0F-D5412D563C41}">
      <dsp:nvSpPr>
        <dsp:cNvPr id="0" name=""/>
        <dsp:cNvSpPr/>
      </dsp:nvSpPr>
      <dsp:spPr>
        <a:xfrm>
          <a:off x="519282" y="435389"/>
          <a:ext cx="2904785" cy="2904785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B16B5-6F61-4EED-9E47-A1A82BEB0A9A}">
      <dsp:nvSpPr>
        <dsp:cNvPr id="0" name=""/>
        <dsp:cNvSpPr/>
      </dsp:nvSpPr>
      <dsp:spPr>
        <a:xfrm>
          <a:off x="519282" y="435389"/>
          <a:ext cx="2904785" cy="2904785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9096C-B9E1-4CFF-89AF-779C47F8A216}">
      <dsp:nvSpPr>
        <dsp:cNvPr id="0" name=""/>
        <dsp:cNvSpPr/>
      </dsp:nvSpPr>
      <dsp:spPr>
        <a:xfrm>
          <a:off x="519282" y="435389"/>
          <a:ext cx="2904785" cy="2904785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6DD98-5FFC-4415-A4A8-B1C8773F0526}">
      <dsp:nvSpPr>
        <dsp:cNvPr id="0" name=""/>
        <dsp:cNvSpPr/>
      </dsp:nvSpPr>
      <dsp:spPr>
        <a:xfrm>
          <a:off x="519282" y="435389"/>
          <a:ext cx="2904785" cy="2904785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AA8B1-0CF3-4F28-A6B8-FE8A79C72B5F}">
      <dsp:nvSpPr>
        <dsp:cNvPr id="0" name=""/>
        <dsp:cNvSpPr/>
      </dsp:nvSpPr>
      <dsp:spPr>
        <a:xfrm>
          <a:off x="1303539" y="1219646"/>
          <a:ext cx="1336271" cy="1336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CORD</a:t>
          </a:r>
        </a:p>
      </dsp:txBody>
      <dsp:txXfrm>
        <a:off x="1499231" y="1415338"/>
        <a:ext cx="944887" cy="944887"/>
      </dsp:txXfrm>
    </dsp:sp>
    <dsp:sp modelId="{5142AF3C-7E04-45B3-A584-76A708A1E658}">
      <dsp:nvSpPr>
        <dsp:cNvPr id="0" name=""/>
        <dsp:cNvSpPr/>
      </dsp:nvSpPr>
      <dsp:spPr>
        <a:xfrm>
          <a:off x="1503979" y="1368"/>
          <a:ext cx="935390" cy="9353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Student Leadership</a:t>
          </a:r>
        </a:p>
      </dsp:txBody>
      <dsp:txXfrm>
        <a:off x="1640964" y="138353"/>
        <a:ext cx="661420" cy="661420"/>
      </dsp:txXfrm>
    </dsp:sp>
    <dsp:sp modelId="{3BBE3E06-D249-4EBC-8F87-2DE6E521DD31}">
      <dsp:nvSpPr>
        <dsp:cNvPr id="0" name=""/>
        <dsp:cNvSpPr/>
      </dsp:nvSpPr>
      <dsp:spPr>
        <a:xfrm>
          <a:off x="2922698" y="1420086"/>
          <a:ext cx="935390" cy="9353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Captain</a:t>
          </a:r>
        </a:p>
      </dsp:txBody>
      <dsp:txXfrm>
        <a:off x="3059683" y="1557071"/>
        <a:ext cx="661420" cy="661420"/>
      </dsp:txXfrm>
    </dsp:sp>
    <dsp:sp modelId="{152B84E4-3DDD-4CBD-8AD6-D70FA3A71619}">
      <dsp:nvSpPr>
        <dsp:cNvPr id="0" name=""/>
        <dsp:cNvSpPr/>
      </dsp:nvSpPr>
      <dsp:spPr>
        <a:xfrm>
          <a:off x="1503979" y="2838805"/>
          <a:ext cx="935390" cy="9353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Club Officer</a:t>
          </a:r>
        </a:p>
      </dsp:txBody>
      <dsp:txXfrm>
        <a:off x="1640964" y="2975790"/>
        <a:ext cx="661420" cy="661420"/>
      </dsp:txXfrm>
    </dsp:sp>
    <dsp:sp modelId="{32DCC299-F09E-4534-968A-873CC364C25D}">
      <dsp:nvSpPr>
        <dsp:cNvPr id="0" name=""/>
        <dsp:cNvSpPr/>
      </dsp:nvSpPr>
      <dsp:spPr>
        <a:xfrm>
          <a:off x="85261" y="1420086"/>
          <a:ext cx="935390" cy="9353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Organization Leader</a:t>
          </a:r>
        </a:p>
      </dsp:txBody>
      <dsp:txXfrm>
        <a:off x="222246" y="1557071"/>
        <a:ext cx="661420" cy="6614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00119-C667-4A4C-8B0F-D5412D563C41}">
      <dsp:nvSpPr>
        <dsp:cNvPr id="0" name=""/>
        <dsp:cNvSpPr/>
      </dsp:nvSpPr>
      <dsp:spPr>
        <a:xfrm>
          <a:off x="445878" y="549625"/>
          <a:ext cx="2970215" cy="297021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B16B5-6F61-4EED-9E47-A1A82BEB0A9A}">
      <dsp:nvSpPr>
        <dsp:cNvPr id="0" name=""/>
        <dsp:cNvSpPr/>
      </dsp:nvSpPr>
      <dsp:spPr>
        <a:xfrm>
          <a:off x="445878" y="549625"/>
          <a:ext cx="2970215" cy="297021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9096C-B9E1-4CFF-89AF-779C47F8A216}">
      <dsp:nvSpPr>
        <dsp:cNvPr id="0" name=""/>
        <dsp:cNvSpPr/>
      </dsp:nvSpPr>
      <dsp:spPr>
        <a:xfrm>
          <a:off x="445878" y="549625"/>
          <a:ext cx="2970215" cy="297021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6DD98-5FFC-4415-A4A8-B1C8773F0526}">
      <dsp:nvSpPr>
        <dsp:cNvPr id="0" name=""/>
        <dsp:cNvSpPr/>
      </dsp:nvSpPr>
      <dsp:spPr>
        <a:xfrm>
          <a:off x="445878" y="549625"/>
          <a:ext cx="2970215" cy="297021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AA8B1-0CF3-4F28-A6B8-FE8A79C72B5F}">
      <dsp:nvSpPr>
        <dsp:cNvPr id="0" name=""/>
        <dsp:cNvSpPr/>
      </dsp:nvSpPr>
      <dsp:spPr>
        <a:xfrm>
          <a:off x="1116313" y="1258422"/>
          <a:ext cx="1629346" cy="15526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MEDAL</a:t>
          </a:r>
        </a:p>
      </dsp:txBody>
      <dsp:txXfrm>
        <a:off x="1354925" y="1485798"/>
        <a:ext cx="1152122" cy="1097869"/>
      </dsp:txXfrm>
    </dsp:sp>
    <dsp:sp modelId="{5142AF3C-7E04-45B3-A584-76A708A1E658}">
      <dsp:nvSpPr>
        <dsp:cNvPr id="0" name=""/>
        <dsp:cNvSpPr/>
      </dsp:nvSpPr>
      <dsp:spPr>
        <a:xfrm>
          <a:off x="1452482" y="105573"/>
          <a:ext cx="957007" cy="957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Clubs</a:t>
          </a:r>
        </a:p>
      </dsp:txBody>
      <dsp:txXfrm>
        <a:off x="1592632" y="245723"/>
        <a:ext cx="676707" cy="676707"/>
      </dsp:txXfrm>
    </dsp:sp>
    <dsp:sp modelId="{3BBE3E06-D249-4EBC-8F87-2DE6E521DD31}">
      <dsp:nvSpPr>
        <dsp:cNvPr id="0" name=""/>
        <dsp:cNvSpPr/>
      </dsp:nvSpPr>
      <dsp:spPr>
        <a:xfrm>
          <a:off x="2903138" y="1556229"/>
          <a:ext cx="957007" cy="957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Competitive Teams</a:t>
          </a:r>
        </a:p>
      </dsp:txBody>
      <dsp:txXfrm>
        <a:off x="3043288" y="1696379"/>
        <a:ext cx="676707" cy="676707"/>
      </dsp:txXfrm>
    </dsp:sp>
    <dsp:sp modelId="{152B84E4-3DDD-4CBD-8AD6-D70FA3A71619}">
      <dsp:nvSpPr>
        <dsp:cNvPr id="0" name=""/>
        <dsp:cNvSpPr/>
      </dsp:nvSpPr>
      <dsp:spPr>
        <a:xfrm>
          <a:off x="1452482" y="3006884"/>
          <a:ext cx="957007" cy="957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Competitive Programs</a:t>
          </a:r>
        </a:p>
      </dsp:txBody>
      <dsp:txXfrm>
        <a:off x="1592632" y="3147034"/>
        <a:ext cx="676707" cy="676707"/>
      </dsp:txXfrm>
    </dsp:sp>
    <dsp:sp modelId="{32DCC299-F09E-4534-968A-873CC364C25D}">
      <dsp:nvSpPr>
        <dsp:cNvPr id="0" name=""/>
        <dsp:cNvSpPr/>
      </dsp:nvSpPr>
      <dsp:spPr>
        <a:xfrm>
          <a:off x="1827" y="1556229"/>
          <a:ext cx="957007" cy="957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Service Organizations</a:t>
          </a:r>
        </a:p>
      </dsp:txBody>
      <dsp:txXfrm>
        <a:off x="141977" y="1696379"/>
        <a:ext cx="676707" cy="6767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2A424-634A-4533-8634-A896EB042C75}">
      <dsp:nvSpPr>
        <dsp:cNvPr id="0" name=""/>
        <dsp:cNvSpPr/>
      </dsp:nvSpPr>
      <dsp:spPr>
        <a:xfrm>
          <a:off x="1354666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BC6B5-760A-4960-8FAB-9FB21B0BD4CF}">
      <dsp:nvSpPr>
        <dsp:cNvPr id="0" name=""/>
        <dsp:cNvSpPr/>
      </dsp:nvSpPr>
      <dsp:spPr>
        <a:xfrm>
          <a:off x="1706879" y="352213"/>
          <a:ext cx="2167466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HS Graduation</a:t>
          </a:r>
        </a:p>
      </dsp:txBody>
      <dsp:txXfrm>
        <a:off x="1812686" y="458020"/>
        <a:ext cx="1955852" cy="1955852"/>
      </dsp:txXfrm>
    </dsp:sp>
    <dsp:sp modelId="{2090B09F-2387-4062-9BAB-E495DAC45BDC}">
      <dsp:nvSpPr>
        <dsp:cNvPr id="0" name=""/>
        <dsp:cNvSpPr/>
      </dsp:nvSpPr>
      <dsp:spPr>
        <a:xfrm>
          <a:off x="4253653" y="352213"/>
          <a:ext cx="2167466" cy="2167466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College Admissions</a:t>
          </a:r>
        </a:p>
      </dsp:txBody>
      <dsp:txXfrm>
        <a:off x="4359460" y="458020"/>
        <a:ext cx="1955852" cy="1955852"/>
      </dsp:txXfrm>
    </dsp:sp>
    <dsp:sp modelId="{F840A0DA-4EBA-4A3A-99C1-35B84C88AA5E}">
      <dsp:nvSpPr>
        <dsp:cNvPr id="0" name=""/>
        <dsp:cNvSpPr/>
      </dsp:nvSpPr>
      <dsp:spPr>
        <a:xfrm>
          <a:off x="1706879" y="2898986"/>
          <a:ext cx="2167466" cy="2167466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College &amp; Career Prepared</a:t>
          </a:r>
        </a:p>
      </dsp:txBody>
      <dsp:txXfrm>
        <a:off x="1812686" y="3004793"/>
        <a:ext cx="1955852" cy="1955852"/>
      </dsp:txXfrm>
    </dsp:sp>
    <dsp:sp modelId="{A43CBDB3-766E-4115-8FB3-57CEB5CFA54B}">
      <dsp:nvSpPr>
        <dsp:cNvPr id="0" name=""/>
        <dsp:cNvSpPr/>
      </dsp:nvSpPr>
      <dsp:spPr>
        <a:xfrm>
          <a:off x="4253653" y="2898986"/>
          <a:ext cx="2167466" cy="216746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College &amp; Career Interests</a:t>
          </a:r>
        </a:p>
      </dsp:txBody>
      <dsp:txXfrm>
        <a:off x="4359460" y="3004793"/>
        <a:ext cx="1955852" cy="1955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4A210-BD05-4B1D-9BEE-29A5C68CBFF6}">
      <dsp:nvSpPr>
        <dsp:cNvPr id="0" name=""/>
        <dsp:cNvSpPr/>
      </dsp:nvSpPr>
      <dsp:spPr>
        <a:xfrm>
          <a:off x="2778168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College &amp; Career GOAL</a:t>
          </a:r>
        </a:p>
      </dsp:txBody>
      <dsp:txXfrm>
        <a:off x="3146362" y="2066564"/>
        <a:ext cx="1485474" cy="1284995"/>
      </dsp:txXfrm>
    </dsp:sp>
    <dsp:sp modelId="{308CB892-03C2-4D5D-9D1A-69F6BC42BF0F}">
      <dsp:nvSpPr>
        <dsp:cNvPr id="0" name=""/>
        <dsp:cNvSpPr/>
      </dsp:nvSpPr>
      <dsp:spPr>
        <a:xfrm>
          <a:off x="4169480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4F281-3559-4539-A974-4369D08FE1B4}">
      <dsp:nvSpPr>
        <dsp:cNvPr id="0" name=""/>
        <dsp:cNvSpPr/>
      </dsp:nvSpPr>
      <dsp:spPr>
        <a:xfrm>
          <a:off x="2814582" y="0"/>
          <a:ext cx="2157302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HS Courses</a:t>
          </a:r>
        </a:p>
      </dsp:txBody>
      <dsp:txXfrm>
        <a:off x="3144369" y="240802"/>
        <a:ext cx="1497728" cy="1093602"/>
      </dsp:txXfrm>
    </dsp:sp>
    <dsp:sp modelId="{1A97DC34-A171-4615-BC7C-60616C5F7EB8}">
      <dsp:nvSpPr>
        <dsp:cNvPr id="0" name=""/>
        <dsp:cNvSpPr/>
      </dsp:nvSpPr>
      <dsp:spPr>
        <a:xfrm>
          <a:off x="5147844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255B6-792C-4E30-914A-5303AA92DD24}">
      <dsp:nvSpPr>
        <dsp:cNvPr id="0" name=""/>
        <dsp:cNvSpPr/>
      </dsp:nvSpPr>
      <dsp:spPr>
        <a:xfrm>
          <a:off x="4571393" y="968857"/>
          <a:ext cx="1983452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College Courses</a:t>
          </a:r>
        </a:p>
      </dsp:txBody>
      <dsp:txXfrm>
        <a:off x="4886693" y="1219260"/>
        <a:ext cx="1352852" cy="1074400"/>
      </dsp:txXfrm>
    </dsp:sp>
    <dsp:sp modelId="{3058CD9B-8804-434D-AA14-DDF1CB8F5DA1}">
      <dsp:nvSpPr>
        <dsp:cNvPr id="0" name=""/>
        <dsp:cNvSpPr/>
      </dsp:nvSpPr>
      <dsp:spPr>
        <a:xfrm>
          <a:off x="4468210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44C38-DB94-446A-8064-58F79843B472}">
      <dsp:nvSpPr>
        <dsp:cNvPr id="0" name=""/>
        <dsp:cNvSpPr/>
      </dsp:nvSpPr>
      <dsp:spPr>
        <a:xfrm>
          <a:off x="4545565" y="2873519"/>
          <a:ext cx="2035108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Internships</a:t>
          </a:r>
        </a:p>
      </dsp:txBody>
      <dsp:txXfrm>
        <a:off x="4865169" y="3120898"/>
        <a:ext cx="1395900" cy="1080448"/>
      </dsp:txXfrm>
    </dsp:sp>
    <dsp:sp modelId="{EC20FC83-B8DC-4703-864E-0EACCD85D94D}">
      <dsp:nvSpPr>
        <dsp:cNvPr id="0" name=""/>
        <dsp:cNvSpPr/>
      </dsp:nvSpPr>
      <dsp:spPr>
        <a:xfrm>
          <a:off x="2782302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CBAA1-B11D-4E90-8D80-191F5E34AE52}">
      <dsp:nvSpPr>
        <dsp:cNvPr id="0" name=""/>
        <dsp:cNvSpPr/>
      </dsp:nvSpPr>
      <dsp:spPr>
        <a:xfrm>
          <a:off x="2838025" y="3843460"/>
          <a:ext cx="2110417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Co-Curricular</a:t>
          </a:r>
        </a:p>
      </dsp:txBody>
      <dsp:txXfrm>
        <a:off x="3163905" y="4086696"/>
        <a:ext cx="1458657" cy="1088734"/>
      </dsp:txXfrm>
    </dsp:sp>
    <dsp:sp modelId="{17A0712E-4978-4C34-A51E-CEE1D95016F9}">
      <dsp:nvSpPr>
        <dsp:cNvPr id="0" name=""/>
        <dsp:cNvSpPr/>
      </dsp:nvSpPr>
      <dsp:spPr>
        <a:xfrm>
          <a:off x="1787917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86DD4-8A56-4318-8D06-B148D6FFB7AD}">
      <dsp:nvSpPr>
        <dsp:cNvPr id="0" name=""/>
        <dsp:cNvSpPr/>
      </dsp:nvSpPr>
      <dsp:spPr>
        <a:xfrm>
          <a:off x="1226855" y="2874602"/>
          <a:ext cx="197748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Employment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Volunteer</a:t>
          </a:r>
        </a:p>
      </dsp:txBody>
      <dsp:txXfrm>
        <a:off x="1541657" y="3125365"/>
        <a:ext cx="1347876" cy="1073680"/>
      </dsp:txXfrm>
    </dsp:sp>
    <dsp:sp modelId="{61A8C74C-10A4-433D-9566-369BBF1E4AA9}">
      <dsp:nvSpPr>
        <dsp:cNvPr id="0" name=""/>
        <dsp:cNvSpPr/>
      </dsp:nvSpPr>
      <dsp:spPr>
        <a:xfrm>
          <a:off x="1222849" y="966690"/>
          <a:ext cx="1985492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Community Service</a:t>
          </a:r>
        </a:p>
      </dsp:txBody>
      <dsp:txXfrm>
        <a:off x="1538319" y="1216970"/>
        <a:ext cx="1354552" cy="10746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4A210-BD05-4B1D-9BEE-29A5C68CBFF6}">
      <dsp:nvSpPr>
        <dsp:cNvPr id="0" name=""/>
        <dsp:cNvSpPr/>
      </dsp:nvSpPr>
      <dsp:spPr>
        <a:xfrm>
          <a:off x="3293466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Linguistics</a:t>
          </a:r>
        </a:p>
      </dsp:txBody>
      <dsp:txXfrm>
        <a:off x="3661660" y="2066564"/>
        <a:ext cx="1485474" cy="1284995"/>
      </dsp:txXfrm>
    </dsp:sp>
    <dsp:sp modelId="{308CB892-03C2-4D5D-9D1A-69F6BC42BF0F}">
      <dsp:nvSpPr>
        <dsp:cNvPr id="0" name=""/>
        <dsp:cNvSpPr/>
      </dsp:nvSpPr>
      <dsp:spPr>
        <a:xfrm>
          <a:off x="4684778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4F281-3559-4539-A974-4369D08FE1B4}">
      <dsp:nvSpPr>
        <dsp:cNvPr id="0" name=""/>
        <dsp:cNvSpPr/>
      </dsp:nvSpPr>
      <dsp:spPr>
        <a:xfrm>
          <a:off x="3329880" y="0"/>
          <a:ext cx="2157302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IB Diploma</a:t>
          </a:r>
        </a:p>
      </dsp:txBody>
      <dsp:txXfrm>
        <a:off x="3659667" y="240802"/>
        <a:ext cx="1497728" cy="1093602"/>
      </dsp:txXfrm>
    </dsp:sp>
    <dsp:sp modelId="{1A97DC34-A171-4615-BC7C-60616C5F7EB8}">
      <dsp:nvSpPr>
        <dsp:cNvPr id="0" name=""/>
        <dsp:cNvSpPr/>
      </dsp:nvSpPr>
      <dsp:spPr>
        <a:xfrm>
          <a:off x="5663142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255B6-792C-4E30-914A-5303AA92DD24}">
      <dsp:nvSpPr>
        <dsp:cNvPr id="0" name=""/>
        <dsp:cNvSpPr/>
      </dsp:nvSpPr>
      <dsp:spPr>
        <a:xfrm>
          <a:off x="5086691" y="968857"/>
          <a:ext cx="1983452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Global Policy, Law, Religion, World Languages</a:t>
          </a:r>
        </a:p>
      </dsp:txBody>
      <dsp:txXfrm>
        <a:off x="5401991" y="1219260"/>
        <a:ext cx="1352852" cy="1074400"/>
      </dsp:txXfrm>
    </dsp:sp>
    <dsp:sp modelId="{3058CD9B-8804-434D-AA14-DDF1CB8F5DA1}">
      <dsp:nvSpPr>
        <dsp:cNvPr id="0" name=""/>
        <dsp:cNvSpPr/>
      </dsp:nvSpPr>
      <dsp:spPr>
        <a:xfrm>
          <a:off x="4983508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44C38-DB94-446A-8064-58F79843B472}">
      <dsp:nvSpPr>
        <dsp:cNvPr id="0" name=""/>
        <dsp:cNvSpPr/>
      </dsp:nvSpPr>
      <dsp:spPr>
        <a:xfrm>
          <a:off x="5060863" y="2873519"/>
          <a:ext cx="2035108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VMA Communications</a:t>
          </a:r>
        </a:p>
      </dsp:txBody>
      <dsp:txXfrm>
        <a:off x="5380467" y="3120898"/>
        <a:ext cx="1395900" cy="1080448"/>
      </dsp:txXfrm>
    </dsp:sp>
    <dsp:sp modelId="{EC20FC83-B8DC-4703-864E-0EACCD85D94D}">
      <dsp:nvSpPr>
        <dsp:cNvPr id="0" name=""/>
        <dsp:cNvSpPr/>
      </dsp:nvSpPr>
      <dsp:spPr>
        <a:xfrm>
          <a:off x="3297600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CBAA1-B11D-4E90-8D80-191F5E34AE52}">
      <dsp:nvSpPr>
        <dsp:cNvPr id="0" name=""/>
        <dsp:cNvSpPr/>
      </dsp:nvSpPr>
      <dsp:spPr>
        <a:xfrm>
          <a:off x="3353323" y="3843460"/>
          <a:ext cx="2110417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Journalism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Mock Trial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Linguacats</a:t>
          </a:r>
          <a:r>
            <a:rPr lang="en-US" sz="1500" kern="1200" dirty="0"/>
            <a:t> Club</a:t>
          </a:r>
        </a:p>
      </dsp:txBody>
      <dsp:txXfrm>
        <a:off x="3679203" y="4086696"/>
        <a:ext cx="1458657" cy="1088734"/>
      </dsp:txXfrm>
    </dsp:sp>
    <dsp:sp modelId="{17A0712E-4978-4C34-A51E-CEE1D95016F9}">
      <dsp:nvSpPr>
        <dsp:cNvPr id="0" name=""/>
        <dsp:cNvSpPr/>
      </dsp:nvSpPr>
      <dsp:spPr>
        <a:xfrm>
          <a:off x="2303215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86DD4-8A56-4318-8D06-B148D6FFB7AD}">
      <dsp:nvSpPr>
        <dsp:cNvPr id="0" name=""/>
        <dsp:cNvSpPr/>
      </dsp:nvSpPr>
      <dsp:spPr>
        <a:xfrm>
          <a:off x="1742153" y="2874602"/>
          <a:ext cx="197748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National Security Language Initiative</a:t>
          </a:r>
        </a:p>
      </dsp:txBody>
      <dsp:txXfrm>
        <a:off x="2056955" y="3125365"/>
        <a:ext cx="1347876" cy="1073680"/>
      </dsp:txXfrm>
    </dsp:sp>
    <dsp:sp modelId="{61A8C74C-10A4-433D-9566-369BBF1E4AA9}">
      <dsp:nvSpPr>
        <dsp:cNvPr id="0" name=""/>
        <dsp:cNvSpPr/>
      </dsp:nvSpPr>
      <dsp:spPr>
        <a:xfrm>
          <a:off x="1738147" y="966690"/>
          <a:ext cx="1985492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Student Senate</a:t>
          </a:r>
        </a:p>
      </dsp:txBody>
      <dsp:txXfrm>
        <a:off x="2053617" y="1216970"/>
        <a:ext cx="1354552" cy="10746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4A210-BD05-4B1D-9BEE-29A5C68CBFF6}">
      <dsp:nvSpPr>
        <dsp:cNvPr id="0" name=""/>
        <dsp:cNvSpPr/>
      </dsp:nvSpPr>
      <dsp:spPr>
        <a:xfrm>
          <a:off x="3293466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Biology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Technology</a:t>
          </a:r>
        </a:p>
      </dsp:txBody>
      <dsp:txXfrm>
        <a:off x="3661660" y="2066564"/>
        <a:ext cx="1485474" cy="1284995"/>
      </dsp:txXfrm>
    </dsp:sp>
    <dsp:sp modelId="{308CB892-03C2-4D5D-9D1A-69F6BC42BF0F}">
      <dsp:nvSpPr>
        <dsp:cNvPr id="0" name=""/>
        <dsp:cNvSpPr/>
      </dsp:nvSpPr>
      <dsp:spPr>
        <a:xfrm>
          <a:off x="4684778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4F281-3559-4539-A974-4369D08FE1B4}">
      <dsp:nvSpPr>
        <dsp:cNvPr id="0" name=""/>
        <dsp:cNvSpPr/>
      </dsp:nvSpPr>
      <dsp:spPr>
        <a:xfrm>
          <a:off x="3329880" y="0"/>
          <a:ext cx="2157302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Biomedical Science Pathway</a:t>
          </a:r>
        </a:p>
      </dsp:txBody>
      <dsp:txXfrm>
        <a:off x="3659667" y="240802"/>
        <a:ext cx="1497728" cy="1093602"/>
      </dsp:txXfrm>
    </dsp:sp>
    <dsp:sp modelId="{1A97DC34-A171-4615-BC7C-60616C5F7EB8}">
      <dsp:nvSpPr>
        <dsp:cNvPr id="0" name=""/>
        <dsp:cNvSpPr/>
      </dsp:nvSpPr>
      <dsp:spPr>
        <a:xfrm>
          <a:off x="5663142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255B6-792C-4E30-914A-5303AA92DD24}">
      <dsp:nvSpPr>
        <dsp:cNvPr id="0" name=""/>
        <dsp:cNvSpPr/>
      </dsp:nvSpPr>
      <dsp:spPr>
        <a:xfrm>
          <a:off x="5086691" y="968857"/>
          <a:ext cx="1983452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General Biology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Marine Biology</a:t>
          </a:r>
        </a:p>
      </dsp:txBody>
      <dsp:txXfrm>
        <a:off x="5401991" y="1219260"/>
        <a:ext cx="1352852" cy="1074400"/>
      </dsp:txXfrm>
    </dsp:sp>
    <dsp:sp modelId="{3058CD9B-8804-434D-AA14-DDF1CB8F5DA1}">
      <dsp:nvSpPr>
        <dsp:cNvPr id="0" name=""/>
        <dsp:cNvSpPr/>
      </dsp:nvSpPr>
      <dsp:spPr>
        <a:xfrm>
          <a:off x="4983508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44C38-DB94-446A-8064-58F79843B472}">
      <dsp:nvSpPr>
        <dsp:cNvPr id="0" name=""/>
        <dsp:cNvSpPr/>
      </dsp:nvSpPr>
      <dsp:spPr>
        <a:xfrm>
          <a:off x="5060863" y="2873519"/>
          <a:ext cx="2035108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UCLA Research Intern</a:t>
          </a:r>
        </a:p>
      </dsp:txBody>
      <dsp:txXfrm>
        <a:off x="5380467" y="3120898"/>
        <a:ext cx="1395900" cy="1080448"/>
      </dsp:txXfrm>
    </dsp:sp>
    <dsp:sp modelId="{EC20FC83-B8DC-4703-864E-0EACCD85D94D}">
      <dsp:nvSpPr>
        <dsp:cNvPr id="0" name=""/>
        <dsp:cNvSpPr/>
      </dsp:nvSpPr>
      <dsp:spPr>
        <a:xfrm>
          <a:off x="3297600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CBAA1-B11D-4E90-8D80-191F5E34AE52}">
      <dsp:nvSpPr>
        <dsp:cNvPr id="0" name=""/>
        <dsp:cNvSpPr/>
      </dsp:nvSpPr>
      <dsp:spPr>
        <a:xfrm>
          <a:off x="3353323" y="3843460"/>
          <a:ext cx="2110417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HOSA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Science Olympiad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Choir</a:t>
          </a:r>
        </a:p>
      </dsp:txBody>
      <dsp:txXfrm>
        <a:off x="3679203" y="4086696"/>
        <a:ext cx="1458657" cy="1088734"/>
      </dsp:txXfrm>
    </dsp:sp>
    <dsp:sp modelId="{17A0712E-4978-4C34-A51E-CEE1D95016F9}">
      <dsp:nvSpPr>
        <dsp:cNvPr id="0" name=""/>
        <dsp:cNvSpPr/>
      </dsp:nvSpPr>
      <dsp:spPr>
        <a:xfrm>
          <a:off x="2303215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86DD4-8A56-4318-8D06-B148D6FFB7AD}">
      <dsp:nvSpPr>
        <dsp:cNvPr id="0" name=""/>
        <dsp:cNvSpPr/>
      </dsp:nvSpPr>
      <dsp:spPr>
        <a:xfrm>
          <a:off x="1742153" y="2874602"/>
          <a:ext cx="197748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VIDA Rescue Adoption Coordinator</a:t>
          </a:r>
          <a:endParaRPr lang="en-US" sz="1800" kern="1200" dirty="0"/>
        </a:p>
      </dsp:txBody>
      <dsp:txXfrm>
        <a:off x="2056955" y="3125365"/>
        <a:ext cx="1347876" cy="1073680"/>
      </dsp:txXfrm>
    </dsp:sp>
    <dsp:sp modelId="{61A8C74C-10A4-433D-9566-369BBF1E4AA9}">
      <dsp:nvSpPr>
        <dsp:cNvPr id="0" name=""/>
        <dsp:cNvSpPr/>
      </dsp:nvSpPr>
      <dsp:spPr>
        <a:xfrm>
          <a:off x="1738147" y="966690"/>
          <a:ext cx="1985492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HOSA @ Mesa Robles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Student Senate</a:t>
          </a:r>
        </a:p>
      </dsp:txBody>
      <dsp:txXfrm>
        <a:off x="2053617" y="1216970"/>
        <a:ext cx="1354552" cy="1074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DA96D8-403C-4533-B8D7-9F79BF899F6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686800-FC70-40F6-BB79-6A76307B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2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05A156-283E-40B1-B145-A7616E669CC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3623B1-6F5A-4AAD-8EFB-021831E71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7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0489-AC19-4C6D-ADF7-B9B523769F9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7D85-1895-4E8A-8C39-1C5E8686A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5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0489-AC19-4C6D-ADF7-B9B523769F9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7D85-1895-4E8A-8C39-1C5E8686A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0489-AC19-4C6D-ADF7-B9B523769F9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7D85-1895-4E8A-8C39-1C5E8686A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47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001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65593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15173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289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5965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0628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5090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681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0489-AC19-4C6D-ADF7-B9B523769F9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7D85-1895-4E8A-8C39-1C5E8686A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43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07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67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8234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0156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605494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8498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8819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4602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220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443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0489-AC19-4C6D-ADF7-B9B523769F9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7D85-1895-4E8A-8C39-1C5E8686A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75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2483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16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0489-AC19-4C6D-ADF7-B9B523769F9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7D85-1895-4E8A-8C39-1C5E8686A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9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0489-AC19-4C6D-ADF7-B9B523769F9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7D85-1895-4E8A-8C39-1C5E8686A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4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0489-AC19-4C6D-ADF7-B9B523769F9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7D85-1895-4E8A-8C39-1C5E8686A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0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0489-AC19-4C6D-ADF7-B9B523769F9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7D85-1895-4E8A-8C39-1C5E8686A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8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0489-AC19-4C6D-ADF7-B9B523769F9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7D85-1895-4E8A-8C39-1C5E8686A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3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0489-AC19-4C6D-ADF7-B9B523769F9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7D85-1895-4E8A-8C39-1C5E8686A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7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E0489-AC19-4C6D-ADF7-B9B523769F9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7D85-1895-4E8A-8C39-1C5E8686A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8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130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21.pn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5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6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dkenfield@hlpusd.k12.ca.us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4302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  <a:latin typeface="Bahnschrift Light" panose="020B0502040204020203" pitchFamily="34" charset="0"/>
              </a:rPr>
              <a:t>	FUTURE WILDCATS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558888" y="6258002"/>
            <a:ext cx="5602941" cy="52998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i="1" dirty="0">
                <a:solidFill>
                  <a:srgbClr val="C00000"/>
                </a:solidFill>
                <a:latin typeface="Corbel" panose="020B0503020204020204" pitchFamily="34" charset="0"/>
              </a:rPr>
              <a:t>Wednesday, February 18, 2026</a:t>
            </a:r>
          </a:p>
        </p:txBody>
      </p:sp>
      <p:pic>
        <p:nvPicPr>
          <p:cNvPr id="7" name="Picture 6" descr="C:\Users\dkenfield\AppData\Local\Microsoft\Windows\INetCache\Content.Outlook\PQTPZKS4\Wildcat logo High Res.jpg">
            <a:extLst>
              <a:ext uri="{FF2B5EF4-FFF2-40B4-BE49-F238E27FC236}">
                <a16:creationId xmlns:a16="http://schemas.microsoft.com/office/drawing/2014/main" id="{58DEA89E-612E-4121-9A87-7E3E4C050CA2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94" y="872302"/>
            <a:ext cx="5686186" cy="4714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369348" y="5199557"/>
            <a:ext cx="5982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Arial Black" panose="020B0A04020102020204" pitchFamily="34" charset="0"/>
              </a:rPr>
              <a:t>WELCOME</a:t>
            </a:r>
          </a:p>
        </p:txBody>
      </p:sp>
      <p:pic>
        <p:nvPicPr>
          <p:cNvPr id="2" name="Picture 1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F55627F5-03B4-C0E0-7D22-B7CE5775F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9"/>
          <a:stretch>
            <a:fillRect/>
          </a:stretch>
        </p:blipFill>
        <p:spPr>
          <a:xfrm>
            <a:off x="98211" y="5480788"/>
            <a:ext cx="1240567" cy="1377211"/>
          </a:xfrm>
          <a:prstGeom prst="rect">
            <a:avLst/>
          </a:prstGeom>
        </p:spPr>
      </p:pic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0172EEF1-2EDA-63CD-2F72-DAAD94618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9"/>
          <a:stretch>
            <a:fillRect/>
          </a:stretch>
        </p:blipFill>
        <p:spPr>
          <a:xfrm>
            <a:off x="1390803" y="5480787"/>
            <a:ext cx="1240566" cy="1377211"/>
          </a:xfrm>
          <a:prstGeom prst="rect">
            <a:avLst/>
          </a:prstGeom>
        </p:spPr>
      </p:pic>
      <p:pic>
        <p:nvPicPr>
          <p:cNvPr id="6" name="Picture 5" descr="A person with long brown hair smiling&#10;&#10;AI-generated content may be incorrect.">
            <a:extLst>
              <a:ext uri="{FF2B5EF4-FFF2-40B4-BE49-F238E27FC236}">
                <a16:creationId xmlns:a16="http://schemas.microsoft.com/office/drawing/2014/main" id="{68F849DE-C604-AE75-9F3A-773AF240CB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9"/>
          <a:stretch>
            <a:fillRect/>
          </a:stretch>
        </p:blipFill>
        <p:spPr>
          <a:xfrm>
            <a:off x="2705132" y="5480786"/>
            <a:ext cx="1240566" cy="1377211"/>
          </a:xfrm>
          <a:prstGeom prst="rect">
            <a:avLst/>
          </a:prstGeom>
        </p:spPr>
      </p:pic>
      <p:pic>
        <p:nvPicPr>
          <p:cNvPr id="9" name="Picture 8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81DCDA92-68C6-5BBF-E522-388762A325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6"/>
          <a:stretch>
            <a:fillRect/>
          </a:stretch>
        </p:blipFill>
        <p:spPr>
          <a:xfrm>
            <a:off x="4001775" y="5480785"/>
            <a:ext cx="1251385" cy="1377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F7CA37-D0C1-F5DD-1734-09066E34B6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" y="1096466"/>
            <a:ext cx="3128950" cy="3911427"/>
          </a:xfrm>
          <a:prstGeom prst="rect">
            <a:avLst/>
          </a:prstGeom>
        </p:spPr>
      </p:pic>
      <p:pic>
        <p:nvPicPr>
          <p:cNvPr id="13" name="Picture 12" descr="A person wearing glasses and a red shirt&#10;&#10;AI-generated content may be incorrect.">
            <a:extLst>
              <a:ext uri="{FF2B5EF4-FFF2-40B4-BE49-F238E27FC236}">
                <a16:creationId xmlns:a16="http://schemas.microsoft.com/office/drawing/2014/main" id="{88607447-1DE3-62E2-FFE4-A8E5FC904E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3"/>
          <a:stretch>
            <a:fillRect/>
          </a:stretch>
        </p:blipFill>
        <p:spPr>
          <a:xfrm>
            <a:off x="3266994" y="1096466"/>
            <a:ext cx="1159485" cy="1288146"/>
          </a:xfrm>
          <a:prstGeom prst="rect">
            <a:avLst/>
          </a:prstGeom>
        </p:spPr>
      </p:pic>
      <p:pic>
        <p:nvPicPr>
          <p:cNvPr id="14" name="Picture 13" descr="A person in a black and yellow shirt&#10;&#10;AI-generated content may be incorrect.">
            <a:extLst>
              <a:ext uri="{FF2B5EF4-FFF2-40B4-BE49-F238E27FC236}">
                <a16:creationId xmlns:a16="http://schemas.microsoft.com/office/drawing/2014/main" id="{8C0BB406-EB2E-20FE-33A4-6849A46198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>
            <a:fillRect/>
          </a:stretch>
        </p:blipFill>
        <p:spPr>
          <a:xfrm>
            <a:off x="3262776" y="2416774"/>
            <a:ext cx="1167920" cy="1288147"/>
          </a:xfrm>
          <a:prstGeom prst="rect">
            <a:avLst/>
          </a:prstGeom>
        </p:spPr>
      </p:pic>
      <p:pic>
        <p:nvPicPr>
          <p:cNvPr id="15" name="Picture 14" descr="A person in a black shirt&#10;&#10;AI-generated content may be incorrect.">
            <a:extLst>
              <a:ext uri="{FF2B5EF4-FFF2-40B4-BE49-F238E27FC236}">
                <a16:creationId xmlns:a16="http://schemas.microsoft.com/office/drawing/2014/main" id="{21FC3D58-4254-B542-F802-A92DA6C16D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3"/>
          <a:stretch>
            <a:fillRect/>
          </a:stretch>
        </p:blipFill>
        <p:spPr>
          <a:xfrm>
            <a:off x="3265360" y="3719746"/>
            <a:ext cx="1162752" cy="12881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627F58-43E4-B0FD-D726-A9409972C1E0}"/>
              </a:ext>
            </a:extLst>
          </p:cNvPr>
          <p:cNvSpPr txBox="1"/>
          <p:nvPr/>
        </p:nvSpPr>
        <p:spPr>
          <a:xfrm>
            <a:off x="233082" y="1096466"/>
            <a:ext cx="2796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ptos Black" panose="020B0004020202020204" pitchFamily="34" charset="0"/>
              </a:rPr>
              <a:t>Dr. Danielle Kenfield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3E215-6CB6-0887-52E9-9B81D2F904F5}"/>
              </a:ext>
            </a:extLst>
          </p:cNvPr>
          <p:cNvSpPr txBox="1"/>
          <p:nvPr/>
        </p:nvSpPr>
        <p:spPr>
          <a:xfrm>
            <a:off x="4405433" y="1463774"/>
            <a:ext cx="2796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 Black" panose="020B0004020202020204" pitchFamily="34" charset="0"/>
              </a:rPr>
              <a:t>Dr. Ho</a:t>
            </a:r>
          </a:p>
          <a:p>
            <a:r>
              <a:rPr lang="en-US" sz="2000" dirty="0">
                <a:latin typeface="Baguet Script" panose="00000500000000000000" pitchFamily="2" charset="0"/>
              </a:rPr>
              <a:t>Student Services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477D91-E017-B6DF-AF68-09D2F6A786EB}"/>
              </a:ext>
            </a:extLst>
          </p:cNvPr>
          <p:cNvSpPr txBox="1"/>
          <p:nvPr/>
        </p:nvSpPr>
        <p:spPr>
          <a:xfrm>
            <a:off x="4405433" y="2623779"/>
            <a:ext cx="2796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 Black" panose="020B0004020202020204" pitchFamily="34" charset="0"/>
              </a:rPr>
              <a:t>Mr. Hopp</a:t>
            </a:r>
          </a:p>
          <a:p>
            <a:r>
              <a:rPr lang="en-US" sz="2000" dirty="0">
                <a:latin typeface="Baguet Script" panose="00000500000000000000" pitchFamily="2" charset="0"/>
              </a:rPr>
              <a:t>Student Support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99AA7E-40C7-C9F5-AA0E-9A78AA55E670}"/>
              </a:ext>
            </a:extLst>
          </p:cNvPr>
          <p:cNvSpPr txBox="1"/>
          <p:nvPr/>
        </p:nvSpPr>
        <p:spPr>
          <a:xfrm>
            <a:off x="4405433" y="3911668"/>
            <a:ext cx="2796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 Black" panose="020B0004020202020204" pitchFamily="34" charset="0"/>
              </a:rPr>
              <a:t>Mr. Purcey</a:t>
            </a:r>
          </a:p>
          <a:p>
            <a:r>
              <a:rPr lang="en-US" sz="2000" dirty="0">
                <a:latin typeface="Baguet Script" panose="00000500000000000000" pitchFamily="2" charset="0"/>
              </a:rPr>
              <a:t>Facilities &amp; Finance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D3378B-3BA8-9DF7-A9A4-928925D7D7E4}"/>
              </a:ext>
            </a:extLst>
          </p:cNvPr>
          <p:cNvSpPr txBox="1"/>
          <p:nvPr/>
        </p:nvSpPr>
        <p:spPr>
          <a:xfrm>
            <a:off x="133946" y="5199557"/>
            <a:ext cx="1240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ptos Black" panose="020B0004020202020204" pitchFamily="34" charset="0"/>
              </a:rPr>
              <a:t>A-GAR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4742D3-E8E3-7F56-3D00-6CA006536462}"/>
              </a:ext>
            </a:extLst>
          </p:cNvPr>
          <p:cNvSpPr txBox="1"/>
          <p:nvPr/>
        </p:nvSpPr>
        <p:spPr>
          <a:xfrm>
            <a:off x="1371358" y="5178062"/>
            <a:ext cx="1240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ptos Black" panose="020B0004020202020204" pitchFamily="34" charset="0"/>
              </a:rPr>
              <a:t>GE-LIN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5F56B6-457E-4F0C-FF52-28E02111EAF2}"/>
              </a:ext>
            </a:extLst>
          </p:cNvPr>
          <p:cNvSpPr txBox="1"/>
          <p:nvPr/>
        </p:nvSpPr>
        <p:spPr>
          <a:xfrm>
            <a:off x="2733169" y="5199557"/>
            <a:ext cx="1240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ptos Black" panose="020B0004020202020204" pitchFamily="34" charset="0"/>
              </a:rPr>
              <a:t>LIU-SAL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F8F94D-23F7-5BA7-79C4-04FCE79D63D7}"/>
              </a:ext>
            </a:extLst>
          </p:cNvPr>
          <p:cNvSpPr txBox="1"/>
          <p:nvPr/>
        </p:nvSpPr>
        <p:spPr>
          <a:xfrm>
            <a:off x="3960352" y="5178062"/>
            <a:ext cx="1240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ptos Black" panose="020B0004020202020204" pitchFamily="34" charset="0"/>
              </a:rPr>
              <a:t>SAM-Z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3B0D4B-B570-F3CF-C100-A03557F77B43}"/>
              </a:ext>
            </a:extLst>
          </p:cNvPr>
          <p:cNvSpPr txBox="1"/>
          <p:nvPr/>
        </p:nvSpPr>
        <p:spPr>
          <a:xfrm>
            <a:off x="233082" y="6387880"/>
            <a:ext cx="100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ptos Black" panose="020B0004020202020204" pitchFamily="34" charset="0"/>
              </a:rPr>
              <a:t>Ortega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98F111-8AC8-90F4-9B62-C426C9DF3862}"/>
              </a:ext>
            </a:extLst>
          </p:cNvPr>
          <p:cNvSpPr txBox="1"/>
          <p:nvPr/>
        </p:nvSpPr>
        <p:spPr>
          <a:xfrm>
            <a:off x="1548136" y="6408625"/>
            <a:ext cx="100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ptos Black" panose="020B0004020202020204" pitchFamily="34" charset="0"/>
              </a:rPr>
              <a:t>Jara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1584F5-F2EC-9CC1-CBCD-979F5EF3C774}"/>
              </a:ext>
            </a:extLst>
          </p:cNvPr>
          <p:cNvSpPr txBox="1"/>
          <p:nvPr/>
        </p:nvSpPr>
        <p:spPr>
          <a:xfrm>
            <a:off x="2866926" y="6457887"/>
            <a:ext cx="100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ptos Black" panose="020B0004020202020204" pitchFamily="34" charset="0"/>
              </a:rPr>
              <a:t>Khan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063D24-C5E5-F11D-BABF-079F9CC326A0}"/>
              </a:ext>
            </a:extLst>
          </p:cNvPr>
          <p:cNvSpPr txBox="1"/>
          <p:nvPr/>
        </p:nvSpPr>
        <p:spPr>
          <a:xfrm>
            <a:off x="3922677" y="6457705"/>
            <a:ext cx="15679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Aptos Black" panose="020B0004020202020204" pitchFamily="34" charset="0"/>
              </a:rPr>
              <a:t>Valenzuela</a:t>
            </a:r>
          </a:p>
        </p:txBody>
      </p:sp>
    </p:spTree>
    <p:extLst>
      <p:ext uri="{BB962C8B-B14F-4D97-AF65-F5344CB8AC3E}">
        <p14:creationId xmlns:p14="http://schemas.microsoft.com/office/powerpoint/2010/main" val="17818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5C54F-FC14-D4B6-C911-536263ED2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0F9C-7DAC-B808-ECA8-0F0CF82EF5D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</a:rPr>
              <a:t>Getting Out of HS – Getting Into College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6F376-4ACF-AA46-F544-EC6C198B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30729"/>
          </a:xfrm>
        </p:spPr>
        <p:txBody>
          <a:bodyPr/>
          <a:lstStyle/>
          <a:p>
            <a:r>
              <a:rPr lang="en-US" dirty="0"/>
              <a:t>HS Graduation Requirements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11FD0-7274-1C44-4E28-F9BB1CCA7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30729"/>
          </a:xfrm>
        </p:spPr>
        <p:txBody>
          <a:bodyPr/>
          <a:lstStyle/>
          <a:p>
            <a:r>
              <a:rPr lang="en-US" dirty="0"/>
              <a:t>UC/CSU Admission Requirements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B58A74-B1FB-93AD-5A4E-77C26E54D8C1}"/>
              </a:ext>
            </a:extLst>
          </p:cNvPr>
          <p:cNvSpPr txBox="1">
            <a:spLocks/>
          </p:cNvSpPr>
          <p:nvPr/>
        </p:nvSpPr>
        <p:spPr>
          <a:xfrm>
            <a:off x="914400" y="6076336"/>
            <a:ext cx="10515600" cy="58947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>
                <a:solidFill>
                  <a:srgbClr val="C00000"/>
                </a:solidFill>
              </a:rPr>
              <a:t>ENGLISH LANGUAGE ARTS (ELA)</a:t>
            </a:r>
          </a:p>
        </p:txBody>
      </p:sp>
      <p:pic>
        <p:nvPicPr>
          <p:cNvPr id="8" name="Picture 7" descr="Leaktite 5-gal. Yellow Bucket (120-Pack)-210667 - The Home Depot">
            <a:extLst>
              <a:ext uri="{FF2B5EF4-FFF2-40B4-BE49-F238E27FC236}">
                <a16:creationId xmlns:a16="http://schemas.microsoft.com/office/drawing/2014/main" id="{7DA521C3-EEFC-8795-E1A7-D9FE6907AD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05" y="3171389"/>
            <a:ext cx="2238632" cy="2238632"/>
          </a:xfrm>
          <a:prstGeom prst="rect">
            <a:avLst/>
          </a:prstGeom>
        </p:spPr>
      </p:pic>
      <p:pic>
        <p:nvPicPr>
          <p:cNvPr id="9" name="Picture 8" descr="Leaktite 5-gal. Yellow Bucket (120-Pack)-210667 - The Home Depot">
            <a:extLst>
              <a:ext uri="{FF2B5EF4-FFF2-40B4-BE49-F238E27FC236}">
                <a16:creationId xmlns:a16="http://schemas.microsoft.com/office/drawing/2014/main" id="{A8A41306-BD5B-32E0-F61B-1FB31EE13A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80" y="3171389"/>
            <a:ext cx="2238632" cy="2238632"/>
          </a:xfrm>
          <a:prstGeom prst="rect">
            <a:avLst/>
          </a:prstGeom>
        </p:spPr>
      </p:pic>
      <p:sp>
        <p:nvSpPr>
          <p:cNvPr id="15" name="Arrow: U-Turn 14">
            <a:extLst>
              <a:ext uri="{FF2B5EF4-FFF2-40B4-BE49-F238E27FC236}">
                <a16:creationId xmlns:a16="http://schemas.microsoft.com/office/drawing/2014/main" id="{F555F327-0AA3-05F1-C3E1-CA954CB1669E}"/>
              </a:ext>
            </a:extLst>
          </p:cNvPr>
          <p:cNvSpPr/>
          <p:nvPr/>
        </p:nvSpPr>
        <p:spPr>
          <a:xfrm flipH="1">
            <a:off x="8404264" y="2551176"/>
            <a:ext cx="2238631" cy="877824"/>
          </a:xfrm>
          <a:prstGeom prst="uturnArrow">
            <a:avLst>
              <a:gd name="adj1" fmla="val 2332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C74FC2-7CC9-6E6B-5097-7122F834B2C8}"/>
              </a:ext>
            </a:extLst>
          </p:cNvPr>
          <p:cNvSpPr txBox="1"/>
          <p:nvPr/>
        </p:nvSpPr>
        <p:spPr>
          <a:xfrm>
            <a:off x="3418681" y="3435022"/>
            <a:ext cx="2649466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English 1 (9)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English 2 (10)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English 3 (11)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English 4 (12)</a:t>
            </a:r>
          </a:p>
        </p:txBody>
      </p:sp>
      <p:sp>
        <p:nvSpPr>
          <p:cNvPr id="17" name="Arrow: U-Turn 16">
            <a:extLst>
              <a:ext uri="{FF2B5EF4-FFF2-40B4-BE49-F238E27FC236}">
                <a16:creationId xmlns:a16="http://schemas.microsoft.com/office/drawing/2014/main" id="{CE7CE51B-4D4F-6D83-35E5-D807A4337A05}"/>
              </a:ext>
            </a:extLst>
          </p:cNvPr>
          <p:cNvSpPr/>
          <p:nvPr/>
        </p:nvSpPr>
        <p:spPr>
          <a:xfrm flipH="1">
            <a:off x="2504783" y="2569551"/>
            <a:ext cx="2238631" cy="877824"/>
          </a:xfrm>
          <a:prstGeom prst="uturnArrow">
            <a:avLst>
              <a:gd name="adj1" fmla="val 2332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FF58FC-3490-E8DE-543C-61C07DC016FE}"/>
              </a:ext>
            </a:extLst>
          </p:cNvPr>
          <p:cNvSpPr txBox="1"/>
          <p:nvPr/>
        </p:nvSpPr>
        <p:spPr>
          <a:xfrm>
            <a:off x="2113540" y="3758272"/>
            <a:ext cx="1186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ELA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4 years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40 credits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94054-817A-1BF4-5D6C-16C3E412B8D6}"/>
              </a:ext>
            </a:extLst>
          </p:cNvPr>
          <p:cNvSpPr txBox="1"/>
          <p:nvPr/>
        </p:nvSpPr>
        <p:spPr>
          <a:xfrm>
            <a:off x="8018371" y="3744327"/>
            <a:ext cx="1186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B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4 years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F7F20B-9B99-0432-1A74-1A1E2AF3A8D4}"/>
              </a:ext>
            </a:extLst>
          </p:cNvPr>
          <p:cNvSpPr txBox="1"/>
          <p:nvPr/>
        </p:nvSpPr>
        <p:spPr>
          <a:xfrm>
            <a:off x="9204620" y="3435022"/>
            <a:ext cx="2649466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English 1 (9)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English 2 (10)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English 3 (11)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English 4 (12)</a:t>
            </a:r>
          </a:p>
        </p:txBody>
      </p:sp>
    </p:spTree>
    <p:extLst>
      <p:ext uri="{BB962C8B-B14F-4D97-AF65-F5344CB8AC3E}">
        <p14:creationId xmlns:p14="http://schemas.microsoft.com/office/powerpoint/2010/main" val="29833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90BC05-2B31-6AF7-05CF-31BCD36C9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81DD8-8E42-5356-261A-87D45BA0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038"/>
            <a:ext cx="8128855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Getting Out of HS </a:t>
            </a:r>
            <a:r>
              <a:rPr lang="en-US" sz="3700" b="1" dirty="0">
                <a:solidFill>
                  <a:srgbClr val="FFFFFF"/>
                </a:solidFill>
              </a:rPr>
              <a:t>&amp; 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Getting Into College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9AF254-7318-ABCB-8753-74293815699C}"/>
              </a:ext>
            </a:extLst>
          </p:cNvPr>
          <p:cNvSpPr txBox="1">
            <a:spLocks/>
          </p:cNvSpPr>
          <p:nvPr/>
        </p:nvSpPr>
        <p:spPr>
          <a:xfrm>
            <a:off x="8321813" y="390832"/>
            <a:ext cx="3677229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ENGLISH LANGUAGE ARTS (ELA)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41C9292-C0B1-A5C8-68F0-9C395161A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704932"/>
              </p:ext>
            </p:extLst>
          </p:nvPr>
        </p:nvGraphicFramePr>
        <p:xfrm>
          <a:off x="778012" y="2080109"/>
          <a:ext cx="10635976" cy="42245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4614">
                  <a:extLst>
                    <a:ext uri="{9D8B030D-6E8A-4147-A177-3AD203B41FA5}">
                      <a16:colId xmlns:a16="http://schemas.microsoft.com/office/drawing/2014/main" val="3920795503"/>
                    </a:ext>
                  </a:extLst>
                </a:gridCol>
                <a:gridCol w="2670454">
                  <a:extLst>
                    <a:ext uri="{9D8B030D-6E8A-4147-A177-3AD203B41FA5}">
                      <a16:colId xmlns:a16="http://schemas.microsoft.com/office/drawing/2014/main" val="396011357"/>
                    </a:ext>
                  </a:extLst>
                </a:gridCol>
                <a:gridCol w="2670454">
                  <a:extLst>
                    <a:ext uri="{9D8B030D-6E8A-4147-A177-3AD203B41FA5}">
                      <a16:colId xmlns:a16="http://schemas.microsoft.com/office/drawing/2014/main" val="415577141"/>
                    </a:ext>
                  </a:extLst>
                </a:gridCol>
                <a:gridCol w="2670454">
                  <a:extLst>
                    <a:ext uri="{9D8B030D-6E8A-4147-A177-3AD203B41FA5}">
                      <a16:colId xmlns:a16="http://schemas.microsoft.com/office/drawing/2014/main" val="110807532"/>
                    </a:ext>
                  </a:extLst>
                </a:gridCol>
              </a:tblGrid>
              <a:tr h="678942"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GRADE 9</a:t>
                      </a:r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GRADE 10</a:t>
                      </a:r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GRADE 11</a:t>
                      </a:r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GRADE 12</a:t>
                      </a:r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val="4122580907"/>
                  </a:ext>
                </a:extLst>
              </a:tr>
              <a:tr h="678942">
                <a:tc>
                  <a:txBody>
                    <a:bodyPr/>
                    <a:lstStyle/>
                    <a:p>
                      <a:pPr algn="ctr"/>
                      <a:r>
                        <a:rPr lang="en-US" sz="3300" b="1"/>
                        <a:t>English 1</a:t>
                      </a:r>
                    </a:p>
                  </a:txBody>
                  <a:tcPr marL="125730" marR="125730" marT="62865" marB="6286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/>
                        <a:t>English 2</a:t>
                      </a:r>
                    </a:p>
                  </a:txBody>
                  <a:tcPr marL="125730" marR="125730" marT="62865" marB="6286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/>
                        <a:t>English 3</a:t>
                      </a:r>
                    </a:p>
                  </a:txBody>
                  <a:tcPr marL="125730" marR="125730" marT="62865" marB="6286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/>
                        <a:t>ERWC </a:t>
                      </a:r>
                    </a:p>
                  </a:txBody>
                  <a:tcPr marL="125730" marR="125730" marT="62865" marB="6286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426313"/>
                  </a:ext>
                </a:extLst>
              </a:tr>
              <a:tr h="1181862"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/>
                        <a:t>English 1H</a:t>
                      </a:r>
                    </a:p>
                    <a:p>
                      <a:pPr algn="ctr"/>
                      <a:r>
                        <a:rPr lang="en-US" sz="3300" b="1" dirty="0"/>
                        <a:t>(AP Route)</a:t>
                      </a:r>
                    </a:p>
                  </a:txBody>
                  <a:tcPr marL="125730" marR="125730" marT="62865" marB="6286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/>
                        <a:t>English 2H</a:t>
                      </a:r>
                    </a:p>
                  </a:txBody>
                  <a:tcPr marL="125730" marR="125730" marT="62865" marB="6286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/>
                        <a:t>AP English Language</a:t>
                      </a:r>
                    </a:p>
                  </a:txBody>
                  <a:tcPr marL="125730" marR="125730" marT="62865" marB="62865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/>
                        <a:t>AP English Literature</a:t>
                      </a:r>
                    </a:p>
                  </a:txBody>
                  <a:tcPr marL="125730" marR="125730" marT="62865" marB="62865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46699"/>
                  </a:ext>
                </a:extLst>
              </a:tr>
              <a:tr h="16847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English 1H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(IB Route)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 marL="125730" marR="125730" marT="62865" marB="6286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/>
                        <a:t>AP English Language</a:t>
                      </a:r>
                    </a:p>
                  </a:txBody>
                  <a:tcPr marL="125730" marR="125730" marT="62865" marB="62865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/>
                        <a:t>IB English Literature HL1</a:t>
                      </a:r>
                    </a:p>
                  </a:txBody>
                  <a:tcPr marL="125730" marR="125730" marT="62865" marB="6286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/>
                        <a:t>IB English Literature HL2</a:t>
                      </a:r>
                    </a:p>
                  </a:txBody>
                  <a:tcPr marL="125730" marR="125730" marT="62865" marB="62865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85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068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9A971-CA45-C1C5-AD89-9337846BE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46EE0EE-AC6E-1316-FF79-1EE5CD271D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943942"/>
              </p:ext>
            </p:extLst>
          </p:nvPr>
        </p:nvGraphicFramePr>
        <p:xfrm>
          <a:off x="232757" y="191193"/>
          <a:ext cx="11554689" cy="64869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5802">
                  <a:extLst>
                    <a:ext uri="{9D8B030D-6E8A-4147-A177-3AD203B41FA5}">
                      <a16:colId xmlns:a16="http://schemas.microsoft.com/office/drawing/2014/main" val="3430082723"/>
                    </a:ext>
                  </a:extLst>
                </a:gridCol>
                <a:gridCol w="1915802">
                  <a:extLst>
                    <a:ext uri="{9D8B030D-6E8A-4147-A177-3AD203B41FA5}">
                      <a16:colId xmlns:a16="http://schemas.microsoft.com/office/drawing/2014/main" val="3822056054"/>
                    </a:ext>
                  </a:extLst>
                </a:gridCol>
                <a:gridCol w="1915802">
                  <a:extLst>
                    <a:ext uri="{9D8B030D-6E8A-4147-A177-3AD203B41FA5}">
                      <a16:colId xmlns:a16="http://schemas.microsoft.com/office/drawing/2014/main" val="2498977668"/>
                    </a:ext>
                  </a:extLst>
                </a:gridCol>
                <a:gridCol w="5807283">
                  <a:extLst>
                    <a:ext uri="{9D8B030D-6E8A-4147-A177-3AD203B41FA5}">
                      <a16:colId xmlns:a16="http://schemas.microsoft.com/office/drawing/2014/main" val="1049482902"/>
                    </a:ext>
                  </a:extLst>
                </a:gridCol>
              </a:tblGrid>
              <a:tr h="6273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GETTING OUT OF HIGH SCHOOL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GETTING INTO COLLEGE/CAREER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57470"/>
                  </a:ext>
                </a:extLst>
              </a:tr>
              <a:tr h="4797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i="0" u="sng" dirty="0">
                          <a:solidFill>
                            <a:schemeClr val="tx1"/>
                          </a:solidFill>
                        </a:rPr>
                        <a:t>High School Graduation Requirements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ptos Serif" panose="02020604070405020304" pitchFamily="18" charset="0"/>
                        </a:rPr>
                        <a:t>GRADES OF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ptos Serif" panose="02020604070405020304" pitchFamily="18" charset="0"/>
                        </a:rPr>
                        <a:t>“D”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ptos Serif" panose="02020604070405020304" pitchFamily="18" charset="0"/>
                        </a:rPr>
                        <a:t> OR HIGHER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sng" dirty="0">
                          <a:solidFill>
                            <a:schemeClr val="tx1"/>
                          </a:solidFill>
                        </a:rPr>
                        <a:t>UC/CSU A-G Requirements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ptos Serif" panose="02020604070405020304" pitchFamily="18" charset="0"/>
                        </a:rPr>
                        <a:t>GRADES OF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ptos Serif" panose="02020604070405020304" pitchFamily="18" charset="0"/>
                        </a:rPr>
                        <a:t>“C”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ptos Serif" panose="02020604070405020304" pitchFamily="18" charset="0"/>
                        </a:rPr>
                        <a:t> OR HIGHER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968993"/>
                  </a:ext>
                </a:extLst>
              </a:tr>
              <a:tr h="44900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Social Science: 3 years (30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A| History/Social Science: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</a:rPr>
                        <a:t> 2 years</a:t>
                      </a:r>
                      <a:endParaRPr lang="en-US" sz="20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96538"/>
                  </a:ext>
                </a:extLst>
              </a:tr>
              <a:tr h="44900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English Language Arts: 4 years (40</a:t>
                      </a:r>
                      <a:r>
                        <a:rPr lang="en-US" sz="2000" b="1" u="none" baseline="0" dirty="0"/>
                        <a:t> credits)</a:t>
                      </a:r>
                      <a:endParaRPr lang="en-US" sz="2000" b="1" u="none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B| English:</a:t>
                      </a:r>
                      <a:r>
                        <a:rPr lang="en-US" sz="2000" b="1" u="none" baseline="0" dirty="0"/>
                        <a:t> 4 years</a:t>
                      </a:r>
                      <a:endParaRPr lang="en-US" sz="2000" b="1" u="none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69694"/>
                  </a:ext>
                </a:extLst>
              </a:tr>
              <a:tr h="44900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Mathematics: 3 years (30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C| Mathematics: 3 years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212007"/>
                  </a:ext>
                </a:extLst>
              </a:tr>
              <a:tr h="44900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Science: 3 years (30 credits)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D| Science: 2 years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297748"/>
                  </a:ext>
                </a:extLst>
              </a:tr>
              <a:tr h="44285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Physical Education: 2 years (20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E| Language Other Than English: 2 years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77282"/>
                  </a:ext>
                </a:extLst>
              </a:tr>
              <a:tr h="44285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/>
                        <a:t>CTE, Language, VAPA:</a:t>
                      </a:r>
                      <a:r>
                        <a:rPr lang="en-US" sz="2000" b="1" u="none" baseline="0" dirty="0"/>
                        <a:t> 2 years (20 credits)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none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36375"/>
                  </a:ext>
                </a:extLst>
              </a:tr>
              <a:tr h="442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sng" baseline="0" dirty="0"/>
                        <a:t>CTE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sng" baseline="0" dirty="0"/>
                        <a:t>LANGUAGE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sng" baseline="0" dirty="0"/>
                        <a:t>VAPA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/>
                        <a:t>F| Visual and Performing Arts: 1 year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658516"/>
                  </a:ext>
                </a:extLst>
              </a:tr>
              <a:tr h="12916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Business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Culinary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Child Development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STEM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Chinese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Korean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Spanish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Drama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Music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Visual Arts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none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839778"/>
                  </a:ext>
                </a:extLst>
              </a:tr>
              <a:tr h="44900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Electives: 6 courses (60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/>
                        <a:t>G | Electives:</a:t>
                      </a:r>
                      <a:r>
                        <a:rPr lang="en-US" sz="2000" b="1" u="none" baseline="0" dirty="0"/>
                        <a:t> 1 year from approved a-g course list</a:t>
                      </a:r>
                      <a:endParaRPr lang="en-US" sz="2000" b="1" u="sng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377956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AAE7671-52E0-1D6B-7155-A0661A027378}"/>
              </a:ext>
            </a:extLst>
          </p:cNvPr>
          <p:cNvSpPr/>
          <p:nvPr/>
        </p:nvSpPr>
        <p:spPr>
          <a:xfrm>
            <a:off x="6470427" y="2514457"/>
            <a:ext cx="4501662" cy="4689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D6B92B-70EB-FE56-94DA-580E87134B4F}"/>
              </a:ext>
            </a:extLst>
          </p:cNvPr>
          <p:cNvSpPr/>
          <p:nvPr/>
        </p:nvSpPr>
        <p:spPr>
          <a:xfrm>
            <a:off x="633560" y="2446801"/>
            <a:ext cx="4686886" cy="5361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06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3E964-F2FE-C97D-1AB4-5F673D31C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E315-8A73-51CA-1174-90F8E900284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</a:rPr>
              <a:t>Getting Out of HS – Getting Into College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D292A-40D0-CB78-BE15-85BDE9450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30729"/>
          </a:xfrm>
        </p:spPr>
        <p:txBody>
          <a:bodyPr/>
          <a:lstStyle/>
          <a:p>
            <a:r>
              <a:rPr lang="en-US" dirty="0"/>
              <a:t>HS Graduation Requirements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52ED3A-9E03-0B5A-EF2E-80CE1A5D2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30729"/>
          </a:xfrm>
        </p:spPr>
        <p:txBody>
          <a:bodyPr/>
          <a:lstStyle/>
          <a:p>
            <a:r>
              <a:rPr lang="en-US" dirty="0"/>
              <a:t>UC/CSU Admission Requirements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B91294-E8FD-43C2-1455-CB2F4F163D79}"/>
              </a:ext>
            </a:extLst>
          </p:cNvPr>
          <p:cNvSpPr txBox="1">
            <a:spLocks/>
          </p:cNvSpPr>
          <p:nvPr/>
        </p:nvSpPr>
        <p:spPr>
          <a:xfrm>
            <a:off x="914400" y="6076336"/>
            <a:ext cx="10515600" cy="58947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>
                <a:solidFill>
                  <a:srgbClr val="C00000"/>
                </a:solidFill>
              </a:rPr>
              <a:t>MATHEMATICS</a:t>
            </a:r>
          </a:p>
        </p:txBody>
      </p:sp>
      <p:pic>
        <p:nvPicPr>
          <p:cNvPr id="8" name="Picture 7" descr="Leaktite 5-gal. Yellow Bucket (120-Pack)-210667 - The Home Depot">
            <a:extLst>
              <a:ext uri="{FF2B5EF4-FFF2-40B4-BE49-F238E27FC236}">
                <a16:creationId xmlns:a16="http://schemas.microsoft.com/office/drawing/2014/main" id="{BB23FCEA-9D48-86E7-0942-66AEC5A8A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05" y="3171389"/>
            <a:ext cx="2238632" cy="2238632"/>
          </a:xfrm>
          <a:prstGeom prst="rect">
            <a:avLst/>
          </a:prstGeom>
        </p:spPr>
      </p:pic>
      <p:pic>
        <p:nvPicPr>
          <p:cNvPr id="9" name="Picture 8" descr="Leaktite 5-gal. Yellow Bucket (120-Pack)-210667 - The Home Depot">
            <a:extLst>
              <a:ext uri="{FF2B5EF4-FFF2-40B4-BE49-F238E27FC236}">
                <a16:creationId xmlns:a16="http://schemas.microsoft.com/office/drawing/2014/main" id="{33FB2D58-BF2F-777C-7271-5A733CC7E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80" y="3171389"/>
            <a:ext cx="2238632" cy="2238632"/>
          </a:xfrm>
          <a:prstGeom prst="rect">
            <a:avLst/>
          </a:prstGeom>
        </p:spPr>
      </p:pic>
      <p:sp>
        <p:nvSpPr>
          <p:cNvPr id="15" name="Arrow: U-Turn 14">
            <a:extLst>
              <a:ext uri="{FF2B5EF4-FFF2-40B4-BE49-F238E27FC236}">
                <a16:creationId xmlns:a16="http://schemas.microsoft.com/office/drawing/2014/main" id="{6EE5956E-1A3B-190D-27DE-D97F4B187E30}"/>
              </a:ext>
            </a:extLst>
          </p:cNvPr>
          <p:cNvSpPr/>
          <p:nvPr/>
        </p:nvSpPr>
        <p:spPr>
          <a:xfrm flipH="1">
            <a:off x="8404264" y="2551176"/>
            <a:ext cx="2238631" cy="877824"/>
          </a:xfrm>
          <a:prstGeom prst="uturnArrow">
            <a:avLst>
              <a:gd name="adj1" fmla="val 2332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D197D-14E5-3897-DCC9-CD20FE757153}"/>
              </a:ext>
            </a:extLst>
          </p:cNvPr>
          <p:cNvSpPr txBox="1"/>
          <p:nvPr/>
        </p:nvSpPr>
        <p:spPr>
          <a:xfrm>
            <a:off x="3418681" y="3435022"/>
            <a:ext cx="2649466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4 YEARS OF MATH IS STRONGLY RECOMMENDED</a:t>
            </a:r>
          </a:p>
        </p:txBody>
      </p:sp>
      <p:sp>
        <p:nvSpPr>
          <p:cNvPr id="17" name="Arrow: U-Turn 16">
            <a:extLst>
              <a:ext uri="{FF2B5EF4-FFF2-40B4-BE49-F238E27FC236}">
                <a16:creationId xmlns:a16="http://schemas.microsoft.com/office/drawing/2014/main" id="{A2C3B44A-319B-3016-7DC8-AB6E7F94236D}"/>
              </a:ext>
            </a:extLst>
          </p:cNvPr>
          <p:cNvSpPr/>
          <p:nvPr/>
        </p:nvSpPr>
        <p:spPr>
          <a:xfrm flipH="1">
            <a:off x="2504783" y="2569551"/>
            <a:ext cx="2238631" cy="877824"/>
          </a:xfrm>
          <a:prstGeom prst="uturnArrow">
            <a:avLst>
              <a:gd name="adj1" fmla="val 2332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68726B-B132-869B-2FAB-02D268D3AE05}"/>
              </a:ext>
            </a:extLst>
          </p:cNvPr>
          <p:cNvSpPr txBox="1"/>
          <p:nvPr/>
        </p:nvSpPr>
        <p:spPr>
          <a:xfrm>
            <a:off x="7937723" y="3738382"/>
            <a:ext cx="1462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Math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3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A3386-12DE-9C67-118F-06240E01AF94}"/>
              </a:ext>
            </a:extLst>
          </p:cNvPr>
          <p:cNvSpPr txBox="1"/>
          <p:nvPr/>
        </p:nvSpPr>
        <p:spPr>
          <a:xfrm>
            <a:off x="9204964" y="3478578"/>
            <a:ext cx="2649466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4 YEARS OF MATH IS STRONGLY RECOMMENDED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F69990-3E83-B77D-E6A9-A4D1CA516F2A}"/>
              </a:ext>
            </a:extLst>
          </p:cNvPr>
          <p:cNvSpPr txBox="1"/>
          <p:nvPr/>
        </p:nvSpPr>
        <p:spPr>
          <a:xfrm>
            <a:off x="2040322" y="3787786"/>
            <a:ext cx="1186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MATH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3 years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30 credits</a:t>
            </a:r>
          </a:p>
        </p:txBody>
      </p:sp>
    </p:spTree>
    <p:extLst>
      <p:ext uri="{BB962C8B-B14F-4D97-AF65-F5344CB8AC3E}">
        <p14:creationId xmlns:p14="http://schemas.microsoft.com/office/powerpoint/2010/main" val="273921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070FAE-7430-C3F6-B99D-7A6CDA7CB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C1812-9EB2-7E80-AC3A-C902C741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8038"/>
            <a:ext cx="7763434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Getting Out of HS – Getting Into College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CB02580-4D93-D08D-EE03-74654C2E6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54174"/>
              </p:ext>
            </p:extLst>
          </p:nvPr>
        </p:nvGraphicFramePr>
        <p:xfrm>
          <a:off x="231910" y="1822348"/>
          <a:ext cx="11728176" cy="45011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2044">
                  <a:extLst>
                    <a:ext uri="{9D8B030D-6E8A-4147-A177-3AD203B41FA5}">
                      <a16:colId xmlns:a16="http://schemas.microsoft.com/office/drawing/2014/main" val="3920795503"/>
                    </a:ext>
                  </a:extLst>
                </a:gridCol>
                <a:gridCol w="2932044">
                  <a:extLst>
                    <a:ext uri="{9D8B030D-6E8A-4147-A177-3AD203B41FA5}">
                      <a16:colId xmlns:a16="http://schemas.microsoft.com/office/drawing/2014/main" val="396011357"/>
                    </a:ext>
                  </a:extLst>
                </a:gridCol>
                <a:gridCol w="2932044">
                  <a:extLst>
                    <a:ext uri="{9D8B030D-6E8A-4147-A177-3AD203B41FA5}">
                      <a16:colId xmlns:a16="http://schemas.microsoft.com/office/drawing/2014/main" val="415577141"/>
                    </a:ext>
                  </a:extLst>
                </a:gridCol>
                <a:gridCol w="2932044">
                  <a:extLst>
                    <a:ext uri="{9D8B030D-6E8A-4147-A177-3AD203B41FA5}">
                      <a16:colId xmlns:a16="http://schemas.microsoft.com/office/drawing/2014/main" val="110807532"/>
                    </a:ext>
                  </a:extLst>
                </a:gridCol>
              </a:tblGrid>
              <a:tr h="678942"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GRADE 9</a:t>
                      </a:r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GRADE 10</a:t>
                      </a:r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GRADE 11</a:t>
                      </a:r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GRADE 12</a:t>
                      </a:r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val="4122580907"/>
                  </a:ext>
                </a:extLst>
              </a:tr>
              <a:tr h="1684782"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/>
                        <a:t>Algebra 1 Algebra 1H</a:t>
                      </a:r>
                    </a:p>
                  </a:txBody>
                  <a:tcPr marL="125730" marR="125730" marT="62865" marB="6286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/>
                        <a:t>Geometry </a:t>
                      </a:r>
                      <a:r>
                        <a:rPr lang="en-US" sz="3300" b="1" dirty="0" err="1"/>
                        <a:t>Geometry</a:t>
                      </a:r>
                      <a:r>
                        <a:rPr lang="en-US" sz="3300" b="1" dirty="0"/>
                        <a:t> H</a:t>
                      </a:r>
                    </a:p>
                  </a:txBody>
                  <a:tcPr marL="125730" marR="125730" marT="62865" marB="6286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/>
                        <a:t>Algebra 2</a:t>
                      </a:r>
                    </a:p>
                    <a:p>
                      <a:pPr algn="ctr"/>
                      <a:r>
                        <a:rPr lang="en-US" sz="3300" b="1" dirty="0"/>
                        <a:t>Algebra 2H</a:t>
                      </a:r>
                    </a:p>
                  </a:txBody>
                  <a:tcPr marL="125730" marR="125730" marT="62865" marB="6286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 err="1"/>
                        <a:t>PreCalculus</a:t>
                      </a:r>
                      <a:endParaRPr lang="en-US" sz="3300" b="1" dirty="0"/>
                    </a:p>
                    <a:p>
                      <a:pPr algn="ctr"/>
                      <a:r>
                        <a:rPr lang="en-US" sz="3300" b="1" dirty="0"/>
                        <a:t>AP </a:t>
                      </a:r>
                      <a:r>
                        <a:rPr lang="en-US" sz="3300" b="1" dirty="0" err="1"/>
                        <a:t>PreCalculus</a:t>
                      </a:r>
                      <a:endParaRPr lang="en-US" sz="3300" b="1" dirty="0"/>
                    </a:p>
                    <a:p>
                      <a:pPr algn="ctr"/>
                      <a:r>
                        <a:rPr lang="en-US" sz="3300" b="1" dirty="0"/>
                        <a:t>IB MAI</a:t>
                      </a:r>
                    </a:p>
                  </a:txBody>
                  <a:tcPr marL="125730" marR="125730" marT="62865" marB="6286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426313"/>
                  </a:ext>
                </a:extLst>
              </a:tr>
              <a:tr h="1684782"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/>
                        <a:t>Math 2</a:t>
                      </a:r>
                    </a:p>
                    <a:p>
                      <a:pPr algn="ctr"/>
                      <a:r>
                        <a:rPr lang="en-US" sz="3300" b="1" dirty="0"/>
                        <a:t>Math 2H</a:t>
                      </a:r>
                    </a:p>
                  </a:txBody>
                  <a:tcPr marL="125730" marR="125730" marT="62865" marB="6286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/>
                        <a:t>Math 3</a:t>
                      </a:r>
                    </a:p>
                    <a:p>
                      <a:pPr algn="ctr"/>
                      <a:r>
                        <a:rPr lang="en-US" sz="3300" b="1" dirty="0"/>
                        <a:t>Math 3H</a:t>
                      </a:r>
                    </a:p>
                  </a:txBody>
                  <a:tcPr marL="125730" marR="125730" marT="62865" marB="6286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 err="1"/>
                        <a:t>PreCalculus</a:t>
                      </a:r>
                      <a:endParaRPr lang="en-US" sz="3300" b="1" dirty="0"/>
                    </a:p>
                    <a:p>
                      <a:pPr algn="ctr"/>
                      <a:r>
                        <a:rPr lang="en-US" sz="3300" b="1" dirty="0"/>
                        <a:t>AP </a:t>
                      </a:r>
                      <a:r>
                        <a:rPr lang="en-US" sz="3300" b="1" dirty="0" err="1"/>
                        <a:t>PreCalculus</a:t>
                      </a:r>
                      <a:endParaRPr lang="en-US" sz="3300" b="1" dirty="0"/>
                    </a:p>
                    <a:p>
                      <a:pPr algn="ctr"/>
                      <a:r>
                        <a:rPr lang="en-US" sz="3300" b="1" dirty="0"/>
                        <a:t>IB MAI </a:t>
                      </a:r>
                    </a:p>
                  </a:txBody>
                  <a:tcPr marL="125730" marR="125730" marT="62865" marB="6286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/>
                        <a:t>Statistics</a:t>
                      </a:r>
                    </a:p>
                    <a:p>
                      <a:pPr algn="ctr"/>
                      <a:r>
                        <a:rPr lang="en-US" sz="3300" b="1" dirty="0"/>
                        <a:t>AP Statistics</a:t>
                      </a:r>
                    </a:p>
                    <a:p>
                      <a:pPr algn="ctr"/>
                      <a:r>
                        <a:rPr lang="en-US" sz="3300" b="1" dirty="0"/>
                        <a:t>AP Calculus AB</a:t>
                      </a:r>
                    </a:p>
                    <a:p>
                      <a:pPr algn="ctr"/>
                      <a:r>
                        <a:rPr lang="en-US" sz="3300" b="1" dirty="0"/>
                        <a:t>AP Calculus BC</a:t>
                      </a:r>
                    </a:p>
                  </a:txBody>
                  <a:tcPr marL="125730" marR="125730" marT="62865" marB="62865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4669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727D96E-B3AA-0FD1-542D-010A32B57C10}"/>
              </a:ext>
            </a:extLst>
          </p:cNvPr>
          <p:cNvSpPr txBox="1">
            <a:spLocks/>
          </p:cNvSpPr>
          <p:nvPr/>
        </p:nvSpPr>
        <p:spPr>
          <a:xfrm>
            <a:off x="8321813" y="390832"/>
            <a:ext cx="3677229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MATHEMATICS</a:t>
            </a:r>
          </a:p>
        </p:txBody>
      </p:sp>
    </p:spTree>
    <p:extLst>
      <p:ext uri="{BB962C8B-B14F-4D97-AF65-F5344CB8AC3E}">
        <p14:creationId xmlns:p14="http://schemas.microsoft.com/office/powerpoint/2010/main" val="1994598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7F0B3-EC57-AE00-62C9-295CC62BB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4B5C41-E78B-0375-3352-68C86280E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044909"/>
              </p:ext>
            </p:extLst>
          </p:nvPr>
        </p:nvGraphicFramePr>
        <p:xfrm>
          <a:off x="249383" y="166255"/>
          <a:ext cx="11395446" cy="63369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89399">
                  <a:extLst>
                    <a:ext uri="{9D8B030D-6E8A-4147-A177-3AD203B41FA5}">
                      <a16:colId xmlns:a16="http://schemas.microsoft.com/office/drawing/2014/main" val="3430082723"/>
                    </a:ext>
                  </a:extLst>
                </a:gridCol>
                <a:gridCol w="1889399">
                  <a:extLst>
                    <a:ext uri="{9D8B030D-6E8A-4147-A177-3AD203B41FA5}">
                      <a16:colId xmlns:a16="http://schemas.microsoft.com/office/drawing/2014/main" val="3822056054"/>
                    </a:ext>
                  </a:extLst>
                </a:gridCol>
                <a:gridCol w="1889399">
                  <a:extLst>
                    <a:ext uri="{9D8B030D-6E8A-4147-A177-3AD203B41FA5}">
                      <a16:colId xmlns:a16="http://schemas.microsoft.com/office/drawing/2014/main" val="2498977668"/>
                    </a:ext>
                  </a:extLst>
                </a:gridCol>
                <a:gridCol w="5727249">
                  <a:extLst>
                    <a:ext uri="{9D8B030D-6E8A-4147-A177-3AD203B41FA5}">
                      <a16:colId xmlns:a16="http://schemas.microsoft.com/office/drawing/2014/main" val="1049482902"/>
                    </a:ext>
                  </a:extLst>
                </a:gridCol>
              </a:tblGrid>
              <a:tr h="62981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GETTING OUT OF HIGH SCHOOL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GETTING INTO COLLEGE/CAREER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57470"/>
                  </a:ext>
                </a:extLst>
              </a:tr>
              <a:tr h="48162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i="0" u="sng" dirty="0">
                          <a:solidFill>
                            <a:schemeClr val="tx1"/>
                          </a:solidFill>
                        </a:rPr>
                        <a:t>High School Graduation Requirements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GRADES OF </a:t>
                      </a:r>
                      <a:r>
                        <a:rPr lang="en-US" sz="2400" b="1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“D”</a:t>
                      </a: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 OR HIGHER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sng" dirty="0">
                          <a:solidFill>
                            <a:schemeClr val="tx1"/>
                          </a:solidFill>
                        </a:rPr>
                        <a:t>UC/CSU A-G Requirements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GRADES OF </a:t>
                      </a:r>
                      <a:r>
                        <a:rPr lang="en-US" sz="2400" b="1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“C”</a:t>
                      </a: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 OR HIGHER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968993"/>
                  </a:ext>
                </a:extLst>
              </a:tr>
              <a:tr h="450751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u="none" dirty="0"/>
                        <a:t>Social Science: 3 years (30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>
                          <a:solidFill>
                            <a:schemeClr val="tx1"/>
                          </a:solidFill>
                        </a:rPr>
                        <a:t>A| History/Social Science:</a:t>
                      </a:r>
                      <a:r>
                        <a:rPr lang="en-US" b="1" u="none" baseline="0" dirty="0">
                          <a:solidFill>
                            <a:schemeClr val="tx1"/>
                          </a:solidFill>
                        </a:rPr>
                        <a:t> 2 years</a:t>
                      </a:r>
                      <a:endParaRPr lang="en-US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96538"/>
                  </a:ext>
                </a:extLst>
              </a:tr>
              <a:tr h="450751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u="none" dirty="0"/>
                        <a:t>English Language Arts: 4 years (40</a:t>
                      </a:r>
                      <a:r>
                        <a:rPr lang="en-US" b="1" u="none" baseline="0" dirty="0"/>
                        <a:t> credits)</a:t>
                      </a:r>
                      <a:endParaRPr lang="en-US" b="1" u="none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/>
                        <a:t>B| English:</a:t>
                      </a:r>
                      <a:r>
                        <a:rPr lang="en-US" b="1" u="none" baseline="0" dirty="0"/>
                        <a:t> 4 years</a:t>
                      </a:r>
                      <a:endParaRPr lang="en-US" b="1" u="none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69694"/>
                  </a:ext>
                </a:extLst>
              </a:tr>
              <a:tr h="450751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u="none" dirty="0"/>
                        <a:t>Mathematics: 3 years (30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/>
                        <a:t>C| Mathematics: 3 years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212007"/>
                  </a:ext>
                </a:extLst>
              </a:tr>
              <a:tr h="450751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u="none" dirty="0">
                          <a:solidFill>
                            <a:schemeClr val="tx1"/>
                          </a:solidFill>
                        </a:rPr>
                        <a:t>Science: 3 years (30 credits)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>
                          <a:solidFill>
                            <a:schemeClr val="tx1"/>
                          </a:solidFill>
                        </a:rPr>
                        <a:t>D| Science: 2 years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297748"/>
                  </a:ext>
                </a:extLst>
              </a:tr>
              <a:tr h="444577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u="none" dirty="0"/>
                        <a:t>Physical Education: 2 years (20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E| Language Other Than English: 2 years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77282"/>
                  </a:ext>
                </a:extLst>
              </a:tr>
              <a:tr h="44457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none" dirty="0"/>
                        <a:t>CTE, Language, VAPA:</a:t>
                      </a:r>
                      <a:r>
                        <a:rPr lang="en-US" b="1" u="none" baseline="0" dirty="0"/>
                        <a:t> 2 years (20 credits)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none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36375"/>
                  </a:ext>
                </a:extLst>
              </a:tr>
              <a:tr h="444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u="sng" baseline="0" dirty="0"/>
                        <a:t>CTE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u="sng" baseline="0" dirty="0"/>
                        <a:t>LANGUAGE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u="sng" baseline="0" dirty="0"/>
                        <a:t>VAPA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none" dirty="0"/>
                        <a:t>F| Visual and Performing Arts: 1 year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658516"/>
                  </a:ext>
                </a:extLst>
              </a:tr>
              <a:tr h="12966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baseline="0" dirty="0"/>
                        <a:t>Business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baseline="0" dirty="0"/>
                        <a:t>Culinary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baseline="0" dirty="0"/>
                        <a:t>Child Development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baseline="0" dirty="0"/>
                        <a:t>STEM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baseline="0" dirty="0"/>
                        <a:t>Chinese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baseline="0" dirty="0"/>
                        <a:t>Korean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baseline="0" dirty="0"/>
                        <a:t>Spanish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baseline="0" dirty="0"/>
                        <a:t>Drama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baseline="0" dirty="0"/>
                        <a:t>Music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baseline="0" dirty="0"/>
                        <a:t>Visual Arts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none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839778"/>
                  </a:ext>
                </a:extLst>
              </a:tr>
              <a:tr h="45075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Electives: 6 courses (60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none" dirty="0"/>
                        <a:t>G | Electives:</a:t>
                      </a:r>
                      <a:r>
                        <a:rPr lang="en-US" b="1" u="none" baseline="0" dirty="0"/>
                        <a:t> 1 year from approved a-g course list</a:t>
                      </a:r>
                      <a:endParaRPr lang="en-US" b="1" u="sng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377956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4B06D5D9-C061-B477-8EE7-22C6D6AEABAC}"/>
              </a:ext>
            </a:extLst>
          </p:cNvPr>
          <p:cNvSpPr/>
          <p:nvPr/>
        </p:nvSpPr>
        <p:spPr>
          <a:xfrm>
            <a:off x="6659827" y="2979655"/>
            <a:ext cx="4501662" cy="4689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A7B883-5FCD-B033-F9B3-0D5A2426B19E}"/>
              </a:ext>
            </a:extLst>
          </p:cNvPr>
          <p:cNvSpPr/>
          <p:nvPr/>
        </p:nvSpPr>
        <p:spPr>
          <a:xfrm>
            <a:off x="908431" y="2970690"/>
            <a:ext cx="4501662" cy="4689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0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7275E-18B2-1B9E-A32D-B105E6B65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3FCD1-4FC8-FEE1-E11E-04675A4F8C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</a:rPr>
              <a:t>Getting Out of HS – Getting Into College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C9F38-356D-7BE8-8DEC-59DC8B38E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30729"/>
          </a:xfrm>
        </p:spPr>
        <p:txBody>
          <a:bodyPr/>
          <a:lstStyle/>
          <a:p>
            <a:r>
              <a:rPr lang="en-US" dirty="0"/>
              <a:t>HS Graduation Requirements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F9F80-D9E3-A27B-5CD7-AC6368BBC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30729"/>
          </a:xfrm>
        </p:spPr>
        <p:txBody>
          <a:bodyPr/>
          <a:lstStyle/>
          <a:p>
            <a:r>
              <a:rPr lang="en-US" dirty="0"/>
              <a:t>UC/CSU Admission Requirements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0DC762-7B98-F858-BC52-EF99C304D31F}"/>
              </a:ext>
            </a:extLst>
          </p:cNvPr>
          <p:cNvSpPr txBox="1">
            <a:spLocks/>
          </p:cNvSpPr>
          <p:nvPr/>
        </p:nvSpPr>
        <p:spPr>
          <a:xfrm>
            <a:off x="914400" y="6076336"/>
            <a:ext cx="10515600" cy="58947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>
                <a:solidFill>
                  <a:srgbClr val="C00000"/>
                </a:solidFill>
              </a:rPr>
              <a:t>SCIENCE</a:t>
            </a:r>
          </a:p>
        </p:txBody>
      </p:sp>
      <p:pic>
        <p:nvPicPr>
          <p:cNvPr id="8" name="Picture 7" descr="Leaktite 5-gal. Yellow Bucket (120-Pack)-210667 - The Home Depot">
            <a:extLst>
              <a:ext uri="{FF2B5EF4-FFF2-40B4-BE49-F238E27FC236}">
                <a16:creationId xmlns:a16="http://schemas.microsoft.com/office/drawing/2014/main" id="{11C277A4-E257-D9E9-D33B-AD2DBCD6E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05" y="3171389"/>
            <a:ext cx="2238632" cy="2238632"/>
          </a:xfrm>
          <a:prstGeom prst="rect">
            <a:avLst/>
          </a:prstGeom>
        </p:spPr>
      </p:pic>
      <p:pic>
        <p:nvPicPr>
          <p:cNvPr id="9" name="Picture 8" descr="Leaktite 5-gal. Yellow Bucket (120-Pack)-210667 - The Home Depot">
            <a:extLst>
              <a:ext uri="{FF2B5EF4-FFF2-40B4-BE49-F238E27FC236}">
                <a16:creationId xmlns:a16="http://schemas.microsoft.com/office/drawing/2014/main" id="{A2DDDF93-B0A6-BCEF-1FD4-C6A7EFEC59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80" y="3171389"/>
            <a:ext cx="2238632" cy="2238632"/>
          </a:xfrm>
          <a:prstGeom prst="rect">
            <a:avLst/>
          </a:prstGeom>
        </p:spPr>
      </p:pic>
      <p:sp>
        <p:nvSpPr>
          <p:cNvPr id="15" name="Arrow: U-Turn 14">
            <a:extLst>
              <a:ext uri="{FF2B5EF4-FFF2-40B4-BE49-F238E27FC236}">
                <a16:creationId xmlns:a16="http://schemas.microsoft.com/office/drawing/2014/main" id="{8C1FF721-13CF-E5A3-AAA3-1B23EEEA3CA8}"/>
              </a:ext>
            </a:extLst>
          </p:cNvPr>
          <p:cNvSpPr/>
          <p:nvPr/>
        </p:nvSpPr>
        <p:spPr>
          <a:xfrm flipH="1">
            <a:off x="8404264" y="2551176"/>
            <a:ext cx="2238631" cy="877824"/>
          </a:xfrm>
          <a:prstGeom prst="uturnArrow">
            <a:avLst>
              <a:gd name="adj1" fmla="val 2332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U-Turn 16">
            <a:extLst>
              <a:ext uri="{FF2B5EF4-FFF2-40B4-BE49-F238E27FC236}">
                <a16:creationId xmlns:a16="http://schemas.microsoft.com/office/drawing/2014/main" id="{ADDA3930-CA77-9FF3-68C3-7AA16C48AC5D}"/>
              </a:ext>
            </a:extLst>
          </p:cNvPr>
          <p:cNvSpPr/>
          <p:nvPr/>
        </p:nvSpPr>
        <p:spPr>
          <a:xfrm flipH="1">
            <a:off x="2504783" y="2569551"/>
            <a:ext cx="2238631" cy="877824"/>
          </a:xfrm>
          <a:prstGeom prst="uturnArrow">
            <a:avLst>
              <a:gd name="adj1" fmla="val 2332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8D215-B698-1332-5F4E-931318FEB2CD}"/>
              </a:ext>
            </a:extLst>
          </p:cNvPr>
          <p:cNvSpPr txBox="1"/>
          <p:nvPr/>
        </p:nvSpPr>
        <p:spPr>
          <a:xfrm>
            <a:off x="7857992" y="3809564"/>
            <a:ext cx="150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D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Science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2 years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2457F-13AA-5809-1240-A319E1D75787}"/>
              </a:ext>
            </a:extLst>
          </p:cNvPr>
          <p:cNvSpPr txBox="1"/>
          <p:nvPr/>
        </p:nvSpPr>
        <p:spPr>
          <a:xfrm>
            <a:off x="1937311" y="3764116"/>
            <a:ext cx="1462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SCIENCE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3 years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30 credits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1ECD52-11C6-C814-593D-C9284CCA77BC}"/>
              </a:ext>
            </a:extLst>
          </p:cNvPr>
          <p:cNvSpPr txBox="1"/>
          <p:nvPr/>
        </p:nvSpPr>
        <p:spPr>
          <a:xfrm>
            <a:off x="3418681" y="3435022"/>
            <a:ext cx="2649466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Life Science (9)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Physical Science (10)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Life or Physical (11)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BF57B9-C79E-6680-73D7-E7F871B21838}"/>
              </a:ext>
            </a:extLst>
          </p:cNvPr>
          <p:cNvSpPr txBox="1"/>
          <p:nvPr/>
        </p:nvSpPr>
        <p:spPr>
          <a:xfrm>
            <a:off x="9141181" y="3609028"/>
            <a:ext cx="264946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Life Science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Physical Science </a:t>
            </a:r>
          </a:p>
        </p:txBody>
      </p:sp>
    </p:spTree>
    <p:extLst>
      <p:ext uri="{BB962C8B-B14F-4D97-AF65-F5344CB8AC3E}">
        <p14:creationId xmlns:p14="http://schemas.microsoft.com/office/powerpoint/2010/main" val="38064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766437-9C12-79A6-46FB-4927D5397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78005-144B-CF30-9A31-11F36179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1" y="248038"/>
            <a:ext cx="7945120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Getting Out of HS – Getting Into College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1D69A6E-2191-5AFD-1D82-22457AFF7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049730"/>
              </p:ext>
            </p:extLst>
          </p:nvPr>
        </p:nvGraphicFramePr>
        <p:xfrm>
          <a:off x="212837" y="1655276"/>
          <a:ext cx="11766322" cy="51033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7700">
                  <a:extLst>
                    <a:ext uri="{9D8B030D-6E8A-4147-A177-3AD203B41FA5}">
                      <a16:colId xmlns:a16="http://schemas.microsoft.com/office/drawing/2014/main" val="3920795503"/>
                    </a:ext>
                  </a:extLst>
                </a:gridCol>
                <a:gridCol w="2912874">
                  <a:extLst>
                    <a:ext uri="{9D8B030D-6E8A-4147-A177-3AD203B41FA5}">
                      <a16:colId xmlns:a16="http://schemas.microsoft.com/office/drawing/2014/main" val="396011357"/>
                    </a:ext>
                  </a:extLst>
                </a:gridCol>
                <a:gridCol w="2912874">
                  <a:extLst>
                    <a:ext uri="{9D8B030D-6E8A-4147-A177-3AD203B41FA5}">
                      <a16:colId xmlns:a16="http://schemas.microsoft.com/office/drawing/2014/main" val="415577141"/>
                    </a:ext>
                  </a:extLst>
                </a:gridCol>
                <a:gridCol w="2912874">
                  <a:extLst>
                    <a:ext uri="{9D8B030D-6E8A-4147-A177-3AD203B41FA5}">
                      <a16:colId xmlns:a16="http://schemas.microsoft.com/office/drawing/2014/main" val="110807532"/>
                    </a:ext>
                  </a:extLst>
                </a:gridCol>
              </a:tblGrid>
              <a:tr h="579182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GRADE 9</a:t>
                      </a:r>
                    </a:p>
                  </a:txBody>
                  <a:tcPr marL="97539" marR="97539" marT="48770" marB="48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GRADE 10</a:t>
                      </a:r>
                    </a:p>
                  </a:txBody>
                  <a:tcPr marL="97539" marR="97539" marT="48770" marB="48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GRADE 11</a:t>
                      </a:r>
                    </a:p>
                  </a:txBody>
                  <a:tcPr marL="97539" marR="97539" marT="48770" marB="48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GRADE 12</a:t>
                      </a:r>
                    </a:p>
                  </a:txBody>
                  <a:tcPr marL="97539" marR="97539" marT="48770" marB="48770"/>
                </a:tc>
                <a:extLst>
                  <a:ext uri="{0D108BD9-81ED-4DB2-BD59-A6C34878D82A}">
                    <a16:rowId xmlns:a16="http://schemas.microsoft.com/office/drawing/2014/main" val="4122580907"/>
                  </a:ext>
                </a:extLst>
              </a:tr>
              <a:tr h="1866250"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Biology</a:t>
                      </a:r>
                    </a:p>
                    <a:p>
                      <a:pPr algn="ctr"/>
                      <a:r>
                        <a:rPr lang="en-US" sz="2600" b="1"/>
                        <a:t>Biology H</a:t>
                      </a:r>
                    </a:p>
                  </a:txBody>
                  <a:tcPr marL="97539" marR="97539" marT="48770" marB="487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Chemistry</a:t>
                      </a:r>
                    </a:p>
                    <a:p>
                      <a:pPr algn="ctr"/>
                      <a:r>
                        <a:rPr lang="en-US" sz="2600" b="1"/>
                        <a:t>Chemistry H</a:t>
                      </a:r>
                    </a:p>
                  </a:txBody>
                  <a:tcPr marL="97539" marR="97539" marT="48770" marB="487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Physics</a:t>
                      </a:r>
                    </a:p>
                    <a:p>
                      <a:pPr algn="ctr"/>
                      <a:r>
                        <a:rPr lang="en-US" sz="2600" b="1" dirty="0"/>
                        <a:t>AP Biology</a:t>
                      </a:r>
                    </a:p>
                    <a:p>
                      <a:pPr algn="ctr"/>
                      <a:r>
                        <a:rPr lang="en-US" sz="2600" b="1" dirty="0"/>
                        <a:t>IB Biology SL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/>
                        <a:t>AP Physics 1</a:t>
                      </a:r>
                    </a:p>
                    <a:p>
                      <a:pPr algn="ctr"/>
                      <a:r>
                        <a:rPr lang="en-US" sz="2600" b="1" dirty="0"/>
                        <a:t>AP Chemistry</a:t>
                      </a:r>
                    </a:p>
                  </a:txBody>
                  <a:tcPr marL="97539" marR="97539" marT="48770" marB="48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Physics</a:t>
                      </a:r>
                    </a:p>
                    <a:p>
                      <a:pPr algn="ctr"/>
                      <a:r>
                        <a:rPr lang="en-US" sz="2600" b="1" dirty="0"/>
                        <a:t>AP Biology</a:t>
                      </a:r>
                    </a:p>
                    <a:p>
                      <a:pPr algn="ctr"/>
                      <a:r>
                        <a:rPr lang="en-US" sz="2600" b="1" dirty="0"/>
                        <a:t>IB Biology SL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/>
                        <a:t>AP Physics 2</a:t>
                      </a:r>
                    </a:p>
                    <a:p>
                      <a:pPr algn="ctr"/>
                      <a:r>
                        <a:rPr lang="en-US" sz="2600" b="1" dirty="0"/>
                        <a:t>AP Chemistry</a:t>
                      </a:r>
                    </a:p>
                  </a:txBody>
                  <a:tcPr marL="97539" marR="97539" marT="48770" marB="487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426313"/>
                  </a:ext>
                </a:extLst>
              </a:tr>
              <a:tr h="1437227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Principles of Biomedical Science Honors</a:t>
                      </a:r>
                    </a:p>
                  </a:txBody>
                  <a:tcPr marL="97539" marR="97539" marT="48770" marB="4877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Human Body Systems Honors</a:t>
                      </a:r>
                    </a:p>
                  </a:txBody>
                  <a:tcPr marL="97539" marR="97539" marT="48770" marB="4877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Medical Interventions Honors</a:t>
                      </a:r>
                    </a:p>
                  </a:txBody>
                  <a:tcPr marL="97539" marR="97539" marT="48770" marB="4877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Biomedical Innovations Honors</a:t>
                      </a:r>
                    </a:p>
                  </a:txBody>
                  <a:tcPr marL="97539" marR="97539" marT="48770" marB="4877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46699"/>
                  </a:ext>
                </a:extLst>
              </a:tr>
              <a:tr h="1008205">
                <a:tc v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b="0" i="1" dirty="0">
                          <a:solidFill>
                            <a:srgbClr val="C00000"/>
                          </a:solidFill>
                        </a:rPr>
                        <a:t>Physical Science (Chem or Physics) is taken in Summer School</a:t>
                      </a:r>
                    </a:p>
                  </a:txBody>
                  <a:tcPr marL="97539" marR="97539" marT="48770" marB="4877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42028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3A3D7FC-FB51-2E7C-111C-FA235B033D71}"/>
              </a:ext>
            </a:extLst>
          </p:cNvPr>
          <p:cNvSpPr txBox="1">
            <a:spLocks/>
          </p:cNvSpPr>
          <p:nvPr/>
        </p:nvSpPr>
        <p:spPr>
          <a:xfrm>
            <a:off x="8321813" y="390832"/>
            <a:ext cx="3677229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20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SCIENCE</a:t>
            </a:r>
            <a:endParaRPr lang="en-US" sz="20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641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D53FC-0391-F9B8-38F1-C102029AB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FE61C4-E1C1-15E8-8EED-5C747C74E3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478230"/>
              </p:ext>
            </p:extLst>
          </p:nvPr>
        </p:nvGraphicFramePr>
        <p:xfrm>
          <a:off x="213361" y="264160"/>
          <a:ext cx="11775440" cy="64392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52403">
                  <a:extLst>
                    <a:ext uri="{9D8B030D-6E8A-4147-A177-3AD203B41FA5}">
                      <a16:colId xmlns:a16="http://schemas.microsoft.com/office/drawing/2014/main" val="3430082723"/>
                    </a:ext>
                  </a:extLst>
                </a:gridCol>
                <a:gridCol w="1952403">
                  <a:extLst>
                    <a:ext uri="{9D8B030D-6E8A-4147-A177-3AD203B41FA5}">
                      <a16:colId xmlns:a16="http://schemas.microsoft.com/office/drawing/2014/main" val="3822056054"/>
                    </a:ext>
                  </a:extLst>
                </a:gridCol>
                <a:gridCol w="1952403">
                  <a:extLst>
                    <a:ext uri="{9D8B030D-6E8A-4147-A177-3AD203B41FA5}">
                      <a16:colId xmlns:a16="http://schemas.microsoft.com/office/drawing/2014/main" val="2498977668"/>
                    </a:ext>
                  </a:extLst>
                </a:gridCol>
                <a:gridCol w="5918231">
                  <a:extLst>
                    <a:ext uri="{9D8B030D-6E8A-4147-A177-3AD203B41FA5}">
                      <a16:colId xmlns:a16="http://schemas.microsoft.com/office/drawing/2014/main" val="1049482902"/>
                    </a:ext>
                  </a:extLst>
                </a:gridCol>
              </a:tblGrid>
              <a:tr h="620251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GETTING OUT OF HIGH SCHOOL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GETTING INTO COLLEGE/CAREER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57470"/>
                  </a:ext>
                </a:extLst>
              </a:tr>
              <a:tr h="47431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i="0" u="sng" dirty="0">
                          <a:solidFill>
                            <a:schemeClr val="tx1"/>
                          </a:solidFill>
                        </a:rPr>
                        <a:t>High School Graduation Requirements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GRADES OF </a:t>
                      </a:r>
                      <a:r>
                        <a:rPr lang="en-US" sz="2400" b="1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“D”</a:t>
                      </a: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 OR HIGHER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sng" dirty="0">
                          <a:solidFill>
                            <a:schemeClr val="tx1"/>
                          </a:solidFill>
                        </a:rPr>
                        <a:t>UC/CSU A-G Requirements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GRADES OF </a:t>
                      </a:r>
                      <a:r>
                        <a:rPr lang="en-US" sz="2400" b="1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“C”</a:t>
                      </a: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 OR HIGHER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968993"/>
                  </a:ext>
                </a:extLst>
              </a:tr>
              <a:tr h="4439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Social Science: 3 years (30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A| History/Social Science: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</a:rPr>
                        <a:t> 2 years</a:t>
                      </a:r>
                      <a:endParaRPr lang="en-US" sz="20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96538"/>
                  </a:ext>
                </a:extLst>
              </a:tr>
              <a:tr h="4439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English Language Arts: 4 years (40</a:t>
                      </a:r>
                      <a:r>
                        <a:rPr lang="en-US" sz="2000" b="1" u="none" baseline="0" dirty="0"/>
                        <a:t> credits)</a:t>
                      </a:r>
                      <a:endParaRPr lang="en-US" sz="2000" b="1" u="none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B| English:</a:t>
                      </a:r>
                      <a:r>
                        <a:rPr lang="en-US" sz="2000" b="1" u="none" baseline="0" dirty="0"/>
                        <a:t> 4 years</a:t>
                      </a:r>
                      <a:endParaRPr lang="en-US" sz="2000" b="1" u="none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69694"/>
                  </a:ext>
                </a:extLst>
              </a:tr>
              <a:tr h="4439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Mathematics: 3 years (30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C| Mathematics: 3 years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212007"/>
                  </a:ext>
                </a:extLst>
              </a:tr>
              <a:tr h="4439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Science: 3 years (30 credits)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D| Science: 2 years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297748"/>
                  </a:ext>
                </a:extLst>
              </a:tr>
              <a:tr h="43782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Physical Education: 2 years (20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E| Language Other Than English: 2 years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77282"/>
                  </a:ext>
                </a:extLst>
              </a:tr>
              <a:tr h="4378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/>
                        <a:t>CTE, Language, VAPA:</a:t>
                      </a:r>
                      <a:r>
                        <a:rPr lang="en-US" sz="2000" b="1" u="none" baseline="0" dirty="0"/>
                        <a:t> 2 years (20 credits)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none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36375"/>
                  </a:ext>
                </a:extLst>
              </a:tr>
              <a:tr h="437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sng" baseline="0" dirty="0"/>
                        <a:t>CTE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sng" baseline="0" dirty="0"/>
                        <a:t>LANGUAGE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sng" baseline="0" dirty="0"/>
                        <a:t>VAPA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/>
                        <a:t>F| Visual and Performing Arts: 1 year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658516"/>
                  </a:ext>
                </a:extLst>
              </a:tr>
              <a:tr h="1276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Business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Culinary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Child Development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STEM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Chinese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Korean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Spanish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Drama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Music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Visual Arts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none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839778"/>
                  </a:ext>
                </a:extLst>
              </a:tr>
              <a:tr h="44390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Electives: 6 courses (60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/>
                        <a:t>G | Electives:</a:t>
                      </a:r>
                      <a:r>
                        <a:rPr lang="en-US" sz="2000" b="1" u="none" baseline="0" dirty="0"/>
                        <a:t> 1 year from approved a-g course list</a:t>
                      </a:r>
                      <a:endParaRPr lang="en-US" sz="2000" b="1" u="sng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377956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03C11C09-6B1F-4690-33FE-F11842CE3B31}"/>
              </a:ext>
            </a:extLst>
          </p:cNvPr>
          <p:cNvSpPr/>
          <p:nvPr/>
        </p:nvSpPr>
        <p:spPr>
          <a:xfrm>
            <a:off x="6700087" y="3709327"/>
            <a:ext cx="4501662" cy="4689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7E803F-6041-D14A-D138-4F1F15C3DDD8}"/>
              </a:ext>
            </a:extLst>
          </p:cNvPr>
          <p:cNvSpPr/>
          <p:nvPr/>
        </p:nvSpPr>
        <p:spPr>
          <a:xfrm>
            <a:off x="917939" y="3943789"/>
            <a:ext cx="4501662" cy="4689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58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4CC20-64C0-272F-EE65-95B80A126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A3C6-F080-FF32-691C-7679C92555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</a:rPr>
              <a:t>Getting Out of HS – Getting Into College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0E3F8-B2A9-0DEA-C681-060F426AD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30729"/>
          </a:xfrm>
        </p:spPr>
        <p:txBody>
          <a:bodyPr/>
          <a:lstStyle/>
          <a:p>
            <a:r>
              <a:rPr lang="en-US" dirty="0"/>
              <a:t>HS Graduation Requirements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A0CB1-C261-1990-3E3E-A79B1D3C5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30729"/>
          </a:xfrm>
        </p:spPr>
        <p:txBody>
          <a:bodyPr/>
          <a:lstStyle/>
          <a:p>
            <a:r>
              <a:rPr lang="en-US" dirty="0"/>
              <a:t>UC/CSU Admission Requirements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5A86ED-1C37-D46E-A7FA-719A88D6884C}"/>
              </a:ext>
            </a:extLst>
          </p:cNvPr>
          <p:cNvSpPr txBox="1">
            <a:spLocks/>
          </p:cNvSpPr>
          <p:nvPr/>
        </p:nvSpPr>
        <p:spPr>
          <a:xfrm>
            <a:off x="914400" y="6076336"/>
            <a:ext cx="10515600" cy="58947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>
                <a:solidFill>
                  <a:srgbClr val="C00000"/>
                </a:solidFill>
              </a:rPr>
              <a:t>LANGUAGE OTHER THAN ENGLISH</a:t>
            </a:r>
          </a:p>
        </p:txBody>
      </p:sp>
      <p:pic>
        <p:nvPicPr>
          <p:cNvPr id="8" name="Picture 7" descr="Leaktite 5-gal. Yellow Bucket (120-Pack)-210667 - The Home Depot">
            <a:extLst>
              <a:ext uri="{FF2B5EF4-FFF2-40B4-BE49-F238E27FC236}">
                <a16:creationId xmlns:a16="http://schemas.microsoft.com/office/drawing/2014/main" id="{F00190BB-54FD-65EF-22DC-73FA060A99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05" y="3171389"/>
            <a:ext cx="2238632" cy="2238632"/>
          </a:xfrm>
          <a:prstGeom prst="rect">
            <a:avLst/>
          </a:prstGeom>
        </p:spPr>
      </p:pic>
      <p:pic>
        <p:nvPicPr>
          <p:cNvPr id="9" name="Picture 8" descr="Leaktite 5-gal. Yellow Bucket (120-Pack)-210667 - The Home Depot">
            <a:extLst>
              <a:ext uri="{FF2B5EF4-FFF2-40B4-BE49-F238E27FC236}">
                <a16:creationId xmlns:a16="http://schemas.microsoft.com/office/drawing/2014/main" id="{7AFBB6D6-A7C6-3D69-E5EC-32C877D67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80" y="3171389"/>
            <a:ext cx="2238632" cy="2238632"/>
          </a:xfrm>
          <a:prstGeom prst="rect">
            <a:avLst/>
          </a:prstGeom>
        </p:spPr>
      </p:pic>
      <p:sp>
        <p:nvSpPr>
          <p:cNvPr id="15" name="Arrow: U-Turn 14">
            <a:extLst>
              <a:ext uri="{FF2B5EF4-FFF2-40B4-BE49-F238E27FC236}">
                <a16:creationId xmlns:a16="http://schemas.microsoft.com/office/drawing/2014/main" id="{7AB1A6B5-28C8-F709-EBE1-7295374114E3}"/>
              </a:ext>
            </a:extLst>
          </p:cNvPr>
          <p:cNvSpPr/>
          <p:nvPr/>
        </p:nvSpPr>
        <p:spPr>
          <a:xfrm flipH="1">
            <a:off x="8404264" y="2551176"/>
            <a:ext cx="2238631" cy="877824"/>
          </a:xfrm>
          <a:prstGeom prst="uturnArrow">
            <a:avLst>
              <a:gd name="adj1" fmla="val 2332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U-Turn 16">
            <a:extLst>
              <a:ext uri="{FF2B5EF4-FFF2-40B4-BE49-F238E27FC236}">
                <a16:creationId xmlns:a16="http://schemas.microsoft.com/office/drawing/2014/main" id="{81006E48-D2F6-034B-FAEE-E96348E2E17F}"/>
              </a:ext>
            </a:extLst>
          </p:cNvPr>
          <p:cNvSpPr/>
          <p:nvPr/>
        </p:nvSpPr>
        <p:spPr>
          <a:xfrm flipH="1">
            <a:off x="2504783" y="2569551"/>
            <a:ext cx="2238631" cy="877824"/>
          </a:xfrm>
          <a:prstGeom prst="uturnArrow">
            <a:avLst>
              <a:gd name="adj1" fmla="val 2332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25E878-F24D-3C1E-B23B-99244D305475}"/>
              </a:ext>
            </a:extLst>
          </p:cNvPr>
          <p:cNvSpPr txBox="1"/>
          <p:nvPr/>
        </p:nvSpPr>
        <p:spPr>
          <a:xfrm>
            <a:off x="3282386" y="3539534"/>
            <a:ext cx="297373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World Language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Career Technical Education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Visual/Performing Art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01E056-D483-BCDE-33DF-70568BF0E199}"/>
              </a:ext>
            </a:extLst>
          </p:cNvPr>
          <p:cNvSpPr txBox="1"/>
          <p:nvPr/>
        </p:nvSpPr>
        <p:spPr>
          <a:xfrm>
            <a:off x="9141181" y="3609028"/>
            <a:ext cx="264946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Must be the same language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7E5C8-05B0-C606-7792-B0AAB6DFC0F0}"/>
              </a:ext>
            </a:extLst>
          </p:cNvPr>
          <p:cNvSpPr txBox="1"/>
          <p:nvPr/>
        </p:nvSpPr>
        <p:spPr>
          <a:xfrm>
            <a:off x="7954932" y="3726518"/>
            <a:ext cx="1186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LOE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2 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445345-E0AB-0494-B15C-F578A48A3C83}"/>
              </a:ext>
            </a:extLst>
          </p:cNvPr>
          <p:cNvSpPr txBox="1"/>
          <p:nvPr/>
        </p:nvSpPr>
        <p:spPr>
          <a:xfrm>
            <a:off x="2051906" y="3897872"/>
            <a:ext cx="1186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ELECTIVES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2 years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20 credits</a:t>
            </a:r>
          </a:p>
        </p:txBody>
      </p:sp>
    </p:spTree>
    <p:extLst>
      <p:ext uri="{BB962C8B-B14F-4D97-AF65-F5344CB8AC3E}">
        <p14:creationId xmlns:p14="http://schemas.microsoft.com/office/powerpoint/2010/main" val="27868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380" y="0"/>
            <a:ext cx="8523620" cy="1322024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Dr. Danielle Kenfield, Principal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/>
          <a:stretch/>
        </p:blipFill>
        <p:spPr>
          <a:xfrm>
            <a:off x="0" y="0"/>
            <a:ext cx="366838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198427"/>
              </p:ext>
            </p:extLst>
          </p:nvPr>
        </p:nvGraphicFramePr>
        <p:xfrm>
          <a:off x="3668380" y="1322024"/>
          <a:ext cx="8523620" cy="55815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61810">
                  <a:extLst>
                    <a:ext uri="{9D8B030D-6E8A-4147-A177-3AD203B41FA5}">
                      <a16:colId xmlns:a16="http://schemas.microsoft.com/office/drawing/2014/main" val="4134270303"/>
                    </a:ext>
                  </a:extLst>
                </a:gridCol>
                <a:gridCol w="4261810">
                  <a:extLst>
                    <a:ext uri="{9D8B030D-6E8A-4147-A177-3AD203B41FA5}">
                      <a16:colId xmlns:a16="http://schemas.microsoft.com/office/drawing/2014/main" val="3866648559"/>
                    </a:ext>
                  </a:extLst>
                </a:gridCol>
              </a:tblGrid>
              <a:tr h="231846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Bachelor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of Arts, Mathematics – California State University, Fullerton, 1996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baseline="0" dirty="0">
                          <a:solidFill>
                            <a:schemeClr val="tx1"/>
                          </a:solidFill>
                        </a:rPr>
                        <a:t>Minor: Computer Science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0" baseline="0" dirty="0">
                          <a:solidFill>
                            <a:schemeClr val="tx1"/>
                          </a:solidFill>
                        </a:rPr>
                        <a:t>Master of Science, Educational Leadership – California State Fullerton, 2001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0" baseline="0" dirty="0">
                          <a:solidFill>
                            <a:schemeClr val="tx1"/>
                          </a:solidFill>
                        </a:rPr>
                        <a:t>Doctorate, Educational Leadership, California State University, Fullerton, 2013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0" baseline="0" dirty="0" err="1">
                          <a:solidFill>
                            <a:schemeClr val="tx1"/>
                          </a:solidFill>
                        </a:rPr>
                        <a:t>Terrel</a:t>
                      </a:r>
                      <a:r>
                        <a:rPr lang="en-US" i="0" baseline="0" dirty="0">
                          <a:solidFill>
                            <a:schemeClr val="tx1"/>
                          </a:solidFill>
                        </a:rPr>
                        <a:t> H. Bell Award for Outstanding School Leadership, 2023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05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765259"/>
                  </a:ext>
                </a:extLst>
              </a:tr>
              <a:tr h="41619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FJUHSD:</a:t>
                      </a:r>
                      <a:r>
                        <a:rPr lang="en-US" sz="2000" b="1" baseline="0" dirty="0"/>
                        <a:t> 1997 - 2015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HLPUSD: 2015</a:t>
                      </a:r>
                      <a:r>
                        <a:rPr lang="en-US" sz="2000" b="1" baseline="0" dirty="0"/>
                        <a:t> - present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963627"/>
                  </a:ext>
                </a:extLst>
              </a:tr>
              <a:tr h="3895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Mathematics Teacher, SHHS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Wilson High School Principal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326814"/>
                  </a:ext>
                </a:extLst>
              </a:tr>
              <a:tr h="3895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Computer Teacher,</a:t>
                      </a:r>
                      <a:r>
                        <a:rPr lang="en-US" baseline="0" dirty="0"/>
                        <a:t> SHHS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Wilson</a:t>
                      </a:r>
                      <a:r>
                        <a:rPr lang="en-US" baseline="0" dirty="0"/>
                        <a:t> Quad Leader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209386"/>
                  </a:ext>
                </a:extLst>
              </a:tr>
              <a:tr h="3895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School Site 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District Teacher Induction</a:t>
                      </a:r>
                      <a:r>
                        <a:rPr lang="en-US" baseline="0" dirty="0"/>
                        <a:t> Program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751490"/>
                  </a:ext>
                </a:extLst>
              </a:tr>
              <a:tr h="960453">
                <a:tc>
                  <a:txBody>
                    <a:bodyPr/>
                    <a:lstStyle/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dirty="0"/>
                        <a:t>Sunny</a:t>
                      </a:r>
                      <a:r>
                        <a:rPr lang="en-US" baseline="0" dirty="0"/>
                        <a:t> Hills High School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aseline="0" dirty="0"/>
                        <a:t>Fullerton Union High School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aseline="0" dirty="0"/>
                        <a:t>Troy High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District</a:t>
                      </a:r>
                      <a:r>
                        <a:rPr lang="en-US" baseline="0" dirty="0"/>
                        <a:t> Math Curriculum Committee, Administrative Co-Chair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9765124"/>
                  </a:ext>
                </a:extLst>
              </a:tr>
              <a:tr h="6723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District</a:t>
                      </a:r>
                      <a:r>
                        <a:rPr lang="en-US" baseline="0" dirty="0"/>
                        <a:t> Math Curriculum Committee, Administrative Chair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District Safety Committee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1268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365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E35C7B-EAE3-7C2F-534F-08E7A95A1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AF2CE-689B-E9E9-5B36-A874EDA1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1" y="248038"/>
            <a:ext cx="7863840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Getting Out of HS – Getting Into College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9FC366C3-6CF9-CC4F-1211-9A661E0541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50D0EBD-DDA6-DB95-095D-708A1CAE6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27481"/>
              </p:ext>
            </p:extLst>
          </p:nvPr>
        </p:nvGraphicFramePr>
        <p:xfrm>
          <a:off x="432225" y="2161347"/>
          <a:ext cx="11327552" cy="40620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1539">
                  <a:extLst>
                    <a:ext uri="{9D8B030D-6E8A-4147-A177-3AD203B41FA5}">
                      <a16:colId xmlns:a16="http://schemas.microsoft.com/office/drawing/2014/main" val="3920795503"/>
                    </a:ext>
                  </a:extLst>
                </a:gridCol>
                <a:gridCol w="2103922">
                  <a:extLst>
                    <a:ext uri="{9D8B030D-6E8A-4147-A177-3AD203B41FA5}">
                      <a16:colId xmlns:a16="http://schemas.microsoft.com/office/drawing/2014/main" val="396011357"/>
                    </a:ext>
                  </a:extLst>
                </a:gridCol>
                <a:gridCol w="1763920">
                  <a:extLst>
                    <a:ext uri="{9D8B030D-6E8A-4147-A177-3AD203B41FA5}">
                      <a16:colId xmlns:a16="http://schemas.microsoft.com/office/drawing/2014/main" val="415577141"/>
                    </a:ext>
                  </a:extLst>
                </a:gridCol>
                <a:gridCol w="1845093">
                  <a:extLst>
                    <a:ext uri="{9D8B030D-6E8A-4147-A177-3AD203B41FA5}">
                      <a16:colId xmlns:a16="http://schemas.microsoft.com/office/drawing/2014/main" val="110807532"/>
                    </a:ext>
                  </a:extLst>
                </a:gridCol>
                <a:gridCol w="1871539">
                  <a:extLst>
                    <a:ext uri="{9D8B030D-6E8A-4147-A177-3AD203B41FA5}">
                      <a16:colId xmlns:a16="http://schemas.microsoft.com/office/drawing/2014/main" val="786425962"/>
                    </a:ext>
                  </a:extLst>
                </a:gridCol>
                <a:gridCol w="1871539">
                  <a:extLst>
                    <a:ext uri="{9D8B030D-6E8A-4147-A177-3AD203B41FA5}">
                      <a16:colId xmlns:a16="http://schemas.microsoft.com/office/drawing/2014/main" val="2536311068"/>
                    </a:ext>
                  </a:extLst>
                </a:gridCol>
              </a:tblGrid>
              <a:tr h="527286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Beginning</a:t>
                      </a:r>
                    </a:p>
                  </a:txBody>
                  <a:tcPr marL="97645" marR="97645" marT="48823" marB="488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Intermediate</a:t>
                      </a:r>
                    </a:p>
                  </a:txBody>
                  <a:tcPr marL="97645" marR="97645" marT="48823" marB="488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Advanced</a:t>
                      </a:r>
                    </a:p>
                  </a:txBody>
                  <a:tcPr marL="97645" marR="97645" marT="48823" marB="48823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/>
                        <a:t>College Level Courses</a:t>
                      </a:r>
                    </a:p>
                  </a:txBody>
                  <a:tcPr marL="97645" marR="97645" marT="48823" marB="48823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580907"/>
                  </a:ext>
                </a:extLst>
              </a:tr>
              <a:tr h="1308450"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Chinese 1</a:t>
                      </a:r>
                    </a:p>
                  </a:txBody>
                  <a:tcPr marL="97645" marR="97645" marT="48823" marB="4882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Chinese 2</a:t>
                      </a:r>
                    </a:p>
                  </a:txBody>
                  <a:tcPr marL="97645" marR="97645" marT="48823" marB="4882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Chinese 3/3H</a:t>
                      </a:r>
                    </a:p>
                  </a:txBody>
                  <a:tcPr marL="97645" marR="97645" marT="48823" marB="4882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AP Chinese</a:t>
                      </a:r>
                    </a:p>
                  </a:txBody>
                  <a:tcPr marL="97645" marR="97645" marT="48823" marB="4882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IB Chinese HL1</a:t>
                      </a:r>
                    </a:p>
                  </a:txBody>
                  <a:tcPr marL="97645" marR="97645" marT="48823" marB="4882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IB Chinese HL2</a:t>
                      </a:r>
                    </a:p>
                  </a:txBody>
                  <a:tcPr marL="97645" marR="97645" marT="48823" marB="4882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426313"/>
                  </a:ext>
                </a:extLst>
              </a:tr>
              <a:tr h="917868"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Korean 1</a:t>
                      </a:r>
                    </a:p>
                  </a:txBody>
                  <a:tcPr marL="97645" marR="97645" marT="48823" marB="48823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Korean 2</a:t>
                      </a:r>
                    </a:p>
                  </a:txBody>
                  <a:tcPr marL="97645" marR="97645" marT="48823" marB="48823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Korean 3H</a:t>
                      </a:r>
                    </a:p>
                  </a:txBody>
                  <a:tcPr marL="97645" marR="97645" marT="48823" marB="48823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IB Korean SL</a:t>
                      </a:r>
                    </a:p>
                  </a:txBody>
                  <a:tcPr marL="97645" marR="97645" marT="48823" marB="48823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46699"/>
                  </a:ext>
                </a:extLst>
              </a:tr>
              <a:tr h="1308450"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Spanish 1</a:t>
                      </a:r>
                    </a:p>
                  </a:txBody>
                  <a:tcPr marL="97645" marR="97645" marT="48823" marB="48823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Spanish 2</a:t>
                      </a:r>
                    </a:p>
                  </a:txBody>
                  <a:tcPr marL="97645" marR="97645" marT="48823" marB="48823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Spanish 3/3H</a:t>
                      </a:r>
                    </a:p>
                  </a:txBody>
                  <a:tcPr marL="97645" marR="97645" marT="48823" marB="48823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IB Spanish SL</a:t>
                      </a:r>
                    </a:p>
                  </a:txBody>
                  <a:tcPr marL="97645" marR="97645" marT="48823" marB="48823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IB Spanish HL 1</a:t>
                      </a:r>
                    </a:p>
                  </a:txBody>
                  <a:tcPr marL="97645" marR="97645" marT="48823" marB="48823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IB Spanish HL 2</a:t>
                      </a:r>
                    </a:p>
                  </a:txBody>
                  <a:tcPr marL="97645" marR="97645" marT="48823" marB="48823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1492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D2D913E-0634-39FB-18A7-9B73F8046C10}"/>
              </a:ext>
            </a:extLst>
          </p:cNvPr>
          <p:cNvSpPr txBox="1">
            <a:spLocks/>
          </p:cNvSpPr>
          <p:nvPr/>
        </p:nvSpPr>
        <p:spPr>
          <a:xfrm>
            <a:off x="8321813" y="390832"/>
            <a:ext cx="3677229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WORLD LANGUAGES</a:t>
            </a:r>
          </a:p>
        </p:txBody>
      </p:sp>
    </p:spTree>
    <p:extLst>
      <p:ext uri="{BB962C8B-B14F-4D97-AF65-F5344CB8AC3E}">
        <p14:creationId xmlns:p14="http://schemas.microsoft.com/office/powerpoint/2010/main" val="2450902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2F08A3-8EE2-AAF1-33F0-782C57F464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6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812EC-9848-C978-F249-F3D5CE0ED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5A31BBB-871F-8E3A-FC3A-AB51C8B71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550117"/>
              </p:ext>
            </p:extLst>
          </p:nvPr>
        </p:nvGraphicFramePr>
        <p:xfrm>
          <a:off x="274320" y="233680"/>
          <a:ext cx="11805918" cy="64591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57456">
                  <a:extLst>
                    <a:ext uri="{9D8B030D-6E8A-4147-A177-3AD203B41FA5}">
                      <a16:colId xmlns:a16="http://schemas.microsoft.com/office/drawing/2014/main" val="3430082723"/>
                    </a:ext>
                  </a:extLst>
                </a:gridCol>
                <a:gridCol w="1957456">
                  <a:extLst>
                    <a:ext uri="{9D8B030D-6E8A-4147-A177-3AD203B41FA5}">
                      <a16:colId xmlns:a16="http://schemas.microsoft.com/office/drawing/2014/main" val="3822056054"/>
                    </a:ext>
                  </a:extLst>
                </a:gridCol>
                <a:gridCol w="1957456">
                  <a:extLst>
                    <a:ext uri="{9D8B030D-6E8A-4147-A177-3AD203B41FA5}">
                      <a16:colId xmlns:a16="http://schemas.microsoft.com/office/drawing/2014/main" val="2498977668"/>
                    </a:ext>
                  </a:extLst>
                </a:gridCol>
                <a:gridCol w="5933550">
                  <a:extLst>
                    <a:ext uri="{9D8B030D-6E8A-4147-A177-3AD203B41FA5}">
                      <a16:colId xmlns:a16="http://schemas.microsoft.com/office/drawing/2014/main" val="1049482902"/>
                    </a:ext>
                  </a:extLst>
                </a:gridCol>
              </a:tblGrid>
              <a:tr h="623229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GETTING OUT OF HIGH SCHOOL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GETTING INTO COLLEGE/CAREER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57470"/>
                  </a:ext>
                </a:extLst>
              </a:tr>
              <a:tr h="47658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i="0" u="sng" dirty="0">
                          <a:solidFill>
                            <a:schemeClr val="tx1"/>
                          </a:solidFill>
                        </a:rPr>
                        <a:t>High School Graduation Requirements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GRADES OF </a:t>
                      </a:r>
                      <a:r>
                        <a:rPr lang="en-US" sz="2400" b="1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“D”</a:t>
                      </a: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 OR HIGHER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sng" dirty="0">
                          <a:solidFill>
                            <a:schemeClr val="tx1"/>
                          </a:solidFill>
                        </a:rPr>
                        <a:t>UC/CSU A-G Requirements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GRADES OF </a:t>
                      </a:r>
                      <a:r>
                        <a:rPr lang="en-US" sz="2400" b="1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“C”</a:t>
                      </a: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 OR HIGHER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968993"/>
                  </a:ext>
                </a:extLst>
              </a:tr>
              <a:tr h="44603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Social Science: 3 years (30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A| History/Social Science: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</a:rPr>
                        <a:t> 2 years</a:t>
                      </a:r>
                      <a:endParaRPr lang="en-US" sz="20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96538"/>
                  </a:ext>
                </a:extLst>
              </a:tr>
              <a:tr h="44603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English Language Arts: 4 years (40</a:t>
                      </a:r>
                      <a:r>
                        <a:rPr lang="en-US" sz="2000" b="1" u="none" baseline="0" dirty="0"/>
                        <a:t> credits)</a:t>
                      </a:r>
                      <a:endParaRPr lang="en-US" sz="2000" b="1" u="none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B| English:</a:t>
                      </a:r>
                      <a:r>
                        <a:rPr lang="en-US" sz="2000" b="1" u="none" baseline="0" dirty="0"/>
                        <a:t> 4 years</a:t>
                      </a:r>
                      <a:endParaRPr lang="en-US" sz="2000" b="1" u="none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69694"/>
                  </a:ext>
                </a:extLst>
              </a:tr>
              <a:tr h="44603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Mathematics: 3 years (30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C| Mathematics: 3 years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212007"/>
                  </a:ext>
                </a:extLst>
              </a:tr>
              <a:tr h="44603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Science: 3 years (30 credits)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D| Science: 2 years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297748"/>
                  </a:ext>
                </a:extLst>
              </a:tr>
              <a:tr h="43992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Physical Education: 2 years (20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E| Language Other Than English: 2 years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77282"/>
                  </a:ext>
                </a:extLst>
              </a:tr>
              <a:tr h="43992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/>
                        <a:t>CTE, Language, VAPA:</a:t>
                      </a:r>
                      <a:r>
                        <a:rPr lang="en-US" sz="2000" b="1" u="none" baseline="0" dirty="0"/>
                        <a:t> 2 years (20 credits)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none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36375"/>
                  </a:ext>
                </a:extLst>
              </a:tr>
              <a:tr h="439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sng" baseline="0" dirty="0"/>
                        <a:t>CTE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sng" baseline="0" dirty="0"/>
                        <a:t>LANGUAGE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sng" baseline="0" dirty="0"/>
                        <a:t>VAPA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/>
                        <a:t>F| Visual and Performing Arts: 1 year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658516"/>
                  </a:ext>
                </a:extLst>
              </a:tr>
              <a:tr h="12831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Business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Culinary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Child Development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STEM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Chinese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Korean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Spanish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Drama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Music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Visual Arts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none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839778"/>
                  </a:ext>
                </a:extLst>
              </a:tr>
              <a:tr h="44603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Electives: 6 courses (60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/>
                        <a:t>G | Electives:</a:t>
                      </a:r>
                      <a:r>
                        <a:rPr lang="en-US" sz="2000" b="1" u="none" baseline="0" dirty="0"/>
                        <a:t> 1 year from approved a-g course list</a:t>
                      </a:r>
                      <a:endParaRPr lang="en-US" sz="2000" b="1" u="sng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377956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2EE30E37-ED0E-DBB1-06FD-917E6D6C33A0}"/>
              </a:ext>
            </a:extLst>
          </p:cNvPr>
          <p:cNvSpPr/>
          <p:nvPr/>
        </p:nvSpPr>
        <p:spPr>
          <a:xfrm>
            <a:off x="6880383" y="5057455"/>
            <a:ext cx="4501662" cy="4689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931266-B9EC-5E84-A195-64F1A6E4CC74}"/>
              </a:ext>
            </a:extLst>
          </p:cNvPr>
          <p:cNvSpPr/>
          <p:nvPr/>
        </p:nvSpPr>
        <p:spPr>
          <a:xfrm>
            <a:off x="1059581" y="3901714"/>
            <a:ext cx="4501662" cy="4689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97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E1564-7776-89E3-8435-F6959DAB7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C6FD-0D13-B10D-6EE4-F62A88A835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</a:rPr>
              <a:t>Getting Out of HS – Getting Into College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A26CB-D01F-9F2C-B620-B3FB04273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30729"/>
          </a:xfrm>
        </p:spPr>
        <p:txBody>
          <a:bodyPr/>
          <a:lstStyle/>
          <a:p>
            <a:r>
              <a:rPr lang="en-US" dirty="0"/>
              <a:t>HS Graduation Requirements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D8E25-3FF1-D457-E431-1EF9995CE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30729"/>
          </a:xfrm>
        </p:spPr>
        <p:txBody>
          <a:bodyPr/>
          <a:lstStyle/>
          <a:p>
            <a:r>
              <a:rPr lang="en-US" dirty="0"/>
              <a:t>UC/CSU Admission Requirements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5943D-5F37-CF1E-D6E6-9A9887A787F5}"/>
              </a:ext>
            </a:extLst>
          </p:cNvPr>
          <p:cNvSpPr txBox="1">
            <a:spLocks/>
          </p:cNvSpPr>
          <p:nvPr/>
        </p:nvSpPr>
        <p:spPr>
          <a:xfrm>
            <a:off x="914400" y="6076336"/>
            <a:ext cx="10515600" cy="58947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>
                <a:solidFill>
                  <a:srgbClr val="C00000"/>
                </a:solidFill>
              </a:rPr>
              <a:t>VISUAL AND PERFORMING ARTS</a:t>
            </a:r>
          </a:p>
        </p:txBody>
      </p:sp>
      <p:pic>
        <p:nvPicPr>
          <p:cNvPr id="8" name="Picture 7" descr="Leaktite 5-gal. Yellow Bucket (120-Pack)-210667 - The Home Depot">
            <a:extLst>
              <a:ext uri="{FF2B5EF4-FFF2-40B4-BE49-F238E27FC236}">
                <a16:creationId xmlns:a16="http://schemas.microsoft.com/office/drawing/2014/main" id="{BD0E3E24-7AB2-586E-8266-57B6C61DC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05" y="3171389"/>
            <a:ext cx="2238632" cy="2238632"/>
          </a:xfrm>
          <a:prstGeom prst="rect">
            <a:avLst/>
          </a:prstGeom>
        </p:spPr>
      </p:pic>
      <p:pic>
        <p:nvPicPr>
          <p:cNvPr id="9" name="Picture 8" descr="Leaktite 5-gal. Yellow Bucket (120-Pack)-210667 - The Home Depot">
            <a:extLst>
              <a:ext uri="{FF2B5EF4-FFF2-40B4-BE49-F238E27FC236}">
                <a16:creationId xmlns:a16="http://schemas.microsoft.com/office/drawing/2014/main" id="{5946010A-5058-93F2-E0B7-B81D2A5B6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80" y="3171389"/>
            <a:ext cx="2238632" cy="2238632"/>
          </a:xfrm>
          <a:prstGeom prst="rect">
            <a:avLst/>
          </a:prstGeom>
        </p:spPr>
      </p:pic>
      <p:sp>
        <p:nvSpPr>
          <p:cNvPr id="15" name="Arrow: U-Turn 14">
            <a:extLst>
              <a:ext uri="{FF2B5EF4-FFF2-40B4-BE49-F238E27FC236}">
                <a16:creationId xmlns:a16="http://schemas.microsoft.com/office/drawing/2014/main" id="{6AB6BE0C-F3C0-E85D-154F-C0ACD599A887}"/>
              </a:ext>
            </a:extLst>
          </p:cNvPr>
          <p:cNvSpPr/>
          <p:nvPr/>
        </p:nvSpPr>
        <p:spPr>
          <a:xfrm flipH="1">
            <a:off x="8404264" y="2551176"/>
            <a:ext cx="2238631" cy="877824"/>
          </a:xfrm>
          <a:prstGeom prst="uturnArrow">
            <a:avLst>
              <a:gd name="adj1" fmla="val 2332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U-Turn 16">
            <a:extLst>
              <a:ext uri="{FF2B5EF4-FFF2-40B4-BE49-F238E27FC236}">
                <a16:creationId xmlns:a16="http://schemas.microsoft.com/office/drawing/2014/main" id="{C97F067C-834B-A5A3-083A-E309E0A7E08B}"/>
              </a:ext>
            </a:extLst>
          </p:cNvPr>
          <p:cNvSpPr/>
          <p:nvPr/>
        </p:nvSpPr>
        <p:spPr>
          <a:xfrm flipH="1">
            <a:off x="2504783" y="2569551"/>
            <a:ext cx="2238631" cy="877824"/>
          </a:xfrm>
          <a:prstGeom prst="uturnArrow">
            <a:avLst>
              <a:gd name="adj1" fmla="val 2332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C5086F-1D51-25B5-026F-C0572AE634E1}"/>
              </a:ext>
            </a:extLst>
          </p:cNvPr>
          <p:cNvSpPr txBox="1"/>
          <p:nvPr/>
        </p:nvSpPr>
        <p:spPr>
          <a:xfrm>
            <a:off x="3282386" y="3539534"/>
            <a:ext cx="297373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Visual/Performing Arts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World Language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Career Technical 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044F48-BF23-B48A-78DA-407C4463A2FF}"/>
              </a:ext>
            </a:extLst>
          </p:cNvPr>
          <p:cNvSpPr txBox="1"/>
          <p:nvPr/>
        </p:nvSpPr>
        <p:spPr>
          <a:xfrm>
            <a:off x="9141181" y="3609028"/>
            <a:ext cx="264946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Visual/Performing Arts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A7452-7BAA-DB24-EB2E-4F2D83A658F3}"/>
              </a:ext>
            </a:extLst>
          </p:cNvPr>
          <p:cNvSpPr txBox="1"/>
          <p:nvPr/>
        </p:nvSpPr>
        <p:spPr>
          <a:xfrm>
            <a:off x="2051906" y="3897872"/>
            <a:ext cx="1186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ELECTIVES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2 years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20 credits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2492AA-3545-37E7-6B1D-12FB6598556F}"/>
              </a:ext>
            </a:extLst>
          </p:cNvPr>
          <p:cNvSpPr txBox="1"/>
          <p:nvPr/>
        </p:nvSpPr>
        <p:spPr>
          <a:xfrm>
            <a:off x="7755276" y="3768284"/>
            <a:ext cx="171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F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VAPA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1 year</a:t>
            </a:r>
          </a:p>
        </p:txBody>
      </p:sp>
    </p:spTree>
    <p:extLst>
      <p:ext uri="{BB962C8B-B14F-4D97-AF65-F5344CB8AC3E}">
        <p14:creationId xmlns:p14="http://schemas.microsoft.com/office/powerpoint/2010/main" val="14585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0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73B8B1-85F3-368E-17BF-45C336703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50A329-2109-1504-BF37-7CEBAEFB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1" y="248038"/>
            <a:ext cx="7955280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Getting Out of HS – Getting Into College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9FEF35B-70DC-F60E-E984-AE2F8430B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CE8FFD5-158B-1800-1C9A-C078195AF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79654"/>
              </p:ext>
            </p:extLst>
          </p:nvPr>
        </p:nvGraphicFramePr>
        <p:xfrm>
          <a:off x="101601" y="1904657"/>
          <a:ext cx="11793912" cy="44521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39648">
                  <a:extLst>
                    <a:ext uri="{9D8B030D-6E8A-4147-A177-3AD203B41FA5}">
                      <a16:colId xmlns:a16="http://schemas.microsoft.com/office/drawing/2014/main" val="1583289488"/>
                    </a:ext>
                  </a:extLst>
                </a:gridCol>
                <a:gridCol w="1902972">
                  <a:extLst>
                    <a:ext uri="{9D8B030D-6E8A-4147-A177-3AD203B41FA5}">
                      <a16:colId xmlns:a16="http://schemas.microsoft.com/office/drawing/2014/main" val="3920795503"/>
                    </a:ext>
                  </a:extLst>
                </a:gridCol>
                <a:gridCol w="2438536">
                  <a:extLst>
                    <a:ext uri="{9D8B030D-6E8A-4147-A177-3AD203B41FA5}">
                      <a16:colId xmlns:a16="http://schemas.microsoft.com/office/drawing/2014/main" val="396011357"/>
                    </a:ext>
                  </a:extLst>
                </a:gridCol>
                <a:gridCol w="2106378">
                  <a:extLst>
                    <a:ext uri="{9D8B030D-6E8A-4147-A177-3AD203B41FA5}">
                      <a16:colId xmlns:a16="http://schemas.microsoft.com/office/drawing/2014/main" val="415577141"/>
                    </a:ext>
                  </a:extLst>
                </a:gridCol>
                <a:gridCol w="2106378">
                  <a:extLst>
                    <a:ext uri="{9D8B030D-6E8A-4147-A177-3AD203B41FA5}">
                      <a16:colId xmlns:a16="http://schemas.microsoft.com/office/drawing/2014/main" val="2962407291"/>
                    </a:ext>
                  </a:extLst>
                </a:gridCol>
              </a:tblGrid>
              <a:tr h="52492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/>
                        <a:t>CoArts</a:t>
                      </a:r>
                      <a:r>
                        <a:rPr lang="en-US" sz="2600" dirty="0"/>
                        <a:t> Pathways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Year 1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Year 2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Year 3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Optional</a:t>
                      </a:r>
                    </a:p>
                  </a:txBody>
                  <a:tcPr marL="97209" marR="97209" marT="48604" marB="48604"/>
                </a:tc>
                <a:extLst>
                  <a:ext uri="{0D108BD9-81ED-4DB2-BD59-A6C34878D82A}">
                    <a16:rowId xmlns:a16="http://schemas.microsoft.com/office/drawing/2014/main" val="4122580907"/>
                  </a:ext>
                </a:extLst>
              </a:tr>
              <a:tr h="52492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Broadway" panose="04040905080002020502" pitchFamily="82" charset="0"/>
                        </a:rPr>
                        <a:t>Dance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Dance PE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Intermediate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Advanced</a:t>
                      </a:r>
                    </a:p>
                  </a:txBody>
                  <a:tcPr marL="97209" marR="97209" marT="48604" marB="4860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IB Dance</a:t>
                      </a:r>
                    </a:p>
                  </a:txBody>
                  <a:tcPr marL="97209" marR="97209" marT="48604" marB="4860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426313"/>
                  </a:ext>
                </a:extLst>
              </a:tr>
              <a:tr h="52492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Broadway" panose="04040905080002020502" pitchFamily="82" charset="0"/>
                        </a:rPr>
                        <a:t>Drama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Intro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Intermediate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 Advanced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IB Theater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46699"/>
                  </a:ext>
                </a:extLst>
              </a:tr>
              <a:tr h="52492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Broadway" panose="04040905080002020502" pitchFamily="82" charset="0"/>
                        </a:rPr>
                        <a:t>Fine Art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Intro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Intermediate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Advanced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AP/IB Art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14925"/>
                  </a:ext>
                </a:extLst>
              </a:tr>
              <a:tr h="91376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Broadway" panose="04040905080002020502" pitchFamily="82" charset="0"/>
                        </a:rPr>
                        <a:t>Instrumental Music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Beginning - Marching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Concert - Marching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Wind Ensemble - </a:t>
                      </a:r>
                      <a:r>
                        <a:rPr lang="en-US" sz="2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Marching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Jazz Band – </a:t>
                      </a:r>
                    </a:p>
                    <a:p>
                      <a:pPr algn="ctr"/>
                      <a:r>
                        <a:rPr lang="en-US" sz="2600" b="1" dirty="0"/>
                        <a:t>Marching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56018"/>
                  </a:ext>
                </a:extLst>
              </a:tr>
              <a:tr h="91376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Broadway" panose="04040905080002020502" pitchFamily="82" charset="0"/>
                        </a:rPr>
                        <a:t>Visual Commercial Art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VCA 1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VCA 2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VCA 3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Yearbook or IB Art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27676"/>
                  </a:ext>
                </a:extLst>
              </a:tr>
              <a:tr h="5249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latin typeface="Broadway" panose="04040905080002020502" pitchFamily="82" charset="0"/>
                        </a:rPr>
                        <a:t>Vocal Music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Concert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/>
                        <a:t>Mixed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Chamber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Chamber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17769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E995010-37A6-8A83-37EE-704AACB1FBA8}"/>
              </a:ext>
            </a:extLst>
          </p:cNvPr>
          <p:cNvSpPr txBox="1">
            <a:spLocks/>
          </p:cNvSpPr>
          <p:nvPr/>
        </p:nvSpPr>
        <p:spPr>
          <a:xfrm>
            <a:off x="8321813" y="390832"/>
            <a:ext cx="3677229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VAPA</a:t>
            </a:r>
          </a:p>
        </p:txBody>
      </p:sp>
    </p:spTree>
    <p:extLst>
      <p:ext uri="{BB962C8B-B14F-4D97-AF65-F5344CB8AC3E}">
        <p14:creationId xmlns:p14="http://schemas.microsoft.com/office/powerpoint/2010/main" val="762222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83A59-2F59-65CF-CE08-6AA50E3FE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281784E-2A1B-176D-24BD-42743984A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781667"/>
              </p:ext>
            </p:extLst>
          </p:nvPr>
        </p:nvGraphicFramePr>
        <p:xfrm>
          <a:off x="223520" y="345440"/>
          <a:ext cx="11734800" cy="62284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5665">
                  <a:extLst>
                    <a:ext uri="{9D8B030D-6E8A-4147-A177-3AD203B41FA5}">
                      <a16:colId xmlns:a16="http://schemas.microsoft.com/office/drawing/2014/main" val="3430082723"/>
                    </a:ext>
                  </a:extLst>
                </a:gridCol>
                <a:gridCol w="1945665">
                  <a:extLst>
                    <a:ext uri="{9D8B030D-6E8A-4147-A177-3AD203B41FA5}">
                      <a16:colId xmlns:a16="http://schemas.microsoft.com/office/drawing/2014/main" val="3822056054"/>
                    </a:ext>
                  </a:extLst>
                </a:gridCol>
                <a:gridCol w="1945665">
                  <a:extLst>
                    <a:ext uri="{9D8B030D-6E8A-4147-A177-3AD203B41FA5}">
                      <a16:colId xmlns:a16="http://schemas.microsoft.com/office/drawing/2014/main" val="2498977668"/>
                    </a:ext>
                  </a:extLst>
                </a:gridCol>
                <a:gridCol w="5897805">
                  <a:extLst>
                    <a:ext uri="{9D8B030D-6E8A-4147-A177-3AD203B41FA5}">
                      <a16:colId xmlns:a16="http://schemas.microsoft.com/office/drawing/2014/main" val="1049482902"/>
                    </a:ext>
                  </a:extLst>
                </a:gridCol>
              </a:tblGrid>
              <a:tr h="617424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GETTING OUT OF HIGH SCHOOL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GETTING INTO COLLEGE/CAREER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57470"/>
                  </a:ext>
                </a:extLst>
              </a:tr>
              <a:tr h="47214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i="0" u="sng" dirty="0">
                          <a:solidFill>
                            <a:schemeClr val="tx1"/>
                          </a:solidFill>
                        </a:rPr>
                        <a:t>High School Graduation Requirements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GRADES OF </a:t>
                      </a:r>
                      <a:r>
                        <a:rPr lang="en-US" sz="2400" b="1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“D”</a:t>
                      </a: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 OR HIGHER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sng" dirty="0">
                          <a:solidFill>
                            <a:schemeClr val="tx1"/>
                          </a:solidFill>
                        </a:rPr>
                        <a:t>UC/CSU A-G Requirements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GRADES OF </a:t>
                      </a:r>
                      <a:r>
                        <a:rPr lang="en-US" sz="2400" b="1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“C”</a:t>
                      </a: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 OR HIGHER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968993"/>
                  </a:ext>
                </a:extLst>
              </a:tr>
              <a:tr h="44188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Social Science: 3 years (30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A| History/Social Science: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</a:rPr>
                        <a:t> 2 years</a:t>
                      </a:r>
                      <a:endParaRPr lang="en-US" sz="20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96538"/>
                  </a:ext>
                </a:extLst>
              </a:tr>
              <a:tr h="44188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English Language Arts: 4 years (40</a:t>
                      </a:r>
                      <a:r>
                        <a:rPr lang="en-US" sz="2000" b="1" u="none" baseline="0" dirty="0"/>
                        <a:t> credits)</a:t>
                      </a:r>
                      <a:endParaRPr lang="en-US" sz="2000" b="1" u="none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B| English:</a:t>
                      </a:r>
                      <a:r>
                        <a:rPr lang="en-US" sz="2000" b="1" u="none" baseline="0" dirty="0"/>
                        <a:t> 4 years</a:t>
                      </a:r>
                      <a:endParaRPr lang="en-US" sz="2000" b="1" u="none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69694"/>
                  </a:ext>
                </a:extLst>
              </a:tr>
              <a:tr h="44188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Mathematics: 3 years (30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C| Mathematics: 3 years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212007"/>
                  </a:ext>
                </a:extLst>
              </a:tr>
              <a:tr h="44188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Science: 3 years (30 credits)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D| Science: 2 years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297748"/>
                  </a:ext>
                </a:extLst>
              </a:tr>
              <a:tr h="43582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Physical Education: 2 years (20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E| Language Other Than English: 2 years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77282"/>
                  </a:ext>
                </a:extLst>
              </a:tr>
              <a:tr h="43582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/>
                        <a:t>CTE, Language, VAPA:</a:t>
                      </a:r>
                      <a:r>
                        <a:rPr lang="en-US" sz="2000" b="1" u="none" baseline="0" dirty="0"/>
                        <a:t> 2 years (20 credits)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none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36375"/>
                  </a:ext>
                </a:extLst>
              </a:tr>
              <a:tr h="4358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sng" baseline="0" dirty="0"/>
                        <a:t>CTE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sng" baseline="0" dirty="0"/>
                        <a:t>LANGUAGE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sng" baseline="0" dirty="0"/>
                        <a:t>VAPA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/>
                        <a:t>F| Visual and Performing Arts: 1 year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658516"/>
                  </a:ext>
                </a:extLst>
              </a:tr>
              <a:tr h="127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Business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Culinary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Child Dev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STEM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Chinese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Korean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Spanish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Drama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Music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Visual Arts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none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839778"/>
                  </a:ext>
                </a:extLst>
              </a:tr>
              <a:tr h="44188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Electives: 6 courses (60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/>
                        <a:t>G | Electives:</a:t>
                      </a:r>
                      <a:r>
                        <a:rPr lang="en-US" sz="2000" b="1" u="none" baseline="0" dirty="0"/>
                        <a:t> 1 year from approved a-g course list</a:t>
                      </a:r>
                      <a:endParaRPr lang="en-US" sz="2000" b="1" u="sng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377956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D600A8E7-EB4D-F52F-124E-E766511AAE59}"/>
              </a:ext>
            </a:extLst>
          </p:cNvPr>
          <p:cNvSpPr/>
          <p:nvPr/>
        </p:nvSpPr>
        <p:spPr>
          <a:xfrm>
            <a:off x="6149428" y="6104966"/>
            <a:ext cx="5653722" cy="4689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C2B5CB-B55B-544B-6797-64845FB00A69}"/>
              </a:ext>
            </a:extLst>
          </p:cNvPr>
          <p:cNvSpPr/>
          <p:nvPr/>
        </p:nvSpPr>
        <p:spPr>
          <a:xfrm>
            <a:off x="935643" y="6104966"/>
            <a:ext cx="4501662" cy="4689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62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6E058-B2DB-F1BE-4413-EAF27D636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1705C-E439-CB28-1EB6-23D2928E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7" y="218222"/>
            <a:ext cx="10515600" cy="1325563"/>
          </a:xfrm>
        </p:spPr>
        <p:txBody>
          <a:bodyPr/>
          <a:lstStyle/>
          <a:p>
            <a:r>
              <a:rPr lang="en-US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PROGRESS MONITORING</a:t>
            </a:r>
            <a:endParaRPr lang="en-US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667C247-0181-EB21-8F60-1D9DEBD13D9F}"/>
              </a:ext>
            </a:extLst>
          </p:cNvPr>
          <p:cNvGraphicFramePr/>
          <p:nvPr/>
        </p:nvGraphicFramePr>
        <p:xfrm>
          <a:off x="4064000" y="12211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dkenfield\AppData\Local\Microsoft\Windows\INetCache\Content.Outlook\PQTPZKS4\Wildcat logo High Res.jpg">
            <a:extLst>
              <a:ext uri="{FF2B5EF4-FFF2-40B4-BE49-F238E27FC236}">
                <a16:creationId xmlns:a16="http://schemas.microsoft.com/office/drawing/2014/main" id="{84A6218A-59C6-9362-CF42-6FCC26C67387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785"/>
            <a:ext cx="5532120" cy="4339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E616967-3BDA-3B82-1D75-209EBB95BA1F}"/>
              </a:ext>
            </a:extLst>
          </p:cNvPr>
          <p:cNvSpPr/>
          <p:nvPr/>
        </p:nvSpPr>
        <p:spPr>
          <a:xfrm>
            <a:off x="8426822" y="4303058"/>
            <a:ext cx="1927413" cy="189155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45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A19ECD-E422-4880-927D-568C92C40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C0DFA8-8113-4CAC-BF42-2CF1AFA90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C4DD1BC-2F55-487A-B5DC-47B301936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EDAB89-D12D-48C4-83C7-67A2B8B13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4E93F-38CD-4B0B-948F-2886BCC5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717" y="4458970"/>
            <a:ext cx="3216911" cy="15200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300" b="1" dirty="0">
                <a:solidFill>
                  <a:srgbClr val="C00000"/>
                </a:solidFill>
              </a:rPr>
              <a:t>CHOOSING ELECTIVES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689"/>
          <a:stretch/>
        </p:blipFill>
        <p:spPr>
          <a:xfrm>
            <a:off x="661409" y="883207"/>
            <a:ext cx="6967042" cy="51345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9AE539-88C5-0941-FB2D-29B90F0A12E4}"/>
              </a:ext>
            </a:extLst>
          </p:cNvPr>
          <p:cNvSpPr txBox="1">
            <a:spLocks/>
          </p:cNvSpPr>
          <p:nvPr/>
        </p:nvSpPr>
        <p:spPr>
          <a:xfrm>
            <a:off x="8024717" y="1183758"/>
            <a:ext cx="3216911" cy="13676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solidFill>
                  <a:schemeClr val="accent5"/>
                </a:solidFill>
              </a:rPr>
              <a:t>CHOOSING A CAREER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AE4474-6E7C-4F3A-8DD8-DD7991CD5B26}"/>
              </a:ext>
            </a:extLst>
          </p:cNvPr>
          <p:cNvSpPr txBox="1">
            <a:spLocks/>
          </p:cNvSpPr>
          <p:nvPr/>
        </p:nvSpPr>
        <p:spPr>
          <a:xfrm>
            <a:off x="8024717" y="2821364"/>
            <a:ext cx="3216911" cy="13676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solidFill>
                  <a:srgbClr val="7030A0"/>
                </a:solidFill>
              </a:rPr>
              <a:t>CHOOSING A MAJOR</a:t>
            </a:r>
          </a:p>
        </p:txBody>
      </p:sp>
    </p:spTree>
    <p:extLst>
      <p:ext uri="{BB962C8B-B14F-4D97-AF65-F5344CB8AC3E}">
        <p14:creationId xmlns:p14="http://schemas.microsoft.com/office/powerpoint/2010/main" val="305420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90AE90-DC28-6D7F-EB94-25955BAB3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CE2B876-3ADB-C33B-258B-2918E21C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7F079A-BCBF-4CF9-14CF-B8AE36BC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BCFCB7-47EF-998D-CBC9-90B389C98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559C1A-3479-2A64-00B2-993487216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0F77C-016C-6D65-9F11-E6D998BB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1" y="248038"/>
            <a:ext cx="7955280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Getting Out of HS – Getting Into College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B1AA71A8-2618-47FD-EC31-3E5A5F01FD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D30426E-E407-0BE9-C477-0BC2C3304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365446"/>
              </p:ext>
            </p:extLst>
          </p:nvPr>
        </p:nvGraphicFramePr>
        <p:xfrm>
          <a:off x="-4" y="1360219"/>
          <a:ext cx="12192004" cy="56187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3100">
                  <a:extLst>
                    <a:ext uri="{9D8B030D-6E8A-4147-A177-3AD203B41FA5}">
                      <a16:colId xmlns:a16="http://schemas.microsoft.com/office/drawing/2014/main" val="1583289488"/>
                    </a:ext>
                  </a:extLst>
                </a:gridCol>
                <a:gridCol w="2274726">
                  <a:extLst>
                    <a:ext uri="{9D8B030D-6E8A-4147-A177-3AD203B41FA5}">
                      <a16:colId xmlns:a16="http://schemas.microsoft.com/office/drawing/2014/main" val="3920795503"/>
                    </a:ext>
                  </a:extLst>
                </a:gridCol>
                <a:gridCol w="2274726">
                  <a:extLst>
                    <a:ext uri="{9D8B030D-6E8A-4147-A177-3AD203B41FA5}">
                      <a16:colId xmlns:a16="http://schemas.microsoft.com/office/drawing/2014/main" val="396011357"/>
                    </a:ext>
                  </a:extLst>
                </a:gridCol>
                <a:gridCol w="2274726">
                  <a:extLst>
                    <a:ext uri="{9D8B030D-6E8A-4147-A177-3AD203B41FA5}">
                      <a16:colId xmlns:a16="http://schemas.microsoft.com/office/drawing/2014/main" val="415577141"/>
                    </a:ext>
                  </a:extLst>
                </a:gridCol>
                <a:gridCol w="2274726">
                  <a:extLst>
                    <a:ext uri="{9D8B030D-6E8A-4147-A177-3AD203B41FA5}">
                      <a16:colId xmlns:a16="http://schemas.microsoft.com/office/drawing/2014/main" val="2962407291"/>
                    </a:ext>
                  </a:extLst>
                </a:gridCol>
              </a:tblGrid>
              <a:tr h="51408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CTE/VAPA Pathways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Year 1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Year 2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Year 3</a:t>
                      </a:r>
                    </a:p>
                  </a:txBody>
                  <a:tcPr marL="97209" marR="97209" marT="48604" marB="48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Year 4</a:t>
                      </a:r>
                    </a:p>
                  </a:txBody>
                  <a:tcPr marL="97209" marR="97209" marT="48604" marB="48604"/>
                </a:tc>
                <a:extLst>
                  <a:ext uri="{0D108BD9-81ED-4DB2-BD59-A6C34878D82A}">
                    <a16:rowId xmlns:a16="http://schemas.microsoft.com/office/drawing/2014/main" val="4122580907"/>
                  </a:ext>
                </a:extLst>
              </a:tr>
              <a:tr h="5140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roadway" panose="04040905080002020502" pitchFamily="82" charset="0"/>
                        </a:rPr>
                        <a:t>Biomedical Science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PBS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HBS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Interventions</a:t>
                      </a:r>
                    </a:p>
                  </a:txBody>
                  <a:tcPr marL="97209" marR="97209" marT="48604" marB="4860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Innovations</a:t>
                      </a:r>
                    </a:p>
                  </a:txBody>
                  <a:tcPr marL="97209" marR="97209" marT="48604" marB="4860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426313"/>
                  </a:ext>
                </a:extLst>
              </a:tr>
              <a:tr h="5140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roadway" panose="04040905080002020502" pitchFamily="82" charset="0"/>
                        </a:rPr>
                        <a:t>Business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/>
                        <a:t>Personal Finance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Management 1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Management 2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FBLA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46699"/>
                  </a:ext>
                </a:extLst>
              </a:tr>
              <a:tr h="5140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roadway" panose="04040905080002020502" pitchFamily="82" charset="0"/>
                        </a:rPr>
                        <a:t>Child Development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Child Dev 1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Child Dev 2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Child Dev 3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/>
                        <a:t>Elementary Aide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14925"/>
                  </a:ext>
                </a:extLst>
              </a:tr>
              <a:tr h="52333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roadway" panose="04040905080002020502" pitchFamily="82" charset="0"/>
                        </a:rPr>
                        <a:t>Computer Science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Essentials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AP CSP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 Networking</a:t>
                      </a:r>
                    </a:p>
                    <a:p>
                      <a:pPr algn="ctr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APCS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AP Cyber</a:t>
                      </a:r>
                    </a:p>
                    <a:p>
                      <a:pPr algn="ctr"/>
                      <a:r>
                        <a:rPr lang="en-US" sz="2400" b="0" dirty="0"/>
                        <a:t>iOS App Dev H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56018"/>
                  </a:ext>
                </a:extLst>
              </a:tr>
              <a:tr h="4846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roadway" panose="04040905080002020502" pitchFamily="82" charset="0"/>
                        </a:rPr>
                        <a:t>Culinary Arts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Culinary 1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Culinary 2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Culinary 3</a:t>
                      </a:r>
                    </a:p>
                  </a:txBody>
                  <a:tcPr marL="97209" marR="97209" marT="48604" marB="486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97209" marR="97209" marT="48604" marB="486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27676"/>
                  </a:ext>
                </a:extLst>
              </a:tr>
              <a:tr h="514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Broadway" panose="04040905080002020502" pitchFamily="82" charset="0"/>
                        </a:rPr>
                        <a:t>Drama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Beginning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Intermediate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Advanced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97209" marR="97209" marT="48604" marB="4860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17769"/>
                  </a:ext>
                </a:extLst>
              </a:tr>
              <a:tr h="514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Broadway" panose="04040905080002020502" pitchFamily="82" charset="0"/>
                        </a:rPr>
                        <a:t>Engineering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POE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IED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CIM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EDD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704461"/>
                  </a:ext>
                </a:extLst>
              </a:tr>
              <a:tr h="514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Broadway" panose="04040905080002020502" pitchFamily="82" charset="0"/>
                        </a:rPr>
                        <a:t>Political Science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Law &amp; Ethics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Law &amp; Society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US History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Ethnic Studies</a:t>
                      </a:r>
                    </a:p>
                  </a:txBody>
                  <a:tcPr marL="97209" marR="97209" marT="48604" marB="4860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110773"/>
                  </a:ext>
                </a:extLst>
              </a:tr>
              <a:tr h="514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Broadway" panose="04040905080002020502" pitchFamily="82" charset="0"/>
                        </a:rPr>
                        <a:t>Visual Commercial Art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VCA 1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VCA 2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VCA 3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Yearbook</a:t>
                      </a:r>
                    </a:p>
                  </a:txBody>
                  <a:tcPr marL="97209" marR="97209" marT="48604" marB="4860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50957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C3DAE445-B049-AA7C-91FA-1AC56FB4493B}"/>
              </a:ext>
            </a:extLst>
          </p:cNvPr>
          <p:cNvSpPr txBox="1">
            <a:spLocks/>
          </p:cNvSpPr>
          <p:nvPr/>
        </p:nvSpPr>
        <p:spPr>
          <a:xfrm>
            <a:off x="8321813" y="390832"/>
            <a:ext cx="3677229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ELECTIVES</a:t>
            </a:r>
          </a:p>
        </p:txBody>
      </p:sp>
    </p:spTree>
    <p:extLst>
      <p:ext uri="{BB962C8B-B14F-4D97-AF65-F5344CB8AC3E}">
        <p14:creationId xmlns:p14="http://schemas.microsoft.com/office/powerpoint/2010/main" val="486271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6600" b="1">
                <a:solidFill>
                  <a:schemeClr val="accent4"/>
                </a:solidFill>
                <a:latin typeface="Corbel" panose="020B0503020204020204" pitchFamily="34" charset="0"/>
              </a:rPr>
              <a:t>CELEBRATING OUR VALUES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49" y="1509216"/>
            <a:ext cx="3022523" cy="48113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099493" y="1509216"/>
            <a:ext cx="4759570" cy="4811363"/>
          </a:xfrm>
          <a:prstGeom prst="round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400">
                <a:solidFill>
                  <a:srgbClr val="C00000"/>
                </a:solidFill>
                <a:latin typeface="Arial Narrow" panose="020B0606020202030204" pitchFamily="34" charset="0"/>
              </a:rPr>
              <a:t>ACHIEVEMENT</a:t>
            </a:r>
          </a:p>
          <a:p>
            <a:pPr algn="ctr">
              <a:lnSpc>
                <a:spcPct val="150000"/>
              </a:lnSpc>
            </a:pPr>
            <a:r>
              <a:rPr lang="en-US" sz="5400">
                <a:solidFill>
                  <a:srgbClr val="C00000"/>
                </a:solidFill>
                <a:latin typeface="Arial Narrow" panose="020B0606020202030204" pitchFamily="34" charset="0"/>
              </a:rPr>
              <a:t>LEADERSHIP</a:t>
            </a:r>
            <a:br>
              <a:rPr lang="en-US" sz="540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US" sz="5400">
                <a:solidFill>
                  <a:srgbClr val="C00000"/>
                </a:solidFill>
                <a:latin typeface="Arial Narrow" panose="020B0606020202030204" pitchFamily="34" charset="0"/>
              </a:rPr>
              <a:t>COMMUNITY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8" y="1754854"/>
            <a:ext cx="1846017" cy="439072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31" y="1684214"/>
            <a:ext cx="1815976" cy="446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5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accent4"/>
                </a:solidFill>
              </a:rPr>
              <a:t>We are Wildcats…hear us ROAR!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879287"/>
            <a:ext cx="1219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Empowering Students to Achieve Their Potential for College &amp; Career Readiness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580634"/>
              </p:ext>
            </p:extLst>
          </p:nvPr>
        </p:nvGraphicFramePr>
        <p:xfrm>
          <a:off x="0" y="1430214"/>
          <a:ext cx="12192000" cy="5965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2928226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3502951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72155063"/>
                    </a:ext>
                  </a:extLst>
                </a:gridCol>
              </a:tblGrid>
              <a:tr h="3873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SCHOOL AWARDS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ORGANIZATION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AWARDS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COLLEGE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ADMISSIONS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793175"/>
                  </a:ext>
                </a:extLst>
              </a:tr>
              <a:tr h="387318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n-US" dirty="0"/>
                        <a:t>National Blue Ribbon School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n-US" dirty="0"/>
                        <a:t>California</a:t>
                      </a:r>
                      <a:r>
                        <a:rPr lang="en-US" baseline="0" dirty="0"/>
                        <a:t> Gold Ribbon School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n-US" baseline="0" dirty="0"/>
                        <a:t>California Distinguished School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n-US" baseline="0" dirty="0"/>
                        <a:t>California Pivotal Practice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n-US" baseline="0" dirty="0"/>
                        <a:t>ERP California Honor Roll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n-US" baseline="0" dirty="0"/>
                        <a:t>US News &amp; World Report Top High School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California: #72 – Top 3%</a:t>
                      </a:r>
                    </a:p>
                    <a:p>
                      <a:pPr marL="742950" lvl="1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United States: #537 – Top 3%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League </a:t>
                      </a:r>
                      <a:r>
                        <a:rPr lang="en-US" baseline="0" dirty="0"/>
                        <a:t>Champions/CIF Qualifiers</a:t>
                      </a:r>
                      <a:endParaRPr lang="en-US" dirty="0"/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Badminton, 2023-2024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Basketball, 2023, 2025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Cross Country 2020-2024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Football, 2023-2024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Golf 2024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Soccer (G)</a:t>
                      </a:r>
                      <a:r>
                        <a:rPr lang="en-US" baseline="0" dirty="0"/>
                        <a:t> 2025</a:t>
                      </a:r>
                      <a:endParaRPr lang="en-US" dirty="0"/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Stunt Cheer 2022-2024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Swimming 2024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Tennis</a:t>
                      </a:r>
                      <a:r>
                        <a:rPr lang="en-US" baseline="0" dirty="0"/>
                        <a:t> 2021, 2022, 2024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Regional/State Qualifiers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Science Olympiad 2017-24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FBLA 2022, 2023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Skills USA 2022, 2023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SCJEA 2023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National/International Qualifiers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Robotics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HOSA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Congressional APP/Art Challenges</a:t>
                      </a:r>
                      <a:endParaRPr lang="en-US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 Tech</a:t>
                      </a:r>
                    </a:p>
                    <a:p>
                      <a:r>
                        <a:rPr lang="en-US" dirty="0"/>
                        <a:t>Carnegie</a:t>
                      </a:r>
                      <a:r>
                        <a:rPr lang="en-US" baseline="0" dirty="0"/>
                        <a:t> Mellon University</a:t>
                      </a:r>
                      <a:endParaRPr lang="en-US" dirty="0"/>
                    </a:p>
                    <a:p>
                      <a:r>
                        <a:rPr lang="en-US" dirty="0"/>
                        <a:t>Cornell University</a:t>
                      </a:r>
                    </a:p>
                    <a:p>
                      <a:r>
                        <a:rPr lang="en-US" dirty="0"/>
                        <a:t>Duke University</a:t>
                      </a:r>
                    </a:p>
                    <a:p>
                      <a:r>
                        <a:rPr lang="en-US" dirty="0"/>
                        <a:t>Harvard University</a:t>
                      </a:r>
                    </a:p>
                    <a:p>
                      <a:r>
                        <a:rPr lang="en-US" dirty="0"/>
                        <a:t>Harvey </a:t>
                      </a:r>
                      <a:r>
                        <a:rPr lang="en-US" dirty="0" err="1"/>
                        <a:t>Mudd</a:t>
                      </a:r>
                      <a:r>
                        <a:rPr lang="en-US" baseline="0" dirty="0"/>
                        <a:t> College</a:t>
                      </a:r>
                    </a:p>
                    <a:p>
                      <a:r>
                        <a:rPr lang="en-US" baseline="0" dirty="0"/>
                        <a:t>John Hopkins University</a:t>
                      </a:r>
                    </a:p>
                    <a:p>
                      <a:r>
                        <a:rPr lang="en-US" baseline="0" dirty="0"/>
                        <a:t>Mass Institute of Technology MIT</a:t>
                      </a:r>
                    </a:p>
                    <a:p>
                      <a:r>
                        <a:rPr lang="en-US" baseline="0" dirty="0"/>
                        <a:t>Pennsylvania State University</a:t>
                      </a:r>
                    </a:p>
                    <a:p>
                      <a:r>
                        <a:rPr lang="en-US" baseline="0" dirty="0"/>
                        <a:t>Rice University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Stanford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University of California, Berkeley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University of California,</a:t>
                      </a:r>
                      <a:r>
                        <a:rPr lang="en-US" baseline="0" dirty="0"/>
                        <a:t> Davis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University of California, Los Angeles UCLA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University of Pennsylvania</a:t>
                      </a:r>
                    </a:p>
                    <a:p>
                      <a:r>
                        <a:rPr lang="en-US" dirty="0"/>
                        <a:t>University of Southern California USC</a:t>
                      </a:r>
                    </a:p>
                    <a:p>
                      <a:r>
                        <a:rPr lang="en-US" dirty="0"/>
                        <a:t>United States Military Academy</a:t>
                      </a:r>
                    </a:p>
                    <a:p>
                      <a:r>
                        <a:rPr lang="en-US" dirty="0"/>
                        <a:t>Yale University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54902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4" y="5295987"/>
            <a:ext cx="1441939" cy="1441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47" y="5295988"/>
            <a:ext cx="2251859" cy="14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79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1828A021-3FAC-C520-85E8-EF54AE40C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"/>
          <a:stretch>
            <a:fillRect/>
          </a:stretch>
        </p:blipFill>
        <p:spPr>
          <a:xfrm>
            <a:off x="0" y="0"/>
            <a:ext cx="4991100" cy="685540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DCCBF20-0445-EC09-A4FD-778B80D339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864138"/>
              </p:ext>
            </p:extLst>
          </p:nvPr>
        </p:nvGraphicFramePr>
        <p:xfrm>
          <a:off x="4107664" y="0"/>
          <a:ext cx="4140986" cy="377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E3EC022-3E35-E311-11E3-9574D4C8F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90647"/>
              </p:ext>
            </p:extLst>
          </p:nvPr>
        </p:nvGraphicFramePr>
        <p:xfrm>
          <a:off x="8248650" y="0"/>
          <a:ext cx="3943350" cy="377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DF09715-19A6-8057-E344-22749965CA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456005"/>
              </p:ext>
            </p:extLst>
          </p:nvPr>
        </p:nvGraphicFramePr>
        <p:xfrm>
          <a:off x="6317663" y="2693284"/>
          <a:ext cx="3861973" cy="4069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094529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3F14E-F4F7-A72B-9F9F-3422BF403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95D8-27F8-987E-E8BB-F1E75E80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7" y="218222"/>
            <a:ext cx="10515600" cy="1325563"/>
          </a:xfrm>
        </p:spPr>
        <p:txBody>
          <a:bodyPr/>
          <a:lstStyle/>
          <a:p>
            <a:r>
              <a:rPr lang="en-US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PROGRESS MONITORING</a:t>
            </a:r>
            <a:endParaRPr lang="en-US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4A89AFE-D49A-ED42-E6B0-FEF96C84C6CB}"/>
              </a:ext>
            </a:extLst>
          </p:cNvPr>
          <p:cNvGraphicFramePr/>
          <p:nvPr/>
        </p:nvGraphicFramePr>
        <p:xfrm>
          <a:off x="4064000" y="12211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dkenfield\AppData\Local\Microsoft\Windows\INetCache\Content.Outlook\PQTPZKS4\Wildcat logo High Res.jpg">
            <a:extLst>
              <a:ext uri="{FF2B5EF4-FFF2-40B4-BE49-F238E27FC236}">
                <a16:creationId xmlns:a16="http://schemas.microsoft.com/office/drawing/2014/main" id="{F74ABF80-7499-CE20-8CAE-7C27B8A7DA86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785"/>
            <a:ext cx="5532120" cy="4339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B90BD39-A107-34BA-6B49-0792A5CEB0FF}"/>
              </a:ext>
            </a:extLst>
          </p:cNvPr>
          <p:cNvSpPr/>
          <p:nvPr/>
        </p:nvSpPr>
        <p:spPr>
          <a:xfrm>
            <a:off x="5853951" y="4222375"/>
            <a:ext cx="1927413" cy="189155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09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48796" cy="12384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4" y="1238423"/>
            <a:ext cx="4944165" cy="7430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74038" y="-1"/>
            <a:ext cx="6917961" cy="19940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Prepared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5274037" cy="198147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0494"/>
            <a:ext cx="119973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SBAC Exams: score of 3 or higher on both the ELA and math assessments taken in the 11</a:t>
            </a:r>
            <a:r>
              <a:rPr lang="en-US" baseline="30000" dirty="0"/>
              <a:t>th</a:t>
            </a:r>
            <a:r>
              <a:rPr lang="en-US" dirty="0"/>
              <a:t> grade year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AP Exams: score of 3 or higher on two exams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IB Exams: score of 4 or higher on two exams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College Credit Courses: two semesters of college coursework (academic or CTE) with a C- or better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State Seal of </a:t>
            </a:r>
            <a:r>
              <a:rPr lang="en-US" dirty="0" err="1"/>
              <a:t>Biliteracy</a:t>
            </a:r>
            <a:r>
              <a:rPr lang="en-US" dirty="0"/>
              <a:t>: earn the SSB and a score of 3 or higher on the SBAC ELA exam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UC/CSU a-g: Meet the a-g requirements with grades of C or better plus one of the following criteria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SBAC Exams: score a 3 or higher on one and a score of 2 or higher in the other, taken in the 11</a:t>
            </a:r>
            <a:r>
              <a:rPr lang="en-US" baseline="30000" dirty="0"/>
              <a:t>th</a:t>
            </a:r>
            <a:r>
              <a:rPr lang="en-US" dirty="0"/>
              <a:t> grade year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College Credit Courses: one semester of college coursework (academic or CTE) with a C- or better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AP Exams: score of 3 or higher on one exam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IB Exams: score of 4 or higher on one exam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Complete a Career Technical Education (CTE) pathway</a:t>
            </a:r>
          </a:p>
        </p:txBody>
      </p:sp>
      <p:sp>
        <p:nvSpPr>
          <p:cNvPr id="7" name="Rectangle 6"/>
          <p:cNvSpPr/>
          <p:nvPr/>
        </p:nvSpPr>
        <p:spPr>
          <a:xfrm>
            <a:off x="-4" y="-1"/>
            <a:ext cx="5274039" cy="1994053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7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561"/>
            <a:ext cx="1219200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4"/>
                </a:solidFill>
              </a:rPr>
              <a:t>We are Wildcats…hear us ROAR!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941848"/>
            <a:ext cx="1219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Empowering Students to Achieve Their Potential for College &amp; Career Readiness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9469990"/>
              </p:ext>
            </p:extLst>
          </p:nvPr>
        </p:nvGraphicFramePr>
        <p:xfrm>
          <a:off x="-739336" y="1439333"/>
          <a:ext cx="780352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word cloud of text&#10;&#10;AI-generated content may be incorrect.">
            <a:extLst>
              <a:ext uri="{FF2B5EF4-FFF2-40B4-BE49-F238E27FC236}">
                <a16:creationId xmlns:a16="http://schemas.microsoft.com/office/drawing/2014/main" id="{2DFEDFA8-393C-7A95-4889-4F19F61D4C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04" y="1388124"/>
            <a:ext cx="5469876" cy="546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17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02ED6-2A11-4F8B-9D48-E7E71E47C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6833E-78AF-EF88-D580-39825193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561"/>
            <a:ext cx="1219200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4"/>
                </a:solidFill>
              </a:rPr>
              <a:t>We are Wildcats…hear us ROAR!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873BDF-03D3-480C-6850-CC29A8C184D2}"/>
              </a:ext>
            </a:extLst>
          </p:cNvPr>
          <p:cNvSpPr txBox="1"/>
          <p:nvPr/>
        </p:nvSpPr>
        <p:spPr>
          <a:xfrm>
            <a:off x="0" y="941848"/>
            <a:ext cx="1219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Empowering Students to Achieve Their Potential for College &amp; Career Readiness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6921E5-6498-A43B-7C68-479A16399A4C}"/>
              </a:ext>
            </a:extLst>
          </p:cNvPr>
          <p:cNvGraphicFramePr/>
          <p:nvPr/>
        </p:nvGraphicFramePr>
        <p:xfrm>
          <a:off x="-739336" y="1439333"/>
          <a:ext cx="88341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University of Pennsylvania (U.S.)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84" y="1635221"/>
            <a:ext cx="3035103" cy="30351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03837" y="4670324"/>
            <a:ext cx="40169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International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Relations</a:t>
            </a:r>
          </a:p>
        </p:txBody>
      </p:sp>
    </p:spTree>
    <p:extLst>
      <p:ext uri="{BB962C8B-B14F-4D97-AF65-F5344CB8AC3E}">
        <p14:creationId xmlns:p14="http://schemas.microsoft.com/office/powerpoint/2010/main" val="7502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02ED6-2A11-4F8B-9D48-E7E71E47C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6833E-78AF-EF88-D580-39825193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561"/>
            <a:ext cx="1219200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4"/>
                </a:solidFill>
              </a:rPr>
              <a:t>We are Wildcats…hear us ROAR!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873BDF-03D3-480C-6850-CC29A8C184D2}"/>
              </a:ext>
            </a:extLst>
          </p:cNvPr>
          <p:cNvSpPr txBox="1"/>
          <p:nvPr/>
        </p:nvSpPr>
        <p:spPr>
          <a:xfrm>
            <a:off x="0" y="941848"/>
            <a:ext cx="1219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Empowering Students to Achieve Their Potential for College &amp; Career Readiness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6921E5-6498-A43B-7C68-479A16399A4C}"/>
              </a:ext>
            </a:extLst>
          </p:cNvPr>
          <p:cNvGraphicFramePr/>
          <p:nvPr/>
        </p:nvGraphicFramePr>
        <p:xfrm>
          <a:off x="-739336" y="1439333"/>
          <a:ext cx="88341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7235195" y="4323886"/>
            <a:ext cx="49568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Cell Molecular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Developmental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Biology</a:t>
            </a:r>
          </a:p>
        </p:txBody>
      </p:sp>
      <p:pic>
        <p:nvPicPr>
          <p:cNvPr id="5" name="Picture 4" descr="Yale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60" y="1627032"/>
            <a:ext cx="1954755" cy="252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1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02ED6-2A11-4F8B-9D48-E7E71E47C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6833E-78AF-EF88-D580-39825193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561"/>
            <a:ext cx="1219200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4"/>
                </a:solidFill>
              </a:rPr>
              <a:t>We are Wildcats…hear us ROAR!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873BDF-03D3-480C-6850-CC29A8C184D2}"/>
              </a:ext>
            </a:extLst>
          </p:cNvPr>
          <p:cNvSpPr txBox="1"/>
          <p:nvPr/>
        </p:nvSpPr>
        <p:spPr>
          <a:xfrm>
            <a:off x="0" y="941848"/>
            <a:ext cx="1219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Empowering Students to Achieve Their Potential for College &amp; Career Readiness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6921E5-6498-A43B-7C68-479A16399A4C}"/>
              </a:ext>
            </a:extLst>
          </p:cNvPr>
          <p:cNvGraphicFramePr/>
          <p:nvPr/>
        </p:nvGraphicFramePr>
        <p:xfrm>
          <a:off x="-739336" y="1439333"/>
          <a:ext cx="88341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ports Logos &amp; wallpapers - High-quality images and screensavers in 2021 | Usc trojans, Usc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55" y="1594339"/>
            <a:ext cx="2507622" cy="18811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97178" y="3681730"/>
            <a:ext cx="462017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Urban Planning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Public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27500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518457"/>
              </p:ext>
            </p:extLst>
          </p:nvPr>
        </p:nvGraphicFramePr>
        <p:xfrm>
          <a:off x="0" y="0"/>
          <a:ext cx="12192000" cy="103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54768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7899895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248701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4"/>
                          </a:solidFill>
                        </a:rPr>
                        <a:t>HIGH SCHOOL 101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441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i="1" u="sng" dirty="0">
                          <a:solidFill>
                            <a:srgbClr val="C00000"/>
                          </a:solidFill>
                        </a:rPr>
                        <a:t>Day to Day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49048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" t="10281" r="11486" b="6667"/>
          <a:stretch/>
        </p:blipFill>
        <p:spPr>
          <a:xfrm>
            <a:off x="91438" y="1126594"/>
            <a:ext cx="5183904" cy="4085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308B6F-F0FD-6429-C761-26FF3B0AE433}"/>
              </a:ext>
            </a:extLst>
          </p:cNvPr>
          <p:cNvSpPr txBox="1"/>
          <p:nvPr/>
        </p:nvSpPr>
        <p:spPr>
          <a:xfrm>
            <a:off x="5494715" y="1609899"/>
            <a:ext cx="6888480" cy="447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ptos Display" panose="020B0004020202020204" pitchFamily="34" charset="0"/>
              </a:rPr>
              <a:t>6-period day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ptos Display" panose="020B0004020202020204" pitchFamily="34" charset="0"/>
              </a:rPr>
              <a:t>8:30 AM – 3:21 PM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ptos Display" panose="020B0004020202020204" pitchFamily="34" charset="0"/>
              </a:rPr>
              <a:t>Year-long courses only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ptos Display" panose="020B0004020202020204" pitchFamily="34" charset="0"/>
              </a:rPr>
              <a:t>5 credits earned per course, per semester (10 credits per year) with a passing grade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ptos Display" panose="020B0004020202020204" pitchFamily="34" charset="0"/>
              </a:rPr>
              <a:t>6 classes/year X 10 credits = 60 credits per year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ptos Display" panose="020B0004020202020204" pitchFamily="34" charset="0"/>
              </a:rPr>
              <a:t>60 credits/year X 4 years = 240 credits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ptos Display" panose="020B0004020202020204" pitchFamily="34" charset="0"/>
              </a:rPr>
              <a:t>Graduation requirement = 230 credits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422B3-30C7-6C68-0C9B-FC717D6F3DC7}"/>
              </a:ext>
            </a:extLst>
          </p:cNvPr>
          <p:cNvSpPr txBox="1"/>
          <p:nvPr/>
        </p:nvSpPr>
        <p:spPr>
          <a:xfrm>
            <a:off x="251973" y="5320146"/>
            <a:ext cx="4868671" cy="97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Aptos Black" panose="020B0004020202020204" pitchFamily="34" charset="0"/>
              </a:rPr>
              <a:t>Student of the Month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Aptos Black" panose="020B0004020202020204" pitchFamily="34" charset="0"/>
              </a:rPr>
              <a:t>Honor Roll Recognition Every 6 weeks</a:t>
            </a:r>
          </a:p>
        </p:txBody>
      </p:sp>
    </p:spTree>
    <p:extLst>
      <p:ext uri="{BB962C8B-B14F-4D97-AF65-F5344CB8AC3E}">
        <p14:creationId xmlns:p14="http://schemas.microsoft.com/office/powerpoint/2010/main" val="1719434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500">
              <a:srgbClr val="C00000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B2CDB4-D93C-056F-F449-AC86F7EBF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2845E-4B02-8C65-1E1A-A5D9EB3EB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873" y="223520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COURSE PLACEMENT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759456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7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ARTICULATION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40" y="1172400"/>
            <a:ext cx="10515600" cy="541265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MS/HS Articulation Team Members</a:t>
            </a:r>
          </a:p>
          <a:p>
            <a:pPr lvl="1">
              <a:spcBef>
                <a:spcPts val="600"/>
              </a:spcBef>
            </a:pPr>
            <a:r>
              <a:rPr lang="en-US" i="1" dirty="0">
                <a:solidFill>
                  <a:srgbClr val="A50021"/>
                </a:solidFill>
              </a:rPr>
              <a:t>8</a:t>
            </a:r>
            <a:r>
              <a:rPr lang="en-US" i="1" baseline="30000" dirty="0">
                <a:solidFill>
                  <a:srgbClr val="A50021"/>
                </a:solidFill>
              </a:rPr>
              <a:t>th</a:t>
            </a:r>
            <a:r>
              <a:rPr lang="en-US" i="1" dirty="0">
                <a:solidFill>
                  <a:srgbClr val="A50021"/>
                </a:solidFill>
              </a:rPr>
              <a:t> grade Math teachers from </a:t>
            </a:r>
            <a:r>
              <a:rPr lang="en-US" i="1" dirty="0" err="1">
                <a:solidFill>
                  <a:srgbClr val="A50021"/>
                </a:solidFill>
              </a:rPr>
              <a:t>Cedarlane</a:t>
            </a:r>
            <a:r>
              <a:rPr lang="en-US" i="1" dirty="0">
                <a:solidFill>
                  <a:srgbClr val="A50021"/>
                </a:solidFill>
              </a:rPr>
              <a:t> and Mesa Robles Middle Schools</a:t>
            </a:r>
          </a:p>
          <a:p>
            <a:pPr lvl="1">
              <a:spcBef>
                <a:spcPts val="600"/>
              </a:spcBef>
            </a:pPr>
            <a:r>
              <a:rPr lang="en-US" i="1" dirty="0">
                <a:solidFill>
                  <a:srgbClr val="A50021"/>
                </a:solidFill>
              </a:rPr>
              <a:t>8</a:t>
            </a:r>
            <a:r>
              <a:rPr lang="en-US" i="1" baseline="30000" dirty="0">
                <a:solidFill>
                  <a:srgbClr val="A50021"/>
                </a:solidFill>
              </a:rPr>
              <a:t>th</a:t>
            </a:r>
            <a:r>
              <a:rPr lang="en-US" i="1" dirty="0">
                <a:solidFill>
                  <a:srgbClr val="A50021"/>
                </a:solidFill>
              </a:rPr>
              <a:t> grade ELA teachers from </a:t>
            </a:r>
            <a:r>
              <a:rPr lang="en-US" i="1" dirty="0" err="1">
                <a:solidFill>
                  <a:srgbClr val="A50021"/>
                </a:solidFill>
              </a:rPr>
              <a:t>Cedarlane</a:t>
            </a:r>
            <a:r>
              <a:rPr lang="en-US" i="1" dirty="0">
                <a:solidFill>
                  <a:srgbClr val="A50021"/>
                </a:solidFill>
              </a:rPr>
              <a:t> and Mesa Robles Middle Schools</a:t>
            </a:r>
          </a:p>
          <a:p>
            <a:pPr lvl="1">
              <a:spcBef>
                <a:spcPts val="600"/>
              </a:spcBef>
            </a:pPr>
            <a:r>
              <a:rPr lang="en-US" i="1" dirty="0">
                <a:solidFill>
                  <a:srgbClr val="A50021"/>
                </a:solidFill>
              </a:rPr>
              <a:t>Math and ELA Department Chairs from Wilson High School</a:t>
            </a:r>
          </a:p>
          <a:p>
            <a:pPr>
              <a:spcBef>
                <a:spcPts val="600"/>
              </a:spcBef>
            </a:pPr>
            <a:r>
              <a:rPr lang="en-US" dirty="0"/>
              <a:t>Why do we meet?</a:t>
            </a:r>
          </a:p>
          <a:p>
            <a:pPr lvl="1">
              <a:spcBef>
                <a:spcPts val="600"/>
              </a:spcBef>
            </a:pPr>
            <a:r>
              <a:rPr lang="en-US" i="1" dirty="0"/>
              <a:t>Wilson’s Objective: To understand the needs of 9</a:t>
            </a:r>
            <a:r>
              <a:rPr lang="en-US" i="1" baseline="30000" dirty="0"/>
              <a:t>th</a:t>
            </a:r>
            <a:r>
              <a:rPr lang="en-US" i="1" dirty="0"/>
              <a:t> graders BEFORE they arrive</a:t>
            </a:r>
          </a:p>
          <a:p>
            <a:pPr lvl="1">
              <a:spcBef>
                <a:spcPts val="600"/>
              </a:spcBef>
            </a:pPr>
            <a:r>
              <a:rPr lang="en-US" i="1" dirty="0"/>
              <a:t>Middle School Objective: To make sure Wilson knows what 8</a:t>
            </a:r>
            <a:r>
              <a:rPr lang="en-US" i="1" baseline="30000" dirty="0"/>
              <a:t>th</a:t>
            </a:r>
            <a:r>
              <a:rPr lang="en-US" i="1" dirty="0"/>
              <a:t> graders need</a:t>
            </a:r>
          </a:p>
          <a:p>
            <a:pPr lvl="1">
              <a:spcBef>
                <a:spcPts val="600"/>
              </a:spcBef>
            </a:pPr>
            <a:r>
              <a:rPr lang="en-US" i="1" dirty="0">
                <a:solidFill>
                  <a:srgbClr val="A50021"/>
                </a:solidFill>
              </a:rPr>
              <a:t>Recommendations for Honors </a:t>
            </a:r>
          </a:p>
          <a:p>
            <a:pPr lvl="1">
              <a:spcBef>
                <a:spcPts val="600"/>
              </a:spcBef>
            </a:pPr>
            <a:r>
              <a:rPr lang="en-US" i="1" dirty="0">
                <a:solidFill>
                  <a:srgbClr val="A50021"/>
                </a:solidFill>
              </a:rPr>
              <a:t>Recommendations for Supports</a:t>
            </a:r>
          </a:p>
          <a:p>
            <a:pPr lvl="2">
              <a:spcBef>
                <a:spcPts val="600"/>
              </a:spcBef>
            </a:pPr>
            <a:r>
              <a:rPr lang="en-US" b="1" dirty="0"/>
              <a:t>ENGLISH LEARNERS – ELD CLASSES</a:t>
            </a:r>
          </a:p>
          <a:p>
            <a:pPr lvl="2">
              <a:spcBef>
                <a:spcPts val="600"/>
              </a:spcBef>
            </a:pPr>
            <a:r>
              <a:rPr lang="en-US" b="1" dirty="0"/>
              <a:t>STUDENTS WITH DISABILITIES – SUPPORT AND SERVICES</a:t>
            </a:r>
          </a:p>
          <a:p>
            <a:pPr lvl="2">
              <a:spcBef>
                <a:spcPts val="600"/>
              </a:spcBef>
            </a:pPr>
            <a:r>
              <a:rPr lang="en-US" b="1" dirty="0"/>
              <a:t>MENTAL HEALTH - REFERRALS</a:t>
            </a:r>
          </a:p>
          <a:p>
            <a:pPr lvl="2">
              <a:spcBef>
                <a:spcPts val="600"/>
              </a:spcBef>
            </a:pPr>
            <a:r>
              <a:rPr lang="en-US" b="1" dirty="0"/>
              <a:t>ATTENDANCE – SART &amp; SARB</a:t>
            </a:r>
          </a:p>
          <a:p>
            <a:pPr lvl="2">
              <a:spcBef>
                <a:spcPts val="600"/>
              </a:spcBef>
            </a:pPr>
            <a:r>
              <a:rPr lang="en-US" b="1" dirty="0"/>
              <a:t>BEHAVIOR – PROGRESS MONITORING</a:t>
            </a:r>
          </a:p>
          <a:p>
            <a:pPr lvl="2">
              <a:spcBef>
                <a:spcPts val="600"/>
              </a:spcBef>
            </a:pPr>
            <a:r>
              <a:rPr lang="en-US" b="1" dirty="0">
                <a:solidFill>
                  <a:srgbClr val="A50021"/>
                </a:solidFill>
              </a:rPr>
              <a:t>FRESHMEN FOCUS IDENTIFICATION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60" y="216746"/>
            <a:ext cx="1651625" cy="14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7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561"/>
            <a:ext cx="1219200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4"/>
                </a:solidFill>
              </a:rPr>
              <a:t>We are Wildcats…hear us ROAR!</a:t>
            </a:r>
          </a:p>
        </p:txBody>
      </p:sp>
      <p:pic>
        <p:nvPicPr>
          <p:cNvPr id="3" name="Picture 2" descr="C:\Users\dkenfield\AppData\Local\Microsoft\Windows\INetCache\Content.Outlook\PQTPZKS4\Wildcat logo High Res.jpg">
            <a:extLst>
              <a:ext uri="{FF2B5EF4-FFF2-40B4-BE49-F238E27FC236}">
                <a16:creationId xmlns:a16="http://schemas.microsoft.com/office/drawing/2014/main" id="{58DEA89E-612E-4121-9A87-7E3E4C050CA2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08" y="1388124"/>
            <a:ext cx="6119479" cy="492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0" y="941848"/>
            <a:ext cx="1219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Empowering Students to Achieve Their Potential for College &amp; Career Readiness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1693" y="1501237"/>
            <a:ext cx="685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 ARE WE LEARNING?</a:t>
            </a:r>
          </a:p>
          <a:p>
            <a:pPr marL="457200"/>
            <a:r>
              <a:rPr lang="en-US" sz="2400" i="1" dirty="0"/>
              <a:t>To support students in the selection of  courses for their Freshmen year.</a:t>
            </a:r>
          </a:p>
          <a:p>
            <a:pPr marL="457200"/>
            <a:endParaRPr lang="en-US" sz="2400" i="1" dirty="0"/>
          </a:p>
          <a:p>
            <a:r>
              <a:rPr lang="en-US" sz="2400" b="1" dirty="0">
                <a:solidFill>
                  <a:srgbClr val="C00000"/>
                </a:solidFill>
              </a:rPr>
              <a:t>WHY IS THIS LEARNING IMPORTANT?</a:t>
            </a:r>
          </a:p>
          <a:p>
            <a:pPr marL="457200"/>
            <a:r>
              <a:rPr lang="en-US" sz="2400" i="1" dirty="0"/>
              <a:t>Students meet the requirements for 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High School Graduation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UC/CSU a-g 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California College and Career Prepared</a:t>
            </a:r>
          </a:p>
          <a:p>
            <a:pPr marL="457200"/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HOW WILL SHOW YOU LEARNED?</a:t>
            </a:r>
          </a:p>
          <a:p>
            <a:pPr marL="457200"/>
            <a:r>
              <a:rPr lang="en-US" sz="2400" i="1" dirty="0"/>
              <a:t>Achieving a Freshmen Class schedule that reflects the student’s passion and interests, while meeting the above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73101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84" y="36512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ARTICULATION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1426"/>
            <a:ext cx="10515600" cy="557762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i="1" dirty="0">
              <a:solidFill>
                <a:srgbClr val="A5002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How are students identified for Freshmen Focus?</a:t>
            </a:r>
          </a:p>
          <a:p>
            <a:pPr>
              <a:spcBef>
                <a:spcPts val="600"/>
              </a:spcBef>
            </a:pPr>
            <a:r>
              <a:rPr lang="en-US" i="1" dirty="0">
                <a:solidFill>
                  <a:srgbClr val="A50021"/>
                </a:solidFill>
              </a:rPr>
              <a:t>Disconnect between State Testing and grades</a:t>
            </a:r>
          </a:p>
          <a:p>
            <a:pPr>
              <a:spcBef>
                <a:spcPts val="600"/>
              </a:spcBef>
            </a:pPr>
            <a:r>
              <a:rPr lang="en-US" i="1" dirty="0">
                <a:solidFill>
                  <a:srgbClr val="A50021"/>
                </a:solidFill>
              </a:rPr>
              <a:t>Extremely low State Testing results</a:t>
            </a:r>
          </a:p>
          <a:p>
            <a:pPr>
              <a:spcBef>
                <a:spcPts val="600"/>
              </a:spcBef>
            </a:pPr>
            <a:r>
              <a:rPr lang="en-US" i="1" dirty="0">
                <a:solidFill>
                  <a:srgbClr val="A50021"/>
                </a:solidFill>
              </a:rPr>
              <a:t>Data Analyzed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A50021"/>
                </a:solidFill>
              </a:rPr>
              <a:t>SBAC Scores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A50021"/>
                </a:solidFill>
              </a:rPr>
              <a:t>Lexile Level (grade level reading)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A50021"/>
                </a:solidFill>
              </a:rPr>
              <a:t>NWEA MAP Growth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A50021"/>
                </a:solidFill>
              </a:rPr>
              <a:t>Attendance Rate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A50021"/>
                </a:solidFill>
              </a:rPr>
              <a:t>Semester Grades in ELA and Math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A50021"/>
                </a:solidFill>
              </a:rPr>
              <a:t>Grade Point Average (GPA)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How will I be informed if my student is selected to Freshmen Focus?</a:t>
            </a:r>
          </a:p>
          <a:p>
            <a:pPr>
              <a:spcBef>
                <a:spcPts val="600"/>
              </a:spcBef>
            </a:pPr>
            <a:r>
              <a:rPr lang="en-US" i="1" dirty="0">
                <a:solidFill>
                  <a:srgbClr val="A50021"/>
                </a:solidFill>
              </a:rPr>
              <a:t>Letter sent home; Course Requests</a:t>
            </a:r>
          </a:p>
          <a:p>
            <a:pPr>
              <a:spcBef>
                <a:spcPts val="600"/>
              </a:spcBef>
            </a:pPr>
            <a:r>
              <a:rPr lang="en-US" i="1" dirty="0">
                <a:solidFill>
                  <a:srgbClr val="A50021"/>
                </a:solidFill>
              </a:rPr>
              <a:t>Priority registration for Freshmen Transition (summer school)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/>
          </a:p>
          <a:p>
            <a:pPr marL="0" indent="0">
              <a:spcBef>
                <a:spcPts val="600"/>
              </a:spcBef>
              <a:buNone/>
            </a:pPr>
            <a:endParaRPr lang="en-US" b="1" dirty="0"/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A5002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8" y="216745"/>
            <a:ext cx="1853417" cy="16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42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26" y="-8893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FRESHMEN FOCUS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692" y="812801"/>
            <a:ext cx="10515600" cy="590679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Targeted support in ELA and Math</a:t>
            </a:r>
          </a:p>
          <a:p>
            <a:r>
              <a:rPr lang="en-US" dirty="0">
                <a:solidFill>
                  <a:srgbClr val="C00000"/>
                </a:solidFill>
              </a:rPr>
              <a:t>Social Emotional Learning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Becoming an active &amp; responsible member of a learning community</a:t>
            </a:r>
          </a:p>
          <a:p>
            <a:pPr lvl="2"/>
            <a:r>
              <a:rPr lang="en-US" dirty="0"/>
              <a:t>Self-Reflective Learner</a:t>
            </a:r>
          </a:p>
          <a:p>
            <a:pPr lvl="2"/>
            <a:r>
              <a:rPr lang="en-US" dirty="0"/>
              <a:t>Effective Communicator</a:t>
            </a:r>
          </a:p>
          <a:p>
            <a:pPr lvl="2"/>
            <a:r>
              <a:rPr lang="en-US" dirty="0"/>
              <a:t>Productive Collaborator</a:t>
            </a:r>
          </a:p>
          <a:p>
            <a:pPr lvl="2"/>
            <a:r>
              <a:rPr lang="en-US" dirty="0"/>
              <a:t>Take Ownership of Learning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Self Awareness</a:t>
            </a:r>
          </a:p>
          <a:p>
            <a:pPr lvl="2"/>
            <a:r>
              <a:rPr lang="en-US" dirty="0"/>
              <a:t>Develop Positive, Respectful Relationships with Staff</a:t>
            </a:r>
          </a:p>
          <a:p>
            <a:pPr lvl="2"/>
            <a:r>
              <a:rPr lang="en-US" dirty="0"/>
              <a:t>Resolve Conflict through Restorative Practices</a:t>
            </a:r>
          </a:p>
          <a:p>
            <a:pPr lvl="2"/>
            <a:r>
              <a:rPr lang="en-US" dirty="0"/>
              <a:t>Self-Advocate and Problem Solver</a:t>
            </a:r>
          </a:p>
          <a:p>
            <a:r>
              <a:rPr lang="en-US" dirty="0">
                <a:solidFill>
                  <a:srgbClr val="A50021"/>
                </a:solidFill>
              </a:rPr>
              <a:t>Skills Instruction</a:t>
            </a:r>
          </a:p>
          <a:p>
            <a:pPr lvl="2"/>
            <a:r>
              <a:rPr lang="en-US" dirty="0"/>
              <a:t>Organization</a:t>
            </a:r>
          </a:p>
          <a:p>
            <a:pPr lvl="2"/>
            <a:r>
              <a:rPr lang="en-US" dirty="0"/>
              <a:t>Time Management</a:t>
            </a:r>
          </a:p>
          <a:p>
            <a:pPr lvl="2"/>
            <a:r>
              <a:rPr lang="en-US" dirty="0"/>
              <a:t>Goal Setting</a:t>
            </a:r>
          </a:p>
          <a:p>
            <a:pPr lvl="2"/>
            <a:r>
              <a:rPr lang="en-US" dirty="0"/>
              <a:t>Focused Note Taking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68" y="216745"/>
            <a:ext cx="2330317" cy="20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189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317490"/>
              </p:ext>
            </p:extLst>
          </p:nvPr>
        </p:nvGraphicFramePr>
        <p:xfrm>
          <a:off x="0" y="0"/>
          <a:ext cx="12192000" cy="103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65476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4"/>
                          </a:solidFill>
                        </a:rPr>
                        <a:t>GETTING OUT OF HIGH SCHOOL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4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sng" dirty="0">
                          <a:solidFill>
                            <a:srgbClr val="C00000"/>
                          </a:solidFill>
                        </a:rPr>
                        <a:t>Freshmen Focus Team meets every 3 weeks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490480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384358"/>
              </p:ext>
            </p:extLst>
          </p:nvPr>
        </p:nvGraphicFramePr>
        <p:xfrm>
          <a:off x="1629507" y="1036320"/>
          <a:ext cx="8932985" cy="573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572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07" y="365126"/>
            <a:ext cx="11358391" cy="1342489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HEY, FRESHMEN – </a:t>
            </a:r>
            <a:r>
              <a:rPr lang="en-US" sz="5400" i="1" dirty="0">
                <a:solidFill>
                  <a:srgbClr val="C00000"/>
                </a:solidFill>
              </a:rPr>
              <a:t>Where are we at?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048556"/>
              </p:ext>
            </p:extLst>
          </p:nvPr>
        </p:nvGraphicFramePr>
        <p:xfrm>
          <a:off x="396607" y="2006971"/>
          <a:ext cx="11358392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79196">
                  <a:extLst>
                    <a:ext uri="{9D8B030D-6E8A-4147-A177-3AD203B41FA5}">
                      <a16:colId xmlns:a16="http://schemas.microsoft.com/office/drawing/2014/main" val="1734869070"/>
                    </a:ext>
                  </a:extLst>
                </a:gridCol>
                <a:gridCol w="5679196">
                  <a:extLst>
                    <a:ext uri="{9D8B030D-6E8A-4147-A177-3AD203B41FA5}">
                      <a16:colId xmlns:a16="http://schemas.microsoft.com/office/drawing/2014/main" val="3495318215"/>
                    </a:ext>
                  </a:extLst>
                </a:gridCol>
              </a:tblGrid>
              <a:tr h="5113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THE</a:t>
                      </a:r>
                      <a:r>
                        <a:rPr lang="en-US" sz="2800" baseline="0" dirty="0"/>
                        <a:t> 9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baseline="0" dirty="0"/>
                        <a:t> GRADE SCHEDULE….SO FAR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25498"/>
                  </a:ext>
                </a:extLst>
              </a:tr>
              <a:tr h="33086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With</a:t>
                      </a:r>
                      <a:r>
                        <a:rPr lang="en-US" sz="2000" b="1" i="1" baseline="0" dirty="0"/>
                        <a:t> Marching Band</a:t>
                      </a:r>
                      <a:endParaRPr lang="en-US" sz="2000" b="1" i="1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Without Marching Band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82935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55604"/>
              </p:ext>
            </p:extLst>
          </p:nvPr>
        </p:nvGraphicFramePr>
        <p:xfrm>
          <a:off x="594911" y="3011407"/>
          <a:ext cx="5310130" cy="32054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374">
                  <a:extLst>
                    <a:ext uri="{9D8B030D-6E8A-4147-A177-3AD203B41FA5}">
                      <a16:colId xmlns:a16="http://schemas.microsoft.com/office/drawing/2014/main" val="4048440647"/>
                    </a:ext>
                  </a:extLst>
                </a:gridCol>
                <a:gridCol w="1979878">
                  <a:extLst>
                    <a:ext uri="{9D8B030D-6E8A-4147-A177-3AD203B41FA5}">
                      <a16:colId xmlns:a16="http://schemas.microsoft.com/office/drawing/2014/main" val="3841426730"/>
                    </a:ext>
                  </a:extLst>
                </a:gridCol>
                <a:gridCol w="1979878">
                  <a:extLst>
                    <a:ext uri="{9D8B030D-6E8A-4147-A177-3AD203B41FA5}">
                      <a16:colId xmlns:a16="http://schemas.microsoft.com/office/drawing/2014/main" val="1421614326"/>
                    </a:ext>
                  </a:extLst>
                </a:gridCol>
              </a:tblGrid>
              <a:tr h="344415">
                <a:tc>
                  <a:txBody>
                    <a:bodyPr/>
                    <a:lstStyle/>
                    <a:p>
                      <a:r>
                        <a:rPr lang="en-US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Spring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41195"/>
                  </a:ext>
                </a:extLst>
              </a:tr>
              <a:tr h="344415">
                <a:tc>
                  <a:txBody>
                    <a:bodyPr/>
                    <a:lstStyle/>
                    <a:p>
                      <a:r>
                        <a:rPr lang="en-US" dirty="0"/>
                        <a:t>Period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/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929859"/>
                  </a:ext>
                </a:extLst>
              </a:tr>
              <a:tr h="344415">
                <a:tc>
                  <a:txBody>
                    <a:bodyPr/>
                    <a:lstStyle/>
                    <a:p>
                      <a:r>
                        <a:rPr lang="en-US" dirty="0"/>
                        <a:t>Period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76468"/>
                  </a:ext>
                </a:extLst>
              </a:tr>
              <a:tr h="344415">
                <a:tc>
                  <a:txBody>
                    <a:bodyPr/>
                    <a:lstStyle/>
                    <a:p>
                      <a:r>
                        <a:rPr lang="en-US" dirty="0"/>
                        <a:t>Period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331680"/>
                  </a:ext>
                </a:extLst>
              </a:tr>
              <a:tr h="344415">
                <a:tc>
                  <a:txBody>
                    <a:bodyPr/>
                    <a:lstStyle/>
                    <a:p>
                      <a:r>
                        <a:rPr lang="en-US" dirty="0"/>
                        <a:t>Period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Beginning</a:t>
                      </a:r>
                      <a:r>
                        <a:rPr lang="en-US" baseline="0" dirty="0"/>
                        <a:t> 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Beginning</a:t>
                      </a:r>
                      <a:r>
                        <a:rPr lang="en-US" baseline="0" dirty="0"/>
                        <a:t> Band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88915"/>
                  </a:ext>
                </a:extLst>
              </a:tr>
              <a:tr h="370771">
                <a:tc>
                  <a:txBody>
                    <a:bodyPr/>
                    <a:lstStyle/>
                    <a:p>
                      <a:r>
                        <a:rPr lang="en-US" dirty="0"/>
                        <a:t>Period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Elective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Elective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658100"/>
                  </a:ext>
                </a:extLst>
              </a:tr>
              <a:tr h="344415">
                <a:tc>
                  <a:txBody>
                    <a:bodyPr/>
                    <a:lstStyle/>
                    <a:p>
                      <a:r>
                        <a:rPr lang="en-US" dirty="0"/>
                        <a:t>Period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Free Period or Elective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 Period, Elective, or Sport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558712"/>
                  </a:ext>
                </a:extLst>
              </a:tr>
              <a:tr h="344415">
                <a:tc>
                  <a:txBody>
                    <a:bodyPr/>
                    <a:lstStyle/>
                    <a:p>
                      <a:r>
                        <a:rPr lang="en-US" dirty="0"/>
                        <a:t>Period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Marching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3886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805551"/>
              </p:ext>
            </p:extLst>
          </p:nvPr>
        </p:nvGraphicFramePr>
        <p:xfrm>
          <a:off x="6255745" y="3016418"/>
          <a:ext cx="5310130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0374">
                  <a:extLst>
                    <a:ext uri="{9D8B030D-6E8A-4147-A177-3AD203B41FA5}">
                      <a16:colId xmlns:a16="http://schemas.microsoft.com/office/drawing/2014/main" val="4048440647"/>
                    </a:ext>
                  </a:extLst>
                </a:gridCol>
                <a:gridCol w="1979878">
                  <a:extLst>
                    <a:ext uri="{9D8B030D-6E8A-4147-A177-3AD203B41FA5}">
                      <a16:colId xmlns:a16="http://schemas.microsoft.com/office/drawing/2014/main" val="3841426730"/>
                    </a:ext>
                  </a:extLst>
                </a:gridCol>
                <a:gridCol w="1979878">
                  <a:extLst>
                    <a:ext uri="{9D8B030D-6E8A-4147-A177-3AD203B41FA5}">
                      <a16:colId xmlns:a16="http://schemas.microsoft.com/office/drawing/2014/main" val="1421614326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r>
                        <a:rPr lang="en-US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Spring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4119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/>
                        <a:t>Period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92985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/>
                        <a:t>Period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7646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/>
                        <a:t>Period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33168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/>
                        <a:t>Period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/>
                        <a:t>PE, Dance, or Sport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PE, Dance, or Sport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8891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/>
                        <a:t>Period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Elective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Elective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6581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/>
                        <a:t>Period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Elective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Elective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558712"/>
                  </a:ext>
                </a:extLst>
              </a:tr>
              <a:tr h="40005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 you want a 0 period, sign up for another elective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823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210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950" y="756692"/>
            <a:ext cx="2400635" cy="2886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43950" y="2996839"/>
            <a:ext cx="2400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Willie Allen</a:t>
            </a:r>
          </a:p>
          <a:p>
            <a:pPr algn="ctr"/>
            <a:r>
              <a:rPr lang="en-US" b="1" dirty="0"/>
              <a:t>Athletic Director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9844"/>
            <a:ext cx="12192000" cy="588371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C00000"/>
                </a:solidFill>
              </a:rPr>
              <a:t>PE – DANCE – MARCHING BAND - ATHLETICS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832209"/>
            <a:ext cx="121920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Bahnschrift Light" panose="020B0502040204020203" pitchFamily="34" charset="0"/>
              </a:rPr>
              <a:t>Important to Know….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ahnschrift Light" panose="020B0502040204020203" pitchFamily="34" charset="0"/>
              </a:rPr>
              <a:t>Athletes are required to maintain a 2.0 GPA or higher to be eligible to participate in athletic competition.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ahnschrift Light" panose="020B0502040204020203" pitchFamily="34" charset="0"/>
              </a:rPr>
              <a:t>All Freshmen are required to sign-up for PE.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ahnschrift Light" panose="020B0502040204020203" pitchFamily="34" charset="0"/>
              </a:rPr>
              <a:t>Freshmen will be removed from PE and placed in an “athletic” period if …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ahnschrift Light" panose="020B0502040204020203" pitchFamily="34" charset="0"/>
              </a:rPr>
              <a:t>They make the team after tryouts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ahnschrift Light" panose="020B0502040204020203" pitchFamily="34" charset="0"/>
              </a:rPr>
              <a:t>The coach/athletic director provides the team roster to the guidance office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ahnschrift Light" panose="020B0502040204020203" pitchFamily="34" charset="0"/>
              </a:rPr>
              <a:t>The student athlete is academically eligible (GPA of 2.0 or higher)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ahnschrift Light" panose="020B0502040204020203" pitchFamily="34" charset="0"/>
              </a:rPr>
              <a:t>Visit the athletics website for upcoming information regarding summer camps, tryouts, and athletic clearance.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9FC0AD-B38C-CE64-DE04-38C3BBC19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152192"/>
              </p:ext>
            </p:extLst>
          </p:nvPr>
        </p:nvGraphicFramePr>
        <p:xfrm>
          <a:off x="147415" y="756692"/>
          <a:ext cx="9420534" cy="2987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40178">
                  <a:extLst>
                    <a:ext uri="{9D8B030D-6E8A-4147-A177-3AD203B41FA5}">
                      <a16:colId xmlns:a16="http://schemas.microsoft.com/office/drawing/2014/main" val="1533220973"/>
                    </a:ext>
                  </a:extLst>
                </a:gridCol>
                <a:gridCol w="3140178">
                  <a:extLst>
                    <a:ext uri="{9D8B030D-6E8A-4147-A177-3AD203B41FA5}">
                      <a16:colId xmlns:a16="http://schemas.microsoft.com/office/drawing/2014/main" val="3145012953"/>
                    </a:ext>
                  </a:extLst>
                </a:gridCol>
                <a:gridCol w="3140178">
                  <a:extLst>
                    <a:ext uri="{9D8B030D-6E8A-4147-A177-3AD203B41FA5}">
                      <a16:colId xmlns:a16="http://schemas.microsoft.com/office/drawing/2014/main" val="1681250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tos Black" panose="020B0004020202020204" pitchFamily="34" charset="0"/>
                        </a:rPr>
                        <a:t>FALL 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tos Black" panose="020B0004020202020204" pitchFamily="34" charset="0"/>
                        </a:rPr>
                        <a:t>WINTER 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tos Black" panose="020B0004020202020204" pitchFamily="34" charset="0"/>
                        </a:rPr>
                        <a:t>SPRING SPORTS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517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ptos SemiBold" panose="020B0004020202020204" pitchFamily="34" charset="0"/>
                        </a:rPr>
                        <a:t>Cheer (Co-Ed)</a:t>
                      </a:r>
                    </a:p>
                    <a:p>
                      <a:pPr algn="ctr"/>
                      <a:r>
                        <a:rPr lang="en-US" sz="2000" dirty="0">
                          <a:latin typeface="Aptos SemiBold" panose="020B0004020202020204" pitchFamily="34" charset="0"/>
                        </a:rPr>
                        <a:t>Cross Country (B/G)</a:t>
                      </a:r>
                    </a:p>
                    <a:p>
                      <a:pPr algn="ctr"/>
                      <a:r>
                        <a:rPr lang="en-US" sz="2000" dirty="0">
                          <a:latin typeface="Aptos SemiBold" panose="020B0004020202020204" pitchFamily="34" charset="0"/>
                        </a:rPr>
                        <a:t>Flag Football (G)</a:t>
                      </a:r>
                    </a:p>
                    <a:p>
                      <a:pPr algn="ctr"/>
                      <a:r>
                        <a:rPr lang="en-US" sz="2000" dirty="0">
                          <a:latin typeface="Aptos SemiBold" panose="020B0004020202020204" pitchFamily="34" charset="0"/>
                        </a:rPr>
                        <a:t>Football (B)</a:t>
                      </a:r>
                    </a:p>
                    <a:p>
                      <a:pPr algn="ctr"/>
                      <a:r>
                        <a:rPr lang="en-US" sz="2000" dirty="0">
                          <a:latin typeface="Aptos SemiBold" panose="020B0004020202020204" pitchFamily="34" charset="0"/>
                        </a:rPr>
                        <a:t>Golf (G)</a:t>
                      </a:r>
                    </a:p>
                    <a:p>
                      <a:pPr algn="ctr"/>
                      <a:r>
                        <a:rPr lang="en-US" sz="2000" dirty="0">
                          <a:latin typeface="Aptos SemiBold" panose="020B0004020202020204" pitchFamily="34" charset="0"/>
                        </a:rPr>
                        <a:t>Tennis (G)</a:t>
                      </a:r>
                    </a:p>
                    <a:p>
                      <a:pPr algn="ctr"/>
                      <a:r>
                        <a:rPr lang="en-US" sz="2000" dirty="0">
                          <a:latin typeface="Aptos SemiBold" panose="020B0004020202020204" pitchFamily="34" charset="0"/>
                        </a:rPr>
                        <a:t>Volleyball (G)</a:t>
                      </a:r>
                    </a:p>
                    <a:p>
                      <a:pPr algn="ctr"/>
                      <a:r>
                        <a:rPr lang="en-US" sz="2000" dirty="0">
                          <a:latin typeface="Aptos SemiBold" panose="020B0004020202020204" pitchFamily="34" charset="0"/>
                        </a:rPr>
                        <a:t>Water Polo (B)</a:t>
                      </a:r>
                      <a:endParaRPr lang="en-US" dirty="0">
                        <a:latin typeface="Aptos SemiBold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Basketball (B/G)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Soccer (B/G)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Water Polo (G)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Wrestling (B/G)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Badminton (B/G)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Baseball (B)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Golf (B)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Softball (G)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Swim (B/G)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Tennis (B)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Track &amp; Field (B/G)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Volleyball 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0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518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500">
              <a:srgbClr val="C00000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1663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SUMMER SCHOOL</a:t>
            </a:r>
          </a:p>
        </p:txBody>
      </p:sp>
    </p:spTree>
    <p:extLst>
      <p:ext uri="{BB962C8B-B14F-4D97-AF65-F5344CB8AC3E}">
        <p14:creationId xmlns:p14="http://schemas.microsoft.com/office/powerpoint/2010/main" val="1714579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ed and white calendar with text and images&#10;&#10;AI-generated content may be incorrect.">
            <a:extLst>
              <a:ext uri="{FF2B5EF4-FFF2-40B4-BE49-F238E27FC236}">
                <a16:creationId xmlns:a16="http://schemas.microsoft.com/office/drawing/2014/main" id="{2160206E-B322-4C9F-20EC-AF113ADCB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41" y="457200"/>
            <a:ext cx="805911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161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10F97D3C-3B6E-1F70-824B-C8831F784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8" y="737446"/>
            <a:ext cx="10911703" cy="53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164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46"/>
            <a:ext cx="1219200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4"/>
                </a:solidFill>
              </a:rPr>
              <a:t>We are Wildcats…hear us ROAR!</a:t>
            </a:r>
          </a:p>
        </p:txBody>
      </p:sp>
      <p:pic>
        <p:nvPicPr>
          <p:cNvPr id="3" name="Picture 2" descr="C:\Users\dkenfield\AppData\Local\Microsoft\Windows\INetCache\Content.Outlook\PQTPZKS4\Wildcat logo High Res.jpg">
            <a:extLst>
              <a:ext uri="{FF2B5EF4-FFF2-40B4-BE49-F238E27FC236}">
                <a16:creationId xmlns:a16="http://schemas.microsoft.com/office/drawing/2014/main" id="{58DEA89E-612E-4121-9A87-7E3E4C050CA2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41" y="1388124"/>
            <a:ext cx="5320746" cy="42709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0" y="941848"/>
            <a:ext cx="1219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Empowering Students to Achieve Their Potential for College &amp; Career Readiness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290" y="2050655"/>
            <a:ext cx="104687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 SCHOOL BAND/ATHLETICS</a:t>
            </a:r>
          </a:p>
          <a:p>
            <a:pPr marL="8001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 is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afternoon summer school class</a:t>
            </a:r>
          </a:p>
          <a:p>
            <a:pPr marL="8001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i="1" baseline="0" dirty="0">
                <a:solidFill>
                  <a:prstClr val="black"/>
                </a:solidFill>
                <a:latin typeface="Calibri" panose="020F0502020204030204"/>
              </a:rPr>
              <a:t>Wilson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/>
              </a:rPr>
              <a:t> sports camps don’t affect summer school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/>
              </a:rPr>
              <a:t>SUMMER SCHOOL COURSE AVAILABILITY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Priority</a:t>
            </a:r>
          </a:p>
          <a:p>
            <a:pPr marL="1257300" lvl="1" indent="-342900">
              <a:buFont typeface="Arial" panose="020B0604020202020204" pitchFamily="34" charset="0"/>
              <a:buChar char="•"/>
              <a:defRPr/>
            </a:pPr>
            <a:r>
              <a:rPr lang="en-US" sz="2400" noProof="0" dirty="0">
                <a:solidFill>
                  <a:prstClr val="black"/>
                </a:solidFill>
                <a:latin typeface="Bodoni MT Condensed" panose="02070606080606020203" pitchFamily="18" charset="0"/>
              </a:rPr>
              <a:t>Seniors</a:t>
            </a:r>
          </a:p>
          <a:p>
            <a:pPr marL="1257300" lvl="1" indent="-342900">
              <a:buFont typeface="Arial" panose="020B0604020202020204" pitchFamily="34" charset="0"/>
              <a:buChar char="•"/>
              <a:defRPr/>
            </a:pPr>
            <a:r>
              <a:rPr lang="en-US" sz="2400" noProof="0" dirty="0">
                <a:solidFill>
                  <a:prstClr val="black"/>
                </a:solidFill>
                <a:latin typeface="Bodoni MT Condensed" panose="02070606080606020203" pitchFamily="18" charset="0"/>
              </a:rPr>
              <a:t>Students needing to make-up credit</a:t>
            </a:r>
          </a:p>
          <a:p>
            <a:pPr marL="800100" indent="-342900"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prstClr val="black"/>
                </a:solidFill>
                <a:latin typeface="Calibri" panose="020F0502020204030204"/>
              </a:rPr>
              <a:t>Freshmen</a:t>
            </a:r>
          </a:p>
          <a:p>
            <a:pPr marL="12573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Bodoni MT Condensed" panose="02070606080606020203" pitchFamily="18" charset="0"/>
              </a:rPr>
              <a:t>Freshmen Transition (Mrs. Braun)</a:t>
            </a:r>
          </a:p>
        </p:txBody>
      </p:sp>
    </p:spTree>
    <p:extLst>
      <p:ext uri="{BB962C8B-B14F-4D97-AF65-F5344CB8AC3E}">
        <p14:creationId xmlns:p14="http://schemas.microsoft.com/office/powerpoint/2010/main" val="1134604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30FEC-6476-2DC0-74E8-322DCD037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FF77-F739-2098-7372-3E2FA6FED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4887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Aptos Black" panose="020B0004020202020204" pitchFamily="34" charset="0"/>
              </a:rPr>
              <a:t>ENROLLMENT</a:t>
            </a:r>
          </a:p>
        </p:txBody>
      </p:sp>
      <p:pic>
        <p:nvPicPr>
          <p:cNvPr id="4" name="Picture 3" descr="A person in a black shirt&#10;&#10;AI-generated content may be incorrect.">
            <a:extLst>
              <a:ext uri="{FF2B5EF4-FFF2-40B4-BE49-F238E27FC236}">
                <a16:creationId xmlns:a16="http://schemas.microsoft.com/office/drawing/2014/main" id="{AFABFA9B-6FC1-8473-60A5-9B79184D3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3"/>
          <a:stretch>
            <a:fillRect/>
          </a:stretch>
        </p:blipFill>
        <p:spPr>
          <a:xfrm>
            <a:off x="0" y="1048871"/>
            <a:ext cx="2466580" cy="2732584"/>
          </a:xfrm>
          <a:prstGeom prst="rect">
            <a:avLst/>
          </a:prstGeom>
        </p:spPr>
      </p:pic>
      <p:pic>
        <p:nvPicPr>
          <p:cNvPr id="7" name="Picture 6" descr="A person wearing glasses and a red shirt&#10;&#10;AI-generated content may be incorrect.">
            <a:extLst>
              <a:ext uri="{FF2B5EF4-FFF2-40B4-BE49-F238E27FC236}">
                <a16:creationId xmlns:a16="http://schemas.microsoft.com/office/drawing/2014/main" id="{466422E2-681B-78D2-107D-ABBCE05C4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3"/>
          <a:stretch>
            <a:fillRect/>
          </a:stretch>
        </p:blipFill>
        <p:spPr>
          <a:xfrm>
            <a:off x="0" y="4125416"/>
            <a:ext cx="2459651" cy="27325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373CFC-126F-18DE-9A4C-19329D53A15E}"/>
              </a:ext>
            </a:extLst>
          </p:cNvPr>
          <p:cNvSpPr/>
          <p:nvPr/>
        </p:nvSpPr>
        <p:spPr>
          <a:xfrm>
            <a:off x="2466580" y="1048871"/>
            <a:ext cx="9725420" cy="7323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Aptos Black" panose="020B0004020202020204" pitchFamily="34" charset="0"/>
              </a:rPr>
              <a:t>OUT OF DISTRICT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ED0EE4-FBAC-5AE1-9EF4-62AF166F2173}"/>
              </a:ext>
            </a:extLst>
          </p:cNvPr>
          <p:cNvSpPr txBox="1"/>
          <p:nvPr/>
        </p:nvSpPr>
        <p:spPr>
          <a:xfrm>
            <a:off x="2466579" y="1781175"/>
            <a:ext cx="97254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Aptos" panose="020B0004020202020204" pitchFamily="34" charset="0"/>
                <a:cs typeface="Aparajita" panose="020B0502040204020203" pitchFamily="18" charset="0"/>
              </a:rPr>
              <a:t>Allen Bill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Aptos" panose="020B0004020202020204" pitchFamily="34" charset="0"/>
                <a:cs typeface="Aparajita" panose="020B0502040204020203" pitchFamily="18" charset="0"/>
              </a:rPr>
              <a:t>Permit Request from Home District</a:t>
            </a:r>
          </a:p>
          <a:p>
            <a:pPr marL="690563" indent="-233363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  <a:cs typeface="Aparajita" panose="020B0502040204020203" pitchFamily="18" charset="0"/>
              </a:rPr>
              <a:t>Request admission to a program at Wilson not offered at your home district</a:t>
            </a:r>
          </a:p>
          <a:p>
            <a:pPr marL="690563" indent="-233363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  <a:cs typeface="Aparajita" panose="020B0502040204020203" pitchFamily="18" charset="0"/>
              </a:rPr>
              <a:t>Seek permission to be released from home district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45C23-9F94-A228-C038-58587407B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793" y="-62753"/>
            <a:ext cx="2493361" cy="19453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43B357-1AB0-1320-C9F4-2633D06ACB77}"/>
              </a:ext>
            </a:extLst>
          </p:cNvPr>
          <p:cNvSpPr/>
          <p:nvPr/>
        </p:nvSpPr>
        <p:spPr>
          <a:xfrm>
            <a:off x="2459651" y="4125416"/>
            <a:ext cx="9725420" cy="7323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Aptos Black" panose="020B0004020202020204" pitchFamily="34" charset="0"/>
              </a:rPr>
              <a:t>IN DISTRICT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3DC338-C965-19F9-DDED-DDB1055387A4}"/>
              </a:ext>
            </a:extLst>
          </p:cNvPr>
          <p:cNvSpPr txBox="1"/>
          <p:nvPr/>
        </p:nvSpPr>
        <p:spPr>
          <a:xfrm>
            <a:off x="2459651" y="4857720"/>
            <a:ext cx="9725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Aptos" panose="020B0004020202020204" pitchFamily="34" charset="0"/>
                <a:cs typeface="Aparajita" panose="020B0502040204020203" pitchFamily="18" charset="0"/>
              </a:rPr>
              <a:t>Open Enrollment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Aptos" panose="020B0004020202020204" pitchFamily="34" charset="0"/>
                <a:cs typeface="Aparajita" panose="020B0502040204020203" pitchFamily="18" charset="0"/>
              </a:rPr>
              <a:t>Permit Request from HLP</a:t>
            </a:r>
          </a:p>
          <a:p>
            <a:pPr marL="744538" indent="-233363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  <a:cs typeface="Aparajita" panose="020B0502040204020203" pitchFamily="18" charset="0"/>
              </a:rPr>
              <a:t>Reason to leave – program not offered at home school</a:t>
            </a:r>
          </a:p>
          <a:p>
            <a:pPr marL="744538" indent="-233363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  <a:cs typeface="Aparajita" panose="020B0502040204020203" pitchFamily="18" charset="0"/>
              </a:rPr>
              <a:t>Submit request to home school</a:t>
            </a:r>
          </a:p>
        </p:txBody>
      </p:sp>
    </p:spTree>
    <p:extLst>
      <p:ext uri="{BB962C8B-B14F-4D97-AF65-F5344CB8AC3E}">
        <p14:creationId xmlns:p14="http://schemas.microsoft.com/office/powerpoint/2010/main" val="351407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02DC1-4349-E590-8A78-F10A6CDA6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7" y="218222"/>
            <a:ext cx="10515600" cy="1325563"/>
          </a:xfrm>
        </p:spPr>
        <p:txBody>
          <a:bodyPr/>
          <a:lstStyle/>
          <a:p>
            <a:r>
              <a:rPr lang="en-US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PROGRESS MONITORING</a:t>
            </a:r>
            <a:endParaRPr lang="en-US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BB8FF2-36B7-5004-599B-0AB9F05EF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239351"/>
              </p:ext>
            </p:extLst>
          </p:nvPr>
        </p:nvGraphicFramePr>
        <p:xfrm>
          <a:off x="4064000" y="12211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dkenfield\AppData\Local\Microsoft\Windows\INetCache\Content.Outlook\PQTPZKS4\Wildcat logo High Res.jpg">
            <a:extLst>
              <a:ext uri="{FF2B5EF4-FFF2-40B4-BE49-F238E27FC236}">
                <a16:creationId xmlns:a16="http://schemas.microsoft.com/office/drawing/2014/main" id="{B89E9E0F-2E90-A6AE-5FD7-6D75C0BD4724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785"/>
            <a:ext cx="5532120" cy="4339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440F565-9A4D-64C8-7774-F5BFEF7E048B}"/>
              </a:ext>
            </a:extLst>
          </p:cNvPr>
          <p:cNvSpPr/>
          <p:nvPr/>
        </p:nvSpPr>
        <p:spPr>
          <a:xfrm>
            <a:off x="5916705" y="1632273"/>
            <a:ext cx="1918448" cy="196257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61455C-E268-4551-C50F-DA41EC88468B}"/>
              </a:ext>
            </a:extLst>
          </p:cNvPr>
          <p:cNvSpPr/>
          <p:nvPr/>
        </p:nvSpPr>
        <p:spPr>
          <a:xfrm>
            <a:off x="8437792" y="1703294"/>
            <a:ext cx="1918447" cy="189155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21467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   Thank you for joining us!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076"/>
            <a:ext cx="12191999" cy="48139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57138" y="5310554"/>
            <a:ext cx="3259016" cy="13833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Danielle Kenfield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hlinkClick r:id="rId3"/>
              </a:rPr>
              <a:t>dkenfield@hlpusd.k12.ca.us</a:t>
            </a: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626-934-4416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65" y="0"/>
            <a:ext cx="3186689" cy="248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689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oup of students running">
            <a:extLst>
              <a:ext uri="{FF2B5EF4-FFF2-40B4-BE49-F238E27FC236}">
                <a16:creationId xmlns:a16="http://schemas.microsoft.com/office/drawing/2014/main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725113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pic>
        <p:nvPicPr>
          <p:cNvPr id="16" name="Picture Placeholder 15" descr="stack of books on the ground">
            <a:extLst>
              <a:ext uri="{FF2B5EF4-FFF2-40B4-BE49-F238E27FC236}">
                <a16:creationId xmlns:a16="http://schemas.microsoft.com/office/drawing/2014/main" id="{4E408D58-0A21-4D16-A8D8-54C17D5AD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0616" y="0"/>
            <a:ext cx="5621383" cy="6858000"/>
          </a:xfrm>
        </p:spPr>
      </p:pic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88" y="4199969"/>
            <a:ext cx="5005614" cy="1444121"/>
          </a:xfrm>
        </p:spPr>
        <p:txBody>
          <a:bodyPr/>
          <a:lstStyle/>
          <a:p>
            <a:r>
              <a:rPr lang="en-US" sz="4400" dirty="0">
                <a:latin typeface="Bauhaus 93" panose="04030905020B02020C02" pitchFamily="82" charset="0"/>
              </a:rPr>
              <a:t>STAY INFORMED, </a:t>
            </a:r>
            <a:br>
              <a:rPr lang="en-US" sz="4400" dirty="0">
                <a:latin typeface="Bauhaus 93" panose="04030905020B02020C02" pitchFamily="82" charset="0"/>
              </a:rPr>
            </a:br>
            <a:r>
              <a:rPr lang="en-US" sz="4400" dirty="0">
                <a:latin typeface="Bauhaus 93" panose="04030905020B02020C02" pitchFamily="82" charset="0"/>
              </a:rPr>
              <a:t>GET INVOLVED</a:t>
            </a:r>
            <a:endParaRPr lang="en-US" sz="4400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Slide Number Placeholder 5" descr="slide number">
            <a:extLst>
              <a:ext uri="{FF2B5EF4-FFF2-40B4-BE49-F238E27FC236}">
                <a16:creationId xmlns:a16="http://schemas.microsoft.com/office/drawing/2014/main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A4EEE-49CE-4F6C-BF32-B7FCC5EBB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4316" y="965768"/>
            <a:ext cx="4197683" cy="442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PARENT SQUARE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Weekly Friday Message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Emergencies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BACK TO SCHOOL NIGHT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CAREER FAIR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OPEN HOUSE</a:t>
            </a:r>
          </a:p>
        </p:txBody>
      </p:sp>
    </p:spTree>
    <p:extLst>
      <p:ext uri="{BB962C8B-B14F-4D97-AF65-F5344CB8AC3E}">
        <p14:creationId xmlns:p14="http://schemas.microsoft.com/office/powerpoint/2010/main" val="24107848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open book with audience watching play in background">
            <a:extLst>
              <a:ext uri="{FF2B5EF4-FFF2-40B4-BE49-F238E27FC236}">
                <a16:creationId xmlns:a16="http://schemas.microsoft.com/office/drawing/2014/main" id="{F3CDF219-49E5-41A1-BBF1-50A401635A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LOREM IPSUM DOLOR SIT AMET, CONSECTETUER ADIPISCING ELIT. 12</a:t>
            </a:r>
          </a:p>
        </p:txBody>
      </p:sp>
      <p:sp>
        <p:nvSpPr>
          <p:cNvPr id="34" name="Text Placeholder 33" descr="slide content block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4A96D9-2D70-4D9E-B61C-9B23F3FD5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Slide Number Placeholder 5" descr="slide number">
            <a:extLst>
              <a:ext uri="{FF2B5EF4-FFF2-40B4-BE49-F238E27FC236}">
                <a16:creationId xmlns:a16="http://schemas.microsoft.com/office/drawing/2014/main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A4EEE-49CE-4F6C-BF32-B7FCC5EBB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725113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12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 txBox="1">
            <a:spLocks/>
          </p:cNvSpPr>
          <p:nvPr/>
        </p:nvSpPr>
        <p:spPr>
          <a:xfrm>
            <a:off x="324788" y="4199969"/>
            <a:ext cx="5005614" cy="1444121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GB" sz="2400" kern="1200" dirty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uhaus 93" panose="04030905020B02020C02" pitchFamily="82" charset="0"/>
                <a:ea typeface="+mj-ea"/>
                <a:cs typeface="+mj-cs"/>
              </a:rPr>
              <a:t>STAY INFORMED, 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uhaus 93" panose="04030905020B02020C02" pitchFamily="82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uhaus 93" panose="04030905020B02020C02" pitchFamily="82" charset="0"/>
                <a:ea typeface="+mj-ea"/>
                <a:cs typeface="+mj-cs"/>
              </a:rPr>
              <a:t>GET INVOLVED</a:t>
            </a:r>
          </a:p>
        </p:txBody>
      </p:sp>
      <p:pic>
        <p:nvPicPr>
          <p:cNvPr id="13" name="Picture Placeholder 12" descr="arial view of spiral staircase">
            <a:extLst>
              <a:ext uri="{FF2B5EF4-FFF2-40B4-BE49-F238E27FC236}">
                <a16:creationId xmlns:a16="http://schemas.microsoft.com/office/drawing/2014/main" id="{FEB910A3-4C94-4A0C-AC72-88985A7BA9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sp>
        <p:nvSpPr>
          <p:cNvPr id="14" name="TextBox 13"/>
          <p:cNvSpPr txBox="1"/>
          <p:nvPr/>
        </p:nvSpPr>
        <p:spPr>
          <a:xfrm>
            <a:off x="7748597" y="1536174"/>
            <a:ext cx="39435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BOOSTERS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SCHOOL SITE COUNCIL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PARENT FOUNDATION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ELAC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SAFETY COMMITTE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00815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416933"/>
              </p:ext>
            </p:extLst>
          </p:nvPr>
        </p:nvGraphicFramePr>
        <p:xfrm>
          <a:off x="0" y="0"/>
          <a:ext cx="12192000" cy="103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54768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7899895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248701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4"/>
                          </a:solidFill>
                        </a:rPr>
                        <a:t>AERIES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441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i="1" u="sng" dirty="0">
                          <a:solidFill>
                            <a:srgbClr val="C00000"/>
                          </a:solidFill>
                        </a:rPr>
                        <a:t>Academic (4-Year) Plan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490480"/>
                  </a:ext>
                </a:extLst>
              </a:tr>
            </a:tbl>
          </a:graphicData>
        </a:graphic>
      </p:graphicFrame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320"/>
            <a:ext cx="12192000" cy="58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2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E26BB5-28D7-4289-98D3-609C286E6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185505"/>
              </p:ext>
            </p:extLst>
          </p:nvPr>
        </p:nvGraphicFramePr>
        <p:xfrm>
          <a:off x="244068" y="232136"/>
          <a:ext cx="11765053" cy="63880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50681">
                  <a:extLst>
                    <a:ext uri="{9D8B030D-6E8A-4147-A177-3AD203B41FA5}">
                      <a16:colId xmlns:a16="http://schemas.microsoft.com/office/drawing/2014/main" val="3430082723"/>
                    </a:ext>
                  </a:extLst>
                </a:gridCol>
                <a:gridCol w="1950681">
                  <a:extLst>
                    <a:ext uri="{9D8B030D-6E8A-4147-A177-3AD203B41FA5}">
                      <a16:colId xmlns:a16="http://schemas.microsoft.com/office/drawing/2014/main" val="3822056054"/>
                    </a:ext>
                  </a:extLst>
                </a:gridCol>
                <a:gridCol w="1950681">
                  <a:extLst>
                    <a:ext uri="{9D8B030D-6E8A-4147-A177-3AD203B41FA5}">
                      <a16:colId xmlns:a16="http://schemas.microsoft.com/office/drawing/2014/main" val="2498977668"/>
                    </a:ext>
                  </a:extLst>
                </a:gridCol>
                <a:gridCol w="5913010">
                  <a:extLst>
                    <a:ext uri="{9D8B030D-6E8A-4147-A177-3AD203B41FA5}">
                      <a16:colId xmlns:a16="http://schemas.microsoft.com/office/drawing/2014/main" val="1049482902"/>
                    </a:ext>
                  </a:extLst>
                </a:gridCol>
              </a:tblGrid>
              <a:tr h="612612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GETTING OUT OF HIGH SCHOOL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GETTING INTO COLLEGE/CAREER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57470"/>
                  </a:ext>
                </a:extLst>
              </a:tr>
              <a:tr h="46846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i="0" u="sng" dirty="0">
                          <a:solidFill>
                            <a:schemeClr val="tx1"/>
                          </a:solidFill>
                        </a:rPr>
                        <a:t>High School Graduation Requirements</a:t>
                      </a:r>
                    </a:p>
                    <a:p>
                      <a:pPr algn="ctr"/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GRADES OF </a:t>
                      </a:r>
                      <a:r>
                        <a:rPr lang="en-US" sz="2400" b="1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“D”</a:t>
                      </a: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 OR HIGHER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sng" dirty="0">
                          <a:solidFill>
                            <a:schemeClr val="tx1"/>
                          </a:solidFill>
                        </a:rPr>
                        <a:t>UC/CSU a-g Requirements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ptos Serif" panose="02020604070405020304" pitchFamily="18" charset="0"/>
                        </a:rPr>
                        <a:t>GRADES OF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ptos Serif" panose="02020604070405020304" pitchFamily="18" charset="0"/>
                        </a:rPr>
                        <a:t>“C”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ptos Serif" panose="02020604070405020304" pitchFamily="18" charset="0"/>
                        </a:rPr>
                        <a:t> OR HIGHER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968993"/>
                  </a:ext>
                </a:extLst>
              </a:tr>
              <a:tr h="43843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Social Science: 3 years (30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A| History/Social Science: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</a:rPr>
                        <a:t> 2 years</a:t>
                      </a:r>
                      <a:endParaRPr lang="en-US" sz="20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96538"/>
                  </a:ext>
                </a:extLst>
              </a:tr>
              <a:tr h="43843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English Language Arts: 4 years (40</a:t>
                      </a:r>
                      <a:r>
                        <a:rPr lang="en-US" sz="2000" b="1" u="none" baseline="0" dirty="0"/>
                        <a:t> credits)</a:t>
                      </a:r>
                      <a:endParaRPr lang="en-US" sz="2000" b="1" u="none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B| English:</a:t>
                      </a:r>
                      <a:r>
                        <a:rPr lang="en-US" sz="2000" b="1" u="none" baseline="0" dirty="0"/>
                        <a:t> 4 years</a:t>
                      </a:r>
                      <a:endParaRPr lang="en-US" sz="2000" b="1" u="none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69694"/>
                  </a:ext>
                </a:extLst>
              </a:tr>
              <a:tr h="43843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Mathematics: 3 years (30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C| Mathematics: 3 years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212007"/>
                  </a:ext>
                </a:extLst>
              </a:tr>
              <a:tr h="43843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Science: 3 years (30 credits)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D| Science: 2 years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297748"/>
                  </a:ext>
                </a:extLst>
              </a:tr>
              <a:tr h="43243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Physical Education: 2 years (20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E| Language Other Than English: 2 years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77282"/>
                  </a:ext>
                </a:extLst>
              </a:tr>
              <a:tr h="4324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/>
                        <a:t>CTE, Language, VAPA:</a:t>
                      </a:r>
                      <a:r>
                        <a:rPr lang="en-US" sz="2000" b="1" u="none" baseline="0" dirty="0"/>
                        <a:t> 2 years (20 credits)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none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36375"/>
                  </a:ext>
                </a:extLst>
              </a:tr>
              <a:tr h="432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sng" baseline="0" dirty="0"/>
                        <a:t>CTE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sng" baseline="0" dirty="0"/>
                        <a:t>LANGUAGE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sng" baseline="0" dirty="0"/>
                        <a:t>VAPA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/>
                        <a:t>F| Visual and Performing Arts: 1 year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658516"/>
                  </a:ext>
                </a:extLst>
              </a:tr>
              <a:tr h="12612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Business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Culinary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Child Development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STEM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Chinese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Korean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Spanish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Drama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Music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Visual Arts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none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839778"/>
                  </a:ext>
                </a:extLst>
              </a:tr>
              <a:tr h="4384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Electives: 6 courses (60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/>
                        <a:t>G | Electives:</a:t>
                      </a:r>
                      <a:r>
                        <a:rPr lang="en-US" sz="2000" b="1" u="none" baseline="0" dirty="0"/>
                        <a:t> 1 year from approved a-g course list</a:t>
                      </a:r>
                      <a:endParaRPr lang="en-US" sz="2000" b="1" u="sng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377956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076314" y="1692288"/>
            <a:ext cx="4501662" cy="4689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766423" y="1692287"/>
            <a:ext cx="4501662" cy="4689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93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8A3B8-F4E2-9D12-63B8-6344453A88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</a:rPr>
              <a:t>Getting Out of HS – Getting Into College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DAB1D-8DE3-4D6A-A3B6-FFE3095B7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30729"/>
          </a:xfrm>
        </p:spPr>
        <p:txBody>
          <a:bodyPr/>
          <a:lstStyle/>
          <a:p>
            <a:r>
              <a:rPr lang="en-US" dirty="0"/>
              <a:t>HS Graduation Requirements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0A82D-1058-79B3-3105-2951377CB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30729"/>
          </a:xfrm>
        </p:spPr>
        <p:txBody>
          <a:bodyPr/>
          <a:lstStyle/>
          <a:p>
            <a:r>
              <a:rPr lang="en-US" dirty="0"/>
              <a:t>UC/CSU Admission Requirements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CEC8EA-FF8F-46D3-3FB7-41EBBFCA9662}"/>
              </a:ext>
            </a:extLst>
          </p:cNvPr>
          <p:cNvSpPr txBox="1">
            <a:spLocks/>
          </p:cNvSpPr>
          <p:nvPr/>
        </p:nvSpPr>
        <p:spPr>
          <a:xfrm>
            <a:off x="914400" y="6076336"/>
            <a:ext cx="10515600" cy="58947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>
                <a:solidFill>
                  <a:srgbClr val="C00000"/>
                </a:solidFill>
              </a:rPr>
              <a:t>SOCIAL SCIENCE</a:t>
            </a:r>
          </a:p>
        </p:txBody>
      </p:sp>
      <p:pic>
        <p:nvPicPr>
          <p:cNvPr id="8" name="Picture 7" descr="Leaktite 5-gal. Yellow Bucket (120-Pack)-210667 - The Home Depot">
            <a:extLst>
              <a:ext uri="{FF2B5EF4-FFF2-40B4-BE49-F238E27FC236}">
                <a16:creationId xmlns:a16="http://schemas.microsoft.com/office/drawing/2014/main" id="{B6982EEE-6596-8741-5E3D-54494C80FE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05" y="3171389"/>
            <a:ext cx="2238632" cy="22386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04BD97-588E-457D-0C57-355A0F432BCB}"/>
              </a:ext>
            </a:extLst>
          </p:cNvPr>
          <p:cNvSpPr txBox="1"/>
          <p:nvPr/>
        </p:nvSpPr>
        <p:spPr>
          <a:xfrm>
            <a:off x="1914917" y="3613597"/>
            <a:ext cx="15070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SOCIAL SCIENCE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3 years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30 credits</a:t>
            </a:r>
          </a:p>
        </p:txBody>
      </p:sp>
      <p:pic>
        <p:nvPicPr>
          <p:cNvPr id="9" name="Picture 8" descr="Leaktite 5-gal. Yellow Bucket (120-Pack)-210667 - The Home Depot">
            <a:extLst>
              <a:ext uri="{FF2B5EF4-FFF2-40B4-BE49-F238E27FC236}">
                <a16:creationId xmlns:a16="http://schemas.microsoft.com/office/drawing/2014/main" id="{AD7A16D6-9296-85E2-60A7-DF0B69CF3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80" y="3171389"/>
            <a:ext cx="2238632" cy="22386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F2A6DC-F8A4-EBCF-CAEC-7F29D4486ABD}"/>
              </a:ext>
            </a:extLst>
          </p:cNvPr>
          <p:cNvSpPr txBox="1"/>
          <p:nvPr/>
        </p:nvSpPr>
        <p:spPr>
          <a:xfrm>
            <a:off x="7837773" y="3613597"/>
            <a:ext cx="15474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History 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Social Science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2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6216C5-C8CA-832F-BA90-00A23F056C0E}"/>
              </a:ext>
            </a:extLst>
          </p:cNvPr>
          <p:cNvSpPr txBox="1"/>
          <p:nvPr/>
        </p:nvSpPr>
        <p:spPr>
          <a:xfrm>
            <a:off x="9318162" y="3496180"/>
            <a:ext cx="2649466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US History (11)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Government (12)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Economics (12)</a:t>
            </a:r>
          </a:p>
        </p:txBody>
      </p:sp>
      <p:sp>
        <p:nvSpPr>
          <p:cNvPr id="15" name="Arrow: U-Turn 14">
            <a:extLst>
              <a:ext uri="{FF2B5EF4-FFF2-40B4-BE49-F238E27FC236}">
                <a16:creationId xmlns:a16="http://schemas.microsoft.com/office/drawing/2014/main" id="{E695F6B5-7548-E532-1333-EA2F74F62F9B}"/>
              </a:ext>
            </a:extLst>
          </p:cNvPr>
          <p:cNvSpPr/>
          <p:nvPr/>
        </p:nvSpPr>
        <p:spPr>
          <a:xfrm flipH="1">
            <a:off x="8404264" y="2551176"/>
            <a:ext cx="2238631" cy="877824"/>
          </a:xfrm>
          <a:prstGeom prst="uturnArrow">
            <a:avLst>
              <a:gd name="adj1" fmla="val 2332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250DFA-22F4-85D3-E12F-04FE26EAFFB7}"/>
              </a:ext>
            </a:extLst>
          </p:cNvPr>
          <p:cNvSpPr txBox="1"/>
          <p:nvPr/>
        </p:nvSpPr>
        <p:spPr>
          <a:xfrm>
            <a:off x="3418681" y="3435022"/>
            <a:ext cx="2649466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World History (10)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US History (11)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Government (12)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Economics (12)</a:t>
            </a:r>
          </a:p>
        </p:txBody>
      </p:sp>
      <p:sp>
        <p:nvSpPr>
          <p:cNvPr id="17" name="Arrow: U-Turn 16">
            <a:extLst>
              <a:ext uri="{FF2B5EF4-FFF2-40B4-BE49-F238E27FC236}">
                <a16:creationId xmlns:a16="http://schemas.microsoft.com/office/drawing/2014/main" id="{3F39FD02-49AB-F6C9-7ADF-6C34F0C57072}"/>
              </a:ext>
            </a:extLst>
          </p:cNvPr>
          <p:cNvSpPr/>
          <p:nvPr/>
        </p:nvSpPr>
        <p:spPr>
          <a:xfrm flipH="1">
            <a:off x="2504783" y="2569551"/>
            <a:ext cx="2238631" cy="877824"/>
          </a:xfrm>
          <a:prstGeom prst="uturnArrow">
            <a:avLst>
              <a:gd name="adj1" fmla="val 2332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5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BF8BE-BE23-93BF-57E4-7180FE315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38899E-2D15-E5E9-B742-56B37A494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49709"/>
              </p:ext>
            </p:extLst>
          </p:nvPr>
        </p:nvGraphicFramePr>
        <p:xfrm>
          <a:off x="179085" y="231555"/>
          <a:ext cx="11833829" cy="63948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2084">
                  <a:extLst>
                    <a:ext uri="{9D8B030D-6E8A-4147-A177-3AD203B41FA5}">
                      <a16:colId xmlns:a16="http://schemas.microsoft.com/office/drawing/2014/main" val="3430082723"/>
                    </a:ext>
                  </a:extLst>
                </a:gridCol>
                <a:gridCol w="1962084">
                  <a:extLst>
                    <a:ext uri="{9D8B030D-6E8A-4147-A177-3AD203B41FA5}">
                      <a16:colId xmlns:a16="http://schemas.microsoft.com/office/drawing/2014/main" val="3822056054"/>
                    </a:ext>
                  </a:extLst>
                </a:gridCol>
                <a:gridCol w="1962084">
                  <a:extLst>
                    <a:ext uri="{9D8B030D-6E8A-4147-A177-3AD203B41FA5}">
                      <a16:colId xmlns:a16="http://schemas.microsoft.com/office/drawing/2014/main" val="2498977668"/>
                    </a:ext>
                  </a:extLst>
                </a:gridCol>
                <a:gridCol w="5947577">
                  <a:extLst>
                    <a:ext uri="{9D8B030D-6E8A-4147-A177-3AD203B41FA5}">
                      <a16:colId xmlns:a16="http://schemas.microsoft.com/office/drawing/2014/main" val="1049482902"/>
                    </a:ext>
                  </a:extLst>
                </a:gridCol>
              </a:tblGrid>
              <a:tr h="636435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GETTING OUT OF HIGH SCHOOL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GETTING INTO COLLEGE/CAREER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57470"/>
                  </a:ext>
                </a:extLst>
              </a:tr>
              <a:tr h="48668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i="0" u="sng" dirty="0">
                          <a:solidFill>
                            <a:schemeClr val="tx1"/>
                          </a:solidFill>
                        </a:rPr>
                        <a:t>High School Graduation Requirements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ptos Serif" panose="02020604070405020304" pitchFamily="18" charset="0"/>
                        </a:rPr>
                        <a:t>GRADES OF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ptos Serif" panose="02020604070405020304" pitchFamily="18" charset="0"/>
                        </a:rPr>
                        <a:t>“D”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Aptos Serif" panose="02020604070405020304" pitchFamily="18" charset="0"/>
                        </a:rPr>
                        <a:t> OR HIGHER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sng" dirty="0">
                          <a:solidFill>
                            <a:schemeClr val="tx1"/>
                          </a:solidFill>
                        </a:rPr>
                        <a:t>UC/CSU A-G Requirements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GRADES OF </a:t>
                      </a:r>
                      <a:r>
                        <a:rPr lang="en-US" sz="2400" b="1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“C”</a:t>
                      </a:r>
                      <a:r>
                        <a:rPr lang="en-US" sz="2400" b="0" i="0" u="none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ptos Serif" panose="02020604070405020304" pitchFamily="18" charset="0"/>
                        </a:rPr>
                        <a:t> OR HIGHER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968993"/>
                  </a:ext>
                </a:extLst>
              </a:tr>
              <a:tr h="45548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Social Science: 3 years (30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A| History/Social Science: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</a:rPr>
                        <a:t> 2 years</a:t>
                      </a:r>
                      <a:endParaRPr lang="en-US" sz="20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96538"/>
                  </a:ext>
                </a:extLst>
              </a:tr>
              <a:tr h="45548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English Language Arts: 4 years (40</a:t>
                      </a:r>
                      <a:r>
                        <a:rPr lang="en-US" sz="2000" b="1" u="none" baseline="0" dirty="0"/>
                        <a:t> credits)</a:t>
                      </a:r>
                      <a:endParaRPr lang="en-US" sz="2000" b="1" u="none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B| English:</a:t>
                      </a:r>
                      <a:r>
                        <a:rPr lang="en-US" sz="2000" b="1" u="none" baseline="0" dirty="0"/>
                        <a:t> 4 years</a:t>
                      </a:r>
                      <a:endParaRPr lang="en-US" sz="2000" b="1" u="none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69694"/>
                  </a:ext>
                </a:extLst>
              </a:tr>
              <a:tr h="45548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Mathematics: 3 years (30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C| Mathematics: 3 years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212007"/>
                  </a:ext>
                </a:extLst>
              </a:tr>
              <a:tr h="45548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Science: 3 years (30 credits)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1"/>
                          </a:solidFill>
                        </a:rPr>
                        <a:t>D| Science: 2 years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297748"/>
                  </a:ext>
                </a:extLst>
              </a:tr>
              <a:tr h="44924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u="none" dirty="0"/>
                        <a:t>Physical Education: 2 years (20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E| Language Other Than English: 2 years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77282"/>
                  </a:ext>
                </a:extLst>
              </a:tr>
              <a:tr h="44924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/>
                        <a:t>CTE, Language, VAPA:</a:t>
                      </a:r>
                      <a:r>
                        <a:rPr lang="en-US" sz="2000" b="1" u="none" baseline="0" dirty="0"/>
                        <a:t> 2 years (20 credits)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none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36375"/>
                  </a:ext>
                </a:extLst>
              </a:tr>
              <a:tr h="449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sng" baseline="0" dirty="0"/>
                        <a:t>CTE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sng" baseline="0" dirty="0"/>
                        <a:t>LANGUAGE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sng" baseline="0" dirty="0"/>
                        <a:t>VAPA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/>
                        <a:t>F| Visual and Performing Arts: 1 year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658516"/>
                  </a:ext>
                </a:extLst>
              </a:tr>
              <a:tr h="13103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Business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Culinary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Child Development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STEM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Chinese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Korean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Spanish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Drama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Music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baseline="0" dirty="0"/>
                        <a:t>Visual Arts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none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839778"/>
                  </a:ext>
                </a:extLst>
              </a:tr>
              <a:tr h="4554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Electives: 6 courses (60 credits)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/>
                        <a:t>G | Electives:</a:t>
                      </a:r>
                      <a:r>
                        <a:rPr lang="en-US" sz="2000" b="1" u="none" baseline="0" dirty="0"/>
                        <a:t> 1 year from approved a-g course list</a:t>
                      </a:r>
                      <a:endParaRPr lang="en-US" sz="2000" b="1" u="sng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377956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674EE24-2042-AC11-A556-136B590A111E}"/>
              </a:ext>
            </a:extLst>
          </p:cNvPr>
          <p:cNvSpPr/>
          <p:nvPr/>
        </p:nvSpPr>
        <p:spPr>
          <a:xfrm>
            <a:off x="6844716" y="2150197"/>
            <a:ext cx="4501662" cy="4689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914214-BDE8-7FA8-CEC5-D22BD03B05D6}"/>
              </a:ext>
            </a:extLst>
          </p:cNvPr>
          <p:cNvSpPr/>
          <p:nvPr/>
        </p:nvSpPr>
        <p:spPr>
          <a:xfrm>
            <a:off x="845622" y="2119351"/>
            <a:ext cx="4762697" cy="53061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57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Education presentation_AAS_v5" id="{AAC57104-7B60-491F-A321-6BCAF93AC541}" vid="{5A43072C-36E0-4A5A-A3FF-E88D65C597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D1075DD14ACE4DBFD85931C4A3D8B2" ma:contentTypeVersion="16" ma:contentTypeDescription="Create a new document." ma:contentTypeScope="" ma:versionID="4e91b18c1396c9a4b2e7a990bca04228">
  <xsd:schema xmlns:xsd="http://www.w3.org/2001/XMLSchema" xmlns:xs="http://www.w3.org/2001/XMLSchema" xmlns:p="http://schemas.microsoft.com/office/2006/metadata/properties" xmlns:ns3="b3fe1c67-6478-45b1-aa56-5fc4d7a72521" xmlns:ns4="c5f0dd29-812e-4e38-9221-6fe88239b54b" targetNamespace="http://schemas.microsoft.com/office/2006/metadata/properties" ma:root="true" ma:fieldsID="0f4dc1812e813c7a980868343deb3dee" ns3:_="" ns4:_="">
    <xsd:import namespace="b3fe1c67-6478-45b1-aa56-5fc4d7a72521"/>
    <xsd:import namespace="c5f0dd29-812e-4e38-9221-6fe88239b54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e1c67-6478-45b1-aa56-5fc4d7a725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0dd29-812e-4e38-9221-6fe88239b5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5f0dd29-812e-4e38-9221-6fe88239b54b" xsi:nil="true"/>
  </documentManagement>
</p:properties>
</file>

<file path=customXml/itemProps1.xml><?xml version="1.0" encoding="utf-8"?>
<ds:datastoreItem xmlns:ds="http://schemas.openxmlformats.org/officeDocument/2006/customXml" ds:itemID="{B55062AF-5691-4114-8E2E-0D83597476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B2D389-20AD-496D-9159-8D2C8E5338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fe1c67-6478-45b1-aa56-5fc4d7a72521"/>
    <ds:schemaRef ds:uri="c5f0dd29-812e-4e38-9221-6fe88239b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FAEFBB-1F0C-4E14-AD4F-6D2964D4F044}">
  <ds:schemaRefs>
    <ds:schemaRef ds:uri="c5f0dd29-812e-4e38-9221-6fe88239b54b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b3fe1c67-6478-45b1-aa56-5fc4d7a72521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4984</TotalTime>
  <Words>3686</Words>
  <Application>Microsoft Office PowerPoint</Application>
  <PresentationFormat>Widescreen</PresentationFormat>
  <Paragraphs>908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74" baseType="lpstr">
      <vt:lpstr>ADLaM Display</vt:lpstr>
      <vt:lpstr>Agency FB</vt:lpstr>
      <vt:lpstr>Aptos</vt:lpstr>
      <vt:lpstr>Aptos Black</vt:lpstr>
      <vt:lpstr>Aptos Display</vt:lpstr>
      <vt:lpstr>Aptos SemiBold</vt:lpstr>
      <vt:lpstr>Arial</vt:lpstr>
      <vt:lpstr>Arial Black</vt:lpstr>
      <vt:lpstr>Arial Narrow</vt:lpstr>
      <vt:lpstr>Arial Rounded MT Bold</vt:lpstr>
      <vt:lpstr>Baguet Script</vt:lpstr>
      <vt:lpstr>Bahnschrift Light</vt:lpstr>
      <vt:lpstr>Bauhaus 93</vt:lpstr>
      <vt:lpstr>Bodoni MT Condensed</vt:lpstr>
      <vt:lpstr>Broadway</vt:lpstr>
      <vt:lpstr>Calibri</vt:lpstr>
      <vt:lpstr>Calibri Light</vt:lpstr>
      <vt:lpstr>Corbel</vt:lpstr>
      <vt:lpstr>Courier New</vt:lpstr>
      <vt:lpstr>Wingdings</vt:lpstr>
      <vt:lpstr>Office Theme</vt:lpstr>
      <vt:lpstr>1_Office Theme</vt:lpstr>
      <vt:lpstr> FUTURE WILDCATS</vt:lpstr>
      <vt:lpstr>Dr. Danielle Kenfield, Principal</vt:lpstr>
      <vt:lpstr>We are Wildcats…hear us ROAR!</vt:lpstr>
      <vt:lpstr>We are Wildcats…hear us ROAR!</vt:lpstr>
      <vt:lpstr>PROGRESS MONITORING</vt:lpstr>
      <vt:lpstr>PowerPoint Presentation</vt:lpstr>
      <vt:lpstr>PowerPoint Presentation</vt:lpstr>
      <vt:lpstr>Getting Out of HS – Getting Into College</vt:lpstr>
      <vt:lpstr>PowerPoint Presentation</vt:lpstr>
      <vt:lpstr>Getting Out of HS – Getting Into College</vt:lpstr>
      <vt:lpstr>Getting Out of HS &amp; Getting Into College</vt:lpstr>
      <vt:lpstr>PowerPoint Presentation</vt:lpstr>
      <vt:lpstr>Getting Out of HS – Getting Into College</vt:lpstr>
      <vt:lpstr>Getting Out of HS – Getting Into College</vt:lpstr>
      <vt:lpstr>PowerPoint Presentation</vt:lpstr>
      <vt:lpstr>Getting Out of HS – Getting Into College</vt:lpstr>
      <vt:lpstr>Getting Out of HS – Getting Into College</vt:lpstr>
      <vt:lpstr>PowerPoint Presentation</vt:lpstr>
      <vt:lpstr>Getting Out of HS – Getting Into College</vt:lpstr>
      <vt:lpstr>Getting Out of HS – Getting Into College</vt:lpstr>
      <vt:lpstr>PowerPoint Presentation</vt:lpstr>
      <vt:lpstr>PowerPoint Presentation</vt:lpstr>
      <vt:lpstr>Getting Out of HS – Getting Into College</vt:lpstr>
      <vt:lpstr>Getting Out of HS – Getting Into College</vt:lpstr>
      <vt:lpstr>PowerPoint Presentation</vt:lpstr>
      <vt:lpstr>PROGRESS MONITORING</vt:lpstr>
      <vt:lpstr>CHOOSING ELECTIVES </vt:lpstr>
      <vt:lpstr>Getting Out of HS – Getting Into College</vt:lpstr>
      <vt:lpstr>CELEBRATING OUR VALUES</vt:lpstr>
      <vt:lpstr>PowerPoint Presentation</vt:lpstr>
      <vt:lpstr>PROGRESS MONITORING</vt:lpstr>
      <vt:lpstr>PowerPoint Presentation</vt:lpstr>
      <vt:lpstr>We are Wildcats…hear us ROAR!</vt:lpstr>
      <vt:lpstr>We are Wildcats…hear us ROAR!</vt:lpstr>
      <vt:lpstr>We are Wildcats…hear us ROAR!</vt:lpstr>
      <vt:lpstr>We are Wildcats…hear us ROAR!</vt:lpstr>
      <vt:lpstr>PowerPoint Presentation</vt:lpstr>
      <vt:lpstr>COURSE PLACEMENT RECOMMENDATIONS</vt:lpstr>
      <vt:lpstr>ARTICULATION PROCESS</vt:lpstr>
      <vt:lpstr>ARTICULATION PROCESS</vt:lpstr>
      <vt:lpstr>FRESHMEN FOCUS COURSE</vt:lpstr>
      <vt:lpstr>PowerPoint Presentation</vt:lpstr>
      <vt:lpstr>HEY, FRESHMEN – Where are we at?</vt:lpstr>
      <vt:lpstr>PowerPoint Presentation</vt:lpstr>
      <vt:lpstr>SUMMER SCHOOL</vt:lpstr>
      <vt:lpstr>PowerPoint Presentation</vt:lpstr>
      <vt:lpstr>PowerPoint Presentation</vt:lpstr>
      <vt:lpstr>We are Wildcats…hear us ROAR!</vt:lpstr>
      <vt:lpstr>ENROLLMENT</vt:lpstr>
      <vt:lpstr>   Thank you for joining us!</vt:lpstr>
      <vt:lpstr>STAY INFORMED,  GET INVOLVED</vt:lpstr>
      <vt:lpstr>LOREM IPSUM DOLOR SIT AMET, CONSECTETUER ADIPISCING ELIT. 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COFFEE with the PRINCIPAL</dc:title>
  <dc:creator>Danielle Kenfield</dc:creator>
  <cp:lastModifiedBy>David Purcey</cp:lastModifiedBy>
  <cp:revision>205</cp:revision>
  <cp:lastPrinted>2026-02-12T01:04:19Z</cp:lastPrinted>
  <dcterms:created xsi:type="dcterms:W3CDTF">2021-01-14T23:44:24Z</dcterms:created>
  <dcterms:modified xsi:type="dcterms:W3CDTF">2026-02-19T01:33:26Z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0x01010036D1075DD14ACE4DBFD85931C4A3D8B2</vt:lpwstr>
  </property>
</Properties>
</file>