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33"/>
  </p:notesMasterIdLst>
  <p:handoutMasterIdLst>
    <p:handoutMasterId r:id="rId34"/>
  </p:handoutMasterIdLst>
  <p:sldIdLst>
    <p:sldId id="256" r:id="rId5"/>
    <p:sldId id="257" r:id="rId6"/>
    <p:sldId id="258" r:id="rId7"/>
    <p:sldId id="262" r:id="rId8"/>
    <p:sldId id="259" r:id="rId9"/>
    <p:sldId id="300" r:id="rId10"/>
    <p:sldId id="302" r:id="rId11"/>
    <p:sldId id="303" r:id="rId12"/>
    <p:sldId id="304" r:id="rId13"/>
    <p:sldId id="298" r:id="rId14"/>
    <p:sldId id="263" r:id="rId15"/>
    <p:sldId id="305" r:id="rId16"/>
    <p:sldId id="308" r:id="rId17"/>
    <p:sldId id="269" r:id="rId18"/>
    <p:sldId id="270" r:id="rId19"/>
    <p:sldId id="307" r:id="rId20"/>
    <p:sldId id="293" r:id="rId21"/>
    <p:sldId id="264" r:id="rId22"/>
    <p:sldId id="265" r:id="rId23"/>
    <p:sldId id="292" r:id="rId24"/>
    <p:sldId id="294" r:id="rId25"/>
    <p:sldId id="295" r:id="rId26"/>
    <p:sldId id="274" r:id="rId27"/>
    <p:sldId id="301" r:id="rId28"/>
    <p:sldId id="285" r:id="rId29"/>
    <p:sldId id="297" r:id="rId30"/>
    <p:sldId id="279" r:id="rId31"/>
    <p:sldId id="286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ED7C5-4391-4BB6-906A-BF6499690FED}" v="45" dt="2026-01-29T01:58:11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775" autoAdjust="0"/>
  </p:normalViewPr>
  <p:slideViewPr>
    <p:cSldViewPr>
      <p:cViewPr varScale="1">
        <p:scale>
          <a:sx n="105" d="100"/>
          <a:sy n="105" d="100"/>
        </p:scale>
        <p:origin x="18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er, Jennifer" userId="202be008-74ab-4e14-9014-630cd4d83b51" providerId="ADAL" clId="{4B3F908E-2836-45E5-94EE-152F4207C023}"/>
    <pc:docChg chg="undo custSel modSld">
      <pc:chgData name="Miner, Jennifer" userId="202be008-74ab-4e14-9014-630cd4d83b51" providerId="ADAL" clId="{4B3F908E-2836-45E5-94EE-152F4207C023}" dt="2026-01-29T20:27:56.695" v="275"/>
      <pc:docMkLst>
        <pc:docMk/>
      </pc:docMkLst>
      <pc:sldChg chg="addSp delSp modSp mod">
        <pc:chgData name="Miner, Jennifer" userId="202be008-74ab-4e14-9014-630cd4d83b51" providerId="ADAL" clId="{4B3F908E-2836-45E5-94EE-152F4207C023}" dt="2026-01-29T20:27:56.695" v="275"/>
        <pc:sldMkLst>
          <pc:docMk/>
          <pc:sldMk cId="0" sldId="262"/>
        </pc:sldMkLst>
        <pc:spChg chg="add del mod">
          <ac:chgData name="Miner, Jennifer" userId="202be008-74ab-4e14-9014-630cd4d83b51" providerId="ADAL" clId="{4B3F908E-2836-45E5-94EE-152F4207C023}" dt="2026-01-29T20:27:56.695" v="275"/>
          <ac:spMkLst>
            <pc:docMk/>
            <pc:sldMk cId="0" sldId="262"/>
            <ac:spMk id="4" creationId="{3E254F03-FB0E-BF8B-4054-347296522323}"/>
          </ac:spMkLst>
        </pc:spChg>
      </pc:sldChg>
      <pc:sldChg chg="modSp mod">
        <pc:chgData name="Miner, Jennifer" userId="202be008-74ab-4e14-9014-630cd4d83b51" providerId="ADAL" clId="{4B3F908E-2836-45E5-94EE-152F4207C023}" dt="2026-01-22T01:43:59.165" v="1" actId="20577"/>
        <pc:sldMkLst>
          <pc:docMk/>
          <pc:sldMk cId="0" sldId="269"/>
        </pc:sldMkLst>
        <pc:graphicFrameChg chg="mod modGraphic">
          <ac:chgData name="Miner, Jennifer" userId="202be008-74ab-4e14-9014-630cd4d83b51" providerId="ADAL" clId="{4B3F908E-2836-45E5-94EE-152F4207C023}" dt="2026-01-22T01:43:59.165" v="1" actId="20577"/>
          <ac:graphicFrameMkLst>
            <pc:docMk/>
            <pc:sldMk cId="0" sldId="269"/>
            <ac:graphicFrameMk id="12" creationId="{29F0C460-1163-0B3F-CC75-6C010BAC5E2E}"/>
          </ac:graphicFrameMkLst>
        </pc:graphicFrameChg>
      </pc:sldChg>
      <pc:sldChg chg="modSp">
        <pc:chgData name="Miner, Jennifer" userId="202be008-74ab-4e14-9014-630cd4d83b51" providerId="ADAL" clId="{4B3F908E-2836-45E5-94EE-152F4207C023}" dt="2026-01-29T01:53:09.376" v="248" actId="12093"/>
        <pc:sldMkLst>
          <pc:docMk/>
          <pc:sldMk cId="0" sldId="270"/>
        </pc:sldMkLst>
        <pc:graphicFrameChg chg="mod">
          <ac:chgData name="Miner, Jennifer" userId="202be008-74ab-4e14-9014-630cd4d83b51" providerId="ADAL" clId="{4B3F908E-2836-45E5-94EE-152F4207C023}" dt="2026-01-29T01:53:09.376" v="248" actId="12093"/>
          <ac:graphicFrameMkLst>
            <pc:docMk/>
            <pc:sldMk cId="0" sldId="270"/>
            <ac:graphicFrameMk id="4" creationId="{7928DEC8-36F1-E275-4EB4-FE10116C37FE}"/>
          </ac:graphicFrameMkLst>
        </pc:graphicFrameChg>
      </pc:sldChg>
      <pc:sldChg chg="addSp delSp modSp mod">
        <pc:chgData name="Miner, Jennifer" userId="202be008-74ab-4e14-9014-630cd4d83b51" providerId="ADAL" clId="{4B3F908E-2836-45E5-94EE-152F4207C023}" dt="2026-01-29T01:58:11.566" v="271" actId="1076"/>
        <pc:sldMkLst>
          <pc:docMk/>
          <pc:sldMk cId="0" sldId="286"/>
        </pc:sldMkLst>
        <pc:spChg chg="mod">
          <ac:chgData name="Miner, Jennifer" userId="202be008-74ab-4e14-9014-630cd4d83b51" providerId="ADAL" clId="{4B3F908E-2836-45E5-94EE-152F4207C023}" dt="2026-01-29T01:57:58.232" v="270" actId="20577"/>
          <ac:spMkLst>
            <pc:docMk/>
            <pc:sldMk cId="0" sldId="286"/>
            <ac:spMk id="2" creationId="{9FFE1C7C-B4AC-9DB8-1F90-9C768E1D053A}"/>
          </ac:spMkLst>
        </pc:spChg>
        <pc:picChg chg="add mod">
          <ac:chgData name="Miner, Jennifer" userId="202be008-74ab-4e14-9014-630cd4d83b51" providerId="ADAL" clId="{4B3F908E-2836-45E5-94EE-152F4207C023}" dt="2026-01-29T01:58:11.566" v="271" actId="1076"/>
          <ac:picMkLst>
            <pc:docMk/>
            <pc:sldMk cId="0" sldId="286"/>
            <ac:picMk id="1026" creationId="{6DA1205C-5751-180B-0621-39CB08ED9178}"/>
          </ac:picMkLst>
        </pc:picChg>
        <pc:picChg chg="del">
          <ac:chgData name="Miner, Jennifer" userId="202be008-74ab-4e14-9014-630cd4d83b51" providerId="ADAL" clId="{4B3F908E-2836-45E5-94EE-152F4207C023}" dt="2026-01-29T01:45:36.015" v="214" actId="21"/>
          <ac:picMkLst>
            <pc:docMk/>
            <pc:sldMk cId="0" sldId="286"/>
            <ac:picMk id="39940" creationId="{D65231C2-6347-AB0A-2A57-C653A16D7CE3}"/>
          </ac:picMkLst>
        </pc:picChg>
      </pc:sldChg>
      <pc:sldChg chg="modSp mod">
        <pc:chgData name="Miner, Jennifer" userId="202be008-74ab-4e14-9014-630cd4d83b51" providerId="ADAL" clId="{4B3F908E-2836-45E5-94EE-152F4207C023}" dt="2026-01-22T02:31:22.755" v="213" actId="20577"/>
        <pc:sldMkLst>
          <pc:docMk/>
          <pc:sldMk cId="0" sldId="297"/>
        </pc:sldMkLst>
        <pc:spChg chg="mod">
          <ac:chgData name="Miner, Jennifer" userId="202be008-74ab-4e14-9014-630cd4d83b51" providerId="ADAL" clId="{4B3F908E-2836-45E5-94EE-152F4207C023}" dt="2026-01-22T02:28:03.323" v="119" actId="20577"/>
          <ac:spMkLst>
            <pc:docMk/>
            <pc:sldMk cId="0" sldId="297"/>
            <ac:spMk id="37891" creationId="{07F08E9C-DB80-4773-C377-BD67EA49730E}"/>
          </ac:spMkLst>
        </pc:spChg>
        <pc:spChg chg="mod">
          <ac:chgData name="Miner, Jennifer" userId="202be008-74ab-4e14-9014-630cd4d83b51" providerId="ADAL" clId="{4B3F908E-2836-45E5-94EE-152F4207C023}" dt="2026-01-22T02:31:22.755" v="213" actId="20577"/>
          <ac:spMkLst>
            <pc:docMk/>
            <pc:sldMk cId="0" sldId="297"/>
            <ac:spMk id="37892" creationId="{D97EE035-2A2E-44F0-E381-0009B73CEF6C}"/>
          </ac:spMkLst>
        </pc:spChg>
      </pc:sldChg>
      <pc:sldChg chg="modSp mod">
        <pc:chgData name="Miner, Jennifer" userId="202be008-74ab-4e14-9014-630cd4d83b51" providerId="ADAL" clId="{4B3F908E-2836-45E5-94EE-152F4207C023}" dt="2026-01-22T02:19:19.368" v="9"/>
        <pc:sldMkLst>
          <pc:docMk/>
          <pc:sldMk cId="0" sldId="307"/>
        </pc:sldMkLst>
        <pc:graphicFrameChg chg="mod modGraphic">
          <ac:chgData name="Miner, Jennifer" userId="202be008-74ab-4e14-9014-630cd4d83b51" providerId="ADAL" clId="{4B3F908E-2836-45E5-94EE-152F4207C023}" dt="2026-01-22T02:19:19.368" v="9"/>
          <ac:graphicFrameMkLst>
            <pc:docMk/>
            <pc:sldMk cId="0" sldId="307"/>
            <ac:graphicFrameMk id="5" creationId="{CE5B26A8-67CB-98FD-8801-B87C26646C3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08DA36-A464-4C48-A544-1F2D50F3F9AE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C67F391-AAA2-4A93-817C-FFEA58A29386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Pitfalls</a:t>
          </a:r>
        </a:p>
      </dgm:t>
    </dgm:pt>
    <dgm:pt modelId="{ED517C1A-9834-4142-B74D-41E1E8D0970F}" type="parTrans" cxnId="{CA45CFD7-89E7-4393-9C91-D30D146B1D82}">
      <dgm:prSet/>
      <dgm:spPr/>
      <dgm:t>
        <a:bodyPr/>
        <a:lstStyle/>
        <a:p>
          <a:endParaRPr lang="en-US"/>
        </a:p>
      </dgm:t>
    </dgm:pt>
    <dgm:pt modelId="{740DA121-EB58-4BED-AD8B-BFB57AD9DB79}" type="sibTrans" cxnId="{CA45CFD7-89E7-4393-9C91-D30D146B1D82}">
      <dgm:prSet/>
      <dgm:spPr/>
      <dgm:t>
        <a:bodyPr/>
        <a:lstStyle/>
        <a:p>
          <a:endParaRPr lang="en-US"/>
        </a:p>
      </dgm:t>
    </dgm:pt>
    <dgm:pt modelId="{E2DD760F-181E-4C5C-AA5E-BFAB8B7C2CDD}">
      <dgm:prSet custT="1"/>
      <dgm:spPr/>
      <dgm:t>
        <a:bodyPr/>
        <a:lstStyle/>
        <a:p>
          <a:r>
            <a:rPr lang="en-US" sz="1900" dirty="0">
              <a:latin typeface="Berlin Sans FB" panose="020E0602020502020306" pitchFamily="34" charset="0"/>
            </a:rPr>
            <a:t>Failure to communicate with teacher</a:t>
          </a:r>
        </a:p>
      </dgm:t>
    </dgm:pt>
    <dgm:pt modelId="{F1B447DE-99B3-478E-BCD3-1FADC80CF569}" type="parTrans" cxnId="{C10AC5FC-B149-4F15-9883-B4D39C70BE71}">
      <dgm:prSet/>
      <dgm:spPr/>
      <dgm:t>
        <a:bodyPr/>
        <a:lstStyle/>
        <a:p>
          <a:endParaRPr lang="en-US"/>
        </a:p>
      </dgm:t>
    </dgm:pt>
    <dgm:pt modelId="{EC90CB1C-FA90-4C0D-8163-ED30983E4D11}" type="sibTrans" cxnId="{C10AC5FC-B149-4F15-9883-B4D39C70BE71}">
      <dgm:prSet/>
      <dgm:spPr/>
      <dgm:t>
        <a:bodyPr/>
        <a:lstStyle/>
        <a:p>
          <a:endParaRPr lang="en-US"/>
        </a:p>
      </dgm:t>
    </dgm:pt>
    <dgm:pt modelId="{9F55E317-C3D5-4B7B-A9B8-87202D3DF1DE}">
      <dgm:prSet custT="1"/>
      <dgm:spPr/>
      <dgm:t>
        <a:bodyPr/>
        <a:lstStyle/>
        <a:p>
          <a:r>
            <a:rPr lang="en-US" sz="1900" dirty="0">
              <a:latin typeface="Berlin Sans FB" panose="020E0602020502020306" pitchFamily="34" charset="0"/>
            </a:rPr>
            <a:t>Inability to grasp impact of zero’s</a:t>
          </a:r>
        </a:p>
      </dgm:t>
    </dgm:pt>
    <dgm:pt modelId="{DA4C365F-10D7-4DB8-B162-4B5039BD7EB1}" type="parTrans" cxnId="{D7612E36-43D8-4DE8-A977-3DD5E7FA7630}">
      <dgm:prSet/>
      <dgm:spPr/>
      <dgm:t>
        <a:bodyPr/>
        <a:lstStyle/>
        <a:p>
          <a:endParaRPr lang="en-US"/>
        </a:p>
      </dgm:t>
    </dgm:pt>
    <dgm:pt modelId="{F75A0531-B7B9-42C1-AD98-69041EA2F79D}" type="sibTrans" cxnId="{D7612E36-43D8-4DE8-A977-3DD5E7FA7630}">
      <dgm:prSet/>
      <dgm:spPr/>
      <dgm:t>
        <a:bodyPr/>
        <a:lstStyle/>
        <a:p>
          <a:endParaRPr lang="en-US"/>
        </a:p>
      </dgm:t>
    </dgm:pt>
    <dgm:pt modelId="{724165D4-CC2B-45B2-AEF1-8D3B53AF02F1}">
      <dgm:prSet custT="1"/>
      <dgm:spPr/>
      <dgm:t>
        <a:bodyPr/>
        <a:lstStyle/>
        <a:p>
          <a:r>
            <a:rPr lang="en-US" sz="1900" dirty="0">
              <a:latin typeface="Berlin Sans FB" panose="020E0602020502020306" pitchFamily="34" charset="0"/>
            </a:rPr>
            <a:t>Organizational Skills</a:t>
          </a:r>
        </a:p>
      </dgm:t>
    </dgm:pt>
    <dgm:pt modelId="{A0465397-3785-47E4-B6D7-49DD62CED69C}" type="parTrans" cxnId="{1E57A0D7-54EB-4CF6-8C45-ED8BE060476B}">
      <dgm:prSet/>
      <dgm:spPr/>
      <dgm:t>
        <a:bodyPr/>
        <a:lstStyle/>
        <a:p>
          <a:endParaRPr lang="en-US"/>
        </a:p>
      </dgm:t>
    </dgm:pt>
    <dgm:pt modelId="{BC280993-D121-448A-8BA7-AFF2723E8C33}" type="sibTrans" cxnId="{1E57A0D7-54EB-4CF6-8C45-ED8BE060476B}">
      <dgm:prSet/>
      <dgm:spPr/>
      <dgm:t>
        <a:bodyPr/>
        <a:lstStyle/>
        <a:p>
          <a:endParaRPr lang="en-US"/>
        </a:p>
      </dgm:t>
    </dgm:pt>
    <dgm:pt modelId="{33590752-0459-40C4-A0A5-7A1A1F4FF60C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Positives</a:t>
          </a:r>
        </a:p>
      </dgm:t>
    </dgm:pt>
    <dgm:pt modelId="{A4182484-E442-4F84-A0CA-9BD93628A24A}" type="parTrans" cxnId="{A895C5B0-856E-494B-98B3-6B988F4606D6}">
      <dgm:prSet/>
      <dgm:spPr/>
      <dgm:t>
        <a:bodyPr/>
        <a:lstStyle/>
        <a:p>
          <a:endParaRPr lang="en-US"/>
        </a:p>
      </dgm:t>
    </dgm:pt>
    <dgm:pt modelId="{F160EF21-DA60-4AF2-B180-0998F6E94903}" type="sibTrans" cxnId="{A895C5B0-856E-494B-98B3-6B988F4606D6}">
      <dgm:prSet/>
      <dgm:spPr/>
      <dgm:t>
        <a:bodyPr/>
        <a:lstStyle/>
        <a:p>
          <a:endParaRPr lang="en-US"/>
        </a:p>
      </dgm:t>
    </dgm:pt>
    <dgm:pt modelId="{B077A3E7-5A0D-4641-A4FD-A413D1D87831}">
      <dgm:prSet custT="1"/>
      <dgm:spPr/>
      <dgm:t>
        <a:bodyPr/>
        <a:lstStyle/>
        <a:p>
          <a:r>
            <a:rPr lang="en-US" sz="2000" dirty="0">
              <a:latin typeface="Berlin Sans FB" panose="020E0602020502020306" pitchFamily="34" charset="0"/>
            </a:rPr>
            <a:t>Involvement</a:t>
          </a:r>
        </a:p>
      </dgm:t>
    </dgm:pt>
    <dgm:pt modelId="{734ACD19-FDCE-4162-A401-273D4CB53246}" type="parTrans" cxnId="{C86C6112-45C0-46FF-A494-126A43E79106}">
      <dgm:prSet/>
      <dgm:spPr/>
      <dgm:t>
        <a:bodyPr/>
        <a:lstStyle/>
        <a:p>
          <a:endParaRPr lang="en-US"/>
        </a:p>
      </dgm:t>
    </dgm:pt>
    <dgm:pt modelId="{6B2AB1ED-425A-43B2-9205-833334B690A6}" type="sibTrans" cxnId="{C86C6112-45C0-46FF-A494-126A43E79106}">
      <dgm:prSet/>
      <dgm:spPr/>
      <dgm:t>
        <a:bodyPr/>
        <a:lstStyle/>
        <a:p>
          <a:endParaRPr lang="en-US"/>
        </a:p>
      </dgm:t>
    </dgm:pt>
    <dgm:pt modelId="{5F81CD04-33C1-4D97-885E-BEF510C20EF8}">
      <dgm:prSet custT="1"/>
      <dgm:spPr/>
      <dgm:t>
        <a:bodyPr/>
        <a:lstStyle/>
        <a:p>
          <a:r>
            <a:rPr lang="en-US" sz="2000" dirty="0">
              <a:latin typeface="Berlin Sans FB" panose="020E0602020502020306" pitchFamily="34" charset="0"/>
            </a:rPr>
            <a:t>New Experiences</a:t>
          </a:r>
        </a:p>
      </dgm:t>
    </dgm:pt>
    <dgm:pt modelId="{3F896D82-6BD0-4897-BF73-0F3A18997226}" type="parTrans" cxnId="{2834776F-9C84-4FB1-B709-D0A7F09C847D}">
      <dgm:prSet/>
      <dgm:spPr/>
      <dgm:t>
        <a:bodyPr/>
        <a:lstStyle/>
        <a:p>
          <a:endParaRPr lang="en-US"/>
        </a:p>
      </dgm:t>
    </dgm:pt>
    <dgm:pt modelId="{D5E4D9B0-820A-4470-9473-EAAF4F028365}" type="sibTrans" cxnId="{2834776F-9C84-4FB1-B709-D0A7F09C847D}">
      <dgm:prSet/>
      <dgm:spPr/>
      <dgm:t>
        <a:bodyPr/>
        <a:lstStyle/>
        <a:p>
          <a:endParaRPr lang="en-US"/>
        </a:p>
      </dgm:t>
    </dgm:pt>
    <dgm:pt modelId="{203E38B4-38A1-47BE-A98A-906E352F2C57}">
      <dgm:prSet custT="1"/>
      <dgm:spPr/>
      <dgm:t>
        <a:bodyPr/>
        <a:lstStyle/>
        <a:p>
          <a:r>
            <a:rPr lang="en-US" sz="2000" dirty="0">
              <a:latin typeface="Berlin Sans FB" panose="020E0602020502020306" pitchFamily="34" charset="0"/>
            </a:rPr>
            <a:t>Maturity</a:t>
          </a:r>
        </a:p>
      </dgm:t>
    </dgm:pt>
    <dgm:pt modelId="{E1FCDBFE-7F85-4FE8-8D91-2A213AE3B37B}" type="parTrans" cxnId="{1D9CFC90-66BA-4F13-A1F3-425872BF16E1}">
      <dgm:prSet/>
      <dgm:spPr/>
      <dgm:t>
        <a:bodyPr/>
        <a:lstStyle/>
        <a:p>
          <a:endParaRPr lang="en-US"/>
        </a:p>
      </dgm:t>
    </dgm:pt>
    <dgm:pt modelId="{FF87CF7B-F535-45D7-BAFC-05265D747F5C}" type="sibTrans" cxnId="{1D9CFC90-66BA-4F13-A1F3-425872BF16E1}">
      <dgm:prSet/>
      <dgm:spPr/>
      <dgm:t>
        <a:bodyPr/>
        <a:lstStyle/>
        <a:p>
          <a:endParaRPr lang="en-US"/>
        </a:p>
      </dgm:t>
    </dgm:pt>
    <dgm:pt modelId="{A4B82327-9E58-4D47-B939-9164E364B55D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Parents</a:t>
          </a:r>
        </a:p>
      </dgm:t>
    </dgm:pt>
    <dgm:pt modelId="{E59C67D0-2062-48E4-A453-AE40BF3400D7}" type="parTrans" cxnId="{6A886D4E-759C-4460-B830-F8982041DFEF}">
      <dgm:prSet/>
      <dgm:spPr/>
      <dgm:t>
        <a:bodyPr/>
        <a:lstStyle/>
        <a:p>
          <a:endParaRPr lang="en-US"/>
        </a:p>
      </dgm:t>
    </dgm:pt>
    <dgm:pt modelId="{971D5052-D3B7-4170-829F-231F44BA6625}" type="sibTrans" cxnId="{6A886D4E-759C-4460-B830-F8982041DFEF}">
      <dgm:prSet/>
      <dgm:spPr/>
      <dgm:t>
        <a:bodyPr/>
        <a:lstStyle/>
        <a:p>
          <a:endParaRPr lang="en-US"/>
        </a:p>
      </dgm:t>
    </dgm:pt>
    <dgm:pt modelId="{E543AD45-8870-41E8-9544-3C5CC3C565C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Berlin Sans FB" panose="020E0602020502020306" pitchFamily="34" charset="0"/>
            </a:rPr>
            <a:t>Realistic Expectations</a:t>
          </a:r>
        </a:p>
      </dgm:t>
    </dgm:pt>
    <dgm:pt modelId="{513B6260-F4BE-4194-94DC-32A3801D2D2D}" type="parTrans" cxnId="{3755FE3F-AC8A-47E8-8107-195F696220B8}">
      <dgm:prSet/>
      <dgm:spPr/>
      <dgm:t>
        <a:bodyPr/>
        <a:lstStyle/>
        <a:p>
          <a:endParaRPr lang="en-US"/>
        </a:p>
      </dgm:t>
    </dgm:pt>
    <dgm:pt modelId="{09DA1643-3A10-49BA-A9F8-E2AC4E6A49CB}" type="sibTrans" cxnId="{3755FE3F-AC8A-47E8-8107-195F696220B8}">
      <dgm:prSet/>
      <dgm:spPr/>
      <dgm:t>
        <a:bodyPr/>
        <a:lstStyle/>
        <a:p>
          <a:endParaRPr lang="en-US"/>
        </a:p>
      </dgm:t>
    </dgm:pt>
    <dgm:pt modelId="{16D713AE-EFF2-42B8-B9F6-7FD95457CA8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>
              <a:latin typeface="Berlin Sans FB" panose="020E0602020502020306" pitchFamily="34" charset="0"/>
            </a:rPr>
            <a:t>Letting Go</a:t>
          </a:r>
        </a:p>
      </dgm:t>
    </dgm:pt>
    <dgm:pt modelId="{07E538E3-B0D6-4FCF-8FFC-34D87A72E285}" type="parTrans" cxnId="{61B6F73E-6E94-482C-9E0E-B688BA0AE221}">
      <dgm:prSet/>
      <dgm:spPr/>
      <dgm:t>
        <a:bodyPr/>
        <a:lstStyle/>
        <a:p>
          <a:endParaRPr lang="en-US"/>
        </a:p>
      </dgm:t>
    </dgm:pt>
    <dgm:pt modelId="{C922DEE2-1EAC-4359-97D6-BDB0F3EEB9DF}" type="sibTrans" cxnId="{61B6F73E-6E94-482C-9E0E-B688BA0AE221}">
      <dgm:prSet/>
      <dgm:spPr/>
      <dgm:t>
        <a:bodyPr/>
        <a:lstStyle/>
        <a:p>
          <a:endParaRPr lang="en-US"/>
        </a:p>
      </dgm:t>
    </dgm:pt>
    <dgm:pt modelId="{27E4C2FB-B7AD-491B-A4C2-825B6E470567}">
      <dgm:prSet custT="1"/>
      <dgm:spPr/>
      <dgm:t>
        <a:bodyPr/>
        <a:lstStyle/>
        <a:p>
          <a:r>
            <a:rPr lang="en-US" sz="1900" dirty="0">
              <a:latin typeface="Berlin Sans FB" panose="020E0602020502020306" pitchFamily="34" charset="0"/>
            </a:rPr>
            <a:t>Study Habits</a:t>
          </a:r>
        </a:p>
      </dgm:t>
    </dgm:pt>
    <dgm:pt modelId="{5B0384EC-1C75-4C26-B5BB-0FFC9A16EBA0}" type="parTrans" cxnId="{417B106F-54C7-4D1F-853A-9D9E9C17D7AA}">
      <dgm:prSet/>
      <dgm:spPr/>
      <dgm:t>
        <a:bodyPr/>
        <a:lstStyle/>
        <a:p>
          <a:endParaRPr lang="en-US"/>
        </a:p>
      </dgm:t>
    </dgm:pt>
    <dgm:pt modelId="{A733E5CA-A7E7-44AD-A933-894CDD0FFB56}" type="sibTrans" cxnId="{417B106F-54C7-4D1F-853A-9D9E9C17D7AA}">
      <dgm:prSet/>
      <dgm:spPr/>
      <dgm:t>
        <a:bodyPr/>
        <a:lstStyle/>
        <a:p>
          <a:endParaRPr lang="en-US"/>
        </a:p>
      </dgm:t>
    </dgm:pt>
    <dgm:pt modelId="{9D75A570-6862-4014-ACA9-89EECB040B13}">
      <dgm:prSet custT="1"/>
      <dgm:spPr/>
      <dgm:t>
        <a:bodyPr/>
        <a:lstStyle/>
        <a:p>
          <a:r>
            <a:rPr lang="en-US" sz="2000" dirty="0">
              <a:latin typeface="Berlin Sans FB" panose="020E0602020502020306" pitchFamily="34" charset="0"/>
            </a:rPr>
            <a:t>More Freedom</a:t>
          </a:r>
        </a:p>
      </dgm:t>
    </dgm:pt>
    <dgm:pt modelId="{6CBF0D36-D542-4231-BF8F-7DEAF617F0E9}" type="parTrans" cxnId="{A46323AF-EBD1-437E-8C34-CE6FC818FB7B}">
      <dgm:prSet/>
      <dgm:spPr/>
      <dgm:t>
        <a:bodyPr/>
        <a:lstStyle/>
        <a:p>
          <a:endParaRPr lang="en-US"/>
        </a:p>
      </dgm:t>
    </dgm:pt>
    <dgm:pt modelId="{466E8012-5585-4321-A089-E3A878902B5E}" type="sibTrans" cxnId="{A46323AF-EBD1-437E-8C34-CE6FC818FB7B}">
      <dgm:prSet/>
      <dgm:spPr/>
      <dgm:t>
        <a:bodyPr/>
        <a:lstStyle/>
        <a:p>
          <a:endParaRPr lang="en-US"/>
        </a:p>
      </dgm:t>
    </dgm:pt>
    <dgm:pt modelId="{CD45B8EE-7EC3-4FC8-97FA-E17FDB0E4BDE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Balance</a:t>
          </a:r>
        </a:p>
      </dgm:t>
    </dgm:pt>
    <dgm:pt modelId="{0522DB82-D4C2-414A-9321-275F6D9B7151}" type="sibTrans" cxnId="{38C3DB98-2B7F-4E72-83F8-3D73F371F8E9}">
      <dgm:prSet/>
      <dgm:spPr/>
      <dgm:t>
        <a:bodyPr/>
        <a:lstStyle/>
        <a:p>
          <a:endParaRPr lang="en-US"/>
        </a:p>
      </dgm:t>
    </dgm:pt>
    <dgm:pt modelId="{893EB855-35D4-4109-913C-BA1F82F6B528}" type="parTrans" cxnId="{38C3DB98-2B7F-4E72-83F8-3D73F371F8E9}">
      <dgm:prSet/>
      <dgm:spPr/>
      <dgm:t>
        <a:bodyPr/>
        <a:lstStyle/>
        <a:p>
          <a:endParaRPr lang="en-US"/>
        </a:p>
      </dgm:t>
    </dgm:pt>
    <dgm:pt modelId="{83AAAAF8-89F5-4F0B-ADA7-1278142BACA3}" type="pres">
      <dgm:prSet presAssocID="{E908DA36-A464-4C48-A544-1F2D50F3F9AE}" presName="linear" presStyleCnt="0">
        <dgm:presLayoutVars>
          <dgm:dir/>
          <dgm:animLvl val="lvl"/>
          <dgm:resizeHandles val="exact"/>
        </dgm:presLayoutVars>
      </dgm:prSet>
      <dgm:spPr/>
    </dgm:pt>
    <dgm:pt modelId="{1C01EB32-36AF-48CD-A201-A22947834ECB}" type="pres">
      <dgm:prSet presAssocID="{CD45B8EE-7EC3-4FC8-97FA-E17FDB0E4BDE}" presName="parentLin" presStyleCnt="0"/>
      <dgm:spPr/>
    </dgm:pt>
    <dgm:pt modelId="{FBC6F109-3BC9-4116-B3C8-B49469EF280A}" type="pres">
      <dgm:prSet presAssocID="{CD45B8EE-7EC3-4FC8-97FA-E17FDB0E4BDE}" presName="parentLeftMargin" presStyleLbl="node1" presStyleIdx="0" presStyleCnt="4"/>
      <dgm:spPr/>
    </dgm:pt>
    <dgm:pt modelId="{C8873E13-17F2-44CF-9832-10949C2725A1}" type="pres">
      <dgm:prSet presAssocID="{CD45B8EE-7EC3-4FC8-97FA-E17FDB0E4BD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41C9E69-A601-41B0-AE73-CE37AABF00E7}" type="pres">
      <dgm:prSet presAssocID="{CD45B8EE-7EC3-4FC8-97FA-E17FDB0E4BDE}" presName="negativeSpace" presStyleCnt="0"/>
      <dgm:spPr/>
    </dgm:pt>
    <dgm:pt modelId="{75D58E96-20FB-4000-8237-0EC6CEEDF6B4}" type="pres">
      <dgm:prSet presAssocID="{CD45B8EE-7EC3-4FC8-97FA-E17FDB0E4BDE}" presName="childText" presStyleLbl="conFgAcc1" presStyleIdx="0" presStyleCnt="4">
        <dgm:presLayoutVars>
          <dgm:bulletEnabled val="1"/>
        </dgm:presLayoutVars>
      </dgm:prSet>
      <dgm:spPr/>
    </dgm:pt>
    <dgm:pt modelId="{0472F20D-411C-4391-98ED-55AE3B1FEFA9}" type="pres">
      <dgm:prSet presAssocID="{0522DB82-D4C2-414A-9321-275F6D9B7151}" presName="spaceBetweenRectangles" presStyleCnt="0"/>
      <dgm:spPr/>
    </dgm:pt>
    <dgm:pt modelId="{1CE925C8-F0B7-4E1D-9E10-38353FD6E7CF}" type="pres">
      <dgm:prSet presAssocID="{9C67F391-AAA2-4A93-817C-FFEA58A29386}" presName="parentLin" presStyleCnt="0"/>
      <dgm:spPr/>
    </dgm:pt>
    <dgm:pt modelId="{CC21EB35-25FD-4456-87A0-9A7BE1A88797}" type="pres">
      <dgm:prSet presAssocID="{9C67F391-AAA2-4A93-817C-FFEA58A29386}" presName="parentLeftMargin" presStyleLbl="node1" presStyleIdx="0" presStyleCnt="4"/>
      <dgm:spPr/>
    </dgm:pt>
    <dgm:pt modelId="{1C480F50-DDFE-4D33-A45E-EA180EC5E740}" type="pres">
      <dgm:prSet presAssocID="{9C67F391-AAA2-4A93-817C-FFEA58A2938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786AA21-1BE4-4639-B52E-1A94F45992F5}" type="pres">
      <dgm:prSet presAssocID="{9C67F391-AAA2-4A93-817C-FFEA58A29386}" presName="negativeSpace" presStyleCnt="0"/>
      <dgm:spPr/>
    </dgm:pt>
    <dgm:pt modelId="{22FE8BFE-95EE-434E-A439-9369854ABFA6}" type="pres">
      <dgm:prSet presAssocID="{9C67F391-AAA2-4A93-817C-FFEA58A29386}" presName="childText" presStyleLbl="conFgAcc1" presStyleIdx="1" presStyleCnt="4">
        <dgm:presLayoutVars>
          <dgm:bulletEnabled val="1"/>
        </dgm:presLayoutVars>
      </dgm:prSet>
      <dgm:spPr/>
    </dgm:pt>
    <dgm:pt modelId="{EEF5A7A6-4ADD-42B0-8817-9830CE810360}" type="pres">
      <dgm:prSet presAssocID="{740DA121-EB58-4BED-AD8B-BFB57AD9DB79}" presName="spaceBetweenRectangles" presStyleCnt="0"/>
      <dgm:spPr/>
    </dgm:pt>
    <dgm:pt modelId="{4BACD41D-E351-481A-AFD0-E9546CBA803F}" type="pres">
      <dgm:prSet presAssocID="{33590752-0459-40C4-A0A5-7A1A1F4FF60C}" presName="parentLin" presStyleCnt="0"/>
      <dgm:spPr/>
    </dgm:pt>
    <dgm:pt modelId="{075F0534-1FCC-4BD9-9811-C2A86B45B8DE}" type="pres">
      <dgm:prSet presAssocID="{33590752-0459-40C4-A0A5-7A1A1F4FF60C}" presName="parentLeftMargin" presStyleLbl="node1" presStyleIdx="1" presStyleCnt="4"/>
      <dgm:spPr/>
    </dgm:pt>
    <dgm:pt modelId="{C5C64FE4-B322-4D37-9AEC-50F5F9ACC2CE}" type="pres">
      <dgm:prSet presAssocID="{33590752-0459-40C4-A0A5-7A1A1F4FF60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C8AF5ED-E52D-47C1-840C-4C408A1BC76C}" type="pres">
      <dgm:prSet presAssocID="{33590752-0459-40C4-A0A5-7A1A1F4FF60C}" presName="negativeSpace" presStyleCnt="0"/>
      <dgm:spPr/>
    </dgm:pt>
    <dgm:pt modelId="{8CA1358F-7BC6-47F4-8EBF-1C6234FE639F}" type="pres">
      <dgm:prSet presAssocID="{33590752-0459-40C4-A0A5-7A1A1F4FF60C}" presName="childText" presStyleLbl="conFgAcc1" presStyleIdx="2" presStyleCnt="4">
        <dgm:presLayoutVars>
          <dgm:bulletEnabled val="1"/>
        </dgm:presLayoutVars>
      </dgm:prSet>
      <dgm:spPr/>
    </dgm:pt>
    <dgm:pt modelId="{B6953E8C-33D9-43B2-A300-73348E4F9EE0}" type="pres">
      <dgm:prSet presAssocID="{F160EF21-DA60-4AF2-B180-0998F6E94903}" presName="spaceBetweenRectangles" presStyleCnt="0"/>
      <dgm:spPr/>
    </dgm:pt>
    <dgm:pt modelId="{5A12C4CB-DA42-4733-8D43-94101F4FFA83}" type="pres">
      <dgm:prSet presAssocID="{A4B82327-9E58-4D47-B939-9164E364B55D}" presName="parentLin" presStyleCnt="0"/>
      <dgm:spPr/>
    </dgm:pt>
    <dgm:pt modelId="{E4C9D77E-14AD-4061-82B8-61F62583A4BB}" type="pres">
      <dgm:prSet presAssocID="{A4B82327-9E58-4D47-B939-9164E364B55D}" presName="parentLeftMargin" presStyleLbl="node1" presStyleIdx="2" presStyleCnt="4"/>
      <dgm:spPr/>
    </dgm:pt>
    <dgm:pt modelId="{0D61E5D7-87CE-4C77-8660-D3C2B48965AB}" type="pres">
      <dgm:prSet presAssocID="{A4B82327-9E58-4D47-B939-9164E364B55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7FCD29B3-47C1-4546-BD81-CB398195552B}" type="pres">
      <dgm:prSet presAssocID="{A4B82327-9E58-4D47-B939-9164E364B55D}" presName="negativeSpace" presStyleCnt="0"/>
      <dgm:spPr/>
    </dgm:pt>
    <dgm:pt modelId="{3BAF980B-97E9-4DEB-A164-D539C3DE4486}" type="pres">
      <dgm:prSet presAssocID="{A4B82327-9E58-4D47-B939-9164E364B55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86C6112-45C0-46FF-A494-126A43E79106}" srcId="{33590752-0459-40C4-A0A5-7A1A1F4FF60C}" destId="{B077A3E7-5A0D-4641-A4FD-A413D1D87831}" srcOrd="0" destOrd="0" parTransId="{734ACD19-FDCE-4162-A401-273D4CB53246}" sibTransId="{6B2AB1ED-425A-43B2-9205-833334B690A6}"/>
    <dgm:cxn modelId="{84870724-8CF1-4ACE-9579-E226FBEED1E3}" type="presOf" srcId="{B077A3E7-5A0D-4641-A4FD-A413D1D87831}" destId="{8CA1358F-7BC6-47F4-8EBF-1C6234FE639F}" srcOrd="0" destOrd="0" presId="urn:microsoft.com/office/officeart/2005/8/layout/list1"/>
    <dgm:cxn modelId="{D7612E36-43D8-4DE8-A977-3DD5E7FA7630}" srcId="{9C67F391-AAA2-4A93-817C-FFEA58A29386}" destId="{9F55E317-C3D5-4B7B-A9B8-87202D3DF1DE}" srcOrd="1" destOrd="0" parTransId="{DA4C365F-10D7-4DB8-B162-4B5039BD7EB1}" sibTransId="{F75A0531-B7B9-42C1-AD98-69041EA2F79D}"/>
    <dgm:cxn modelId="{61B6F73E-6E94-482C-9E0E-B688BA0AE221}" srcId="{A4B82327-9E58-4D47-B939-9164E364B55D}" destId="{16D713AE-EFF2-42B8-B9F6-7FD95457CA89}" srcOrd="1" destOrd="0" parTransId="{07E538E3-B0D6-4FCF-8FFC-34D87A72E285}" sibTransId="{C922DEE2-1EAC-4359-97D6-BDB0F3EEB9DF}"/>
    <dgm:cxn modelId="{E0A85B3F-CA60-4FC1-8099-FA4C7ECA17AA}" type="presOf" srcId="{5F81CD04-33C1-4D97-885E-BEF510C20EF8}" destId="{8CA1358F-7BC6-47F4-8EBF-1C6234FE639F}" srcOrd="0" destOrd="1" presId="urn:microsoft.com/office/officeart/2005/8/layout/list1"/>
    <dgm:cxn modelId="{3755FE3F-AC8A-47E8-8107-195F696220B8}" srcId="{A4B82327-9E58-4D47-B939-9164E364B55D}" destId="{E543AD45-8870-41E8-9544-3C5CC3C565C6}" srcOrd="0" destOrd="0" parTransId="{513B6260-F4BE-4194-94DC-32A3801D2D2D}" sibTransId="{09DA1643-3A10-49BA-A9F8-E2AC4E6A49CB}"/>
    <dgm:cxn modelId="{E2B3434A-F1E2-40AE-9658-ABF661AB9C5A}" type="presOf" srcId="{27E4C2FB-B7AD-491B-A4C2-825B6E470567}" destId="{22FE8BFE-95EE-434E-A439-9369854ABFA6}" srcOrd="0" destOrd="3" presId="urn:microsoft.com/office/officeart/2005/8/layout/list1"/>
    <dgm:cxn modelId="{272FAE4D-BF0C-4746-99B5-6041CECE1BAE}" type="presOf" srcId="{33590752-0459-40C4-A0A5-7A1A1F4FF60C}" destId="{075F0534-1FCC-4BD9-9811-C2A86B45B8DE}" srcOrd="0" destOrd="0" presId="urn:microsoft.com/office/officeart/2005/8/layout/list1"/>
    <dgm:cxn modelId="{6A886D4E-759C-4460-B830-F8982041DFEF}" srcId="{E908DA36-A464-4C48-A544-1F2D50F3F9AE}" destId="{A4B82327-9E58-4D47-B939-9164E364B55D}" srcOrd="3" destOrd="0" parTransId="{E59C67D0-2062-48E4-A453-AE40BF3400D7}" sibTransId="{971D5052-D3B7-4170-829F-231F44BA6625}"/>
    <dgm:cxn modelId="{417B106F-54C7-4D1F-853A-9D9E9C17D7AA}" srcId="{9C67F391-AAA2-4A93-817C-FFEA58A29386}" destId="{27E4C2FB-B7AD-491B-A4C2-825B6E470567}" srcOrd="3" destOrd="0" parTransId="{5B0384EC-1C75-4C26-B5BB-0FFC9A16EBA0}" sibTransId="{A733E5CA-A7E7-44AD-A933-894CDD0FFB56}"/>
    <dgm:cxn modelId="{2834776F-9C84-4FB1-B709-D0A7F09C847D}" srcId="{33590752-0459-40C4-A0A5-7A1A1F4FF60C}" destId="{5F81CD04-33C1-4D97-885E-BEF510C20EF8}" srcOrd="1" destOrd="0" parTransId="{3F896D82-6BD0-4897-BF73-0F3A18997226}" sibTransId="{D5E4D9B0-820A-4470-9473-EAAF4F028365}"/>
    <dgm:cxn modelId="{9D5B5A72-A253-4346-B648-939532A1CAC4}" type="presOf" srcId="{9D75A570-6862-4014-ACA9-89EECB040B13}" destId="{8CA1358F-7BC6-47F4-8EBF-1C6234FE639F}" srcOrd="0" destOrd="3" presId="urn:microsoft.com/office/officeart/2005/8/layout/list1"/>
    <dgm:cxn modelId="{764C8055-6ACD-41C7-86F0-7290772537CB}" type="presOf" srcId="{9C67F391-AAA2-4A93-817C-FFEA58A29386}" destId="{CC21EB35-25FD-4456-87A0-9A7BE1A88797}" srcOrd="0" destOrd="0" presId="urn:microsoft.com/office/officeart/2005/8/layout/list1"/>
    <dgm:cxn modelId="{601C6B76-D2FA-457F-8876-B54EC8430D80}" type="presOf" srcId="{CD45B8EE-7EC3-4FC8-97FA-E17FDB0E4BDE}" destId="{FBC6F109-3BC9-4116-B3C8-B49469EF280A}" srcOrd="0" destOrd="0" presId="urn:microsoft.com/office/officeart/2005/8/layout/list1"/>
    <dgm:cxn modelId="{B86CFF79-088A-4047-8716-5B5AF2E40887}" type="presOf" srcId="{724165D4-CC2B-45B2-AEF1-8D3B53AF02F1}" destId="{22FE8BFE-95EE-434E-A439-9369854ABFA6}" srcOrd="0" destOrd="2" presId="urn:microsoft.com/office/officeart/2005/8/layout/list1"/>
    <dgm:cxn modelId="{5ED4DF7C-154C-4BB0-B18C-B9BD1F2F3FFD}" type="presOf" srcId="{33590752-0459-40C4-A0A5-7A1A1F4FF60C}" destId="{C5C64FE4-B322-4D37-9AEC-50F5F9ACC2CE}" srcOrd="1" destOrd="0" presId="urn:microsoft.com/office/officeart/2005/8/layout/list1"/>
    <dgm:cxn modelId="{1D9CFC90-66BA-4F13-A1F3-425872BF16E1}" srcId="{33590752-0459-40C4-A0A5-7A1A1F4FF60C}" destId="{203E38B4-38A1-47BE-A98A-906E352F2C57}" srcOrd="2" destOrd="0" parTransId="{E1FCDBFE-7F85-4FE8-8D91-2A213AE3B37B}" sibTransId="{FF87CF7B-F535-45D7-BAFC-05265D747F5C}"/>
    <dgm:cxn modelId="{38C3DB98-2B7F-4E72-83F8-3D73F371F8E9}" srcId="{E908DA36-A464-4C48-A544-1F2D50F3F9AE}" destId="{CD45B8EE-7EC3-4FC8-97FA-E17FDB0E4BDE}" srcOrd="0" destOrd="0" parTransId="{893EB855-35D4-4109-913C-BA1F82F6B528}" sibTransId="{0522DB82-D4C2-414A-9321-275F6D9B7151}"/>
    <dgm:cxn modelId="{7A53869E-115D-4B6F-9A93-BB0BD7C28D3D}" type="presOf" srcId="{A4B82327-9E58-4D47-B939-9164E364B55D}" destId="{0D61E5D7-87CE-4C77-8660-D3C2B48965AB}" srcOrd="1" destOrd="0" presId="urn:microsoft.com/office/officeart/2005/8/layout/list1"/>
    <dgm:cxn modelId="{9B49CAA2-19A6-4704-A5EC-8FE5FC8E68E9}" type="presOf" srcId="{E2DD760F-181E-4C5C-AA5E-BFAB8B7C2CDD}" destId="{22FE8BFE-95EE-434E-A439-9369854ABFA6}" srcOrd="0" destOrd="0" presId="urn:microsoft.com/office/officeart/2005/8/layout/list1"/>
    <dgm:cxn modelId="{AD353AA9-04B5-41BC-A171-C069032BEB64}" type="presOf" srcId="{9F55E317-C3D5-4B7B-A9B8-87202D3DF1DE}" destId="{22FE8BFE-95EE-434E-A439-9369854ABFA6}" srcOrd="0" destOrd="1" presId="urn:microsoft.com/office/officeart/2005/8/layout/list1"/>
    <dgm:cxn modelId="{FAA15AAA-2B89-4E67-8AA3-DFC03B1E12D2}" type="presOf" srcId="{E908DA36-A464-4C48-A544-1F2D50F3F9AE}" destId="{83AAAAF8-89F5-4F0B-ADA7-1278142BACA3}" srcOrd="0" destOrd="0" presId="urn:microsoft.com/office/officeart/2005/8/layout/list1"/>
    <dgm:cxn modelId="{3426E6AB-3134-4CDF-9055-F68AE40D85C9}" type="presOf" srcId="{9C67F391-AAA2-4A93-817C-FFEA58A29386}" destId="{1C480F50-DDFE-4D33-A45E-EA180EC5E740}" srcOrd="1" destOrd="0" presId="urn:microsoft.com/office/officeart/2005/8/layout/list1"/>
    <dgm:cxn modelId="{A46323AF-EBD1-437E-8C34-CE6FC818FB7B}" srcId="{33590752-0459-40C4-A0A5-7A1A1F4FF60C}" destId="{9D75A570-6862-4014-ACA9-89EECB040B13}" srcOrd="3" destOrd="0" parTransId="{6CBF0D36-D542-4231-BF8F-7DEAF617F0E9}" sibTransId="{466E8012-5585-4321-A089-E3A878902B5E}"/>
    <dgm:cxn modelId="{A895C5B0-856E-494B-98B3-6B988F4606D6}" srcId="{E908DA36-A464-4C48-A544-1F2D50F3F9AE}" destId="{33590752-0459-40C4-A0A5-7A1A1F4FF60C}" srcOrd="2" destOrd="0" parTransId="{A4182484-E442-4F84-A0CA-9BD93628A24A}" sibTransId="{F160EF21-DA60-4AF2-B180-0998F6E94903}"/>
    <dgm:cxn modelId="{6048CABB-9F6C-48DF-B340-6CAD55BE1163}" type="presOf" srcId="{CD45B8EE-7EC3-4FC8-97FA-E17FDB0E4BDE}" destId="{C8873E13-17F2-44CF-9832-10949C2725A1}" srcOrd="1" destOrd="0" presId="urn:microsoft.com/office/officeart/2005/8/layout/list1"/>
    <dgm:cxn modelId="{AD53E0D3-4B3F-48F8-A2EB-B3587DA573EC}" type="presOf" srcId="{A4B82327-9E58-4D47-B939-9164E364B55D}" destId="{E4C9D77E-14AD-4061-82B8-61F62583A4BB}" srcOrd="0" destOrd="0" presId="urn:microsoft.com/office/officeart/2005/8/layout/list1"/>
    <dgm:cxn modelId="{1E57A0D7-54EB-4CF6-8C45-ED8BE060476B}" srcId="{9C67F391-AAA2-4A93-817C-FFEA58A29386}" destId="{724165D4-CC2B-45B2-AEF1-8D3B53AF02F1}" srcOrd="2" destOrd="0" parTransId="{A0465397-3785-47E4-B6D7-49DD62CED69C}" sibTransId="{BC280993-D121-448A-8BA7-AFF2723E8C33}"/>
    <dgm:cxn modelId="{CA45CFD7-89E7-4393-9C91-D30D146B1D82}" srcId="{E908DA36-A464-4C48-A544-1F2D50F3F9AE}" destId="{9C67F391-AAA2-4A93-817C-FFEA58A29386}" srcOrd="1" destOrd="0" parTransId="{ED517C1A-9834-4142-B74D-41E1E8D0970F}" sibTransId="{740DA121-EB58-4BED-AD8B-BFB57AD9DB79}"/>
    <dgm:cxn modelId="{452950E0-41C6-446B-AA35-DFE67BFE9588}" type="presOf" srcId="{E543AD45-8870-41E8-9544-3C5CC3C565C6}" destId="{3BAF980B-97E9-4DEB-A164-D539C3DE4486}" srcOrd="0" destOrd="0" presId="urn:microsoft.com/office/officeart/2005/8/layout/list1"/>
    <dgm:cxn modelId="{72CE2EF2-EDFA-4C63-BF89-29A9746C3EEB}" type="presOf" srcId="{16D713AE-EFF2-42B8-B9F6-7FD95457CA89}" destId="{3BAF980B-97E9-4DEB-A164-D539C3DE4486}" srcOrd="0" destOrd="1" presId="urn:microsoft.com/office/officeart/2005/8/layout/list1"/>
    <dgm:cxn modelId="{BA05E7F3-F044-40F1-B40F-3282C7C6F31F}" type="presOf" srcId="{203E38B4-38A1-47BE-A98A-906E352F2C57}" destId="{8CA1358F-7BC6-47F4-8EBF-1C6234FE639F}" srcOrd="0" destOrd="2" presId="urn:microsoft.com/office/officeart/2005/8/layout/list1"/>
    <dgm:cxn modelId="{C10AC5FC-B149-4F15-9883-B4D39C70BE71}" srcId="{9C67F391-AAA2-4A93-817C-FFEA58A29386}" destId="{E2DD760F-181E-4C5C-AA5E-BFAB8B7C2CDD}" srcOrd="0" destOrd="0" parTransId="{F1B447DE-99B3-478E-BCD3-1FADC80CF569}" sibTransId="{EC90CB1C-FA90-4C0D-8163-ED30983E4D11}"/>
    <dgm:cxn modelId="{13960A77-5680-4119-A4E2-182EAFF1D41D}" type="presParOf" srcId="{83AAAAF8-89F5-4F0B-ADA7-1278142BACA3}" destId="{1C01EB32-36AF-48CD-A201-A22947834ECB}" srcOrd="0" destOrd="0" presId="urn:microsoft.com/office/officeart/2005/8/layout/list1"/>
    <dgm:cxn modelId="{E2FFDDEB-06E5-4903-9638-72D799510C42}" type="presParOf" srcId="{1C01EB32-36AF-48CD-A201-A22947834ECB}" destId="{FBC6F109-3BC9-4116-B3C8-B49469EF280A}" srcOrd="0" destOrd="0" presId="urn:microsoft.com/office/officeart/2005/8/layout/list1"/>
    <dgm:cxn modelId="{48B53A37-E27F-40B1-B37F-22A42EB3A40A}" type="presParOf" srcId="{1C01EB32-36AF-48CD-A201-A22947834ECB}" destId="{C8873E13-17F2-44CF-9832-10949C2725A1}" srcOrd="1" destOrd="0" presId="urn:microsoft.com/office/officeart/2005/8/layout/list1"/>
    <dgm:cxn modelId="{D0C033C2-C59B-4006-882D-3FA9068D512B}" type="presParOf" srcId="{83AAAAF8-89F5-4F0B-ADA7-1278142BACA3}" destId="{D41C9E69-A601-41B0-AE73-CE37AABF00E7}" srcOrd="1" destOrd="0" presId="urn:microsoft.com/office/officeart/2005/8/layout/list1"/>
    <dgm:cxn modelId="{CF3E1FFC-738D-4778-89A0-5AE69B7E435C}" type="presParOf" srcId="{83AAAAF8-89F5-4F0B-ADA7-1278142BACA3}" destId="{75D58E96-20FB-4000-8237-0EC6CEEDF6B4}" srcOrd="2" destOrd="0" presId="urn:microsoft.com/office/officeart/2005/8/layout/list1"/>
    <dgm:cxn modelId="{B82E9726-134C-4518-8540-927B1CA99370}" type="presParOf" srcId="{83AAAAF8-89F5-4F0B-ADA7-1278142BACA3}" destId="{0472F20D-411C-4391-98ED-55AE3B1FEFA9}" srcOrd="3" destOrd="0" presId="urn:microsoft.com/office/officeart/2005/8/layout/list1"/>
    <dgm:cxn modelId="{61B456C9-8D46-42E7-8903-0D17A422ACB2}" type="presParOf" srcId="{83AAAAF8-89F5-4F0B-ADA7-1278142BACA3}" destId="{1CE925C8-F0B7-4E1D-9E10-38353FD6E7CF}" srcOrd="4" destOrd="0" presId="urn:microsoft.com/office/officeart/2005/8/layout/list1"/>
    <dgm:cxn modelId="{8FFD80F2-9B1D-48A7-AB96-3DA699676DE7}" type="presParOf" srcId="{1CE925C8-F0B7-4E1D-9E10-38353FD6E7CF}" destId="{CC21EB35-25FD-4456-87A0-9A7BE1A88797}" srcOrd="0" destOrd="0" presId="urn:microsoft.com/office/officeart/2005/8/layout/list1"/>
    <dgm:cxn modelId="{74857C13-44DE-468E-80ED-D7B7AD257DAD}" type="presParOf" srcId="{1CE925C8-F0B7-4E1D-9E10-38353FD6E7CF}" destId="{1C480F50-DDFE-4D33-A45E-EA180EC5E740}" srcOrd="1" destOrd="0" presId="urn:microsoft.com/office/officeart/2005/8/layout/list1"/>
    <dgm:cxn modelId="{4FB3B734-6881-4BAF-830F-F792AEECF67E}" type="presParOf" srcId="{83AAAAF8-89F5-4F0B-ADA7-1278142BACA3}" destId="{1786AA21-1BE4-4639-B52E-1A94F45992F5}" srcOrd="5" destOrd="0" presId="urn:microsoft.com/office/officeart/2005/8/layout/list1"/>
    <dgm:cxn modelId="{5013EE47-30C6-41ED-BEF9-44E78088AAA6}" type="presParOf" srcId="{83AAAAF8-89F5-4F0B-ADA7-1278142BACA3}" destId="{22FE8BFE-95EE-434E-A439-9369854ABFA6}" srcOrd="6" destOrd="0" presId="urn:microsoft.com/office/officeart/2005/8/layout/list1"/>
    <dgm:cxn modelId="{1B92C61A-32FB-4A1E-A843-B683BA97ABCF}" type="presParOf" srcId="{83AAAAF8-89F5-4F0B-ADA7-1278142BACA3}" destId="{EEF5A7A6-4ADD-42B0-8817-9830CE810360}" srcOrd="7" destOrd="0" presId="urn:microsoft.com/office/officeart/2005/8/layout/list1"/>
    <dgm:cxn modelId="{ED815C87-87D3-4F01-8C50-46BE869C16B5}" type="presParOf" srcId="{83AAAAF8-89F5-4F0B-ADA7-1278142BACA3}" destId="{4BACD41D-E351-481A-AFD0-E9546CBA803F}" srcOrd="8" destOrd="0" presId="urn:microsoft.com/office/officeart/2005/8/layout/list1"/>
    <dgm:cxn modelId="{E72D37B0-A062-42A1-997F-E337E5CD1678}" type="presParOf" srcId="{4BACD41D-E351-481A-AFD0-E9546CBA803F}" destId="{075F0534-1FCC-4BD9-9811-C2A86B45B8DE}" srcOrd="0" destOrd="0" presId="urn:microsoft.com/office/officeart/2005/8/layout/list1"/>
    <dgm:cxn modelId="{68CED1CD-682C-4DD1-809F-874BB02E5863}" type="presParOf" srcId="{4BACD41D-E351-481A-AFD0-E9546CBA803F}" destId="{C5C64FE4-B322-4D37-9AEC-50F5F9ACC2CE}" srcOrd="1" destOrd="0" presId="urn:microsoft.com/office/officeart/2005/8/layout/list1"/>
    <dgm:cxn modelId="{EB5AB79D-8FAC-4E97-A0F7-D6B163007E74}" type="presParOf" srcId="{83AAAAF8-89F5-4F0B-ADA7-1278142BACA3}" destId="{9C8AF5ED-E52D-47C1-840C-4C408A1BC76C}" srcOrd="9" destOrd="0" presId="urn:microsoft.com/office/officeart/2005/8/layout/list1"/>
    <dgm:cxn modelId="{18512703-CC72-4C33-B76D-D54F68F67C96}" type="presParOf" srcId="{83AAAAF8-89F5-4F0B-ADA7-1278142BACA3}" destId="{8CA1358F-7BC6-47F4-8EBF-1C6234FE639F}" srcOrd="10" destOrd="0" presId="urn:microsoft.com/office/officeart/2005/8/layout/list1"/>
    <dgm:cxn modelId="{884C424C-DE09-4DA3-B7B9-0D798F2DB5C5}" type="presParOf" srcId="{83AAAAF8-89F5-4F0B-ADA7-1278142BACA3}" destId="{B6953E8C-33D9-43B2-A300-73348E4F9EE0}" srcOrd="11" destOrd="0" presId="urn:microsoft.com/office/officeart/2005/8/layout/list1"/>
    <dgm:cxn modelId="{25C06D2C-047C-4BC1-A48E-8EC8755C4C9C}" type="presParOf" srcId="{83AAAAF8-89F5-4F0B-ADA7-1278142BACA3}" destId="{5A12C4CB-DA42-4733-8D43-94101F4FFA83}" srcOrd="12" destOrd="0" presId="urn:microsoft.com/office/officeart/2005/8/layout/list1"/>
    <dgm:cxn modelId="{F106543B-AEC7-4CCC-A2FA-ECB8AFDAFCAF}" type="presParOf" srcId="{5A12C4CB-DA42-4733-8D43-94101F4FFA83}" destId="{E4C9D77E-14AD-4061-82B8-61F62583A4BB}" srcOrd="0" destOrd="0" presId="urn:microsoft.com/office/officeart/2005/8/layout/list1"/>
    <dgm:cxn modelId="{91868C6D-7D3A-4EC2-A9C7-0A19EA1B9DB7}" type="presParOf" srcId="{5A12C4CB-DA42-4733-8D43-94101F4FFA83}" destId="{0D61E5D7-87CE-4C77-8660-D3C2B48965AB}" srcOrd="1" destOrd="0" presId="urn:microsoft.com/office/officeart/2005/8/layout/list1"/>
    <dgm:cxn modelId="{DC7EF10B-98AD-4CCA-9D22-338673F85E52}" type="presParOf" srcId="{83AAAAF8-89F5-4F0B-ADA7-1278142BACA3}" destId="{7FCD29B3-47C1-4546-BD81-CB398195552B}" srcOrd="13" destOrd="0" presId="urn:microsoft.com/office/officeart/2005/8/layout/list1"/>
    <dgm:cxn modelId="{B67DDA17-E840-48BF-80A3-B7902F4E2E4B}" type="presParOf" srcId="{83AAAAF8-89F5-4F0B-ADA7-1278142BACA3}" destId="{3BAF980B-97E9-4DEB-A164-D539C3DE448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8D4A2D-5B04-46D1-ADDD-A7390C73BAEF}" type="doc">
      <dgm:prSet loTypeId="urn:microsoft.com/office/officeart/2005/8/layout/vList5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0E73BEA-A989-4CAA-B549-623F36335106}">
      <dgm:prSet phldrT="[Text]" custT="1"/>
      <dgm:spPr/>
      <dgm:t>
        <a:bodyPr/>
        <a:lstStyle/>
        <a:p>
          <a:r>
            <a:rPr lang="en-US" sz="4000" dirty="0">
              <a:solidFill>
                <a:schemeClr val="tx1"/>
              </a:solidFill>
              <a:latin typeface="Berlin Sans FB" panose="020E0602020502020306" pitchFamily="34" charset="0"/>
            </a:rPr>
            <a:t>Coursework</a:t>
          </a:r>
        </a:p>
      </dgm:t>
    </dgm:pt>
    <dgm:pt modelId="{E7748157-BE64-460F-A395-2F6AE30AF3BC}" type="parTrans" cxnId="{7BBEBCFE-7796-477E-9492-E1EF59FFEDC6}">
      <dgm:prSet/>
      <dgm:spPr/>
      <dgm:t>
        <a:bodyPr/>
        <a:lstStyle/>
        <a:p>
          <a:endParaRPr lang="en-US"/>
        </a:p>
      </dgm:t>
    </dgm:pt>
    <dgm:pt modelId="{53343B4F-094A-4A8D-96CA-5857524319F0}" type="sibTrans" cxnId="{7BBEBCFE-7796-477E-9492-E1EF59FFEDC6}">
      <dgm:prSet/>
      <dgm:spPr/>
      <dgm:t>
        <a:bodyPr/>
        <a:lstStyle/>
        <a:p>
          <a:endParaRPr lang="en-US"/>
        </a:p>
      </dgm:t>
    </dgm:pt>
    <dgm:pt modelId="{662FA896-7672-42EF-8DA6-DD00965328D2}">
      <dgm:prSet custT="1"/>
      <dgm:spPr/>
      <dgm:t>
        <a:bodyPr/>
        <a:lstStyle/>
        <a:p>
          <a:r>
            <a:rPr lang="en-US" sz="4000" dirty="0">
              <a:latin typeface="Berlin Sans FB" panose="020E0602020502020306" pitchFamily="34" charset="0"/>
            </a:rPr>
            <a:t>Regular/On Level</a:t>
          </a:r>
        </a:p>
      </dgm:t>
    </dgm:pt>
    <dgm:pt modelId="{3E619501-6723-4C0B-AD48-D6294CE104C9}" type="parTrans" cxnId="{A1D323EA-9566-4E2F-AADC-031025C07A3B}">
      <dgm:prSet/>
      <dgm:spPr/>
      <dgm:t>
        <a:bodyPr/>
        <a:lstStyle/>
        <a:p>
          <a:endParaRPr lang="en-US"/>
        </a:p>
      </dgm:t>
    </dgm:pt>
    <dgm:pt modelId="{3ECE8212-32DE-478E-B3D1-F45674AD24A6}" type="sibTrans" cxnId="{A1D323EA-9566-4E2F-AADC-031025C07A3B}">
      <dgm:prSet/>
      <dgm:spPr/>
      <dgm:t>
        <a:bodyPr/>
        <a:lstStyle/>
        <a:p>
          <a:endParaRPr lang="en-US"/>
        </a:p>
      </dgm:t>
    </dgm:pt>
    <dgm:pt modelId="{F287766D-E73C-4086-957F-8569C95FD265}">
      <dgm:prSet custT="1"/>
      <dgm:spPr/>
      <dgm:t>
        <a:bodyPr/>
        <a:lstStyle/>
        <a:p>
          <a:r>
            <a:rPr lang="en-US" sz="4000" dirty="0">
              <a:latin typeface="Berlin Sans FB" panose="020E0602020502020306" pitchFamily="34" charset="0"/>
            </a:rPr>
            <a:t>Honors</a:t>
          </a:r>
          <a:endParaRPr lang="en-US" sz="4000" i="1" dirty="0">
            <a:latin typeface="Berlin Sans FB" panose="020E0602020502020306" pitchFamily="34" charset="0"/>
          </a:endParaRPr>
        </a:p>
      </dgm:t>
    </dgm:pt>
    <dgm:pt modelId="{EA6E11F6-8009-438E-BF35-D3B51436D0CC}" type="parTrans" cxnId="{7F4BC8AD-4EC3-48C6-BF37-78F993CA3742}">
      <dgm:prSet/>
      <dgm:spPr/>
      <dgm:t>
        <a:bodyPr/>
        <a:lstStyle/>
        <a:p>
          <a:endParaRPr lang="en-US"/>
        </a:p>
      </dgm:t>
    </dgm:pt>
    <dgm:pt modelId="{9DB30200-F74E-4BC8-9D8B-9683AD65E35D}" type="sibTrans" cxnId="{7F4BC8AD-4EC3-48C6-BF37-78F993CA3742}">
      <dgm:prSet/>
      <dgm:spPr/>
      <dgm:t>
        <a:bodyPr/>
        <a:lstStyle/>
        <a:p>
          <a:endParaRPr lang="en-US"/>
        </a:p>
      </dgm:t>
    </dgm:pt>
    <dgm:pt modelId="{C30C1A69-733C-4A81-9762-78E55C1020D3}">
      <dgm:prSet custT="1"/>
      <dgm:spPr/>
      <dgm:t>
        <a:bodyPr/>
        <a:lstStyle/>
        <a:p>
          <a:r>
            <a:rPr lang="en-US" sz="4000" dirty="0">
              <a:latin typeface="Berlin Sans FB" panose="020E0602020502020306" pitchFamily="34" charset="0"/>
            </a:rPr>
            <a:t>Advanced Placement (AP)</a:t>
          </a:r>
        </a:p>
      </dgm:t>
    </dgm:pt>
    <dgm:pt modelId="{E37B5E57-3976-4B71-8ECE-53E102CBE128}" type="parTrans" cxnId="{1535C0EB-51BC-4FA5-A5E0-17BF0D1985D9}">
      <dgm:prSet/>
      <dgm:spPr/>
      <dgm:t>
        <a:bodyPr/>
        <a:lstStyle/>
        <a:p>
          <a:endParaRPr lang="en-US"/>
        </a:p>
      </dgm:t>
    </dgm:pt>
    <dgm:pt modelId="{029DFB71-8C1B-4AD5-9B98-394B20261245}" type="sibTrans" cxnId="{1535C0EB-51BC-4FA5-A5E0-17BF0D1985D9}">
      <dgm:prSet/>
      <dgm:spPr/>
      <dgm:t>
        <a:bodyPr/>
        <a:lstStyle/>
        <a:p>
          <a:endParaRPr lang="en-US"/>
        </a:p>
      </dgm:t>
    </dgm:pt>
    <dgm:pt modelId="{3FF29D4D-963F-47D1-9B69-31DAEFDE657A}" type="pres">
      <dgm:prSet presAssocID="{058D4A2D-5B04-46D1-ADDD-A7390C73BAEF}" presName="Name0" presStyleCnt="0">
        <dgm:presLayoutVars>
          <dgm:dir/>
          <dgm:animLvl val="lvl"/>
          <dgm:resizeHandles val="exact"/>
        </dgm:presLayoutVars>
      </dgm:prSet>
      <dgm:spPr/>
    </dgm:pt>
    <dgm:pt modelId="{6F569E15-6FE9-43FE-93E6-8C141E104A0C}" type="pres">
      <dgm:prSet presAssocID="{70E73BEA-A989-4CAA-B549-623F36335106}" presName="linNode" presStyleCnt="0"/>
      <dgm:spPr/>
    </dgm:pt>
    <dgm:pt modelId="{2F05F73A-D59E-47E3-B459-5F156FE6FBF1}" type="pres">
      <dgm:prSet presAssocID="{70E73BEA-A989-4CAA-B549-623F3633510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D48A3AFB-6209-443E-B034-F8748979B328}" type="pres">
      <dgm:prSet presAssocID="{70E73BEA-A989-4CAA-B549-623F3633510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645B219-97D7-4534-BD68-8D54008B0F6C}" type="presOf" srcId="{058D4A2D-5B04-46D1-ADDD-A7390C73BAEF}" destId="{3FF29D4D-963F-47D1-9B69-31DAEFDE657A}" srcOrd="0" destOrd="0" presId="urn:microsoft.com/office/officeart/2005/8/layout/vList5"/>
    <dgm:cxn modelId="{CD5D4E1E-A795-4E86-88A8-1E2E1D6E9001}" type="presOf" srcId="{662FA896-7672-42EF-8DA6-DD00965328D2}" destId="{D48A3AFB-6209-443E-B034-F8748979B328}" srcOrd="0" destOrd="0" presId="urn:microsoft.com/office/officeart/2005/8/layout/vList5"/>
    <dgm:cxn modelId="{6A6F0163-E286-4691-A3B3-40979512F10D}" type="presOf" srcId="{70E73BEA-A989-4CAA-B549-623F36335106}" destId="{2F05F73A-D59E-47E3-B459-5F156FE6FBF1}" srcOrd="0" destOrd="0" presId="urn:microsoft.com/office/officeart/2005/8/layout/vList5"/>
    <dgm:cxn modelId="{01A92649-D721-4FBD-94B9-7CDB05A84088}" type="presOf" srcId="{F287766D-E73C-4086-957F-8569C95FD265}" destId="{D48A3AFB-6209-443E-B034-F8748979B328}" srcOrd="0" destOrd="1" presId="urn:microsoft.com/office/officeart/2005/8/layout/vList5"/>
    <dgm:cxn modelId="{7F4BC8AD-4EC3-48C6-BF37-78F993CA3742}" srcId="{70E73BEA-A989-4CAA-B549-623F36335106}" destId="{F287766D-E73C-4086-957F-8569C95FD265}" srcOrd="1" destOrd="0" parTransId="{EA6E11F6-8009-438E-BF35-D3B51436D0CC}" sibTransId="{9DB30200-F74E-4BC8-9D8B-9683AD65E35D}"/>
    <dgm:cxn modelId="{95857DC0-B457-4D39-819A-4140C47CCFAE}" type="presOf" srcId="{C30C1A69-733C-4A81-9762-78E55C1020D3}" destId="{D48A3AFB-6209-443E-B034-F8748979B328}" srcOrd="0" destOrd="2" presId="urn:microsoft.com/office/officeart/2005/8/layout/vList5"/>
    <dgm:cxn modelId="{A1D323EA-9566-4E2F-AADC-031025C07A3B}" srcId="{70E73BEA-A989-4CAA-B549-623F36335106}" destId="{662FA896-7672-42EF-8DA6-DD00965328D2}" srcOrd="0" destOrd="0" parTransId="{3E619501-6723-4C0B-AD48-D6294CE104C9}" sibTransId="{3ECE8212-32DE-478E-B3D1-F45674AD24A6}"/>
    <dgm:cxn modelId="{1535C0EB-51BC-4FA5-A5E0-17BF0D1985D9}" srcId="{70E73BEA-A989-4CAA-B549-623F36335106}" destId="{C30C1A69-733C-4A81-9762-78E55C1020D3}" srcOrd="2" destOrd="0" parTransId="{E37B5E57-3976-4B71-8ECE-53E102CBE128}" sibTransId="{029DFB71-8C1B-4AD5-9B98-394B20261245}"/>
    <dgm:cxn modelId="{7BBEBCFE-7796-477E-9492-E1EF59FFEDC6}" srcId="{058D4A2D-5B04-46D1-ADDD-A7390C73BAEF}" destId="{70E73BEA-A989-4CAA-B549-623F36335106}" srcOrd="0" destOrd="0" parTransId="{E7748157-BE64-460F-A395-2F6AE30AF3BC}" sibTransId="{53343B4F-094A-4A8D-96CA-5857524319F0}"/>
    <dgm:cxn modelId="{7C1A69E4-BA9F-4F4C-9C47-9255EE382E8E}" type="presParOf" srcId="{3FF29D4D-963F-47D1-9B69-31DAEFDE657A}" destId="{6F569E15-6FE9-43FE-93E6-8C141E104A0C}" srcOrd="0" destOrd="0" presId="urn:microsoft.com/office/officeart/2005/8/layout/vList5"/>
    <dgm:cxn modelId="{49FA5D01-66BD-47AE-B3E6-3D5E0CF19BB9}" type="presParOf" srcId="{6F569E15-6FE9-43FE-93E6-8C141E104A0C}" destId="{2F05F73A-D59E-47E3-B459-5F156FE6FBF1}" srcOrd="0" destOrd="0" presId="urn:microsoft.com/office/officeart/2005/8/layout/vList5"/>
    <dgm:cxn modelId="{7051B165-3911-4833-BDBA-E718F7F9CD89}" type="presParOf" srcId="{6F569E15-6FE9-43FE-93E6-8C141E104A0C}" destId="{D48A3AFB-6209-443E-B034-F8748979B32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8AD59F-56E0-4E76-8744-19E814E1BB42}" type="doc">
      <dgm:prSet loTypeId="urn:microsoft.com/office/officeart/2005/8/layout/cycle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21F0972-5D9A-4099-9ABD-431A431573BB}">
      <dgm:prSet phldrT="[Text]" custT="1"/>
      <dgm:spPr/>
      <dgm:t>
        <a:bodyPr/>
        <a:lstStyle/>
        <a:p>
          <a:r>
            <a:rPr lang="en-US" sz="2900" dirty="0">
              <a:solidFill>
                <a:schemeClr val="tx1"/>
              </a:solidFill>
              <a:latin typeface="Berlin Sans FB" panose="020E0602020502020306" pitchFamily="34" charset="0"/>
            </a:rPr>
            <a:t>French</a:t>
          </a:r>
        </a:p>
      </dgm:t>
    </dgm:pt>
    <dgm:pt modelId="{2C8F414C-3E87-4B7E-AEB4-7F6727F481EB}" type="parTrans" cxnId="{4E81216D-51AC-4CC1-A2B7-A4929CB71579}">
      <dgm:prSet/>
      <dgm:spPr/>
      <dgm:t>
        <a:bodyPr/>
        <a:lstStyle/>
        <a:p>
          <a:endParaRPr lang="en-US"/>
        </a:p>
      </dgm:t>
    </dgm:pt>
    <dgm:pt modelId="{A081A956-0971-4903-A828-5398577F250C}" type="sibTrans" cxnId="{4E81216D-51AC-4CC1-A2B7-A4929CB71579}">
      <dgm:prSet/>
      <dgm:spPr/>
      <dgm:t>
        <a:bodyPr/>
        <a:lstStyle/>
        <a:p>
          <a:endParaRPr lang="en-US"/>
        </a:p>
      </dgm:t>
    </dgm:pt>
    <dgm:pt modelId="{C23CA302-F1B5-4A7B-8C22-2F1F91F34002}">
      <dgm:prSet phldrT="[Text]" custT="1"/>
      <dgm:spPr/>
      <dgm:t>
        <a:bodyPr/>
        <a:lstStyle/>
        <a:p>
          <a:r>
            <a:rPr lang="en-US" sz="2900" dirty="0">
              <a:solidFill>
                <a:schemeClr val="tx1"/>
              </a:solidFill>
              <a:latin typeface="Berlin Sans FB" panose="020E0602020502020306" pitchFamily="34" charset="0"/>
            </a:rPr>
            <a:t>Spanish</a:t>
          </a:r>
        </a:p>
      </dgm:t>
    </dgm:pt>
    <dgm:pt modelId="{4841320C-B738-43A9-BD31-F7ABB1A62799}" type="parTrans" cxnId="{3577EFB2-3716-451D-8F59-CA63FF02E123}">
      <dgm:prSet/>
      <dgm:spPr/>
      <dgm:t>
        <a:bodyPr/>
        <a:lstStyle/>
        <a:p>
          <a:endParaRPr lang="en-US"/>
        </a:p>
      </dgm:t>
    </dgm:pt>
    <dgm:pt modelId="{72D3A378-B7ED-4133-9B0F-7E11D40AD647}" type="sibTrans" cxnId="{3577EFB2-3716-451D-8F59-CA63FF02E123}">
      <dgm:prSet/>
      <dgm:spPr/>
      <dgm:t>
        <a:bodyPr/>
        <a:lstStyle/>
        <a:p>
          <a:endParaRPr lang="en-US"/>
        </a:p>
      </dgm:t>
    </dgm:pt>
    <dgm:pt modelId="{229707DE-F215-45EE-81C4-648575C23D6E}">
      <dgm:prSet phldrT="[Text]" custT="1"/>
      <dgm:spPr/>
      <dgm:t>
        <a:bodyPr/>
        <a:lstStyle/>
        <a:p>
          <a:r>
            <a:rPr lang="en-US" sz="2900" dirty="0">
              <a:solidFill>
                <a:schemeClr val="tx1"/>
              </a:solidFill>
              <a:latin typeface="Berlin Sans FB" panose="020E0602020502020306" pitchFamily="34" charset="0"/>
            </a:rPr>
            <a:t>Japanese</a:t>
          </a:r>
        </a:p>
      </dgm:t>
    </dgm:pt>
    <dgm:pt modelId="{29C561CB-2475-4137-AD95-A61BC4CA9E94}" type="parTrans" cxnId="{AA943C42-84CA-4DB4-8B68-5012B6631138}">
      <dgm:prSet/>
      <dgm:spPr/>
      <dgm:t>
        <a:bodyPr/>
        <a:lstStyle/>
        <a:p>
          <a:endParaRPr lang="en-US"/>
        </a:p>
      </dgm:t>
    </dgm:pt>
    <dgm:pt modelId="{A6094B65-57EC-40F6-9C08-233414747F1F}" type="sibTrans" cxnId="{AA943C42-84CA-4DB4-8B68-5012B6631138}">
      <dgm:prSet/>
      <dgm:spPr/>
      <dgm:t>
        <a:bodyPr/>
        <a:lstStyle/>
        <a:p>
          <a:endParaRPr lang="en-US"/>
        </a:p>
      </dgm:t>
    </dgm:pt>
    <dgm:pt modelId="{E4B83D8D-3FC3-41C3-B00A-86488E66836D}">
      <dgm:prSet phldrT="[Text]" custT="1"/>
      <dgm:spPr/>
      <dgm:t>
        <a:bodyPr/>
        <a:lstStyle/>
        <a:p>
          <a:r>
            <a:rPr lang="en-US" sz="2900" dirty="0">
              <a:solidFill>
                <a:schemeClr val="tx1"/>
              </a:solidFill>
              <a:latin typeface="Berlin Sans FB" panose="020E0602020502020306" pitchFamily="34" charset="0"/>
            </a:rPr>
            <a:t>Online Options</a:t>
          </a:r>
        </a:p>
      </dgm:t>
    </dgm:pt>
    <dgm:pt modelId="{16AA9708-8978-406A-9193-981A719130DB}" type="parTrans" cxnId="{5A09C7D4-F381-4BDA-BD4A-3D1C62813F62}">
      <dgm:prSet/>
      <dgm:spPr/>
      <dgm:t>
        <a:bodyPr/>
        <a:lstStyle/>
        <a:p>
          <a:endParaRPr lang="en-US"/>
        </a:p>
      </dgm:t>
    </dgm:pt>
    <dgm:pt modelId="{51D9850B-1EDB-4DAF-AEBA-CFA06CE5D373}" type="sibTrans" cxnId="{5A09C7D4-F381-4BDA-BD4A-3D1C62813F62}">
      <dgm:prSet/>
      <dgm:spPr/>
      <dgm:t>
        <a:bodyPr/>
        <a:lstStyle/>
        <a:p>
          <a:endParaRPr lang="en-US"/>
        </a:p>
      </dgm:t>
    </dgm:pt>
    <dgm:pt modelId="{157CCA03-F3DD-4AE2-89DD-F1ADD9B5374A}" type="pres">
      <dgm:prSet presAssocID="{F08AD59F-56E0-4E76-8744-19E814E1BB42}" presName="cycle" presStyleCnt="0">
        <dgm:presLayoutVars>
          <dgm:dir/>
          <dgm:resizeHandles val="exact"/>
        </dgm:presLayoutVars>
      </dgm:prSet>
      <dgm:spPr/>
    </dgm:pt>
    <dgm:pt modelId="{B467DA87-B665-4672-8136-1C7C0B729FCC}" type="pres">
      <dgm:prSet presAssocID="{C21F0972-5D9A-4099-9ABD-431A431573BB}" presName="node" presStyleLbl="node1" presStyleIdx="0" presStyleCnt="4">
        <dgm:presLayoutVars>
          <dgm:bulletEnabled val="1"/>
        </dgm:presLayoutVars>
      </dgm:prSet>
      <dgm:spPr/>
    </dgm:pt>
    <dgm:pt modelId="{6CA02B0F-32CB-4C2D-A439-6E306426433D}" type="pres">
      <dgm:prSet presAssocID="{C21F0972-5D9A-4099-9ABD-431A431573BB}" presName="spNode" presStyleCnt="0"/>
      <dgm:spPr/>
    </dgm:pt>
    <dgm:pt modelId="{F69B2923-E232-4231-8BDD-B63775BD59BD}" type="pres">
      <dgm:prSet presAssocID="{A081A956-0971-4903-A828-5398577F250C}" presName="sibTrans" presStyleLbl="sibTrans1D1" presStyleIdx="0" presStyleCnt="4"/>
      <dgm:spPr/>
    </dgm:pt>
    <dgm:pt modelId="{826B047B-E6FF-47A5-A500-D447C656EA83}" type="pres">
      <dgm:prSet presAssocID="{C23CA302-F1B5-4A7B-8C22-2F1F91F34002}" presName="node" presStyleLbl="node1" presStyleIdx="1" presStyleCnt="4" custScaleX="123535" custRadScaleRad="100948" custRadScaleInc="4995">
        <dgm:presLayoutVars>
          <dgm:bulletEnabled val="1"/>
        </dgm:presLayoutVars>
      </dgm:prSet>
      <dgm:spPr/>
    </dgm:pt>
    <dgm:pt modelId="{F5B657DE-91E8-4EB3-8E9F-E519ECC6432B}" type="pres">
      <dgm:prSet presAssocID="{C23CA302-F1B5-4A7B-8C22-2F1F91F34002}" presName="spNode" presStyleCnt="0"/>
      <dgm:spPr/>
    </dgm:pt>
    <dgm:pt modelId="{399A212A-C150-4341-AC33-B93731B4DAA1}" type="pres">
      <dgm:prSet presAssocID="{72D3A378-B7ED-4133-9B0F-7E11D40AD647}" presName="sibTrans" presStyleLbl="sibTrans1D1" presStyleIdx="1" presStyleCnt="4"/>
      <dgm:spPr/>
    </dgm:pt>
    <dgm:pt modelId="{63A5C4D6-530D-43D1-B278-DA2F36468053}" type="pres">
      <dgm:prSet presAssocID="{229707DE-F215-45EE-81C4-648575C23D6E}" presName="node" presStyleLbl="node1" presStyleIdx="2" presStyleCnt="4" custScaleX="133002">
        <dgm:presLayoutVars>
          <dgm:bulletEnabled val="1"/>
        </dgm:presLayoutVars>
      </dgm:prSet>
      <dgm:spPr/>
    </dgm:pt>
    <dgm:pt modelId="{55115DB8-8748-42AA-B52D-807DA9B0EF3B}" type="pres">
      <dgm:prSet presAssocID="{229707DE-F215-45EE-81C4-648575C23D6E}" presName="spNode" presStyleCnt="0"/>
      <dgm:spPr/>
    </dgm:pt>
    <dgm:pt modelId="{17F772FE-6A2E-4C9B-A89D-FFBE0114C78F}" type="pres">
      <dgm:prSet presAssocID="{A6094B65-57EC-40F6-9C08-233414747F1F}" presName="sibTrans" presStyleLbl="sibTrans1D1" presStyleIdx="2" presStyleCnt="4"/>
      <dgm:spPr/>
    </dgm:pt>
    <dgm:pt modelId="{AC20BF16-2351-405B-98F5-A6AFDBF881A8}" type="pres">
      <dgm:prSet presAssocID="{E4B83D8D-3FC3-41C3-B00A-86488E66836D}" presName="node" presStyleLbl="node1" presStyleIdx="3" presStyleCnt="4" custScaleX="126924">
        <dgm:presLayoutVars>
          <dgm:bulletEnabled val="1"/>
        </dgm:presLayoutVars>
      </dgm:prSet>
      <dgm:spPr/>
    </dgm:pt>
    <dgm:pt modelId="{3A16585F-B492-4553-BDC7-C9BC99A72D5A}" type="pres">
      <dgm:prSet presAssocID="{E4B83D8D-3FC3-41C3-B00A-86488E66836D}" presName="spNode" presStyleCnt="0"/>
      <dgm:spPr/>
    </dgm:pt>
    <dgm:pt modelId="{9EC9B282-66AC-43EC-B51A-BDBE4464FEB7}" type="pres">
      <dgm:prSet presAssocID="{51D9850B-1EDB-4DAF-AEBA-CFA06CE5D373}" presName="sibTrans" presStyleLbl="sibTrans1D1" presStyleIdx="3" presStyleCnt="4"/>
      <dgm:spPr/>
    </dgm:pt>
  </dgm:ptLst>
  <dgm:cxnLst>
    <dgm:cxn modelId="{9B71B10B-F01D-4495-9195-13211FCA5E56}" type="presOf" srcId="{229707DE-F215-45EE-81C4-648575C23D6E}" destId="{63A5C4D6-530D-43D1-B278-DA2F36468053}" srcOrd="0" destOrd="0" presId="urn:microsoft.com/office/officeart/2005/8/layout/cycle5"/>
    <dgm:cxn modelId="{68A2E415-EC72-4101-8A49-A39BB6C0C31B}" type="presOf" srcId="{A081A956-0971-4903-A828-5398577F250C}" destId="{F69B2923-E232-4231-8BDD-B63775BD59BD}" srcOrd="0" destOrd="0" presId="urn:microsoft.com/office/officeart/2005/8/layout/cycle5"/>
    <dgm:cxn modelId="{5C96CE22-4666-46E3-A28F-D471CAEFCAE3}" type="presOf" srcId="{72D3A378-B7ED-4133-9B0F-7E11D40AD647}" destId="{399A212A-C150-4341-AC33-B93731B4DAA1}" srcOrd="0" destOrd="0" presId="urn:microsoft.com/office/officeart/2005/8/layout/cycle5"/>
    <dgm:cxn modelId="{9CEB943F-6A1B-47A0-9050-B40F6175AE6A}" type="presOf" srcId="{51D9850B-1EDB-4DAF-AEBA-CFA06CE5D373}" destId="{9EC9B282-66AC-43EC-B51A-BDBE4464FEB7}" srcOrd="0" destOrd="0" presId="urn:microsoft.com/office/officeart/2005/8/layout/cycle5"/>
    <dgm:cxn modelId="{AA943C42-84CA-4DB4-8B68-5012B6631138}" srcId="{F08AD59F-56E0-4E76-8744-19E814E1BB42}" destId="{229707DE-F215-45EE-81C4-648575C23D6E}" srcOrd="2" destOrd="0" parTransId="{29C561CB-2475-4137-AD95-A61BC4CA9E94}" sibTransId="{A6094B65-57EC-40F6-9C08-233414747F1F}"/>
    <dgm:cxn modelId="{A14CD062-7252-4EA5-9C1D-30F1C147BC96}" type="presOf" srcId="{F08AD59F-56E0-4E76-8744-19E814E1BB42}" destId="{157CCA03-F3DD-4AE2-89DD-F1ADD9B5374A}" srcOrd="0" destOrd="0" presId="urn:microsoft.com/office/officeart/2005/8/layout/cycle5"/>
    <dgm:cxn modelId="{4E81216D-51AC-4CC1-A2B7-A4929CB71579}" srcId="{F08AD59F-56E0-4E76-8744-19E814E1BB42}" destId="{C21F0972-5D9A-4099-9ABD-431A431573BB}" srcOrd="0" destOrd="0" parTransId="{2C8F414C-3E87-4B7E-AEB4-7F6727F481EB}" sibTransId="{A081A956-0971-4903-A828-5398577F250C}"/>
    <dgm:cxn modelId="{3577EFB2-3716-451D-8F59-CA63FF02E123}" srcId="{F08AD59F-56E0-4E76-8744-19E814E1BB42}" destId="{C23CA302-F1B5-4A7B-8C22-2F1F91F34002}" srcOrd="1" destOrd="0" parTransId="{4841320C-B738-43A9-BD31-F7ABB1A62799}" sibTransId="{72D3A378-B7ED-4133-9B0F-7E11D40AD647}"/>
    <dgm:cxn modelId="{859C64BE-6691-4DB3-8EC6-719F92AD7F37}" type="presOf" srcId="{A6094B65-57EC-40F6-9C08-233414747F1F}" destId="{17F772FE-6A2E-4C9B-A89D-FFBE0114C78F}" srcOrd="0" destOrd="0" presId="urn:microsoft.com/office/officeart/2005/8/layout/cycle5"/>
    <dgm:cxn modelId="{53E7D6C3-B999-4F88-8127-E8C4AA49D885}" type="presOf" srcId="{C23CA302-F1B5-4A7B-8C22-2F1F91F34002}" destId="{826B047B-E6FF-47A5-A500-D447C656EA83}" srcOrd="0" destOrd="0" presId="urn:microsoft.com/office/officeart/2005/8/layout/cycle5"/>
    <dgm:cxn modelId="{5A09C7D4-F381-4BDA-BD4A-3D1C62813F62}" srcId="{F08AD59F-56E0-4E76-8744-19E814E1BB42}" destId="{E4B83D8D-3FC3-41C3-B00A-86488E66836D}" srcOrd="3" destOrd="0" parTransId="{16AA9708-8978-406A-9193-981A719130DB}" sibTransId="{51D9850B-1EDB-4DAF-AEBA-CFA06CE5D373}"/>
    <dgm:cxn modelId="{5A0C0CEC-367D-415B-B207-B33BCC33B570}" type="presOf" srcId="{E4B83D8D-3FC3-41C3-B00A-86488E66836D}" destId="{AC20BF16-2351-405B-98F5-A6AFDBF881A8}" srcOrd="0" destOrd="0" presId="urn:microsoft.com/office/officeart/2005/8/layout/cycle5"/>
    <dgm:cxn modelId="{920EDAF0-FC81-4B04-8ED5-2F7D1ED3D4F5}" type="presOf" srcId="{C21F0972-5D9A-4099-9ABD-431A431573BB}" destId="{B467DA87-B665-4672-8136-1C7C0B729FCC}" srcOrd="0" destOrd="0" presId="urn:microsoft.com/office/officeart/2005/8/layout/cycle5"/>
    <dgm:cxn modelId="{1D947F41-1D31-4985-BA7B-83B564A7F5F3}" type="presParOf" srcId="{157CCA03-F3DD-4AE2-89DD-F1ADD9B5374A}" destId="{B467DA87-B665-4672-8136-1C7C0B729FCC}" srcOrd="0" destOrd="0" presId="urn:microsoft.com/office/officeart/2005/8/layout/cycle5"/>
    <dgm:cxn modelId="{5334E098-B489-4C58-8442-DAE90A1CD02C}" type="presParOf" srcId="{157CCA03-F3DD-4AE2-89DD-F1ADD9B5374A}" destId="{6CA02B0F-32CB-4C2D-A439-6E306426433D}" srcOrd="1" destOrd="0" presId="urn:microsoft.com/office/officeart/2005/8/layout/cycle5"/>
    <dgm:cxn modelId="{BEF2D150-0D09-49D2-B834-E579C0E3F11D}" type="presParOf" srcId="{157CCA03-F3DD-4AE2-89DD-F1ADD9B5374A}" destId="{F69B2923-E232-4231-8BDD-B63775BD59BD}" srcOrd="2" destOrd="0" presId="urn:microsoft.com/office/officeart/2005/8/layout/cycle5"/>
    <dgm:cxn modelId="{39ABD104-C953-4BF4-B565-6CED9B8B6F19}" type="presParOf" srcId="{157CCA03-F3DD-4AE2-89DD-F1ADD9B5374A}" destId="{826B047B-E6FF-47A5-A500-D447C656EA83}" srcOrd="3" destOrd="0" presId="urn:microsoft.com/office/officeart/2005/8/layout/cycle5"/>
    <dgm:cxn modelId="{2F8E68BA-1D67-470A-B8DE-1B8E6A21D5E5}" type="presParOf" srcId="{157CCA03-F3DD-4AE2-89DD-F1ADD9B5374A}" destId="{F5B657DE-91E8-4EB3-8E9F-E519ECC6432B}" srcOrd="4" destOrd="0" presId="urn:microsoft.com/office/officeart/2005/8/layout/cycle5"/>
    <dgm:cxn modelId="{4D0989C3-8587-4F24-BBB2-A43548C907D0}" type="presParOf" srcId="{157CCA03-F3DD-4AE2-89DD-F1ADD9B5374A}" destId="{399A212A-C150-4341-AC33-B93731B4DAA1}" srcOrd="5" destOrd="0" presId="urn:microsoft.com/office/officeart/2005/8/layout/cycle5"/>
    <dgm:cxn modelId="{A970EECD-E173-44E3-ABD4-0621E702478E}" type="presParOf" srcId="{157CCA03-F3DD-4AE2-89DD-F1ADD9B5374A}" destId="{63A5C4D6-530D-43D1-B278-DA2F36468053}" srcOrd="6" destOrd="0" presId="urn:microsoft.com/office/officeart/2005/8/layout/cycle5"/>
    <dgm:cxn modelId="{9FB30DDE-0F9D-45EC-BF2D-1BB7D0709554}" type="presParOf" srcId="{157CCA03-F3DD-4AE2-89DD-F1ADD9B5374A}" destId="{55115DB8-8748-42AA-B52D-807DA9B0EF3B}" srcOrd="7" destOrd="0" presId="urn:microsoft.com/office/officeart/2005/8/layout/cycle5"/>
    <dgm:cxn modelId="{B568C79D-6AB4-409E-BF68-FBDD66220C53}" type="presParOf" srcId="{157CCA03-F3DD-4AE2-89DD-F1ADD9B5374A}" destId="{17F772FE-6A2E-4C9B-A89D-FFBE0114C78F}" srcOrd="8" destOrd="0" presId="urn:microsoft.com/office/officeart/2005/8/layout/cycle5"/>
    <dgm:cxn modelId="{6FAC30CA-B50D-4E89-B654-B1019458C2E5}" type="presParOf" srcId="{157CCA03-F3DD-4AE2-89DD-F1ADD9B5374A}" destId="{AC20BF16-2351-405B-98F5-A6AFDBF881A8}" srcOrd="9" destOrd="0" presId="urn:microsoft.com/office/officeart/2005/8/layout/cycle5"/>
    <dgm:cxn modelId="{F2C4A185-80A1-4B7B-8EF4-2D30C60B18C5}" type="presParOf" srcId="{157CCA03-F3DD-4AE2-89DD-F1ADD9B5374A}" destId="{3A16585F-B492-4553-BDC7-C9BC99A72D5A}" srcOrd="10" destOrd="0" presId="urn:microsoft.com/office/officeart/2005/8/layout/cycle5"/>
    <dgm:cxn modelId="{AB995636-31D8-46B0-842E-C534611B979B}" type="presParOf" srcId="{157CCA03-F3DD-4AE2-89DD-F1ADD9B5374A}" destId="{9EC9B282-66AC-43EC-B51A-BDBE4464FEB7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F5673C-A23F-43A0-9708-28E4415364F4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96A49A4-3E65-4887-BC06-0F2B4618C658}">
      <dgm:prSet custT="1"/>
      <dgm:spPr/>
      <dgm:t>
        <a:bodyPr/>
        <a:lstStyle/>
        <a:p>
          <a:pPr rtl="0"/>
          <a:r>
            <a:rPr lang="en-US" sz="3200" dirty="0">
              <a:solidFill>
                <a:schemeClr val="tx1"/>
              </a:solidFill>
              <a:latin typeface="Berlin Sans FB" panose="020E0602020502020306" pitchFamily="34" charset="0"/>
            </a:rPr>
            <a:t>Band</a:t>
          </a:r>
        </a:p>
      </dgm:t>
    </dgm:pt>
    <dgm:pt modelId="{5196B800-4D58-43C4-862F-BC9CC12F1B41}" type="parTrans" cxnId="{7BCF1E5B-AC90-44ED-8526-1E6704DE2069}">
      <dgm:prSet/>
      <dgm:spPr/>
      <dgm:t>
        <a:bodyPr/>
        <a:lstStyle/>
        <a:p>
          <a:endParaRPr lang="en-US"/>
        </a:p>
      </dgm:t>
    </dgm:pt>
    <dgm:pt modelId="{EC41A72F-0911-4B74-AE98-7CF353B6D098}" type="sibTrans" cxnId="{7BCF1E5B-AC90-44ED-8526-1E6704DE2069}">
      <dgm:prSet/>
      <dgm:spPr/>
      <dgm:t>
        <a:bodyPr/>
        <a:lstStyle/>
        <a:p>
          <a:endParaRPr lang="en-US"/>
        </a:p>
      </dgm:t>
    </dgm:pt>
    <dgm:pt modelId="{BF6D0F8A-5200-4F1F-91FA-206074178075}">
      <dgm:prSet custT="1"/>
      <dgm:spPr/>
      <dgm:t>
        <a:bodyPr/>
        <a:lstStyle/>
        <a:p>
          <a:pPr rtl="0"/>
          <a:r>
            <a:rPr lang="en-US" sz="3200" dirty="0">
              <a:solidFill>
                <a:schemeClr val="tx1"/>
              </a:solidFill>
              <a:latin typeface="Berlin Sans FB" panose="020E0602020502020306" pitchFamily="34" charset="0"/>
            </a:rPr>
            <a:t>Orchestra</a:t>
          </a:r>
        </a:p>
      </dgm:t>
    </dgm:pt>
    <dgm:pt modelId="{5F3886B8-CB58-47F0-AF71-71884B2F989D}" type="parTrans" cxnId="{F57238AB-A473-4368-979D-B0D3CCE104AE}">
      <dgm:prSet/>
      <dgm:spPr/>
      <dgm:t>
        <a:bodyPr/>
        <a:lstStyle/>
        <a:p>
          <a:endParaRPr lang="en-US"/>
        </a:p>
      </dgm:t>
    </dgm:pt>
    <dgm:pt modelId="{23CC45CC-59A2-4C9E-BDC9-F4B6908CBFE4}" type="sibTrans" cxnId="{F57238AB-A473-4368-979D-B0D3CCE104AE}">
      <dgm:prSet/>
      <dgm:spPr/>
      <dgm:t>
        <a:bodyPr/>
        <a:lstStyle/>
        <a:p>
          <a:endParaRPr lang="en-US"/>
        </a:p>
      </dgm:t>
    </dgm:pt>
    <dgm:pt modelId="{4B9F9065-BEA7-403B-BB62-3503126DC0F8}">
      <dgm:prSet custT="1"/>
      <dgm:spPr/>
      <dgm:t>
        <a:bodyPr/>
        <a:lstStyle/>
        <a:p>
          <a:pPr rtl="0"/>
          <a:r>
            <a:rPr lang="en-US" sz="3200" dirty="0">
              <a:solidFill>
                <a:schemeClr val="tx1"/>
              </a:solidFill>
              <a:latin typeface="Berlin Sans FB" panose="020E0602020502020306" pitchFamily="34" charset="0"/>
            </a:rPr>
            <a:t>Chorus</a:t>
          </a:r>
        </a:p>
      </dgm:t>
    </dgm:pt>
    <dgm:pt modelId="{E32BBC25-78AB-445F-A641-6BB050244DCF}" type="parTrans" cxnId="{234F74B6-0F81-4A5A-8C19-6E1CB7BB0238}">
      <dgm:prSet/>
      <dgm:spPr/>
      <dgm:t>
        <a:bodyPr/>
        <a:lstStyle/>
        <a:p>
          <a:endParaRPr lang="en-US"/>
        </a:p>
      </dgm:t>
    </dgm:pt>
    <dgm:pt modelId="{B95C0539-3ECC-4DB0-BE4A-811671DF78B2}" type="sibTrans" cxnId="{234F74B6-0F81-4A5A-8C19-6E1CB7BB0238}">
      <dgm:prSet/>
      <dgm:spPr/>
      <dgm:t>
        <a:bodyPr/>
        <a:lstStyle/>
        <a:p>
          <a:endParaRPr lang="en-US"/>
        </a:p>
      </dgm:t>
    </dgm:pt>
    <dgm:pt modelId="{340619CD-02D1-4DDB-86C6-3AEECF5936CA}">
      <dgm:prSet custT="1"/>
      <dgm:spPr/>
      <dgm:t>
        <a:bodyPr/>
        <a:lstStyle/>
        <a:p>
          <a:pPr rtl="0"/>
          <a:r>
            <a:rPr lang="en-US" sz="3200" dirty="0">
              <a:solidFill>
                <a:schemeClr val="tx1"/>
              </a:solidFill>
              <a:latin typeface="Berlin Sans FB" panose="020E0602020502020306" pitchFamily="34" charset="0"/>
            </a:rPr>
            <a:t>Art</a:t>
          </a:r>
        </a:p>
      </dgm:t>
    </dgm:pt>
    <dgm:pt modelId="{EDF4039B-AC6F-4F7A-B6C3-0CE568BBA342}" type="parTrans" cxnId="{B15D409A-78DF-47FA-BD5A-615B757E1F0B}">
      <dgm:prSet/>
      <dgm:spPr/>
      <dgm:t>
        <a:bodyPr/>
        <a:lstStyle/>
        <a:p>
          <a:endParaRPr lang="en-US"/>
        </a:p>
      </dgm:t>
    </dgm:pt>
    <dgm:pt modelId="{9C9EB252-CA9F-40A3-965D-54CD6AA8C816}" type="sibTrans" cxnId="{B15D409A-78DF-47FA-BD5A-615B757E1F0B}">
      <dgm:prSet/>
      <dgm:spPr/>
      <dgm:t>
        <a:bodyPr/>
        <a:lstStyle/>
        <a:p>
          <a:endParaRPr lang="en-US"/>
        </a:p>
      </dgm:t>
    </dgm:pt>
    <dgm:pt modelId="{2D88A5CB-02E1-4E7D-83C7-CC36397DB82D}">
      <dgm:prSet custT="1"/>
      <dgm:spPr/>
      <dgm:t>
        <a:bodyPr/>
        <a:lstStyle/>
        <a:p>
          <a:pPr rtl="0"/>
          <a:r>
            <a:rPr lang="en-US" sz="3200" dirty="0">
              <a:solidFill>
                <a:schemeClr val="tx1"/>
              </a:solidFill>
              <a:latin typeface="Berlin Sans FB" panose="020E0602020502020306" pitchFamily="34" charset="0"/>
            </a:rPr>
            <a:t>Theatre / Drama</a:t>
          </a:r>
          <a:r>
            <a:rPr lang="en-US" sz="1800" dirty="0"/>
            <a:t> </a:t>
          </a:r>
        </a:p>
      </dgm:t>
    </dgm:pt>
    <dgm:pt modelId="{17AD26B9-175C-478F-A632-8DAAC8CA1CA4}" type="parTrans" cxnId="{F36E0B69-5FFA-41B2-85F5-ECAFF7225F29}">
      <dgm:prSet/>
      <dgm:spPr/>
      <dgm:t>
        <a:bodyPr/>
        <a:lstStyle/>
        <a:p>
          <a:endParaRPr lang="en-US"/>
        </a:p>
      </dgm:t>
    </dgm:pt>
    <dgm:pt modelId="{6243E4F3-19FF-4824-87DD-9C2385F85E64}" type="sibTrans" cxnId="{F36E0B69-5FFA-41B2-85F5-ECAFF7225F29}">
      <dgm:prSet/>
      <dgm:spPr/>
      <dgm:t>
        <a:bodyPr/>
        <a:lstStyle/>
        <a:p>
          <a:endParaRPr lang="en-US"/>
        </a:p>
      </dgm:t>
    </dgm:pt>
    <dgm:pt modelId="{2EC67CA9-8636-46B5-97CB-22CA1116CBDE}">
      <dgm:prSet custT="1"/>
      <dgm:spPr/>
      <dgm:t>
        <a:bodyPr/>
        <a:lstStyle/>
        <a:p>
          <a:pPr rtl="0"/>
          <a:r>
            <a:rPr lang="en-US" sz="3200" dirty="0">
              <a:solidFill>
                <a:schemeClr val="tx1"/>
              </a:solidFill>
              <a:latin typeface="Berlin Sans FB" panose="020E0602020502020306" pitchFamily="34" charset="0"/>
            </a:rPr>
            <a:t>Guitar</a:t>
          </a:r>
        </a:p>
      </dgm:t>
    </dgm:pt>
    <dgm:pt modelId="{1B9294F2-32B5-4EBF-9C5E-75A07ED39144}" type="parTrans" cxnId="{08DA1988-44DA-4076-B1A9-6D9431A07419}">
      <dgm:prSet/>
      <dgm:spPr/>
      <dgm:t>
        <a:bodyPr/>
        <a:lstStyle/>
        <a:p>
          <a:endParaRPr lang="en-US"/>
        </a:p>
      </dgm:t>
    </dgm:pt>
    <dgm:pt modelId="{1AE194EA-8E7F-4572-A90D-A1E7AD7A6E8A}" type="sibTrans" cxnId="{08DA1988-44DA-4076-B1A9-6D9431A07419}">
      <dgm:prSet/>
      <dgm:spPr/>
      <dgm:t>
        <a:bodyPr/>
        <a:lstStyle/>
        <a:p>
          <a:endParaRPr lang="en-US"/>
        </a:p>
      </dgm:t>
    </dgm:pt>
    <dgm:pt modelId="{A95F21BE-5E11-41F0-A6A5-E3BEC710383D}" type="pres">
      <dgm:prSet presAssocID="{2FF5673C-A23F-43A0-9708-28E4415364F4}" presName="linear" presStyleCnt="0">
        <dgm:presLayoutVars>
          <dgm:animLvl val="lvl"/>
          <dgm:resizeHandles val="exact"/>
        </dgm:presLayoutVars>
      </dgm:prSet>
      <dgm:spPr/>
    </dgm:pt>
    <dgm:pt modelId="{3C0C64C9-6533-42F5-8AC2-E6DB497CF664}" type="pres">
      <dgm:prSet presAssocID="{C96A49A4-3E65-4887-BC06-0F2B4618C65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B9DC7B1-C7DE-4E84-9B92-7C23FFD99009}" type="pres">
      <dgm:prSet presAssocID="{EC41A72F-0911-4B74-AE98-7CF353B6D098}" presName="spacer" presStyleCnt="0"/>
      <dgm:spPr/>
    </dgm:pt>
    <dgm:pt modelId="{4139912D-B507-49B3-8AD0-E2499467657D}" type="pres">
      <dgm:prSet presAssocID="{BF6D0F8A-5200-4F1F-91FA-20607417807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F3DC053-6A74-42BC-B4CC-0D3CABAA5663}" type="pres">
      <dgm:prSet presAssocID="{23CC45CC-59A2-4C9E-BDC9-F4B6908CBFE4}" presName="spacer" presStyleCnt="0"/>
      <dgm:spPr/>
    </dgm:pt>
    <dgm:pt modelId="{7695F6B7-41AE-4412-9CAC-2F1D64C62EB7}" type="pres">
      <dgm:prSet presAssocID="{2EC67CA9-8636-46B5-97CB-22CA1116CBD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AD6CB28-5401-4245-A47C-E868B5E5D413}" type="pres">
      <dgm:prSet presAssocID="{1AE194EA-8E7F-4572-A90D-A1E7AD7A6E8A}" presName="spacer" presStyleCnt="0"/>
      <dgm:spPr/>
    </dgm:pt>
    <dgm:pt modelId="{465DFC79-4917-415B-A006-62CC10A223E7}" type="pres">
      <dgm:prSet presAssocID="{4B9F9065-BEA7-403B-BB62-3503126DC0F8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0EA791E-D5EC-4311-BB71-388B31B3EAE7}" type="pres">
      <dgm:prSet presAssocID="{B95C0539-3ECC-4DB0-BE4A-811671DF78B2}" presName="spacer" presStyleCnt="0"/>
      <dgm:spPr/>
    </dgm:pt>
    <dgm:pt modelId="{323CB60E-7E2F-4BDB-8C8E-23C0E0010B77}" type="pres">
      <dgm:prSet presAssocID="{340619CD-02D1-4DDB-86C6-3AEECF5936C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686E1A5-3D72-4248-AF27-9BC40F234ECE}" type="pres">
      <dgm:prSet presAssocID="{9C9EB252-CA9F-40A3-965D-54CD6AA8C816}" presName="spacer" presStyleCnt="0"/>
      <dgm:spPr/>
    </dgm:pt>
    <dgm:pt modelId="{F873D594-3F20-4293-B2BD-D1AF7DA71D53}" type="pres">
      <dgm:prSet presAssocID="{2D88A5CB-02E1-4E7D-83C7-CC36397DB82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7BCF1E5B-AC90-44ED-8526-1E6704DE2069}" srcId="{2FF5673C-A23F-43A0-9708-28E4415364F4}" destId="{C96A49A4-3E65-4887-BC06-0F2B4618C658}" srcOrd="0" destOrd="0" parTransId="{5196B800-4D58-43C4-862F-BC9CC12F1B41}" sibTransId="{EC41A72F-0911-4B74-AE98-7CF353B6D098}"/>
    <dgm:cxn modelId="{F36E0B69-5FFA-41B2-85F5-ECAFF7225F29}" srcId="{2FF5673C-A23F-43A0-9708-28E4415364F4}" destId="{2D88A5CB-02E1-4E7D-83C7-CC36397DB82D}" srcOrd="5" destOrd="0" parTransId="{17AD26B9-175C-478F-A632-8DAAC8CA1CA4}" sibTransId="{6243E4F3-19FF-4824-87DD-9C2385F85E64}"/>
    <dgm:cxn modelId="{2075A258-AACF-4B45-94C8-038011A55AA1}" type="presOf" srcId="{C96A49A4-3E65-4887-BC06-0F2B4618C658}" destId="{3C0C64C9-6533-42F5-8AC2-E6DB497CF664}" srcOrd="0" destOrd="0" presId="urn:microsoft.com/office/officeart/2005/8/layout/vList2"/>
    <dgm:cxn modelId="{08DA1988-44DA-4076-B1A9-6D9431A07419}" srcId="{2FF5673C-A23F-43A0-9708-28E4415364F4}" destId="{2EC67CA9-8636-46B5-97CB-22CA1116CBDE}" srcOrd="2" destOrd="0" parTransId="{1B9294F2-32B5-4EBF-9C5E-75A07ED39144}" sibTransId="{1AE194EA-8E7F-4572-A90D-A1E7AD7A6E8A}"/>
    <dgm:cxn modelId="{29EF578F-9357-47A3-852D-774FF73D528C}" type="presOf" srcId="{4B9F9065-BEA7-403B-BB62-3503126DC0F8}" destId="{465DFC79-4917-415B-A006-62CC10A223E7}" srcOrd="0" destOrd="0" presId="urn:microsoft.com/office/officeart/2005/8/layout/vList2"/>
    <dgm:cxn modelId="{B15D409A-78DF-47FA-BD5A-615B757E1F0B}" srcId="{2FF5673C-A23F-43A0-9708-28E4415364F4}" destId="{340619CD-02D1-4DDB-86C6-3AEECF5936CA}" srcOrd="4" destOrd="0" parTransId="{EDF4039B-AC6F-4F7A-B6C3-0CE568BBA342}" sibTransId="{9C9EB252-CA9F-40A3-965D-54CD6AA8C816}"/>
    <dgm:cxn modelId="{F57238AB-A473-4368-979D-B0D3CCE104AE}" srcId="{2FF5673C-A23F-43A0-9708-28E4415364F4}" destId="{BF6D0F8A-5200-4F1F-91FA-206074178075}" srcOrd="1" destOrd="0" parTransId="{5F3886B8-CB58-47F0-AF71-71884B2F989D}" sibTransId="{23CC45CC-59A2-4C9E-BDC9-F4B6908CBFE4}"/>
    <dgm:cxn modelId="{234F74B6-0F81-4A5A-8C19-6E1CB7BB0238}" srcId="{2FF5673C-A23F-43A0-9708-28E4415364F4}" destId="{4B9F9065-BEA7-403B-BB62-3503126DC0F8}" srcOrd="3" destOrd="0" parTransId="{E32BBC25-78AB-445F-A641-6BB050244DCF}" sibTransId="{B95C0539-3ECC-4DB0-BE4A-811671DF78B2}"/>
    <dgm:cxn modelId="{F2236EC3-5E00-4BA8-A4D2-20ACA31DBB39}" type="presOf" srcId="{2FF5673C-A23F-43A0-9708-28E4415364F4}" destId="{A95F21BE-5E11-41F0-A6A5-E3BEC710383D}" srcOrd="0" destOrd="0" presId="urn:microsoft.com/office/officeart/2005/8/layout/vList2"/>
    <dgm:cxn modelId="{A300BFC8-BE1D-484A-A024-F27682A8A498}" type="presOf" srcId="{2EC67CA9-8636-46B5-97CB-22CA1116CBDE}" destId="{7695F6B7-41AE-4412-9CAC-2F1D64C62EB7}" srcOrd="0" destOrd="0" presId="urn:microsoft.com/office/officeart/2005/8/layout/vList2"/>
    <dgm:cxn modelId="{A6329BCE-EEE2-4708-92A4-F5D7B1D019F5}" type="presOf" srcId="{2D88A5CB-02E1-4E7D-83C7-CC36397DB82D}" destId="{F873D594-3F20-4293-B2BD-D1AF7DA71D53}" srcOrd="0" destOrd="0" presId="urn:microsoft.com/office/officeart/2005/8/layout/vList2"/>
    <dgm:cxn modelId="{0991F9CF-3280-4FD7-AD5B-702C94BF2FFD}" type="presOf" srcId="{340619CD-02D1-4DDB-86C6-3AEECF5936CA}" destId="{323CB60E-7E2F-4BDB-8C8E-23C0E0010B77}" srcOrd="0" destOrd="0" presId="urn:microsoft.com/office/officeart/2005/8/layout/vList2"/>
    <dgm:cxn modelId="{3F6605F2-8614-4E8F-94A1-C7C6E8DB199A}" type="presOf" srcId="{BF6D0F8A-5200-4F1F-91FA-206074178075}" destId="{4139912D-B507-49B3-8AD0-E2499467657D}" srcOrd="0" destOrd="0" presId="urn:microsoft.com/office/officeart/2005/8/layout/vList2"/>
    <dgm:cxn modelId="{ED257807-C841-48D0-8A76-E2C21B8CB1D5}" type="presParOf" srcId="{A95F21BE-5E11-41F0-A6A5-E3BEC710383D}" destId="{3C0C64C9-6533-42F5-8AC2-E6DB497CF664}" srcOrd="0" destOrd="0" presId="urn:microsoft.com/office/officeart/2005/8/layout/vList2"/>
    <dgm:cxn modelId="{9A8C26C4-DCB1-43BC-9454-15F7B48D09C7}" type="presParOf" srcId="{A95F21BE-5E11-41F0-A6A5-E3BEC710383D}" destId="{7B9DC7B1-C7DE-4E84-9B92-7C23FFD99009}" srcOrd="1" destOrd="0" presId="urn:microsoft.com/office/officeart/2005/8/layout/vList2"/>
    <dgm:cxn modelId="{7E552868-7CC8-422C-8334-655194C45256}" type="presParOf" srcId="{A95F21BE-5E11-41F0-A6A5-E3BEC710383D}" destId="{4139912D-B507-49B3-8AD0-E2499467657D}" srcOrd="2" destOrd="0" presId="urn:microsoft.com/office/officeart/2005/8/layout/vList2"/>
    <dgm:cxn modelId="{B503FE3A-0CA9-4609-9E0C-7D20A9FA3C8F}" type="presParOf" srcId="{A95F21BE-5E11-41F0-A6A5-E3BEC710383D}" destId="{7F3DC053-6A74-42BC-B4CC-0D3CABAA5663}" srcOrd="3" destOrd="0" presId="urn:microsoft.com/office/officeart/2005/8/layout/vList2"/>
    <dgm:cxn modelId="{26BF9A2E-FF14-45D0-A31E-4897B9ABC7E9}" type="presParOf" srcId="{A95F21BE-5E11-41F0-A6A5-E3BEC710383D}" destId="{7695F6B7-41AE-4412-9CAC-2F1D64C62EB7}" srcOrd="4" destOrd="0" presId="urn:microsoft.com/office/officeart/2005/8/layout/vList2"/>
    <dgm:cxn modelId="{C568343E-4DD4-4DA2-BA9B-5C66C627A499}" type="presParOf" srcId="{A95F21BE-5E11-41F0-A6A5-E3BEC710383D}" destId="{BAD6CB28-5401-4245-A47C-E868B5E5D413}" srcOrd="5" destOrd="0" presId="urn:microsoft.com/office/officeart/2005/8/layout/vList2"/>
    <dgm:cxn modelId="{A131F322-805E-4F8B-BBE2-B9D27A2C9723}" type="presParOf" srcId="{A95F21BE-5E11-41F0-A6A5-E3BEC710383D}" destId="{465DFC79-4917-415B-A006-62CC10A223E7}" srcOrd="6" destOrd="0" presId="urn:microsoft.com/office/officeart/2005/8/layout/vList2"/>
    <dgm:cxn modelId="{558CC7B9-26CC-4802-B130-9C9EBF55F2DB}" type="presParOf" srcId="{A95F21BE-5E11-41F0-A6A5-E3BEC710383D}" destId="{80EA791E-D5EC-4311-BB71-388B31B3EAE7}" srcOrd="7" destOrd="0" presId="urn:microsoft.com/office/officeart/2005/8/layout/vList2"/>
    <dgm:cxn modelId="{F8E98769-101F-439B-856E-70CE490F400D}" type="presParOf" srcId="{A95F21BE-5E11-41F0-A6A5-E3BEC710383D}" destId="{323CB60E-7E2F-4BDB-8C8E-23C0E0010B77}" srcOrd="8" destOrd="0" presId="urn:microsoft.com/office/officeart/2005/8/layout/vList2"/>
    <dgm:cxn modelId="{8202183E-3FEA-4E8A-B1E2-068BC431E8F7}" type="presParOf" srcId="{A95F21BE-5E11-41F0-A6A5-E3BEC710383D}" destId="{F686E1A5-3D72-4248-AF27-9BC40F234ECE}" srcOrd="9" destOrd="0" presId="urn:microsoft.com/office/officeart/2005/8/layout/vList2"/>
    <dgm:cxn modelId="{A9961210-D85B-4EE2-BE18-EE6DC0A44794}" type="presParOf" srcId="{A95F21BE-5E11-41F0-A6A5-E3BEC710383D}" destId="{F873D594-3F20-4293-B2BD-D1AF7DA71D5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2144F0-260D-4B7C-B567-4522AFF1F70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589C58-BA3D-4968-924B-7D3CAADAA2E3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Computer Science/Programming</a:t>
          </a:r>
        </a:p>
      </dgm:t>
    </dgm:pt>
    <dgm:pt modelId="{C6653578-2F10-416D-8FE8-600B4B829F5C}" type="parTrans" cxnId="{038B81CA-604C-48D5-B5CE-8372F6ECAD39}">
      <dgm:prSet/>
      <dgm:spPr/>
      <dgm:t>
        <a:bodyPr/>
        <a:lstStyle/>
        <a:p>
          <a:endParaRPr lang="en-US"/>
        </a:p>
      </dgm:t>
    </dgm:pt>
    <dgm:pt modelId="{DE21F954-E1BC-4C39-A841-02E5EB03287C}" type="sibTrans" cxnId="{038B81CA-604C-48D5-B5CE-8372F6ECAD39}">
      <dgm:prSet/>
      <dgm:spPr/>
      <dgm:t>
        <a:bodyPr/>
        <a:lstStyle/>
        <a:p>
          <a:endParaRPr lang="en-US"/>
        </a:p>
      </dgm:t>
    </dgm:pt>
    <dgm:pt modelId="{7CD6E825-A53D-4E6C-AA27-E8E30FD49D8E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Cosmetology</a:t>
          </a:r>
        </a:p>
      </dgm:t>
    </dgm:pt>
    <dgm:pt modelId="{03CF6F56-1F05-431E-8067-47F7DCD6A20B}" type="parTrans" cxnId="{BD324DC1-5663-45C3-97D9-37955CB5E5D2}">
      <dgm:prSet/>
      <dgm:spPr/>
      <dgm:t>
        <a:bodyPr/>
        <a:lstStyle/>
        <a:p>
          <a:endParaRPr lang="en-US"/>
        </a:p>
      </dgm:t>
    </dgm:pt>
    <dgm:pt modelId="{F7817898-2B37-439C-B0F1-FD4A0E0E3DA9}" type="sibTrans" cxnId="{BD324DC1-5663-45C3-97D9-37955CB5E5D2}">
      <dgm:prSet/>
      <dgm:spPr/>
      <dgm:t>
        <a:bodyPr/>
        <a:lstStyle/>
        <a:p>
          <a:endParaRPr lang="en-US"/>
        </a:p>
      </dgm:t>
    </dgm:pt>
    <dgm:pt modelId="{F9505A76-E1B0-416B-8EC8-E2D227AB618C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Construction</a:t>
          </a:r>
        </a:p>
      </dgm:t>
    </dgm:pt>
    <dgm:pt modelId="{B166DE02-33C9-4468-B805-C36376D5CED4}" type="parTrans" cxnId="{5BB2AF65-FBF2-4B28-B45F-9FA40EF83133}">
      <dgm:prSet/>
      <dgm:spPr/>
      <dgm:t>
        <a:bodyPr/>
        <a:lstStyle/>
        <a:p>
          <a:endParaRPr lang="en-US"/>
        </a:p>
      </dgm:t>
    </dgm:pt>
    <dgm:pt modelId="{247F69CF-D82F-4D48-A52A-61E932B29B70}" type="sibTrans" cxnId="{5BB2AF65-FBF2-4B28-B45F-9FA40EF83133}">
      <dgm:prSet/>
      <dgm:spPr/>
      <dgm:t>
        <a:bodyPr/>
        <a:lstStyle/>
        <a:p>
          <a:endParaRPr lang="en-US"/>
        </a:p>
      </dgm:t>
    </dgm:pt>
    <dgm:pt modelId="{0C3777F8-21BC-4D9C-ADAE-4499D4B0125F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Marketing/Sports Marketing</a:t>
          </a:r>
        </a:p>
      </dgm:t>
    </dgm:pt>
    <dgm:pt modelId="{BFCAB165-57D8-4A54-BCF1-0D21E8563BBE}" type="parTrans" cxnId="{A1CC06FE-316B-4CC1-82AA-84C16869D37C}">
      <dgm:prSet/>
      <dgm:spPr/>
      <dgm:t>
        <a:bodyPr/>
        <a:lstStyle/>
        <a:p>
          <a:endParaRPr lang="en-US"/>
        </a:p>
      </dgm:t>
    </dgm:pt>
    <dgm:pt modelId="{7826B2B2-BE4D-46C4-9E62-BF38BC63E987}" type="sibTrans" cxnId="{A1CC06FE-316B-4CC1-82AA-84C16869D37C}">
      <dgm:prSet/>
      <dgm:spPr/>
      <dgm:t>
        <a:bodyPr/>
        <a:lstStyle/>
        <a:p>
          <a:endParaRPr lang="en-US"/>
        </a:p>
      </dgm:t>
    </dgm:pt>
    <dgm:pt modelId="{4A82BBEC-9C31-4B5D-8FA7-C4DE1A10EC2A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JROTC</a:t>
          </a:r>
        </a:p>
      </dgm:t>
    </dgm:pt>
    <dgm:pt modelId="{53BE2DAD-471B-491D-A5BF-7130682FBF2C}" type="parTrans" cxnId="{8C5E8D90-A3CF-46D0-95A8-67D0AF1AD074}">
      <dgm:prSet/>
      <dgm:spPr/>
      <dgm:t>
        <a:bodyPr/>
        <a:lstStyle/>
        <a:p>
          <a:endParaRPr lang="en-US"/>
        </a:p>
      </dgm:t>
    </dgm:pt>
    <dgm:pt modelId="{5E7B3382-429B-46C5-989F-7D4FDF62B18A}" type="sibTrans" cxnId="{8C5E8D90-A3CF-46D0-95A8-67D0AF1AD074}">
      <dgm:prSet/>
      <dgm:spPr/>
      <dgm:t>
        <a:bodyPr/>
        <a:lstStyle/>
        <a:p>
          <a:endParaRPr lang="en-US"/>
        </a:p>
      </dgm:t>
    </dgm:pt>
    <dgm:pt modelId="{A7E14B1F-1494-4500-8A66-DD934F035735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Engineering</a:t>
          </a:r>
          <a:r>
            <a:rPr lang="en-US" sz="3200" b="1" dirty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r>
            <a:rPr lang="en-US" sz="3200" b="0" dirty="0">
              <a:solidFill>
                <a:schemeClr val="tx1"/>
              </a:solidFill>
              <a:latin typeface="Berlin Sans FB" panose="020E0602020502020306" pitchFamily="34" charset="0"/>
            </a:rPr>
            <a:t>/ Robotics</a:t>
          </a:r>
        </a:p>
      </dgm:t>
    </dgm:pt>
    <dgm:pt modelId="{E96E3AAB-5A30-4A8C-A75B-20F21A0A7A07}" type="parTrans" cxnId="{DFEBC783-8ADA-419E-AB4B-4E598B7DFF4A}">
      <dgm:prSet/>
      <dgm:spPr/>
      <dgm:t>
        <a:bodyPr/>
        <a:lstStyle/>
        <a:p>
          <a:endParaRPr lang="en-US"/>
        </a:p>
      </dgm:t>
    </dgm:pt>
    <dgm:pt modelId="{62C88A18-D484-45EC-B585-A7B5EFEB11FF}" type="sibTrans" cxnId="{DFEBC783-8ADA-419E-AB4B-4E598B7DFF4A}">
      <dgm:prSet/>
      <dgm:spPr/>
      <dgm:t>
        <a:bodyPr/>
        <a:lstStyle/>
        <a:p>
          <a:endParaRPr lang="en-US"/>
        </a:p>
      </dgm:t>
    </dgm:pt>
    <dgm:pt modelId="{562E9DC3-332D-4198-9CED-37794A980546}" type="pres">
      <dgm:prSet presAssocID="{0C2144F0-260D-4B7C-B567-4522AFF1F70F}" presName="linear" presStyleCnt="0">
        <dgm:presLayoutVars>
          <dgm:animLvl val="lvl"/>
          <dgm:resizeHandles val="exact"/>
        </dgm:presLayoutVars>
      </dgm:prSet>
      <dgm:spPr/>
    </dgm:pt>
    <dgm:pt modelId="{E6B264C3-C0A2-43BE-B4D9-3B3AD9AB83B2}" type="pres">
      <dgm:prSet presAssocID="{64589C58-BA3D-4968-924B-7D3CAADAA2E3}" presName="parentText" presStyleLbl="node1" presStyleIdx="0" presStyleCnt="6" custLinFactY="3864" custLinFactNeighborY="100000">
        <dgm:presLayoutVars>
          <dgm:chMax val="0"/>
          <dgm:bulletEnabled val="1"/>
        </dgm:presLayoutVars>
      </dgm:prSet>
      <dgm:spPr/>
    </dgm:pt>
    <dgm:pt modelId="{B81F9C15-8AED-47F9-A5E6-438864BCBFA4}" type="pres">
      <dgm:prSet presAssocID="{DE21F954-E1BC-4C39-A841-02E5EB03287C}" presName="spacer" presStyleCnt="0"/>
      <dgm:spPr/>
    </dgm:pt>
    <dgm:pt modelId="{0EBEC86E-344B-4D9A-8826-FB0F6995D2CA}" type="pres">
      <dgm:prSet presAssocID="{7CD6E825-A53D-4E6C-AA27-E8E30FD49D8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9582A7B-E929-4E50-B83E-329FE723B717}" type="pres">
      <dgm:prSet presAssocID="{F7817898-2B37-439C-B0F1-FD4A0E0E3DA9}" presName="spacer" presStyleCnt="0"/>
      <dgm:spPr/>
    </dgm:pt>
    <dgm:pt modelId="{C0286F7D-BF79-4151-BBD9-87252C5A1F19}" type="pres">
      <dgm:prSet presAssocID="{F9505A76-E1B0-416B-8EC8-E2D227AB618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8DEBD15-2A15-4539-95B7-C178D726057F}" type="pres">
      <dgm:prSet presAssocID="{247F69CF-D82F-4D48-A52A-61E932B29B70}" presName="spacer" presStyleCnt="0"/>
      <dgm:spPr/>
    </dgm:pt>
    <dgm:pt modelId="{EB504E6F-434E-4FE7-B2F8-9364BC158056}" type="pres">
      <dgm:prSet presAssocID="{0C3777F8-21BC-4D9C-ADAE-4499D4B0125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EEC1E36-C707-4846-9C93-0BFF1FA65738}" type="pres">
      <dgm:prSet presAssocID="{7826B2B2-BE4D-46C4-9E62-BF38BC63E987}" presName="spacer" presStyleCnt="0"/>
      <dgm:spPr/>
    </dgm:pt>
    <dgm:pt modelId="{6F444DE6-2C35-43E8-B687-FDEE225D5ECC}" type="pres">
      <dgm:prSet presAssocID="{4A82BBEC-9C31-4B5D-8FA7-C4DE1A10EC2A}" presName="parentText" presStyleLbl="node1" presStyleIdx="4" presStyleCnt="6" custLinFactY="-423" custLinFactNeighborX="-1852" custLinFactNeighborY="-100000">
        <dgm:presLayoutVars>
          <dgm:chMax val="0"/>
          <dgm:bulletEnabled val="1"/>
        </dgm:presLayoutVars>
      </dgm:prSet>
      <dgm:spPr/>
    </dgm:pt>
    <dgm:pt modelId="{A8169933-6313-43AC-8FD7-A8D368408DC7}" type="pres">
      <dgm:prSet presAssocID="{5E7B3382-429B-46C5-989F-7D4FDF62B18A}" presName="spacer" presStyleCnt="0"/>
      <dgm:spPr/>
    </dgm:pt>
    <dgm:pt modelId="{40D7DAE5-3AE9-4DA9-B05F-92DD9ACE14B1}" type="pres">
      <dgm:prSet presAssocID="{A7E14B1F-1494-4500-8A66-DD934F03573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2223912-AEFE-454E-AEB5-8914E5D6729D}" type="presOf" srcId="{4A82BBEC-9C31-4B5D-8FA7-C4DE1A10EC2A}" destId="{6F444DE6-2C35-43E8-B687-FDEE225D5ECC}" srcOrd="0" destOrd="0" presId="urn:microsoft.com/office/officeart/2005/8/layout/vList2"/>
    <dgm:cxn modelId="{B0541F26-8BF2-43B7-A342-B101061F3499}" type="presOf" srcId="{A7E14B1F-1494-4500-8A66-DD934F035735}" destId="{40D7DAE5-3AE9-4DA9-B05F-92DD9ACE14B1}" srcOrd="0" destOrd="0" presId="urn:microsoft.com/office/officeart/2005/8/layout/vList2"/>
    <dgm:cxn modelId="{1DEA3735-6517-430E-8CFC-BA53CCA7EEEC}" type="presOf" srcId="{F9505A76-E1B0-416B-8EC8-E2D227AB618C}" destId="{C0286F7D-BF79-4151-BBD9-87252C5A1F19}" srcOrd="0" destOrd="0" presId="urn:microsoft.com/office/officeart/2005/8/layout/vList2"/>
    <dgm:cxn modelId="{22A39343-3FFE-4AF8-A714-D656AF24334E}" type="presOf" srcId="{64589C58-BA3D-4968-924B-7D3CAADAA2E3}" destId="{E6B264C3-C0A2-43BE-B4D9-3B3AD9AB83B2}" srcOrd="0" destOrd="0" presId="urn:microsoft.com/office/officeart/2005/8/layout/vList2"/>
    <dgm:cxn modelId="{5BB2AF65-FBF2-4B28-B45F-9FA40EF83133}" srcId="{0C2144F0-260D-4B7C-B567-4522AFF1F70F}" destId="{F9505A76-E1B0-416B-8EC8-E2D227AB618C}" srcOrd="2" destOrd="0" parTransId="{B166DE02-33C9-4468-B805-C36376D5CED4}" sibTransId="{247F69CF-D82F-4D48-A52A-61E932B29B70}"/>
    <dgm:cxn modelId="{DFEBC783-8ADA-419E-AB4B-4E598B7DFF4A}" srcId="{0C2144F0-260D-4B7C-B567-4522AFF1F70F}" destId="{A7E14B1F-1494-4500-8A66-DD934F035735}" srcOrd="5" destOrd="0" parTransId="{E96E3AAB-5A30-4A8C-A75B-20F21A0A7A07}" sibTransId="{62C88A18-D484-45EC-B585-A7B5EFEB11FF}"/>
    <dgm:cxn modelId="{D2386D8F-E4A4-4721-8F2A-4DA44B552D2B}" type="presOf" srcId="{0C2144F0-260D-4B7C-B567-4522AFF1F70F}" destId="{562E9DC3-332D-4198-9CED-37794A980546}" srcOrd="0" destOrd="0" presId="urn:microsoft.com/office/officeart/2005/8/layout/vList2"/>
    <dgm:cxn modelId="{8C5E8D90-A3CF-46D0-95A8-67D0AF1AD074}" srcId="{0C2144F0-260D-4B7C-B567-4522AFF1F70F}" destId="{4A82BBEC-9C31-4B5D-8FA7-C4DE1A10EC2A}" srcOrd="4" destOrd="0" parTransId="{53BE2DAD-471B-491D-A5BF-7130682FBF2C}" sibTransId="{5E7B3382-429B-46C5-989F-7D4FDF62B18A}"/>
    <dgm:cxn modelId="{BD324DC1-5663-45C3-97D9-37955CB5E5D2}" srcId="{0C2144F0-260D-4B7C-B567-4522AFF1F70F}" destId="{7CD6E825-A53D-4E6C-AA27-E8E30FD49D8E}" srcOrd="1" destOrd="0" parTransId="{03CF6F56-1F05-431E-8067-47F7DCD6A20B}" sibTransId="{F7817898-2B37-439C-B0F1-FD4A0E0E3DA9}"/>
    <dgm:cxn modelId="{038B81CA-604C-48D5-B5CE-8372F6ECAD39}" srcId="{0C2144F0-260D-4B7C-B567-4522AFF1F70F}" destId="{64589C58-BA3D-4968-924B-7D3CAADAA2E3}" srcOrd="0" destOrd="0" parTransId="{C6653578-2F10-416D-8FE8-600B4B829F5C}" sibTransId="{DE21F954-E1BC-4C39-A841-02E5EB03287C}"/>
    <dgm:cxn modelId="{DC78FFD2-EC6A-4BF8-9694-243A0454DC06}" type="presOf" srcId="{7CD6E825-A53D-4E6C-AA27-E8E30FD49D8E}" destId="{0EBEC86E-344B-4D9A-8826-FB0F6995D2CA}" srcOrd="0" destOrd="0" presId="urn:microsoft.com/office/officeart/2005/8/layout/vList2"/>
    <dgm:cxn modelId="{7D76EBDC-26D2-4005-B53B-1C3B4410CB2B}" type="presOf" srcId="{0C3777F8-21BC-4D9C-ADAE-4499D4B0125F}" destId="{EB504E6F-434E-4FE7-B2F8-9364BC158056}" srcOrd="0" destOrd="0" presId="urn:microsoft.com/office/officeart/2005/8/layout/vList2"/>
    <dgm:cxn modelId="{A1CC06FE-316B-4CC1-82AA-84C16869D37C}" srcId="{0C2144F0-260D-4B7C-B567-4522AFF1F70F}" destId="{0C3777F8-21BC-4D9C-ADAE-4499D4B0125F}" srcOrd="3" destOrd="0" parTransId="{BFCAB165-57D8-4A54-BCF1-0D21E8563BBE}" sibTransId="{7826B2B2-BE4D-46C4-9E62-BF38BC63E987}"/>
    <dgm:cxn modelId="{B1EC4EBC-0B4C-470F-99FB-ECCD7B686613}" type="presParOf" srcId="{562E9DC3-332D-4198-9CED-37794A980546}" destId="{E6B264C3-C0A2-43BE-B4D9-3B3AD9AB83B2}" srcOrd="0" destOrd="0" presId="urn:microsoft.com/office/officeart/2005/8/layout/vList2"/>
    <dgm:cxn modelId="{8D60A74D-5C43-476C-AC00-AAAC274704D6}" type="presParOf" srcId="{562E9DC3-332D-4198-9CED-37794A980546}" destId="{B81F9C15-8AED-47F9-A5E6-438864BCBFA4}" srcOrd="1" destOrd="0" presId="urn:microsoft.com/office/officeart/2005/8/layout/vList2"/>
    <dgm:cxn modelId="{6BA53AAE-94DD-46CC-B17F-5BA9257D42FF}" type="presParOf" srcId="{562E9DC3-332D-4198-9CED-37794A980546}" destId="{0EBEC86E-344B-4D9A-8826-FB0F6995D2CA}" srcOrd="2" destOrd="0" presId="urn:microsoft.com/office/officeart/2005/8/layout/vList2"/>
    <dgm:cxn modelId="{2DE0A77E-3F7B-4144-A435-B12487E996A5}" type="presParOf" srcId="{562E9DC3-332D-4198-9CED-37794A980546}" destId="{09582A7B-E929-4E50-B83E-329FE723B717}" srcOrd="3" destOrd="0" presId="urn:microsoft.com/office/officeart/2005/8/layout/vList2"/>
    <dgm:cxn modelId="{07A05210-CE6A-41DE-883B-2899919E1C2E}" type="presParOf" srcId="{562E9DC3-332D-4198-9CED-37794A980546}" destId="{C0286F7D-BF79-4151-BBD9-87252C5A1F19}" srcOrd="4" destOrd="0" presId="urn:microsoft.com/office/officeart/2005/8/layout/vList2"/>
    <dgm:cxn modelId="{D3811938-82A5-4F78-B158-67DCA08CA971}" type="presParOf" srcId="{562E9DC3-332D-4198-9CED-37794A980546}" destId="{68DEBD15-2A15-4539-95B7-C178D726057F}" srcOrd="5" destOrd="0" presId="urn:microsoft.com/office/officeart/2005/8/layout/vList2"/>
    <dgm:cxn modelId="{EAB1EEDA-3CC8-4466-823B-AD8FD0111D6B}" type="presParOf" srcId="{562E9DC3-332D-4198-9CED-37794A980546}" destId="{EB504E6F-434E-4FE7-B2F8-9364BC158056}" srcOrd="6" destOrd="0" presId="urn:microsoft.com/office/officeart/2005/8/layout/vList2"/>
    <dgm:cxn modelId="{B2EC700E-8CF6-498B-A2BD-0679C2550090}" type="presParOf" srcId="{562E9DC3-332D-4198-9CED-37794A980546}" destId="{CEEC1E36-C707-4846-9C93-0BFF1FA65738}" srcOrd="7" destOrd="0" presId="urn:microsoft.com/office/officeart/2005/8/layout/vList2"/>
    <dgm:cxn modelId="{4CFFBBE6-2190-4ED3-913A-47713A573609}" type="presParOf" srcId="{562E9DC3-332D-4198-9CED-37794A980546}" destId="{6F444DE6-2C35-43E8-B687-FDEE225D5ECC}" srcOrd="8" destOrd="0" presId="urn:microsoft.com/office/officeart/2005/8/layout/vList2"/>
    <dgm:cxn modelId="{949C200D-E3A9-4852-9DA6-FDCD84633B52}" type="presParOf" srcId="{562E9DC3-332D-4198-9CED-37794A980546}" destId="{A8169933-6313-43AC-8FD7-A8D368408DC7}" srcOrd="9" destOrd="0" presId="urn:microsoft.com/office/officeart/2005/8/layout/vList2"/>
    <dgm:cxn modelId="{18B718E9-3531-4527-8C42-4B050A66BE5B}" type="presParOf" srcId="{562E9DC3-332D-4198-9CED-37794A980546}" destId="{40D7DAE5-3AE9-4DA9-B05F-92DD9ACE14B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47D728-C0F1-4ED3-91AB-30D80CF8EBCA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240061C-141A-403A-B9EB-6946AC276248}">
      <dgm:prSet custT="1"/>
      <dgm:spPr/>
      <dgm:t>
        <a:bodyPr/>
        <a:lstStyle/>
        <a:p>
          <a:pPr rtl="0">
            <a:spcAft>
              <a:spcPts val="1200"/>
            </a:spcAft>
          </a:pPr>
          <a:r>
            <a:rPr lang="en-US" sz="2800" b="0" dirty="0">
              <a:latin typeface="Berlin Sans FB" panose="020E0602020502020306" pitchFamily="34" charset="0"/>
            </a:rPr>
            <a:t>Algebra Concepts &amp; Connections on-level and Honors</a:t>
          </a:r>
          <a:endParaRPr lang="en-US" sz="2800" b="0" i="0" dirty="0">
            <a:latin typeface="Berlin Sans FB" panose="020E0602020502020306" pitchFamily="34" charset="0"/>
          </a:endParaRPr>
        </a:p>
      </dgm:t>
    </dgm:pt>
    <dgm:pt modelId="{3C718253-424B-4B13-8E3C-F57858087AE3}" type="parTrans" cxnId="{125F220B-D4BC-4582-8DE7-7675350DF3AB}">
      <dgm:prSet/>
      <dgm:spPr/>
      <dgm:t>
        <a:bodyPr/>
        <a:lstStyle/>
        <a:p>
          <a:endParaRPr lang="en-US"/>
        </a:p>
      </dgm:t>
    </dgm:pt>
    <dgm:pt modelId="{B54EDECA-0843-40AA-A6B8-FF44454D603B}" type="sibTrans" cxnId="{125F220B-D4BC-4582-8DE7-7675350DF3AB}">
      <dgm:prSet/>
      <dgm:spPr/>
      <dgm:t>
        <a:bodyPr/>
        <a:lstStyle/>
        <a:p>
          <a:endParaRPr lang="en-US"/>
        </a:p>
      </dgm:t>
    </dgm:pt>
    <dgm:pt modelId="{F6679510-E904-42A8-A8FC-1A6498F9FD7C}">
      <dgm:prSet custT="1"/>
      <dgm:spPr/>
      <dgm:t>
        <a:bodyPr/>
        <a:lstStyle/>
        <a:p>
          <a:pPr rtl="0">
            <a:spcAft>
              <a:spcPts val="1200"/>
            </a:spcAft>
          </a:pPr>
          <a:r>
            <a:rPr lang="en-US" sz="2800" b="0" dirty="0">
              <a:latin typeface="Berlin Sans FB" panose="020E0602020502020306" pitchFamily="34" charset="0"/>
            </a:rPr>
            <a:t>Algebra C&amp;C Support* (Math 1 Support) *</a:t>
          </a:r>
          <a:r>
            <a:rPr lang="en-US" sz="2800" b="0" i="1" dirty="0">
              <a:latin typeface="Berlin Sans FB" panose="020E0602020502020306" pitchFamily="34" charset="0"/>
            </a:rPr>
            <a:t>Counts for Elective credit only</a:t>
          </a:r>
          <a:endParaRPr lang="en-US" sz="2800" b="0" i="0" dirty="0">
            <a:latin typeface="Berlin Sans FB" panose="020E0602020502020306" pitchFamily="34" charset="0"/>
          </a:endParaRPr>
        </a:p>
      </dgm:t>
    </dgm:pt>
    <dgm:pt modelId="{E758CC74-3786-43AC-964A-631DE6C59055}" type="parTrans" cxnId="{84D9B127-22D6-42B4-ADBD-6C679599217C}">
      <dgm:prSet/>
      <dgm:spPr/>
      <dgm:t>
        <a:bodyPr/>
        <a:lstStyle/>
        <a:p>
          <a:endParaRPr lang="en-US"/>
        </a:p>
      </dgm:t>
    </dgm:pt>
    <dgm:pt modelId="{DC146AC8-CAA5-4EFD-9626-9ED829D206CF}" type="sibTrans" cxnId="{84D9B127-22D6-42B4-ADBD-6C679599217C}">
      <dgm:prSet/>
      <dgm:spPr/>
      <dgm:t>
        <a:bodyPr/>
        <a:lstStyle/>
        <a:p>
          <a:endParaRPr lang="en-US"/>
        </a:p>
      </dgm:t>
    </dgm:pt>
    <dgm:pt modelId="{7DB89B90-5285-4788-837F-F73C07974C52}">
      <dgm:prSet/>
      <dgm:spPr/>
      <dgm:t>
        <a:bodyPr/>
        <a:lstStyle/>
        <a:p>
          <a:pPr rtl="0"/>
          <a:r>
            <a:rPr lang="en-US" b="0" dirty="0">
              <a:solidFill>
                <a:schemeClr val="tx1"/>
              </a:solidFill>
              <a:latin typeface="Berlin Sans FB" panose="020E0602020502020306" pitchFamily="34" charset="0"/>
            </a:rPr>
            <a:t>Math options for students entering 9</a:t>
          </a:r>
          <a:r>
            <a:rPr lang="en-US" b="0" baseline="30000" dirty="0">
              <a:solidFill>
                <a:schemeClr val="tx1"/>
              </a:solidFill>
              <a:latin typeface="Berlin Sans FB" panose="020E0602020502020306" pitchFamily="34" charset="0"/>
            </a:rPr>
            <a:t>th</a:t>
          </a:r>
          <a:r>
            <a:rPr lang="en-US" b="0" dirty="0">
              <a:solidFill>
                <a:schemeClr val="tx1"/>
              </a:solidFill>
              <a:latin typeface="Berlin Sans FB" panose="020E0602020502020306" pitchFamily="34" charset="0"/>
            </a:rPr>
            <a:t> grade </a:t>
          </a:r>
          <a:r>
            <a:rPr lang="en-US" b="0" u="sng" dirty="0">
              <a:solidFill>
                <a:schemeClr val="tx1"/>
              </a:solidFill>
              <a:latin typeface="Berlin Sans FB" panose="020E0602020502020306" pitchFamily="34" charset="0"/>
            </a:rPr>
            <a:t>WITHOUT</a:t>
          </a:r>
          <a:r>
            <a:rPr lang="en-US" b="0" dirty="0">
              <a:solidFill>
                <a:schemeClr val="tx1"/>
              </a:solidFill>
              <a:latin typeface="Berlin Sans FB" panose="020E0602020502020306" pitchFamily="34" charset="0"/>
            </a:rPr>
            <a:t> Math credit</a:t>
          </a:r>
        </a:p>
      </dgm:t>
    </dgm:pt>
    <dgm:pt modelId="{3E9CC8BD-CE92-4906-B45A-CB22FEE0C5B1}" type="parTrans" cxnId="{7D5C67C5-4BCD-4CE7-8574-A4F2651370ED}">
      <dgm:prSet/>
      <dgm:spPr/>
      <dgm:t>
        <a:bodyPr/>
        <a:lstStyle/>
        <a:p>
          <a:endParaRPr lang="en-US"/>
        </a:p>
      </dgm:t>
    </dgm:pt>
    <dgm:pt modelId="{2559528C-C6EF-45E6-B167-242CA06E90A6}" type="sibTrans" cxnId="{7D5C67C5-4BCD-4CE7-8574-A4F2651370ED}">
      <dgm:prSet/>
      <dgm:spPr/>
      <dgm:t>
        <a:bodyPr/>
        <a:lstStyle/>
        <a:p>
          <a:endParaRPr lang="en-US"/>
        </a:p>
      </dgm:t>
    </dgm:pt>
    <dgm:pt modelId="{DD476A4A-8088-49B4-A132-8C8F3B593989}">
      <dgm:prSet/>
      <dgm:spPr/>
      <dgm:t>
        <a:bodyPr/>
        <a:lstStyle/>
        <a:p>
          <a:pPr rtl="0"/>
          <a:r>
            <a:rPr lang="en-US" b="0" dirty="0">
              <a:solidFill>
                <a:schemeClr val="tx1"/>
              </a:solidFill>
              <a:latin typeface="Berlin Sans FB" panose="020E0602020502020306" pitchFamily="34" charset="0"/>
            </a:rPr>
            <a:t>Math options for students entering 9</a:t>
          </a:r>
          <a:r>
            <a:rPr lang="en-US" b="0" baseline="30000" dirty="0">
              <a:solidFill>
                <a:schemeClr val="tx1"/>
              </a:solidFill>
              <a:latin typeface="Berlin Sans FB" panose="020E0602020502020306" pitchFamily="34" charset="0"/>
            </a:rPr>
            <a:t>th</a:t>
          </a:r>
          <a:r>
            <a:rPr lang="en-US" b="0" dirty="0">
              <a:solidFill>
                <a:schemeClr val="tx1"/>
              </a:solidFill>
              <a:latin typeface="Berlin Sans FB" panose="020E0602020502020306" pitchFamily="34" charset="0"/>
            </a:rPr>
            <a:t> grade </a:t>
          </a:r>
          <a:r>
            <a:rPr lang="en-US" b="0" u="sng" dirty="0">
              <a:solidFill>
                <a:schemeClr val="tx1"/>
              </a:solidFill>
              <a:latin typeface="Berlin Sans FB" panose="020E0602020502020306" pitchFamily="34" charset="0"/>
            </a:rPr>
            <a:t>WITH</a:t>
          </a:r>
          <a:r>
            <a:rPr lang="en-US" b="0" dirty="0">
              <a:solidFill>
                <a:schemeClr val="tx1"/>
              </a:solidFill>
              <a:latin typeface="Berlin Sans FB" panose="020E0602020502020306" pitchFamily="34" charset="0"/>
            </a:rPr>
            <a:t> Math credit</a:t>
          </a:r>
        </a:p>
      </dgm:t>
    </dgm:pt>
    <dgm:pt modelId="{92FF74EB-C2FC-4F7D-844F-4B8578469BB9}" type="parTrans" cxnId="{07B61CB2-E6C4-43D5-8133-AEA1503D1F7A}">
      <dgm:prSet/>
      <dgm:spPr/>
      <dgm:t>
        <a:bodyPr/>
        <a:lstStyle/>
        <a:p>
          <a:endParaRPr lang="en-US"/>
        </a:p>
      </dgm:t>
    </dgm:pt>
    <dgm:pt modelId="{95787EF3-BF03-4773-A950-D53A97C87548}" type="sibTrans" cxnId="{07B61CB2-E6C4-43D5-8133-AEA1503D1F7A}">
      <dgm:prSet/>
      <dgm:spPr/>
      <dgm:t>
        <a:bodyPr/>
        <a:lstStyle/>
        <a:p>
          <a:endParaRPr lang="en-US"/>
        </a:p>
      </dgm:t>
    </dgm:pt>
    <dgm:pt modelId="{0133FA0E-C385-4CE0-89EE-EC5F25E900F7}">
      <dgm:prSet custT="1"/>
      <dgm:spPr/>
      <dgm:t>
        <a:bodyPr/>
        <a:lstStyle/>
        <a:p>
          <a:pPr rtl="0">
            <a:spcAft>
              <a:spcPts val="1800"/>
            </a:spcAft>
          </a:pPr>
          <a:r>
            <a:rPr lang="en-US" sz="2800" b="0" dirty="0">
              <a:latin typeface="Berlin Sans FB" panose="020E0602020502020306" pitchFamily="34" charset="0"/>
            </a:rPr>
            <a:t>Geometry Concepts &amp; Connections on level- and Honors</a:t>
          </a:r>
          <a:endParaRPr lang="en-US" sz="2800" b="0" i="0" dirty="0">
            <a:latin typeface="Berlin Sans FB" panose="020E0602020502020306" pitchFamily="34" charset="0"/>
          </a:endParaRPr>
        </a:p>
      </dgm:t>
    </dgm:pt>
    <dgm:pt modelId="{B30B029C-6BC2-4FBC-AA4C-D0CBAB21C9C7}" type="parTrans" cxnId="{1965A7E6-1D58-40CD-92D4-04573E4E7B66}">
      <dgm:prSet/>
      <dgm:spPr/>
      <dgm:t>
        <a:bodyPr/>
        <a:lstStyle/>
        <a:p>
          <a:endParaRPr lang="en-US"/>
        </a:p>
      </dgm:t>
    </dgm:pt>
    <dgm:pt modelId="{09F1CE12-396C-49B9-88ED-7E9DEAF0FF3B}" type="sibTrans" cxnId="{1965A7E6-1D58-40CD-92D4-04573E4E7B66}">
      <dgm:prSet/>
      <dgm:spPr/>
      <dgm:t>
        <a:bodyPr/>
        <a:lstStyle/>
        <a:p>
          <a:endParaRPr lang="en-US"/>
        </a:p>
      </dgm:t>
    </dgm:pt>
    <dgm:pt modelId="{B86675BC-383C-4C2B-8D7F-9304FC28E40B}" type="pres">
      <dgm:prSet presAssocID="{9D47D728-C0F1-4ED3-91AB-30D80CF8EBCA}" presName="Name0" presStyleCnt="0">
        <dgm:presLayoutVars>
          <dgm:dir/>
          <dgm:animLvl val="lvl"/>
          <dgm:resizeHandles val="exact"/>
        </dgm:presLayoutVars>
      </dgm:prSet>
      <dgm:spPr/>
    </dgm:pt>
    <dgm:pt modelId="{21462E48-2939-4AE4-AE6A-4CD638BD2EBB}" type="pres">
      <dgm:prSet presAssocID="{7DB89B90-5285-4788-837F-F73C07974C52}" presName="composite" presStyleCnt="0"/>
      <dgm:spPr/>
    </dgm:pt>
    <dgm:pt modelId="{AB5BAF67-0837-48FB-9203-782886081209}" type="pres">
      <dgm:prSet presAssocID="{7DB89B90-5285-4788-837F-F73C07974C52}" presName="parTx" presStyleLbl="alignNode1" presStyleIdx="0" presStyleCnt="2" custLinFactNeighborX="-1912">
        <dgm:presLayoutVars>
          <dgm:chMax val="0"/>
          <dgm:chPref val="0"/>
          <dgm:bulletEnabled val="1"/>
        </dgm:presLayoutVars>
      </dgm:prSet>
      <dgm:spPr/>
    </dgm:pt>
    <dgm:pt modelId="{49AE79B7-C047-4D92-A805-650234A28C4A}" type="pres">
      <dgm:prSet presAssocID="{7DB89B90-5285-4788-837F-F73C07974C52}" presName="desTx" presStyleLbl="alignAccFollowNode1" presStyleIdx="0" presStyleCnt="2" custLinFactNeighborX="-1" custLinFactNeighborY="1893">
        <dgm:presLayoutVars>
          <dgm:bulletEnabled val="1"/>
        </dgm:presLayoutVars>
      </dgm:prSet>
      <dgm:spPr/>
    </dgm:pt>
    <dgm:pt modelId="{8BE7D665-F256-464E-83CA-D87746B14755}" type="pres">
      <dgm:prSet presAssocID="{2559528C-C6EF-45E6-B167-242CA06E90A6}" presName="space" presStyleCnt="0"/>
      <dgm:spPr/>
    </dgm:pt>
    <dgm:pt modelId="{3E0C928A-E75E-467D-827D-E7C052065ACA}" type="pres">
      <dgm:prSet presAssocID="{DD476A4A-8088-49B4-A132-8C8F3B593989}" presName="composite" presStyleCnt="0"/>
      <dgm:spPr/>
    </dgm:pt>
    <dgm:pt modelId="{F2E6B6ED-265E-4132-BF91-219DC461B0B8}" type="pres">
      <dgm:prSet presAssocID="{DD476A4A-8088-49B4-A132-8C8F3B59398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5F10CD6-F922-4825-A2F6-B44048B64591}" type="pres">
      <dgm:prSet presAssocID="{DD476A4A-8088-49B4-A132-8C8F3B593989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88124004-2E59-420E-864F-C40ED1875F9B}" type="presOf" srcId="{F6679510-E904-42A8-A8FC-1A6498F9FD7C}" destId="{49AE79B7-C047-4D92-A805-650234A28C4A}" srcOrd="0" destOrd="1" presId="urn:microsoft.com/office/officeart/2005/8/layout/hList1"/>
    <dgm:cxn modelId="{125F220B-D4BC-4582-8DE7-7675350DF3AB}" srcId="{7DB89B90-5285-4788-837F-F73C07974C52}" destId="{1240061C-141A-403A-B9EB-6946AC276248}" srcOrd="0" destOrd="0" parTransId="{3C718253-424B-4B13-8E3C-F57858087AE3}" sibTransId="{B54EDECA-0843-40AA-A6B8-FF44454D603B}"/>
    <dgm:cxn modelId="{C68DDD19-B305-44EC-8878-4EF2F1D6AF53}" type="presOf" srcId="{0133FA0E-C385-4CE0-89EE-EC5F25E900F7}" destId="{D5F10CD6-F922-4825-A2F6-B44048B64591}" srcOrd="0" destOrd="0" presId="urn:microsoft.com/office/officeart/2005/8/layout/hList1"/>
    <dgm:cxn modelId="{2F73FC1F-0814-4B27-9468-741BA8E0CAFE}" type="presOf" srcId="{DD476A4A-8088-49B4-A132-8C8F3B593989}" destId="{F2E6B6ED-265E-4132-BF91-219DC461B0B8}" srcOrd="0" destOrd="0" presId="urn:microsoft.com/office/officeart/2005/8/layout/hList1"/>
    <dgm:cxn modelId="{84D9B127-22D6-42B4-ADBD-6C679599217C}" srcId="{7DB89B90-5285-4788-837F-F73C07974C52}" destId="{F6679510-E904-42A8-A8FC-1A6498F9FD7C}" srcOrd="1" destOrd="0" parTransId="{E758CC74-3786-43AC-964A-631DE6C59055}" sibTransId="{DC146AC8-CAA5-4EFD-9626-9ED829D206CF}"/>
    <dgm:cxn modelId="{07B61CB2-E6C4-43D5-8133-AEA1503D1F7A}" srcId="{9D47D728-C0F1-4ED3-91AB-30D80CF8EBCA}" destId="{DD476A4A-8088-49B4-A132-8C8F3B593989}" srcOrd="1" destOrd="0" parTransId="{92FF74EB-C2FC-4F7D-844F-4B8578469BB9}" sibTransId="{95787EF3-BF03-4773-A950-D53A97C87548}"/>
    <dgm:cxn modelId="{48E0CEB4-333F-4917-8058-942BC579C90D}" type="presOf" srcId="{1240061C-141A-403A-B9EB-6946AC276248}" destId="{49AE79B7-C047-4D92-A805-650234A28C4A}" srcOrd="0" destOrd="0" presId="urn:microsoft.com/office/officeart/2005/8/layout/hList1"/>
    <dgm:cxn modelId="{315CDBBA-691A-4A99-AB4F-1A484D3D4A14}" type="presOf" srcId="{9D47D728-C0F1-4ED3-91AB-30D80CF8EBCA}" destId="{B86675BC-383C-4C2B-8D7F-9304FC28E40B}" srcOrd="0" destOrd="0" presId="urn:microsoft.com/office/officeart/2005/8/layout/hList1"/>
    <dgm:cxn modelId="{9C271BC5-FFAA-4D28-9D4D-2EDA36066811}" type="presOf" srcId="{7DB89B90-5285-4788-837F-F73C07974C52}" destId="{AB5BAF67-0837-48FB-9203-782886081209}" srcOrd="0" destOrd="0" presId="urn:microsoft.com/office/officeart/2005/8/layout/hList1"/>
    <dgm:cxn modelId="{7D5C67C5-4BCD-4CE7-8574-A4F2651370ED}" srcId="{9D47D728-C0F1-4ED3-91AB-30D80CF8EBCA}" destId="{7DB89B90-5285-4788-837F-F73C07974C52}" srcOrd="0" destOrd="0" parTransId="{3E9CC8BD-CE92-4906-B45A-CB22FEE0C5B1}" sibTransId="{2559528C-C6EF-45E6-B167-242CA06E90A6}"/>
    <dgm:cxn modelId="{1965A7E6-1D58-40CD-92D4-04573E4E7B66}" srcId="{DD476A4A-8088-49B4-A132-8C8F3B593989}" destId="{0133FA0E-C385-4CE0-89EE-EC5F25E900F7}" srcOrd="0" destOrd="0" parTransId="{B30B029C-6BC2-4FBC-AA4C-D0CBAB21C9C7}" sibTransId="{09F1CE12-396C-49B9-88ED-7E9DEAF0FF3B}"/>
    <dgm:cxn modelId="{0C76A25D-9322-4ABB-8B04-FEA39B14247B}" type="presParOf" srcId="{B86675BC-383C-4C2B-8D7F-9304FC28E40B}" destId="{21462E48-2939-4AE4-AE6A-4CD638BD2EBB}" srcOrd="0" destOrd="0" presId="urn:microsoft.com/office/officeart/2005/8/layout/hList1"/>
    <dgm:cxn modelId="{A42FD9AE-BE6C-46B5-9922-A4927DFADBD0}" type="presParOf" srcId="{21462E48-2939-4AE4-AE6A-4CD638BD2EBB}" destId="{AB5BAF67-0837-48FB-9203-782886081209}" srcOrd="0" destOrd="0" presId="urn:microsoft.com/office/officeart/2005/8/layout/hList1"/>
    <dgm:cxn modelId="{C9878537-3C9A-4A86-AB2A-AB7C2FDAF130}" type="presParOf" srcId="{21462E48-2939-4AE4-AE6A-4CD638BD2EBB}" destId="{49AE79B7-C047-4D92-A805-650234A28C4A}" srcOrd="1" destOrd="0" presId="urn:microsoft.com/office/officeart/2005/8/layout/hList1"/>
    <dgm:cxn modelId="{F95B86D7-5F79-4394-BC5C-54FC10BF9C42}" type="presParOf" srcId="{B86675BC-383C-4C2B-8D7F-9304FC28E40B}" destId="{8BE7D665-F256-464E-83CA-D87746B14755}" srcOrd="1" destOrd="0" presId="urn:microsoft.com/office/officeart/2005/8/layout/hList1"/>
    <dgm:cxn modelId="{2F2A6759-17A9-498B-B163-8CE90DECC6D6}" type="presParOf" srcId="{B86675BC-383C-4C2B-8D7F-9304FC28E40B}" destId="{3E0C928A-E75E-467D-827D-E7C052065ACA}" srcOrd="2" destOrd="0" presId="urn:microsoft.com/office/officeart/2005/8/layout/hList1"/>
    <dgm:cxn modelId="{0E7C9F81-F82D-4A25-9B9E-32FD3C4D3268}" type="presParOf" srcId="{3E0C928A-E75E-467D-827D-E7C052065ACA}" destId="{F2E6B6ED-265E-4132-BF91-219DC461B0B8}" srcOrd="0" destOrd="0" presId="urn:microsoft.com/office/officeart/2005/8/layout/hList1"/>
    <dgm:cxn modelId="{29D278A8-6FE1-4A22-8633-8FA2BF0BFAA0}" type="presParOf" srcId="{3E0C928A-E75E-467D-827D-E7C052065ACA}" destId="{D5F10CD6-F922-4825-A2F6-B44048B6459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EBD7BD2-A75F-4438-BD0A-D76B4612ABE5}" type="doc">
      <dgm:prSet loTypeId="urn:microsoft.com/office/officeart/2005/8/layout/vList3#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834E037C-468D-45B4-A820-FF03FF847D9D}">
      <dgm:prSet custT="1"/>
      <dgm:spPr/>
      <dgm:t>
        <a:bodyPr/>
        <a:lstStyle/>
        <a:p>
          <a:pPr rtl="0"/>
          <a:r>
            <a:rPr lang="en-US" sz="2800" dirty="0">
              <a:latin typeface="Berlin Sans FB" panose="020E0602020502020306" pitchFamily="34" charset="0"/>
            </a:rPr>
            <a:t>Choose Realistic and Balanced Schedule</a:t>
          </a:r>
        </a:p>
      </dgm:t>
    </dgm:pt>
    <dgm:pt modelId="{E8796291-7842-4FCE-98C0-8C3DB12BBF14}" type="parTrans" cxnId="{65ECB7B8-4950-45F0-96CE-623FDA5EEC92}">
      <dgm:prSet/>
      <dgm:spPr/>
      <dgm:t>
        <a:bodyPr/>
        <a:lstStyle/>
        <a:p>
          <a:endParaRPr lang="en-US"/>
        </a:p>
      </dgm:t>
    </dgm:pt>
    <dgm:pt modelId="{D27A910B-91F2-4017-8ED6-0F8131F52D0D}" type="sibTrans" cxnId="{65ECB7B8-4950-45F0-96CE-623FDA5EEC92}">
      <dgm:prSet/>
      <dgm:spPr/>
      <dgm:t>
        <a:bodyPr/>
        <a:lstStyle/>
        <a:p>
          <a:endParaRPr lang="en-US"/>
        </a:p>
      </dgm:t>
    </dgm:pt>
    <dgm:pt modelId="{08980609-E947-40D3-86FC-0A243A45B381}">
      <dgm:prSet custT="1"/>
      <dgm:spPr/>
      <dgm:t>
        <a:bodyPr/>
        <a:lstStyle/>
        <a:p>
          <a:pPr rtl="0"/>
          <a:r>
            <a:rPr lang="en-US" sz="2800" dirty="0">
              <a:latin typeface="Berlin Sans FB" panose="020E0602020502020306" pitchFamily="34" charset="0"/>
            </a:rPr>
            <a:t>Have a plan of attack (GOALS)</a:t>
          </a:r>
        </a:p>
      </dgm:t>
    </dgm:pt>
    <dgm:pt modelId="{E43D78C9-FFFD-4F4F-8BB4-77CDE8E28A14}" type="parTrans" cxnId="{2023ADDE-57AC-4FCC-A7E6-F176BF132368}">
      <dgm:prSet/>
      <dgm:spPr/>
      <dgm:t>
        <a:bodyPr/>
        <a:lstStyle/>
        <a:p>
          <a:endParaRPr lang="en-US"/>
        </a:p>
      </dgm:t>
    </dgm:pt>
    <dgm:pt modelId="{3C48ACEC-9981-4E50-A005-AF62B7906770}" type="sibTrans" cxnId="{2023ADDE-57AC-4FCC-A7E6-F176BF132368}">
      <dgm:prSet/>
      <dgm:spPr/>
      <dgm:t>
        <a:bodyPr/>
        <a:lstStyle/>
        <a:p>
          <a:endParaRPr lang="en-US"/>
        </a:p>
      </dgm:t>
    </dgm:pt>
    <dgm:pt modelId="{9FEDB1E7-F28E-45F6-B53E-1C21C81C15EC}">
      <dgm:prSet custT="1"/>
      <dgm:spPr/>
      <dgm:t>
        <a:bodyPr/>
        <a:lstStyle/>
        <a:p>
          <a:pPr rtl="0"/>
          <a:r>
            <a:rPr lang="en-US" sz="2800" dirty="0">
              <a:latin typeface="Berlin Sans FB" panose="020E0602020502020306" pitchFamily="34" charset="0"/>
            </a:rPr>
            <a:t>Push yourself to be the best</a:t>
          </a:r>
        </a:p>
      </dgm:t>
    </dgm:pt>
    <dgm:pt modelId="{C86D1E99-10F8-4890-9E74-2278B349E216}" type="parTrans" cxnId="{039EAFF0-A86D-4378-AE64-56486F30532F}">
      <dgm:prSet/>
      <dgm:spPr/>
      <dgm:t>
        <a:bodyPr/>
        <a:lstStyle/>
        <a:p>
          <a:endParaRPr lang="en-US"/>
        </a:p>
      </dgm:t>
    </dgm:pt>
    <dgm:pt modelId="{52AE81E1-650A-4896-873A-A57CF284FC06}" type="sibTrans" cxnId="{039EAFF0-A86D-4378-AE64-56486F30532F}">
      <dgm:prSet/>
      <dgm:spPr/>
      <dgm:t>
        <a:bodyPr/>
        <a:lstStyle/>
        <a:p>
          <a:endParaRPr lang="en-US"/>
        </a:p>
      </dgm:t>
    </dgm:pt>
    <dgm:pt modelId="{6BF0427E-7F35-44EE-A0A7-0A0D498CE55A}">
      <dgm:prSet custT="1"/>
      <dgm:spPr/>
      <dgm:t>
        <a:bodyPr/>
        <a:lstStyle/>
        <a:p>
          <a:pPr rtl="0"/>
          <a:r>
            <a:rPr lang="en-US" sz="2800" dirty="0">
              <a:latin typeface="Berlin Sans FB" panose="020E0602020502020306" pitchFamily="34" charset="0"/>
            </a:rPr>
            <a:t>Stay Involved or Get Involved</a:t>
          </a:r>
        </a:p>
      </dgm:t>
    </dgm:pt>
    <dgm:pt modelId="{2A01DB56-36A3-4B4F-8323-816E6279DAA3}" type="parTrans" cxnId="{34E4FAF3-4F74-40CD-8361-3C1FCBB9DC1D}">
      <dgm:prSet/>
      <dgm:spPr/>
      <dgm:t>
        <a:bodyPr/>
        <a:lstStyle/>
        <a:p>
          <a:endParaRPr lang="en-US"/>
        </a:p>
      </dgm:t>
    </dgm:pt>
    <dgm:pt modelId="{14FB0115-D113-4D78-8235-A9968295FCD3}" type="sibTrans" cxnId="{34E4FAF3-4F74-40CD-8361-3C1FCBB9DC1D}">
      <dgm:prSet/>
      <dgm:spPr/>
      <dgm:t>
        <a:bodyPr/>
        <a:lstStyle/>
        <a:p>
          <a:endParaRPr lang="en-US"/>
        </a:p>
      </dgm:t>
    </dgm:pt>
    <dgm:pt modelId="{2660371D-86D2-4AA2-A50A-E38B9398242F}">
      <dgm:prSet custT="1"/>
      <dgm:spPr/>
      <dgm:t>
        <a:bodyPr/>
        <a:lstStyle/>
        <a:p>
          <a:pPr rtl="0"/>
          <a:r>
            <a:rPr lang="en-US" sz="2800" dirty="0">
              <a:latin typeface="Berlin Sans FB" panose="020E0602020502020306" pitchFamily="34" charset="0"/>
            </a:rPr>
            <a:t>Study! Study! Study!</a:t>
          </a:r>
        </a:p>
      </dgm:t>
    </dgm:pt>
    <dgm:pt modelId="{B58320E4-CC30-40D4-B447-6FB6D8383515}" type="parTrans" cxnId="{444FF385-8D06-4654-A473-8A069254D1B4}">
      <dgm:prSet/>
      <dgm:spPr/>
      <dgm:t>
        <a:bodyPr/>
        <a:lstStyle/>
        <a:p>
          <a:endParaRPr lang="en-US"/>
        </a:p>
      </dgm:t>
    </dgm:pt>
    <dgm:pt modelId="{46398232-0F9C-455B-BBCC-40B14F96CFEE}" type="sibTrans" cxnId="{444FF385-8D06-4654-A473-8A069254D1B4}">
      <dgm:prSet/>
      <dgm:spPr/>
      <dgm:t>
        <a:bodyPr/>
        <a:lstStyle/>
        <a:p>
          <a:endParaRPr lang="en-US"/>
        </a:p>
      </dgm:t>
    </dgm:pt>
    <dgm:pt modelId="{3F5B0690-AE27-462E-90D0-A01EF6ED3000}" type="pres">
      <dgm:prSet presAssocID="{1EBD7BD2-A75F-4438-BD0A-D76B4612ABE5}" presName="linearFlow" presStyleCnt="0">
        <dgm:presLayoutVars>
          <dgm:dir/>
          <dgm:resizeHandles val="exact"/>
        </dgm:presLayoutVars>
      </dgm:prSet>
      <dgm:spPr/>
    </dgm:pt>
    <dgm:pt modelId="{252B4CD9-58B8-4712-8257-2BEE7FFED016}" type="pres">
      <dgm:prSet presAssocID="{834E037C-468D-45B4-A820-FF03FF847D9D}" presName="composite" presStyleCnt="0"/>
      <dgm:spPr/>
    </dgm:pt>
    <dgm:pt modelId="{C3083F9E-114E-42CF-84E1-AB35D8E145FE}" type="pres">
      <dgm:prSet presAssocID="{834E037C-468D-45B4-A820-FF03FF847D9D}" presName="imgShp" presStyleLbl="fgImgPlace1" presStyleIdx="0" presStyleCnt="5"/>
      <dgm:spPr/>
    </dgm:pt>
    <dgm:pt modelId="{376C62EA-79D3-415E-AEAF-3246B050C306}" type="pres">
      <dgm:prSet presAssocID="{834E037C-468D-45B4-A820-FF03FF847D9D}" presName="txShp" presStyleLbl="node1" presStyleIdx="0" presStyleCnt="5">
        <dgm:presLayoutVars>
          <dgm:bulletEnabled val="1"/>
        </dgm:presLayoutVars>
      </dgm:prSet>
      <dgm:spPr/>
    </dgm:pt>
    <dgm:pt modelId="{D42DF431-5C50-4F96-B952-5A8E9A77913B}" type="pres">
      <dgm:prSet presAssocID="{D27A910B-91F2-4017-8ED6-0F8131F52D0D}" presName="spacing" presStyleCnt="0"/>
      <dgm:spPr/>
    </dgm:pt>
    <dgm:pt modelId="{C6506ED7-170B-4A9C-A865-41E77AAA7167}" type="pres">
      <dgm:prSet presAssocID="{08980609-E947-40D3-86FC-0A243A45B381}" presName="composite" presStyleCnt="0"/>
      <dgm:spPr/>
    </dgm:pt>
    <dgm:pt modelId="{9ADF4E37-524C-4658-A8EE-0ED4EDF20504}" type="pres">
      <dgm:prSet presAssocID="{08980609-E947-40D3-86FC-0A243A45B381}" presName="imgShp" presStyleLbl="fgImgPlace1" presStyleIdx="1" presStyleCnt="5"/>
      <dgm:spPr/>
    </dgm:pt>
    <dgm:pt modelId="{E7D77206-678F-4EA0-B48A-11BA09BEB077}" type="pres">
      <dgm:prSet presAssocID="{08980609-E947-40D3-86FC-0A243A45B381}" presName="txShp" presStyleLbl="node1" presStyleIdx="1" presStyleCnt="5">
        <dgm:presLayoutVars>
          <dgm:bulletEnabled val="1"/>
        </dgm:presLayoutVars>
      </dgm:prSet>
      <dgm:spPr/>
    </dgm:pt>
    <dgm:pt modelId="{8E709C70-CAE5-4A92-ACB1-9EADC73BC37F}" type="pres">
      <dgm:prSet presAssocID="{3C48ACEC-9981-4E50-A005-AF62B7906770}" presName="spacing" presStyleCnt="0"/>
      <dgm:spPr/>
    </dgm:pt>
    <dgm:pt modelId="{74C061F9-03B2-44EE-A902-B173C799889F}" type="pres">
      <dgm:prSet presAssocID="{9FEDB1E7-F28E-45F6-B53E-1C21C81C15EC}" presName="composite" presStyleCnt="0"/>
      <dgm:spPr/>
    </dgm:pt>
    <dgm:pt modelId="{1DEFD127-DFED-4383-9A81-B08FF9737054}" type="pres">
      <dgm:prSet presAssocID="{9FEDB1E7-F28E-45F6-B53E-1C21C81C15EC}" presName="imgShp" presStyleLbl="fgImgPlace1" presStyleIdx="2" presStyleCnt="5"/>
      <dgm:spPr/>
    </dgm:pt>
    <dgm:pt modelId="{6ACF9AF9-A7E2-450A-BE52-1863AC19628F}" type="pres">
      <dgm:prSet presAssocID="{9FEDB1E7-F28E-45F6-B53E-1C21C81C15EC}" presName="txShp" presStyleLbl="node1" presStyleIdx="2" presStyleCnt="5">
        <dgm:presLayoutVars>
          <dgm:bulletEnabled val="1"/>
        </dgm:presLayoutVars>
      </dgm:prSet>
      <dgm:spPr/>
    </dgm:pt>
    <dgm:pt modelId="{3F48FE79-F168-4592-81AF-AB6587E9E040}" type="pres">
      <dgm:prSet presAssocID="{52AE81E1-650A-4896-873A-A57CF284FC06}" presName="spacing" presStyleCnt="0"/>
      <dgm:spPr/>
    </dgm:pt>
    <dgm:pt modelId="{9C63A9F7-70C8-43A5-8869-86B71F4CFE04}" type="pres">
      <dgm:prSet presAssocID="{6BF0427E-7F35-44EE-A0A7-0A0D498CE55A}" presName="composite" presStyleCnt="0"/>
      <dgm:spPr/>
    </dgm:pt>
    <dgm:pt modelId="{F4547E7C-ACE5-457E-892A-78AB4A1D72E6}" type="pres">
      <dgm:prSet presAssocID="{6BF0427E-7F35-44EE-A0A7-0A0D498CE55A}" presName="imgShp" presStyleLbl="fgImgPlace1" presStyleIdx="3" presStyleCnt="5"/>
      <dgm:spPr/>
    </dgm:pt>
    <dgm:pt modelId="{3AA64C47-A16C-490F-BA27-BC62970D19D9}" type="pres">
      <dgm:prSet presAssocID="{6BF0427E-7F35-44EE-A0A7-0A0D498CE55A}" presName="txShp" presStyleLbl="node1" presStyleIdx="3" presStyleCnt="5">
        <dgm:presLayoutVars>
          <dgm:bulletEnabled val="1"/>
        </dgm:presLayoutVars>
      </dgm:prSet>
      <dgm:spPr/>
    </dgm:pt>
    <dgm:pt modelId="{6E670D66-B23B-41CE-9554-0CCEE195631C}" type="pres">
      <dgm:prSet presAssocID="{14FB0115-D113-4D78-8235-A9968295FCD3}" presName="spacing" presStyleCnt="0"/>
      <dgm:spPr/>
    </dgm:pt>
    <dgm:pt modelId="{3959F7B9-67F4-4FF0-9B3C-2005B224E7B0}" type="pres">
      <dgm:prSet presAssocID="{2660371D-86D2-4AA2-A50A-E38B9398242F}" presName="composite" presStyleCnt="0"/>
      <dgm:spPr/>
    </dgm:pt>
    <dgm:pt modelId="{D80C3D63-A8B7-4E92-88FF-3C168534693C}" type="pres">
      <dgm:prSet presAssocID="{2660371D-86D2-4AA2-A50A-E38B9398242F}" presName="imgShp" presStyleLbl="fgImgPlace1" presStyleIdx="4" presStyleCnt="5"/>
      <dgm:spPr/>
    </dgm:pt>
    <dgm:pt modelId="{E4FF7E87-DACE-4369-A8EC-572D21312575}" type="pres">
      <dgm:prSet presAssocID="{2660371D-86D2-4AA2-A50A-E38B9398242F}" presName="txShp" presStyleLbl="node1" presStyleIdx="4" presStyleCnt="5">
        <dgm:presLayoutVars>
          <dgm:bulletEnabled val="1"/>
        </dgm:presLayoutVars>
      </dgm:prSet>
      <dgm:spPr/>
    </dgm:pt>
  </dgm:ptLst>
  <dgm:cxnLst>
    <dgm:cxn modelId="{2F7B4424-7488-4EFF-9F19-94084724197B}" type="presOf" srcId="{9FEDB1E7-F28E-45F6-B53E-1C21C81C15EC}" destId="{6ACF9AF9-A7E2-450A-BE52-1863AC19628F}" srcOrd="0" destOrd="0" presId="urn:microsoft.com/office/officeart/2005/8/layout/vList3#1"/>
    <dgm:cxn modelId="{B6EAC067-A03F-4A70-9D27-87EAB810CE88}" type="presOf" srcId="{2660371D-86D2-4AA2-A50A-E38B9398242F}" destId="{E4FF7E87-DACE-4369-A8EC-572D21312575}" srcOrd="0" destOrd="0" presId="urn:microsoft.com/office/officeart/2005/8/layout/vList3#1"/>
    <dgm:cxn modelId="{7A19F97A-B002-4ACC-AF58-8E997C7036E3}" type="presOf" srcId="{1EBD7BD2-A75F-4438-BD0A-D76B4612ABE5}" destId="{3F5B0690-AE27-462E-90D0-A01EF6ED3000}" srcOrd="0" destOrd="0" presId="urn:microsoft.com/office/officeart/2005/8/layout/vList3#1"/>
    <dgm:cxn modelId="{444FF385-8D06-4654-A473-8A069254D1B4}" srcId="{1EBD7BD2-A75F-4438-BD0A-D76B4612ABE5}" destId="{2660371D-86D2-4AA2-A50A-E38B9398242F}" srcOrd="4" destOrd="0" parTransId="{B58320E4-CC30-40D4-B447-6FB6D8383515}" sibTransId="{46398232-0F9C-455B-BBCC-40B14F96CFEE}"/>
    <dgm:cxn modelId="{8944DB9F-3638-4DBA-BB1C-5103F989E94B}" type="presOf" srcId="{834E037C-468D-45B4-A820-FF03FF847D9D}" destId="{376C62EA-79D3-415E-AEAF-3246B050C306}" srcOrd="0" destOrd="0" presId="urn:microsoft.com/office/officeart/2005/8/layout/vList3#1"/>
    <dgm:cxn modelId="{86866AA9-F3A2-4E13-858C-1D5154AE42FA}" type="presOf" srcId="{08980609-E947-40D3-86FC-0A243A45B381}" destId="{E7D77206-678F-4EA0-B48A-11BA09BEB077}" srcOrd="0" destOrd="0" presId="urn:microsoft.com/office/officeart/2005/8/layout/vList3#1"/>
    <dgm:cxn modelId="{65ECB7B8-4950-45F0-96CE-623FDA5EEC92}" srcId="{1EBD7BD2-A75F-4438-BD0A-D76B4612ABE5}" destId="{834E037C-468D-45B4-A820-FF03FF847D9D}" srcOrd="0" destOrd="0" parTransId="{E8796291-7842-4FCE-98C0-8C3DB12BBF14}" sibTransId="{D27A910B-91F2-4017-8ED6-0F8131F52D0D}"/>
    <dgm:cxn modelId="{4E3C89CB-BFD8-4441-8F52-2C323E5D746E}" type="presOf" srcId="{6BF0427E-7F35-44EE-A0A7-0A0D498CE55A}" destId="{3AA64C47-A16C-490F-BA27-BC62970D19D9}" srcOrd="0" destOrd="0" presId="urn:microsoft.com/office/officeart/2005/8/layout/vList3#1"/>
    <dgm:cxn modelId="{2023ADDE-57AC-4FCC-A7E6-F176BF132368}" srcId="{1EBD7BD2-A75F-4438-BD0A-D76B4612ABE5}" destId="{08980609-E947-40D3-86FC-0A243A45B381}" srcOrd="1" destOrd="0" parTransId="{E43D78C9-FFFD-4F4F-8BB4-77CDE8E28A14}" sibTransId="{3C48ACEC-9981-4E50-A005-AF62B7906770}"/>
    <dgm:cxn modelId="{039EAFF0-A86D-4378-AE64-56486F30532F}" srcId="{1EBD7BD2-A75F-4438-BD0A-D76B4612ABE5}" destId="{9FEDB1E7-F28E-45F6-B53E-1C21C81C15EC}" srcOrd="2" destOrd="0" parTransId="{C86D1E99-10F8-4890-9E74-2278B349E216}" sibTransId="{52AE81E1-650A-4896-873A-A57CF284FC06}"/>
    <dgm:cxn modelId="{34E4FAF3-4F74-40CD-8361-3C1FCBB9DC1D}" srcId="{1EBD7BD2-A75F-4438-BD0A-D76B4612ABE5}" destId="{6BF0427E-7F35-44EE-A0A7-0A0D498CE55A}" srcOrd="3" destOrd="0" parTransId="{2A01DB56-36A3-4B4F-8323-816E6279DAA3}" sibTransId="{14FB0115-D113-4D78-8235-A9968295FCD3}"/>
    <dgm:cxn modelId="{89B3C92E-4698-40F6-BE22-6E03B970D463}" type="presParOf" srcId="{3F5B0690-AE27-462E-90D0-A01EF6ED3000}" destId="{252B4CD9-58B8-4712-8257-2BEE7FFED016}" srcOrd="0" destOrd="0" presId="urn:microsoft.com/office/officeart/2005/8/layout/vList3#1"/>
    <dgm:cxn modelId="{0075BD17-8F05-4445-9C2C-919CA5DD8A8F}" type="presParOf" srcId="{252B4CD9-58B8-4712-8257-2BEE7FFED016}" destId="{C3083F9E-114E-42CF-84E1-AB35D8E145FE}" srcOrd="0" destOrd="0" presId="urn:microsoft.com/office/officeart/2005/8/layout/vList3#1"/>
    <dgm:cxn modelId="{95805ED9-EBBF-49B9-B710-222F478F8D50}" type="presParOf" srcId="{252B4CD9-58B8-4712-8257-2BEE7FFED016}" destId="{376C62EA-79D3-415E-AEAF-3246B050C306}" srcOrd="1" destOrd="0" presId="urn:microsoft.com/office/officeart/2005/8/layout/vList3#1"/>
    <dgm:cxn modelId="{2E5E4260-7BF1-4150-A1A2-C16DB958712C}" type="presParOf" srcId="{3F5B0690-AE27-462E-90D0-A01EF6ED3000}" destId="{D42DF431-5C50-4F96-B952-5A8E9A77913B}" srcOrd="1" destOrd="0" presId="urn:microsoft.com/office/officeart/2005/8/layout/vList3#1"/>
    <dgm:cxn modelId="{4745B8D9-59CB-4632-B006-A50CDDA95FFA}" type="presParOf" srcId="{3F5B0690-AE27-462E-90D0-A01EF6ED3000}" destId="{C6506ED7-170B-4A9C-A865-41E77AAA7167}" srcOrd="2" destOrd="0" presId="urn:microsoft.com/office/officeart/2005/8/layout/vList3#1"/>
    <dgm:cxn modelId="{7F9B715D-511D-46B2-AEF5-7605F82C0B4E}" type="presParOf" srcId="{C6506ED7-170B-4A9C-A865-41E77AAA7167}" destId="{9ADF4E37-524C-4658-A8EE-0ED4EDF20504}" srcOrd="0" destOrd="0" presId="urn:microsoft.com/office/officeart/2005/8/layout/vList3#1"/>
    <dgm:cxn modelId="{59EA668B-80E6-4684-A45F-DDB962FD029F}" type="presParOf" srcId="{C6506ED7-170B-4A9C-A865-41E77AAA7167}" destId="{E7D77206-678F-4EA0-B48A-11BA09BEB077}" srcOrd="1" destOrd="0" presId="urn:microsoft.com/office/officeart/2005/8/layout/vList3#1"/>
    <dgm:cxn modelId="{F779AA82-AEC3-4AA6-93C8-5171BC05037F}" type="presParOf" srcId="{3F5B0690-AE27-462E-90D0-A01EF6ED3000}" destId="{8E709C70-CAE5-4A92-ACB1-9EADC73BC37F}" srcOrd="3" destOrd="0" presId="urn:microsoft.com/office/officeart/2005/8/layout/vList3#1"/>
    <dgm:cxn modelId="{6F248DE7-99D7-4623-91A8-A4925B533D12}" type="presParOf" srcId="{3F5B0690-AE27-462E-90D0-A01EF6ED3000}" destId="{74C061F9-03B2-44EE-A902-B173C799889F}" srcOrd="4" destOrd="0" presId="urn:microsoft.com/office/officeart/2005/8/layout/vList3#1"/>
    <dgm:cxn modelId="{65DAE1FD-FE93-44D7-8247-47C422B32DDF}" type="presParOf" srcId="{74C061F9-03B2-44EE-A902-B173C799889F}" destId="{1DEFD127-DFED-4383-9A81-B08FF9737054}" srcOrd="0" destOrd="0" presId="urn:microsoft.com/office/officeart/2005/8/layout/vList3#1"/>
    <dgm:cxn modelId="{6878ED27-6BF3-4E03-9D6A-18432C9771AD}" type="presParOf" srcId="{74C061F9-03B2-44EE-A902-B173C799889F}" destId="{6ACF9AF9-A7E2-450A-BE52-1863AC19628F}" srcOrd="1" destOrd="0" presId="urn:microsoft.com/office/officeart/2005/8/layout/vList3#1"/>
    <dgm:cxn modelId="{07B770E8-55FB-4684-ABEA-0B86DBB125C1}" type="presParOf" srcId="{3F5B0690-AE27-462E-90D0-A01EF6ED3000}" destId="{3F48FE79-F168-4592-81AF-AB6587E9E040}" srcOrd="5" destOrd="0" presId="urn:microsoft.com/office/officeart/2005/8/layout/vList3#1"/>
    <dgm:cxn modelId="{D223EA90-90D4-42BE-9912-123B95A070DB}" type="presParOf" srcId="{3F5B0690-AE27-462E-90D0-A01EF6ED3000}" destId="{9C63A9F7-70C8-43A5-8869-86B71F4CFE04}" srcOrd="6" destOrd="0" presId="urn:microsoft.com/office/officeart/2005/8/layout/vList3#1"/>
    <dgm:cxn modelId="{1C096561-67A6-4E7E-ADEF-1E1D28E4531E}" type="presParOf" srcId="{9C63A9F7-70C8-43A5-8869-86B71F4CFE04}" destId="{F4547E7C-ACE5-457E-892A-78AB4A1D72E6}" srcOrd="0" destOrd="0" presId="urn:microsoft.com/office/officeart/2005/8/layout/vList3#1"/>
    <dgm:cxn modelId="{A437A385-921E-4012-9850-0BDD730957B1}" type="presParOf" srcId="{9C63A9F7-70C8-43A5-8869-86B71F4CFE04}" destId="{3AA64C47-A16C-490F-BA27-BC62970D19D9}" srcOrd="1" destOrd="0" presId="urn:microsoft.com/office/officeart/2005/8/layout/vList3#1"/>
    <dgm:cxn modelId="{5951DABA-77FA-478D-9B24-EB51D374B775}" type="presParOf" srcId="{3F5B0690-AE27-462E-90D0-A01EF6ED3000}" destId="{6E670D66-B23B-41CE-9554-0CCEE195631C}" srcOrd="7" destOrd="0" presId="urn:microsoft.com/office/officeart/2005/8/layout/vList3#1"/>
    <dgm:cxn modelId="{F962A8E8-6AB4-4FB6-9FCF-F81F0A9946F6}" type="presParOf" srcId="{3F5B0690-AE27-462E-90D0-A01EF6ED3000}" destId="{3959F7B9-67F4-4FF0-9B3C-2005B224E7B0}" srcOrd="8" destOrd="0" presId="urn:microsoft.com/office/officeart/2005/8/layout/vList3#1"/>
    <dgm:cxn modelId="{D7584431-B5E5-42DF-BEAA-2AA8B3DA7623}" type="presParOf" srcId="{3959F7B9-67F4-4FF0-9B3C-2005B224E7B0}" destId="{D80C3D63-A8B7-4E92-88FF-3C168534693C}" srcOrd="0" destOrd="0" presId="urn:microsoft.com/office/officeart/2005/8/layout/vList3#1"/>
    <dgm:cxn modelId="{FBD11E1B-6976-4C37-B0D5-A7D3B0D53B86}" type="presParOf" srcId="{3959F7B9-67F4-4FF0-9B3C-2005B224E7B0}" destId="{E4FF7E87-DACE-4369-A8EC-572D21312575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58E96-20FB-4000-8237-0EC6CEEDF6B4}">
      <dsp:nvSpPr>
        <dsp:cNvPr id="0" name=""/>
        <dsp:cNvSpPr/>
      </dsp:nvSpPr>
      <dsp:spPr>
        <a:xfrm>
          <a:off x="0" y="195722"/>
          <a:ext cx="8763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873E13-17F2-44CF-9832-10949C2725A1}">
      <dsp:nvSpPr>
        <dsp:cNvPr id="0" name=""/>
        <dsp:cNvSpPr/>
      </dsp:nvSpPr>
      <dsp:spPr>
        <a:xfrm>
          <a:off x="438150" y="33362"/>
          <a:ext cx="6134100" cy="32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Balance</a:t>
          </a:r>
        </a:p>
      </dsp:txBody>
      <dsp:txXfrm>
        <a:off x="454002" y="49214"/>
        <a:ext cx="6102396" cy="293016"/>
      </dsp:txXfrm>
    </dsp:sp>
    <dsp:sp modelId="{22FE8BFE-95EE-434E-A439-9369854ABFA6}">
      <dsp:nvSpPr>
        <dsp:cNvPr id="0" name=""/>
        <dsp:cNvSpPr/>
      </dsp:nvSpPr>
      <dsp:spPr>
        <a:xfrm>
          <a:off x="0" y="694683"/>
          <a:ext cx="8763000" cy="1455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hueOff val="3000641"/>
              <a:satOff val="271"/>
              <a:lumOff val="-28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106" tIns="229108" rIns="680106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Berlin Sans FB" panose="020E0602020502020306" pitchFamily="34" charset="0"/>
            </a:rPr>
            <a:t>Failure to communicate with teacher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Berlin Sans FB" panose="020E0602020502020306" pitchFamily="34" charset="0"/>
            </a:rPr>
            <a:t>Inability to grasp impact of zero’s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Berlin Sans FB" panose="020E0602020502020306" pitchFamily="34" charset="0"/>
            </a:rPr>
            <a:t>Organizational Skills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latin typeface="Berlin Sans FB" panose="020E0602020502020306" pitchFamily="34" charset="0"/>
            </a:rPr>
            <a:t>Study Habits</a:t>
          </a:r>
        </a:p>
      </dsp:txBody>
      <dsp:txXfrm>
        <a:off x="0" y="694683"/>
        <a:ext cx="8763000" cy="1455300"/>
      </dsp:txXfrm>
    </dsp:sp>
    <dsp:sp modelId="{1C480F50-DDFE-4D33-A45E-EA180EC5E740}">
      <dsp:nvSpPr>
        <dsp:cNvPr id="0" name=""/>
        <dsp:cNvSpPr/>
      </dsp:nvSpPr>
      <dsp:spPr>
        <a:xfrm>
          <a:off x="438150" y="532323"/>
          <a:ext cx="6134100" cy="324720"/>
        </a:xfrm>
        <a:prstGeom prst="roundRect">
          <a:avLst/>
        </a:prstGeom>
        <a:solidFill>
          <a:schemeClr val="accent3">
            <a:hueOff val="3000641"/>
            <a:satOff val="271"/>
            <a:lumOff val="-2877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Pitfalls</a:t>
          </a:r>
        </a:p>
      </dsp:txBody>
      <dsp:txXfrm>
        <a:off x="454002" y="548175"/>
        <a:ext cx="6102396" cy="293016"/>
      </dsp:txXfrm>
    </dsp:sp>
    <dsp:sp modelId="{8CA1358F-7BC6-47F4-8EBF-1C6234FE639F}">
      <dsp:nvSpPr>
        <dsp:cNvPr id="0" name=""/>
        <dsp:cNvSpPr/>
      </dsp:nvSpPr>
      <dsp:spPr>
        <a:xfrm>
          <a:off x="0" y="2371743"/>
          <a:ext cx="8763000" cy="1524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hueOff val="6001281"/>
              <a:satOff val="542"/>
              <a:lumOff val="-57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106" tIns="229108" rIns="680106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Berlin Sans FB" panose="020E0602020502020306" pitchFamily="34" charset="0"/>
            </a:rPr>
            <a:t>Involvement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Berlin Sans FB" panose="020E0602020502020306" pitchFamily="34" charset="0"/>
            </a:rPr>
            <a:t>New Experiences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Berlin Sans FB" panose="020E0602020502020306" pitchFamily="34" charset="0"/>
            </a:rPr>
            <a:t>Maturity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Berlin Sans FB" panose="020E0602020502020306" pitchFamily="34" charset="0"/>
            </a:rPr>
            <a:t>More Freedom</a:t>
          </a:r>
        </a:p>
      </dsp:txBody>
      <dsp:txXfrm>
        <a:off x="0" y="2371743"/>
        <a:ext cx="8763000" cy="1524600"/>
      </dsp:txXfrm>
    </dsp:sp>
    <dsp:sp modelId="{C5C64FE4-B322-4D37-9AEC-50F5F9ACC2CE}">
      <dsp:nvSpPr>
        <dsp:cNvPr id="0" name=""/>
        <dsp:cNvSpPr/>
      </dsp:nvSpPr>
      <dsp:spPr>
        <a:xfrm>
          <a:off x="438150" y="2209383"/>
          <a:ext cx="6134100" cy="324720"/>
        </a:xfrm>
        <a:prstGeom prst="roundRect">
          <a:avLst/>
        </a:prstGeom>
        <a:solidFill>
          <a:schemeClr val="accent3">
            <a:hueOff val="6001281"/>
            <a:satOff val="542"/>
            <a:lumOff val="-5754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Positives</a:t>
          </a:r>
        </a:p>
      </dsp:txBody>
      <dsp:txXfrm>
        <a:off x="454002" y="2225235"/>
        <a:ext cx="6102396" cy="293016"/>
      </dsp:txXfrm>
    </dsp:sp>
    <dsp:sp modelId="{3BAF980B-97E9-4DEB-A164-D539C3DE4486}">
      <dsp:nvSpPr>
        <dsp:cNvPr id="0" name=""/>
        <dsp:cNvSpPr/>
      </dsp:nvSpPr>
      <dsp:spPr>
        <a:xfrm>
          <a:off x="0" y="4118103"/>
          <a:ext cx="8763000" cy="9875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3">
              <a:hueOff val="9001922"/>
              <a:satOff val="813"/>
              <a:lumOff val="-86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106" tIns="229108" rIns="680106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Berlin Sans FB" panose="020E0602020502020306" pitchFamily="34" charset="0"/>
            </a:rPr>
            <a:t>Realistic Expectations</a:t>
          </a: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Berlin Sans FB" panose="020E0602020502020306" pitchFamily="34" charset="0"/>
            </a:rPr>
            <a:t>Letting Go</a:t>
          </a:r>
        </a:p>
      </dsp:txBody>
      <dsp:txXfrm>
        <a:off x="0" y="4118103"/>
        <a:ext cx="8763000" cy="987525"/>
      </dsp:txXfrm>
    </dsp:sp>
    <dsp:sp modelId="{0D61E5D7-87CE-4C77-8660-D3C2B48965AB}">
      <dsp:nvSpPr>
        <dsp:cNvPr id="0" name=""/>
        <dsp:cNvSpPr/>
      </dsp:nvSpPr>
      <dsp:spPr>
        <a:xfrm>
          <a:off x="438150" y="3955743"/>
          <a:ext cx="6134100" cy="324720"/>
        </a:xfrm>
        <a:prstGeom prst="roundRect">
          <a:avLst/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Parents</a:t>
          </a:r>
        </a:p>
      </dsp:txBody>
      <dsp:txXfrm>
        <a:off x="454002" y="3971595"/>
        <a:ext cx="6102396" cy="293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A3AFB-6209-443E-B034-F8748979B328}">
      <dsp:nvSpPr>
        <dsp:cNvPr id="0" name=""/>
        <dsp:cNvSpPr/>
      </dsp:nvSpPr>
      <dsp:spPr>
        <a:xfrm rot="5400000">
          <a:off x="4578096" y="-1037844"/>
          <a:ext cx="2865120" cy="565708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>
              <a:latin typeface="Berlin Sans FB" panose="020E0602020502020306" pitchFamily="34" charset="0"/>
            </a:rPr>
            <a:t>Regular/On Level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>
              <a:latin typeface="Berlin Sans FB" panose="020E0602020502020306" pitchFamily="34" charset="0"/>
            </a:rPr>
            <a:t>Honors</a:t>
          </a:r>
          <a:endParaRPr lang="en-US" sz="4000" i="1" kern="1200" dirty="0">
            <a:latin typeface="Berlin Sans FB" panose="020E0602020502020306" pitchFamily="34" charset="0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>
              <a:latin typeface="Berlin Sans FB" panose="020E0602020502020306" pitchFamily="34" charset="0"/>
            </a:rPr>
            <a:t>Advanced Placement (AP)</a:t>
          </a:r>
        </a:p>
      </dsp:txBody>
      <dsp:txXfrm rot="-5400000">
        <a:off x="3182112" y="498004"/>
        <a:ext cx="5517224" cy="2585392"/>
      </dsp:txXfrm>
    </dsp:sp>
    <dsp:sp modelId="{2F05F73A-D59E-47E3-B459-5F156FE6FBF1}">
      <dsp:nvSpPr>
        <dsp:cNvPr id="0" name=""/>
        <dsp:cNvSpPr/>
      </dsp:nvSpPr>
      <dsp:spPr>
        <a:xfrm>
          <a:off x="0" y="0"/>
          <a:ext cx="3182112" cy="3581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tx1"/>
              </a:solidFill>
              <a:latin typeface="Berlin Sans FB" panose="020E0602020502020306" pitchFamily="34" charset="0"/>
            </a:rPr>
            <a:t>Coursework</a:t>
          </a:r>
        </a:p>
      </dsp:txBody>
      <dsp:txXfrm>
        <a:off x="155338" y="155338"/>
        <a:ext cx="2871436" cy="32707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7DA87-B665-4672-8136-1C7C0B729FCC}">
      <dsp:nvSpPr>
        <dsp:cNvPr id="0" name=""/>
        <dsp:cNvSpPr/>
      </dsp:nvSpPr>
      <dsp:spPr>
        <a:xfrm>
          <a:off x="3257355" y="661"/>
          <a:ext cx="1511907" cy="9827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  <a:latin typeface="Berlin Sans FB" panose="020E0602020502020306" pitchFamily="34" charset="0"/>
            </a:rPr>
            <a:t>French</a:t>
          </a:r>
        </a:p>
      </dsp:txBody>
      <dsp:txXfrm>
        <a:off x="3305328" y="48634"/>
        <a:ext cx="1415961" cy="886794"/>
      </dsp:txXfrm>
    </dsp:sp>
    <dsp:sp modelId="{F69B2923-E232-4231-8BDD-B63775BD59BD}">
      <dsp:nvSpPr>
        <dsp:cNvPr id="0" name=""/>
        <dsp:cNvSpPr/>
      </dsp:nvSpPr>
      <dsp:spPr>
        <a:xfrm>
          <a:off x="2408876" y="501791"/>
          <a:ext cx="3246556" cy="3246556"/>
        </a:xfrm>
        <a:custGeom>
          <a:avLst/>
          <a:gdLst/>
          <a:ahLst/>
          <a:cxnLst/>
          <a:rect l="0" t="0" r="0" b="0"/>
          <a:pathLst>
            <a:path>
              <a:moveTo>
                <a:pt x="2579033" y="311194"/>
              </a:moveTo>
              <a:arcTo wR="1623278" hR="1623278" stAng="18364233" swAng="1707994"/>
            </a:path>
          </a:pathLst>
        </a:custGeom>
        <a:noFill/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B047B-E6FF-47A5-A500-D447C656EA83}">
      <dsp:nvSpPr>
        <dsp:cNvPr id="0" name=""/>
        <dsp:cNvSpPr/>
      </dsp:nvSpPr>
      <dsp:spPr>
        <a:xfrm>
          <a:off x="4717548" y="1666791"/>
          <a:ext cx="1867735" cy="982740"/>
        </a:xfrm>
        <a:prstGeom prst="roundRect">
          <a:avLst/>
        </a:prstGeom>
        <a:solidFill>
          <a:schemeClr val="accent4">
            <a:hueOff val="618941"/>
            <a:satOff val="-18803"/>
            <a:lumOff val="6209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  <a:latin typeface="Berlin Sans FB" panose="020E0602020502020306" pitchFamily="34" charset="0"/>
            </a:rPr>
            <a:t>Spanish</a:t>
          </a:r>
        </a:p>
      </dsp:txBody>
      <dsp:txXfrm>
        <a:off x="4765521" y="1714764"/>
        <a:ext cx="1771789" cy="886794"/>
      </dsp:txXfrm>
    </dsp:sp>
    <dsp:sp modelId="{399A212A-C150-4341-AC33-B93731B4DAA1}">
      <dsp:nvSpPr>
        <dsp:cNvPr id="0" name=""/>
        <dsp:cNvSpPr/>
      </dsp:nvSpPr>
      <dsp:spPr>
        <a:xfrm>
          <a:off x="2412496" y="474624"/>
          <a:ext cx="3246556" cy="3246556"/>
        </a:xfrm>
        <a:custGeom>
          <a:avLst/>
          <a:gdLst/>
          <a:ahLst/>
          <a:cxnLst/>
          <a:rect l="0" t="0" r="0" b="0"/>
          <a:pathLst>
            <a:path>
              <a:moveTo>
                <a:pt x="3077902" y="2343764"/>
              </a:moveTo>
              <a:arcTo wR="1623278" hR="1623278" stAng="1580973" swAng="1193936"/>
            </a:path>
          </a:pathLst>
        </a:custGeom>
        <a:noFill/>
        <a:ln w="6350" cap="rnd" cmpd="sng" algn="ctr">
          <a:solidFill>
            <a:schemeClr val="accent4">
              <a:hueOff val="618941"/>
              <a:satOff val="-18803"/>
              <a:lumOff val="620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5C4D6-530D-43D1-B278-DA2F36468053}">
      <dsp:nvSpPr>
        <dsp:cNvPr id="0" name=""/>
        <dsp:cNvSpPr/>
      </dsp:nvSpPr>
      <dsp:spPr>
        <a:xfrm>
          <a:off x="3007875" y="3247217"/>
          <a:ext cx="2010867" cy="982740"/>
        </a:xfrm>
        <a:prstGeom prst="roundRect">
          <a:avLst/>
        </a:prstGeom>
        <a:solidFill>
          <a:schemeClr val="accent4">
            <a:hueOff val="1237882"/>
            <a:satOff val="-37607"/>
            <a:lumOff val="12419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  <a:latin typeface="Berlin Sans FB" panose="020E0602020502020306" pitchFamily="34" charset="0"/>
            </a:rPr>
            <a:t>Japanese</a:t>
          </a:r>
        </a:p>
      </dsp:txBody>
      <dsp:txXfrm>
        <a:off x="3055848" y="3295190"/>
        <a:ext cx="1914921" cy="886794"/>
      </dsp:txXfrm>
    </dsp:sp>
    <dsp:sp modelId="{17F772FE-6A2E-4C9B-A89D-FFBE0114C78F}">
      <dsp:nvSpPr>
        <dsp:cNvPr id="0" name=""/>
        <dsp:cNvSpPr/>
      </dsp:nvSpPr>
      <dsp:spPr>
        <a:xfrm>
          <a:off x="2390031" y="492031"/>
          <a:ext cx="3246556" cy="3246556"/>
        </a:xfrm>
        <a:custGeom>
          <a:avLst/>
          <a:gdLst/>
          <a:ahLst/>
          <a:cxnLst/>
          <a:rect l="0" t="0" r="0" b="0"/>
          <a:pathLst>
            <a:path>
              <a:moveTo>
                <a:pt x="475593" y="2771255"/>
              </a:moveTo>
              <a:arcTo wR="1623278" hR="1623278" stAng="8099562" swAng="1239951"/>
            </a:path>
          </a:pathLst>
        </a:custGeom>
        <a:noFill/>
        <a:ln w="6350" cap="rnd" cmpd="sng" algn="ctr">
          <a:solidFill>
            <a:schemeClr val="accent4">
              <a:hueOff val="1237882"/>
              <a:satOff val="-37607"/>
              <a:lumOff val="1241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0BF16-2351-405B-98F5-A6AFDBF881A8}">
      <dsp:nvSpPr>
        <dsp:cNvPr id="0" name=""/>
        <dsp:cNvSpPr/>
      </dsp:nvSpPr>
      <dsp:spPr>
        <a:xfrm>
          <a:off x="1430544" y="1623939"/>
          <a:ext cx="1918973" cy="982740"/>
        </a:xfrm>
        <a:prstGeom prst="roundRect">
          <a:avLst/>
        </a:prstGeom>
        <a:solidFill>
          <a:schemeClr val="accent4">
            <a:hueOff val="1856823"/>
            <a:satOff val="-56410"/>
            <a:lumOff val="18628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  <a:latin typeface="Berlin Sans FB" panose="020E0602020502020306" pitchFamily="34" charset="0"/>
            </a:rPr>
            <a:t>Online Options</a:t>
          </a:r>
        </a:p>
      </dsp:txBody>
      <dsp:txXfrm>
        <a:off x="1478517" y="1671912"/>
        <a:ext cx="1823027" cy="886794"/>
      </dsp:txXfrm>
    </dsp:sp>
    <dsp:sp modelId="{9EC9B282-66AC-43EC-B51A-BDBE4464FEB7}">
      <dsp:nvSpPr>
        <dsp:cNvPr id="0" name=""/>
        <dsp:cNvSpPr/>
      </dsp:nvSpPr>
      <dsp:spPr>
        <a:xfrm>
          <a:off x="2390031" y="492031"/>
          <a:ext cx="3246556" cy="3246556"/>
        </a:xfrm>
        <a:custGeom>
          <a:avLst/>
          <a:gdLst/>
          <a:ahLst/>
          <a:cxnLst/>
          <a:rect l="0" t="0" r="0" b="0"/>
          <a:pathLst>
            <a:path>
              <a:moveTo>
                <a:pt x="168295" y="903515"/>
              </a:moveTo>
              <a:arcTo wR="1623278" hR="1623278" stAng="12379263" swAng="1633356"/>
            </a:path>
          </a:pathLst>
        </a:custGeom>
        <a:noFill/>
        <a:ln w="6350" cap="rnd" cmpd="sng" algn="ctr">
          <a:solidFill>
            <a:schemeClr val="accent4">
              <a:hueOff val="1856823"/>
              <a:satOff val="-56410"/>
              <a:lumOff val="1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0C64C9-6533-42F5-8AC2-E6DB497CF664}">
      <dsp:nvSpPr>
        <dsp:cNvPr id="0" name=""/>
        <dsp:cNvSpPr/>
      </dsp:nvSpPr>
      <dsp:spPr>
        <a:xfrm>
          <a:off x="0" y="35267"/>
          <a:ext cx="8229600" cy="7160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Berlin Sans FB" panose="020E0602020502020306" pitchFamily="34" charset="0"/>
            </a:rPr>
            <a:t>Band</a:t>
          </a:r>
        </a:p>
      </dsp:txBody>
      <dsp:txXfrm>
        <a:off x="34954" y="70221"/>
        <a:ext cx="8159692" cy="646132"/>
      </dsp:txXfrm>
    </dsp:sp>
    <dsp:sp modelId="{4139912D-B507-49B3-8AD0-E2499467657D}">
      <dsp:nvSpPr>
        <dsp:cNvPr id="0" name=""/>
        <dsp:cNvSpPr/>
      </dsp:nvSpPr>
      <dsp:spPr>
        <a:xfrm>
          <a:off x="0" y="803147"/>
          <a:ext cx="8229600" cy="716040"/>
        </a:xfrm>
        <a:prstGeom prst="roundRect">
          <a:avLst/>
        </a:prstGeom>
        <a:solidFill>
          <a:schemeClr val="accent3">
            <a:hueOff val="1800384"/>
            <a:satOff val="163"/>
            <a:lumOff val="-1726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Berlin Sans FB" panose="020E0602020502020306" pitchFamily="34" charset="0"/>
            </a:rPr>
            <a:t>Orchestra</a:t>
          </a:r>
        </a:p>
      </dsp:txBody>
      <dsp:txXfrm>
        <a:off x="34954" y="838101"/>
        <a:ext cx="8159692" cy="646132"/>
      </dsp:txXfrm>
    </dsp:sp>
    <dsp:sp modelId="{7695F6B7-41AE-4412-9CAC-2F1D64C62EB7}">
      <dsp:nvSpPr>
        <dsp:cNvPr id="0" name=""/>
        <dsp:cNvSpPr/>
      </dsp:nvSpPr>
      <dsp:spPr>
        <a:xfrm>
          <a:off x="0" y="1571027"/>
          <a:ext cx="8229600" cy="716040"/>
        </a:xfrm>
        <a:prstGeom prst="roundRect">
          <a:avLst/>
        </a:prstGeom>
        <a:solidFill>
          <a:schemeClr val="accent3">
            <a:hueOff val="3600769"/>
            <a:satOff val="325"/>
            <a:lumOff val="-3452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Berlin Sans FB" panose="020E0602020502020306" pitchFamily="34" charset="0"/>
            </a:rPr>
            <a:t>Guitar</a:t>
          </a:r>
        </a:p>
      </dsp:txBody>
      <dsp:txXfrm>
        <a:off x="34954" y="1605981"/>
        <a:ext cx="8159692" cy="646132"/>
      </dsp:txXfrm>
    </dsp:sp>
    <dsp:sp modelId="{465DFC79-4917-415B-A006-62CC10A223E7}">
      <dsp:nvSpPr>
        <dsp:cNvPr id="0" name=""/>
        <dsp:cNvSpPr/>
      </dsp:nvSpPr>
      <dsp:spPr>
        <a:xfrm>
          <a:off x="0" y="2338907"/>
          <a:ext cx="8229600" cy="716040"/>
        </a:xfrm>
        <a:prstGeom prst="roundRect">
          <a:avLst/>
        </a:prstGeom>
        <a:solidFill>
          <a:schemeClr val="accent3">
            <a:hueOff val="5401153"/>
            <a:satOff val="488"/>
            <a:lumOff val="-5179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Berlin Sans FB" panose="020E0602020502020306" pitchFamily="34" charset="0"/>
            </a:rPr>
            <a:t>Chorus</a:t>
          </a:r>
        </a:p>
      </dsp:txBody>
      <dsp:txXfrm>
        <a:off x="34954" y="2373861"/>
        <a:ext cx="8159692" cy="646132"/>
      </dsp:txXfrm>
    </dsp:sp>
    <dsp:sp modelId="{323CB60E-7E2F-4BDB-8C8E-23C0E0010B77}">
      <dsp:nvSpPr>
        <dsp:cNvPr id="0" name=""/>
        <dsp:cNvSpPr/>
      </dsp:nvSpPr>
      <dsp:spPr>
        <a:xfrm>
          <a:off x="0" y="3106787"/>
          <a:ext cx="8229600" cy="716040"/>
        </a:xfrm>
        <a:prstGeom prst="roundRect">
          <a:avLst/>
        </a:prstGeom>
        <a:solidFill>
          <a:schemeClr val="accent3">
            <a:hueOff val="7201538"/>
            <a:satOff val="650"/>
            <a:lumOff val="-6905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Berlin Sans FB" panose="020E0602020502020306" pitchFamily="34" charset="0"/>
            </a:rPr>
            <a:t>Art</a:t>
          </a:r>
        </a:p>
      </dsp:txBody>
      <dsp:txXfrm>
        <a:off x="34954" y="3141741"/>
        <a:ext cx="8159692" cy="646132"/>
      </dsp:txXfrm>
    </dsp:sp>
    <dsp:sp modelId="{F873D594-3F20-4293-B2BD-D1AF7DA71D53}">
      <dsp:nvSpPr>
        <dsp:cNvPr id="0" name=""/>
        <dsp:cNvSpPr/>
      </dsp:nvSpPr>
      <dsp:spPr>
        <a:xfrm>
          <a:off x="0" y="3874667"/>
          <a:ext cx="8229600" cy="716040"/>
        </a:xfrm>
        <a:prstGeom prst="roundRect">
          <a:avLst/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Berlin Sans FB" panose="020E0602020502020306" pitchFamily="34" charset="0"/>
            </a:rPr>
            <a:t>Theatre / Drama</a:t>
          </a:r>
          <a:r>
            <a:rPr lang="en-US" sz="1800" kern="1200" dirty="0"/>
            <a:t> </a:t>
          </a:r>
        </a:p>
      </dsp:txBody>
      <dsp:txXfrm>
        <a:off x="34954" y="3909621"/>
        <a:ext cx="8159692" cy="6461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B264C3-C0A2-43BE-B4D9-3B3AD9AB83B2}">
      <dsp:nvSpPr>
        <dsp:cNvPr id="0" name=""/>
        <dsp:cNvSpPr/>
      </dsp:nvSpPr>
      <dsp:spPr>
        <a:xfrm>
          <a:off x="0" y="122795"/>
          <a:ext cx="8229600" cy="7794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Computer Science/Programming</a:t>
          </a:r>
        </a:p>
      </dsp:txBody>
      <dsp:txXfrm>
        <a:off x="38049" y="160844"/>
        <a:ext cx="8153502" cy="703341"/>
      </dsp:txXfrm>
    </dsp:sp>
    <dsp:sp modelId="{0EBEC86E-344B-4D9A-8826-FB0F6995D2CA}">
      <dsp:nvSpPr>
        <dsp:cNvPr id="0" name=""/>
        <dsp:cNvSpPr/>
      </dsp:nvSpPr>
      <dsp:spPr>
        <a:xfrm>
          <a:off x="0" y="872117"/>
          <a:ext cx="8229600" cy="779439"/>
        </a:xfrm>
        <a:prstGeom prst="roundRect">
          <a:avLst/>
        </a:prstGeom>
        <a:solidFill>
          <a:schemeClr val="accent2">
            <a:hueOff val="-3465164"/>
            <a:satOff val="3131"/>
            <a:lumOff val="354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Cosmetology</a:t>
          </a:r>
        </a:p>
      </dsp:txBody>
      <dsp:txXfrm>
        <a:off x="38049" y="910166"/>
        <a:ext cx="8153502" cy="703341"/>
      </dsp:txXfrm>
    </dsp:sp>
    <dsp:sp modelId="{C0286F7D-BF79-4151-BBD9-87252C5A1F19}">
      <dsp:nvSpPr>
        <dsp:cNvPr id="0" name=""/>
        <dsp:cNvSpPr/>
      </dsp:nvSpPr>
      <dsp:spPr>
        <a:xfrm>
          <a:off x="0" y="1706276"/>
          <a:ext cx="8229600" cy="779439"/>
        </a:xfrm>
        <a:prstGeom prst="roundRect">
          <a:avLst/>
        </a:prstGeom>
        <a:solidFill>
          <a:schemeClr val="accent2">
            <a:hueOff val="-6930327"/>
            <a:satOff val="6263"/>
            <a:lumOff val="707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Construction</a:t>
          </a:r>
        </a:p>
      </dsp:txBody>
      <dsp:txXfrm>
        <a:off x="38049" y="1744325"/>
        <a:ext cx="8153502" cy="703341"/>
      </dsp:txXfrm>
    </dsp:sp>
    <dsp:sp modelId="{EB504E6F-434E-4FE7-B2F8-9364BC158056}">
      <dsp:nvSpPr>
        <dsp:cNvPr id="0" name=""/>
        <dsp:cNvSpPr/>
      </dsp:nvSpPr>
      <dsp:spPr>
        <a:xfrm>
          <a:off x="0" y="2540436"/>
          <a:ext cx="8229600" cy="779439"/>
        </a:xfrm>
        <a:prstGeom prst="roundRect">
          <a:avLst/>
        </a:prstGeom>
        <a:solidFill>
          <a:schemeClr val="accent2">
            <a:hueOff val="-10395492"/>
            <a:satOff val="9394"/>
            <a:lumOff val="1061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Marketing/Sports Marketing</a:t>
          </a:r>
        </a:p>
      </dsp:txBody>
      <dsp:txXfrm>
        <a:off x="38049" y="2578485"/>
        <a:ext cx="8153502" cy="703341"/>
      </dsp:txXfrm>
    </dsp:sp>
    <dsp:sp modelId="{6F444DE6-2C35-43E8-B687-FDEE225D5ECC}">
      <dsp:nvSpPr>
        <dsp:cNvPr id="0" name=""/>
        <dsp:cNvSpPr/>
      </dsp:nvSpPr>
      <dsp:spPr>
        <a:xfrm>
          <a:off x="0" y="3316578"/>
          <a:ext cx="8229600" cy="779439"/>
        </a:xfrm>
        <a:prstGeom prst="roundRect">
          <a:avLst/>
        </a:prstGeom>
        <a:solidFill>
          <a:schemeClr val="accent2">
            <a:hueOff val="-13860655"/>
            <a:satOff val="12526"/>
            <a:lumOff val="1414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JROTC</a:t>
          </a:r>
        </a:p>
      </dsp:txBody>
      <dsp:txXfrm>
        <a:off x="38049" y="3354627"/>
        <a:ext cx="8153502" cy="703341"/>
      </dsp:txXfrm>
    </dsp:sp>
    <dsp:sp modelId="{40D7DAE5-3AE9-4DA9-B05F-92DD9ACE14B1}">
      <dsp:nvSpPr>
        <dsp:cNvPr id="0" name=""/>
        <dsp:cNvSpPr/>
      </dsp:nvSpPr>
      <dsp:spPr>
        <a:xfrm>
          <a:off x="0" y="4208754"/>
          <a:ext cx="8229600" cy="779439"/>
        </a:xfrm>
        <a:prstGeom prst="roundRect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Engineering</a:t>
          </a:r>
          <a:r>
            <a:rPr lang="en-US" sz="3200" b="1" kern="1200" dirty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r>
            <a:rPr lang="en-US" sz="3200" b="0" kern="1200" dirty="0">
              <a:solidFill>
                <a:schemeClr val="tx1"/>
              </a:solidFill>
              <a:latin typeface="Berlin Sans FB" panose="020E0602020502020306" pitchFamily="34" charset="0"/>
            </a:rPr>
            <a:t>/ Robotics</a:t>
          </a:r>
        </a:p>
      </dsp:txBody>
      <dsp:txXfrm>
        <a:off x="38049" y="4246803"/>
        <a:ext cx="8153502" cy="7033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BAF67-0837-48FB-9203-782886081209}">
      <dsp:nvSpPr>
        <dsp:cNvPr id="0" name=""/>
        <dsp:cNvSpPr/>
      </dsp:nvSpPr>
      <dsp:spPr>
        <a:xfrm>
          <a:off x="0" y="224092"/>
          <a:ext cx="3987998" cy="12374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>
              <a:solidFill>
                <a:schemeClr val="tx1"/>
              </a:solidFill>
              <a:latin typeface="Berlin Sans FB" panose="020E0602020502020306" pitchFamily="34" charset="0"/>
            </a:rPr>
            <a:t>Math options for students entering 9</a:t>
          </a:r>
          <a:r>
            <a:rPr lang="en-US" sz="2700" b="0" kern="1200" baseline="30000" dirty="0">
              <a:solidFill>
                <a:schemeClr val="tx1"/>
              </a:solidFill>
              <a:latin typeface="Berlin Sans FB" panose="020E0602020502020306" pitchFamily="34" charset="0"/>
            </a:rPr>
            <a:t>th</a:t>
          </a:r>
          <a:r>
            <a:rPr lang="en-US" sz="2700" b="0" kern="1200" dirty="0">
              <a:solidFill>
                <a:schemeClr val="tx1"/>
              </a:solidFill>
              <a:latin typeface="Berlin Sans FB" panose="020E0602020502020306" pitchFamily="34" charset="0"/>
            </a:rPr>
            <a:t> grade </a:t>
          </a:r>
          <a:r>
            <a:rPr lang="en-US" sz="2700" b="0" u="sng" kern="1200" dirty="0">
              <a:solidFill>
                <a:schemeClr val="tx1"/>
              </a:solidFill>
              <a:latin typeface="Berlin Sans FB" panose="020E0602020502020306" pitchFamily="34" charset="0"/>
            </a:rPr>
            <a:t>WITHOUT</a:t>
          </a:r>
          <a:r>
            <a:rPr lang="en-US" sz="2700" b="0" kern="1200" dirty="0">
              <a:solidFill>
                <a:schemeClr val="tx1"/>
              </a:solidFill>
              <a:latin typeface="Berlin Sans FB" panose="020E0602020502020306" pitchFamily="34" charset="0"/>
            </a:rPr>
            <a:t> Math credit</a:t>
          </a:r>
        </a:p>
      </dsp:txBody>
      <dsp:txXfrm>
        <a:off x="0" y="224092"/>
        <a:ext cx="3987998" cy="1237499"/>
      </dsp:txXfrm>
    </dsp:sp>
    <dsp:sp modelId="{49AE79B7-C047-4D92-A805-650234A28C4A}">
      <dsp:nvSpPr>
        <dsp:cNvPr id="0" name=""/>
        <dsp:cNvSpPr/>
      </dsp:nvSpPr>
      <dsp:spPr>
        <a:xfrm>
          <a:off x="1" y="1519115"/>
          <a:ext cx="3987998" cy="303871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US" sz="2800" b="0" kern="1200" dirty="0">
              <a:latin typeface="Berlin Sans FB" panose="020E0602020502020306" pitchFamily="34" charset="0"/>
            </a:rPr>
            <a:t>Algebra Concepts &amp; Connections on-level and Honors</a:t>
          </a:r>
          <a:endParaRPr lang="en-US" sz="2800" b="0" i="0" kern="1200" dirty="0">
            <a:latin typeface="Berlin Sans FB" panose="020E0602020502020306" pitchFamily="34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US" sz="2800" b="0" kern="1200" dirty="0">
              <a:latin typeface="Berlin Sans FB" panose="020E0602020502020306" pitchFamily="34" charset="0"/>
            </a:rPr>
            <a:t>Algebra C&amp;C Support* (Math 1 Support) *</a:t>
          </a:r>
          <a:r>
            <a:rPr lang="en-US" sz="2800" b="0" i="1" kern="1200" dirty="0">
              <a:latin typeface="Berlin Sans FB" panose="020E0602020502020306" pitchFamily="34" charset="0"/>
            </a:rPr>
            <a:t>Counts for Elective credit only</a:t>
          </a:r>
          <a:endParaRPr lang="en-US" sz="2800" b="0" i="0" kern="1200" dirty="0">
            <a:latin typeface="Berlin Sans FB" panose="020E0602020502020306" pitchFamily="34" charset="0"/>
          </a:endParaRPr>
        </a:p>
      </dsp:txBody>
      <dsp:txXfrm>
        <a:off x="1" y="1519115"/>
        <a:ext cx="3987998" cy="3038715"/>
      </dsp:txXfrm>
    </dsp:sp>
    <dsp:sp modelId="{F2E6B6ED-265E-4132-BF91-219DC461B0B8}">
      <dsp:nvSpPr>
        <dsp:cNvPr id="0" name=""/>
        <dsp:cNvSpPr/>
      </dsp:nvSpPr>
      <dsp:spPr>
        <a:xfrm>
          <a:off x="4546359" y="224092"/>
          <a:ext cx="3987998" cy="1237499"/>
        </a:xfrm>
        <a:prstGeom prst="rect">
          <a:avLst/>
        </a:prstGeom>
        <a:solidFill>
          <a:schemeClr val="accent5">
            <a:hueOff val="-3096518"/>
            <a:satOff val="31044"/>
            <a:lumOff val="-21569"/>
            <a:alphaOff val="0"/>
          </a:schemeClr>
        </a:solidFill>
        <a:ln w="48000" cap="flat" cmpd="thickThin" algn="ctr">
          <a:solidFill>
            <a:schemeClr val="accent5">
              <a:hueOff val="-3096518"/>
              <a:satOff val="31044"/>
              <a:lumOff val="-2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kern="1200" dirty="0">
              <a:solidFill>
                <a:schemeClr val="tx1"/>
              </a:solidFill>
              <a:latin typeface="Berlin Sans FB" panose="020E0602020502020306" pitchFamily="34" charset="0"/>
            </a:rPr>
            <a:t>Math options for students entering 9</a:t>
          </a:r>
          <a:r>
            <a:rPr lang="en-US" sz="2700" b="0" kern="1200" baseline="30000" dirty="0">
              <a:solidFill>
                <a:schemeClr val="tx1"/>
              </a:solidFill>
              <a:latin typeface="Berlin Sans FB" panose="020E0602020502020306" pitchFamily="34" charset="0"/>
            </a:rPr>
            <a:t>th</a:t>
          </a:r>
          <a:r>
            <a:rPr lang="en-US" sz="2700" b="0" kern="1200" dirty="0">
              <a:solidFill>
                <a:schemeClr val="tx1"/>
              </a:solidFill>
              <a:latin typeface="Berlin Sans FB" panose="020E0602020502020306" pitchFamily="34" charset="0"/>
            </a:rPr>
            <a:t> grade </a:t>
          </a:r>
          <a:r>
            <a:rPr lang="en-US" sz="2700" b="0" u="sng" kern="1200" dirty="0">
              <a:solidFill>
                <a:schemeClr val="tx1"/>
              </a:solidFill>
              <a:latin typeface="Berlin Sans FB" panose="020E0602020502020306" pitchFamily="34" charset="0"/>
            </a:rPr>
            <a:t>WITH</a:t>
          </a:r>
          <a:r>
            <a:rPr lang="en-US" sz="2700" b="0" kern="1200" dirty="0">
              <a:solidFill>
                <a:schemeClr val="tx1"/>
              </a:solidFill>
              <a:latin typeface="Berlin Sans FB" panose="020E0602020502020306" pitchFamily="34" charset="0"/>
            </a:rPr>
            <a:t> Math credit</a:t>
          </a:r>
        </a:p>
      </dsp:txBody>
      <dsp:txXfrm>
        <a:off x="4546359" y="224092"/>
        <a:ext cx="3987998" cy="1237499"/>
      </dsp:txXfrm>
    </dsp:sp>
    <dsp:sp modelId="{D5F10CD6-F922-4825-A2F6-B44048B64591}">
      <dsp:nvSpPr>
        <dsp:cNvPr id="0" name=""/>
        <dsp:cNvSpPr/>
      </dsp:nvSpPr>
      <dsp:spPr>
        <a:xfrm>
          <a:off x="4546359" y="1461592"/>
          <a:ext cx="3987998" cy="3038715"/>
        </a:xfrm>
        <a:prstGeom prst="rect">
          <a:avLst/>
        </a:prstGeom>
        <a:solidFill>
          <a:schemeClr val="accent5">
            <a:tint val="40000"/>
            <a:alpha val="90000"/>
            <a:hueOff val="-3632719"/>
            <a:satOff val="-3365"/>
            <a:lumOff val="-3109"/>
            <a:alphaOff val="0"/>
          </a:schemeClr>
        </a:solidFill>
        <a:ln w="48000" cap="flat" cmpd="thickThin" algn="ctr">
          <a:solidFill>
            <a:schemeClr val="accent5">
              <a:tint val="40000"/>
              <a:alpha val="90000"/>
              <a:hueOff val="-3632719"/>
              <a:satOff val="-3365"/>
              <a:lumOff val="-31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ts val="1800"/>
            </a:spcAft>
            <a:buChar char="•"/>
          </a:pPr>
          <a:r>
            <a:rPr lang="en-US" sz="2800" b="0" kern="1200" dirty="0">
              <a:latin typeface="Berlin Sans FB" panose="020E0602020502020306" pitchFamily="34" charset="0"/>
            </a:rPr>
            <a:t>Geometry Concepts &amp; Connections on level- and Honors</a:t>
          </a:r>
          <a:endParaRPr lang="en-US" sz="2800" b="0" i="0" kern="1200" dirty="0">
            <a:latin typeface="Berlin Sans FB" panose="020E0602020502020306" pitchFamily="34" charset="0"/>
          </a:endParaRPr>
        </a:p>
      </dsp:txBody>
      <dsp:txXfrm>
        <a:off x="4546359" y="1461592"/>
        <a:ext cx="3987998" cy="30387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6C62EA-79D3-415E-AEAF-3246B050C306}">
      <dsp:nvSpPr>
        <dsp:cNvPr id="0" name=""/>
        <dsp:cNvSpPr/>
      </dsp:nvSpPr>
      <dsp:spPr>
        <a:xfrm rot="10800000">
          <a:off x="1756567" y="488"/>
          <a:ext cx="6232779" cy="7466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242" tIns="106680" rIns="199136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Berlin Sans FB" panose="020E0602020502020306" pitchFamily="34" charset="0"/>
            </a:rPr>
            <a:t>Choose Realistic and Balanced Schedule</a:t>
          </a:r>
        </a:p>
      </dsp:txBody>
      <dsp:txXfrm rot="10800000">
        <a:off x="1943224" y="488"/>
        <a:ext cx="6046122" cy="746627"/>
      </dsp:txXfrm>
    </dsp:sp>
    <dsp:sp modelId="{C3083F9E-114E-42CF-84E1-AB35D8E145FE}">
      <dsp:nvSpPr>
        <dsp:cNvPr id="0" name=""/>
        <dsp:cNvSpPr/>
      </dsp:nvSpPr>
      <dsp:spPr>
        <a:xfrm>
          <a:off x="1383253" y="488"/>
          <a:ext cx="746627" cy="746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77206-678F-4EA0-B48A-11BA09BEB077}">
      <dsp:nvSpPr>
        <dsp:cNvPr id="0" name=""/>
        <dsp:cNvSpPr/>
      </dsp:nvSpPr>
      <dsp:spPr>
        <a:xfrm rot="10800000">
          <a:off x="1756567" y="969989"/>
          <a:ext cx="6232779" cy="7466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242" tIns="106680" rIns="199136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Berlin Sans FB" panose="020E0602020502020306" pitchFamily="34" charset="0"/>
            </a:rPr>
            <a:t>Have a plan of attack (GOALS)</a:t>
          </a:r>
        </a:p>
      </dsp:txBody>
      <dsp:txXfrm rot="10800000">
        <a:off x="1943224" y="969989"/>
        <a:ext cx="6046122" cy="746627"/>
      </dsp:txXfrm>
    </dsp:sp>
    <dsp:sp modelId="{9ADF4E37-524C-4658-A8EE-0ED4EDF20504}">
      <dsp:nvSpPr>
        <dsp:cNvPr id="0" name=""/>
        <dsp:cNvSpPr/>
      </dsp:nvSpPr>
      <dsp:spPr>
        <a:xfrm>
          <a:off x="1383253" y="969989"/>
          <a:ext cx="746627" cy="746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F9AF9-A7E2-450A-BE52-1863AC19628F}">
      <dsp:nvSpPr>
        <dsp:cNvPr id="0" name=""/>
        <dsp:cNvSpPr/>
      </dsp:nvSpPr>
      <dsp:spPr>
        <a:xfrm rot="10800000">
          <a:off x="1756567" y="1939490"/>
          <a:ext cx="6232779" cy="7466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242" tIns="106680" rIns="199136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Berlin Sans FB" panose="020E0602020502020306" pitchFamily="34" charset="0"/>
            </a:rPr>
            <a:t>Push yourself to be the best</a:t>
          </a:r>
        </a:p>
      </dsp:txBody>
      <dsp:txXfrm rot="10800000">
        <a:off x="1943224" y="1939490"/>
        <a:ext cx="6046122" cy="746627"/>
      </dsp:txXfrm>
    </dsp:sp>
    <dsp:sp modelId="{1DEFD127-DFED-4383-9A81-B08FF9737054}">
      <dsp:nvSpPr>
        <dsp:cNvPr id="0" name=""/>
        <dsp:cNvSpPr/>
      </dsp:nvSpPr>
      <dsp:spPr>
        <a:xfrm>
          <a:off x="1383253" y="1939490"/>
          <a:ext cx="746627" cy="746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A64C47-A16C-490F-BA27-BC62970D19D9}">
      <dsp:nvSpPr>
        <dsp:cNvPr id="0" name=""/>
        <dsp:cNvSpPr/>
      </dsp:nvSpPr>
      <dsp:spPr>
        <a:xfrm rot="10800000">
          <a:off x="1756567" y="2908992"/>
          <a:ext cx="6232779" cy="7466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242" tIns="106680" rIns="199136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Berlin Sans FB" panose="020E0602020502020306" pitchFamily="34" charset="0"/>
            </a:rPr>
            <a:t>Stay Involved or Get Involved</a:t>
          </a:r>
        </a:p>
      </dsp:txBody>
      <dsp:txXfrm rot="10800000">
        <a:off x="1943224" y="2908992"/>
        <a:ext cx="6046122" cy="746627"/>
      </dsp:txXfrm>
    </dsp:sp>
    <dsp:sp modelId="{F4547E7C-ACE5-457E-892A-78AB4A1D72E6}">
      <dsp:nvSpPr>
        <dsp:cNvPr id="0" name=""/>
        <dsp:cNvSpPr/>
      </dsp:nvSpPr>
      <dsp:spPr>
        <a:xfrm>
          <a:off x="1383253" y="2908992"/>
          <a:ext cx="746627" cy="746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F7E87-DACE-4369-A8EC-572D21312575}">
      <dsp:nvSpPr>
        <dsp:cNvPr id="0" name=""/>
        <dsp:cNvSpPr/>
      </dsp:nvSpPr>
      <dsp:spPr>
        <a:xfrm rot="10800000">
          <a:off x="1756567" y="3878493"/>
          <a:ext cx="6232779" cy="74662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242" tIns="106680" rIns="199136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Berlin Sans FB" panose="020E0602020502020306" pitchFamily="34" charset="0"/>
            </a:rPr>
            <a:t>Study! Study! Study!</a:t>
          </a:r>
        </a:p>
      </dsp:txBody>
      <dsp:txXfrm rot="10800000">
        <a:off x="1943224" y="3878493"/>
        <a:ext cx="6046122" cy="746627"/>
      </dsp:txXfrm>
    </dsp:sp>
    <dsp:sp modelId="{D80C3D63-A8B7-4E92-88FF-3C168534693C}">
      <dsp:nvSpPr>
        <dsp:cNvPr id="0" name=""/>
        <dsp:cNvSpPr/>
      </dsp:nvSpPr>
      <dsp:spPr>
        <a:xfrm>
          <a:off x="1383253" y="3878493"/>
          <a:ext cx="746627" cy="746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2C6751-0C64-AFA0-E508-2A7BE3C331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571F3-2975-D7B1-6C4A-696EE52809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D276E6-3C49-4B94-90B6-A92F7A004504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2BE84-7739-E544-7D72-21198E5C5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F8BD39-25A0-310C-A217-67E6AF2EAD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916197-CB0C-4189-BE7B-61BE4E7C22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2FEB02-1E13-7A17-0DC0-44EDF11F58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BB8046-3ED1-5ACE-53BA-E69A1B2858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E1CEA2-4E74-4597-AB0B-D1D17DE36EF6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7F25337-47A8-98B1-6DEA-A2F2FB182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3EBB451-0F26-5468-0941-207A8EF81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67530-7637-D979-9605-2532FAE948A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3130D-4B6C-3B7F-C06E-09385743CA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BC82BE-0004-4DCC-A8E9-4DD117EBC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6E5E062B-0D45-834E-A969-AE12A54D3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DC3A816D-1B4E-C3F7-9EF2-0E97B67F2E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C8931C95-0FF8-C45A-2B7A-F0D87E9BB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C0FAA9-27FB-499E-8383-BE97F59E5A2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DBD61B2D-6EF9-3226-E209-38C2BCD5E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569BE26-5931-F0CE-1DDF-A9E03DF55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DF282570-7EBE-89FD-EA89-BA32C4CD15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3FE770-0946-425A-B273-2373103F0CED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D04B0-B86F-CA42-8753-96F66DE3D210}"/>
              </a:ext>
            </a:extLst>
          </p:cNvPr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2AA811-61FB-E0A8-8004-34F3EF3E49BF}"/>
              </a:ext>
            </a:extLst>
          </p:cNvPr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64A699E-4ED8-D6F7-E436-E7FBA649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48979-3A19-41DD-9083-1FFAAADB8AB7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FB485D7-3C91-3C22-7DCA-5266EFB4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F7C62FF-1E65-EC7A-928A-7B6CD59A5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D3E63C9-9B95-446C-AB59-284C516386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957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514BD-5C73-C64E-493C-C4BE1CEF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62EA-68D6-4990-8480-9DDD40A366FB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6B9CF-9409-83BA-7B82-2AC80462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19D57-3735-3A61-0DF6-95857BF51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CB12B-803E-449A-9B2E-079E88B2B0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52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17366E-E8A8-0063-25B1-1C42726D56DD}"/>
              </a:ext>
            </a:extLst>
          </p:cNvPr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4A2E88-11F8-AE4B-478D-D775F7E6D762}"/>
              </a:ext>
            </a:extLst>
          </p:cNvPr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9C5A6D7-3471-4FE7-82A2-BCABC33F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4252E-2187-42C9-81E7-47AF6CFE0663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B2B446D-C2B3-6ACC-54B2-D4423B660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3626DDB-070D-E41D-B534-14B4D2957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CF02F-FFB2-48E2-9684-E06EDC02E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98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913EB-7033-930D-11FC-9F3C32B8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068AA-8293-47DB-B28A-4127BCD91D40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82EB0-4A31-244F-C38A-FBA250B2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39F54-F63D-5261-DD04-414F07D4A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CA19E-F07D-432C-AD7C-44F5DEA23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69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D7E483-E47B-ABF6-68C7-AA552AD859D4}"/>
              </a:ext>
            </a:extLst>
          </p:cNvPr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5D2ADB-B5B5-903D-FB5F-F4D977A3574C}"/>
              </a:ext>
            </a:extLst>
          </p:cNvPr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3293AF4-4D57-00AF-8F72-BE4ABC02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BD268-4C4E-4C2B-9536-AA39A6B11F46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FF8B036-E52A-0B0C-7492-45E9B932A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08B361-1691-7C81-A40B-C585C1AC9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BD7A5E4-CD75-41EE-BD01-F6AE63172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301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5B378D-B38C-D504-0814-349AB78C7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F0985-D8BC-42F4-AC4E-97EF9FFF6233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544C69-7D22-01DC-C8A7-9E993ED5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8A5129-A3D7-3848-CC49-89639ECF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91DEF-7BC5-4A99-94DF-694A4D8405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15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D5A00-461D-CE01-B7C3-C22F66D1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97025-2FAF-4872-B6EE-7DD9FD86CC57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7E6E11B-E25B-6868-3458-34AD4B0FF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F2B323-4754-EBEB-DFE8-37E7A5C5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87F70-F440-45BC-8983-539A57D29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58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9C8E029-2FFF-7FDF-06BA-4605CDE23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446DD-6A22-4421-BF5B-7FA81ED7DF81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07D2886-642C-B8D6-0E91-7B7CAD481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B631F08-8F62-981F-2EF0-FD099AB5B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9E2B3-19B6-4318-907C-CB81B18742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78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DFB7C3-0F9B-C932-9B93-59BBEF0F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220CD-E983-4BF9-B83B-0C77BC0005E5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E61780-5179-558E-581A-67DFACE4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D5E49-788A-DC0A-D32D-554C4268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B1612-CA8E-4062-90E3-9CD69BF7B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795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47A55C-944B-2779-B718-C2553C83C28E}"/>
              </a:ext>
            </a:extLst>
          </p:cNvPr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12C4E8-D00C-1E26-26EF-257AD46801E5}"/>
              </a:ext>
            </a:extLst>
          </p:cNvPr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E77DC4CE-5E36-7616-BB15-AEAE2F51B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A5160-1344-4CA4-A9F6-9C7B9EE71EB1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0778489-07DF-7367-8EEF-76A37162D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0178A4C-505A-9B8E-4C3E-BB35143E9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301E6-BD7F-4430-A778-1BB15DEDF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83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5FCC8C-6C49-F2C0-80D5-A621CDA497DD}"/>
              </a:ext>
            </a:extLst>
          </p:cNvPr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F83C8B-E6CA-2D01-3CF6-72334A4055BF}"/>
              </a:ext>
            </a:extLst>
          </p:cNvPr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EE8104DC-30C6-248C-D6E0-B3057D7D6D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6E234-00F2-4629-837A-891F06588DA8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6F603E9-DC95-EBAB-BA8F-565C661B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A26E7CE-3ADE-7365-848D-DDC4ABDE7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1C7C1-0E29-4E3A-9371-8F4447315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6642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DEEA8BD-BA82-D68D-5751-8B21ED1F2A9D}"/>
              </a:ext>
            </a:extLst>
          </p:cNvPr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9539DA-6442-A0EB-1E03-F5237052D5FC}"/>
              </a:ext>
            </a:extLst>
          </p:cNvPr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E66EB2-48EF-3095-A497-D016485CA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E9239A80-5D28-1601-CBA4-331EB32A74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60D74-78BC-C959-8976-4A095A6AD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A4F2EA9-32BC-4C6F-AC9D-04AFDB08FE87}" type="datetimeFigureOut">
              <a:rPr lang="en-US"/>
              <a:pPr>
                <a:defRPr/>
              </a:pPr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3D076-DEF8-32A5-41B9-066AB5FBC5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EE40A-1AC0-A261-EEF6-727AD2DDB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pPr>
              <a:defRPr/>
            </a:pPr>
            <a:fld id="{283501CC-9ADE-42FE-9A8D-1780A357D5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  <p:sldLayoutId id="2147484381" r:id="rId2"/>
    <p:sldLayoutId id="2147484387" r:id="rId3"/>
    <p:sldLayoutId id="2147484382" r:id="rId4"/>
    <p:sldLayoutId id="2147484383" r:id="rId5"/>
    <p:sldLayoutId id="2147484384" r:id="rId6"/>
    <p:sldLayoutId id="2147484388" r:id="rId7"/>
    <p:sldLayoutId id="2147484389" r:id="rId8"/>
    <p:sldLayoutId id="2147484390" r:id="rId9"/>
    <p:sldLayoutId id="2147484385" r:id="rId10"/>
    <p:sldLayoutId id="21474843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7BF61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7BF616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738AC8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trakovae@fultonschools.org" TargetMode="External"/><Relationship Id="rId2" Type="http://schemas.openxmlformats.org/officeDocument/2006/relationships/hyperlink" Target="mailto:garritye@fultonschools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kouns@fultonschools.or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7.wm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forms.office.com/r/Z6118Vpe9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55F3E-E0DD-0D6B-7B79-286798E606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Class of 2030</a:t>
            </a:r>
            <a:br>
              <a:rPr lang="en-US" dirty="0">
                <a:solidFill>
                  <a:srgbClr val="009900"/>
                </a:solidFill>
                <a:latin typeface="Berlin Sans FB" panose="020E0602020502020306" pitchFamily="34" charset="0"/>
              </a:rPr>
            </a:br>
            <a:endParaRPr lang="en-US" dirty="0">
              <a:solidFill>
                <a:srgbClr val="009900"/>
              </a:solidFill>
              <a:latin typeface="Berlin Sans FB" panose="020E0602020502020306" pitchFamily="34" charset="0"/>
            </a:endParaRPr>
          </a:p>
        </p:txBody>
      </p:sp>
      <p:sp>
        <p:nvSpPr>
          <p:cNvPr id="10243" name="Subtitle 2">
            <a:extLst>
              <a:ext uri="{FF2B5EF4-FFF2-40B4-BE49-F238E27FC236}">
                <a16:creationId xmlns:a16="http://schemas.microsoft.com/office/drawing/2014/main" id="{90C61F9C-7644-1801-F225-604324B88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pPr eaLnBrk="1" hangingPunct="1"/>
            <a:r>
              <a:rPr lang="en-US" altLang="en-US" sz="4400">
                <a:latin typeface="Berlin Sans FB" panose="020E0602020502020306" pitchFamily="34" charset="0"/>
              </a:rPr>
              <a:t>ROSWELL HIGH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9D3-D589-4CF7-4E60-268E793CA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5448"/>
            <a:ext cx="8534400" cy="1252728"/>
          </a:xfrm>
        </p:spPr>
        <p:txBody>
          <a:bodyPr/>
          <a:lstStyle/>
          <a:p>
            <a:pPr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Credit Recovery Options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7E202FF8-07B9-3471-CF43-96F82C2D6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63688"/>
            <a:ext cx="8382000" cy="513873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altLang="en-US" sz="3600" dirty="0">
                <a:latin typeface="Berlin Sans FB" panose="020E0602020502020306" pitchFamily="34" charset="0"/>
              </a:rPr>
              <a:t>What happens when a student fails a class?</a:t>
            </a:r>
          </a:p>
          <a:p>
            <a:pPr>
              <a:defRPr/>
            </a:pPr>
            <a:r>
              <a:rPr lang="en-US" altLang="en-US" sz="3000" b="1" dirty="0">
                <a:latin typeface="Berlin Sans FB" panose="020E0602020502020306" pitchFamily="34" charset="0"/>
              </a:rPr>
              <a:t>Recovery Lab </a:t>
            </a:r>
            <a:r>
              <a:rPr lang="en-US" altLang="en-US" sz="3000" dirty="0">
                <a:latin typeface="Berlin Sans FB" panose="020E0602020502020306" pitchFamily="34" charset="0"/>
              </a:rPr>
              <a:t>– Fulton Credit Recovery – free during the school day</a:t>
            </a:r>
          </a:p>
          <a:p>
            <a:pPr>
              <a:defRPr/>
            </a:pPr>
            <a:r>
              <a:rPr lang="en-US" altLang="en-US" sz="3000" b="1" dirty="0">
                <a:latin typeface="Berlin Sans FB" panose="020E0602020502020306" pitchFamily="34" charset="0"/>
              </a:rPr>
              <a:t>Fulton Virtual School </a:t>
            </a:r>
            <a:r>
              <a:rPr lang="en-US" altLang="en-US" sz="3000" dirty="0">
                <a:latin typeface="Berlin Sans FB" panose="020E0602020502020306" pitchFamily="34" charset="0"/>
              </a:rPr>
              <a:t>– cost is $225 outside of school day, $180 for free/reduced lunch students</a:t>
            </a:r>
          </a:p>
          <a:p>
            <a:pPr>
              <a:defRPr/>
            </a:pPr>
            <a:r>
              <a:rPr lang="en-US" altLang="en-US" sz="3000" b="1" dirty="0">
                <a:latin typeface="Berlin Sans FB" panose="020E0602020502020306" pitchFamily="34" charset="0"/>
              </a:rPr>
              <a:t>Georgia Virtual School </a:t>
            </a:r>
            <a:r>
              <a:rPr lang="en-US" altLang="en-US" sz="3000" dirty="0">
                <a:latin typeface="Berlin Sans FB" panose="020E0602020502020306" pitchFamily="34" charset="0"/>
              </a:rPr>
              <a:t>– cost is $250 outside of school day, $180 for free/reduced lunch students</a:t>
            </a:r>
          </a:p>
          <a:p>
            <a:pPr>
              <a:defRPr/>
            </a:pPr>
            <a:r>
              <a:rPr lang="en-US" altLang="en-US" sz="3000" b="1" dirty="0">
                <a:latin typeface="Berlin Sans FB" panose="020E0602020502020306" pitchFamily="34" charset="0"/>
              </a:rPr>
              <a:t>Summer School </a:t>
            </a:r>
            <a:r>
              <a:rPr lang="en-US" altLang="en-US" sz="3000" dirty="0">
                <a:latin typeface="Berlin Sans FB" panose="020E0602020502020306" pitchFamily="34" charset="0"/>
              </a:rPr>
              <a:t>– Free</a:t>
            </a:r>
          </a:p>
        </p:txBody>
      </p:sp>
      <p:pic>
        <p:nvPicPr>
          <p:cNvPr id="21508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56832377-EC40-DE18-4F79-2146EF4523A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A932E-6FF6-148B-1CF2-4020B04E6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Instructional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D2E64-0597-AB40-36B5-7AC93E1E8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600" y="5943600"/>
            <a:ext cx="9372600" cy="914400"/>
          </a:xfrm>
        </p:spPr>
        <p:txBody>
          <a:bodyPr rtlCol="0">
            <a:normAutofit fontScale="47500" lnSpcReduction="20000"/>
          </a:bodyPr>
          <a:lstStyle/>
          <a:p>
            <a:pPr marL="438912" indent="-320040" algn="ctr" eaLnBrk="1" fontAlgn="auto" hangingPunct="1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Font typeface="Wingdings 2"/>
              <a:buNone/>
              <a:defRPr/>
            </a:pPr>
            <a:r>
              <a:rPr lang="en-US" sz="8700" u="sng" dirty="0">
                <a:latin typeface="Berlin Sans FB" panose="020E0602020502020306" pitchFamily="34" charset="0"/>
              </a:rPr>
              <a:t>Balance</a:t>
            </a:r>
            <a:r>
              <a:rPr lang="en-US" sz="8700" dirty="0">
                <a:latin typeface="Berlin Sans FB" panose="020E0602020502020306" pitchFamily="34" charset="0"/>
              </a:rPr>
              <a:t> </a:t>
            </a:r>
            <a:r>
              <a:rPr lang="en-US" dirty="0"/>
              <a:t>  </a:t>
            </a:r>
          </a:p>
          <a:p>
            <a:pPr marL="731520" lvl="1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/>
              <a:buChar char=""/>
              <a:defRPr/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102657A-81E4-C24B-8CCD-4A7679D97428}"/>
              </a:ext>
            </a:extLst>
          </p:cNvPr>
          <p:cNvGraphicFramePr/>
          <p:nvPr/>
        </p:nvGraphicFramePr>
        <p:xfrm>
          <a:off x="152400" y="1524000"/>
          <a:ext cx="8839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3" name="TextBox 17">
            <a:extLst>
              <a:ext uri="{FF2B5EF4-FFF2-40B4-BE49-F238E27FC236}">
                <a16:creationId xmlns:a16="http://schemas.microsoft.com/office/drawing/2014/main" id="{17F39F4B-4FAA-B72F-9008-C74A68229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257800"/>
            <a:ext cx="46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chemeClr val="accent1"/>
              </a:buClr>
              <a:buSzPct val="80000"/>
              <a:buFont typeface="Wingdings 2" panose="05020102010507070707" pitchFamily="18" charset="2"/>
              <a:buChar char=""/>
              <a:defRPr sz="32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Char char=""/>
              <a:defRPr sz="28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EB80A"/>
              </a:buClr>
              <a:buFont typeface="Arial" panose="020B0604020202020204" pitchFamily="34" charset="0"/>
              <a:buChar char="▪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ADDC"/>
              </a:buClr>
              <a:buFont typeface="Arial" panose="020B0604020202020204" pitchFamily="34" charset="0"/>
              <a:buChar char="▪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38AC8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38AC8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38AC8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38AC8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38AC8"/>
              </a:buClr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en-US" altLang="en-US" sz="1800"/>
              <a:t>             </a:t>
            </a:r>
          </a:p>
        </p:txBody>
      </p:sp>
      <p:pic>
        <p:nvPicPr>
          <p:cNvPr id="22534" name="Picture 2" descr="C:\Program Files\Microsoft Office XP\Media\CntCD1\ClipArt8\j0350088.wmf">
            <a:extLst>
              <a:ext uri="{FF2B5EF4-FFF2-40B4-BE49-F238E27FC236}">
                <a16:creationId xmlns:a16="http://schemas.microsoft.com/office/drawing/2014/main" id="{1302702F-53E8-0E04-A4BA-20DD9BD48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463" y="5026025"/>
            <a:ext cx="7270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E4261AE2-F6CF-F231-1C24-38C5C65005D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B4F8B-C151-8BE9-5E51-7E60EBEB6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Specialized Supports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7CD26-9797-BF5C-F474-A6527C4C1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0260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en-US" sz="2800" b="1" dirty="0"/>
              <a:t>Students with IEPs</a:t>
            </a:r>
          </a:p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2800" b="1" dirty="0"/>
              <a:t>	Ellen Garrity, IST</a:t>
            </a:r>
          </a:p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2800" b="1" dirty="0"/>
              <a:t>	</a:t>
            </a:r>
            <a:r>
              <a:rPr lang="en-US" sz="2800" b="1" dirty="0">
                <a:hlinkClick r:id="rId2"/>
              </a:rPr>
              <a:t>garritye@fultonschools.org</a:t>
            </a:r>
            <a:endParaRPr lang="en-US" sz="2800" b="1" dirty="0"/>
          </a:p>
          <a:p>
            <a:pPr marL="119062" indent="0">
              <a:buFont typeface="Wingdings 2" panose="05020102010507070707" pitchFamily="18" charset="2"/>
              <a:buNone/>
              <a:defRPr/>
            </a:pPr>
            <a:endParaRPr lang="en-US" b="1" dirty="0"/>
          </a:p>
          <a:p>
            <a:pPr>
              <a:defRPr/>
            </a:pPr>
            <a:r>
              <a:rPr lang="en-US" sz="2800" b="1" dirty="0"/>
              <a:t>Students with 504 Plans</a:t>
            </a:r>
          </a:p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2800" b="1" dirty="0"/>
              <a:t>	Yvette Thomas, 504 Coordinator 	</a:t>
            </a:r>
            <a:r>
              <a:rPr lang="en-US" sz="2800" b="1" dirty="0">
                <a:hlinkClick r:id="rId3"/>
              </a:rPr>
              <a:t>thomasy@fultonschools.org</a:t>
            </a:r>
            <a:endParaRPr lang="en-US" sz="2800" b="1" dirty="0"/>
          </a:p>
          <a:p>
            <a:pPr marL="119062" indent="0">
              <a:buFont typeface="Wingdings 2" panose="05020102010507070707" pitchFamily="18" charset="2"/>
              <a:buNone/>
              <a:defRPr/>
            </a:pPr>
            <a:endParaRPr lang="en-US" sz="2800" b="1" dirty="0"/>
          </a:p>
          <a:p>
            <a:pPr>
              <a:defRPr/>
            </a:pPr>
            <a:r>
              <a:rPr lang="en-US" sz="2800" b="1" dirty="0"/>
              <a:t>Students identified as Gifted (TAG)</a:t>
            </a:r>
          </a:p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2800" b="1" dirty="0"/>
              <a:t>          Laura Kouns, TAG dept chair</a:t>
            </a:r>
          </a:p>
          <a:p>
            <a:pPr marL="766763" lvl="2" indent="0">
              <a:buFont typeface="Arial" panose="020B0604020202020204" pitchFamily="34" charset="0"/>
              <a:buNone/>
              <a:defRPr/>
            </a:pPr>
            <a:r>
              <a:rPr lang="en-US" sz="2800" b="1" dirty="0">
                <a:hlinkClick r:id="rId4"/>
              </a:rPr>
              <a:t> kouns@fultonschools.org</a:t>
            </a:r>
            <a:endParaRPr lang="en-US" sz="2800" dirty="0"/>
          </a:p>
        </p:txBody>
      </p:sp>
      <p:pic>
        <p:nvPicPr>
          <p:cNvPr id="23556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DB7256E8-DD51-9475-3ACC-3F5FC8A1AD8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9379-7000-B552-10C9-4D3BC765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RHS Gifted Services (TAG</a:t>
            </a: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)</a:t>
            </a:r>
            <a:endParaRPr lang="en-US" sz="5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7E042F-8C45-74D2-E62D-7C75D4D1E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805492"/>
              </p:ext>
            </p:extLst>
          </p:nvPr>
        </p:nvGraphicFramePr>
        <p:xfrm>
          <a:off x="228600" y="1981200"/>
          <a:ext cx="8686799" cy="4246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3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2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5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Students in Feeder</a:t>
                      </a:r>
                    </a:p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Middle School TAG</a:t>
                      </a:r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Students </a:t>
                      </a:r>
                      <a:r>
                        <a:rPr lang="en-US" sz="1800" b="1" i="0" u="sng" dirty="0">
                          <a:solidFill>
                            <a:schemeClr val="tx1"/>
                          </a:solidFill>
                          <a:latin typeface="+mn-lt"/>
                        </a:rPr>
                        <a:t>NOT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 in Feeder</a:t>
                      </a:r>
                    </a:p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Middle School TAG</a:t>
                      </a:r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All Students</a:t>
                      </a:r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67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dirty="0"/>
                        <a:t>Automatically eligible in HS if from a feeder school</a:t>
                      </a:r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dirty="0"/>
                        <a:t>Please email Department Chair Laura Kouns </a:t>
                      </a:r>
                      <a:r>
                        <a:rPr lang="en-US" sz="1600" b="1" dirty="0"/>
                        <a:t>(kouns@fultonschools.org)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800" dirty="0"/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dirty="0"/>
                        <a:t>Screened every semester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800" dirty="0"/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8915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dirty="0"/>
                        <a:t>Take part in 9</a:t>
                      </a:r>
                      <a:r>
                        <a:rPr lang="en-US" sz="1800" b="1" baseline="30000" dirty="0"/>
                        <a:t>th</a:t>
                      </a:r>
                      <a:r>
                        <a:rPr lang="en-US" sz="1800" b="1" dirty="0"/>
                        <a:t> grade TAG advisement during freshman year</a:t>
                      </a:r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dirty="0"/>
                        <a:t>Sometimes eligible without further testing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en-US" sz="1800" dirty="0"/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dirty="0"/>
                        <a:t>Can enroll in honors and AP classes</a:t>
                      </a:r>
                    </a:p>
                    <a:p>
                      <a:endParaRPr lang="en-US" sz="1800" dirty="0"/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8915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800" b="1" dirty="0"/>
                        <a:t>Can register for 9</a:t>
                      </a:r>
                      <a:r>
                        <a:rPr lang="en-US" sz="1800" b="1" baseline="30000" dirty="0"/>
                        <a:t>th</a:t>
                      </a:r>
                      <a:r>
                        <a:rPr lang="en-US" sz="1800" b="1" dirty="0"/>
                        <a:t> grade TAG Directed Study as an elective</a:t>
                      </a:r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1800" b="1" dirty="0"/>
                        <a:t>May be referred for TAG testing with eligible data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en-US" sz="1800" dirty="0"/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6" marB="4571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2D05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56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4601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4DEE54E0-086B-772A-2B15-AF0AAB309C4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31B05-FAE0-D4C8-CE38-1071B2BB8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World Languages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9F0C460-1163-0B3F-CC75-6C010BAC5E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718115"/>
              </p:ext>
            </p:extLst>
          </p:nvPr>
        </p:nvGraphicFramePr>
        <p:xfrm>
          <a:off x="533400" y="1484319"/>
          <a:ext cx="8001000" cy="4230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5604" name="Group 4">
            <a:extLst>
              <a:ext uri="{FF2B5EF4-FFF2-40B4-BE49-F238E27FC236}">
                <a16:creationId xmlns:a16="http://schemas.microsoft.com/office/drawing/2014/main" id="{52011A2C-16E7-66C9-D215-98AE6B1B8A78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5715000"/>
            <a:ext cx="8991600" cy="830263"/>
            <a:chOff x="2312804" y="2948825"/>
            <a:chExt cx="5916795" cy="98294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60DB933-CA42-DD5F-78B9-835FB637032A}"/>
                </a:ext>
              </a:extLst>
            </p:cNvPr>
            <p:cNvSpPr/>
            <p:nvPr/>
          </p:nvSpPr>
          <p:spPr>
            <a:xfrm>
              <a:off x="2312804" y="2948825"/>
              <a:ext cx="5916795" cy="982941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3AE9E78-EE4C-F4D1-3C75-65749E16C0F3}"/>
                </a:ext>
              </a:extLst>
            </p:cNvPr>
            <p:cNvSpPr/>
            <p:nvPr/>
          </p:nvSpPr>
          <p:spPr>
            <a:xfrm>
              <a:off x="2312804" y="3039038"/>
              <a:ext cx="5916795" cy="892728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95250" tIns="95250" rIns="95250" bIns="95250" spcCol="1270" anchor="ctr"/>
            <a:lstStyle/>
            <a:p>
              <a:pPr algn="ctr" defTabSz="111125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dirty="0">
                  <a:latin typeface="Berlin Sans FB" panose="020E0602020502020306" pitchFamily="34" charset="0"/>
                </a:rPr>
                <a:t>Honors courses exist in level II and higher </a:t>
              </a:r>
            </a:p>
          </p:txBody>
        </p:sp>
      </p:grpSp>
      <p:pic>
        <p:nvPicPr>
          <p:cNvPr id="25605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4CBCC2E7-A9DC-A25D-9B3A-64A755E3C7B7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CABDF-A53A-0290-FA2C-5603A0CF2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Fine Arts</a:t>
            </a:r>
            <a:endParaRPr lang="en-US" sz="5400" b="0" dirty="0">
              <a:solidFill>
                <a:schemeClr val="accent1">
                  <a:satMod val="150000"/>
                </a:schemeClr>
              </a:solidFill>
              <a:latin typeface="Berlin Sans FB" panose="020E0602020502020306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28DEC8-36F1-E275-4EB4-FE10116C37F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628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15845600-9C0F-EEB9-607F-3339B736718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B2F1-B94C-D725-F240-0398C9CDE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Career Tech Pathways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E5B26A8-67CB-98FD-8801-B87C26646C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67402"/>
              </p:ext>
            </p:extLst>
          </p:nvPr>
        </p:nvGraphicFramePr>
        <p:xfrm>
          <a:off x="457200" y="1676401"/>
          <a:ext cx="8229600" cy="5026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7652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ACB6E7E0-2907-A288-3ED2-D8D4BD33416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60480-057F-911D-62CD-82AE5BECC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Sample 4-Year Plan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F05774-EDFB-CFC0-33B5-BDC5607DAA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589708"/>
              </p:ext>
            </p:extLst>
          </p:nvPr>
        </p:nvGraphicFramePr>
        <p:xfrm>
          <a:off x="0" y="1447800"/>
          <a:ext cx="9372600" cy="576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4" marB="45724"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9</a:t>
                      </a:r>
                      <a:r>
                        <a:rPr lang="en-US" sz="2800" b="0" baseline="3000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th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 Grade</a:t>
                      </a:r>
                    </a:p>
                  </a:txBody>
                  <a:tcPr marT="45724" marB="45724"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10</a:t>
                      </a:r>
                      <a:r>
                        <a:rPr lang="en-US" sz="2800" b="0" baseline="3000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th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 Grade</a:t>
                      </a:r>
                    </a:p>
                  </a:txBody>
                  <a:tcPr marT="45724" marB="45724"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11</a:t>
                      </a:r>
                      <a:r>
                        <a:rPr lang="en-US" sz="2800" b="0" baseline="3000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th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 Grade</a:t>
                      </a:r>
                    </a:p>
                  </a:txBody>
                  <a:tcPr marT="45724" marB="45724"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12</a:t>
                      </a:r>
                      <a:r>
                        <a:rPr lang="en-US" sz="2800" b="0" baseline="3000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th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 Grade</a:t>
                      </a:r>
                    </a:p>
                  </a:txBody>
                  <a:tcPr marT="45724" marB="45724"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17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English (4)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English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English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English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English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17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Math (4)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Math (1)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Math (1)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Math (1)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Math (1)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117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Science (4)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Science</a:t>
                      </a:r>
                      <a:r>
                        <a:rPr lang="en-US" sz="1900" b="0" baseline="0" dirty="0">
                          <a:latin typeface="Berlin Sans FB" panose="020E0602020502020306" pitchFamily="34" charset="0"/>
                        </a:rPr>
                        <a:t> (1)</a:t>
                      </a:r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Science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Science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Science (1)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9684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Social Studies (3)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World</a:t>
                      </a:r>
                      <a:r>
                        <a:rPr lang="en-US" sz="1900" b="0" baseline="0" dirty="0">
                          <a:latin typeface="Berlin Sans FB" panose="020E0602020502020306" pitchFamily="34" charset="0"/>
                        </a:rPr>
                        <a:t> History (1)</a:t>
                      </a:r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US History (1)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Economics (0.5)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American Government (0.5)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117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Health (0.5)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Health (0.5)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803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Personal Fitness (0.5)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Personal Fitness (0.5)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6859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CTAE/World Language/Fine Arts (3)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Language (1.0)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Language (1.0)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Language (1.0)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Language (1.0)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117"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Electives (4)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Band (1.0)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Band (1.0)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Band (1.0)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Band (1.0)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117">
                <a:tc>
                  <a:txBody>
                    <a:bodyPr/>
                    <a:lstStyle/>
                    <a:p>
                      <a:pPr algn="ctr"/>
                      <a:r>
                        <a:rPr lang="en-US" sz="1900" b="0" dirty="0">
                          <a:latin typeface="Berlin Sans FB" panose="020E0602020502020306" pitchFamily="34" charset="0"/>
                        </a:rPr>
                        <a:t>23</a:t>
                      </a:r>
                      <a:r>
                        <a:rPr lang="en-US" sz="1900" b="0" baseline="0" dirty="0">
                          <a:latin typeface="Berlin Sans FB" panose="020E0602020502020306" pitchFamily="34" charset="0"/>
                        </a:rPr>
                        <a:t> Credits</a:t>
                      </a:r>
                      <a:endParaRPr lang="en-US" sz="1900" b="0" dirty="0">
                        <a:latin typeface="Berlin Sans FB" panose="020E0602020502020306" pitchFamily="34" charset="0"/>
                      </a:endParaRP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Berlin Sans FB" panose="020E0602020502020306" pitchFamily="34" charset="0"/>
                        </a:rPr>
                        <a:t>6 credits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Berlin Sans FB" panose="020E0602020502020306" pitchFamily="34" charset="0"/>
                        </a:rPr>
                        <a:t>6 credits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Berlin Sans FB" panose="020E0602020502020306" pitchFamily="34" charset="0"/>
                        </a:rPr>
                        <a:t>6 credits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Berlin Sans FB" panose="020E0602020502020306" pitchFamily="34" charset="0"/>
                        </a:rPr>
                        <a:t>6 credits</a:t>
                      </a:r>
                    </a:p>
                  </a:txBody>
                  <a:tcPr marT="45724" marB="4572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28743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EE430C5E-930B-A7CC-D05C-0AEAA379915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96D81-E0BB-56CE-97CB-A6647C678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19200" y="152400"/>
            <a:ext cx="9906000" cy="1251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Typical 9</a:t>
            </a:r>
            <a:r>
              <a:rPr lang="en-US" sz="5400" b="0" baseline="30000" dirty="0">
                <a:solidFill>
                  <a:srgbClr val="009900"/>
                </a:solidFill>
                <a:latin typeface="Berlin Sans FB" panose="020E0602020502020306" pitchFamily="34" charset="0"/>
              </a:rPr>
              <a:t>th</a:t>
            </a: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 Grade Classes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4744F9-A22F-313A-CD6A-511A78095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98625"/>
            <a:ext cx="4192588" cy="71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F9FF9-3346-BC70-6CF5-5BA7FF7D3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49513"/>
            <a:ext cx="4192588" cy="3951287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Literature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Math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Science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Health (0.5 credit) </a:t>
            </a:r>
            <a:r>
              <a:rPr lang="en-US" sz="2800" dirty="0"/>
              <a:t> 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9FB09F-4C8D-E8A4-1CDD-02EB2B190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698625"/>
            <a:ext cx="4041775" cy="7159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CHOICES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53828-485B-9C71-E6E5-E57203D7A0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449513"/>
            <a:ext cx="4041775" cy="3951287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2.5 Credits</a:t>
            </a:r>
          </a:p>
        </p:txBody>
      </p:sp>
      <p:pic>
        <p:nvPicPr>
          <p:cNvPr id="29703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8F8AAFF1-C88D-62C3-9915-35DFDFCEADE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2" descr="C:\Documents and Settings\caplinger\Local Settings\Temporary Internet Files\Content.IE5\11E3XPPX\MC900056793[1].wmf">
            <a:extLst>
              <a:ext uri="{FF2B5EF4-FFF2-40B4-BE49-F238E27FC236}">
                <a16:creationId xmlns:a16="http://schemas.microsoft.com/office/drawing/2014/main" id="{C08A44A2-2075-C2D5-6FC0-BA5E2BD5C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4495800"/>
            <a:ext cx="2363788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3C048-39AE-E9C7-3D3B-CFB0F7125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47800" y="155385"/>
            <a:ext cx="10134600" cy="125272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2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Required 9</a:t>
            </a:r>
            <a:r>
              <a:rPr lang="en-US" sz="4200" b="0" baseline="30000" dirty="0">
                <a:solidFill>
                  <a:srgbClr val="009900"/>
                </a:solidFill>
                <a:latin typeface="Berlin Sans FB" panose="020E0602020502020306" pitchFamily="34" charset="0"/>
              </a:rPr>
              <a:t>th</a:t>
            </a:r>
            <a:r>
              <a:rPr lang="en-US" sz="42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 Grade Math Classes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58970A-9C5F-9E81-409A-25380414E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996394"/>
              </p:ext>
            </p:extLst>
          </p:nvPr>
        </p:nvGraphicFramePr>
        <p:xfrm>
          <a:off x="152400" y="1676401"/>
          <a:ext cx="8534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24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33F2837A-6443-E833-E854-C660A600557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91539-0474-72F6-E37D-3B97A10E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Program Agenda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1011E38E-AA97-8E8B-AC2B-78945075DA2A}"/>
              </a:ext>
            </a:extLst>
          </p:cNvPr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Clr>
                <a:schemeClr val="tx1"/>
              </a:buClr>
              <a:defRPr/>
            </a:pPr>
            <a:r>
              <a:rPr lang="en-US" sz="4000" dirty="0">
                <a:latin typeface="Berlin Sans FB" panose="020E0602020502020306" pitchFamily="34" charset="0"/>
              </a:rPr>
              <a:t>High School 101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4000" dirty="0">
                <a:latin typeface="Berlin Sans FB" panose="020E0602020502020306" pitchFamily="34" charset="0"/>
              </a:rPr>
              <a:t>Graduation Requirements &amp; Courses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4000" dirty="0">
                <a:latin typeface="Berlin Sans FB" panose="020E0602020502020306" pitchFamily="34" charset="0"/>
              </a:rPr>
              <a:t>Instructional Levels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4000" dirty="0">
                <a:latin typeface="Berlin Sans FB" panose="020E0602020502020306" pitchFamily="34" charset="0"/>
              </a:rPr>
              <a:t>Sample 4-Year Plan &amp; Schedules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4000" dirty="0">
                <a:latin typeface="Berlin Sans FB" panose="020E0602020502020306" pitchFamily="34" charset="0"/>
              </a:rPr>
              <a:t>Athletics &amp; Extra Curricular Activities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4000" dirty="0">
                <a:latin typeface="Berlin Sans FB" panose="020E0602020502020306" pitchFamily="34" charset="0"/>
              </a:rPr>
              <a:t>Success in High School</a:t>
            </a:r>
          </a:p>
          <a:p>
            <a:pPr marL="119062" indent="0" eaLnBrk="1" hangingPunct="1"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marL="119062" indent="0" eaLnBrk="1" hangingPunct="1">
              <a:buFont typeface="Wingdings 2" panose="05020102010507070707" pitchFamily="18" charset="2"/>
              <a:buNone/>
              <a:defRPr/>
            </a:pPr>
            <a:endParaRPr lang="en-US" dirty="0"/>
          </a:p>
        </p:txBody>
      </p:sp>
      <p:pic>
        <p:nvPicPr>
          <p:cNvPr id="12292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CC22AC8A-90DC-1869-029B-C034024BCFF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D8C7C-291B-50E2-6920-5BBEBA31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47800" y="152400"/>
            <a:ext cx="10134600" cy="1251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Typical 10</a:t>
            </a:r>
            <a:r>
              <a:rPr lang="en-US" sz="5400" b="0" baseline="30000" dirty="0">
                <a:solidFill>
                  <a:srgbClr val="009900"/>
                </a:solidFill>
                <a:latin typeface="Berlin Sans FB" panose="020E0602020502020306" pitchFamily="34" charset="0"/>
              </a:rPr>
              <a:t>th</a:t>
            </a: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 Grade Classes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2603E-B144-0B61-55B9-9EE8429CB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98625"/>
            <a:ext cx="4192588" cy="7159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0BB4E-CFAE-0AA3-4FFB-5190FF9E8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49513"/>
            <a:ext cx="4192588" cy="395128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Literature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Math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Science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World History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EF6E6F-9559-F675-3BC7-6E445F415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698625"/>
            <a:ext cx="4041775" cy="71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CHOICES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DD5AB8-3F07-4F0D-3C4C-498B2819C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449513"/>
            <a:ext cx="4041775" cy="3951287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2 credits</a:t>
            </a:r>
          </a:p>
        </p:txBody>
      </p:sp>
      <p:pic>
        <p:nvPicPr>
          <p:cNvPr id="31751" name="Picture 2" descr="C:\Documents and Settings\caplinger\Local Settings\Temporary Internet Files\Content.IE5\11E3XPPX\MC900056793[1].wmf">
            <a:extLst>
              <a:ext uri="{FF2B5EF4-FFF2-40B4-BE49-F238E27FC236}">
                <a16:creationId xmlns:a16="http://schemas.microsoft.com/office/drawing/2014/main" id="{2D11E775-11E1-31D1-3FFC-4784CEAE8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4495800"/>
            <a:ext cx="2363788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B9E22754-2C01-33B0-21BA-F3F9E3CACE7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6728E-77E0-3A22-2D6C-C8411D335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71600" y="152400"/>
            <a:ext cx="10058400" cy="12510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Typical 11</a:t>
            </a:r>
            <a:r>
              <a:rPr lang="en-US" sz="5400" b="0" baseline="30000" dirty="0">
                <a:solidFill>
                  <a:srgbClr val="009900"/>
                </a:solidFill>
                <a:latin typeface="Berlin Sans FB" panose="020E0602020502020306" pitchFamily="34" charset="0"/>
              </a:rPr>
              <a:t>th</a:t>
            </a: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 Grade Classes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E613A-C0A3-282F-31DC-ACF52DBB9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98625"/>
            <a:ext cx="4192588" cy="7159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0AF62-8B1E-E4AD-3A61-20494F209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49513"/>
            <a:ext cx="4192588" cy="395128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Literature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Math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Science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US History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0B3E6F-5692-CE94-2F12-30E280B34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698625"/>
            <a:ext cx="4041775" cy="71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CHOICES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FE6DED-BBD1-3902-3665-C62349338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449513"/>
            <a:ext cx="4041775" cy="3951287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2 credits</a:t>
            </a:r>
          </a:p>
        </p:txBody>
      </p:sp>
      <p:pic>
        <p:nvPicPr>
          <p:cNvPr id="32775" name="Picture 2" descr="C:\Documents and Settings\caplinger\Local Settings\Temporary Internet Files\Content.IE5\11E3XPPX\MC900056793[1].wmf">
            <a:extLst>
              <a:ext uri="{FF2B5EF4-FFF2-40B4-BE49-F238E27FC236}">
                <a16:creationId xmlns:a16="http://schemas.microsoft.com/office/drawing/2014/main" id="{16A8FE34-B1AE-C270-C140-43FB04E31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4495800"/>
            <a:ext cx="2363788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65CFFB8A-90A5-DF31-F41E-212FEDF5EF4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96036-5ABB-FB04-D3A5-01A3EBE73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71600" y="152400"/>
            <a:ext cx="10058400" cy="12510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Typical 12</a:t>
            </a:r>
            <a:r>
              <a:rPr lang="en-US" sz="5400" b="0" baseline="30000" dirty="0">
                <a:solidFill>
                  <a:srgbClr val="009900"/>
                </a:solidFill>
                <a:latin typeface="Berlin Sans FB" panose="020E0602020502020306" pitchFamily="34" charset="0"/>
              </a:rPr>
              <a:t>th</a:t>
            </a: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 Grade Classes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36FA8-35A8-54F0-C578-E9C583B2D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98625"/>
            <a:ext cx="4192588" cy="71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B3B05-3E58-F5D3-AEE7-D02BECF0B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49513"/>
            <a:ext cx="4192588" cy="3951287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>
            <a:normAutofit fontScale="925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Literature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Math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Science (1.0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Economics (0.5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American Government (0.5 credit)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57514C-DFB3-F70B-C1B1-2288C9900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698625"/>
            <a:ext cx="4041775" cy="7159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4000" b="0" dirty="0">
                <a:latin typeface="Berlin Sans FB" panose="020E0602020502020306" pitchFamily="34" charset="0"/>
              </a:rPr>
              <a:t>CHOICES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2C303E-8E12-5A59-13C1-CD196577F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449513"/>
            <a:ext cx="4041775" cy="3951287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>
            <a:normAutofit fontScale="925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>
                <a:solidFill>
                  <a:schemeClr val="tx1"/>
                </a:solidFill>
                <a:latin typeface="Berlin Sans FB" panose="020E0602020502020306" pitchFamily="34" charset="0"/>
              </a:rPr>
              <a:t>2 credits</a:t>
            </a:r>
          </a:p>
        </p:txBody>
      </p:sp>
      <p:pic>
        <p:nvPicPr>
          <p:cNvPr id="33799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77DE349D-B4ED-801E-AC02-32877DF9DD1F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2" descr="C:\Documents and Settings\caplinger\Local Settings\Temporary Internet Files\Content.IE5\11E3XPPX\MC900056793[1].wmf">
            <a:extLst>
              <a:ext uri="{FF2B5EF4-FFF2-40B4-BE49-F238E27FC236}">
                <a16:creationId xmlns:a16="http://schemas.microsoft.com/office/drawing/2014/main" id="{044CB8A3-CAFE-8830-C34F-D50786BA2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4495800"/>
            <a:ext cx="2363788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256F-70B6-A387-7E4A-50A333B8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Sample Schedule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1DCBA-15F1-CEC1-DD32-FA949BB14FB5}"/>
              </a:ext>
            </a:extLst>
          </p:cNvPr>
          <p:cNvSpPr>
            <a:spLocks noGrp="1"/>
          </p:cNvSpPr>
          <p:nvPr>
            <p:ph idx="1"/>
          </p:nvPr>
        </p:nvSpPr>
        <p:spPr>
          <a:gradFill flip="none">
            <a:tileRect/>
          </a:gra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Literature Comp I</a:t>
            </a:r>
          </a:p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Biology</a:t>
            </a:r>
          </a:p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Algebra Concepts &amp; Connections</a:t>
            </a:r>
          </a:p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French  I </a:t>
            </a:r>
          </a:p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Lunch</a:t>
            </a:r>
          </a:p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Health/Personal Fitness</a:t>
            </a:r>
          </a:p>
          <a:p>
            <a:pPr marL="633222" indent="-514350" eaLnBrk="1" fontAlgn="auto" hangingPunct="1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4000" dirty="0">
                <a:latin typeface="Berlin Sans FB" panose="020E0602020502020306" pitchFamily="34" charset="0"/>
              </a:rPr>
              <a:t>Elective</a:t>
            </a:r>
          </a:p>
        </p:txBody>
      </p:sp>
      <p:pic>
        <p:nvPicPr>
          <p:cNvPr id="34820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998B319F-CBC8-F727-A0AC-075822283313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8A767-FDEF-E910-851F-D9A60B523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Balanced Schedule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F3E7C986-0374-BF5C-DD53-1ACE6933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  <a:gradFill rotWithShape="0">
            <a:gsLst>
              <a:gs pos="0">
                <a:srgbClr val="BEF397"/>
              </a:gs>
              <a:gs pos="50000">
                <a:srgbClr val="D5F6C0"/>
              </a:gs>
              <a:gs pos="100000">
                <a:srgbClr val="EAFAE0"/>
              </a:gs>
            </a:gsLst>
            <a:lin ang="162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sz="3700" dirty="0">
                <a:latin typeface="Berlin Sans FB" panose="020E0602020502020306" pitchFamily="34" charset="0"/>
              </a:rPr>
              <a:t>While selecting instructional levels, look at the totality of the schedule</a:t>
            </a:r>
          </a:p>
          <a:p>
            <a:pPr>
              <a:buClr>
                <a:schemeClr val="tx1"/>
              </a:buClr>
            </a:pPr>
            <a:r>
              <a:rPr lang="en-US" altLang="en-US" sz="3700" dirty="0">
                <a:latin typeface="Berlin Sans FB" panose="020E0602020502020306" pitchFamily="34" charset="0"/>
              </a:rPr>
              <a:t>Consider outside commitments</a:t>
            </a:r>
          </a:p>
          <a:p>
            <a:pPr>
              <a:buClr>
                <a:schemeClr val="tx1"/>
              </a:buClr>
            </a:pPr>
            <a:r>
              <a:rPr lang="en-US" altLang="en-US" sz="3700" dirty="0">
                <a:latin typeface="Berlin Sans FB" panose="020E0602020502020306" pitchFamily="34" charset="0"/>
              </a:rPr>
              <a:t>Properly assess time management and truly what can be handled</a:t>
            </a:r>
          </a:p>
          <a:p>
            <a:pPr>
              <a:buClr>
                <a:schemeClr val="tx1"/>
              </a:buClr>
            </a:pPr>
            <a:r>
              <a:rPr lang="en-US" altLang="en-US" sz="3700" dirty="0">
                <a:latin typeface="Berlin Sans FB" panose="020E0602020502020306" pitchFamily="34" charset="0"/>
              </a:rPr>
              <a:t>Mental Health in final decision should be a top priority</a:t>
            </a:r>
          </a:p>
          <a:p>
            <a:pPr lvl="1">
              <a:buClr>
                <a:srgbClr val="009900"/>
              </a:buClr>
              <a:buFont typeface="Wingdings" panose="05000000000000000000" pitchFamily="2" charset="2"/>
              <a:buChar char=""/>
            </a:pPr>
            <a:r>
              <a:rPr lang="en-US" altLang="en-US" sz="3700" dirty="0">
                <a:latin typeface="Berlin Sans FB" panose="020E0602020502020306" pitchFamily="34" charset="0"/>
              </a:rPr>
              <a:t>Referrals for therapy </a:t>
            </a:r>
          </a:p>
        </p:txBody>
      </p:sp>
      <p:pic>
        <p:nvPicPr>
          <p:cNvPr id="35844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2DB522E9-293E-9D19-D020-75F1924F149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8E428-037B-B629-17BC-66D8DB5A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12509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Athletics</a:t>
            </a:r>
            <a:br>
              <a:rPr lang="en-US" b="0" dirty="0">
                <a:solidFill>
                  <a:srgbClr val="009900"/>
                </a:solidFill>
                <a:latin typeface="Berlin Sans FB" panose="020E0602020502020306" pitchFamily="34" charset="0"/>
              </a:rPr>
            </a:br>
            <a:r>
              <a:rPr lang="en-US" sz="2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Eligibility: To participate, students must pass 5 out of 6 </a:t>
            </a:r>
            <a:r>
              <a:rPr lang="en-US" sz="28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classes</a:t>
            </a:r>
            <a:br>
              <a:rPr lang="en-US" sz="2800" b="0" dirty="0">
                <a:solidFill>
                  <a:srgbClr val="009900"/>
                </a:solidFill>
                <a:latin typeface="Berlin Sans FB" panose="020E0602020502020306" pitchFamily="34" charset="0"/>
              </a:rPr>
            </a:br>
            <a:r>
              <a:rPr lang="en-US" sz="2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and students must be enrolled in at least 5 classes.</a:t>
            </a:r>
            <a:br>
              <a:rPr lang="en-US" sz="2400" dirty="0"/>
            </a:br>
            <a:endParaRPr lang="en-US" sz="24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6627" name="Content Placeholder 15">
            <a:extLst>
              <a:ext uri="{FF2B5EF4-FFF2-40B4-BE49-F238E27FC236}">
                <a16:creationId xmlns:a16="http://schemas.microsoft.com/office/drawing/2014/main" id="{B755956B-050F-0702-7A20-B03839DD5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2400" cy="4953000"/>
          </a:xfr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Fall Sports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Cheerleading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Cross Country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Football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Softball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Volleyball</a:t>
            </a:r>
          </a:p>
          <a:p>
            <a:pPr marL="119062" indent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n-US" altLang="en-US" dirty="0">
              <a:latin typeface="Berlin Sans FB" panose="020E0602020502020306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Winter Sports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Basketball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Cheerleading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Gymnastics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Rifle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Swimming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Wrestling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b="1" dirty="0"/>
          </a:p>
          <a:p>
            <a:pPr marL="119062" indent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dirty="0"/>
              <a:t>	</a:t>
            </a:r>
          </a:p>
        </p:txBody>
      </p:sp>
      <p:sp>
        <p:nvSpPr>
          <p:cNvPr id="36868" name="Content Placeholder 16">
            <a:extLst>
              <a:ext uri="{FF2B5EF4-FFF2-40B4-BE49-F238E27FC236}">
                <a16:creationId xmlns:a16="http://schemas.microsoft.com/office/drawing/2014/main" id="{4301BCAA-75D5-4B25-1B4A-09D1431DC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962400" cy="4953000"/>
          </a:xfrm>
          <a:gradFill rotWithShape="1">
            <a:gsLst>
              <a:gs pos="0">
                <a:srgbClr val="BEF397"/>
              </a:gs>
              <a:gs pos="50000">
                <a:srgbClr val="D5F6C0"/>
              </a:gs>
              <a:gs pos="100000">
                <a:srgbClr val="EAFAE0"/>
              </a:gs>
            </a:gsLst>
            <a:lin ang="162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latin typeface="Berlin Sans FB" panose="020E0602020502020306" pitchFamily="34" charset="0"/>
              </a:rPr>
              <a:t>Spring Sports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 dirty="0">
                <a:latin typeface="Berlin Sans FB" panose="020E0602020502020306" pitchFamily="34" charset="0"/>
              </a:rPr>
              <a:t> Baseball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 dirty="0">
                <a:latin typeface="Berlin Sans FB" panose="020E0602020502020306" pitchFamily="34" charset="0"/>
              </a:rPr>
              <a:t> Golf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 dirty="0">
                <a:latin typeface="Berlin Sans FB" panose="020E0602020502020306" pitchFamily="34" charset="0"/>
              </a:rPr>
              <a:t> Lacrosse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 dirty="0">
                <a:latin typeface="Berlin Sans FB" panose="020E0602020502020306" pitchFamily="34" charset="0"/>
              </a:rPr>
              <a:t> Soccer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 dirty="0">
                <a:latin typeface="Berlin Sans FB" panose="020E0602020502020306" pitchFamily="34" charset="0"/>
              </a:rPr>
              <a:t> Tennis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en-US" dirty="0">
                <a:latin typeface="Berlin Sans FB" panose="020E0602020502020306" pitchFamily="34" charset="0"/>
              </a:rPr>
              <a:t> Track &amp; Field</a:t>
            </a:r>
          </a:p>
          <a:p>
            <a:endParaRPr lang="en-US" altLang="en-US" dirty="0"/>
          </a:p>
        </p:txBody>
      </p:sp>
      <p:pic>
        <p:nvPicPr>
          <p:cNvPr id="36869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39043CD1-5EB5-5FEF-9B06-E0B4B2FA980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E947E-5A9D-2ADF-E7A5-C454499A5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1250950"/>
          </a:xfrm>
        </p:spPr>
        <p:txBody>
          <a:bodyPr/>
          <a:lstStyle/>
          <a:p>
            <a:pPr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Extra Curricular Activities</a:t>
            </a:r>
            <a:br>
              <a:rPr lang="en-US" sz="4400" b="0" dirty="0">
                <a:solidFill>
                  <a:srgbClr val="009900"/>
                </a:solidFill>
                <a:latin typeface="Berlin Sans FB" panose="020E0602020502020306" pitchFamily="34" charset="0"/>
              </a:rPr>
            </a:br>
            <a:r>
              <a:rPr lang="en-US" sz="22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More than 50 Clubs and Activities, including…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07F08E9C-DB80-4773-C377-BD67EA4973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  <a:gradFill rotWithShape="1">
            <a:gsLst>
              <a:gs pos="0">
                <a:srgbClr val="BEF397"/>
              </a:gs>
              <a:gs pos="50000">
                <a:srgbClr val="D5F6C0"/>
              </a:gs>
              <a:gs pos="100000">
                <a:srgbClr val="EAFAE0"/>
              </a:gs>
            </a:gsLst>
            <a:lin ang="162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Academic Bowl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Anchor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Black Student Union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Board Game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Debate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Dungeons and Dragons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FCA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Fashion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French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Friends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GS Alliance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Habitat for Humanity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Hornet Broadcasting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Interact Club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200" dirty="0">
                <a:latin typeface="Berlin Sans FB" panose="020E0602020502020306" pitchFamily="34" charset="0"/>
              </a:rPr>
              <a:t>International Club</a:t>
            </a:r>
          </a:p>
          <a:p>
            <a:pPr eaLnBrk="1" hangingPunct="1">
              <a:lnSpc>
                <a:spcPct val="90000"/>
              </a:lnSpc>
            </a:pPr>
            <a:endParaRPr lang="en-US" altLang="en-US" sz="2200" dirty="0">
              <a:latin typeface="Berlin Sans FB" panose="020E0602020502020306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200" dirty="0">
              <a:latin typeface="Berlin Sans FB" panose="020E0602020502020306" pitchFamily="34" charset="0"/>
            </a:endParaRPr>
          </a:p>
        </p:txBody>
      </p:sp>
      <p:sp>
        <p:nvSpPr>
          <p:cNvPr id="37892" name="Content Placeholder 3">
            <a:extLst>
              <a:ext uri="{FF2B5EF4-FFF2-40B4-BE49-F238E27FC236}">
                <a16:creationId xmlns:a16="http://schemas.microsoft.com/office/drawing/2014/main" id="{D97EE035-2A2E-44F0-E381-0009B73CE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  <a:gradFill rotWithShape="1">
            <a:gsLst>
              <a:gs pos="0">
                <a:srgbClr val="BEF397"/>
              </a:gs>
              <a:gs pos="50000">
                <a:srgbClr val="D5F6C0"/>
              </a:gs>
              <a:gs pos="100000">
                <a:srgbClr val="EAFAE0"/>
              </a:gs>
            </a:gsLst>
            <a:lin ang="162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Japanese Club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Jewish Student Union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Latino Student Union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Mock Trial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Muslim Student Association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National Art Society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National Beta Club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National Honor Society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Reading Bowl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Robotics Club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Roswell Beautification Club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Science Club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Student Council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altLang="en-US" sz="2200" dirty="0">
                <a:latin typeface="Berlin Sans FB" panose="020E0602020502020306" pitchFamily="34" charset="0"/>
              </a:rPr>
              <a:t>Women’s Leadership Club</a:t>
            </a:r>
          </a:p>
          <a:p>
            <a:pPr marL="119062" indent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n-US" altLang="en-US" dirty="0">
              <a:latin typeface="Berlin Sans FB" panose="020E0602020502020306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>
                <a:latin typeface="Berlin Sans FB" panose="020E0602020502020306" pitchFamily="34" charset="0"/>
              </a:rPr>
              <a:t>And many more . . .</a:t>
            </a:r>
          </a:p>
          <a:p>
            <a:pPr>
              <a:defRPr/>
            </a:pPr>
            <a:endParaRPr lang="en-US" altLang="en-US" dirty="0"/>
          </a:p>
        </p:txBody>
      </p:sp>
      <p:pic>
        <p:nvPicPr>
          <p:cNvPr id="37893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3D8E3D3A-767E-3841-1532-F5DA9D328E8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C888C-7A09-8BF5-880E-8B9CE2797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7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Keys to being successful in HS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1642CD4-DB61-B1A0-FC35-7842F5E8803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228600" y="1828800"/>
          <a:ext cx="9372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8916" name="Picture 2" descr="C:\Documents and Settings\caplinger\Local Settings\Temporary Internet Files\Content.IE5\Z8PJOS5Q\MC900326902[1].wmf">
            <a:extLst>
              <a:ext uri="{FF2B5EF4-FFF2-40B4-BE49-F238E27FC236}">
                <a16:creationId xmlns:a16="http://schemas.microsoft.com/office/drawing/2014/main" id="{E40EFA08-8CC6-FB37-089E-608A8EADF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2" descr="C:\Documents and Settings\caplinger\Local Settings\Temporary Internet Files\Content.IE5\Z8PJOS5Q\MC900326902[1].wmf">
            <a:extLst>
              <a:ext uri="{FF2B5EF4-FFF2-40B4-BE49-F238E27FC236}">
                <a16:creationId xmlns:a16="http://schemas.microsoft.com/office/drawing/2014/main" id="{651C6A17-74EE-5C39-1A04-749301609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43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2" descr="C:\Documents and Settings\caplinger\Local Settings\Temporary Internet Files\Content.IE5\Z8PJOS5Q\MC900326902[1].wmf">
            <a:extLst>
              <a:ext uri="{FF2B5EF4-FFF2-40B4-BE49-F238E27FC236}">
                <a16:creationId xmlns:a16="http://schemas.microsoft.com/office/drawing/2014/main" id="{32922640-D7DE-5255-4C8F-9B10738D0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33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2" descr="C:\Documents and Settings\caplinger\Local Settings\Temporary Internet Files\Content.IE5\Z8PJOS5Q\MC900326902[1].wmf">
            <a:extLst>
              <a:ext uri="{FF2B5EF4-FFF2-40B4-BE49-F238E27FC236}">
                <a16:creationId xmlns:a16="http://schemas.microsoft.com/office/drawing/2014/main" id="{68755AC1-A4B5-71D8-84AF-C00822FA4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244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0" name="Picture 2" descr="C:\Documents and Settings\caplinger\Local Settings\Temporary Internet Files\Content.IE5\Z8PJOS5Q\MC900326902[1].wmf">
            <a:extLst>
              <a:ext uri="{FF2B5EF4-FFF2-40B4-BE49-F238E27FC236}">
                <a16:creationId xmlns:a16="http://schemas.microsoft.com/office/drawing/2014/main" id="{C243BE84-A936-C38F-C4FA-0AEFEF375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63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1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D9525BB9-0926-7494-B310-2C403915731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1C7C-B4AC-9DB8-1F90-9C768E1D0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3048000"/>
            <a:ext cx="8153400" cy="457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700" dirty="0">
                <a:solidFill>
                  <a:schemeClr val="accent1">
                    <a:satMod val="150000"/>
                  </a:schemeClr>
                </a:solidFill>
              </a:rPr>
              <a:t>RHS Website: https://roswell.fultonschools.org/</a:t>
            </a:r>
            <a:br>
              <a:rPr lang="en-US" sz="2700" dirty="0">
                <a:solidFill>
                  <a:schemeClr val="accent1">
                    <a:satMod val="150000"/>
                  </a:schemeClr>
                </a:solidFill>
              </a:rPr>
            </a:br>
            <a:br>
              <a:rPr lang="en-US" sz="4200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2200" b="0" dirty="0">
                <a:solidFill>
                  <a:schemeClr val="tx1"/>
                </a:solidFill>
                <a:latin typeface="Berlin Sans FB" panose="020E0602020502020306" pitchFamily="34" charset="0"/>
              </a:rPr>
              <a:t>Please us the following link to submit any questions you may have from tonight’s showcase: </a:t>
            </a:r>
            <a:r>
              <a:rPr lang="en-US" sz="2000" u="sng" dirty="0">
                <a:hlinkClick r:id="rId2"/>
              </a:rPr>
              <a:t>Roswell High School Showcase Night  – Fill out form</a:t>
            </a:r>
            <a:br>
              <a:rPr lang="en-US" sz="1800" u="sng" dirty="0">
                <a:solidFill>
                  <a:srgbClr val="467886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200" b="0" dirty="0">
              <a:solidFill>
                <a:srgbClr val="009900"/>
              </a:solidFill>
              <a:latin typeface="Berlin Sans FB" panose="020E0602020502020306" pitchFamily="34" charset="0"/>
            </a:endParaRP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7361395D-6AD7-8497-8DFB-285A1DCED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8077200" cy="1119188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  <a:p>
            <a:pPr eaLnBrk="1" hangingPunct="1"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algn="ctr" eaLnBrk="1" hangingPunct="1">
              <a:defRPr/>
            </a:pPr>
            <a:r>
              <a:rPr lang="en-US" sz="4400" dirty="0">
                <a:latin typeface="Berlin Sans FB" panose="020E0602020502020306" pitchFamily="34" charset="0"/>
              </a:rPr>
              <a:t>Thank you for attending tonight’s program!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DA1205C-5751-180B-0621-39CB08ED9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779" y="5135544"/>
            <a:ext cx="1668442" cy="1722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6A8B7-1A7E-97FF-29E2-BC52AEC60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High School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7E8D3-BF15-98C1-63BE-1625225E3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1054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 rtlCol="0">
            <a:normAutofit fontScale="55000" lnSpcReduction="20000"/>
          </a:bodyPr>
          <a:lstStyle/>
          <a:p>
            <a:pPr marL="438912" indent="-32004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sz="4200" dirty="0">
                <a:latin typeface="Berlin Sans FB" panose="020E0602020502020306" pitchFamily="34" charset="0"/>
              </a:rPr>
              <a:t>7 period day, including 1 period for lunch</a:t>
            </a:r>
          </a:p>
          <a:p>
            <a:pPr marL="438912" indent="-32004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sz="4200" dirty="0">
                <a:latin typeface="Berlin Sans FB" panose="020E0602020502020306" pitchFamily="34" charset="0"/>
              </a:rPr>
              <a:t>Advisement class every day for 20 minutes</a:t>
            </a:r>
          </a:p>
          <a:p>
            <a:pPr marL="438912" indent="-32004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sz="4200" dirty="0">
                <a:latin typeface="Berlin Sans FB" panose="020E0602020502020306" pitchFamily="34" charset="0"/>
              </a:rPr>
              <a:t>Progress Report every 4.5 weeks</a:t>
            </a:r>
          </a:p>
          <a:p>
            <a:pPr marL="438912" indent="-32004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sz="4200" dirty="0">
                <a:latin typeface="Berlin Sans FB" panose="020E0602020502020306" pitchFamily="34" charset="0"/>
              </a:rPr>
              <a:t>Final grades posted at the conclusion of each semester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9900"/>
              </a:buClr>
              <a:buFont typeface="Berlin Sans FB" panose="020E0602020502020306" pitchFamily="34" charset="0"/>
              <a:buChar char="◊"/>
              <a:defRPr/>
            </a:pPr>
            <a:r>
              <a:rPr lang="en-US" sz="4200" dirty="0">
                <a:latin typeface="Berlin Sans FB" panose="020E0602020502020306" pitchFamily="34" charset="0"/>
              </a:rPr>
              <a:t>One Semester Course = 0.5 credit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9900"/>
              </a:buClr>
              <a:buFont typeface="Berlin Sans FB" panose="020E0602020502020306" pitchFamily="34" charset="0"/>
              <a:buChar char="◊"/>
              <a:defRPr/>
            </a:pPr>
            <a:r>
              <a:rPr lang="en-US" sz="4200" dirty="0">
                <a:latin typeface="Berlin Sans FB" panose="020E0602020502020306" pitchFamily="34" charset="0"/>
              </a:rPr>
              <a:t>Yearlong Course = 1.0 credit </a:t>
            </a:r>
          </a:p>
          <a:p>
            <a:pPr marL="438912" indent="-32004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sz="4200" dirty="0">
                <a:latin typeface="Berlin Sans FB" panose="020E0602020502020306" pitchFamily="34" charset="0"/>
              </a:rPr>
              <a:t>Grading Scale:</a:t>
            </a:r>
          </a:p>
          <a:p>
            <a:pPr marL="996696" lvl="2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/>
            </a:pPr>
            <a:r>
              <a:rPr lang="en-US" sz="4200" dirty="0">
                <a:latin typeface="Berlin Sans FB" panose="020E0602020502020306" pitchFamily="34" charset="0"/>
              </a:rPr>
              <a:t>	A (90-100)</a:t>
            </a:r>
          </a:p>
          <a:p>
            <a:pPr marL="996696" lvl="2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/>
            </a:pPr>
            <a:r>
              <a:rPr lang="en-US" sz="4200" dirty="0">
                <a:latin typeface="Berlin Sans FB" panose="020E0602020502020306" pitchFamily="34" charset="0"/>
              </a:rPr>
              <a:t>	B (80-89)</a:t>
            </a:r>
          </a:p>
          <a:p>
            <a:pPr marL="996696" lvl="2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/>
            </a:pPr>
            <a:r>
              <a:rPr lang="en-US" sz="4200" dirty="0">
                <a:latin typeface="Berlin Sans FB" panose="020E0602020502020306" pitchFamily="34" charset="0"/>
              </a:rPr>
              <a:t>	C (70-79)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009900"/>
              </a:buClr>
              <a:buFont typeface="Berlin Sans FB" panose="020E0602020502020306" pitchFamily="34" charset="0"/>
              <a:buChar char="◊"/>
              <a:defRPr/>
            </a:pPr>
            <a:r>
              <a:rPr lang="en-US" sz="4200" dirty="0">
                <a:latin typeface="Berlin Sans FB" panose="020E0602020502020306" pitchFamily="34" charset="0"/>
              </a:rPr>
              <a:t>7 bonus points are added to passing final grades in  Honors, AP and Dual Enrollment courses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  <p:pic>
        <p:nvPicPr>
          <p:cNvPr id="13316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0A3D044B-20E7-52D4-D939-3C1BC10D640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3A4FE-9DDA-9706-3EEB-83BCB580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High School 101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EE17D0DA-B5C0-ADAF-6D93-1ABECD094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2" eaLnBrk="1" hangingPunct="1">
              <a:buClr>
                <a:srgbClr val="C00000"/>
              </a:buClr>
            </a:pPr>
            <a:endParaRPr lang="en-US" altLang="en-US"/>
          </a:p>
          <a:p>
            <a:pPr lvl="1" eaLnBrk="1" hangingPunct="1"/>
            <a:endParaRPr lang="en-US" alt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6D0E17A-98D5-E234-CA30-98B403C3BC7A}"/>
              </a:ext>
            </a:extLst>
          </p:cNvPr>
          <p:cNvGraphicFramePr/>
          <p:nvPr/>
        </p:nvGraphicFramePr>
        <p:xfrm>
          <a:off x="228600" y="1563561"/>
          <a:ext cx="8763000" cy="5138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41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9D5AAE93-7E57-DAEE-C9B0-10B544BC1A7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68295-7F2C-62C5-2B72-34CD2B70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2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Graduation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5F0AD-A35E-468E-28CE-82315A856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 rtlCol="0">
            <a:normAutofit fontScale="92500"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latin typeface="Berlin Sans FB" panose="020E0602020502020306" pitchFamily="34" charset="0"/>
              </a:rPr>
              <a:t>23 credits required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English </a:t>
            </a:r>
            <a:r>
              <a:rPr lang="en-US" dirty="0">
                <a:latin typeface="Berlin Sans FB" panose="020E0602020502020306" pitchFamily="34" charset="0"/>
              </a:rPr>
              <a:t>– 4 credits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Math </a:t>
            </a:r>
            <a:r>
              <a:rPr lang="en-US" dirty="0">
                <a:latin typeface="Berlin Sans FB" panose="020E0602020502020306" pitchFamily="34" charset="0"/>
              </a:rPr>
              <a:t>– 4 credits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Science </a:t>
            </a:r>
            <a:r>
              <a:rPr lang="en-US" dirty="0">
                <a:latin typeface="Berlin Sans FB" panose="020E0602020502020306" pitchFamily="34" charset="0"/>
              </a:rPr>
              <a:t>– 4 credits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Social Studies </a:t>
            </a:r>
            <a:r>
              <a:rPr lang="en-US" dirty="0">
                <a:latin typeface="Berlin Sans FB" panose="020E0602020502020306" pitchFamily="34" charset="0"/>
              </a:rPr>
              <a:t>– 3 credits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CTAE/World Language/Fine Arts* </a:t>
            </a:r>
            <a:r>
              <a:rPr lang="en-US" dirty="0">
                <a:latin typeface="Berlin Sans FB" panose="020E0602020502020306" pitchFamily="34" charset="0"/>
              </a:rPr>
              <a:t>– 3 credits</a:t>
            </a:r>
          </a:p>
          <a:p>
            <a:pPr lvl="1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009900"/>
              </a:buClr>
              <a:buFont typeface="Berlin Sans FB" panose="020E0602020502020306" pitchFamily="34" charset="0"/>
              <a:buChar char="◊"/>
              <a:defRPr/>
            </a:pPr>
            <a:r>
              <a:rPr lang="en-US" sz="2400" b="1" dirty="0">
                <a:latin typeface="Berlin Sans FB" panose="020E0602020502020306" pitchFamily="34" charset="0"/>
              </a:rPr>
              <a:t>*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600" dirty="0">
                <a:latin typeface="Berlin Sans FB" panose="020E0602020502020306" pitchFamily="34" charset="0"/>
              </a:rPr>
              <a:t>NOTE:  For most colleges, 2 years or more of World Language credits in the SAME language is required for college admission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Health/Personal Fitness </a:t>
            </a:r>
            <a:r>
              <a:rPr lang="en-US" dirty="0">
                <a:latin typeface="Berlin Sans FB" panose="020E0602020502020306" pitchFamily="34" charset="0"/>
              </a:rPr>
              <a:t>– 1 credit (each .5)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 2"/>
              <a:buChar char=""/>
              <a:defRPr/>
            </a:pPr>
            <a:r>
              <a:rPr lang="en-US" b="1" dirty="0">
                <a:latin typeface="Berlin Sans FB" panose="020E0602020502020306" pitchFamily="34" charset="0"/>
              </a:rPr>
              <a:t>Electives</a:t>
            </a:r>
            <a:r>
              <a:rPr lang="en-US" dirty="0">
                <a:latin typeface="Berlin Sans FB" panose="020E0602020502020306" pitchFamily="34" charset="0"/>
              </a:rPr>
              <a:t> – 4 credits </a:t>
            </a:r>
          </a:p>
        </p:txBody>
      </p:sp>
      <p:pic>
        <p:nvPicPr>
          <p:cNvPr id="15364" name="Picture 3" descr="C:\Program Files\Microsoft Office XP\Media\CntCD1\ClipArt1\j0199673.wmf">
            <a:extLst>
              <a:ext uri="{FF2B5EF4-FFF2-40B4-BE49-F238E27FC236}">
                <a16:creationId xmlns:a16="http://schemas.microsoft.com/office/drawing/2014/main" id="{7427AE0B-AAA1-54A0-26CB-5DEBF59FE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981200"/>
            <a:ext cx="223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EF3DEF33-F231-489D-9529-D04B7A5D834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9BFBF-7980-9FE1-DA10-C0A8D1E4A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MS High School Credits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D6B250-385C-2481-0730-1CBB9C09C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3688"/>
            <a:ext cx="8229600" cy="513873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3600" dirty="0">
                <a:latin typeface="Berlin Sans FB" panose="020E0602020502020306" pitchFamily="34" charset="0"/>
              </a:rPr>
              <a:t>What happens when I accept high school credit in 8</a:t>
            </a:r>
            <a:r>
              <a:rPr lang="en-US" sz="3600" baseline="30000" dirty="0">
                <a:latin typeface="Berlin Sans FB" panose="020E0602020502020306" pitchFamily="34" charset="0"/>
              </a:rPr>
              <a:t>th</a:t>
            </a:r>
            <a:r>
              <a:rPr lang="en-US" sz="3600" dirty="0">
                <a:latin typeface="Berlin Sans FB" panose="020E0602020502020306" pitchFamily="34" charset="0"/>
              </a:rPr>
              <a:t> grade?</a:t>
            </a:r>
          </a:p>
          <a:p>
            <a:pPr>
              <a:buClr>
                <a:schemeClr val="tx1"/>
              </a:buClr>
              <a:defRPr/>
            </a:pPr>
            <a:r>
              <a:rPr lang="en-US" sz="3000" dirty="0">
                <a:latin typeface="Berlin Sans FB" panose="020E0602020502020306" pitchFamily="34" charset="0"/>
              </a:rPr>
              <a:t>Start of student’s high school GPA</a:t>
            </a:r>
          </a:p>
          <a:p>
            <a:pPr>
              <a:buClr>
                <a:schemeClr val="tx1"/>
              </a:buClr>
              <a:defRPr/>
            </a:pPr>
            <a:r>
              <a:rPr lang="en-US" sz="3000" dirty="0">
                <a:latin typeface="Berlin Sans FB" panose="020E0602020502020306" pitchFamily="34" charset="0"/>
              </a:rPr>
              <a:t>Grades/credit awarded are final and cannot be removed from the transcript later</a:t>
            </a:r>
          </a:p>
          <a:p>
            <a:pPr>
              <a:buClr>
                <a:schemeClr val="tx1"/>
              </a:buClr>
              <a:defRPr/>
            </a:pPr>
            <a:r>
              <a:rPr lang="en-US" sz="3000" dirty="0">
                <a:latin typeface="Berlin Sans FB" panose="020E0602020502020306" pitchFamily="34" charset="0"/>
              </a:rPr>
              <a:t>Credit awarded does not count towards HOPE GPA Scholarship</a:t>
            </a:r>
          </a:p>
          <a:p>
            <a:pPr>
              <a:buClr>
                <a:schemeClr val="tx1"/>
              </a:buClr>
              <a:defRPr/>
            </a:pPr>
            <a:r>
              <a:rPr lang="en-US" sz="3000" dirty="0">
                <a:latin typeface="Berlin Sans FB" panose="020E0602020502020306" pitchFamily="34" charset="0"/>
              </a:rPr>
              <a:t>Cannot repeat courses received credit for</a:t>
            </a:r>
          </a:p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3000" dirty="0">
                <a:latin typeface="Berlin Sans FB" panose="020E0602020502020306" pitchFamily="34" charset="0"/>
              </a:rPr>
              <a:t>	Example: earned credit for Lit Comp I = 	placement in Lit Comp II</a:t>
            </a:r>
          </a:p>
        </p:txBody>
      </p:sp>
      <p:pic>
        <p:nvPicPr>
          <p:cNvPr id="16388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45DB0A59-A16B-4162-88FF-5AEA39AEFCD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83BE-C9CB-480D-59F0-29DFB2B6E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9133"/>
            <a:ext cx="8229600" cy="1252728"/>
          </a:xfrm>
        </p:spPr>
        <p:txBody>
          <a:bodyPr/>
          <a:lstStyle/>
          <a:p>
            <a:pPr>
              <a:defRPr/>
            </a:pPr>
            <a:r>
              <a:rPr lang="en-US" sz="48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Acceleration and HS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A61CA-7F20-E5F9-0088-8BD8E3B71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6863"/>
            <a:ext cx="8229600" cy="483393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3600" dirty="0">
                <a:latin typeface="Berlin Sans FB" panose="020E0602020502020306" pitchFamily="34" charset="0"/>
              </a:rPr>
              <a:t>What benefits can acceleration provide at the high school level?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Berlin Sans FB" panose="020E0602020502020306" pitchFamily="34" charset="0"/>
              </a:rPr>
              <a:t>More options such as Dual Enrollment or AP classes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Berlin Sans FB" panose="020E0602020502020306" pitchFamily="34" charset="0"/>
              </a:rPr>
              <a:t>Additional opportunities to take elective courses for exploratory purposes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Berlin Sans FB" panose="020E0602020502020306" pitchFamily="34" charset="0"/>
              </a:rPr>
              <a:t>Stronger academic resume for college purposes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18436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3ABBD2DB-F09C-6633-9AF9-232D4FFC10C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73A6-5A19-7E88-B4C7-090298E5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/>
          <a:lstStyle/>
          <a:p>
            <a:pPr>
              <a:defRPr/>
            </a:pPr>
            <a:r>
              <a:rPr lang="en-US" sz="48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Acceleration and HS Impact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D362F-7EDF-8A0E-33E1-A8B49C333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850" y="1576388"/>
            <a:ext cx="8229600" cy="512603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3600" dirty="0">
                <a:latin typeface="Berlin Sans FB" panose="020E0602020502020306" pitchFamily="34" charset="0"/>
              </a:rPr>
              <a:t>Potential Implications to Consider:</a:t>
            </a:r>
          </a:p>
          <a:p>
            <a:pPr>
              <a:buClr>
                <a:schemeClr val="tx1"/>
              </a:buClr>
              <a:defRPr/>
            </a:pPr>
            <a:r>
              <a:rPr lang="en-US" sz="2600" dirty="0">
                <a:latin typeface="Berlin Sans FB" panose="020E0602020502020306" pitchFamily="34" charset="0"/>
              </a:rPr>
              <a:t>Cannot repeat classes where student earned credit already</a:t>
            </a:r>
          </a:p>
          <a:p>
            <a:pPr>
              <a:buClr>
                <a:schemeClr val="tx1"/>
              </a:buClr>
              <a:defRPr/>
            </a:pPr>
            <a:r>
              <a:rPr lang="en-US" sz="2600" dirty="0">
                <a:latin typeface="Berlin Sans FB" panose="020E0602020502020306" pitchFamily="34" charset="0"/>
              </a:rPr>
              <a:t>Off track from peers in academic courses.   Ex: 9</a:t>
            </a:r>
            <a:r>
              <a:rPr lang="en-US" sz="2600" baseline="30000" dirty="0">
                <a:latin typeface="Berlin Sans FB" panose="020E0602020502020306" pitchFamily="34" charset="0"/>
              </a:rPr>
              <a:t>th</a:t>
            </a:r>
            <a:r>
              <a:rPr lang="en-US" sz="2600" dirty="0">
                <a:latin typeface="Berlin Sans FB" panose="020E0602020502020306" pitchFamily="34" charset="0"/>
              </a:rPr>
              <a:t> graders in Lit Comp II, which is mainly 10</a:t>
            </a:r>
            <a:r>
              <a:rPr lang="en-US" sz="2600" baseline="30000" dirty="0">
                <a:latin typeface="Berlin Sans FB" panose="020E0602020502020306" pitchFamily="34" charset="0"/>
              </a:rPr>
              <a:t>th</a:t>
            </a:r>
            <a:r>
              <a:rPr lang="en-US" sz="2600" dirty="0">
                <a:latin typeface="Berlin Sans FB" panose="020E0602020502020306" pitchFamily="34" charset="0"/>
              </a:rPr>
              <a:t> graders</a:t>
            </a:r>
          </a:p>
          <a:p>
            <a:pPr>
              <a:buClr>
                <a:schemeClr val="tx1"/>
              </a:buClr>
              <a:defRPr/>
            </a:pPr>
            <a:r>
              <a:rPr lang="en-US" sz="2600" dirty="0">
                <a:latin typeface="Berlin Sans FB" panose="020E0602020502020306" pitchFamily="34" charset="0"/>
              </a:rPr>
              <a:t>Maxing out available high school courses.  DE is available option but must consider transportation, FERPA laws, classmates of various ages</a:t>
            </a:r>
          </a:p>
          <a:p>
            <a:pPr>
              <a:buClr>
                <a:schemeClr val="tx1"/>
              </a:buClr>
              <a:defRPr/>
            </a:pPr>
            <a:r>
              <a:rPr lang="en-US" sz="2600" dirty="0">
                <a:latin typeface="Berlin Sans FB" panose="020E0602020502020306" pitchFamily="34" charset="0"/>
              </a:rPr>
              <a:t>Required to take full schedule every year – cannot leave early without administrative approval</a:t>
            </a:r>
          </a:p>
          <a:p>
            <a:pPr>
              <a:buClr>
                <a:schemeClr val="tx1"/>
              </a:buClr>
              <a:defRPr/>
            </a:pPr>
            <a:r>
              <a:rPr lang="en-US" sz="2600" dirty="0">
                <a:latin typeface="Berlin Sans FB" panose="020E0602020502020306" pitchFamily="34" charset="0"/>
              </a:rPr>
              <a:t>Look at the schedule in totality and consider student well-being and balance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19460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6F8F5EC8-35BD-A90E-6478-66A49F0E8C3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3059F-8790-4DCF-E8E6-EB01CBED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/>
          <a:lstStyle/>
          <a:p>
            <a:pPr>
              <a:defRPr/>
            </a:pPr>
            <a:r>
              <a:rPr lang="en-US" sz="4800" b="0" dirty="0">
                <a:solidFill>
                  <a:srgbClr val="009900"/>
                </a:solidFill>
                <a:latin typeface="Berlin Sans FB" panose="020E0602020502020306" pitchFamily="34" charset="0"/>
              </a:rPr>
              <a:t>Acceleration and HS Impact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8E3AF-5CE5-E4C4-AE25-71DC8B218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22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119062" indent="0">
              <a:buFont typeface="Wingdings 2" panose="05020102010507070707" pitchFamily="18" charset="2"/>
              <a:buNone/>
              <a:defRPr/>
            </a:pPr>
            <a:r>
              <a:rPr lang="en-US" sz="3600" dirty="0">
                <a:latin typeface="Berlin Sans FB" panose="020E0602020502020306" pitchFamily="34" charset="0"/>
              </a:rPr>
              <a:t>Tips to help decide on accelerating:</a:t>
            </a:r>
          </a:p>
          <a:p>
            <a:pPr>
              <a:buClr>
                <a:schemeClr val="tx1"/>
              </a:buClr>
              <a:defRPr/>
            </a:pPr>
            <a:r>
              <a:rPr lang="en-US" sz="2700" dirty="0">
                <a:latin typeface="Berlin Sans FB" panose="020E0602020502020306" pitchFamily="34" charset="0"/>
              </a:rPr>
              <a:t>What is the student’s plan?  What math are you trying to get to by 12</a:t>
            </a:r>
            <a:r>
              <a:rPr lang="en-US" sz="2700" baseline="30000" dirty="0">
                <a:latin typeface="Berlin Sans FB" panose="020E0602020502020306" pitchFamily="34" charset="0"/>
              </a:rPr>
              <a:t>th</a:t>
            </a:r>
            <a:r>
              <a:rPr lang="en-US" sz="2700" dirty="0">
                <a:latin typeface="Berlin Sans FB" panose="020E0602020502020306" pitchFamily="34" charset="0"/>
              </a:rPr>
              <a:t> grade?</a:t>
            </a:r>
          </a:p>
          <a:p>
            <a:pPr>
              <a:buClr>
                <a:schemeClr val="tx1"/>
              </a:buClr>
              <a:defRPr/>
            </a:pPr>
            <a:r>
              <a:rPr lang="en-US" sz="2700" dirty="0">
                <a:latin typeface="Berlin Sans FB" panose="020E0602020502020306" pitchFamily="34" charset="0"/>
              </a:rPr>
              <a:t>Student maturity is crucial.  You know your child best.</a:t>
            </a:r>
          </a:p>
          <a:p>
            <a:pPr>
              <a:buClr>
                <a:schemeClr val="tx1"/>
              </a:buClr>
              <a:defRPr/>
            </a:pPr>
            <a:r>
              <a:rPr lang="en-US" sz="2700" dirty="0">
                <a:latin typeface="Berlin Sans FB" panose="020E0602020502020306" pitchFamily="34" charset="0"/>
              </a:rPr>
              <a:t>Try not to compare to neighbors and friends – every student and their appropriate path is different.</a:t>
            </a:r>
          </a:p>
          <a:p>
            <a:pPr>
              <a:buClr>
                <a:schemeClr val="tx1"/>
              </a:buClr>
              <a:defRPr/>
            </a:pPr>
            <a:r>
              <a:rPr lang="en-US" sz="2700" dirty="0">
                <a:latin typeface="Berlin Sans FB" panose="020E0602020502020306" pitchFamily="34" charset="0"/>
              </a:rPr>
              <a:t>Know what your child is able to handle academically and emotionally.  Look at the schedule in totality – add up outside commitments, average HW minutes per class, how much sleep your child needs, etc.</a:t>
            </a:r>
          </a:p>
          <a:p>
            <a:pPr>
              <a:buClr>
                <a:schemeClr val="tx1"/>
              </a:buClr>
              <a:defRPr/>
            </a:pPr>
            <a:r>
              <a:rPr lang="en-US" sz="2700" dirty="0">
                <a:latin typeface="Berlin Sans FB" panose="020E0602020502020306" pitchFamily="34" charset="0"/>
              </a:rPr>
              <a:t>Balance is a mental health necessity.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20484" name="Shape 191" descr="A close up of a sign&#10;&#10;Description automatically generated">
            <a:extLst>
              <a:ext uri="{FF2B5EF4-FFF2-40B4-BE49-F238E27FC236}">
                <a16:creationId xmlns:a16="http://schemas.microsoft.com/office/drawing/2014/main" id="{92494215-2EB8-61EF-DC6C-BC25B0A63B7E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88" y="0"/>
            <a:ext cx="1839912" cy="140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E107A887477643BE7BA77C45C2CFE9" ma:contentTypeVersion="12" ma:contentTypeDescription="Create a new document." ma:contentTypeScope="" ma:versionID="b6dc6cc3f9175b10436a22843191e33f">
  <xsd:schema xmlns:xsd="http://www.w3.org/2001/XMLSchema" xmlns:xs="http://www.w3.org/2001/XMLSchema" xmlns:p="http://schemas.microsoft.com/office/2006/metadata/properties" xmlns:ns1="http://schemas.microsoft.com/sharepoint/v3" xmlns:ns3="7d71b242-b5cc-45d6-b438-1c0b12917d87" targetNamespace="http://schemas.microsoft.com/office/2006/metadata/properties" ma:root="true" ma:fieldsID="bb84417797714b96c80acbb688c9bbf9" ns1:_="" ns3:_="">
    <xsd:import namespace="http://schemas.microsoft.com/sharepoint/v3"/>
    <xsd:import namespace="7d71b242-b5cc-45d6-b438-1c0b12917d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EventHashCode" minOccurs="0"/>
                <xsd:element ref="ns3:MediaServiceGenerationTime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71b242-b5cc-45d6-b438-1c0b12917d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158764A-226D-4D11-9C4E-DBB5DF27C7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061429-97B6-456A-A187-10319B0628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d71b242-b5cc-45d6-b438-1c0b12917d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F308E6-1A23-4AB8-BEAF-7FE0091D2231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sharepoint/v3"/>
    <ds:schemaRef ds:uri="http://schemas.microsoft.com/office/infopath/2007/PartnerControls"/>
    <ds:schemaRef ds:uri="7d71b242-b5cc-45d6-b438-1c0b12917d87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5611</TotalTime>
  <Words>1418</Words>
  <Application>Microsoft Office PowerPoint</Application>
  <PresentationFormat>On-screen Show (4:3)</PresentationFormat>
  <Paragraphs>318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Aptos</vt:lpstr>
      <vt:lpstr>Arial</vt:lpstr>
      <vt:lpstr>Berlin Sans FB</vt:lpstr>
      <vt:lpstr>Calibri</vt:lpstr>
      <vt:lpstr>Corbel</vt:lpstr>
      <vt:lpstr>Wingdings</vt:lpstr>
      <vt:lpstr>Wingdings 2</vt:lpstr>
      <vt:lpstr>Wingdings 3</vt:lpstr>
      <vt:lpstr>Module</vt:lpstr>
      <vt:lpstr>Class of 2030 </vt:lpstr>
      <vt:lpstr>Program Agenda</vt:lpstr>
      <vt:lpstr>High School 101</vt:lpstr>
      <vt:lpstr>High School 101</vt:lpstr>
      <vt:lpstr>Graduation Requirements</vt:lpstr>
      <vt:lpstr>MS High School Credits</vt:lpstr>
      <vt:lpstr>Acceleration and HS Impact</vt:lpstr>
      <vt:lpstr>Acceleration and HS Impact</vt:lpstr>
      <vt:lpstr>Acceleration and HS Impact</vt:lpstr>
      <vt:lpstr>Credit Recovery Options</vt:lpstr>
      <vt:lpstr>Instructional Levels</vt:lpstr>
      <vt:lpstr>Specialized Supports</vt:lpstr>
      <vt:lpstr>RHS Gifted Services (TAG)</vt:lpstr>
      <vt:lpstr>World Languages</vt:lpstr>
      <vt:lpstr>Fine Arts</vt:lpstr>
      <vt:lpstr>Career Tech Pathways</vt:lpstr>
      <vt:lpstr>Sample 4-Year Plan</vt:lpstr>
      <vt:lpstr>Typical 9th Grade Classes</vt:lpstr>
      <vt:lpstr>Required 9th Grade Math Classes</vt:lpstr>
      <vt:lpstr>Typical 10th Grade Classes</vt:lpstr>
      <vt:lpstr>Typical 11th Grade Classes</vt:lpstr>
      <vt:lpstr>Typical 12th Grade Classes</vt:lpstr>
      <vt:lpstr>Sample Schedule </vt:lpstr>
      <vt:lpstr>Balanced Schedule</vt:lpstr>
      <vt:lpstr>Athletics Eligibility: To participate, students must pass 5 out of 6 classes and students must be enrolled in at least 5 classes. </vt:lpstr>
      <vt:lpstr>Extra Curricular Activities More than 50 Clubs and Activities, including…</vt:lpstr>
      <vt:lpstr>Keys to being successful in HS</vt:lpstr>
      <vt:lpstr>RHS Website: https://roswell.fultonschools.org/  Please us the following link to submit any questions you may have from tonight’s showcase: Roswell High School Showcase Night  – Fill out form </vt:lpstr>
    </vt:vector>
  </TitlesOfParts>
  <Company>FCSS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JOHNS CREEK</dc:title>
  <dc:creator>FrenchW</dc:creator>
  <cp:lastModifiedBy>Miner, Jennifer</cp:lastModifiedBy>
  <cp:revision>206</cp:revision>
  <cp:lastPrinted>2022-12-05T18:18:11Z</cp:lastPrinted>
  <dcterms:created xsi:type="dcterms:W3CDTF">2011-01-19T23:47:21Z</dcterms:created>
  <dcterms:modified xsi:type="dcterms:W3CDTF">2026-01-29T20:27:58Z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0x010100DFE107A887477643BE7BA77C45C2CFE9</vt:lpwstr>
  </property>
  <property fmtid="{D5CDD505-2E9C-101B-9397-08002B2CF9AE}" pid="3" name="_ip_UnifiedCompliancePolicyUIAction">
    <vt:lpwstr/>
  </property>
  <property fmtid="{D5CDD505-2E9C-101B-9397-08002B2CF9AE}" pid="4" name="_ip_UnifiedCompliancePolicyProperties">
    <vt:lpwstr/>
  </property>
  <property fmtid="{D5CDD505-2E9C-101B-9397-08002B2CF9AE}" pid="5" name="MSIP_Label_0ee3c538-ec52-435f-ae58-017644bd9513_Enabled">
    <vt:lpwstr>true</vt:lpwstr>
  </property>
  <property fmtid="{D5CDD505-2E9C-101B-9397-08002B2CF9AE}" pid="6" name="MSIP_Label_0ee3c538-ec52-435f-ae58-017644bd9513_SetDate">
    <vt:lpwstr>2021-01-12T17:52:30Z</vt:lpwstr>
  </property>
  <property fmtid="{D5CDD505-2E9C-101B-9397-08002B2CF9AE}" pid="7" name="MSIP_Label_0ee3c538-ec52-435f-ae58-017644bd9513_Method">
    <vt:lpwstr>Standard</vt:lpwstr>
  </property>
  <property fmtid="{D5CDD505-2E9C-101B-9397-08002B2CF9AE}" pid="8" name="MSIP_Label_0ee3c538-ec52-435f-ae58-017644bd9513_Name">
    <vt:lpwstr>0ee3c538-ec52-435f-ae58-017644bd9513</vt:lpwstr>
  </property>
  <property fmtid="{D5CDD505-2E9C-101B-9397-08002B2CF9AE}" pid="9" name="MSIP_Label_0ee3c538-ec52-435f-ae58-017644bd9513_SiteId">
    <vt:lpwstr>0cdcb198-8169-4b70-ba9f-da7e3ba700c2</vt:lpwstr>
  </property>
  <property fmtid="{D5CDD505-2E9C-101B-9397-08002B2CF9AE}" pid="10" name="MSIP_Label_0ee3c538-ec52-435f-ae58-017644bd9513_ActionId">
    <vt:lpwstr/>
  </property>
  <property fmtid="{D5CDD505-2E9C-101B-9397-08002B2CF9AE}" pid="11" name="MSIP_Label_0ee3c538-ec52-435f-ae58-017644bd9513_ContentBits">
    <vt:lpwstr>0</vt:lpwstr>
  </property>
</Properties>
</file>