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b7899cbb1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b7899cbb1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b7899cbb1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b7899cbb1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5650"/>
            <a:ext cx="860213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2433400" y="2913550"/>
            <a:ext cx="1253400" cy="24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Eastman</a:t>
            </a:r>
            <a:endParaRPr sz="700"/>
          </a:p>
        </p:txBody>
      </p:sp>
      <p:sp>
        <p:nvSpPr>
          <p:cNvPr id="56" name="Google Shape;56;p13"/>
          <p:cNvSpPr/>
          <p:nvPr/>
        </p:nvSpPr>
        <p:spPr>
          <a:xfrm>
            <a:off x="2498500" y="992900"/>
            <a:ext cx="1399800" cy="24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Davie/Everetts</a:t>
            </a:r>
            <a:endParaRPr sz="400"/>
          </a:p>
        </p:txBody>
      </p:sp>
      <p:sp>
        <p:nvSpPr>
          <p:cNvPr id="57" name="Google Shape;57;p13"/>
          <p:cNvSpPr/>
          <p:nvPr/>
        </p:nvSpPr>
        <p:spPr>
          <a:xfrm>
            <a:off x="3686800" y="1790475"/>
            <a:ext cx="748800" cy="24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Aurelian Springs</a:t>
            </a:r>
            <a:endParaRPr sz="800"/>
          </a:p>
        </p:txBody>
      </p:sp>
      <p:sp>
        <p:nvSpPr>
          <p:cNvPr id="58" name="Google Shape;58;p13"/>
          <p:cNvSpPr/>
          <p:nvPr/>
        </p:nvSpPr>
        <p:spPr>
          <a:xfrm>
            <a:off x="4232000" y="3206525"/>
            <a:ext cx="935700" cy="24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Enfield/Inborden</a:t>
            </a:r>
            <a:endParaRPr sz="700"/>
          </a:p>
        </p:txBody>
      </p:sp>
      <p:sp>
        <p:nvSpPr>
          <p:cNvPr id="59" name="Google Shape;59;p13"/>
          <p:cNvSpPr/>
          <p:nvPr/>
        </p:nvSpPr>
        <p:spPr>
          <a:xfrm>
            <a:off x="5721325" y="3263525"/>
            <a:ext cx="781200" cy="187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SNELA</a:t>
            </a:r>
            <a:endParaRPr sz="700"/>
          </a:p>
        </p:txBody>
      </p:sp>
      <p:sp>
        <p:nvSpPr>
          <p:cNvPr id="60" name="Google Shape;60;p13"/>
          <p:cNvSpPr/>
          <p:nvPr/>
        </p:nvSpPr>
        <p:spPr>
          <a:xfrm>
            <a:off x="1945100" y="2034675"/>
            <a:ext cx="1204500" cy="187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Northwest</a:t>
            </a:r>
            <a:endParaRPr sz="700"/>
          </a:p>
        </p:txBody>
      </p:sp>
      <p:sp>
        <p:nvSpPr>
          <p:cNvPr id="61" name="Google Shape;61;p13"/>
          <p:cNvSpPr/>
          <p:nvPr/>
        </p:nvSpPr>
        <p:spPr>
          <a:xfrm>
            <a:off x="5233050" y="2571750"/>
            <a:ext cx="1204500" cy="24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Southeast</a:t>
            </a:r>
            <a:endParaRPr sz="700"/>
          </a:p>
        </p:txBody>
      </p:sp>
      <p:sp>
        <p:nvSpPr>
          <p:cNvPr id="62" name="Google Shape;62;p13"/>
          <p:cNvSpPr/>
          <p:nvPr/>
        </p:nvSpPr>
        <p:spPr>
          <a:xfrm>
            <a:off x="732450" y="3979700"/>
            <a:ext cx="1473000" cy="602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Attendance Boundaries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29299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>
            <a:off x="702725" y="2653975"/>
            <a:ext cx="1233600" cy="351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Bus 1: Hollister </a:t>
            </a:r>
            <a:endParaRPr sz="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Hwy 43, Mills Rd</a:t>
            </a:r>
            <a:endParaRPr sz="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Lynch Rd</a:t>
            </a:r>
            <a:endParaRPr sz="700"/>
          </a:p>
        </p:txBody>
      </p:sp>
      <p:sp>
        <p:nvSpPr>
          <p:cNvPr id="69" name="Google Shape;69;p14"/>
          <p:cNvSpPr/>
          <p:nvPr/>
        </p:nvSpPr>
        <p:spPr>
          <a:xfrm>
            <a:off x="1241025" y="1644725"/>
            <a:ext cx="1158600" cy="351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Bus 2: Hollister </a:t>
            </a:r>
            <a:endParaRPr sz="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Porter Rd, Hwy 156</a:t>
            </a:r>
            <a:endParaRPr sz="700"/>
          </a:p>
        </p:txBody>
      </p:sp>
      <p:sp>
        <p:nvSpPr>
          <p:cNvPr id="70" name="Google Shape;70;p14"/>
          <p:cNvSpPr/>
          <p:nvPr/>
        </p:nvSpPr>
        <p:spPr>
          <a:xfrm>
            <a:off x="1973650" y="3356750"/>
            <a:ext cx="1330800" cy="43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Bus 3: White Oak, Ita Rd,</a:t>
            </a:r>
            <a:endParaRPr sz="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Silvertown</a:t>
            </a:r>
            <a:endParaRPr sz="700"/>
          </a:p>
        </p:txBody>
      </p:sp>
      <p:sp>
        <p:nvSpPr>
          <p:cNvPr id="71" name="Google Shape;71;p14"/>
          <p:cNvSpPr/>
          <p:nvPr/>
        </p:nvSpPr>
        <p:spPr>
          <a:xfrm>
            <a:off x="2082100" y="2383013"/>
            <a:ext cx="1113900" cy="30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Bus 4: Medoc </a:t>
            </a:r>
            <a:endParaRPr sz="700"/>
          </a:p>
        </p:txBody>
      </p:sp>
      <p:sp>
        <p:nvSpPr>
          <p:cNvPr id="72" name="Google Shape;72;p14"/>
          <p:cNvSpPr/>
          <p:nvPr/>
        </p:nvSpPr>
        <p:spPr>
          <a:xfrm>
            <a:off x="3196000" y="2751175"/>
            <a:ext cx="1065900" cy="357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Bus 5: Draper’s Rd,</a:t>
            </a:r>
            <a:endParaRPr sz="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Ringwood Rd</a:t>
            </a:r>
            <a:endParaRPr sz="700"/>
          </a:p>
        </p:txBody>
      </p:sp>
      <p:sp>
        <p:nvSpPr>
          <p:cNvPr id="73" name="Google Shape;73;p14"/>
          <p:cNvSpPr/>
          <p:nvPr/>
        </p:nvSpPr>
        <p:spPr>
          <a:xfrm>
            <a:off x="2908175" y="1704525"/>
            <a:ext cx="1188600" cy="30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Bus 6: Sledge Rd,</a:t>
            </a:r>
            <a:endParaRPr sz="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Heathsville Rd</a:t>
            </a:r>
            <a:endParaRPr sz="700"/>
          </a:p>
        </p:txBody>
      </p:sp>
      <p:sp>
        <p:nvSpPr>
          <p:cNvPr id="74" name="Google Shape;74;p14"/>
          <p:cNvSpPr/>
          <p:nvPr/>
        </p:nvSpPr>
        <p:spPr>
          <a:xfrm>
            <a:off x="284075" y="4253875"/>
            <a:ext cx="2624100" cy="71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Proposed buses needed by neighborhoods.</a:t>
            </a: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On-screen Show (16:9)</PresentationFormat>
  <Paragraphs>21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Briana Hardy</dc:creator>
  <cp:lastModifiedBy>Briana Hardy</cp:lastModifiedBy>
  <cp:revision>1</cp:revision>
  <dcterms:modified xsi:type="dcterms:W3CDTF">2026-01-12T18:14:49Z</dcterms:modified>
</cp:coreProperties>
</file>