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7102475" cy="9388475"/>
  <p:embeddedFontLst>
    <p:embeddedFont>
      <p:font typeface="Bubblegum Sans" panose="020B0604020202020204" charset="0"/>
      <p:regular r:id="rId26"/>
    </p:embeddedFont>
    <p:embeddedFont>
      <p:font typeface="Caveat" panose="020B0604020202020204" charset="0"/>
      <p:regular r:id="rId27"/>
      <p:bold r:id="rId28"/>
    </p:embeddedFont>
    <p:embeddedFont>
      <p:font typeface="Fredoka" panose="020B0604020202020204" charset="-79"/>
      <p:regular r:id="rId29"/>
      <p:bold r:id="rId30"/>
    </p:embeddedFont>
    <p:embeddedFont>
      <p:font typeface="Montserrat" panose="00000500000000000000"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4" d="100"/>
          <a:sy n="34" d="100"/>
        </p:scale>
        <p:origin x="1404"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7739" cy="469424"/>
          </a:xfrm>
          <a:prstGeom prst="rect">
            <a:avLst/>
          </a:prstGeom>
          <a:noFill/>
          <a:ln>
            <a:noFill/>
          </a:ln>
        </p:spPr>
        <p:txBody>
          <a:bodyPr spcFirstLastPara="1" wrap="square" lIns="94175" tIns="47075" rIns="94175" bIns="47075"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093" y="0"/>
            <a:ext cx="3077739" cy="469424"/>
          </a:xfrm>
          <a:prstGeom prst="rect">
            <a:avLst/>
          </a:prstGeom>
          <a:noFill/>
          <a:ln>
            <a:noFill/>
          </a:ln>
        </p:spPr>
        <p:txBody>
          <a:bodyPr spcFirstLastPara="1" wrap="square" lIns="94175" tIns="47075" rIns="94175" bIns="47075"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204913" y="703263"/>
            <a:ext cx="4692650"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248" y="4459526"/>
            <a:ext cx="5681980" cy="4224814"/>
          </a:xfrm>
          <a:prstGeom prst="rect">
            <a:avLst/>
          </a:prstGeom>
          <a:noFill/>
          <a:ln>
            <a:noFill/>
          </a:ln>
        </p:spPr>
        <p:txBody>
          <a:bodyPr spcFirstLastPara="1" wrap="square" lIns="94175" tIns="47075" rIns="94175" bIns="470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917422"/>
            <a:ext cx="3077739" cy="469424"/>
          </a:xfrm>
          <a:prstGeom prst="rect">
            <a:avLst/>
          </a:prstGeom>
          <a:noFill/>
          <a:ln>
            <a:noFill/>
          </a:ln>
        </p:spPr>
        <p:txBody>
          <a:bodyPr spcFirstLastPara="1" wrap="square" lIns="94175" tIns="47075" rIns="94175" bIns="47075"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093" y="8917422"/>
            <a:ext cx="3077739" cy="469424"/>
          </a:xfrm>
          <a:prstGeom prst="rect">
            <a:avLst/>
          </a:prstGeom>
          <a:noFill/>
          <a:ln>
            <a:noFill/>
          </a:ln>
        </p:spPr>
        <p:txBody>
          <a:bodyPr spcFirstLastPara="1" wrap="square" lIns="94175" tIns="47075" rIns="94175" bIns="4707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a:spLocks noGrp="1" noRot="1" noChangeAspect="1"/>
          </p:cNvSpPr>
          <p:nvPr>
            <p:ph type="sldImg" idx="2"/>
          </p:nvPr>
        </p:nvSpPr>
        <p:spPr>
          <a:xfrm>
            <a:off x="1204913" y="703263"/>
            <a:ext cx="4692600" cy="3521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1:notes"/>
          <p:cNvSpPr txBox="1">
            <a:spLocks noGrp="1"/>
          </p:cNvSpPr>
          <p:nvPr>
            <p:ph type="body" idx="1"/>
          </p:nvPr>
        </p:nvSpPr>
        <p:spPr>
          <a:xfrm>
            <a:off x="710248" y="4459526"/>
            <a:ext cx="5682000" cy="4224900"/>
          </a:xfrm>
          <a:prstGeom prst="rect">
            <a:avLst/>
          </a:prstGeom>
          <a:noFill/>
          <a:ln>
            <a:noFill/>
          </a:ln>
        </p:spPr>
        <p:txBody>
          <a:bodyPr spcFirstLastPara="1" wrap="square" lIns="94175" tIns="47075" rIns="94175" bIns="47075" anchor="t" anchorCtr="0">
            <a:noAutofit/>
          </a:bodyPr>
          <a:lstStyle/>
          <a:p>
            <a:pPr marL="0" lvl="0" indent="0" algn="l" rtl="0">
              <a:lnSpc>
                <a:spcPct val="100000"/>
              </a:lnSpc>
              <a:spcBef>
                <a:spcPts val="0"/>
              </a:spcBef>
              <a:spcAft>
                <a:spcPts val="0"/>
              </a:spcAft>
              <a:buClr>
                <a:schemeClr val="dk1"/>
              </a:buClr>
              <a:buSzPts val="1100"/>
              <a:buFont typeface="Arial"/>
              <a:buNone/>
            </a:pPr>
            <a:endParaRPr>
              <a:highlight>
                <a:srgbClr val="FFFF00"/>
              </a:highlight>
            </a:endParaRPr>
          </a:p>
        </p:txBody>
      </p:sp>
      <p:sp>
        <p:nvSpPr>
          <p:cNvPr id="93" name="Google Shape;93;p1:notes"/>
          <p:cNvSpPr txBox="1">
            <a:spLocks noGrp="1"/>
          </p:cNvSpPr>
          <p:nvPr>
            <p:ph type="sldNum" idx="12"/>
          </p:nvPr>
        </p:nvSpPr>
        <p:spPr>
          <a:xfrm>
            <a:off x="4023093" y="8917422"/>
            <a:ext cx="3077700" cy="469500"/>
          </a:xfrm>
          <a:prstGeom prst="rect">
            <a:avLst/>
          </a:prstGeom>
          <a:noFill/>
          <a:ln>
            <a:noFill/>
          </a:ln>
        </p:spPr>
        <p:txBody>
          <a:bodyPr spcFirstLastPara="1" wrap="square" lIns="94175" tIns="47075" rIns="94175" bIns="470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0:notes"/>
          <p:cNvSpPr txBox="1">
            <a:spLocks noGrp="1"/>
          </p:cNvSpPr>
          <p:nvPr>
            <p:ph type="body" idx="1"/>
          </p:nvPr>
        </p:nvSpPr>
        <p:spPr>
          <a:xfrm>
            <a:off x="710248" y="4459526"/>
            <a:ext cx="5682000" cy="4224900"/>
          </a:xfrm>
          <a:prstGeom prst="rect">
            <a:avLst/>
          </a:prstGeom>
          <a:noFill/>
          <a:ln>
            <a:noFill/>
          </a:ln>
        </p:spPr>
        <p:txBody>
          <a:bodyPr spcFirstLastPara="1" wrap="square" lIns="94175" tIns="47075" rIns="94175" bIns="47075" anchor="t" anchorCtr="0">
            <a:noAutofit/>
          </a:bodyPr>
          <a:lstStyle/>
          <a:p>
            <a:pPr marL="0" lvl="0" indent="0" algn="l" rtl="0">
              <a:lnSpc>
                <a:spcPct val="100000"/>
              </a:lnSpc>
              <a:spcBef>
                <a:spcPts val="0"/>
              </a:spcBef>
              <a:spcAft>
                <a:spcPts val="0"/>
              </a:spcAft>
              <a:buSzPts val="1400"/>
              <a:buNone/>
            </a:pPr>
            <a:endParaRPr/>
          </a:p>
        </p:txBody>
      </p:sp>
      <p:sp>
        <p:nvSpPr>
          <p:cNvPr id="160" name="Google Shape;160;p10:notes"/>
          <p:cNvSpPr>
            <a:spLocks noGrp="1" noRot="1" noChangeAspect="1"/>
          </p:cNvSpPr>
          <p:nvPr>
            <p:ph type="sldImg" idx="2"/>
          </p:nvPr>
        </p:nvSpPr>
        <p:spPr>
          <a:xfrm>
            <a:off x="1204913" y="703263"/>
            <a:ext cx="4692600" cy="3521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1:notes"/>
          <p:cNvSpPr>
            <a:spLocks noGrp="1" noRot="1" noChangeAspect="1"/>
          </p:cNvSpPr>
          <p:nvPr>
            <p:ph type="sldImg" idx="2"/>
          </p:nvPr>
        </p:nvSpPr>
        <p:spPr>
          <a:xfrm>
            <a:off x="1204913" y="703263"/>
            <a:ext cx="4692600" cy="3521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11:notes"/>
          <p:cNvSpPr txBox="1">
            <a:spLocks noGrp="1"/>
          </p:cNvSpPr>
          <p:nvPr>
            <p:ph type="body" idx="1"/>
          </p:nvPr>
        </p:nvSpPr>
        <p:spPr>
          <a:xfrm>
            <a:off x="710248" y="4459526"/>
            <a:ext cx="5682000" cy="4224900"/>
          </a:xfrm>
          <a:prstGeom prst="rect">
            <a:avLst/>
          </a:prstGeom>
          <a:noFill/>
          <a:ln>
            <a:noFill/>
          </a:ln>
        </p:spPr>
        <p:txBody>
          <a:bodyPr spcFirstLastPara="1" wrap="square" lIns="94175" tIns="47075" rIns="94175" bIns="47075" anchor="t" anchorCtr="0">
            <a:noAutofit/>
          </a:bodyPr>
          <a:lstStyle/>
          <a:p>
            <a:pPr marL="0" lvl="0" indent="0" algn="l" rtl="0">
              <a:lnSpc>
                <a:spcPct val="100000"/>
              </a:lnSpc>
              <a:spcBef>
                <a:spcPts val="0"/>
              </a:spcBef>
              <a:spcAft>
                <a:spcPts val="0"/>
              </a:spcAft>
              <a:buSzPts val="1400"/>
              <a:buNone/>
            </a:pPr>
            <a:r>
              <a:rPr lang="en-US" sz="1400">
                <a:latin typeface="Avenir"/>
                <a:ea typeface="Avenir"/>
                <a:cs typeface="Avenir"/>
                <a:sym typeface="Avenir"/>
              </a:rPr>
              <a:t>Stephanie</a:t>
            </a:r>
            <a:endParaRPr sz="1400">
              <a:latin typeface="Avenir"/>
              <a:ea typeface="Avenir"/>
              <a:cs typeface="Avenir"/>
              <a:sym typeface="Avenir"/>
            </a:endParaRPr>
          </a:p>
        </p:txBody>
      </p:sp>
      <p:sp>
        <p:nvSpPr>
          <p:cNvPr id="168" name="Google Shape;168;p11:notes"/>
          <p:cNvSpPr txBox="1">
            <a:spLocks noGrp="1"/>
          </p:cNvSpPr>
          <p:nvPr>
            <p:ph type="sldNum" idx="12"/>
          </p:nvPr>
        </p:nvSpPr>
        <p:spPr>
          <a:xfrm>
            <a:off x="4023093" y="8917422"/>
            <a:ext cx="3077700" cy="469500"/>
          </a:xfrm>
          <a:prstGeom prst="rect">
            <a:avLst/>
          </a:prstGeom>
          <a:noFill/>
          <a:ln>
            <a:noFill/>
          </a:ln>
        </p:spPr>
        <p:txBody>
          <a:bodyPr spcFirstLastPara="1" wrap="square" lIns="94175" tIns="47075" rIns="94175" bIns="470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2:notes"/>
          <p:cNvSpPr>
            <a:spLocks noGrp="1" noRot="1" noChangeAspect="1"/>
          </p:cNvSpPr>
          <p:nvPr>
            <p:ph type="sldImg" idx="2"/>
          </p:nvPr>
        </p:nvSpPr>
        <p:spPr>
          <a:xfrm>
            <a:off x="1204913" y="703263"/>
            <a:ext cx="4692600" cy="3521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12:notes"/>
          <p:cNvSpPr txBox="1">
            <a:spLocks noGrp="1"/>
          </p:cNvSpPr>
          <p:nvPr>
            <p:ph type="body" idx="1"/>
          </p:nvPr>
        </p:nvSpPr>
        <p:spPr>
          <a:xfrm>
            <a:off x="710248" y="4459526"/>
            <a:ext cx="5682000" cy="4224900"/>
          </a:xfrm>
          <a:prstGeom prst="rect">
            <a:avLst/>
          </a:prstGeom>
          <a:noFill/>
          <a:ln>
            <a:noFill/>
          </a:ln>
        </p:spPr>
        <p:txBody>
          <a:bodyPr spcFirstLastPara="1" wrap="square" lIns="94175" tIns="47075" rIns="94175" bIns="47075" anchor="t" anchorCtr="0">
            <a:noAutofit/>
          </a:bodyPr>
          <a:lstStyle/>
          <a:p>
            <a:pPr marL="0" lvl="0" indent="0" algn="l" rtl="0">
              <a:lnSpc>
                <a:spcPct val="100000"/>
              </a:lnSpc>
              <a:spcBef>
                <a:spcPts val="0"/>
              </a:spcBef>
              <a:spcAft>
                <a:spcPts val="0"/>
              </a:spcAft>
              <a:buSzPts val="1400"/>
              <a:buNone/>
            </a:pPr>
            <a:endParaRPr sz="1400">
              <a:latin typeface="Avenir"/>
              <a:ea typeface="Avenir"/>
              <a:cs typeface="Avenir"/>
              <a:sym typeface="Avenir"/>
            </a:endParaRPr>
          </a:p>
        </p:txBody>
      </p:sp>
      <p:sp>
        <p:nvSpPr>
          <p:cNvPr id="175" name="Google Shape;175;p12:notes"/>
          <p:cNvSpPr txBox="1">
            <a:spLocks noGrp="1"/>
          </p:cNvSpPr>
          <p:nvPr>
            <p:ph type="sldNum" idx="12"/>
          </p:nvPr>
        </p:nvSpPr>
        <p:spPr>
          <a:xfrm>
            <a:off x="4023093" y="8917422"/>
            <a:ext cx="3077700" cy="469500"/>
          </a:xfrm>
          <a:prstGeom prst="rect">
            <a:avLst/>
          </a:prstGeom>
          <a:noFill/>
          <a:ln>
            <a:noFill/>
          </a:ln>
        </p:spPr>
        <p:txBody>
          <a:bodyPr spcFirstLastPara="1" wrap="square" lIns="94175" tIns="47075" rIns="94175" bIns="470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3:notes"/>
          <p:cNvSpPr txBox="1">
            <a:spLocks noGrp="1"/>
          </p:cNvSpPr>
          <p:nvPr>
            <p:ph type="body" idx="1"/>
          </p:nvPr>
        </p:nvSpPr>
        <p:spPr>
          <a:xfrm>
            <a:off x="710248" y="4459526"/>
            <a:ext cx="5682000" cy="4224900"/>
          </a:xfrm>
          <a:prstGeom prst="rect">
            <a:avLst/>
          </a:prstGeom>
          <a:noFill/>
          <a:ln>
            <a:noFill/>
          </a:ln>
        </p:spPr>
        <p:txBody>
          <a:bodyPr spcFirstLastPara="1" wrap="square" lIns="94175" tIns="47075" rIns="94175" bIns="47075" anchor="t" anchorCtr="0">
            <a:noAutofit/>
          </a:bodyPr>
          <a:lstStyle/>
          <a:p>
            <a:pPr marL="0" lvl="0" indent="0" algn="l" rtl="0">
              <a:lnSpc>
                <a:spcPct val="100000"/>
              </a:lnSpc>
              <a:spcBef>
                <a:spcPts val="0"/>
              </a:spcBef>
              <a:spcAft>
                <a:spcPts val="0"/>
              </a:spcAft>
              <a:buSzPts val="1400"/>
              <a:buNone/>
            </a:pPr>
            <a:endParaRPr sz="1400">
              <a:latin typeface="Avenir"/>
              <a:ea typeface="Avenir"/>
              <a:cs typeface="Avenir"/>
              <a:sym typeface="Avenir"/>
            </a:endParaRPr>
          </a:p>
          <a:p>
            <a:pPr marL="0" lvl="0" indent="0" algn="l" rtl="0">
              <a:lnSpc>
                <a:spcPct val="100000"/>
              </a:lnSpc>
              <a:spcBef>
                <a:spcPts val="0"/>
              </a:spcBef>
              <a:spcAft>
                <a:spcPts val="0"/>
              </a:spcAft>
              <a:buSzPts val="1400"/>
              <a:buNone/>
            </a:pPr>
            <a:endParaRPr sz="1400">
              <a:latin typeface="Avenir"/>
              <a:ea typeface="Avenir"/>
              <a:cs typeface="Avenir"/>
              <a:sym typeface="Avenir"/>
            </a:endParaRPr>
          </a:p>
        </p:txBody>
      </p:sp>
      <p:sp>
        <p:nvSpPr>
          <p:cNvPr id="182" name="Google Shape;182;p13:notes"/>
          <p:cNvSpPr>
            <a:spLocks noGrp="1" noRot="1" noChangeAspect="1"/>
          </p:cNvSpPr>
          <p:nvPr>
            <p:ph type="sldImg" idx="2"/>
          </p:nvPr>
        </p:nvSpPr>
        <p:spPr>
          <a:xfrm>
            <a:off x="1204913" y="703263"/>
            <a:ext cx="4692600" cy="3521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4:notes"/>
          <p:cNvSpPr txBox="1">
            <a:spLocks noGrp="1"/>
          </p:cNvSpPr>
          <p:nvPr>
            <p:ph type="body" idx="1"/>
          </p:nvPr>
        </p:nvSpPr>
        <p:spPr>
          <a:xfrm>
            <a:off x="710248" y="4459526"/>
            <a:ext cx="5682000" cy="4224900"/>
          </a:xfrm>
          <a:prstGeom prst="rect">
            <a:avLst/>
          </a:prstGeom>
          <a:noFill/>
          <a:ln>
            <a:noFill/>
          </a:ln>
        </p:spPr>
        <p:txBody>
          <a:bodyPr spcFirstLastPara="1" wrap="square" lIns="94175" tIns="47075" rIns="94175" bIns="47075" anchor="t" anchorCtr="0">
            <a:noAutofit/>
          </a:bodyPr>
          <a:lstStyle/>
          <a:p>
            <a:pPr marL="0" lvl="0" indent="0" algn="l" rtl="0">
              <a:lnSpc>
                <a:spcPct val="100000"/>
              </a:lnSpc>
              <a:spcBef>
                <a:spcPts val="0"/>
              </a:spcBef>
              <a:spcAft>
                <a:spcPts val="0"/>
              </a:spcAft>
              <a:buSzPts val="1400"/>
              <a:buNone/>
            </a:pPr>
            <a:endParaRPr/>
          </a:p>
        </p:txBody>
      </p:sp>
      <p:sp>
        <p:nvSpPr>
          <p:cNvPr id="189" name="Google Shape;189;p14:notes"/>
          <p:cNvSpPr>
            <a:spLocks noGrp="1" noRot="1" noChangeAspect="1"/>
          </p:cNvSpPr>
          <p:nvPr>
            <p:ph type="sldImg" idx="2"/>
          </p:nvPr>
        </p:nvSpPr>
        <p:spPr>
          <a:xfrm>
            <a:off x="1204913" y="703263"/>
            <a:ext cx="4692600" cy="3521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5:notes"/>
          <p:cNvSpPr txBox="1">
            <a:spLocks noGrp="1"/>
          </p:cNvSpPr>
          <p:nvPr>
            <p:ph type="body" idx="1"/>
          </p:nvPr>
        </p:nvSpPr>
        <p:spPr>
          <a:xfrm>
            <a:off x="710248" y="4459526"/>
            <a:ext cx="5682000" cy="4224900"/>
          </a:xfrm>
          <a:prstGeom prst="rect">
            <a:avLst/>
          </a:prstGeom>
          <a:noFill/>
          <a:ln>
            <a:noFill/>
          </a:ln>
        </p:spPr>
        <p:txBody>
          <a:bodyPr spcFirstLastPara="1" wrap="square" lIns="94175" tIns="47075" rIns="94175" bIns="47075" anchor="t" anchorCtr="0">
            <a:noAutofit/>
          </a:bodyPr>
          <a:lstStyle/>
          <a:p>
            <a:pPr marL="0" lvl="0" indent="0" algn="l" rtl="0">
              <a:lnSpc>
                <a:spcPct val="100000"/>
              </a:lnSpc>
              <a:spcBef>
                <a:spcPts val="0"/>
              </a:spcBef>
              <a:spcAft>
                <a:spcPts val="0"/>
              </a:spcAft>
              <a:buSzPts val="1400"/>
              <a:buNone/>
            </a:pPr>
            <a:endParaRPr/>
          </a:p>
        </p:txBody>
      </p:sp>
      <p:sp>
        <p:nvSpPr>
          <p:cNvPr id="197" name="Google Shape;197;p15:notes"/>
          <p:cNvSpPr>
            <a:spLocks noGrp="1" noRot="1" noChangeAspect="1"/>
          </p:cNvSpPr>
          <p:nvPr>
            <p:ph type="sldImg" idx="2"/>
          </p:nvPr>
        </p:nvSpPr>
        <p:spPr>
          <a:xfrm>
            <a:off x="1204913" y="703263"/>
            <a:ext cx="4692600" cy="3521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6:notes"/>
          <p:cNvSpPr>
            <a:spLocks noGrp="1" noRot="1" noChangeAspect="1"/>
          </p:cNvSpPr>
          <p:nvPr>
            <p:ph type="sldImg" idx="2"/>
          </p:nvPr>
        </p:nvSpPr>
        <p:spPr>
          <a:xfrm>
            <a:off x="1433027" y="1173559"/>
            <a:ext cx="4236300" cy="3168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6:notes"/>
          <p:cNvSpPr txBox="1">
            <a:spLocks noGrp="1"/>
          </p:cNvSpPr>
          <p:nvPr>
            <p:ph type="body" idx="1"/>
          </p:nvPr>
        </p:nvSpPr>
        <p:spPr>
          <a:xfrm>
            <a:off x="710247" y="4518203"/>
            <a:ext cx="5682000" cy="3696900"/>
          </a:xfrm>
          <a:prstGeom prst="rect">
            <a:avLst/>
          </a:prstGeom>
          <a:noFill/>
          <a:ln>
            <a:noFill/>
          </a:ln>
        </p:spPr>
        <p:txBody>
          <a:bodyPr spcFirstLastPara="1" wrap="square" lIns="94175" tIns="47075" rIns="94175" bIns="4707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
        <p:nvSpPr>
          <p:cNvPr id="205" name="Google Shape;205;p16:notes"/>
          <p:cNvSpPr txBox="1">
            <a:spLocks noGrp="1"/>
          </p:cNvSpPr>
          <p:nvPr>
            <p:ph type="sldNum" idx="12"/>
          </p:nvPr>
        </p:nvSpPr>
        <p:spPr>
          <a:xfrm>
            <a:off x="4023093" y="8917422"/>
            <a:ext cx="3077700" cy="471000"/>
          </a:xfrm>
          <a:prstGeom prst="rect">
            <a:avLst/>
          </a:prstGeom>
          <a:noFill/>
          <a:ln>
            <a:noFill/>
          </a:ln>
        </p:spPr>
        <p:txBody>
          <a:bodyPr spcFirstLastPara="1" wrap="square" lIns="94175" tIns="47075" rIns="94175" bIns="470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7:notes"/>
          <p:cNvSpPr txBox="1">
            <a:spLocks noGrp="1"/>
          </p:cNvSpPr>
          <p:nvPr>
            <p:ph type="body" idx="1"/>
          </p:nvPr>
        </p:nvSpPr>
        <p:spPr>
          <a:xfrm>
            <a:off x="710247" y="4518203"/>
            <a:ext cx="5682000" cy="3696900"/>
          </a:xfrm>
          <a:prstGeom prst="rect">
            <a:avLst/>
          </a:prstGeom>
          <a:noFill/>
          <a:ln>
            <a:noFill/>
          </a:ln>
        </p:spPr>
        <p:txBody>
          <a:bodyPr spcFirstLastPara="1" wrap="square" lIns="94300" tIns="47125" rIns="94300" bIns="471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
        <p:nvSpPr>
          <p:cNvPr id="211" name="Google Shape;211;p17:notes"/>
          <p:cNvSpPr>
            <a:spLocks noGrp="1" noRot="1" noChangeAspect="1"/>
          </p:cNvSpPr>
          <p:nvPr>
            <p:ph type="sldImg" idx="2"/>
          </p:nvPr>
        </p:nvSpPr>
        <p:spPr>
          <a:xfrm>
            <a:off x="1433027" y="1173559"/>
            <a:ext cx="4236300" cy="3168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8:notes"/>
          <p:cNvSpPr txBox="1">
            <a:spLocks noGrp="1"/>
          </p:cNvSpPr>
          <p:nvPr>
            <p:ph type="body" idx="1"/>
          </p:nvPr>
        </p:nvSpPr>
        <p:spPr>
          <a:xfrm>
            <a:off x="710247" y="4518203"/>
            <a:ext cx="5682000" cy="3696900"/>
          </a:xfrm>
          <a:prstGeom prst="rect">
            <a:avLst/>
          </a:prstGeom>
          <a:noFill/>
          <a:ln>
            <a:noFill/>
          </a:ln>
        </p:spPr>
        <p:txBody>
          <a:bodyPr spcFirstLastPara="1" wrap="square" lIns="94300" tIns="47125" rIns="94300" bIns="47125" anchor="t" anchorCtr="0">
            <a:noAutofit/>
          </a:bodyPr>
          <a:lstStyle/>
          <a:p>
            <a:pPr marL="0" lvl="0" indent="0" algn="l" rtl="0">
              <a:lnSpc>
                <a:spcPct val="100000"/>
              </a:lnSpc>
              <a:spcBef>
                <a:spcPts val="0"/>
              </a:spcBef>
              <a:spcAft>
                <a:spcPts val="0"/>
              </a:spcAft>
              <a:buSzPts val="1400"/>
              <a:buNone/>
            </a:pPr>
            <a:endParaRPr/>
          </a:p>
        </p:txBody>
      </p:sp>
      <p:sp>
        <p:nvSpPr>
          <p:cNvPr id="218" name="Google Shape;218;p18:notes"/>
          <p:cNvSpPr>
            <a:spLocks noGrp="1" noRot="1" noChangeAspect="1"/>
          </p:cNvSpPr>
          <p:nvPr>
            <p:ph type="sldImg" idx="2"/>
          </p:nvPr>
        </p:nvSpPr>
        <p:spPr>
          <a:xfrm>
            <a:off x="1433027" y="1173559"/>
            <a:ext cx="4236300" cy="3168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9:notes"/>
          <p:cNvSpPr txBox="1">
            <a:spLocks noGrp="1"/>
          </p:cNvSpPr>
          <p:nvPr>
            <p:ph type="body" idx="1"/>
          </p:nvPr>
        </p:nvSpPr>
        <p:spPr>
          <a:xfrm>
            <a:off x="710247" y="4518203"/>
            <a:ext cx="5682000" cy="3696900"/>
          </a:xfrm>
          <a:prstGeom prst="rect">
            <a:avLst/>
          </a:prstGeom>
          <a:noFill/>
          <a:ln>
            <a:noFill/>
          </a:ln>
        </p:spPr>
        <p:txBody>
          <a:bodyPr spcFirstLastPara="1" wrap="square" lIns="94300" tIns="47125" rIns="94300" bIns="471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
        <p:nvSpPr>
          <p:cNvPr id="226" name="Google Shape;226;p19:notes"/>
          <p:cNvSpPr>
            <a:spLocks noGrp="1" noRot="1" noChangeAspect="1"/>
          </p:cNvSpPr>
          <p:nvPr>
            <p:ph type="sldImg" idx="2"/>
          </p:nvPr>
        </p:nvSpPr>
        <p:spPr>
          <a:xfrm>
            <a:off x="1433027" y="1173559"/>
            <a:ext cx="4236300" cy="3168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a:spLocks noGrp="1" noRot="1" noChangeAspect="1"/>
          </p:cNvSpPr>
          <p:nvPr>
            <p:ph type="sldImg" idx="2"/>
          </p:nvPr>
        </p:nvSpPr>
        <p:spPr>
          <a:xfrm>
            <a:off x="1243013" y="714375"/>
            <a:ext cx="4775100" cy="3581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2:notes"/>
          <p:cNvSpPr txBox="1">
            <a:spLocks noGrp="1"/>
          </p:cNvSpPr>
          <p:nvPr>
            <p:ph type="body" idx="1"/>
          </p:nvPr>
        </p:nvSpPr>
        <p:spPr>
          <a:xfrm>
            <a:off x="710247" y="4459526"/>
            <a:ext cx="5682000" cy="4224900"/>
          </a:xfrm>
          <a:prstGeom prst="rect">
            <a:avLst/>
          </a:prstGeom>
          <a:noFill/>
          <a:ln>
            <a:noFill/>
          </a:ln>
        </p:spPr>
        <p:txBody>
          <a:bodyPr spcFirstLastPara="1" wrap="square" lIns="94175" tIns="47075" rIns="94175" bIns="47075" anchor="t" anchorCtr="0">
            <a:noAutofit/>
          </a:bodyPr>
          <a:lstStyle/>
          <a:p>
            <a:pPr marL="0" lvl="0" indent="0" algn="l" rtl="0">
              <a:lnSpc>
                <a:spcPct val="115000"/>
              </a:lnSpc>
              <a:spcBef>
                <a:spcPts val="0"/>
              </a:spcBef>
              <a:spcAft>
                <a:spcPts val="0"/>
              </a:spcAft>
              <a:buClr>
                <a:schemeClr val="dk1"/>
              </a:buClr>
              <a:buSzPts val="1100"/>
              <a:buFont typeface="Arial"/>
              <a:buNone/>
            </a:pPr>
            <a:endParaRPr sz="1400">
              <a:latin typeface="Avenir"/>
              <a:ea typeface="Avenir"/>
              <a:cs typeface="Avenir"/>
              <a:sym typeface="Avenir"/>
            </a:endParaRPr>
          </a:p>
        </p:txBody>
      </p:sp>
      <p:sp>
        <p:nvSpPr>
          <p:cNvPr id="104" name="Google Shape;104;p2:notes"/>
          <p:cNvSpPr txBox="1">
            <a:spLocks noGrp="1"/>
          </p:cNvSpPr>
          <p:nvPr>
            <p:ph type="sldNum" idx="12"/>
          </p:nvPr>
        </p:nvSpPr>
        <p:spPr>
          <a:xfrm>
            <a:off x="4023093" y="8917422"/>
            <a:ext cx="3077700" cy="469500"/>
          </a:xfrm>
          <a:prstGeom prst="rect">
            <a:avLst/>
          </a:prstGeom>
          <a:noFill/>
          <a:ln>
            <a:noFill/>
          </a:ln>
        </p:spPr>
        <p:txBody>
          <a:bodyPr spcFirstLastPara="1" wrap="square" lIns="94175" tIns="47075" rIns="94175" bIns="47075"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0:notes"/>
          <p:cNvSpPr txBox="1">
            <a:spLocks noGrp="1"/>
          </p:cNvSpPr>
          <p:nvPr>
            <p:ph type="body" idx="1"/>
          </p:nvPr>
        </p:nvSpPr>
        <p:spPr>
          <a:xfrm>
            <a:off x="710247" y="4518203"/>
            <a:ext cx="5682000" cy="3696900"/>
          </a:xfrm>
          <a:prstGeom prst="rect">
            <a:avLst/>
          </a:prstGeom>
          <a:noFill/>
          <a:ln>
            <a:noFill/>
          </a:ln>
        </p:spPr>
        <p:txBody>
          <a:bodyPr spcFirstLastPara="1" wrap="square" lIns="94300" tIns="47125" rIns="94300" bIns="471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
        <p:nvSpPr>
          <p:cNvPr id="234" name="Google Shape;234;p20:notes"/>
          <p:cNvSpPr>
            <a:spLocks noGrp="1" noRot="1" noChangeAspect="1"/>
          </p:cNvSpPr>
          <p:nvPr>
            <p:ph type="sldImg" idx="2"/>
          </p:nvPr>
        </p:nvSpPr>
        <p:spPr>
          <a:xfrm>
            <a:off x="1433027" y="1173559"/>
            <a:ext cx="4236300" cy="3168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1:notes"/>
          <p:cNvSpPr txBox="1">
            <a:spLocks noGrp="1"/>
          </p:cNvSpPr>
          <p:nvPr>
            <p:ph type="body" idx="1"/>
          </p:nvPr>
        </p:nvSpPr>
        <p:spPr>
          <a:xfrm>
            <a:off x="710247" y="4518203"/>
            <a:ext cx="5682000" cy="3696900"/>
          </a:xfrm>
          <a:prstGeom prst="rect">
            <a:avLst/>
          </a:prstGeom>
          <a:noFill/>
          <a:ln>
            <a:noFill/>
          </a:ln>
        </p:spPr>
        <p:txBody>
          <a:bodyPr spcFirstLastPara="1" wrap="square" lIns="94300" tIns="47125" rIns="94300" bIns="47125" anchor="t" anchorCtr="0">
            <a:noAutofit/>
          </a:bodyPr>
          <a:lstStyle/>
          <a:p>
            <a:pPr marL="0" lvl="0" indent="0" algn="l" rtl="0">
              <a:lnSpc>
                <a:spcPct val="100000"/>
              </a:lnSpc>
              <a:spcBef>
                <a:spcPts val="0"/>
              </a:spcBef>
              <a:spcAft>
                <a:spcPts val="0"/>
              </a:spcAft>
              <a:buSzPts val="1400"/>
              <a:buNone/>
            </a:pPr>
            <a:endParaRPr/>
          </a:p>
        </p:txBody>
      </p:sp>
      <p:sp>
        <p:nvSpPr>
          <p:cNvPr id="243" name="Google Shape;243;p21:notes"/>
          <p:cNvSpPr>
            <a:spLocks noGrp="1" noRot="1" noChangeAspect="1"/>
          </p:cNvSpPr>
          <p:nvPr>
            <p:ph type="sldImg" idx="2"/>
          </p:nvPr>
        </p:nvSpPr>
        <p:spPr>
          <a:xfrm>
            <a:off x="1433027" y="1173559"/>
            <a:ext cx="4236300" cy="3168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2:notes"/>
          <p:cNvSpPr txBox="1">
            <a:spLocks noGrp="1"/>
          </p:cNvSpPr>
          <p:nvPr>
            <p:ph type="body" idx="1"/>
          </p:nvPr>
        </p:nvSpPr>
        <p:spPr>
          <a:xfrm>
            <a:off x="710247" y="4518203"/>
            <a:ext cx="5682000" cy="3696900"/>
          </a:xfrm>
          <a:prstGeom prst="rect">
            <a:avLst/>
          </a:prstGeom>
          <a:noFill/>
          <a:ln>
            <a:noFill/>
          </a:ln>
        </p:spPr>
        <p:txBody>
          <a:bodyPr spcFirstLastPara="1" wrap="square" lIns="94300" tIns="47125" rIns="94300" bIns="471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
        <p:nvSpPr>
          <p:cNvPr id="250" name="Google Shape;250;p22:notes"/>
          <p:cNvSpPr>
            <a:spLocks noGrp="1" noRot="1" noChangeAspect="1"/>
          </p:cNvSpPr>
          <p:nvPr>
            <p:ph type="sldImg" idx="2"/>
          </p:nvPr>
        </p:nvSpPr>
        <p:spPr>
          <a:xfrm>
            <a:off x="1433027" y="1173559"/>
            <a:ext cx="4236300" cy="3168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3:notes"/>
          <p:cNvSpPr>
            <a:spLocks noGrp="1" noRot="1" noChangeAspect="1"/>
          </p:cNvSpPr>
          <p:nvPr>
            <p:ph type="sldImg" idx="2"/>
          </p:nvPr>
        </p:nvSpPr>
        <p:spPr>
          <a:xfrm>
            <a:off x="1433027" y="1173559"/>
            <a:ext cx="4236300" cy="3168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23:notes"/>
          <p:cNvSpPr txBox="1">
            <a:spLocks noGrp="1"/>
          </p:cNvSpPr>
          <p:nvPr>
            <p:ph type="body" idx="1"/>
          </p:nvPr>
        </p:nvSpPr>
        <p:spPr>
          <a:xfrm>
            <a:off x="710247" y="4518203"/>
            <a:ext cx="5682000" cy="3696900"/>
          </a:xfrm>
          <a:prstGeom prst="rect">
            <a:avLst/>
          </a:prstGeom>
          <a:noFill/>
          <a:ln>
            <a:noFill/>
          </a:ln>
        </p:spPr>
        <p:txBody>
          <a:bodyPr spcFirstLastPara="1" wrap="square" lIns="94300" tIns="47125" rIns="94300" bIns="47125" anchor="t" anchorCtr="0">
            <a:noAutofit/>
          </a:bodyPr>
          <a:lstStyle/>
          <a:p>
            <a:pPr marL="0" lvl="0" indent="0" algn="l" rtl="0">
              <a:lnSpc>
                <a:spcPct val="100000"/>
              </a:lnSpc>
              <a:spcBef>
                <a:spcPts val="0"/>
              </a:spcBef>
              <a:spcAft>
                <a:spcPts val="0"/>
              </a:spcAft>
              <a:buSzPts val="1400"/>
              <a:buNone/>
            </a:pPr>
            <a:endParaRPr/>
          </a:p>
        </p:txBody>
      </p:sp>
      <p:sp>
        <p:nvSpPr>
          <p:cNvPr id="260" name="Google Shape;260;p23:notes"/>
          <p:cNvSpPr txBox="1">
            <a:spLocks noGrp="1"/>
          </p:cNvSpPr>
          <p:nvPr>
            <p:ph type="sldNum" idx="12"/>
          </p:nvPr>
        </p:nvSpPr>
        <p:spPr>
          <a:xfrm>
            <a:off x="4023093" y="8917422"/>
            <a:ext cx="3077700" cy="471000"/>
          </a:xfrm>
          <a:prstGeom prst="rect">
            <a:avLst/>
          </a:prstGeom>
          <a:noFill/>
          <a:ln>
            <a:noFill/>
          </a:ln>
        </p:spPr>
        <p:txBody>
          <a:bodyPr spcFirstLastPara="1" wrap="square" lIns="94300" tIns="47125" rIns="94300" bIns="47125"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body" idx="1"/>
          </p:nvPr>
        </p:nvSpPr>
        <p:spPr>
          <a:xfrm>
            <a:off x="710248" y="4459526"/>
            <a:ext cx="5682000" cy="4224900"/>
          </a:xfrm>
          <a:prstGeom prst="rect">
            <a:avLst/>
          </a:prstGeom>
          <a:noFill/>
          <a:ln>
            <a:noFill/>
          </a:ln>
        </p:spPr>
        <p:txBody>
          <a:bodyPr spcFirstLastPara="1" wrap="square" lIns="94175" tIns="47075" rIns="94175" bIns="47075" anchor="t" anchorCtr="0">
            <a:noAutofit/>
          </a:bodyPr>
          <a:lstStyle/>
          <a:p>
            <a:pPr marL="0" lvl="0" indent="0" algn="l" rtl="0">
              <a:lnSpc>
                <a:spcPct val="100000"/>
              </a:lnSpc>
              <a:spcBef>
                <a:spcPts val="0"/>
              </a:spcBef>
              <a:spcAft>
                <a:spcPts val="0"/>
              </a:spcAft>
              <a:buSzPts val="1400"/>
              <a:buNone/>
            </a:pPr>
            <a:endParaRPr/>
          </a:p>
        </p:txBody>
      </p:sp>
      <p:sp>
        <p:nvSpPr>
          <p:cNvPr id="111" name="Google Shape;111;p3:notes"/>
          <p:cNvSpPr>
            <a:spLocks noGrp="1" noRot="1" noChangeAspect="1"/>
          </p:cNvSpPr>
          <p:nvPr>
            <p:ph type="sldImg" idx="2"/>
          </p:nvPr>
        </p:nvSpPr>
        <p:spPr>
          <a:xfrm>
            <a:off x="1204913" y="703263"/>
            <a:ext cx="4692600" cy="3521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710248" y="4459526"/>
            <a:ext cx="5682000" cy="4224900"/>
          </a:xfrm>
          <a:prstGeom prst="rect">
            <a:avLst/>
          </a:prstGeom>
          <a:noFill/>
          <a:ln>
            <a:noFill/>
          </a:ln>
        </p:spPr>
        <p:txBody>
          <a:bodyPr spcFirstLastPara="1" wrap="square" lIns="94175" tIns="47075" rIns="94175" bIns="47075" anchor="t" anchorCtr="0">
            <a:noAutofit/>
          </a:bodyPr>
          <a:lstStyle/>
          <a:p>
            <a:pPr marL="0" lvl="0" indent="0" algn="l" rtl="0">
              <a:lnSpc>
                <a:spcPct val="100000"/>
              </a:lnSpc>
              <a:spcBef>
                <a:spcPts val="0"/>
              </a:spcBef>
              <a:spcAft>
                <a:spcPts val="0"/>
              </a:spcAft>
              <a:buSzPts val="1400"/>
              <a:buNone/>
            </a:pPr>
            <a:endParaRPr/>
          </a:p>
        </p:txBody>
      </p:sp>
      <p:sp>
        <p:nvSpPr>
          <p:cNvPr id="119" name="Google Shape;119;p4:notes"/>
          <p:cNvSpPr>
            <a:spLocks noGrp="1" noRot="1" noChangeAspect="1"/>
          </p:cNvSpPr>
          <p:nvPr>
            <p:ph type="sldImg" idx="2"/>
          </p:nvPr>
        </p:nvSpPr>
        <p:spPr>
          <a:xfrm>
            <a:off x="1204913" y="703263"/>
            <a:ext cx="4692600" cy="3521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710248" y="4459526"/>
            <a:ext cx="5682000" cy="4224900"/>
          </a:xfrm>
          <a:prstGeom prst="rect">
            <a:avLst/>
          </a:prstGeom>
          <a:noFill/>
          <a:ln>
            <a:noFill/>
          </a:ln>
        </p:spPr>
        <p:txBody>
          <a:bodyPr spcFirstLastPara="1" wrap="square" lIns="94175" tIns="47075" rIns="94175" bIns="47075" anchor="t" anchorCtr="0">
            <a:noAutofit/>
          </a:bodyPr>
          <a:lstStyle/>
          <a:p>
            <a:pPr marL="0" lvl="0" indent="0" algn="l" rtl="0">
              <a:lnSpc>
                <a:spcPct val="100000"/>
              </a:lnSpc>
              <a:spcBef>
                <a:spcPts val="0"/>
              </a:spcBef>
              <a:spcAft>
                <a:spcPts val="0"/>
              </a:spcAft>
              <a:buSzPts val="1400"/>
              <a:buNone/>
            </a:pPr>
            <a:endParaRPr/>
          </a:p>
        </p:txBody>
      </p:sp>
      <p:sp>
        <p:nvSpPr>
          <p:cNvPr id="125" name="Google Shape;125;p5:notes"/>
          <p:cNvSpPr>
            <a:spLocks noGrp="1" noRot="1" noChangeAspect="1"/>
          </p:cNvSpPr>
          <p:nvPr>
            <p:ph type="sldImg" idx="2"/>
          </p:nvPr>
        </p:nvSpPr>
        <p:spPr>
          <a:xfrm>
            <a:off x="1204913" y="703263"/>
            <a:ext cx="4692600" cy="3521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6:notes"/>
          <p:cNvSpPr txBox="1">
            <a:spLocks noGrp="1"/>
          </p:cNvSpPr>
          <p:nvPr>
            <p:ph type="body" idx="1"/>
          </p:nvPr>
        </p:nvSpPr>
        <p:spPr>
          <a:xfrm>
            <a:off x="710248" y="4459526"/>
            <a:ext cx="5682000" cy="4224900"/>
          </a:xfrm>
          <a:prstGeom prst="rect">
            <a:avLst/>
          </a:prstGeom>
          <a:noFill/>
          <a:ln>
            <a:noFill/>
          </a:ln>
        </p:spPr>
        <p:txBody>
          <a:bodyPr spcFirstLastPara="1" wrap="square" lIns="94175" tIns="47075" rIns="94175" bIns="47075" anchor="t" anchorCtr="0">
            <a:noAutofit/>
          </a:bodyPr>
          <a:lstStyle/>
          <a:p>
            <a:pPr marL="0" lvl="0" indent="0" algn="l" rtl="0">
              <a:lnSpc>
                <a:spcPct val="100000"/>
              </a:lnSpc>
              <a:spcBef>
                <a:spcPts val="0"/>
              </a:spcBef>
              <a:spcAft>
                <a:spcPts val="0"/>
              </a:spcAft>
              <a:buSzPts val="1400"/>
              <a:buNone/>
            </a:pPr>
            <a:endParaRPr/>
          </a:p>
        </p:txBody>
      </p:sp>
      <p:sp>
        <p:nvSpPr>
          <p:cNvPr id="132" name="Google Shape;132;p6:notes"/>
          <p:cNvSpPr>
            <a:spLocks noGrp="1" noRot="1" noChangeAspect="1"/>
          </p:cNvSpPr>
          <p:nvPr>
            <p:ph type="sldImg" idx="2"/>
          </p:nvPr>
        </p:nvSpPr>
        <p:spPr>
          <a:xfrm>
            <a:off x="1204913" y="703263"/>
            <a:ext cx="4692600" cy="3521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7:notes"/>
          <p:cNvSpPr txBox="1">
            <a:spLocks noGrp="1"/>
          </p:cNvSpPr>
          <p:nvPr>
            <p:ph type="body" idx="1"/>
          </p:nvPr>
        </p:nvSpPr>
        <p:spPr>
          <a:xfrm>
            <a:off x="710248" y="4459526"/>
            <a:ext cx="5682000" cy="4224900"/>
          </a:xfrm>
          <a:prstGeom prst="rect">
            <a:avLst/>
          </a:prstGeom>
          <a:noFill/>
          <a:ln>
            <a:noFill/>
          </a:ln>
        </p:spPr>
        <p:txBody>
          <a:bodyPr spcFirstLastPara="1" wrap="square" lIns="94175" tIns="47075" rIns="94175" bIns="47075" anchor="t" anchorCtr="0">
            <a:noAutofit/>
          </a:bodyPr>
          <a:lstStyle/>
          <a:p>
            <a:pPr marL="0" lvl="0" indent="0" algn="l" rtl="0">
              <a:lnSpc>
                <a:spcPct val="100000"/>
              </a:lnSpc>
              <a:spcBef>
                <a:spcPts val="0"/>
              </a:spcBef>
              <a:spcAft>
                <a:spcPts val="0"/>
              </a:spcAft>
              <a:buSzPts val="1400"/>
              <a:buNone/>
            </a:pPr>
            <a:endParaRPr/>
          </a:p>
        </p:txBody>
      </p:sp>
      <p:sp>
        <p:nvSpPr>
          <p:cNvPr id="139" name="Google Shape;139;p7:notes"/>
          <p:cNvSpPr>
            <a:spLocks noGrp="1" noRot="1" noChangeAspect="1"/>
          </p:cNvSpPr>
          <p:nvPr>
            <p:ph type="sldImg" idx="2"/>
          </p:nvPr>
        </p:nvSpPr>
        <p:spPr>
          <a:xfrm>
            <a:off x="1204913" y="703263"/>
            <a:ext cx="4692600" cy="3521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8:notes"/>
          <p:cNvSpPr txBox="1">
            <a:spLocks noGrp="1"/>
          </p:cNvSpPr>
          <p:nvPr>
            <p:ph type="body" idx="1"/>
          </p:nvPr>
        </p:nvSpPr>
        <p:spPr>
          <a:xfrm>
            <a:off x="710248" y="4459526"/>
            <a:ext cx="5682000" cy="4224900"/>
          </a:xfrm>
          <a:prstGeom prst="rect">
            <a:avLst/>
          </a:prstGeom>
          <a:noFill/>
          <a:ln>
            <a:noFill/>
          </a:ln>
        </p:spPr>
        <p:txBody>
          <a:bodyPr spcFirstLastPara="1" wrap="square" lIns="94175" tIns="47075" rIns="94175" bIns="47075" anchor="t" anchorCtr="0">
            <a:noAutofit/>
          </a:bodyPr>
          <a:lstStyle/>
          <a:p>
            <a:pPr marL="0" lvl="0" indent="0" algn="l" rtl="0">
              <a:lnSpc>
                <a:spcPct val="100000"/>
              </a:lnSpc>
              <a:spcBef>
                <a:spcPts val="0"/>
              </a:spcBef>
              <a:spcAft>
                <a:spcPts val="0"/>
              </a:spcAft>
              <a:buSzPts val="1400"/>
              <a:buNone/>
            </a:pPr>
            <a:endParaRPr/>
          </a:p>
        </p:txBody>
      </p:sp>
      <p:sp>
        <p:nvSpPr>
          <p:cNvPr id="146" name="Google Shape;146;p8:notes"/>
          <p:cNvSpPr>
            <a:spLocks noGrp="1" noRot="1" noChangeAspect="1"/>
          </p:cNvSpPr>
          <p:nvPr>
            <p:ph type="sldImg" idx="2"/>
          </p:nvPr>
        </p:nvSpPr>
        <p:spPr>
          <a:xfrm>
            <a:off x="1204913" y="703263"/>
            <a:ext cx="4692600" cy="3521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9:notes"/>
          <p:cNvSpPr txBox="1">
            <a:spLocks noGrp="1"/>
          </p:cNvSpPr>
          <p:nvPr>
            <p:ph type="body" idx="1"/>
          </p:nvPr>
        </p:nvSpPr>
        <p:spPr>
          <a:xfrm>
            <a:off x="710248" y="4459526"/>
            <a:ext cx="5682000" cy="4224900"/>
          </a:xfrm>
          <a:prstGeom prst="rect">
            <a:avLst/>
          </a:prstGeom>
          <a:noFill/>
          <a:ln>
            <a:noFill/>
          </a:ln>
        </p:spPr>
        <p:txBody>
          <a:bodyPr spcFirstLastPara="1" wrap="square" lIns="94175" tIns="47075" rIns="94175" bIns="47075" anchor="t" anchorCtr="0">
            <a:noAutofit/>
          </a:bodyPr>
          <a:lstStyle/>
          <a:p>
            <a:pPr marL="0" lvl="0" indent="0" algn="l" rtl="0">
              <a:lnSpc>
                <a:spcPct val="100000"/>
              </a:lnSpc>
              <a:spcBef>
                <a:spcPts val="0"/>
              </a:spcBef>
              <a:spcAft>
                <a:spcPts val="0"/>
              </a:spcAft>
              <a:buSzPts val="1400"/>
              <a:buNone/>
            </a:pPr>
            <a:endParaRPr/>
          </a:p>
        </p:txBody>
      </p:sp>
      <p:sp>
        <p:nvSpPr>
          <p:cNvPr id="153" name="Google Shape;153;p9:notes"/>
          <p:cNvSpPr>
            <a:spLocks noGrp="1" noRot="1" noChangeAspect="1"/>
          </p:cNvSpPr>
          <p:nvPr>
            <p:ph type="sldImg" idx="2"/>
          </p:nvPr>
        </p:nvSpPr>
        <p:spPr>
          <a:xfrm>
            <a:off x="1204913" y="703263"/>
            <a:ext cx="4692600" cy="3521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228600" y="4237567"/>
            <a:ext cx="1066800" cy="243300"/>
          </a:xfrm>
          <a:prstGeom prst="rect">
            <a:avLst/>
          </a:prstGeom>
          <a:noFill/>
          <a:ln>
            <a:noFill/>
          </a:ln>
        </p:spPr>
        <p:txBody>
          <a:bodyPr spcFirstLastPara="1" wrap="square" lIns="50800" tIns="25400" rIns="50800" bIns="25400" anchor="ctr" anchorCtr="0">
            <a:noAutofit/>
          </a:bodyPr>
          <a:lstStyle>
            <a:lvl1pPr lvl="0" algn="l">
              <a:lnSpc>
                <a:spcPct val="100000"/>
              </a:lnSpc>
              <a:spcBef>
                <a:spcPts val="0"/>
              </a:spcBef>
              <a:spcAft>
                <a:spcPts val="0"/>
              </a:spcAft>
              <a:buSzPts val="800"/>
              <a:buNone/>
              <a:defRPr/>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a:endParaRPr/>
          </a:p>
        </p:txBody>
      </p:sp>
      <p:sp>
        <p:nvSpPr>
          <p:cNvPr id="17" name="Google Shape;17;p2"/>
          <p:cNvSpPr txBox="1">
            <a:spLocks noGrp="1"/>
          </p:cNvSpPr>
          <p:nvPr>
            <p:ph type="ftr" idx="11"/>
          </p:nvPr>
        </p:nvSpPr>
        <p:spPr>
          <a:xfrm>
            <a:off x="1562100" y="4237567"/>
            <a:ext cx="1447800" cy="243300"/>
          </a:xfrm>
          <a:prstGeom prst="rect">
            <a:avLst/>
          </a:prstGeom>
          <a:noFill/>
          <a:ln>
            <a:noFill/>
          </a:ln>
        </p:spPr>
        <p:txBody>
          <a:bodyPr spcFirstLastPara="1" wrap="square" lIns="50800" tIns="25400" rIns="50800" bIns="25400" anchor="ctr" anchorCtr="0">
            <a:noAutofit/>
          </a:bodyPr>
          <a:lstStyle>
            <a:lvl1pPr lvl="0" algn="ctr">
              <a:lnSpc>
                <a:spcPct val="100000"/>
              </a:lnSpc>
              <a:spcBef>
                <a:spcPts val="0"/>
              </a:spcBef>
              <a:spcAft>
                <a:spcPts val="0"/>
              </a:spcAft>
              <a:buSzPts val="800"/>
              <a:buNone/>
              <a:defRPr/>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a:endParaRPr/>
          </a:p>
        </p:txBody>
      </p:sp>
      <p:sp>
        <p:nvSpPr>
          <p:cNvPr id="18" name="Google Shape;18;p2"/>
          <p:cNvSpPr txBox="1">
            <a:spLocks noGrp="1"/>
          </p:cNvSpPr>
          <p:nvPr>
            <p:ph type="sldNum" idx="12"/>
          </p:nvPr>
        </p:nvSpPr>
        <p:spPr>
          <a:xfrm>
            <a:off x="3276600" y="4237567"/>
            <a:ext cx="1066800" cy="243300"/>
          </a:xfrm>
          <a:prstGeom prst="rect">
            <a:avLst/>
          </a:prstGeom>
          <a:noFill/>
          <a:ln>
            <a:noFill/>
          </a:ln>
        </p:spPr>
        <p:txBody>
          <a:bodyPr spcFirstLastPara="1" wrap="square" lIns="50800" tIns="25400" rIns="50800" bIns="25400" anchor="ctr"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896144" y="3200400"/>
            <a:ext cx="2743200" cy="377700"/>
          </a:xfrm>
          <a:prstGeom prst="rect">
            <a:avLst/>
          </a:prstGeom>
          <a:noFill/>
          <a:ln>
            <a:noFill/>
          </a:ln>
        </p:spPr>
        <p:txBody>
          <a:bodyPr spcFirstLastPara="1" wrap="square" lIns="50800" tIns="25400" rIns="50800" bIns="25400" anchor="b" anchorCtr="0">
            <a:normAutofit/>
          </a:bodyPr>
          <a:lstStyle>
            <a:lvl1pPr lvl="0" algn="l">
              <a:lnSpc>
                <a:spcPct val="100000"/>
              </a:lnSpc>
              <a:spcBef>
                <a:spcPts val="0"/>
              </a:spcBef>
              <a:spcAft>
                <a:spcPts val="0"/>
              </a:spcAft>
              <a:buClr>
                <a:schemeClr val="dk1"/>
              </a:buClr>
              <a:buSzPts val="1100"/>
              <a:buFont typeface="Calibri"/>
              <a:buNone/>
              <a:defRPr sz="1100" b="1"/>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a:endParaRPr/>
          </a:p>
        </p:txBody>
      </p:sp>
      <p:sp>
        <p:nvSpPr>
          <p:cNvPr id="73" name="Google Shape;73;p11"/>
          <p:cNvSpPr>
            <a:spLocks noGrp="1"/>
          </p:cNvSpPr>
          <p:nvPr>
            <p:ph type="pic" idx="2"/>
          </p:nvPr>
        </p:nvSpPr>
        <p:spPr>
          <a:xfrm>
            <a:off x="896144" y="408517"/>
            <a:ext cx="2743200" cy="2743200"/>
          </a:xfrm>
          <a:prstGeom prst="rect">
            <a:avLst/>
          </a:prstGeom>
          <a:noFill/>
          <a:ln>
            <a:noFill/>
          </a:ln>
        </p:spPr>
      </p:sp>
      <p:sp>
        <p:nvSpPr>
          <p:cNvPr id="74" name="Google Shape;74;p11"/>
          <p:cNvSpPr txBox="1">
            <a:spLocks noGrp="1"/>
          </p:cNvSpPr>
          <p:nvPr>
            <p:ph type="body" idx="1"/>
          </p:nvPr>
        </p:nvSpPr>
        <p:spPr>
          <a:xfrm>
            <a:off x="896144" y="3578225"/>
            <a:ext cx="2743200" cy="536700"/>
          </a:xfrm>
          <a:prstGeom prst="rect">
            <a:avLst/>
          </a:prstGeom>
          <a:noFill/>
          <a:ln>
            <a:noFill/>
          </a:ln>
        </p:spPr>
        <p:txBody>
          <a:bodyPr spcFirstLastPara="1" wrap="square" lIns="50800" tIns="25400" rIns="50800" bIns="25400" anchor="t" anchorCtr="0">
            <a:normAutofit/>
          </a:bodyPr>
          <a:lstStyle>
            <a:lvl1pPr marL="457200" lvl="0" indent="-228600" algn="l">
              <a:lnSpc>
                <a:spcPct val="100000"/>
              </a:lnSpc>
              <a:spcBef>
                <a:spcPts val="200"/>
              </a:spcBef>
              <a:spcAft>
                <a:spcPts val="0"/>
              </a:spcAft>
              <a:buClr>
                <a:schemeClr val="dk1"/>
              </a:buClr>
              <a:buSzPts val="800"/>
              <a:buNone/>
              <a:defRPr sz="800"/>
            </a:lvl1pPr>
            <a:lvl2pPr marL="914400" lvl="1" indent="-228600" algn="l">
              <a:lnSpc>
                <a:spcPct val="100000"/>
              </a:lnSpc>
              <a:spcBef>
                <a:spcPts val="100"/>
              </a:spcBef>
              <a:spcAft>
                <a:spcPts val="0"/>
              </a:spcAft>
              <a:buClr>
                <a:schemeClr val="dk1"/>
              </a:buClr>
              <a:buSzPts val="700"/>
              <a:buNone/>
              <a:defRPr sz="700"/>
            </a:lvl2pPr>
            <a:lvl3pPr marL="1371600" lvl="2" indent="-228600" algn="l">
              <a:lnSpc>
                <a:spcPct val="100000"/>
              </a:lnSpc>
              <a:spcBef>
                <a:spcPts val="100"/>
              </a:spcBef>
              <a:spcAft>
                <a:spcPts val="0"/>
              </a:spcAft>
              <a:buClr>
                <a:schemeClr val="dk1"/>
              </a:buClr>
              <a:buSzPts val="600"/>
              <a:buNone/>
              <a:defRPr sz="600"/>
            </a:lvl3pPr>
            <a:lvl4pPr marL="1828800" lvl="3" indent="-228600" algn="l">
              <a:lnSpc>
                <a:spcPct val="100000"/>
              </a:lnSpc>
              <a:spcBef>
                <a:spcPts val="100"/>
              </a:spcBef>
              <a:spcAft>
                <a:spcPts val="0"/>
              </a:spcAft>
              <a:buClr>
                <a:schemeClr val="dk1"/>
              </a:buClr>
              <a:buSzPts val="500"/>
              <a:buNone/>
              <a:defRPr sz="500"/>
            </a:lvl4pPr>
            <a:lvl5pPr marL="2286000" lvl="4" indent="-228600" algn="l">
              <a:lnSpc>
                <a:spcPct val="100000"/>
              </a:lnSpc>
              <a:spcBef>
                <a:spcPts val="100"/>
              </a:spcBef>
              <a:spcAft>
                <a:spcPts val="0"/>
              </a:spcAft>
              <a:buClr>
                <a:schemeClr val="dk1"/>
              </a:buClr>
              <a:buSzPts val="500"/>
              <a:buNone/>
              <a:defRPr sz="500"/>
            </a:lvl5pPr>
            <a:lvl6pPr marL="2743200" lvl="5" indent="-228600" algn="l">
              <a:lnSpc>
                <a:spcPct val="100000"/>
              </a:lnSpc>
              <a:spcBef>
                <a:spcPts val="100"/>
              </a:spcBef>
              <a:spcAft>
                <a:spcPts val="0"/>
              </a:spcAft>
              <a:buClr>
                <a:schemeClr val="dk1"/>
              </a:buClr>
              <a:buSzPts val="500"/>
              <a:buNone/>
              <a:defRPr sz="500"/>
            </a:lvl6pPr>
            <a:lvl7pPr marL="3200400" lvl="6" indent="-228600" algn="l">
              <a:lnSpc>
                <a:spcPct val="100000"/>
              </a:lnSpc>
              <a:spcBef>
                <a:spcPts val="100"/>
              </a:spcBef>
              <a:spcAft>
                <a:spcPts val="0"/>
              </a:spcAft>
              <a:buClr>
                <a:schemeClr val="dk1"/>
              </a:buClr>
              <a:buSzPts val="500"/>
              <a:buNone/>
              <a:defRPr sz="500"/>
            </a:lvl7pPr>
            <a:lvl8pPr marL="3657600" lvl="7" indent="-228600" algn="l">
              <a:lnSpc>
                <a:spcPct val="100000"/>
              </a:lnSpc>
              <a:spcBef>
                <a:spcPts val="100"/>
              </a:spcBef>
              <a:spcAft>
                <a:spcPts val="0"/>
              </a:spcAft>
              <a:buClr>
                <a:schemeClr val="dk1"/>
              </a:buClr>
              <a:buSzPts val="500"/>
              <a:buNone/>
              <a:defRPr sz="500"/>
            </a:lvl8pPr>
            <a:lvl9pPr marL="4114800" lvl="8" indent="-228600" algn="l">
              <a:lnSpc>
                <a:spcPct val="100000"/>
              </a:lnSpc>
              <a:spcBef>
                <a:spcPts val="100"/>
              </a:spcBef>
              <a:spcAft>
                <a:spcPts val="0"/>
              </a:spcAft>
              <a:buClr>
                <a:schemeClr val="dk1"/>
              </a:buClr>
              <a:buSzPts val="500"/>
              <a:buNone/>
              <a:defRPr sz="500"/>
            </a:lvl9pPr>
          </a:lstStyle>
          <a:p>
            <a:endParaRPr/>
          </a:p>
        </p:txBody>
      </p:sp>
      <p:sp>
        <p:nvSpPr>
          <p:cNvPr id="75" name="Google Shape;75;p11"/>
          <p:cNvSpPr txBox="1">
            <a:spLocks noGrp="1"/>
          </p:cNvSpPr>
          <p:nvPr>
            <p:ph type="dt" idx="10"/>
          </p:nvPr>
        </p:nvSpPr>
        <p:spPr>
          <a:xfrm>
            <a:off x="228600" y="4237567"/>
            <a:ext cx="1066800" cy="243300"/>
          </a:xfrm>
          <a:prstGeom prst="rect">
            <a:avLst/>
          </a:prstGeom>
          <a:noFill/>
          <a:ln>
            <a:noFill/>
          </a:ln>
        </p:spPr>
        <p:txBody>
          <a:bodyPr spcFirstLastPara="1" wrap="square" lIns="50800" tIns="25400" rIns="50800" bIns="25400" anchor="ctr" anchorCtr="0">
            <a:noAutofit/>
          </a:bodyPr>
          <a:lstStyle>
            <a:lvl1pPr lvl="0" algn="l">
              <a:lnSpc>
                <a:spcPct val="100000"/>
              </a:lnSpc>
              <a:spcBef>
                <a:spcPts val="0"/>
              </a:spcBef>
              <a:spcAft>
                <a:spcPts val="0"/>
              </a:spcAft>
              <a:buSzPts val="800"/>
              <a:buNone/>
              <a:defRPr/>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a:endParaRPr/>
          </a:p>
        </p:txBody>
      </p:sp>
      <p:sp>
        <p:nvSpPr>
          <p:cNvPr id="76" name="Google Shape;76;p11"/>
          <p:cNvSpPr txBox="1">
            <a:spLocks noGrp="1"/>
          </p:cNvSpPr>
          <p:nvPr>
            <p:ph type="ftr" idx="11"/>
          </p:nvPr>
        </p:nvSpPr>
        <p:spPr>
          <a:xfrm>
            <a:off x="1562100" y="4237567"/>
            <a:ext cx="1447800" cy="243300"/>
          </a:xfrm>
          <a:prstGeom prst="rect">
            <a:avLst/>
          </a:prstGeom>
          <a:noFill/>
          <a:ln>
            <a:noFill/>
          </a:ln>
        </p:spPr>
        <p:txBody>
          <a:bodyPr spcFirstLastPara="1" wrap="square" lIns="50800" tIns="25400" rIns="50800" bIns="25400" anchor="ctr" anchorCtr="0">
            <a:noAutofit/>
          </a:bodyPr>
          <a:lstStyle>
            <a:lvl1pPr lvl="0" algn="ctr">
              <a:lnSpc>
                <a:spcPct val="100000"/>
              </a:lnSpc>
              <a:spcBef>
                <a:spcPts val="0"/>
              </a:spcBef>
              <a:spcAft>
                <a:spcPts val="0"/>
              </a:spcAft>
              <a:buSzPts val="800"/>
              <a:buNone/>
              <a:defRPr/>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a:endParaRPr/>
          </a:p>
        </p:txBody>
      </p:sp>
      <p:sp>
        <p:nvSpPr>
          <p:cNvPr id="77" name="Google Shape;77;p11"/>
          <p:cNvSpPr txBox="1">
            <a:spLocks noGrp="1"/>
          </p:cNvSpPr>
          <p:nvPr>
            <p:ph type="sldNum" idx="12"/>
          </p:nvPr>
        </p:nvSpPr>
        <p:spPr>
          <a:xfrm>
            <a:off x="3276600" y="4237567"/>
            <a:ext cx="1066800" cy="243300"/>
          </a:xfrm>
          <a:prstGeom prst="rect">
            <a:avLst/>
          </a:prstGeom>
          <a:noFill/>
          <a:ln>
            <a:noFill/>
          </a:ln>
        </p:spPr>
        <p:txBody>
          <a:bodyPr spcFirstLastPara="1" wrap="square" lIns="50800" tIns="25400" rIns="50800" bIns="25400" anchor="ctr"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a:off x="228600" y="183092"/>
            <a:ext cx="4114800" cy="762000"/>
          </a:xfrm>
          <a:prstGeom prst="rect">
            <a:avLst/>
          </a:prstGeom>
          <a:noFill/>
          <a:ln>
            <a:noFill/>
          </a:ln>
        </p:spPr>
        <p:txBody>
          <a:bodyPr spcFirstLastPara="1" wrap="square" lIns="50800" tIns="25400" rIns="50800" bIns="25400" anchor="ctr" anchorCtr="0">
            <a:normAutofit/>
          </a:bodyPr>
          <a:lstStyle>
            <a:lvl1pPr lvl="0" algn="ctr">
              <a:lnSpc>
                <a:spcPct val="100000"/>
              </a:lnSpc>
              <a:spcBef>
                <a:spcPts val="0"/>
              </a:spcBef>
              <a:spcAft>
                <a:spcPts val="0"/>
              </a:spcAft>
              <a:buClr>
                <a:schemeClr val="dk1"/>
              </a:buClr>
              <a:buSzPts val="1000"/>
              <a:buNone/>
              <a:defRPr/>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a:endParaRPr/>
          </a:p>
        </p:txBody>
      </p:sp>
      <p:sp>
        <p:nvSpPr>
          <p:cNvPr id="80" name="Google Shape;80;p12"/>
          <p:cNvSpPr txBox="1">
            <a:spLocks noGrp="1"/>
          </p:cNvSpPr>
          <p:nvPr>
            <p:ph type="body" idx="1"/>
          </p:nvPr>
        </p:nvSpPr>
        <p:spPr>
          <a:xfrm rot="5400000">
            <a:off x="777300" y="518100"/>
            <a:ext cx="3017400" cy="4114800"/>
          </a:xfrm>
          <a:prstGeom prst="rect">
            <a:avLst/>
          </a:prstGeom>
          <a:noFill/>
          <a:ln>
            <a:noFill/>
          </a:ln>
        </p:spPr>
        <p:txBody>
          <a:bodyPr spcFirstLastPara="1" wrap="square" lIns="50800" tIns="25400" rIns="50800" bIns="25400" anchor="t" anchorCtr="0">
            <a:normAutofit/>
          </a:bodyPr>
          <a:lstStyle>
            <a:lvl1pPr marL="457200" lvl="0" indent="-292100" algn="l">
              <a:lnSpc>
                <a:spcPct val="100000"/>
              </a:lnSpc>
              <a:spcBef>
                <a:spcPts val="200"/>
              </a:spcBef>
              <a:spcAft>
                <a:spcPts val="0"/>
              </a:spcAft>
              <a:buClr>
                <a:schemeClr val="dk1"/>
              </a:buClr>
              <a:buSzPts val="1000"/>
              <a:buChar char="•"/>
              <a:defRPr/>
            </a:lvl1pPr>
            <a:lvl2pPr marL="914400" lvl="1" indent="-292100" algn="l">
              <a:lnSpc>
                <a:spcPct val="100000"/>
              </a:lnSpc>
              <a:spcBef>
                <a:spcPts val="200"/>
              </a:spcBef>
              <a:spcAft>
                <a:spcPts val="0"/>
              </a:spcAft>
              <a:buClr>
                <a:schemeClr val="dk1"/>
              </a:buClr>
              <a:buSzPts val="1000"/>
              <a:buChar char="–"/>
              <a:defRPr/>
            </a:lvl2pPr>
            <a:lvl3pPr marL="1371600" lvl="2" indent="-292100" algn="l">
              <a:lnSpc>
                <a:spcPct val="100000"/>
              </a:lnSpc>
              <a:spcBef>
                <a:spcPts val="200"/>
              </a:spcBef>
              <a:spcAft>
                <a:spcPts val="0"/>
              </a:spcAft>
              <a:buClr>
                <a:schemeClr val="dk1"/>
              </a:buClr>
              <a:buSzPts val="1000"/>
              <a:buChar char="•"/>
              <a:defRPr/>
            </a:lvl3pPr>
            <a:lvl4pPr marL="1828800" lvl="3" indent="-292100" algn="l">
              <a:lnSpc>
                <a:spcPct val="100000"/>
              </a:lnSpc>
              <a:spcBef>
                <a:spcPts val="200"/>
              </a:spcBef>
              <a:spcAft>
                <a:spcPts val="0"/>
              </a:spcAft>
              <a:buClr>
                <a:schemeClr val="dk1"/>
              </a:buClr>
              <a:buSzPts val="1000"/>
              <a:buChar char="–"/>
              <a:defRPr/>
            </a:lvl4pPr>
            <a:lvl5pPr marL="2286000" lvl="4" indent="-292100" algn="l">
              <a:lnSpc>
                <a:spcPct val="100000"/>
              </a:lnSpc>
              <a:spcBef>
                <a:spcPts val="200"/>
              </a:spcBef>
              <a:spcAft>
                <a:spcPts val="0"/>
              </a:spcAft>
              <a:buClr>
                <a:schemeClr val="dk1"/>
              </a:buClr>
              <a:buSzPts val="1000"/>
              <a:buChar char="»"/>
              <a:defRPr/>
            </a:lvl5pPr>
            <a:lvl6pPr marL="2743200" lvl="5" indent="-292100" algn="l">
              <a:lnSpc>
                <a:spcPct val="100000"/>
              </a:lnSpc>
              <a:spcBef>
                <a:spcPts val="200"/>
              </a:spcBef>
              <a:spcAft>
                <a:spcPts val="0"/>
              </a:spcAft>
              <a:buClr>
                <a:schemeClr val="dk1"/>
              </a:buClr>
              <a:buSzPts val="1000"/>
              <a:buChar char="•"/>
              <a:defRPr/>
            </a:lvl6pPr>
            <a:lvl7pPr marL="3200400" lvl="6" indent="-292100" algn="l">
              <a:lnSpc>
                <a:spcPct val="100000"/>
              </a:lnSpc>
              <a:spcBef>
                <a:spcPts val="200"/>
              </a:spcBef>
              <a:spcAft>
                <a:spcPts val="0"/>
              </a:spcAft>
              <a:buClr>
                <a:schemeClr val="dk1"/>
              </a:buClr>
              <a:buSzPts val="1000"/>
              <a:buChar char="•"/>
              <a:defRPr/>
            </a:lvl7pPr>
            <a:lvl8pPr marL="3657600" lvl="7" indent="-292100" algn="l">
              <a:lnSpc>
                <a:spcPct val="100000"/>
              </a:lnSpc>
              <a:spcBef>
                <a:spcPts val="200"/>
              </a:spcBef>
              <a:spcAft>
                <a:spcPts val="0"/>
              </a:spcAft>
              <a:buClr>
                <a:schemeClr val="dk1"/>
              </a:buClr>
              <a:buSzPts val="1000"/>
              <a:buChar char="•"/>
              <a:defRPr/>
            </a:lvl8pPr>
            <a:lvl9pPr marL="4114800" lvl="8" indent="-292100" algn="l">
              <a:lnSpc>
                <a:spcPct val="100000"/>
              </a:lnSpc>
              <a:spcBef>
                <a:spcPts val="200"/>
              </a:spcBef>
              <a:spcAft>
                <a:spcPts val="0"/>
              </a:spcAft>
              <a:buClr>
                <a:schemeClr val="dk1"/>
              </a:buClr>
              <a:buSzPts val="1000"/>
              <a:buChar char="•"/>
              <a:defRPr/>
            </a:lvl9pPr>
          </a:lstStyle>
          <a:p>
            <a:endParaRPr/>
          </a:p>
        </p:txBody>
      </p:sp>
      <p:sp>
        <p:nvSpPr>
          <p:cNvPr id="81" name="Google Shape;81;p12"/>
          <p:cNvSpPr txBox="1">
            <a:spLocks noGrp="1"/>
          </p:cNvSpPr>
          <p:nvPr>
            <p:ph type="dt" idx="10"/>
          </p:nvPr>
        </p:nvSpPr>
        <p:spPr>
          <a:xfrm>
            <a:off x="228600" y="4237567"/>
            <a:ext cx="1066800" cy="243300"/>
          </a:xfrm>
          <a:prstGeom prst="rect">
            <a:avLst/>
          </a:prstGeom>
          <a:noFill/>
          <a:ln>
            <a:noFill/>
          </a:ln>
        </p:spPr>
        <p:txBody>
          <a:bodyPr spcFirstLastPara="1" wrap="square" lIns="50800" tIns="25400" rIns="50800" bIns="25400" anchor="ctr" anchorCtr="0">
            <a:noAutofit/>
          </a:bodyPr>
          <a:lstStyle>
            <a:lvl1pPr lvl="0" algn="l">
              <a:lnSpc>
                <a:spcPct val="100000"/>
              </a:lnSpc>
              <a:spcBef>
                <a:spcPts val="0"/>
              </a:spcBef>
              <a:spcAft>
                <a:spcPts val="0"/>
              </a:spcAft>
              <a:buSzPts val="800"/>
              <a:buNone/>
              <a:defRPr/>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a:endParaRPr/>
          </a:p>
        </p:txBody>
      </p:sp>
      <p:sp>
        <p:nvSpPr>
          <p:cNvPr id="82" name="Google Shape;82;p12"/>
          <p:cNvSpPr txBox="1">
            <a:spLocks noGrp="1"/>
          </p:cNvSpPr>
          <p:nvPr>
            <p:ph type="ftr" idx="11"/>
          </p:nvPr>
        </p:nvSpPr>
        <p:spPr>
          <a:xfrm>
            <a:off x="1562100" y="4237567"/>
            <a:ext cx="1447800" cy="243300"/>
          </a:xfrm>
          <a:prstGeom prst="rect">
            <a:avLst/>
          </a:prstGeom>
          <a:noFill/>
          <a:ln>
            <a:noFill/>
          </a:ln>
        </p:spPr>
        <p:txBody>
          <a:bodyPr spcFirstLastPara="1" wrap="square" lIns="50800" tIns="25400" rIns="50800" bIns="25400" anchor="ctr" anchorCtr="0">
            <a:noAutofit/>
          </a:bodyPr>
          <a:lstStyle>
            <a:lvl1pPr lvl="0" algn="ctr">
              <a:lnSpc>
                <a:spcPct val="100000"/>
              </a:lnSpc>
              <a:spcBef>
                <a:spcPts val="0"/>
              </a:spcBef>
              <a:spcAft>
                <a:spcPts val="0"/>
              </a:spcAft>
              <a:buSzPts val="800"/>
              <a:buNone/>
              <a:defRPr/>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a:endParaRPr/>
          </a:p>
        </p:txBody>
      </p:sp>
      <p:sp>
        <p:nvSpPr>
          <p:cNvPr id="83" name="Google Shape;83;p12"/>
          <p:cNvSpPr txBox="1">
            <a:spLocks noGrp="1"/>
          </p:cNvSpPr>
          <p:nvPr>
            <p:ph type="sldNum" idx="12"/>
          </p:nvPr>
        </p:nvSpPr>
        <p:spPr>
          <a:xfrm>
            <a:off x="3276600" y="4237567"/>
            <a:ext cx="1066800" cy="243300"/>
          </a:xfrm>
          <a:prstGeom prst="rect">
            <a:avLst/>
          </a:prstGeom>
          <a:noFill/>
          <a:ln>
            <a:noFill/>
          </a:ln>
        </p:spPr>
        <p:txBody>
          <a:bodyPr spcFirstLastPara="1" wrap="square" lIns="50800" tIns="25400" rIns="50800" bIns="25400" anchor="ctr"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rot="5400000">
            <a:off x="1878600" y="1619192"/>
            <a:ext cx="3900900" cy="1028700"/>
          </a:xfrm>
          <a:prstGeom prst="rect">
            <a:avLst/>
          </a:prstGeom>
          <a:noFill/>
          <a:ln>
            <a:noFill/>
          </a:ln>
        </p:spPr>
        <p:txBody>
          <a:bodyPr spcFirstLastPara="1" wrap="square" lIns="50800" tIns="25400" rIns="50800" bIns="25400" anchor="ctr" anchorCtr="0">
            <a:normAutofit/>
          </a:bodyPr>
          <a:lstStyle>
            <a:lvl1pPr lvl="0" algn="ctr">
              <a:lnSpc>
                <a:spcPct val="100000"/>
              </a:lnSpc>
              <a:spcBef>
                <a:spcPts val="0"/>
              </a:spcBef>
              <a:spcAft>
                <a:spcPts val="0"/>
              </a:spcAft>
              <a:buClr>
                <a:schemeClr val="dk1"/>
              </a:buClr>
              <a:buSzPts val="1000"/>
              <a:buNone/>
              <a:defRPr/>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a:endParaRPr/>
          </a:p>
        </p:txBody>
      </p:sp>
      <p:sp>
        <p:nvSpPr>
          <p:cNvPr id="86" name="Google Shape;86;p13"/>
          <p:cNvSpPr txBox="1">
            <a:spLocks noGrp="1"/>
          </p:cNvSpPr>
          <p:nvPr>
            <p:ph type="body" idx="1"/>
          </p:nvPr>
        </p:nvSpPr>
        <p:spPr>
          <a:xfrm rot="5400000">
            <a:off x="-216900" y="628592"/>
            <a:ext cx="3900900" cy="3009900"/>
          </a:xfrm>
          <a:prstGeom prst="rect">
            <a:avLst/>
          </a:prstGeom>
          <a:noFill/>
          <a:ln>
            <a:noFill/>
          </a:ln>
        </p:spPr>
        <p:txBody>
          <a:bodyPr spcFirstLastPara="1" wrap="square" lIns="50800" tIns="25400" rIns="50800" bIns="25400" anchor="t" anchorCtr="0">
            <a:normAutofit/>
          </a:bodyPr>
          <a:lstStyle>
            <a:lvl1pPr marL="457200" lvl="0" indent="-292100" algn="l">
              <a:lnSpc>
                <a:spcPct val="100000"/>
              </a:lnSpc>
              <a:spcBef>
                <a:spcPts val="200"/>
              </a:spcBef>
              <a:spcAft>
                <a:spcPts val="0"/>
              </a:spcAft>
              <a:buClr>
                <a:schemeClr val="dk1"/>
              </a:buClr>
              <a:buSzPts val="1000"/>
              <a:buChar char="•"/>
              <a:defRPr/>
            </a:lvl1pPr>
            <a:lvl2pPr marL="914400" lvl="1" indent="-292100" algn="l">
              <a:lnSpc>
                <a:spcPct val="100000"/>
              </a:lnSpc>
              <a:spcBef>
                <a:spcPts val="200"/>
              </a:spcBef>
              <a:spcAft>
                <a:spcPts val="0"/>
              </a:spcAft>
              <a:buClr>
                <a:schemeClr val="dk1"/>
              </a:buClr>
              <a:buSzPts val="1000"/>
              <a:buChar char="–"/>
              <a:defRPr/>
            </a:lvl2pPr>
            <a:lvl3pPr marL="1371600" lvl="2" indent="-292100" algn="l">
              <a:lnSpc>
                <a:spcPct val="100000"/>
              </a:lnSpc>
              <a:spcBef>
                <a:spcPts val="200"/>
              </a:spcBef>
              <a:spcAft>
                <a:spcPts val="0"/>
              </a:spcAft>
              <a:buClr>
                <a:schemeClr val="dk1"/>
              </a:buClr>
              <a:buSzPts val="1000"/>
              <a:buChar char="•"/>
              <a:defRPr/>
            </a:lvl3pPr>
            <a:lvl4pPr marL="1828800" lvl="3" indent="-292100" algn="l">
              <a:lnSpc>
                <a:spcPct val="100000"/>
              </a:lnSpc>
              <a:spcBef>
                <a:spcPts val="200"/>
              </a:spcBef>
              <a:spcAft>
                <a:spcPts val="0"/>
              </a:spcAft>
              <a:buClr>
                <a:schemeClr val="dk1"/>
              </a:buClr>
              <a:buSzPts val="1000"/>
              <a:buChar char="–"/>
              <a:defRPr/>
            </a:lvl4pPr>
            <a:lvl5pPr marL="2286000" lvl="4" indent="-292100" algn="l">
              <a:lnSpc>
                <a:spcPct val="100000"/>
              </a:lnSpc>
              <a:spcBef>
                <a:spcPts val="200"/>
              </a:spcBef>
              <a:spcAft>
                <a:spcPts val="0"/>
              </a:spcAft>
              <a:buClr>
                <a:schemeClr val="dk1"/>
              </a:buClr>
              <a:buSzPts val="1000"/>
              <a:buChar char="»"/>
              <a:defRPr/>
            </a:lvl5pPr>
            <a:lvl6pPr marL="2743200" lvl="5" indent="-292100" algn="l">
              <a:lnSpc>
                <a:spcPct val="100000"/>
              </a:lnSpc>
              <a:spcBef>
                <a:spcPts val="200"/>
              </a:spcBef>
              <a:spcAft>
                <a:spcPts val="0"/>
              </a:spcAft>
              <a:buClr>
                <a:schemeClr val="dk1"/>
              </a:buClr>
              <a:buSzPts val="1000"/>
              <a:buChar char="•"/>
              <a:defRPr/>
            </a:lvl6pPr>
            <a:lvl7pPr marL="3200400" lvl="6" indent="-292100" algn="l">
              <a:lnSpc>
                <a:spcPct val="100000"/>
              </a:lnSpc>
              <a:spcBef>
                <a:spcPts val="200"/>
              </a:spcBef>
              <a:spcAft>
                <a:spcPts val="0"/>
              </a:spcAft>
              <a:buClr>
                <a:schemeClr val="dk1"/>
              </a:buClr>
              <a:buSzPts val="1000"/>
              <a:buChar char="•"/>
              <a:defRPr/>
            </a:lvl7pPr>
            <a:lvl8pPr marL="3657600" lvl="7" indent="-292100" algn="l">
              <a:lnSpc>
                <a:spcPct val="100000"/>
              </a:lnSpc>
              <a:spcBef>
                <a:spcPts val="200"/>
              </a:spcBef>
              <a:spcAft>
                <a:spcPts val="0"/>
              </a:spcAft>
              <a:buClr>
                <a:schemeClr val="dk1"/>
              </a:buClr>
              <a:buSzPts val="1000"/>
              <a:buChar char="•"/>
              <a:defRPr/>
            </a:lvl8pPr>
            <a:lvl9pPr marL="4114800" lvl="8" indent="-292100" algn="l">
              <a:lnSpc>
                <a:spcPct val="100000"/>
              </a:lnSpc>
              <a:spcBef>
                <a:spcPts val="200"/>
              </a:spcBef>
              <a:spcAft>
                <a:spcPts val="0"/>
              </a:spcAft>
              <a:buClr>
                <a:schemeClr val="dk1"/>
              </a:buClr>
              <a:buSzPts val="1000"/>
              <a:buChar char="•"/>
              <a:defRPr/>
            </a:lvl9pPr>
          </a:lstStyle>
          <a:p>
            <a:endParaRPr/>
          </a:p>
        </p:txBody>
      </p:sp>
      <p:sp>
        <p:nvSpPr>
          <p:cNvPr id="87" name="Google Shape;87;p13"/>
          <p:cNvSpPr txBox="1">
            <a:spLocks noGrp="1"/>
          </p:cNvSpPr>
          <p:nvPr>
            <p:ph type="dt" idx="10"/>
          </p:nvPr>
        </p:nvSpPr>
        <p:spPr>
          <a:xfrm>
            <a:off x="228600" y="4237567"/>
            <a:ext cx="1066800" cy="243300"/>
          </a:xfrm>
          <a:prstGeom prst="rect">
            <a:avLst/>
          </a:prstGeom>
          <a:noFill/>
          <a:ln>
            <a:noFill/>
          </a:ln>
        </p:spPr>
        <p:txBody>
          <a:bodyPr spcFirstLastPara="1" wrap="square" lIns="50800" tIns="25400" rIns="50800" bIns="25400" anchor="ctr" anchorCtr="0">
            <a:noAutofit/>
          </a:bodyPr>
          <a:lstStyle>
            <a:lvl1pPr lvl="0" algn="l">
              <a:lnSpc>
                <a:spcPct val="100000"/>
              </a:lnSpc>
              <a:spcBef>
                <a:spcPts val="0"/>
              </a:spcBef>
              <a:spcAft>
                <a:spcPts val="0"/>
              </a:spcAft>
              <a:buSzPts val="800"/>
              <a:buNone/>
              <a:defRPr/>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a:endParaRPr/>
          </a:p>
        </p:txBody>
      </p:sp>
      <p:sp>
        <p:nvSpPr>
          <p:cNvPr id="88" name="Google Shape;88;p13"/>
          <p:cNvSpPr txBox="1">
            <a:spLocks noGrp="1"/>
          </p:cNvSpPr>
          <p:nvPr>
            <p:ph type="ftr" idx="11"/>
          </p:nvPr>
        </p:nvSpPr>
        <p:spPr>
          <a:xfrm>
            <a:off x="1562100" y="4237567"/>
            <a:ext cx="1447800" cy="243300"/>
          </a:xfrm>
          <a:prstGeom prst="rect">
            <a:avLst/>
          </a:prstGeom>
          <a:noFill/>
          <a:ln>
            <a:noFill/>
          </a:ln>
        </p:spPr>
        <p:txBody>
          <a:bodyPr spcFirstLastPara="1" wrap="square" lIns="50800" tIns="25400" rIns="50800" bIns="25400" anchor="ctr" anchorCtr="0">
            <a:noAutofit/>
          </a:bodyPr>
          <a:lstStyle>
            <a:lvl1pPr lvl="0" algn="ctr">
              <a:lnSpc>
                <a:spcPct val="100000"/>
              </a:lnSpc>
              <a:spcBef>
                <a:spcPts val="0"/>
              </a:spcBef>
              <a:spcAft>
                <a:spcPts val="0"/>
              </a:spcAft>
              <a:buSzPts val="800"/>
              <a:buNone/>
              <a:defRPr/>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a:endParaRPr/>
          </a:p>
        </p:txBody>
      </p:sp>
      <p:sp>
        <p:nvSpPr>
          <p:cNvPr id="89" name="Google Shape;89;p13"/>
          <p:cNvSpPr txBox="1">
            <a:spLocks noGrp="1"/>
          </p:cNvSpPr>
          <p:nvPr>
            <p:ph type="sldNum" idx="12"/>
          </p:nvPr>
        </p:nvSpPr>
        <p:spPr>
          <a:xfrm>
            <a:off x="3276600" y="4237567"/>
            <a:ext cx="1066800" cy="243300"/>
          </a:xfrm>
          <a:prstGeom prst="rect">
            <a:avLst/>
          </a:prstGeom>
          <a:noFill/>
          <a:ln>
            <a:noFill/>
          </a:ln>
        </p:spPr>
        <p:txBody>
          <a:bodyPr spcFirstLastPara="1" wrap="square" lIns="50800" tIns="25400" rIns="50800" bIns="25400" anchor="ctr"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361156" y="2937933"/>
            <a:ext cx="3886200" cy="908100"/>
          </a:xfrm>
          <a:prstGeom prst="rect">
            <a:avLst/>
          </a:prstGeom>
          <a:noFill/>
          <a:ln>
            <a:noFill/>
          </a:ln>
        </p:spPr>
        <p:txBody>
          <a:bodyPr spcFirstLastPara="1" wrap="square" lIns="50800" tIns="25400" rIns="50800" bIns="25400" anchor="t" anchorCtr="0">
            <a:normAutofit/>
          </a:bodyPr>
          <a:lstStyle>
            <a:lvl1pPr lvl="0" algn="l">
              <a:lnSpc>
                <a:spcPct val="100000"/>
              </a:lnSpc>
              <a:spcBef>
                <a:spcPts val="0"/>
              </a:spcBef>
              <a:spcAft>
                <a:spcPts val="0"/>
              </a:spcAft>
              <a:buClr>
                <a:schemeClr val="dk1"/>
              </a:buClr>
              <a:buSzPts val="2200"/>
              <a:buFont typeface="Calibri"/>
              <a:buNone/>
              <a:defRPr sz="2200" b="1" cap="none"/>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a:endParaRPr/>
          </a:p>
        </p:txBody>
      </p:sp>
      <p:sp>
        <p:nvSpPr>
          <p:cNvPr id="21" name="Google Shape;21;p3"/>
          <p:cNvSpPr txBox="1">
            <a:spLocks noGrp="1"/>
          </p:cNvSpPr>
          <p:nvPr>
            <p:ph type="body" idx="1"/>
          </p:nvPr>
        </p:nvSpPr>
        <p:spPr>
          <a:xfrm>
            <a:off x="361156" y="1937809"/>
            <a:ext cx="3886200" cy="1000200"/>
          </a:xfrm>
          <a:prstGeom prst="rect">
            <a:avLst/>
          </a:prstGeom>
          <a:noFill/>
          <a:ln>
            <a:noFill/>
          </a:ln>
        </p:spPr>
        <p:txBody>
          <a:bodyPr spcFirstLastPara="1" wrap="square" lIns="50800" tIns="25400" rIns="50800" bIns="25400" anchor="b" anchorCtr="0">
            <a:normAutofit/>
          </a:bodyPr>
          <a:lstStyle>
            <a:lvl1pPr marL="457200" lvl="0" indent="-228600" algn="l">
              <a:lnSpc>
                <a:spcPct val="100000"/>
              </a:lnSpc>
              <a:spcBef>
                <a:spcPts val="200"/>
              </a:spcBef>
              <a:spcAft>
                <a:spcPts val="0"/>
              </a:spcAft>
              <a:buClr>
                <a:srgbClr val="888888"/>
              </a:buClr>
              <a:buSzPts val="1100"/>
              <a:buNone/>
              <a:defRPr sz="1100">
                <a:solidFill>
                  <a:srgbClr val="888888"/>
                </a:solidFill>
              </a:defRPr>
            </a:lvl1pPr>
            <a:lvl2pPr marL="914400" lvl="1" indent="-228600" algn="l">
              <a:lnSpc>
                <a:spcPct val="100000"/>
              </a:lnSpc>
              <a:spcBef>
                <a:spcPts val="200"/>
              </a:spcBef>
              <a:spcAft>
                <a:spcPts val="0"/>
              </a:spcAft>
              <a:buClr>
                <a:srgbClr val="888888"/>
              </a:buClr>
              <a:buSzPts val="1000"/>
              <a:buNone/>
              <a:defRPr sz="1000">
                <a:solidFill>
                  <a:srgbClr val="888888"/>
                </a:solidFill>
              </a:defRPr>
            </a:lvl2pPr>
            <a:lvl3pPr marL="1371600" lvl="2" indent="-228600" algn="l">
              <a:lnSpc>
                <a:spcPct val="100000"/>
              </a:lnSpc>
              <a:spcBef>
                <a:spcPts val="200"/>
              </a:spcBef>
              <a:spcAft>
                <a:spcPts val="0"/>
              </a:spcAft>
              <a:buClr>
                <a:srgbClr val="888888"/>
              </a:buClr>
              <a:buSzPts val="900"/>
              <a:buNone/>
              <a:defRPr sz="900">
                <a:solidFill>
                  <a:srgbClr val="888888"/>
                </a:solidFill>
              </a:defRPr>
            </a:lvl3pPr>
            <a:lvl4pPr marL="1828800" lvl="3" indent="-228600" algn="l">
              <a:lnSpc>
                <a:spcPct val="100000"/>
              </a:lnSpc>
              <a:spcBef>
                <a:spcPts val="200"/>
              </a:spcBef>
              <a:spcAft>
                <a:spcPts val="0"/>
              </a:spcAft>
              <a:buClr>
                <a:srgbClr val="888888"/>
              </a:buClr>
              <a:buSzPts val="800"/>
              <a:buNone/>
              <a:defRPr sz="800">
                <a:solidFill>
                  <a:srgbClr val="888888"/>
                </a:solidFill>
              </a:defRPr>
            </a:lvl4pPr>
            <a:lvl5pPr marL="2286000" lvl="4" indent="-228600" algn="l">
              <a:lnSpc>
                <a:spcPct val="100000"/>
              </a:lnSpc>
              <a:spcBef>
                <a:spcPts val="200"/>
              </a:spcBef>
              <a:spcAft>
                <a:spcPts val="0"/>
              </a:spcAft>
              <a:buClr>
                <a:srgbClr val="888888"/>
              </a:buClr>
              <a:buSzPts val="800"/>
              <a:buNone/>
              <a:defRPr sz="800">
                <a:solidFill>
                  <a:srgbClr val="888888"/>
                </a:solidFill>
              </a:defRPr>
            </a:lvl5pPr>
            <a:lvl6pPr marL="2743200" lvl="5" indent="-228600" algn="l">
              <a:lnSpc>
                <a:spcPct val="100000"/>
              </a:lnSpc>
              <a:spcBef>
                <a:spcPts val="200"/>
              </a:spcBef>
              <a:spcAft>
                <a:spcPts val="0"/>
              </a:spcAft>
              <a:buClr>
                <a:srgbClr val="888888"/>
              </a:buClr>
              <a:buSzPts val="800"/>
              <a:buNone/>
              <a:defRPr sz="800">
                <a:solidFill>
                  <a:srgbClr val="888888"/>
                </a:solidFill>
              </a:defRPr>
            </a:lvl6pPr>
            <a:lvl7pPr marL="3200400" lvl="6" indent="-228600" algn="l">
              <a:lnSpc>
                <a:spcPct val="100000"/>
              </a:lnSpc>
              <a:spcBef>
                <a:spcPts val="200"/>
              </a:spcBef>
              <a:spcAft>
                <a:spcPts val="0"/>
              </a:spcAft>
              <a:buClr>
                <a:srgbClr val="888888"/>
              </a:buClr>
              <a:buSzPts val="800"/>
              <a:buNone/>
              <a:defRPr sz="800">
                <a:solidFill>
                  <a:srgbClr val="888888"/>
                </a:solidFill>
              </a:defRPr>
            </a:lvl7pPr>
            <a:lvl8pPr marL="3657600" lvl="7" indent="-228600" algn="l">
              <a:lnSpc>
                <a:spcPct val="100000"/>
              </a:lnSpc>
              <a:spcBef>
                <a:spcPts val="200"/>
              </a:spcBef>
              <a:spcAft>
                <a:spcPts val="0"/>
              </a:spcAft>
              <a:buClr>
                <a:srgbClr val="888888"/>
              </a:buClr>
              <a:buSzPts val="800"/>
              <a:buNone/>
              <a:defRPr sz="800">
                <a:solidFill>
                  <a:srgbClr val="888888"/>
                </a:solidFill>
              </a:defRPr>
            </a:lvl8pPr>
            <a:lvl9pPr marL="4114800" lvl="8" indent="-228600" algn="l">
              <a:lnSpc>
                <a:spcPct val="100000"/>
              </a:lnSpc>
              <a:spcBef>
                <a:spcPts val="200"/>
              </a:spcBef>
              <a:spcAft>
                <a:spcPts val="0"/>
              </a:spcAft>
              <a:buClr>
                <a:srgbClr val="888888"/>
              </a:buClr>
              <a:buSzPts val="800"/>
              <a:buNone/>
              <a:defRPr sz="800">
                <a:solidFill>
                  <a:srgbClr val="888888"/>
                </a:solidFill>
              </a:defRPr>
            </a:lvl9pPr>
          </a:lstStyle>
          <a:p>
            <a:endParaRPr/>
          </a:p>
        </p:txBody>
      </p:sp>
      <p:sp>
        <p:nvSpPr>
          <p:cNvPr id="22" name="Google Shape;22;p3"/>
          <p:cNvSpPr txBox="1">
            <a:spLocks noGrp="1"/>
          </p:cNvSpPr>
          <p:nvPr>
            <p:ph type="dt" idx="10"/>
          </p:nvPr>
        </p:nvSpPr>
        <p:spPr>
          <a:xfrm>
            <a:off x="228600" y="4237567"/>
            <a:ext cx="1066800" cy="243300"/>
          </a:xfrm>
          <a:prstGeom prst="rect">
            <a:avLst/>
          </a:prstGeom>
          <a:noFill/>
          <a:ln>
            <a:noFill/>
          </a:ln>
        </p:spPr>
        <p:txBody>
          <a:bodyPr spcFirstLastPara="1" wrap="square" lIns="50800" tIns="25400" rIns="50800" bIns="25400" anchor="ctr" anchorCtr="0">
            <a:noAutofit/>
          </a:bodyPr>
          <a:lstStyle>
            <a:lvl1pPr lvl="0" algn="l">
              <a:lnSpc>
                <a:spcPct val="100000"/>
              </a:lnSpc>
              <a:spcBef>
                <a:spcPts val="0"/>
              </a:spcBef>
              <a:spcAft>
                <a:spcPts val="0"/>
              </a:spcAft>
              <a:buSzPts val="800"/>
              <a:buNone/>
              <a:defRPr/>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a:endParaRPr/>
          </a:p>
        </p:txBody>
      </p:sp>
      <p:sp>
        <p:nvSpPr>
          <p:cNvPr id="23" name="Google Shape;23;p3"/>
          <p:cNvSpPr txBox="1">
            <a:spLocks noGrp="1"/>
          </p:cNvSpPr>
          <p:nvPr>
            <p:ph type="ftr" idx="11"/>
          </p:nvPr>
        </p:nvSpPr>
        <p:spPr>
          <a:xfrm>
            <a:off x="1562100" y="4237567"/>
            <a:ext cx="1447800" cy="243300"/>
          </a:xfrm>
          <a:prstGeom prst="rect">
            <a:avLst/>
          </a:prstGeom>
          <a:noFill/>
          <a:ln>
            <a:noFill/>
          </a:ln>
        </p:spPr>
        <p:txBody>
          <a:bodyPr spcFirstLastPara="1" wrap="square" lIns="50800" tIns="25400" rIns="50800" bIns="25400" anchor="ctr" anchorCtr="0">
            <a:noAutofit/>
          </a:bodyPr>
          <a:lstStyle>
            <a:lvl1pPr lvl="0" algn="ctr">
              <a:lnSpc>
                <a:spcPct val="100000"/>
              </a:lnSpc>
              <a:spcBef>
                <a:spcPts val="0"/>
              </a:spcBef>
              <a:spcAft>
                <a:spcPts val="0"/>
              </a:spcAft>
              <a:buSzPts val="800"/>
              <a:buNone/>
              <a:defRPr/>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a:endParaRPr/>
          </a:p>
        </p:txBody>
      </p:sp>
      <p:sp>
        <p:nvSpPr>
          <p:cNvPr id="24" name="Google Shape;24;p3"/>
          <p:cNvSpPr txBox="1">
            <a:spLocks noGrp="1"/>
          </p:cNvSpPr>
          <p:nvPr>
            <p:ph type="sldNum" idx="12"/>
          </p:nvPr>
        </p:nvSpPr>
        <p:spPr>
          <a:xfrm>
            <a:off x="3276600" y="4237567"/>
            <a:ext cx="1066800" cy="243300"/>
          </a:xfrm>
          <a:prstGeom prst="rect">
            <a:avLst/>
          </a:prstGeom>
          <a:noFill/>
          <a:ln>
            <a:noFill/>
          </a:ln>
        </p:spPr>
        <p:txBody>
          <a:bodyPr spcFirstLastPara="1" wrap="square" lIns="50800" tIns="25400" rIns="50800" bIns="25400" anchor="ctr"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678275" y="210550"/>
            <a:ext cx="7982400" cy="640200"/>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rgbClr val="371447"/>
              </a:buClr>
              <a:buSzPts val="3200"/>
              <a:buFont typeface="Calibri"/>
              <a:buNone/>
              <a:defRPr sz="3600" b="1" i="0" u="none" strike="noStrike" cap="none">
                <a:solidFill>
                  <a:srgbClr val="7F7F7F"/>
                </a:solidFill>
                <a:latin typeface="Avenir"/>
                <a:ea typeface="Avenir"/>
                <a:cs typeface="Avenir"/>
                <a:sym typeface="Avenir"/>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7" name="Google Shape;27;p4"/>
          <p:cNvSpPr/>
          <p:nvPr/>
        </p:nvSpPr>
        <p:spPr>
          <a:xfrm>
            <a:off x="293815" y="210553"/>
            <a:ext cx="45600" cy="709800"/>
          </a:xfrm>
          <a:prstGeom prst="rect">
            <a:avLst/>
          </a:prstGeom>
          <a:solidFill>
            <a:srgbClr val="D0DF00"/>
          </a:solidFill>
          <a:ln w="25400" cap="flat" cmpd="sng">
            <a:solidFill>
              <a:srgbClr val="D0D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8" name="Google Shape;28;p4"/>
          <p:cNvPicPr preferRelativeResize="0"/>
          <p:nvPr/>
        </p:nvPicPr>
        <p:blipFill rotWithShape="1">
          <a:blip r:embed="rId2">
            <a:alphaModFix/>
          </a:blip>
          <a:srcRect t="90171"/>
          <a:stretch/>
        </p:blipFill>
        <p:spPr>
          <a:xfrm>
            <a:off x="0" y="6183899"/>
            <a:ext cx="9144003" cy="674100"/>
          </a:xfrm>
          <a:prstGeom prst="rect">
            <a:avLst/>
          </a:prstGeom>
          <a:noFill/>
          <a:ln>
            <a:noFill/>
          </a:ln>
        </p:spPr>
      </p:pic>
      <p:sp>
        <p:nvSpPr>
          <p:cNvPr id="29" name="Google Shape;29;p4"/>
          <p:cNvSpPr txBox="1">
            <a:spLocks noGrp="1"/>
          </p:cNvSpPr>
          <p:nvPr>
            <p:ph type="sldNum" idx="12"/>
          </p:nvPr>
        </p:nvSpPr>
        <p:spPr>
          <a:xfrm>
            <a:off x="8580847" y="6325369"/>
            <a:ext cx="472800" cy="3912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30" name="Google Shape;30;p4"/>
          <p:cNvSpPr txBox="1"/>
          <p:nvPr/>
        </p:nvSpPr>
        <p:spPr>
          <a:xfrm>
            <a:off x="25" y="6183875"/>
            <a:ext cx="9144000" cy="674100"/>
          </a:xfrm>
          <a:prstGeom prst="rect">
            <a:avLst/>
          </a:prstGeom>
          <a:noFill/>
          <a:ln>
            <a:noFill/>
          </a:ln>
        </p:spPr>
        <p:txBody>
          <a:bodyPr spcFirstLastPara="1" wrap="square" lIns="91425" tIns="91425" rIns="91425" bIns="91425" anchor="ctr" anchorCtr="0">
            <a:noAutofit/>
          </a:bodyPr>
          <a:lstStyle/>
          <a:p>
            <a:pPr marL="45720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Montserrat"/>
                <a:ea typeface="Montserrat"/>
                <a:cs typeface="Montserrat"/>
                <a:sym typeface="Montserrat"/>
              </a:rPr>
              <a:t>CHARLOTTE-MECKLENBURG SCHOOLS</a:t>
            </a:r>
            <a:endParaRPr sz="1400" b="0" i="0" u="none" strike="noStrike" cap="none">
              <a:solidFill>
                <a:schemeClr val="l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5"/>
          <p:cNvSpPr txBox="1">
            <a:spLocks noGrp="1"/>
          </p:cNvSpPr>
          <p:nvPr>
            <p:ph type="ctrTitle"/>
          </p:nvPr>
        </p:nvSpPr>
        <p:spPr>
          <a:xfrm>
            <a:off x="342900" y="1420283"/>
            <a:ext cx="3886200" cy="980100"/>
          </a:xfrm>
          <a:prstGeom prst="rect">
            <a:avLst/>
          </a:prstGeom>
          <a:noFill/>
          <a:ln>
            <a:noFill/>
          </a:ln>
        </p:spPr>
        <p:txBody>
          <a:bodyPr spcFirstLastPara="1" wrap="square" lIns="50800" tIns="25400" rIns="50800" bIns="25400" anchor="ctr" anchorCtr="0">
            <a:normAutofit/>
          </a:bodyPr>
          <a:lstStyle>
            <a:lvl1pPr lvl="0" algn="ctr">
              <a:lnSpc>
                <a:spcPct val="100000"/>
              </a:lnSpc>
              <a:spcBef>
                <a:spcPts val="0"/>
              </a:spcBef>
              <a:spcAft>
                <a:spcPts val="0"/>
              </a:spcAft>
              <a:buClr>
                <a:schemeClr val="dk1"/>
              </a:buClr>
              <a:buSzPts val="1000"/>
              <a:buNone/>
              <a:defRPr/>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a:endParaRPr/>
          </a:p>
        </p:txBody>
      </p:sp>
      <p:sp>
        <p:nvSpPr>
          <p:cNvPr id="33" name="Google Shape;33;p5"/>
          <p:cNvSpPr txBox="1">
            <a:spLocks noGrp="1"/>
          </p:cNvSpPr>
          <p:nvPr>
            <p:ph type="subTitle" idx="1"/>
          </p:nvPr>
        </p:nvSpPr>
        <p:spPr>
          <a:xfrm>
            <a:off x="685800" y="2590800"/>
            <a:ext cx="3200400" cy="1168500"/>
          </a:xfrm>
          <a:prstGeom prst="rect">
            <a:avLst/>
          </a:prstGeom>
          <a:noFill/>
          <a:ln>
            <a:noFill/>
          </a:ln>
        </p:spPr>
        <p:txBody>
          <a:bodyPr spcFirstLastPara="1" wrap="square" lIns="50800" tIns="25400" rIns="50800" bIns="25400" anchor="t" anchorCtr="0">
            <a:normAutofit/>
          </a:bodyPr>
          <a:lstStyle>
            <a:lvl1pPr lvl="0" algn="ctr">
              <a:lnSpc>
                <a:spcPct val="100000"/>
              </a:lnSpc>
              <a:spcBef>
                <a:spcPts val="400"/>
              </a:spcBef>
              <a:spcAft>
                <a:spcPts val="0"/>
              </a:spcAft>
              <a:buClr>
                <a:srgbClr val="888888"/>
              </a:buClr>
              <a:buSzPts val="1800"/>
              <a:buNone/>
              <a:defRPr>
                <a:solidFill>
                  <a:srgbClr val="888888"/>
                </a:solidFill>
              </a:defRPr>
            </a:lvl1pPr>
            <a:lvl2pPr lvl="1" algn="ctr">
              <a:lnSpc>
                <a:spcPct val="100000"/>
              </a:lnSpc>
              <a:spcBef>
                <a:spcPts val="300"/>
              </a:spcBef>
              <a:spcAft>
                <a:spcPts val="0"/>
              </a:spcAft>
              <a:buClr>
                <a:srgbClr val="888888"/>
              </a:buClr>
              <a:buSzPts val="1600"/>
              <a:buNone/>
              <a:defRPr>
                <a:solidFill>
                  <a:srgbClr val="888888"/>
                </a:solidFill>
              </a:defRPr>
            </a:lvl2pPr>
            <a:lvl3pPr lvl="2" algn="ctr">
              <a:lnSpc>
                <a:spcPct val="100000"/>
              </a:lnSpc>
              <a:spcBef>
                <a:spcPts val="300"/>
              </a:spcBef>
              <a:spcAft>
                <a:spcPts val="0"/>
              </a:spcAft>
              <a:buClr>
                <a:srgbClr val="888888"/>
              </a:buClr>
              <a:buSzPts val="1300"/>
              <a:buNone/>
              <a:defRPr>
                <a:solidFill>
                  <a:srgbClr val="888888"/>
                </a:solidFill>
              </a:defRPr>
            </a:lvl3pPr>
            <a:lvl4pPr lvl="3" algn="ctr">
              <a:lnSpc>
                <a:spcPct val="100000"/>
              </a:lnSpc>
              <a:spcBef>
                <a:spcPts val="200"/>
              </a:spcBef>
              <a:spcAft>
                <a:spcPts val="0"/>
              </a:spcAft>
              <a:buClr>
                <a:srgbClr val="888888"/>
              </a:buClr>
              <a:buSzPts val="1100"/>
              <a:buNone/>
              <a:defRPr>
                <a:solidFill>
                  <a:srgbClr val="888888"/>
                </a:solidFill>
              </a:defRPr>
            </a:lvl4pPr>
            <a:lvl5pPr lvl="4" algn="ctr">
              <a:lnSpc>
                <a:spcPct val="100000"/>
              </a:lnSpc>
              <a:spcBef>
                <a:spcPts val="200"/>
              </a:spcBef>
              <a:spcAft>
                <a:spcPts val="0"/>
              </a:spcAft>
              <a:buClr>
                <a:srgbClr val="888888"/>
              </a:buClr>
              <a:buSzPts val="1100"/>
              <a:buNone/>
              <a:defRPr>
                <a:solidFill>
                  <a:srgbClr val="888888"/>
                </a:solidFill>
              </a:defRPr>
            </a:lvl5pPr>
            <a:lvl6pPr lvl="5" algn="ctr">
              <a:lnSpc>
                <a:spcPct val="100000"/>
              </a:lnSpc>
              <a:spcBef>
                <a:spcPts val="200"/>
              </a:spcBef>
              <a:spcAft>
                <a:spcPts val="0"/>
              </a:spcAft>
              <a:buClr>
                <a:srgbClr val="888888"/>
              </a:buClr>
              <a:buSzPts val="1100"/>
              <a:buNone/>
              <a:defRPr>
                <a:solidFill>
                  <a:srgbClr val="888888"/>
                </a:solidFill>
              </a:defRPr>
            </a:lvl6pPr>
            <a:lvl7pPr lvl="6" algn="ctr">
              <a:lnSpc>
                <a:spcPct val="100000"/>
              </a:lnSpc>
              <a:spcBef>
                <a:spcPts val="200"/>
              </a:spcBef>
              <a:spcAft>
                <a:spcPts val="0"/>
              </a:spcAft>
              <a:buClr>
                <a:srgbClr val="888888"/>
              </a:buClr>
              <a:buSzPts val="1100"/>
              <a:buNone/>
              <a:defRPr>
                <a:solidFill>
                  <a:srgbClr val="888888"/>
                </a:solidFill>
              </a:defRPr>
            </a:lvl7pPr>
            <a:lvl8pPr lvl="7" algn="ctr">
              <a:lnSpc>
                <a:spcPct val="100000"/>
              </a:lnSpc>
              <a:spcBef>
                <a:spcPts val="200"/>
              </a:spcBef>
              <a:spcAft>
                <a:spcPts val="0"/>
              </a:spcAft>
              <a:buClr>
                <a:srgbClr val="888888"/>
              </a:buClr>
              <a:buSzPts val="1100"/>
              <a:buNone/>
              <a:defRPr>
                <a:solidFill>
                  <a:srgbClr val="888888"/>
                </a:solidFill>
              </a:defRPr>
            </a:lvl8pPr>
            <a:lvl9pPr lvl="8" algn="ctr">
              <a:lnSpc>
                <a:spcPct val="100000"/>
              </a:lnSpc>
              <a:spcBef>
                <a:spcPts val="200"/>
              </a:spcBef>
              <a:spcAft>
                <a:spcPts val="0"/>
              </a:spcAft>
              <a:buClr>
                <a:srgbClr val="888888"/>
              </a:buClr>
              <a:buSzPts val="1100"/>
              <a:buNone/>
              <a:defRPr>
                <a:solidFill>
                  <a:srgbClr val="888888"/>
                </a:solidFill>
              </a:defRPr>
            </a:lvl9pPr>
          </a:lstStyle>
          <a:p>
            <a:endParaRPr/>
          </a:p>
        </p:txBody>
      </p:sp>
      <p:sp>
        <p:nvSpPr>
          <p:cNvPr id="34" name="Google Shape;34;p5"/>
          <p:cNvSpPr txBox="1">
            <a:spLocks noGrp="1"/>
          </p:cNvSpPr>
          <p:nvPr>
            <p:ph type="dt" idx="10"/>
          </p:nvPr>
        </p:nvSpPr>
        <p:spPr>
          <a:xfrm>
            <a:off x="228600" y="4237567"/>
            <a:ext cx="1066800" cy="243300"/>
          </a:xfrm>
          <a:prstGeom prst="rect">
            <a:avLst/>
          </a:prstGeom>
          <a:noFill/>
          <a:ln>
            <a:noFill/>
          </a:ln>
        </p:spPr>
        <p:txBody>
          <a:bodyPr spcFirstLastPara="1" wrap="square" lIns="50800" tIns="25400" rIns="50800" bIns="25400" anchor="ctr" anchorCtr="0">
            <a:noAutofit/>
          </a:bodyPr>
          <a:lstStyle>
            <a:lvl1pPr lvl="0" algn="l">
              <a:lnSpc>
                <a:spcPct val="100000"/>
              </a:lnSpc>
              <a:spcBef>
                <a:spcPts val="0"/>
              </a:spcBef>
              <a:spcAft>
                <a:spcPts val="0"/>
              </a:spcAft>
              <a:buSzPts val="800"/>
              <a:buNone/>
              <a:defRPr/>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a:endParaRPr/>
          </a:p>
        </p:txBody>
      </p:sp>
      <p:sp>
        <p:nvSpPr>
          <p:cNvPr id="35" name="Google Shape;35;p5"/>
          <p:cNvSpPr txBox="1">
            <a:spLocks noGrp="1"/>
          </p:cNvSpPr>
          <p:nvPr>
            <p:ph type="ftr" idx="11"/>
          </p:nvPr>
        </p:nvSpPr>
        <p:spPr>
          <a:xfrm>
            <a:off x="1562100" y="4237567"/>
            <a:ext cx="1447800" cy="243300"/>
          </a:xfrm>
          <a:prstGeom prst="rect">
            <a:avLst/>
          </a:prstGeom>
          <a:noFill/>
          <a:ln>
            <a:noFill/>
          </a:ln>
        </p:spPr>
        <p:txBody>
          <a:bodyPr spcFirstLastPara="1" wrap="square" lIns="50800" tIns="25400" rIns="50800" bIns="25400" anchor="ctr" anchorCtr="0">
            <a:noAutofit/>
          </a:bodyPr>
          <a:lstStyle>
            <a:lvl1pPr lvl="0" algn="ctr">
              <a:lnSpc>
                <a:spcPct val="100000"/>
              </a:lnSpc>
              <a:spcBef>
                <a:spcPts val="0"/>
              </a:spcBef>
              <a:spcAft>
                <a:spcPts val="0"/>
              </a:spcAft>
              <a:buSzPts val="800"/>
              <a:buNone/>
              <a:defRPr/>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a:endParaRPr/>
          </a:p>
        </p:txBody>
      </p:sp>
      <p:sp>
        <p:nvSpPr>
          <p:cNvPr id="36" name="Google Shape;36;p5"/>
          <p:cNvSpPr txBox="1">
            <a:spLocks noGrp="1"/>
          </p:cNvSpPr>
          <p:nvPr>
            <p:ph type="sldNum" idx="12"/>
          </p:nvPr>
        </p:nvSpPr>
        <p:spPr>
          <a:xfrm>
            <a:off x="3276600" y="4237567"/>
            <a:ext cx="1066800" cy="243300"/>
          </a:xfrm>
          <a:prstGeom prst="rect">
            <a:avLst/>
          </a:prstGeom>
          <a:noFill/>
          <a:ln>
            <a:noFill/>
          </a:ln>
        </p:spPr>
        <p:txBody>
          <a:bodyPr spcFirstLastPara="1" wrap="square" lIns="50800" tIns="25400" rIns="50800" bIns="25400" anchor="ctr"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blipFill>
          <a:blip r:embed="rId2">
            <a:alphaModFix/>
          </a:blip>
          <a:stretch>
            <a:fillRect/>
          </a:stretch>
        </a:blipFill>
        <a:effectLst/>
      </p:bgPr>
    </p:bg>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228600" y="183092"/>
            <a:ext cx="4114800" cy="762000"/>
          </a:xfrm>
          <a:prstGeom prst="rect">
            <a:avLst/>
          </a:prstGeom>
          <a:noFill/>
          <a:ln>
            <a:noFill/>
          </a:ln>
        </p:spPr>
        <p:txBody>
          <a:bodyPr spcFirstLastPara="1" wrap="square" lIns="50800" tIns="25400" rIns="50800" bIns="25400" anchor="ctr" anchorCtr="0">
            <a:normAutofit/>
          </a:bodyPr>
          <a:lstStyle>
            <a:lvl1pPr lvl="0" algn="ctr">
              <a:lnSpc>
                <a:spcPct val="100000"/>
              </a:lnSpc>
              <a:spcBef>
                <a:spcPts val="0"/>
              </a:spcBef>
              <a:spcAft>
                <a:spcPts val="0"/>
              </a:spcAft>
              <a:buClr>
                <a:schemeClr val="dk1"/>
              </a:buClr>
              <a:buSzPts val="1000"/>
              <a:buNone/>
              <a:defRPr/>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a:endParaRPr/>
          </a:p>
        </p:txBody>
      </p:sp>
      <p:sp>
        <p:nvSpPr>
          <p:cNvPr id="39" name="Google Shape;39;p6"/>
          <p:cNvSpPr txBox="1">
            <a:spLocks noGrp="1"/>
          </p:cNvSpPr>
          <p:nvPr>
            <p:ph type="body" idx="1"/>
          </p:nvPr>
        </p:nvSpPr>
        <p:spPr>
          <a:xfrm>
            <a:off x="228600" y="1066800"/>
            <a:ext cx="4114800" cy="3017400"/>
          </a:xfrm>
          <a:prstGeom prst="rect">
            <a:avLst/>
          </a:prstGeom>
          <a:noFill/>
          <a:ln>
            <a:noFill/>
          </a:ln>
        </p:spPr>
        <p:txBody>
          <a:bodyPr spcFirstLastPara="1" wrap="square" lIns="50800" tIns="25400" rIns="50800" bIns="25400" anchor="t" anchorCtr="0">
            <a:normAutofit/>
          </a:bodyPr>
          <a:lstStyle>
            <a:lvl1pPr marL="457200" lvl="0" indent="-292100" algn="l">
              <a:lnSpc>
                <a:spcPct val="100000"/>
              </a:lnSpc>
              <a:spcBef>
                <a:spcPts val="200"/>
              </a:spcBef>
              <a:spcAft>
                <a:spcPts val="0"/>
              </a:spcAft>
              <a:buClr>
                <a:schemeClr val="dk1"/>
              </a:buClr>
              <a:buSzPts val="1000"/>
              <a:buChar char="•"/>
              <a:defRPr/>
            </a:lvl1pPr>
            <a:lvl2pPr marL="914400" lvl="1" indent="-292100" algn="l">
              <a:lnSpc>
                <a:spcPct val="100000"/>
              </a:lnSpc>
              <a:spcBef>
                <a:spcPts val="200"/>
              </a:spcBef>
              <a:spcAft>
                <a:spcPts val="0"/>
              </a:spcAft>
              <a:buClr>
                <a:schemeClr val="dk1"/>
              </a:buClr>
              <a:buSzPts val="1000"/>
              <a:buChar char="–"/>
              <a:defRPr/>
            </a:lvl2pPr>
            <a:lvl3pPr marL="1371600" lvl="2" indent="-292100" algn="l">
              <a:lnSpc>
                <a:spcPct val="100000"/>
              </a:lnSpc>
              <a:spcBef>
                <a:spcPts val="200"/>
              </a:spcBef>
              <a:spcAft>
                <a:spcPts val="0"/>
              </a:spcAft>
              <a:buClr>
                <a:schemeClr val="dk1"/>
              </a:buClr>
              <a:buSzPts val="1000"/>
              <a:buChar char="•"/>
              <a:defRPr/>
            </a:lvl3pPr>
            <a:lvl4pPr marL="1828800" lvl="3" indent="-292100" algn="l">
              <a:lnSpc>
                <a:spcPct val="100000"/>
              </a:lnSpc>
              <a:spcBef>
                <a:spcPts val="200"/>
              </a:spcBef>
              <a:spcAft>
                <a:spcPts val="0"/>
              </a:spcAft>
              <a:buClr>
                <a:schemeClr val="dk1"/>
              </a:buClr>
              <a:buSzPts val="1000"/>
              <a:buChar char="–"/>
              <a:defRPr/>
            </a:lvl4pPr>
            <a:lvl5pPr marL="2286000" lvl="4" indent="-292100" algn="l">
              <a:lnSpc>
                <a:spcPct val="100000"/>
              </a:lnSpc>
              <a:spcBef>
                <a:spcPts val="200"/>
              </a:spcBef>
              <a:spcAft>
                <a:spcPts val="0"/>
              </a:spcAft>
              <a:buClr>
                <a:schemeClr val="dk1"/>
              </a:buClr>
              <a:buSzPts val="1000"/>
              <a:buChar char="»"/>
              <a:defRPr/>
            </a:lvl5pPr>
            <a:lvl6pPr marL="2743200" lvl="5" indent="-292100" algn="l">
              <a:lnSpc>
                <a:spcPct val="100000"/>
              </a:lnSpc>
              <a:spcBef>
                <a:spcPts val="200"/>
              </a:spcBef>
              <a:spcAft>
                <a:spcPts val="0"/>
              </a:spcAft>
              <a:buClr>
                <a:schemeClr val="dk1"/>
              </a:buClr>
              <a:buSzPts val="1000"/>
              <a:buChar char="•"/>
              <a:defRPr/>
            </a:lvl6pPr>
            <a:lvl7pPr marL="3200400" lvl="6" indent="-292100" algn="l">
              <a:lnSpc>
                <a:spcPct val="100000"/>
              </a:lnSpc>
              <a:spcBef>
                <a:spcPts val="200"/>
              </a:spcBef>
              <a:spcAft>
                <a:spcPts val="0"/>
              </a:spcAft>
              <a:buClr>
                <a:schemeClr val="dk1"/>
              </a:buClr>
              <a:buSzPts val="1000"/>
              <a:buChar char="•"/>
              <a:defRPr/>
            </a:lvl7pPr>
            <a:lvl8pPr marL="3657600" lvl="7" indent="-292100" algn="l">
              <a:lnSpc>
                <a:spcPct val="100000"/>
              </a:lnSpc>
              <a:spcBef>
                <a:spcPts val="200"/>
              </a:spcBef>
              <a:spcAft>
                <a:spcPts val="0"/>
              </a:spcAft>
              <a:buClr>
                <a:schemeClr val="dk1"/>
              </a:buClr>
              <a:buSzPts val="1000"/>
              <a:buChar char="•"/>
              <a:defRPr/>
            </a:lvl8pPr>
            <a:lvl9pPr marL="4114800" lvl="8" indent="-292100" algn="l">
              <a:lnSpc>
                <a:spcPct val="100000"/>
              </a:lnSpc>
              <a:spcBef>
                <a:spcPts val="200"/>
              </a:spcBef>
              <a:spcAft>
                <a:spcPts val="0"/>
              </a:spcAft>
              <a:buClr>
                <a:schemeClr val="dk1"/>
              </a:buClr>
              <a:buSzPts val="1000"/>
              <a:buChar char="•"/>
              <a:defRPr/>
            </a:lvl9pPr>
          </a:lstStyle>
          <a:p>
            <a:endParaRPr/>
          </a:p>
        </p:txBody>
      </p:sp>
      <p:sp>
        <p:nvSpPr>
          <p:cNvPr id="40" name="Google Shape;40;p6"/>
          <p:cNvSpPr txBox="1">
            <a:spLocks noGrp="1"/>
          </p:cNvSpPr>
          <p:nvPr>
            <p:ph type="dt" idx="10"/>
          </p:nvPr>
        </p:nvSpPr>
        <p:spPr>
          <a:xfrm>
            <a:off x="228600" y="4237567"/>
            <a:ext cx="1066800" cy="243300"/>
          </a:xfrm>
          <a:prstGeom prst="rect">
            <a:avLst/>
          </a:prstGeom>
          <a:noFill/>
          <a:ln>
            <a:noFill/>
          </a:ln>
        </p:spPr>
        <p:txBody>
          <a:bodyPr spcFirstLastPara="1" wrap="square" lIns="50800" tIns="25400" rIns="50800" bIns="25400" anchor="ctr" anchorCtr="0">
            <a:noAutofit/>
          </a:bodyPr>
          <a:lstStyle>
            <a:lvl1pPr lvl="0" algn="l">
              <a:lnSpc>
                <a:spcPct val="100000"/>
              </a:lnSpc>
              <a:spcBef>
                <a:spcPts val="0"/>
              </a:spcBef>
              <a:spcAft>
                <a:spcPts val="0"/>
              </a:spcAft>
              <a:buSzPts val="800"/>
              <a:buNone/>
              <a:defRPr/>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a:endParaRPr/>
          </a:p>
        </p:txBody>
      </p:sp>
      <p:sp>
        <p:nvSpPr>
          <p:cNvPr id="41" name="Google Shape;41;p6"/>
          <p:cNvSpPr txBox="1">
            <a:spLocks noGrp="1"/>
          </p:cNvSpPr>
          <p:nvPr>
            <p:ph type="ftr" idx="11"/>
          </p:nvPr>
        </p:nvSpPr>
        <p:spPr>
          <a:xfrm>
            <a:off x="1562100" y="4237567"/>
            <a:ext cx="1447800" cy="243300"/>
          </a:xfrm>
          <a:prstGeom prst="rect">
            <a:avLst/>
          </a:prstGeom>
          <a:noFill/>
          <a:ln>
            <a:noFill/>
          </a:ln>
        </p:spPr>
        <p:txBody>
          <a:bodyPr spcFirstLastPara="1" wrap="square" lIns="50800" tIns="25400" rIns="50800" bIns="25400" anchor="ctr" anchorCtr="0">
            <a:noAutofit/>
          </a:bodyPr>
          <a:lstStyle>
            <a:lvl1pPr lvl="0" algn="ctr">
              <a:lnSpc>
                <a:spcPct val="100000"/>
              </a:lnSpc>
              <a:spcBef>
                <a:spcPts val="0"/>
              </a:spcBef>
              <a:spcAft>
                <a:spcPts val="0"/>
              </a:spcAft>
              <a:buSzPts val="800"/>
              <a:buNone/>
              <a:defRPr/>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a:endParaRPr/>
          </a:p>
        </p:txBody>
      </p:sp>
      <p:sp>
        <p:nvSpPr>
          <p:cNvPr id="42" name="Google Shape;42;p6"/>
          <p:cNvSpPr txBox="1">
            <a:spLocks noGrp="1"/>
          </p:cNvSpPr>
          <p:nvPr>
            <p:ph type="sldNum" idx="12"/>
          </p:nvPr>
        </p:nvSpPr>
        <p:spPr>
          <a:xfrm>
            <a:off x="3276600" y="4237567"/>
            <a:ext cx="1066800" cy="243300"/>
          </a:xfrm>
          <a:prstGeom prst="rect">
            <a:avLst/>
          </a:prstGeom>
          <a:noFill/>
          <a:ln>
            <a:noFill/>
          </a:ln>
        </p:spPr>
        <p:txBody>
          <a:bodyPr spcFirstLastPara="1" wrap="square" lIns="50800" tIns="25400" rIns="50800" bIns="25400" anchor="ctr"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blipFill>
          <a:blip r:embed="rId2">
            <a:alphaModFix/>
          </a:blip>
          <a:stretch>
            <a:fillRect/>
          </a:stretch>
        </a:blipFill>
        <a:effectLst/>
      </p:bgPr>
    </p:bg>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228600" y="183092"/>
            <a:ext cx="4114800" cy="762000"/>
          </a:xfrm>
          <a:prstGeom prst="rect">
            <a:avLst/>
          </a:prstGeom>
          <a:noFill/>
          <a:ln>
            <a:noFill/>
          </a:ln>
        </p:spPr>
        <p:txBody>
          <a:bodyPr spcFirstLastPara="1" wrap="square" lIns="50800" tIns="25400" rIns="50800" bIns="25400" anchor="ctr" anchorCtr="0">
            <a:normAutofit/>
          </a:bodyPr>
          <a:lstStyle>
            <a:lvl1pPr lvl="0" algn="ctr">
              <a:lnSpc>
                <a:spcPct val="100000"/>
              </a:lnSpc>
              <a:spcBef>
                <a:spcPts val="0"/>
              </a:spcBef>
              <a:spcAft>
                <a:spcPts val="0"/>
              </a:spcAft>
              <a:buClr>
                <a:schemeClr val="dk1"/>
              </a:buClr>
              <a:buSzPts val="1000"/>
              <a:buNone/>
              <a:defRPr/>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a:endParaRPr/>
          </a:p>
        </p:txBody>
      </p:sp>
      <p:sp>
        <p:nvSpPr>
          <p:cNvPr id="45" name="Google Shape;45;p7"/>
          <p:cNvSpPr txBox="1">
            <a:spLocks noGrp="1"/>
          </p:cNvSpPr>
          <p:nvPr>
            <p:ph type="body" idx="1"/>
          </p:nvPr>
        </p:nvSpPr>
        <p:spPr>
          <a:xfrm>
            <a:off x="228600" y="1066800"/>
            <a:ext cx="2019300" cy="3017400"/>
          </a:xfrm>
          <a:prstGeom prst="rect">
            <a:avLst/>
          </a:prstGeom>
          <a:noFill/>
          <a:ln>
            <a:noFill/>
          </a:ln>
        </p:spPr>
        <p:txBody>
          <a:bodyPr spcFirstLastPara="1" wrap="square" lIns="50800" tIns="25400" rIns="50800" bIns="25400" anchor="t" anchorCtr="0">
            <a:normAutofit/>
          </a:bodyPr>
          <a:lstStyle>
            <a:lvl1pPr marL="457200" lvl="0" indent="-330200" algn="l">
              <a:lnSpc>
                <a:spcPct val="100000"/>
              </a:lnSpc>
              <a:spcBef>
                <a:spcPts val="300"/>
              </a:spcBef>
              <a:spcAft>
                <a:spcPts val="0"/>
              </a:spcAft>
              <a:buClr>
                <a:schemeClr val="dk1"/>
              </a:buClr>
              <a:buSzPts val="1600"/>
              <a:buChar char="•"/>
              <a:defRPr sz="1600"/>
            </a:lvl1pPr>
            <a:lvl2pPr marL="914400" lvl="1" indent="-311150" algn="l">
              <a:lnSpc>
                <a:spcPct val="100000"/>
              </a:lnSpc>
              <a:spcBef>
                <a:spcPts val="300"/>
              </a:spcBef>
              <a:spcAft>
                <a:spcPts val="0"/>
              </a:spcAft>
              <a:buClr>
                <a:schemeClr val="dk1"/>
              </a:buClr>
              <a:buSzPts val="1300"/>
              <a:buChar char="–"/>
              <a:defRPr sz="1300"/>
            </a:lvl2pPr>
            <a:lvl3pPr marL="1371600" lvl="2" indent="-298450" algn="l">
              <a:lnSpc>
                <a:spcPct val="100000"/>
              </a:lnSpc>
              <a:spcBef>
                <a:spcPts val="200"/>
              </a:spcBef>
              <a:spcAft>
                <a:spcPts val="0"/>
              </a:spcAft>
              <a:buClr>
                <a:schemeClr val="dk1"/>
              </a:buClr>
              <a:buSzPts val="1100"/>
              <a:buChar char="•"/>
              <a:defRPr sz="1100"/>
            </a:lvl3pPr>
            <a:lvl4pPr marL="1828800" lvl="3" indent="-292100" algn="l">
              <a:lnSpc>
                <a:spcPct val="100000"/>
              </a:lnSpc>
              <a:spcBef>
                <a:spcPts val="200"/>
              </a:spcBef>
              <a:spcAft>
                <a:spcPts val="0"/>
              </a:spcAft>
              <a:buClr>
                <a:schemeClr val="dk1"/>
              </a:buClr>
              <a:buSzPts val="1000"/>
              <a:buChar char="–"/>
              <a:defRPr sz="1000"/>
            </a:lvl4pPr>
            <a:lvl5pPr marL="2286000" lvl="4" indent="-292100" algn="l">
              <a:lnSpc>
                <a:spcPct val="100000"/>
              </a:lnSpc>
              <a:spcBef>
                <a:spcPts val="200"/>
              </a:spcBef>
              <a:spcAft>
                <a:spcPts val="0"/>
              </a:spcAft>
              <a:buClr>
                <a:schemeClr val="dk1"/>
              </a:buClr>
              <a:buSzPts val="1000"/>
              <a:buChar char="»"/>
              <a:defRPr sz="1000"/>
            </a:lvl5pPr>
            <a:lvl6pPr marL="2743200" lvl="5" indent="-292100" algn="l">
              <a:lnSpc>
                <a:spcPct val="100000"/>
              </a:lnSpc>
              <a:spcBef>
                <a:spcPts val="200"/>
              </a:spcBef>
              <a:spcAft>
                <a:spcPts val="0"/>
              </a:spcAft>
              <a:buClr>
                <a:schemeClr val="dk1"/>
              </a:buClr>
              <a:buSzPts val="1000"/>
              <a:buChar char="•"/>
              <a:defRPr sz="1000"/>
            </a:lvl6pPr>
            <a:lvl7pPr marL="3200400" lvl="6" indent="-292100" algn="l">
              <a:lnSpc>
                <a:spcPct val="100000"/>
              </a:lnSpc>
              <a:spcBef>
                <a:spcPts val="200"/>
              </a:spcBef>
              <a:spcAft>
                <a:spcPts val="0"/>
              </a:spcAft>
              <a:buClr>
                <a:schemeClr val="dk1"/>
              </a:buClr>
              <a:buSzPts val="1000"/>
              <a:buChar char="•"/>
              <a:defRPr sz="1000"/>
            </a:lvl7pPr>
            <a:lvl8pPr marL="3657600" lvl="7" indent="-292100" algn="l">
              <a:lnSpc>
                <a:spcPct val="100000"/>
              </a:lnSpc>
              <a:spcBef>
                <a:spcPts val="200"/>
              </a:spcBef>
              <a:spcAft>
                <a:spcPts val="0"/>
              </a:spcAft>
              <a:buClr>
                <a:schemeClr val="dk1"/>
              </a:buClr>
              <a:buSzPts val="1000"/>
              <a:buChar char="•"/>
              <a:defRPr sz="1000"/>
            </a:lvl8pPr>
            <a:lvl9pPr marL="4114800" lvl="8" indent="-292100" algn="l">
              <a:lnSpc>
                <a:spcPct val="100000"/>
              </a:lnSpc>
              <a:spcBef>
                <a:spcPts val="200"/>
              </a:spcBef>
              <a:spcAft>
                <a:spcPts val="0"/>
              </a:spcAft>
              <a:buClr>
                <a:schemeClr val="dk1"/>
              </a:buClr>
              <a:buSzPts val="1000"/>
              <a:buChar char="•"/>
              <a:defRPr sz="1000"/>
            </a:lvl9pPr>
          </a:lstStyle>
          <a:p>
            <a:endParaRPr/>
          </a:p>
        </p:txBody>
      </p:sp>
      <p:sp>
        <p:nvSpPr>
          <p:cNvPr id="46" name="Google Shape;46;p7"/>
          <p:cNvSpPr txBox="1">
            <a:spLocks noGrp="1"/>
          </p:cNvSpPr>
          <p:nvPr>
            <p:ph type="body" idx="2"/>
          </p:nvPr>
        </p:nvSpPr>
        <p:spPr>
          <a:xfrm>
            <a:off x="2324100" y="1066800"/>
            <a:ext cx="2019300" cy="3017400"/>
          </a:xfrm>
          <a:prstGeom prst="rect">
            <a:avLst/>
          </a:prstGeom>
          <a:noFill/>
          <a:ln>
            <a:noFill/>
          </a:ln>
        </p:spPr>
        <p:txBody>
          <a:bodyPr spcFirstLastPara="1" wrap="square" lIns="50800" tIns="25400" rIns="50800" bIns="25400" anchor="t" anchorCtr="0">
            <a:normAutofit/>
          </a:bodyPr>
          <a:lstStyle>
            <a:lvl1pPr marL="457200" lvl="0" indent="-330200" algn="l">
              <a:lnSpc>
                <a:spcPct val="100000"/>
              </a:lnSpc>
              <a:spcBef>
                <a:spcPts val="300"/>
              </a:spcBef>
              <a:spcAft>
                <a:spcPts val="0"/>
              </a:spcAft>
              <a:buClr>
                <a:schemeClr val="dk1"/>
              </a:buClr>
              <a:buSzPts val="1600"/>
              <a:buChar char="•"/>
              <a:defRPr sz="1600"/>
            </a:lvl1pPr>
            <a:lvl2pPr marL="914400" lvl="1" indent="-311150" algn="l">
              <a:lnSpc>
                <a:spcPct val="100000"/>
              </a:lnSpc>
              <a:spcBef>
                <a:spcPts val="300"/>
              </a:spcBef>
              <a:spcAft>
                <a:spcPts val="0"/>
              </a:spcAft>
              <a:buClr>
                <a:schemeClr val="dk1"/>
              </a:buClr>
              <a:buSzPts val="1300"/>
              <a:buChar char="–"/>
              <a:defRPr sz="1300"/>
            </a:lvl2pPr>
            <a:lvl3pPr marL="1371600" lvl="2" indent="-298450" algn="l">
              <a:lnSpc>
                <a:spcPct val="100000"/>
              </a:lnSpc>
              <a:spcBef>
                <a:spcPts val="200"/>
              </a:spcBef>
              <a:spcAft>
                <a:spcPts val="0"/>
              </a:spcAft>
              <a:buClr>
                <a:schemeClr val="dk1"/>
              </a:buClr>
              <a:buSzPts val="1100"/>
              <a:buChar char="•"/>
              <a:defRPr sz="1100"/>
            </a:lvl3pPr>
            <a:lvl4pPr marL="1828800" lvl="3" indent="-292100" algn="l">
              <a:lnSpc>
                <a:spcPct val="100000"/>
              </a:lnSpc>
              <a:spcBef>
                <a:spcPts val="200"/>
              </a:spcBef>
              <a:spcAft>
                <a:spcPts val="0"/>
              </a:spcAft>
              <a:buClr>
                <a:schemeClr val="dk1"/>
              </a:buClr>
              <a:buSzPts val="1000"/>
              <a:buChar char="–"/>
              <a:defRPr sz="1000"/>
            </a:lvl4pPr>
            <a:lvl5pPr marL="2286000" lvl="4" indent="-292100" algn="l">
              <a:lnSpc>
                <a:spcPct val="100000"/>
              </a:lnSpc>
              <a:spcBef>
                <a:spcPts val="200"/>
              </a:spcBef>
              <a:spcAft>
                <a:spcPts val="0"/>
              </a:spcAft>
              <a:buClr>
                <a:schemeClr val="dk1"/>
              </a:buClr>
              <a:buSzPts val="1000"/>
              <a:buChar char="»"/>
              <a:defRPr sz="1000"/>
            </a:lvl5pPr>
            <a:lvl6pPr marL="2743200" lvl="5" indent="-292100" algn="l">
              <a:lnSpc>
                <a:spcPct val="100000"/>
              </a:lnSpc>
              <a:spcBef>
                <a:spcPts val="200"/>
              </a:spcBef>
              <a:spcAft>
                <a:spcPts val="0"/>
              </a:spcAft>
              <a:buClr>
                <a:schemeClr val="dk1"/>
              </a:buClr>
              <a:buSzPts val="1000"/>
              <a:buChar char="•"/>
              <a:defRPr sz="1000"/>
            </a:lvl6pPr>
            <a:lvl7pPr marL="3200400" lvl="6" indent="-292100" algn="l">
              <a:lnSpc>
                <a:spcPct val="100000"/>
              </a:lnSpc>
              <a:spcBef>
                <a:spcPts val="200"/>
              </a:spcBef>
              <a:spcAft>
                <a:spcPts val="0"/>
              </a:spcAft>
              <a:buClr>
                <a:schemeClr val="dk1"/>
              </a:buClr>
              <a:buSzPts val="1000"/>
              <a:buChar char="•"/>
              <a:defRPr sz="1000"/>
            </a:lvl7pPr>
            <a:lvl8pPr marL="3657600" lvl="7" indent="-292100" algn="l">
              <a:lnSpc>
                <a:spcPct val="100000"/>
              </a:lnSpc>
              <a:spcBef>
                <a:spcPts val="200"/>
              </a:spcBef>
              <a:spcAft>
                <a:spcPts val="0"/>
              </a:spcAft>
              <a:buClr>
                <a:schemeClr val="dk1"/>
              </a:buClr>
              <a:buSzPts val="1000"/>
              <a:buChar char="•"/>
              <a:defRPr sz="1000"/>
            </a:lvl8pPr>
            <a:lvl9pPr marL="4114800" lvl="8" indent="-292100" algn="l">
              <a:lnSpc>
                <a:spcPct val="100000"/>
              </a:lnSpc>
              <a:spcBef>
                <a:spcPts val="200"/>
              </a:spcBef>
              <a:spcAft>
                <a:spcPts val="0"/>
              </a:spcAft>
              <a:buClr>
                <a:schemeClr val="dk1"/>
              </a:buClr>
              <a:buSzPts val="1000"/>
              <a:buChar char="•"/>
              <a:defRPr sz="1000"/>
            </a:lvl9pPr>
          </a:lstStyle>
          <a:p>
            <a:endParaRPr/>
          </a:p>
        </p:txBody>
      </p:sp>
      <p:sp>
        <p:nvSpPr>
          <p:cNvPr id="47" name="Google Shape;47;p7"/>
          <p:cNvSpPr txBox="1">
            <a:spLocks noGrp="1"/>
          </p:cNvSpPr>
          <p:nvPr>
            <p:ph type="dt" idx="10"/>
          </p:nvPr>
        </p:nvSpPr>
        <p:spPr>
          <a:xfrm>
            <a:off x="228600" y="4237567"/>
            <a:ext cx="1066800" cy="243300"/>
          </a:xfrm>
          <a:prstGeom prst="rect">
            <a:avLst/>
          </a:prstGeom>
          <a:noFill/>
          <a:ln>
            <a:noFill/>
          </a:ln>
        </p:spPr>
        <p:txBody>
          <a:bodyPr spcFirstLastPara="1" wrap="square" lIns="50800" tIns="25400" rIns="50800" bIns="25400" anchor="ctr" anchorCtr="0">
            <a:noAutofit/>
          </a:bodyPr>
          <a:lstStyle>
            <a:lvl1pPr lvl="0" algn="l">
              <a:lnSpc>
                <a:spcPct val="100000"/>
              </a:lnSpc>
              <a:spcBef>
                <a:spcPts val="0"/>
              </a:spcBef>
              <a:spcAft>
                <a:spcPts val="0"/>
              </a:spcAft>
              <a:buSzPts val="800"/>
              <a:buNone/>
              <a:defRPr/>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a:endParaRPr/>
          </a:p>
        </p:txBody>
      </p:sp>
      <p:sp>
        <p:nvSpPr>
          <p:cNvPr id="48" name="Google Shape;48;p7"/>
          <p:cNvSpPr txBox="1">
            <a:spLocks noGrp="1"/>
          </p:cNvSpPr>
          <p:nvPr>
            <p:ph type="ftr" idx="11"/>
          </p:nvPr>
        </p:nvSpPr>
        <p:spPr>
          <a:xfrm>
            <a:off x="1562100" y="4237567"/>
            <a:ext cx="1447800" cy="243300"/>
          </a:xfrm>
          <a:prstGeom prst="rect">
            <a:avLst/>
          </a:prstGeom>
          <a:noFill/>
          <a:ln>
            <a:noFill/>
          </a:ln>
        </p:spPr>
        <p:txBody>
          <a:bodyPr spcFirstLastPara="1" wrap="square" lIns="50800" tIns="25400" rIns="50800" bIns="25400" anchor="ctr" anchorCtr="0">
            <a:noAutofit/>
          </a:bodyPr>
          <a:lstStyle>
            <a:lvl1pPr lvl="0" algn="ctr">
              <a:lnSpc>
                <a:spcPct val="100000"/>
              </a:lnSpc>
              <a:spcBef>
                <a:spcPts val="0"/>
              </a:spcBef>
              <a:spcAft>
                <a:spcPts val="0"/>
              </a:spcAft>
              <a:buSzPts val="800"/>
              <a:buNone/>
              <a:defRPr/>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a:endParaRPr/>
          </a:p>
        </p:txBody>
      </p:sp>
      <p:sp>
        <p:nvSpPr>
          <p:cNvPr id="49" name="Google Shape;49;p7"/>
          <p:cNvSpPr txBox="1">
            <a:spLocks noGrp="1"/>
          </p:cNvSpPr>
          <p:nvPr>
            <p:ph type="sldNum" idx="12"/>
          </p:nvPr>
        </p:nvSpPr>
        <p:spPr>
          <a:xfrm>
            <a:off x="3276600" y="4237567"/>
            <a:ext cx="1066800" cy="243300"/>
          </a:xfrm>
          <a:prstGeom prst="rect">
            <a:avLst/>
          </a:prstGeom>
          <a:noFill/>
          <a:ln>
            <a:noFill/>
          </a:ln>
        </p:spPr>
        <p:txBody>
          <a:bodyPr spcFirstLastPara="1" wrap="square" lIns="50800" tIns="25400" rIns="50800" bIns="25400" anchor="ctr"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228600" y="183092"/>
            <a:ext cx="4114800" cy="762000"/>
          </a:xfrm>
          <a:prstGeom prst="rect">
            <a:avLst/>
          </a:prstGeom>
          <a:noFill/>
          <a:ln>
            <a:noFill/>
          </a:ln>
        </p:spPr>
        <p:txBody>
          <a:bodyPr spcFirstLastPara="1" wrap="square" lIns="50800" tIns="25400" rIns="50800" bIns="25400" anchor="ctr" anchorCtr="0">
            <a:normAutofit/>
          </a:bodyPr>
          <a:lstStyle>
            <a:lvl1pPr lvl="0" algn="ctr">
              <a:lnSpc>
                <a:spcPct val="100000"/>
              </a:lnSpc>
              <a:spcBef>
                <a:spcPts val="0"/>
              </a:spcBef>
              <a:spcAft>
                <a:spcPts val="0"/>
              </a:spcAft>
              <a:buClr>
                <a:schemeClr val="dk1"/>
              </a:buClr>
              <a:buSzPts val="2400"/>
              <a:buFont typeface="Calibri"/>
              <a:buNone/>
              <a:defRPr/>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a:endParaRPr/>
          </a:p>
        </p:txBody>
      </p:sp>
      <p:sp>
        <p:nvSpPr>
          <p:cNvPr id="52" name="Google Shape;52;p8"/>
          <p:cNvSpPr txBox="1">
            <a:spLocks noGrp="1"/>
          </p:cNvSpPr>
          <p:nvPr>
            <p:ph type="body" idx="1"/>
          </p:nvPr>
        </p:nvSpPr>
        <p:spPr>
          <a:xfrm>
            <a:off x="228600" y="1023409"/>
            <a:ext cx="2020200" cy="426600"/>
          </a:xfrm>
          <a:prstGeom prst="rect">
            <a:avLst/>
          </a:prstGeom>
          <a:noFill/>
          <a:ln>
            <a:noFill/>
          </a:ln>
        </p:spPr>
        <p:txBody>
          <a:bodyPr spcFirstLastPara="1" wrap="square" lIns="50800" tIns="25400" rIns="50800" bIns="25400" anchor="b" anchorCtr="0">
            <a:normAutofit/>
          </a:bodyPr>
          <a:lstStyle>
            <a:lvl1pPr marL="457200" lvl="0" indent="-228600" algn="l">
              <a:lnSpc>
                <a:spcPct val="100000"/>
              </a:lnSpc>
              <a:spcBef>
                <a:spcPts val="300"/>
              </a:spcBef>
              <a:spcAft>
                <a:spcPts val="0"/>
              </a:spcAft>
              <a:buClr>
                <a:schemeClr val="dk1"/>
              </a:buClr>
              <a:buSzPts val="1300"/>
              <a:buNone/>
              <a:defRPr sz="1300" b="1"/>
            </a:lvl1pPr>
            <a:lvl2pPr marL="914400" lvl="1" indent="-228600" algn="l">
              <a:lnSpc>
                <a:spcPct val="100000"/>
              </a:lnSpc>
              <a:spcBef>
                <a:spcPts val="200"/>
              </a:spcBef>
              <a:spcAft>
                <a:spcPts val="0"/>
              </a:spcAft>
              <a:buClr>
                <a:schemeClr val="dk1"/>
              </a:buClr>
              <a:buSzPts val="1100"/>
              <a:buNone/>
              <a:defRPr sz="1100" b="1"/>
            </a:lvl2pPr>
            <a:lvl3pPr marL="1371600" lvl="2" indent="-228600" algn="l">
              <a:lnSpc>
                <a:spcPct val="100000"/>
              </a:lnSpc>
              <a:spcBef>
                <a:spcPts val="200"/>
              </a:spcBef>
              <a:spcAft>
                <a:spcPts val="0"/>
              </a:spcAft>
              <a:buClr>
                <a:schemeClr val="dk1"/>
              </a:buClr>
              <a:buSzPts val="1000"/>
              <a:buNone/>
              <a:defRPr sz="1000" b="1"/>
            </a:lvl3pPr>
            <a:lvl4pPr marL="1828800" lvl="3" indent="-228600" algn="l">
              <a:lnSpc>
                <a:spcPct val="100000"/>
              </a:lnSpc>
              <a:spcBef>
                <a:spcPts val="200"/>
              </a:spcBef>
              <a:spcAft>
                <a:spcPts val="0"/>
              </a:spcAft>
              <a:buClr>
                <a:schemeClr val="dk1"/>
              </a:buClr>
              <a:buSzPts val="900"/>
              <a:buNone/>
              <a:defRPr sz="900" b="1"/>
            </a:lvl4pPr>
            <a:lvl5pPr marL="2286000" lvl="4" indent="-228600" algn="l">
              <a:lnSpc>
                <a:spcPct val="100000"/>
              </a:lnSpc>
              <a:spcBef>
                <a:spcPts val="200"/>
              </a:spcBef>
              <a:spcAft>
                <a:spcPts val="0"/>
              </a:spcAft>
              <a:buClr>
                <a:schemeClr val="dk1"/>
              </a:buClr>
              <a:buSzPts val="900"/>
              <a:buNone/>
              <a:defRPr sz="900" b="1"/>
            </a:lvl5pPr>
            <a:lvl6pPr marL="2743200" lvl="5" indent="-228600" algn="l">
              <a:lnSpc>
                <a:spcPct val="100000"/>
              </a:lnSpc>
              <a:spcBef>
                <a:spcPts val="200"/>
              </a:spcBef>
              <a:spcAft>
                <a:spcPts val="0"/>
              </a:spcAft>
              <a:buClr>
                <a:schemeClr val="dk1"/>
              </a:buClr>
              <a:buSzPts val="900"/>
              <a:buNone/>
              <a:defRPr sz="900" b="1"/>
            </a:lvl6pPr>
            <a:lvl7pPr marL="3200400" lvl="6" indent="-228600" algn="l">
              <a:lnSpc>
                <a:spcPct val="100000"/>
              </a:lnSpc>
              <a:spcBef>
                <a:spcPts val="200"/>
              </a:spcBef>
              <a:spcAft>
                <a:spcPts val="0"/>
              </a:spcAft>
              <a:buClr>
                <a:schemeClr val="dk1"/>
              </a:buClr>
              <a:buSzPts val="900"/>
              <a:buNone/>
              <a:defRPr sz="900" b="1"/>
            </a:lvl7pPr>
            <a:lvl8pPr marL="3657600" lvl="7" indent="-228600" algn="l">
              <a:lnSpc>
                <a:spcPct val="100000"/>
              </a:lnSpc>
              <a:spcBef>
                <a:spcPts val="200"/>
              </a:spcBef>
              <a:spcAft>
                <a:spcPts val="0"/>
              </a:spcAft>
              <a:buClr>
                <a:schemeClr val="dk1"/>
              </a:buClr>
              <a:buSzPts val="900"/>
              <a:buNone/>
              <a:defRPr sz="900" b="1"/>
            </a:lvl8pPr>
            <a:lvl9pPr marL="4114800" lvl="8" indent="-228600" algn="l">
              <a:lnSpc>
                <a:spcPct val="100000"/>
              </a:lnSpc>
              <a:spcBef>
                <a:spcPts val="200"/>
              </a:spcBef>
              <a:spcAft>
                <a:spcPts val="0"/>
              </a:spcAft>
              <a:buClr>
                <a:schemeClr val="dk1"/>
              </a:buClr>
              <a:buSzPts val="900"/>
              <a:buNone/>
              <a:defRPr sz="900" b="1"/>
            </a:lvl9pPr>
          </a:lstStyle>
          <a:p>
            <a:endParaRPr/>
          </a:p>
        </p:txBody>
      </p:sp>
      <p:sp>
        <p:nvSpPr>
          <p:cNvPr id="53" name="Google Shape;53;p8"/>
          <p:cNvSpPr txBox="1">
            <a:spLocks noGrp="1"/>
          </p:cNvSpPr>
          <p:nvPr>
            <p:ph type="body" idx="2"/>
          </p:nvPr>
        </p:nvSpPr>
        <p:spPr>
          <a:xfrm>
            <a:off x="228600" y="1449917"/>
            <a:ext cx="2020200" cy="2634300"/>
          </a:xfrm>
          <a:prstGeom prst="rect">
            <a:avLst/>
          </a:prstGeom>
          <a:noFill/>
          <a:ln>
            <a:noFill/>
          </a:ln>
        </p:spPr>
        <p:txBody>
          <a:bodyPr spcFirstLastPara="1" wrap="square" lIns="50800" tIns="25400" rIns="50800" bIns="25400" anchor="t" anchorCtr="0">
            <a:normAutofit/>
          </a:bodyPr>
          <a:lstStyle>
            <a:lvl1pPr marL="457200" lvl="0" indent="-311150" algn="l">
              <a:lnSpc>
                <a:spcPct val="100000"/>
              </a:lnSpc>
              <a:spcBef>
                <a:spcPts val="300"/>
              </a:spcBef>
              <a:spcAft>
                <a:spcPts val="0"/>
              </a:spcAft>
              <a:buClr>
                <a:schemeClr val="dk1"/>
              </a:buClr>
              <a:buSzPts val="1300"/>
              <a:buChar char="•"/>
              <a:defRPr sz="1300"/>
            </a:lvl1pPr>
            <a:lvl2pPr marL="914400" lvl="1" indent="-298450" algn="l">
              <a:lnSpc>
                <a:spcPct val="100000"/>
              </a:lnSpc>
              <a:spcBef>
                <a:spcPts val="200"/>
              </a:spcBef>
              <a:spcAft>
                <a:spcPts val="0"/>
              </a:spcAft>
              <a:buClr>
                <a:schemeClr val="dk1"/>
              </a:buClr>
              <a:buSzPts val="1100"/>
              <a:buChar char="–"/>
              <a:defRPr sz="1100"/>
            </a:lvl2pPr>
            <a:lvl3pPr marL="1371600" lvl="2" indent="-292100" algn="l">
              <a:lnSpc>
                <a:spcPct val="100000"/>
              </a:lnSpc>
              <a:spcBef>
                <a:spcPts val="200"/>
              </a:spcBef>
              <a:spcAft>
                <a:spcPts val="0"/>
              </a:spcAft>
              <a:buClr>
                <a:schemeClr val="dk1"/>
              </a:buClr>
              <a:buSzPts val="1000"/>
              <a:buChar char="•"/>
              <a:defRPr sz="1000"/>
            </a:lvl3pPr>
            <a:lvl4pPr marL="1828800" lvl="3" indent="-285750" algn="l">
              <a:lnSpc>
                <a:spcPct val="100000"/>
              </a:lnSpc>
              <a:spcBef>
                <a:spcPts val="200"/>
              </a:spcBef>
              <a:spcAft>
                <a:spcPts val="0"/>
              </a:spcAft>
              <a:buClr>
                <a:schemeClr val="dk1"/>
              </a:buClr>
              <a:buSzPts val="900"/>
              <a:buChar char="–"/>
              <a:defRPr sz="900"/>
            </a:lvl4pPr>
            <a:lvl5pPr marL="2286000" lvl="4" indent="-285750" algn="l">
              <a:lnSpc>
                <a:spcPct val="100000"/>
              </a:lnSpc>
              <a:spcBef>
                <a:spcPts val="200"/>
              </a:spcBef>
              <a:spcAft>
                <a:spcPts val="0"/>
              </a:spcAft>
              <a:buClr>
                <a:schemeClr val="dk1"/>
              </a:buClr>
              <a:buSzPts val="900"/>
              <a:buChar char="»"/>
              <a:defRPr sz="900"/>
            </a:lvl5pPr>
            <a:lvl6pPr marL="2743200" lvl="5" indent="-285750" algn="l">
              <a:lnSpc>
                <a:spcPct val="100000"/>
              </a:lnSpc>
              <a:spcBef>
                <a:spcPts val="200"/>
              </a:spcBef>
              <a:spcAft>
                <a:spcPts val="0"/>
              </a:spcAft>
              <a:buClr>
                <a:schemeClr val="dk1"/>
              </a:buClr>
              <a:buSzPts val="900"/>
              <a:buChar char="•"/>
              <a:defRPr sz="900"/>
            </a:lvl6pPr>
            <a:lvl7pPr marL="3200400" lvl="6" indent="-285750" algn="l">
              <a:lnSpc>
                <a:spcPct val="100000"/>
              </a:lnSpc>
              <a:spcBef>
                <a:spcPts val="200"/>
              </a:spcBef>
              <a:spcAft>
                <a:spcPts val="0"/>
              </a:spcAft>
              <a:buClr>
                <a:schemeClr val="dk1"/>
              </a:buClr>
              <a:buSzPts val="900"/>
              <a:buChar char="•"/>
              <a:defRPr sz="900"/>
            </a:lvl7pPr>
            <a:lvl8pPr marL="3657600" lvl="7" indent="-285750" algn="l">
              <a:lnSpc>
                <a:spcPct val="100000"/>
              </a:lnSpc>
              <a:spcBef>
                <a:spcPts val="200"/>
              </a:spcBef>
              <a:spcAft>
                <a:spcPts val="0"/>
              </a:spcAft>
              <a:buClr>
                <a:schemeClr val="dk1"/>
              </a:buClr>
              <a:buSzPts val="900"/>
              <a:buChar char="•"/>
              <a:defRPr sz="900"/>
            </a:lvl8pPr>
            <a:lvl9pPr marL="4114800" lvl="8" indent="-285750" algn="l">
              <a:lnSpc>
                <a:spcPct val="100000"/>
              </a:lnSpc>
              <a:spcBef>
                <a:spcPts val="200"/>
              </a:spcBef>
              <a:spcAft>
                <a:spcPts val="0"/>
              </a:spcAft>
              <a:buClr>
                <a:schemeClr val="dk1"/>
              </a:buClr>
              <a:buSzPts val="900"/>
              <a:buChar char="•"/>
              <a:defRPr sz="900"/>
            </a:lvl9pPr>
          </a:lstStyle>
          <a:p>
            <a:endParaRPr/>
          </a:p>
        </p:txBody>
      </p:sp>
      <p:sp>
        <p:nvSpPr>
          <p:cNvPr id="54" name="Google Shape;54;p8"/>
          <p:cNvSpPr txBox="1">
            <a:spLocks noGrp="1"/>
          </p:cNvSpPr>
          <p:nvPr>
            <p:ph type="body" idx="3"/>
          </p:nvPr>
        </p:nvSpPr>
        <p:spPr>
          <a:xfrm>
            <a:off x="2322513" y="1023409"/>
            <a:ext cx="2020800" cy="426600"/>
          </a:xfrm>
          <a:prstGeom prst="rect">
            <a:avLst/>
          </a:prstGeom>
          <a:noFill/>
          <a:ln>
            <a:noFill/>
          </a:ln>
        </p:spPr>
        <p:txBody>
          <a:bodyPr spcFirstLastPara="1" wrap="square" lIns="50800" tIns="25400" rIns="50800" bIns="25400" anchor="b" anchorCtr="0">
            <a:normAutofit/>
          </a:bodyPr>
          <a:lstStyle>
            <a:lvl1pPr marL="457200" lvl="0" indent="-228600" algn="l">
              <a:lnSpc>
                <a:spcPct val="100000"/>
              </a:lnSpc>
              <a:spcBef>
                <a:spcPts val="300"/>
              </a:spcBef>
              <a:spcAft>
                <a:spcPts val="0"/>
              </a:spcAft>
              <a:buClr>
                <a:schemeClr val="dk1"/>
              </a:buClr>
              <a:buSzPts val="1300"/>
              <a:buNone/>
              <a:defRPr sz="1300" b="1"/>
            </a:lvl1pPr>
            <a:lvl2pPr marL="914400" lvl="1" indent="-228600" algn="l">
              <a:lnSpc>
                <a:spcPct val="100000"/>
              </a:lnSpc>
              <a:spcBef>
                <a:spcPts val="200"/>
              </a:spcBef>
              <a:spcAft>
                <a:spcPts val="0"/>
              </a:spcAft>
              <a:buClr>
                <a:schemeClr val="dk1"/>
              </a:buClr>
              <a:buSzPts val="1100"/>
              <a:buNone/>
              <a:defRPr sz="1100" b="1"/>
            </a:lvl2pPr>
            <a:lvl3pPr marL="1371600" lvl="2" indent="-228600" algn="l">
              <a:lnSpc>
                <a:spcPct val="100000"/>
              </a:lnSpc>
              <a:spcBef>
                <a:spcPts val="200"/>
              </a:spcBef>
              <a:spcAft>
                <a:spcPts val="0"/>
              </a:spcAft>
              <a:buClr>
                <a:schemeClr val="dk1"/>
              </a:buClr>
              <a:buSzPts val="1000"/>
              <a:buNone/>
              <a:defRPr sz="1000" b="1"/>
            </a:lvl3pPr>
            <a:lvl4pPr marL="1828800" lvl="3" indent="-228600" algn="l">
              <a:lnSpc>
                <a:spcPct val="100000"/>
              </a:lnSpc>
              <a:spcBef>
                <a:spcPts val="200"/>
              </a:spcBef>
              <a:spcAft>
                <a:spcPts val="0"/>
              </a:spcAft>
              <a:buClr>
                <a:schemeClr val="dk1"/>
              </a:buClr>
              <a:buSzPts val="900"/>
              <a:buNone/>
              <a:defRPr sz="900" b="1"/>
            </a:lvl4pPr>
            <a:lvl5pPr marL="2286000" lvl="4" indent="-228600" algn="l">
              <a:lnSpc>
                <a:spcPct val="100000"/>
              </a:lnSpc>
              <a:spcBef>
                <a:spcPts val="200"/>
              </a:spcBef>
              <a:spcAft>
                <a:spcPts val="0"/>
              </a:spcAft>
              <a:buClr>
                <a:schemeClr val="dk1"/>
              </a:buClr>
              <a:buSzPts val="900"/>
              <a:buNone/>
              <a:defRPr sz="900" b="1"/>
            </a:lvl5pPr>
            <a:lvl6pPr marL="2743200" lvl="5" indent="-228600" algn="l">
              <a:lnSpc>
                <a:spcPct val="100000"/>
              </a:lnSpc>
              <a:spcBef>
                <a:spcPts val="200"/>
              </a:spcBef>
              <a:spcAft>
                <a:spcPts val="0"/>
              </a:spcAft>
              <a:buClr>
                <a:schemeClr val="dk1"/>
              </a:buClr>
              <a:buSzPts val="900"/>
              <a:buNone/>
              <a:defRPr sz="900" b="1"/>
            </a:lvl6pPr>
            <a:lvl7pPr marL="3200400" lvl="6" indent="-228600" algn="l">
              <a:lnSpc>
                <a:spcPct val="100000"/>
              </a:lnSpc>
              <a:spcBef>
                <a:spcPts val="200"/>
              </a:spcBef>
              <a:spcAft>
                <a:spcPts val="0"/>
              </a:spcAft>
              <a:buClr>
                <a:schemeClr val="dk1"/>
              </a:buClr>
              <a:buSzPts val="900"/>
              <a:buNone/>
              <a:defRPr sz="900" b="1"/>
            </a:lvl7pPr>
            <a:lvl8pPr marL="3657600" lvl="7" indent="-228600" algn="l">
              <a:lnSpc>
                <a:spcPct val="100000"/>
              </a:lnSpc>
              <a:spcBef>
                <a:spcPts val="200"/>
              </a:spcBef>
              <a:spcAft>
                <a:spcPts val="0"/>
              </a:spcAft>
              <a:buClr>
                <a:schemeClr val="dk1"/>
              </a:buClr>
              <a:buSzPts val="900"/>
              <a:buNone/>
              <a:defRPr sz="900" b="1"/>
            </a:lvl8pPr>
            <a:lvl9pPr marL="4114800" lvl="8" indent="-228600" algn="l">
              <a:lnSpc>
                <a:spcPct val="100000"/>
              </a:lnSpc>
              <a:spcBef>
                <a:spcPts val="200"/>
              </a:spcBef>
              <a:spcAft>
                <a:spcPts val="0"/>
              </a:spcAft>
              <a:buClr>
                <a:schemeClr val="dk1"/>
              </a:buClr>
              <a:buSzPts val="900"/>
              <a:buNone/>
              <a:defRPr sz="900" b="1"/>
            </a:lvl9pPr>
          </a:lstStyle>
          <a:p>
            <a:endParaRPr/>
          </a:p>
        </p:txBody>
      </p:sp>
      <p:sp>
        <p:nvSpPr>
          <p:cNvPr id="55" name="Google Shape;55;p8"/>
          <p:cNvSpPr txBox="1">
            <a:spLocks noGrp="1"/>
          </p:cNvSpPr>
          <p:nvPr>
            <p:ph type="body" idx="4"/>
          </p:nvPr>
        </p:nvSpPr>
        <p:spPr>
          <a:xfrm>
            <a:off x="2322513" y="1449917"/>
            <a:ext cx="2020800" cy="2634300"/>
          </a:xfrm>
          <a:prstGeom prst="rect">
            <a:avLst/>
          </a:prstGeom>
          <a:noFill/>
          <a:ln>
            <a:noFill/>
          </a:ln>
        </p:spPr>
        <p:txBody>
          <a:bodyPr spcFirstLastPara="1" wrap="square" lIns="50800" tIns="25400" rIns="50800" bIns="25400" anchor="t" anchorCtr="0">
            <a:normAutofit/>
          </a:bodyPr>
          <a:lstStyle>
            <a:lvl1pPr marL="457200" lvl="0" indent="-311150" algn="l">
              <a:lnSpc>
                <a:spcPct val="100000"/>
              </a:lnSpc>
              <a:spcBef>
                <a:spcPts val="300"/>
              </a:spcBef>
              <a:spcAft>
                <a:spcPts val="0"/>
              </a:spcAft>
              <a:buClr>
                <a:schemeClr val="dk1"/>
              </a:buClr>
              <a:buSzPts val="1300"/>
              <a:buChar char="•"/>
              <a:defRPr sz="1300"/>
            </a:lvl1pPr>
            <a:lvl2pPr marL="914400" lvl="1" indent="-298450" algn="l">
              <a:lnSpc>
                <a:spcPct val="100000"/>
              </a:lnSpc>
              <a:spcBef>
                <a:spcPts val="200"/>
              </a:spcBef>
              <a:spcAft>
                <a:spcPts val="0"/>
              </a:spcAft>
              <a:buClr>
                <a:schemeClr val="dk1"/>
              </a:buClr>
              <a:buSzPts val="1100"/>
              <a:buChar char="–"/>
              <a:defRPr sz="1100"/>
            </a:lvl2pPr>
            <a:lvl3pPr marL="1371600" lvl="2" indent="-292100" algn="l">
              <a:lnSpc>
                <a:spcPct val="100000"/>
              </a:lnSpc>
              <a:spcBef>
                <a:spcPts val="200"/>
              </a:spcBef>
              <a:spcAft>
                <a:spcPts val="0"/>
              </a:spcAft>
              <a:buClr>
                <a:schemeClr val="dk1"/>
              </a:buClr>
              <a:buSzPts val="1000"/>
              <a:buChar char="•"/>
              <a:defRPr sz="1000"/>
            </a:lvl3pPr>
            <a:lvl4pPr marL="1828800" lvl="3" indent="-285750" algn="l">
              <a:lnSpc>
                <a:spcPct val="100000"/>
              </a:lnSpc>
              <a:spcBef>
                <a:spcPts val="200"/>
              </a:spcBef>
              <a:spcAft>
                <a:spcPts val="0"/>
              </a:spcAft>
              <a:buClr>
                <a:schemeClr val="dk1"/>
              </a:buClr>
              <a:buSzPts val="900"/>
              <a:buChar char="–"/>
              <a:defRPr sz="900"/>
            </a:lvl4pPr>
            <a:lvl5pPr marL="2286000" lvl="4" indent="-285750" algn="l">
              <a:lnSpc>
                <a:spcPct val="100000"/>
              </a:lnSpc>
              <a:spcBef>
                <a:spcPts val="200"/>
              </a:spcBef>
              <a:spcAft>
                <a:spcPts val="0"/>
              </a:spcAft>
              <a:buClr>
                <a:schemeClr val="dk1"/>
              </a:buClr>
              <a:buSzPts val="900"/>
              <a:buChar char="»"/>
              <a:defRPr sz="900"/>
            </a:lvl5pPr>
            <a:lvl6pPr marL="2743200" lvl="5" indent="-285750" algn="l">
              <a:lnSpc>
                <a:spcPct val="100000"/>
              </a:lnSpc>
              <a:spcBef>
                <a:spcPts val="200"/>
              </a:spcBef>
              <a:spcAft>
                <a:spcPts val="0"/>
              </a:spcAft>
              <a:buClr>
                <a:schemeClr val="dk1"/>
              </a:buClr>
              <a:buSzPts val="900"/>
              <a:buChar char="•"/>
              <a:defRPr sz="900"/>
            </a:lvl6pPr>
            <a:lvl7pPr marL="3200400" lvl="6" indent="-285750" algn="l">
              <a:lnSpc>
                <a:spcPct val="100000"/>
              </a:lnSpc>
              <a:spcBef>
                <a:spcPts val="200"/>
              </a:spcBef>
              <a:spcAft>
                <a:spcPts val="0"/>
              </a:spcAft>
              <a:buClr>
                <a:schemeClr val="dk1"/>
              </a:buClr>
              <a:buSzPts val="900"/>
              <a:buChar char="•"/>
              <a:defRPr sz="900"/>
            </a:lvl7pPr>
            <a:lvl8pPr marL="3657600" lvl="7" indent="-285750" algn="l">
              <a:lnSpc>
                <a:spcPct val="100000"/>
              </a:lnSpc>
              <a:spcBef>
                <a:spcPts val="200"/>
              </a:spcBef>
              <a:spcAft>
                <a:spcPts val="0"/>
              </a:spcAft>
              <a:buClr>
                <a:schemeClr val="dk1"/>
              </a:buClr>
              <a:buSzPts val="900"/>
              <a:buChar char="•"/>
              <a:defRPr sz="900"/>
            </a:lvl8pPr>
            <a:lvl9pPr marL="4114800" lvl="8" indent="-285750" algn="l">
              <a:lnSpc>
                <a:spcPct val="100000"/>
              </a:lnSpc>
              <a:spcBef>
                <a:spcPts val="200"/>
              </a:spcBef>
              <a:spcAft>
                <a:spcPts val="0"/>
              </a:spcAft>
              <a:buClr>
                <a:schemeClr val="dk1"/>
              </a:buClr>
              <a:buSzPts val="900"/>
              <a:buChar char="•"/>
              <a:defRPr sz="900"/>
            </a:lvl9pPr>
          </a:lstStyle>
          <a:p>
            <a:endParaRPr/>
          </a:p>
        </p:txBody>
      </p:sp>
      <p:sp>
        <p:nvSpPr>
          <p:cNvPr id="56" name="Google Shape;56;p8"/>
          <p:cNvSpPr txBox="1">
            <a:spLocks noGrp="1"/>
          </p:cNvSpPr>
          <p:nvPr>
            <p:ph type="dt" idx="10"/>
          </p:nvPr>
        </p:nvSpPr>
        <p:spPr>
          <a:xfrm>
            <a:off x="228600" y="4237567"/>
            <a:ext cx="1066800" cy="243300"/>
          </a:xfrm>
          <a:prstGeom prst="rect">
            <a:avLst/>
          </a:prstGeom>
          <a:noFill/>
          <a:ln>
            <a:noFill/>
          </a:ln>
        </p:spPr>
        <p:txBody>
          <a:bodyPr spcFirstLastPara="1" wrap="square" lIns="50800" tIns="25400" rIns="50800" bIns="25400" anchor="ctr" anchorCtr="0">
            <a:noAutofit/>
          </a:bodyPr>
          <a:lstStyle>
            <a:lvl1pPr lvl="0" algn="l">
              <a:lnSpc>
                <a:spcPct val="100000"/>
              </a:lnSpc>
              <a:spcBef>
                <a:spcPts val="0"/>
              </a:spcBef>
              <a:spcAft>
                <a:spcPts val="0"/>
              </a:spcAft>
              <a:buSzPts val="800"/>
              <a:buNone/>
              <a:defRPr/>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a:endParaRPr/>
          </a:p>
        </p:txBody>
      </p:sp>
      <p:sp>
        <p:nvSpPr>
          <p:cNvPr id="57" name="Google Shape;57;p8"/>
          <p:cNvSpPr txBox="1">
            <a:spLocks noGrp="1"/>
          </p:cNvSpPr>
          <p:nvPr>
            <p:ph type="ftr" idx="11"/>
          </p:nvPr>
        </p:nvSpPr>
        <p:spPr>
          <a:xfrm>
            <a:off x="1562100" y="4237567"/>
            <a:ext cx="1447800" cy="243300"/>
          </a:xfrm>
          <a:prstGeom prst="rect">
            <a:avLst/>
          </a:prstGeom>
          <a:noFill/>
          <a:ln>
            <a:noFill/>
          </a:ln>
        </p:spPr>
        <p:txBody>
          <a:bodyPr spcFirstLastPara="1" wrap="square" lIns="50800" tIns="25400" rIns="50800" bIns="25400" anchor="ctr" anchorCtr="0">
            <a:noAutofit/>
          </a:bodyPr>
          <a:lstStyle>
            <a:lvl1pPr lvl="0" algn="ctr">
              <a:lnSpc>
                <a:spcPct val="100000"/>
              </a:lnSpc>
              <a:spcBef>
                <a:spcPts val="0"/>
              </a:spcBef>
              <a:spcAft>
                <a:spcPts val="0"/>
              </a:spcAft>
              <a:buSzPts val="800"/>
              <a:buNone/>
              <a:defRPr/>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a:endParaRPr/>
          </a:p>
        </p:txBody>
      </p:sp>
      <p:sp>
        <p:nvSpPr>
          <p:cNvPr id="58" name="Google Shape;58;p8"/>
          <p:cNvSpPr txBox="1">
            <a:spLocks noGrp="1"/>
          </p:cNvSpPr>
          <p:nvPr>
            <p:ph type="sldNum" idx="12"/>
          </p:nvPr>
        </p:nvSpPr>
        <p:spPr>
          <a:xfrm>
            <a:off x="3276600" y="4237567"/>
            <a:ext cx="1066800" cy="243300"/>
          </a:xfrm>
          <a:prstGeom prst="rect">
            <a:avLst/>
          </a:prstGeom>
          <a:noFill/>
          <a:ln>
            <a:noFill/>
          </a:ln>
        </p:spPr>
        <p:txBody>
          <a:bodyPr spcFirstLastPara="1" wrap="square" lIns="50800" tIns="25400" rIns="50800" bIns="25400" anchor="ctr"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228600" y="183092"/>
            <a:ext cx="4114800" cy="762000"/>
          </a:xfrm>
          <a:prstGeom prst="rect">
            <a:avLst/>
          </a:prstGeom>
          <a:noFill/>
          <a:ln>
            <a:noFill/>
          </a:ln>
        </p:spPr>
        <p:txBody>
          <a:bodyPr spcFirstLastPara="1" wrap="square" lIns="50800" tIns="25400" rIns="50800" bIns="25400" anchor="ctr" anchorCtr="0">
            <a:normAutofit/>
          </a:bodyPr>
          <a:lstStyle>
            <a:lvl1pPr lvl="0" algn="ctr">
              <a:lnSpc>
                <a:spcPct val="100000"/>
              </a:lnSpc>
              <a:spcBef>
                <a:spcPts val="0"/>
              </a:spcBef>
              <a:spcAft>
                <a:spcPts val="0"/>
              </a:spcAft>
              <a:buClr>
                <a:schemeClr val="dk1"/>
              </a:buClr>
              <a:buSzPts val="1000"/>
              <a:buNone/>
              <a:defRPr/>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a:endParaRPr/>
          </a:p>
        </p:txBody>
      </p:sp>
      <p:sp>
        <p:nvSpPr>
          <p:cNvPr id="61" name="Google Shape;61;p9"/>
          <p:cNvSpPr txBox="1">
            <a:spLocks noGrp="1"/>
          </p:cNvSpPr>
          <p:nvPr>
            <p:ph type="dt" idx="10"/>
          </p:nvPr>
        </p:nvSpPr>
        <p:spPr>
          <a:xfrm>
            <a:off x="228600" y="4237567"/>
            <a:ext cx="1066800" cy="243300"/>
          </a:xfrm>
          <a:prstGeom prst="rect">
            <a:avLst/>
          </a:prstGeom>
          <a:noFill/>
          <a:ln>
            <a:noFill/>
          </a:ln>
        </p:spPr>
        <p:txBody>
          <a:bodyPr spcFirstLastPara="1" wrap="square" lIns="50800" tIns="25400" rIns="50800" bIns="25400" anchor="ctr" anchorCtr="0">
            <a:noAutofit/>
          </a:bodyPr>
          <a:lstStyle>
            <a:lvl1pPr lvl="0" algn="l">
              <a:lnSpc>
                <a:spcPct val="100000"/>
              </a:lnSpc>
              <a:spcBef>
                <a:spcPts val="0"/>
              </a:spcBef>
              <a:spcAft>
                <a:spcPts val="0"/>
              </a:spcAft>
              <a:buSzPts val="800"/>
              <a:buNone/>
              <a:defRPr/>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a:endParaRPr/>
          </a:p>
        </p:txBody>
      </p:sp>
      <p:sp>
        <p:nvSpPr>
          <p:cNvPr id="62" name="Google Shape;62;p9"/>
          <p:cNvSpPr txBox="1">
            <a:spLocks noGrp="1"/>
          </p:cNvSpPr>
          <p:nvPr>
            <p:ph type="ftr" idx="11"/>
          </p:nvPr>
        </p:nvSpPr>
        <p:spPr>
          <a:xfrm>
            <a:off x="1562100" y="4237567"/>
            <a:ext cx="1447800" cy="243300"/>
          </a:xfrm>
          <a:prstGeom prst="rect">
            <a:avLst/>
          </a:prstGeom>
          <a:noFill/>
          <a:ln>
            <a:noFill/>
          </a:ln>
        </p:spPr>
        <p:txBody>
          <a:bodyPr spcFirstLastPara="1" wrap="square" lIns="50800" tIns="25400" rIns="50800" bIns="25400" anchor="ctr" anchorCtr="0">
            <a:noAutofit/>
          </a:bodyPr>
          <a:lstStyle>
            <a:lvl1pPr lvl="0" algn="ctr">
              <a:lnSpc>
                <a:spcPct val="100000"/>
              </a:lnSpc>
              <a:spcBef>
                <a:spcPts val="0"/>
              </a:spcBef>
              <a:spcAft>
                <a:spcPts val="0"/>
              </a:spcAft>
              <a:buSzPts val="800"/>
              <a:buNone/>
              <a:defRPr/>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a:endParaRPr/>
          </a:p>
        </p:txBody>
      </p:sp>
      <p:sp>
        <p:nvSpPr>
          <p:cNvPr id="63" name="Google Shape;63;p9"/>
          <p:cNvSpPr txBox="1">
            <a:spLocks noGrp="1"/>
          </p:cNvSpPr>
          <p:nvPr>
            <p:ph type="sldNum" idx="12"/>
          </p:nvPr>
        </p:nvSpPr>
        <p:spPr>
          <a:xfrm>
            <a:off x="3276600" y="4237567"/>
            <a:ext cx="1066800" cy="243300"/>
          </a:xfrm>
          <a:prstGeom prst="rect">
            <a:avLst/>
          </a:prstGeom>
          <a:noFill/>
          <a:ln>
            <a:noFill/>
          </a:ln>
        </p:spPr>
        <p:txBody>
          <a:bodyPr spcFirstLastPara="1" wrap="square" lIns="50800" tIns="25400" rIns="50800" bIns="25400" anchor="ctr"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228600" y="182033"/>
            <a:ext cx="1504200" cy="774600"/>
          </a:xfrm>
          <a:prstGeom prst="rect">
            <a:avLst/>
          </a:prstGeom>
          <a:noFill/>
          <a:ln>
            <a:noFill/>
          </a:ln>
        </p:spPr>
        <p:txBody>
          <a:bodyPr spcFirstLastPara="1" wrap="square" lIns="50800" tIns="25400" rIns="50800" bIns="25400" anchor="b" anchorCtr="0">
            <a:normAutofit/>
          </a:bodyPr>
          <a:lstStyle>
            <a:lvl1pPr lvl="0" algn="l">
              <a:lnSpc>
                <a:spcPct val="100000"/>
              </a:lnSpc>
              <a:spcBef>
                <a:spcPts val="0"/>
              </a:spcBef>
              <a:spcAft>
                <a:spcPts val="0"/>
              </a:spcAft>
              <a:buClr>
                <a:schemeClr val="dk1"/>
              </a:buClr>
              <a:buSzPts val="1100"/>
              <a:buFont typeface="Calibri"/>
              <a:buNone/>
              <a:defRPr sz="1100" b="1"/>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a:endParaRPr/>
          </a:p>
        </p:txBody>
      </p:sp>
      <p:sp>
        <p:nvSpPr>
          <p:cNvPr id="66" name="Google Shape;66;p10"/>
          <p:cNvSpPr txBox="1">
            <a:spLocks noGrp="1"/>
          </p:cNvSpPr>
          <p:nvPr>
            <p:ph type="body" idx="1"/>
          </p:nvPr>
        </p:nvSpPr>
        <p:spPr>
          <a:xfrm>
            <a:off x="1787525" y="182033"/>
            <a:ext cx="2556000" cy="3902100"/>
          </a:xfrm>
          <a:prstGeom prst="rect">
            <a:avLst/>
          </a:prstGeom>
          <a:noFill/>
          <a:ln>
            <a:noFill/>
          </a:ln>
        </p:spPr>
        <p:txBody>
          <a:bodyPr spcFirstLastPara="1" wrap="square" lIns="50800" tIns="25400" rIns="50800" bIns="25400" anchor="t" anchorCtr="0">
            <a:normAutofit/>
          </a:bodyPr>
          <a:lstStyle>
            <a:lvl1pPr marL="457200" lvl="0" indent="-342900" algn="l">
              <a:lnSpc>
                <a:spcPct val="100000"/>
              </a:lnSpc>
              <a:spcBef>
                <a:spcPts val="400"/>
              </a:spcBef>
              <a:spcAft>
                <a:spcPts val="0"/>
              </a:spcAft>
              <a:buClr>
                <a:schemeClr val="dk1"/>
              </a:buClr>
              <a:buSzPts val="1800"/>
              <a:buChar char="•"/>
              <a:defRPr sz="1800"/>
            </a:lvl1pPr>
            <a:lvl2pPr marL="914400" lvl="1" indent="-330200" algn="l">
              <a:lnSpc>
                <a:spcPct val="100000"/>
              </a:lnSpc>
              <a:spcBef>
                <a:spcPts val="300"/>
              </a:spcBef>
              <a:spcAft>
                <a:spcPts val="0"/>
              </a:spcAft>
              <a:buClr>
                <a:schemeClr val="dk1"/>
              </a:buClr>
              <a:buSzPts val="1600"/>
              <a:buChar char="–"/>
              <a:defRPr sz="1600"/>
            </a:lvl2pPr>
            <a:lvl3pPr marL="1371600" lvl="2" indent="-311150" algn="l">
              <a:lnSpc>
                <a:spcPct val="100000"/>
              </a:lnSpc>
              <a:spcBef>
                <a:spcPts val="300"/>
              </a:spcBef>
              <a:spcAft>
                <a:spcPts val="0"/>
              </a:spcAft>
              <a:buClr>
                <a:schemeClr val="dk1"/>
              </a:buClr>
              <a:buSzPts val="1300"/>
              <a:buChar char="•"/>
              <a:defRPr sz="1300"/>
            </a:lvl3pPr>
            <a:lvl4pPr marL="1828800" lvl="3" indent="-298450" algn="l">
              <a:lnSpc>
                <a:spcPct val="100000"/>
              </a:lnSpc>
              <a:spcBef>
                <a:spcPts val="200"/>
              </a:spcBef>
              <a:spcAft>
                <a:spcPts val="0"/>
              </a:spcAft>
              <a:buClr>
                <a:schemeClr val="dk1"/>
              </a:buClr>
              <a:buSzPts val="1100"/>
              <a:buChar char="–"/>
              <a:defRPr sz="1100"/>
            </a:lvl4pPr>
            <a:lvl5pPr marL="2286000" lvl="4" indent="-298450" algn="l">
              <a:lnSpc>
                <a:spcPct val="100000"/>
              </a:lnSpc>
              <a:spcBef>
                <a:spcPts val="200"/>
              </a:spcBef>
              <a:spcAft>
                <a:spcPts val="0"/>
              </a:spcAft>
              <a:buClr>
                <a:schemeClr val="dk1"/>
              </a:buClr>
              <a:buSzPts val="1100"/>
              <a:buChar char="»"/>
              <a:defRPr sz="1100"/>
            </a:lvl5pPr>
            <a:lvl6pPr marL="2743200" lvl="5" indent="-298450" algn="l">
              <a:lnSpc>
                <a:spcPct val="100000"/>
              </a:lnSpc>
              <a:spcBef>
                <a:spcPts val="200"/>
              </a:spcBef>
              <a:spcAft>
                <a:spcPts val="0"/>
              </a:spcAft>
              <a:buClr>
                <a:schemeClr val="dk1"/>
              </a:buClr>
              <a:buSzPts val="1100"/>
              <a:buChar char="•"/>
              <a:defRPr sz="1100"/>
            </a:lvl6pPr>
            <a:lvl7pPr marL="3200400" lvl="6" indent="-298450" algn="l">
              <a:lnSpc>
                <a:spcPct val="100000"/>
              </a:lnSpc>
              <a:spcBef>
                <a:spcPts val="200"/>
              </a:spcBef>
              <a:spcAft>
                <a:spcPts val="0"/>
              </a:spcAft>
              <a:buClr>
                <a:schemeClr val="dk1"/>
              </a:buClr>
              <a:buSzPts val="1100"/>
              <a:buChar char="•"/>
              <a:defRPr sz="1100"/>
            </a:lvl7pPr>
            <a:lvl8pPr marL="3657600" lvl="7" indent="-298450" algn="l">
              <a:lnSpc>
                <a:spcPct val="100000"/>
              </a:lnSpc>
              <a:spcBef>
                <a:spcPts val="200"/>
              </a:spcBef>
              <a:spcAft>
                <a:spcPts val="0"/>
              </a:spcAft>
              <a:buClr>
                <a:schemeClr val="dk1"/>
              </a:buClr>
              <a:buSzPts val="1100"/>
              <a:buChar char="•"/>
              <a:defRPr sz="1100"/>
            </a:lvl8pPr>
            <a:lvl9pPr marL="4114800" lvl="8" indent="-298450" algn="l">
              <a:lnSpc>
                <a:spcPct val="100000"/>
              </a:lnSpc>
              <a:spcBef>
                <a:spcPts val="200"/>
              </a:spcBef>
              <a:spcAft>
                <a:spcPts val="0"/>
              </a:spcAft>
              <a:buClr>
                <a:schemeClr val="dk1"/>
              </a:buClr>
              <a:buSzPts val="1100"/>
              <a:buChar char="•"/>
              <a:defRPr sz="1100"/>
            </a:lvl9pPr>
          </a:lstStyle>
          <a:p>
            <a:endParaRPr/>
          </a:p>
        </p:txBody>
      </p:sp>
      <p:sp>
        <p:nvSpPr>
          <p:cNvPr id="67" name="Google Shape;67;p10"/>
          <p:cNvSpPr txBox="1">
            <a:spLocks noGrp="1"/>
          </p:cNvSpPr>
          <p:nvPr>
            <p:ph type="body" idx="2"/>
          </p:nvPr>
        </p:nvSpPr>
        <p:spPr>
          <a:xfrm>
            <a:off x="228600" y="956733"/>
            <a:ext cx="1504200" cy="3127500"/>
          </a:xfrm>
          <a:prstGeom prst="rect">
            <a:avLst/>
          </a:prstGeom>
          <a:noFill/>
          <a:ln>
            <a:noFill/>
          </a:ln>
        </p:spPr>
        <p:txBody>
          <a:bodyPr spcFirstLastPara="1" wrap="square" lIns="50800" tIns="25400" rIns="50800" bIns="25400" anchor="t" anchorCtr="0">
            <a:normAutofit/>
          </a:bodyPr>
          <a:lstStyle>
            <a:lvl1pPr marL="457200" lvl="0" indent="-228600" algn="l">
              <a:lnSpc>
                <a:spcPct val="100000"/>
              </a:lnSpc>
              <a:spcBef>
                <a:spcPts val="200"/>
              </a:spcBef>
              <a:spcAft>
                <a:spcPts val="0"/>
              </a:spcAft>
              <a:buClr>
                <a:schemeClr val="dk1"/>
              </a:buClr>
              <a:buSzPts val="800"/>
              <a:buNone/>
              <a:defRPr sz="800"/>
            </a:lvl1pPr>
            <a:lvl2pPr marL="914400" lvl="1" indent="-228600" algn="l">
              <a:lnSpc>
                <a:spcPct val="100000"/>
              </a:lnSpc>
              <a:spcBef>
                <a:spcPts val="100"/>
              </a:spcBef>
              <a:spcAft>
                <a:spcPts val="0"/>
              </a:spcAft>
              <a:buClr>
                <a:schemeClr val="dk1"/>
              </a:buClr>
              <a:buSzPts val="700"/>
              <a:buNone/>
              <a:defRPr sz="700"/>
            </a:lvl2pPr>
            <a:lvl3pPr marL="1371600" lvl="2" indent="-228600" algn="l">
              <a:lnSpc>
                <a:spcPct val="100000"/>
              </a:lnSpc>
              <a:spcBef>
                <a:spcPts val="100"/>
              </a:spcBef>
              <a:spcAft>
                <a:spcPts val="0"/>
              </a:spcAft>
              <a:buClr>
                <a:schemeClr val="dk1"/>
              </a:buClr>
              <a:buSzPts val="600"/>
              <a:buNone/>
              <a:defRPr sz="600"/>
            </a:lvl3pPr>
            <a:lvl4pPr marL="1828800" lvl="3" indent="-228600" algn="l">
              <a:lnSpc>
                <a:spcPct val="100000"/>
              </a:lnSpc>
              <a:spcBef>
                <a:spcPts val="100"/>
              </a:spcBef>
              <a:spcAft>
                <a:spcPts val="0"/>
              </a:spcAft>
              <a:buClr>
                <a:schemeClr val="dk1"/>
              </a:buClr>
              <a:buSzPts val="500"/>
              <a:buNone/>
              <a:defRPr sz="500"/>
            </a:lvl4pPr>
            <a:lvl5pPr marL="2286000" lvl="4" indent="-228600" algn="l">
              <a:lnSpc>
                <a:spcPct val="100000"/>
              </a:lnSpc>
              <a:spcBef>
                <a:spcPts val="100"/>
              </a:spcBef>
              <a:spcAft>
                <a:spcPts val="0"/>
              </a:spcAft>
              <a:buClr>
                <a:schemeClr val="dk1"/>
              </a:buClr>
              <a:buSzPts val="500"/>
              <a:buNone/>
              <a:defRPr sz="500"/>
            </a:lvl5pPr>
            <a:lvl6pPr marL="2743200" lvl="5" indent="-228600" algn="l">
              <a:lnSpc>
                <a:spcPct val="100000"/>
              </a:lnSpc>
              <a:spcBef>
                <a:spcPts val="100"/>
              </a:spcBef>
              <a:spcAft>
                <a:spcPts val="0"/>
              </a:spcAft>
              <a:buClr>
                <a:schemeClr val="dk1"/>
              </a:buClr>
              <a:buSzPts val="500"/>
              <a:buNone/>
              <a:defRPr sz="500"/>
            </a:lvl6pPr>
            <a:lvl7pPr marL="3200400" lvl="6" indent="-228600" algn="l">
              <a:lnSpc>
                <a:spcPct val="100000"/>
              </a:lnSpc>
              <a:spcBef>
                <a:spcPts val="100"/>
              </a:spcBef>
              <a:spcAft>
                <a:spcPts val="0"/>
              </a:spcAft>
              <a:buClr>
                <a:schemeClr val="dk1"/>
              </a:buClr>
              <a:buSzPts val="500"/>
              <a:buNone/>
              <a:defRPr sz="500"/>
            </a:lvl7pPr>
            <a:lvl8pPr marL="3657600" lvl="7" indent="-228600" algn="l">
              <a:lnSpc>
                <a:spcPct val="100000"/>
              </a:lnSpc>
              <a:spcBef>
                <a:spcPts val="100"/>
              </a:spcBef>
              <a:spcAft>
                <a:spcPts val="0"/>
              </a:spcAft>
              <a:buClr>
                <a:schemeClr val="dk1"/>
              </a:buClr>
              <a:buSzPts val="500"/>
              <a:buNone/>
              <a:defRPr sz="500"/>
            </a:lvl8pPr>
            <a:lvl9pPr marL="4114800" lvl="8" indent="-228600" algn="l">
              <a:lnSpc>
                <a:spcPct val="100000"/>
              </a:lnSpc>
              <a:spcBef>
                <a:spcPts val="100"/>
              </a:spcBef>
              <a:spcAft>
                <a:spcPts val="0"/>
              </a:spcAft>
              <a:buClr>
                <a:schemeClr val="dk1"/>
              </a:buClr>
              <a:buSzPts val="500"/>
              <a:buNone/>
              <a:defRPr sz="500"/>
            </a:lvl9pPr>
          </a:lstStyle>
          <a:p>
            <a:endParaRPr/>
          </a:p>
        </p:txBody>
      </p:sp>
      <p:sp>
        <p:nvSpPr>
          <p:cNvPr id="68" name="Google Shape;68;p10"/>
          <p:cNvSpPr txBox="1">
            <a:spLocks noGrp="1"/>
          </p:cNvSpPr>
          <p:nvPr>
            <p:ph type="dt" idx="10"/>
          </p:nvPr>
        </p:nvSpPr>
        <p:spPr>
          <a:xfrm>
            <a:off x="228600" y="4237567"/>
            <a:ext cx="1066800" cy="243300"/>
          </a:xfrm>
          <a:prstGeom prst="rect">
            <a:avLst/>
          </a:prstGeom>
          <a:noFill/>
          <a:ln>
            <a:noFill/>
          </a:ln>
        </p:spPr>
        <p:txBody>
          <a:bodyPr spcFirstLastPara="1" wrap="square" lIns="50800" tIns="25400" rIns="50800" bIns="25400" anchor="ctr" anchorCtr="0">
            <a:noAutofit/>
          </a:bodyPr>
          <a:lstStyle>
            <a:lvl1pPr lvl="0" algn="l">
              <a:lnSpc>
                <a:spcPct val="100000"/>
              </a:lnSpc>
              <a:spcBef>
                <a:spcPts val="0"/>
              </a:spcBef>
              <a:spcAft>
                <a:spcPts val="0"/>
              </a:spcAft>
              <a:buSzPts val="800"/>
              <a:buNone/>
              <a:defRPr/>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a:endParaRPr/>
          </a:p>
        </p:txBody>
      </p:sp>
      <p:sp>
        <p:nvSpPr>
          <p:cNvPr id="69" name="Google Shape;69;p10"/>
          <p:cNvSpPr txBox="1">
            <a:spLocks noGrp="1"/>
          </p:cNvSpPr>
          <p:nvPr>
            <p:ph type="ftr" idx="11"/>
          </p:nvPr>
        </p:nvSpPr>
        <p:spPr>
          <a:xfrm>
            <a:off x="1562100" y="4237567"/>
            <a:ext cx="1447800" cy="243300"/>
          </a:xfrm>
          <a:prstGeom prst="rect">
            <a:avLst/>
          </a:prstGeom>
          <a:noFill/>
          <a:ln>
            <a:noFill/>
          </a:ln>
        </p:spPr>
        <p:txBody>
          <a:bodyPr spcFirstLastPara="1" wrap="square" lIns="50800" tIns="25400" rIns="50800" bIns="25400" anchor="ctr" anchorCtr="0">
            <a:noAutofit/>
          </a:bodyPr>
          <a:lstStyle>
            <a:lvl1pPr lvl="0" algn="ctr">
              <a:lnSpc>
                <a:spcPct val="100000"/>
              </a:lnSpc>
              <a:spcBef>
                <a:spcPts val="0"/>
              </a:spcBef>
              <a:spcAft>
                <a:spcPts val="0"/>
              </a:spcAft>
              <a:buSzPts val="800"/>
              <a:buNone/>
              <a:defRPr/>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a:endParaRPr/>
          </a:p>
        </p:txBody>
      </p:sp>
      <p:sp>
        <p:nvSpPr>
          <p:cNvPr id="70" name="Google Shape;70;p10"/>
          <p:cNvSpPr txBox="1">
            <a:spLocks noGrp="1"/>
          </p:cNvSpPr>
          <p:nvPr>
            <p:ph type="sldNum" idx="12"/>
          </p:nvPr>
        </p:nvSpPr>
        <p:spPr>
          <a:xfrm>
            <a:off x="3276600" y="4237567"/>
            <a:ext cx="1066800" cy="243300"/>
          </a:xfrm>
          <a:prstGeom prst="rect">
            <a:avLst/>
          </a:prstGeom>
          <a:noFill/>
          <a:ln>
            <a:noFill/>
          </a:ln>
        </p:spPr>
        <p:txBody>
          <a:bodyPr spcFirstLastPara="1" wrap="square" lIns="50800" tIns="25400" rIns="50800" bIns="25400" anchor="ctr"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228600" y="183092"/>
            <a:ext cx="4114800" cy="762000"/>
          </a:xfrm>
          <a:prstGeom prst="rect">
            <a:avLst/>
          </a:prstGeom>
          <a:noFill/>
          <a:ln>
            <a:noFill/>
          </a:ln>
        </p:spPr>
        <p:txBody>
          <a:bodyPr spcFirstLastPara="1" wrap="square" lIns="50800" tIns="25400" rIns="50800" bIns="25400" anchor="ctr" anchorCtr="0">
            <a:normAutofit/>
          </a:bodyPr>
          <a:lstStyle>
            <a:lvl1pPr marR="0" lvl="0" algn="ctr" rtl="0">
              <a:lnSpc>
                <a:spcPct val="10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228600" y="1066800"/>
            <a:ext cx="4114800" cy="3017400"/>
          </a:xfrm>
          <a:prstGeom prst="rect">
            <a:avLst/>
          </a:prstGeom>
          <a:noFill/>
          <a:ln>
            <a:noFill/>
          </a:ln>
        </p:spPr>
        <p:txBody>
          <a:bodyPr spcFirstLastPara="1" wrap="square" lIns="50800" tIns="25400" rIns="50800" bIns="25400" anchor="t" anchorCtr="0">
            <a:normAutofit/>
          </a:bodyPr>
          <a:lstStyle>
            <a:lvl1pPr marL="457200" marR="0" lvl="0"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2pPr>
            <a:lvl3pPr marL="1371600" marR="0" lvl="2" indent="-311150" algn="l" rtl="0">
              <a:lnSpc>
                <a:spcPct val="100000"/>
              </a:lnSpc>
              <a:spcBef>
                <a:spcPts val="3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3pPr>
            <a:lvl4pPr marL="1828800" marR="0" lvl="3" indent="-298450" algn="l" rtl="0">
              <a:lnSpc>
                <a:spcPct val="100000"/>
              </a:lnSpc>
              <a:spcBef>
                <a:spcPts val="2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4pPr>
            <a:lvl5pPr marL="2286000" marR="0" lvl="4" indent="-298450" algn="l" rtl="0">
              <a:lnSpc>
                <a:spcPct val="100000"/>
              </a:lnSpc>
              <a:spcBef>
                <a:spcPts val="2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5pPr>
            <a:lvl6pPr marL="2743200" marR="0" lvl="5" indent="-298450" algn="l" rtl="0">
              <a:lnSpc>
                <a:spcPct val="100000"/>
              </a:lnSpc>
              <a:spcBef>
                <a:spcPts val="2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lnSpc>
                <a:spcPct val="100000"/>
              </a:lnSpc>
              <a:spcBef>
                <a:spcPts val="2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lnSpc>
                <a:spcPct val="100000"/>
              </a:lnSpc>
              <a:spcBef>
                <a:spcPts val="2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lnSpc>
                <a:spcPct val="100000"/>
              </a:lnSpc>
              <a:spcBef>
                <a:spcPts val="2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228600" y="4237567"/>
            <a:ext cx="1066800" cy="243300"/>
          </a:xfrm>
          <a:prstGeom prst="rect">
            <a:avLst/>
          </a:prstGeom>
          <a:noFill/>
          <a:ln>
            <a:noFill/>
          </a:ln>
        </p:spPr>
        <p:txBody>
          <a:bodyPr spcFirstLastPara="1" wrap="square" lIns="50800" tIns="25400" rIns="50800" bIns="25400" anchor="ctr" anchorCtr="0">
            <a:noAutofit/>
          </a:bodyPr>
          <a:lstStyle>
            <a:lvl1pPr marR="0" lvl="0" algn="l" rtl="0">
              <a:lnSpc>
                <a:spcPct val="100000"/>
              </a:lnSpc>
              <a:spcBef>
                <a:spcPts val="0"/>
              </a:spcBef>
              <a:spcAft>
                <a:spcPts val="0"/>
              </a:spcAft>
              <a:buClr>
                <a:srgbClr val="000000"/>
              </a:buClr>
              <a:buSzPts val="800"/>
              <a:buFont typeface="Arial"/>
              <a:buNone/>
              <a:defRPr sz="7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800"/>
              <a:buFont typeface="Arial"/>
              <a:buNone/>
              <a:defRPr sz="10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800"/>
              <a:buFont typeface="Arial"/>
              <a:buNone/>
              <a:defRPr sz="10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800"/>
              <a:buFont typeface="Arial"/>
              <a:buNone/>
              <a:defRPr sz="10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800"/>
              <a:buFont typeface="Arial"/>
              <a:buNone/>
              <a:defRPr sz="10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800"/>
              <a:buFont typeface="Arial"/>
              <a:buNone/>
              <a:defRPr sz="10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800"/>
              <a:buFont typeface="Arial"/>
              <a:buNone/>
              <a:defRPr sz="10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800"/>
              <a:buFont typeface="Arial"/>
              <a:buNone/>
              <a:defRPr sz="10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8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1562100" y="4237567"/>
            <a:ext cx="1447800" cy="243300"/>
          </a:xfrm>
          <a:prstGeom prst="rect">
            <a:avLst/>
          </a:prstGeom>
          <a:noFill/>
          <a:ln>
            <a:noFill/>
          </a:ln>
        </p:spPr>
        <p:txBody>
          <a:bodyPr spcFirstLastPara="1" wrap="square" lIns="50800" tIns="25400" rIns="50800" bIns="25400" anchor="ctr" anchorCtr="0">
            <a:noAutofit/>
          </a:bodyPr>
          <a:lstStyle>
            <a:lvl1pPr marR="0" lvl="0" algn="ctr" rtl="0">
              <a:lnSpc>
                <a:spcPct val="100000"/>
              </a:lnSpc>
              <a:spcBef>
                <a:spcPts val="0"/>
              </a:spcBef>
              <a:spcAft>
                <a:spcPts val="0"/>
              </a:spcAft>
              <a:buClr>
                <a:srgbClr val="000000"/>
              </a:buClr>
              <a:buSzPts val="800"/>
              <a:buFont typeface="Arial"/>
              <a:buNone/>
              <a:defRPr sz="7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800"/>
              <a:buFont typeface="Arial"/>
              <a:buNone/>
              <a:defRPr sz="10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800"/>
              <a:buFont typeface="Arial"/>
              <a:buNone/>
              <a:defRPr sz="10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800"/>
              <a:buFont typeface="Arial"/>
              <a:buNone/>
              <a:defRPr sz="10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800"/>
              <a:buFont typeface="Arial"/>
              <a:buNone/>
              <a:defRPr sz="10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800"/>
              <a:buFont typeface="Arial"/>
              <a:buNone/>
              <a:defRPr sz="10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800"/>
              <a:buFont typeface="Arial"/>
              <a:buNone/>
              <a:defRPr sz="10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800"/>
              <a:buFont typeface="Arial"/>
              <a:buNone/>
              <a:defRPr sz="10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8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3276600" y="4237567"/>
            <a:ext cx="1066800" cy="243300"/>
          </a:xfrm>
          <a:prstGeom prst="rect">
            <a:avLst/>
          </a:prstGeom>
          <a:noFill/>
          <a:ln>
            <a:noFill/>
          </a:ln>
        </p:spPr>
        <p:txBody>
          <a:bodyPr spcFirstLastPara="1" wrap="square" lIns="50800" tIns="25400" rIns="50800" bIns="25400" anchor="ctr" anchorCtr="0">
            <a:no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cmsk12.org/domain/4617"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hyperlink" Target="mailto:aduycarmenate@yahoo.es" TargetMode="External"/><Relationship Id="rId3" Type="http://schemas.openxmlformats.org/officeDocument/2006/relationships/hyperlink" Target="mailto:lascojaleesa88@gmail.com" TargetMode="External"/><Relationship Id="rId7" Type="http://schemas.openxmlformats.org/officeDocument/2006/relationships/hyperlink" Target="mailto:leonar.bost@cms.k12.nc.us"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mailto:latiquathompson40@gmail.com" TargetMode="External"/><Relationship Id="rId5" Type="http://schemas.openxmlformats.org/officeDocument/2006/relationships/hyperlink" Target="mailto:carrab24@yahoo.com" TargetMode="External"/><Relationship Id="rId10" Type="http://schemas.openxmlformats.org/officeDocument/2006/relationships/hyperlink" Target="mailto:alfredaa.reynolds@cms.k12.nc.us" TargetMode="External"/><Relationship Id="rId4" Type="http://schemas.openxmlformats.org/officeDocument/2006/relationships/hyperlink" Target="mailto:lascomarye@gmail.com" TargetMode="External"/><Relationship Id="rId9" Type="http://schemas.openxmlformats.org/officeDocument/2006/relationships/hyperlink" Target="mailto:luce.2589@hotmail.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lashondam.alexander@cms.k12.nc.us"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cmsk12.org/Page/662"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www.dpi.state.nc.us/curriculum/"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www.ncpublicschools.org/succeeds/"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4"/>
          <p:cNvSpPr txBox="1"/>
          <p:nvPr/>
        </p:nvSpPr>
        <p:spPr>
          <a:xfrm>
            <a:off x="2079400" y="3389000"/>
            <a:ext cx="5448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14"/>
          <p:cNvSpPr txBox="1"/>
          <p:nvPr/>
        </p:nvSpPr>
        <p:spPr>
          <a:xfrm>
            <a:off x="656550" y="3967375"/>
            <a:ext cx="7830900" cy="1580700"/>
          </a:xfrm>
          <a:prstGeom prst="rect">
            <a:avLst/>
          </a:prstGeom>
          <a:noFill/>
          <a:ln>
            <a:noFill/>
          </a:ln>
        </p:spPr>
        <p:txBody>
          <a:bodyPr spcFirstLastPara="1" wrap="square" lIns="91425" tIns="91425" rIns="91425" bIns="91425" anchor="t" anchorCtr="0">
            <a:spAutoFit/>
          </a:bodyPr>
          <a:lstStyle/>
          <a:p>
            <a:pPr marL="0" marR="0" lvl="0" indent="0" algn="ctr" rtl="0">
              <a:lnSpc>
                <a:spcPct val="113958"/>
              </a:lnSpc>
              <a:spcBef>
                <a:spcPts val="0"/>
              </a:spcBef>
              <a:spcAft>
                <a:spcPts val="0"/>
              </a:spcAft>
              <a:buClr>
                <a:srgbClr val="000000"/>
              </a:buClr>
              <a:buSzPts val="4800"/>
              <a:buFont typeface="Arial"/>
              <a:buNone/>
            </a:pPr>
            <a:r>
              <a:rPr lang="en-US" sz="4800" b="0" i="0" u="none" strike="noStrike" cap="none">
                <a:solidFill>
                  <a:schemeClr val="dk1"/>
                </a:solidFill>
                <a:latin typeface="Avenir"/>
                <a:ea typeface="Avenir"/>
                <a:cs typeface="Avenir"/>
                <a:sym typeface="Avenir"/>
              </a:rPr>
              <a:t>Wilson STEM Academy     </a:t>
            </a:r>
            <a:endParaRPr sz="4800" b="0" i="0" u="none" strike="noStrike" cap="none">
              <a:solidFill>
                <a:schemeClr val="dk1"/>
              </a:solidFill>
              <a:latin typeface="Avenir"/>
              <a:ea typeface="Avenir"/>
              <a:cs typeface="Avenir"/>
              <a:sym typeface="Avenir"/>
            </a:endParaRPr>
          </a:p>
          <a:p>
            <a:pPr marL="0" marR="0" lvl="0" indent="0" algn="ctr" rtl="0">
              <a:lnSpc>
                <a:spcPct val="113958"/>
              </a:lnSpc>
              <a:spcBef>
                <a:spcPts val="0"/>
              </a:spcBef>
              <a:spcAft>
                <a:spcPts val="0"/>
              </a:spcAft>
              <a:buClr>
                <a:schemeClr val="lt1"/>
              </a:buClr>
              <a:buSzPts val="4800"/>
              <a:buFont typeface="Times New Roman"/>
              <a:buNone/>
            </a:pPr>
            <a:r>
              <a:rPr lang="en-US" sz="3600" b="0" i="0" u="none" strike="noStrike" cap="none">
                <a:solidFill>
                  <a:schemeClr val="dk1"/>
                </a:solidFill>
                <a:latin typeface="Montserrat"/>
                <a:ea typeface="Montserrat"/>
                <a:cs typeface="Montserrat"/>
                <a:sym typeface="Montserrat"/>
              </a:rPr>
              <a:t>October 1, 2024</a:t>
            </a:r>
            <a:endParaRPr sz="3600" b="0" i="0" u="none" strike="noStrike" cap="none">
              <a:solidFill>
                <a:schemeClr val="dk1"/>
              </a:solidFill>
              <a:latin typeface="Montserrat"/>
              <a:ea typeface="Montserrat"/>
              <a:cs typeface="Montserrat"/>
              <a:sym typeface="Montserrat"/>
            </a:endParaRPr>
          </a:p>
        </p:txBody>
      </p:sp>
      <p:sp>
        <p:nvSpPr>
          <p:cNvPr id="97" name="Google Shape;97;p14"/>
          <p:cNvSpPr txBox="1">
            <a:spLocks noGrp="1"/>
          </p:cNvSpPr>
          <p:nvPr>
            <p:ph type="sldNum" idx="12"/>
          </p:nvPr>
        </p:nvSpPr>
        <p:spPr>
          <a:xfrm>
            <a:off x="3276600" y="4237567"/>
            <a:ext cx="1066800" cy="243300"/>
          </a:xfrm>
          <a:prstGeom prst="rect">
            <a:avLst/>
          </a:prstGeom>
          <a:noFill/>
          <a:ln>
            <a:noFill/>
          </a:ln>
        </p:spPr>
        <p:txBody>
          <a:bodyPr spcFirstLastPara="1" wrap="square" lIns="50800" tIns="25400" rIns="50800" bIns="25400" anchor="ctr" anchorCtr="0">
            <a:noAutofit/>
          </a:bodyPr>
          <a:lstStyle/>
          <a:p>
            <a:pPr marL="0" lvl="0" indent="0" algn="r" rtl="0">
              <a:lnSpc>
                <a:spcPct val="100000"/>
              </a:lnSpc>
              <a:spcBef>
                <a:spcPts val="0"/>
              </a:spcBef>
              <a:spcAft>
                <a:spcPts val="0"/>
              </a:spcAft>
              <a:buClr>
                <a:srgbClr val="000000"/>
              </a:buClr>
              <a:buSzPts val="700"/>
              <a:buFont typeface="Arial"/>
              <a:buNone/>
            </a:pPr>
            <a:fld id="{00000000-1234-1234-1234-123412341234}" type="slidenum">
              <a:rPr lang="en-US" sz="700">
                <a:solidFill>
                  <a:srgbClr val="888888"/>
                </a:solidFill>
                <a:latin typeface="Calibri"/>
                <a:ea typeface="Calibri"/>
                <a:cs typeface="Calibri"/>
                <a:sym typeface="Calibri"/>
              </a:rPr>
              <a:t>1</a:t>
            </a:fld>
            <a:endParaRPr sz="700">
              <a:solidFill>
                <a:srgbClr val="888888"/>
              </a:solidFill>
              <a:latin typeface="Calibri"/>
              <a:ea typeface="Calibri"/>
              <a:cs typeface="Calibri"/>
              <a:sym typeface="Calibri"/>
            </a:endParaRPr>
          </a:p>
        </p:txBody>
      </p:sp>
      <p:sp>
        <p:nvSpPr>
          <p:cNvPr id="98" name="Google Shape;98;p14"/>
          <p:cNvSpPr txBox="1"/>
          <p:nvPr/>
        </p:nvSpPr>
        <p:spPr>
          <a:xfrm>
            <a:off x="344475" y="306900"/>
            <a:ext cx="6162900" cy="155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14"/>
          <p:cNvSpPr txBox="1"/>
          <p:nvPr/>
        </p:nvSpPr>
        <p:spPr>
          <a:xfrm>
            <a:off x="196575" y="175375"/>
            <a:ext cx="8559000" cy="3792000"/>
          </a:xfrm>
          <a:prstGeom prst="rect">
            <a:avLst/>
          </a:prstGeom>
          <a:noFill/>
          <a:ln>
            <a:noFill/>
          </a:ln>
        </p:spPr>
        <p:txBody>
          <a:bodyPr spcFirstLastPara="1" wrap="square" lIns="91425" tIns="91425" rIns="91425" bIns="91425" anchor="t" anchorCtr="0">
            <a:noAutofit/>
          </a:bodyPr>
          <a:lstStyle/>
          <a:p>
            <a:pPr marL="1828800" marR="0" lvl="0" indent="457200" algn="ctr" rtl="0">
              <a:lnSpc>
                <a:spcPct val="100000"/>
              </a:lnSpc>
              <a:spcBef>
                <a:spcPts val="0"/>
              </a:spcBef>
              <a:spcAft>
                <a:spcPts val="0"/>
              </a:spcAft>
              <a:buClr>
                <a:schemeClr val="dk1"/>
              </a:buClr>
              <a:buSzPts val="2600"/>
              <a:buFont typeface="Arial"/>
              <a:buNone/>
            </a:pPr>
            <a:r>
              <a:rPr lang="en-US" sz="2600" b="1" i="0" u="none" strike="noStrike" cap="none">
                <a:solidFill>
                  <a:schemeClr val="dk1"/>
                </a:solidFill>
                <a:latin typeface="Avenir"/>
                <a:ea typeface="Avenir"/>
                <a:cs typeface="Avenir"/>
                <a:sym typeface="Avenir"/>
              </a:rPr>
              <a:t>Welcome to the 					</a:t>
            </a:r>
            <a:endParaRPr sz="2600" b="1" i="0" u="none" strike="noStrike" cap="none">
              <a:solidFill>
                <a:schemeClr val="dk1"/>
              </a:solidFill>
              <a:latin typeface="Avenir"/>
              <a:ea typeface="Avenir"/>
              <a:cs typeface="Avenir"/>
              <a:sym typeface="Avenir"/>
            </a:endParaRPr>
          </a:p>
          <a:p>
            <a:pPr marL="0" marR="0" lvl="0" indent="0" algn="ctr" rtl="0">
              <a:lnSpc>
                <a:spcPct val="100000"/>
              </a:lnSpc>
              <a:spcBef>
                <a:spcPts val="0"/>
              </a:spcBef>
              <a:spcAft>
                <a:spcPts val="0"/>
              </a:spcAft>
              <a:buClr>
                <a:schemeClr val="dk1"/>
              </a:buClr>
              <a:buSzPts val="2600"/>
              <a:buFont typeface="Arial"/>
              <a:buNone/>
            </a:pPr>
            <a:r>
              <a:rPr lang="en-US" sz="2600" b="1" i="0" u="none" strike="noStrike" cap="none">
                <a:solidFill>
                  <a:schemeClr val="dk1"/>
                </a:solidFill>
                <a:latin typeface="Avenir"/>
                <a:ea typeface="Avenir"/>
                <a:cs typeface="Avenir"/>
                <a:sym typeface="Avenir"/>
              </a:rPr>
              <a:t>Title I Annual Meeting </a:t>
            </a:r>
            <a:endParaRPr sz="2600" b="1" i="0" u="none" strike="noStrike" cap="none">
              <a:solidFill>
                <a:schemeClr val="dk1"/>
              </a:solidFill>
              <a:latin typeface="Avenir"/>
              <a:ea typeface="Avenir"/>
              <a:cs typeface="Avenir"/>
              <a:sym typeface="Avenir"/>
            </a:endParaRPr>
          </a:p>
          <a:p>
            <a:pPr marL="0" marR="0" lvl="0" indent="0" algn="ctr" rtl="0">
              <a:lnSpc>
                <a:spcPct val="100000"/>
              </a:lnSpc>
              <a:spcBef>
                <a:spcPts val="0"/>
              </a:spcBef>
              <a:spcAft>
                <a:spcPts val="0"/>
              </a:spcAft>
              <a:buClr>
                <a:schemeClr val="dk1"/>
              </a:buClr>
              <a:buSzPts val="2600"/>
              <a:buFont typeface="Arial"/>
              <a:buNone/>
            </a:pPr>
            <a:r>
              <a:rPr lang="en-US" sz="2600" b="1" i="0" u="none" strike="noStrike" cap="none">
                <a:solidFill>
                  <a:schemeClr val="dk1"/>
                </a:solidFill>
                <a:latin typeface="Avenir"/>
                <a:ea typeface="Avenir"/>
                <a:cs typeface="Avenir"/>
                <a:sym typeface="Avenir"/>
              </a:rPr>
              <a:t>for Parents &amp; Families</a:t>
            </a:r>
            <a:br>
              <a:rPr lang="en-US" sz="2600" b="1" i="0" u="none" strike="noStrike" cap="none">
                <a:solidFill>
                  <a:schemeClr val="dk1"/>
                </a:solidFill>
                <a:latin typeface="Avenir"/>
                <a:ea typeface="Avenir"/>
                <a:cs typeface="Avenir"/>
                <a:sym typeface="Avenir"/>
              </a:rPr>
            </a:br>
            <a:r>
              <a:rPr lang="en-US" sz="2600" b="1" i="0" u="none" strike="noStrike" cap="none">
                <a:solidFill>
                  <a:schemeClr val="dk1"/>
                </a:solidFill>
                <a:latin typeface="Avenir"/>
                <a:ea typeface="Avenir"/>
                <a:cs typeface="Avenir"/>
                <a:sym typeface="Avenir"/>
              </a:rPr>
              <a:t>202</a:t>
            </a:r>
            <a:r>
              <a:rPr lang="en-US" sz="2600" b="1">
                <a:solidFill>
                  <a:schemeClr val="dk1"/>
                </a:solidFill>
                <a:latin typeface="Avenir"/>
                <a:ea typeface="Avenir"/>
                <a:cs typeface="Avenir"/>
                <a:sym typeface="Avenir"/>
              </a:rPr>
              <a:t>5</a:t>
            </a:r>
            <a:r>
              <a:rPr lang="en-US" sz="2600" b="1" i="0" u="none" strike="noStrike" cap="none">
                <a:solidFill>
                  <a:schemeClr val="dk1"/>
                </a:solidFill>
                <a:latin typeface="Avenir"/>
                <a:ea typeface="Avenir"/>
                <a:cs typeface="Avenir"/>
                <a:sym typeface="Avenir"/>
              </a:rPr>
              <a:t> - 202</a:t>
            </a:r>
            <a:r>
              <a:rPr lang="en-US" sz="2600" b="1">
                <a:solidFill>
                  <a:schemeClr val="dk1"/>
                </a:solidFill>
                <a:latin typeface="Avenir"/>
                <a:ea typeface="Avenir"/>
                <a:cs typeface="Avenir"/>
                <a:sym typeface="Avenir"/>
              </a:rPr>
              <a:t>6</a:t>
            </a:r>
            <a:endParaRPr sz="2600" b="1" i="0" u="none" strike="noStrike" cap="none">
              <a:solidFill>
                <a:schemeClr val="dk1"/>
              </a:solidFill>
              <a:latin typeface="Avenir"/>
              <a:ea typeface="Avenir"/>
              <a:cs typeface="Avenir"/>
              <a:sym typeface="Avenir"/>
            </a:endParaRPr>
          </a:p>
          <a:p>
            <a:pPr marL="0" marR="0" lvl="0" indent="0" algn="ctr" rtl="0">
              <a:lnSpc>
                <a:spcPct val="100000"/>
              </a:lnSpc>
              <a:spcBef>
                <a:spcPts val="0"/>
              </a:spcBef>
              <a:spcAft>
                <a:spcPts val="0"/>
              </a:spcAft>
              <a:buClr>
                <a:schemeClr val="dk1"/>
              </a:buClr>
              <a:buSzPts val="2600"/>
              <a:buFont typeface="Arial"/>
              <a:buNone/>
            </a:pPr>
            <a:endParaRPr sz="2600" b="1" i="0" u="none" strike="noStrike" cap="none">
              <a:solidFill>
                <a:schemeClr val="dk1"/>
              </a:solidFill>
              <a:latin typeface="Avenir"/>
              <a:ea typeface="Avenir"/>
              <a:cs typeface="Avenir"/>
              <a:sym typeface="Avenir"/>
            </a:endParaRPr>
          </a:p>
          <a:p>
            <a:pPr marL="0" marR="0" lvl="0" indent="0" algn="ctr" rtl="0">
              <a:lnSpc>
                <a:spcPct val="100000"/>
              </a:lnSpc>
              <a:spcBef>
                <a:spcPts val="0"/>
              </a:spcBef>
              <a:spcAft>
                <a:spcPts val="0"/>
              </a:spcAft>
              <a:buClr>
                <a:schemeClr val="dk1"/>
              </a:buClr>
              <a:buSzPts val="1100"/>
              <a:buFont typeface="Arial"/>
              <a:buNone/>
            </a:pPr>
            <a:r>
              <a:rPr lang="en-US" sz="2600" b="1" i="0" u="none" strike="noStrike" cap="none">
                <a:solidFill>
                  <a:schemeClr val="dk1"/>
                </a:solidFill>
                <a:latin typeface="Avenir"/>
                <a:ea typeface="Avenir"/>
                <a:cs typeface="Avenir"/>
                <a:sym typeface="Avenir"/>
              </a:rPr>
              <a:t>Bienvenidos a la</a:t>
            </a:r>
            <a:endParaRPr sz="2600" b="1" i="0" u="none" strike="noStrike" cap="none">
              <a:solidFill>
                <a:schemeClr val="dk1"/>
              </a:solidFill>
              <a:latin typeface="Avenir"/>
              <a:ea typeface="Avenir"/>
              <a:cs typeface="Avenir"/>
              <a:sym typeface="Avenir"/>
            </a:endParaRPr>
          </a:p>
          <a:p>
            <a:pPr marL="0" marR="0" lvl="0" indent="0" algn="ctr" rtl="0">
              <a:lnSpc>
                <a:spcPct val="100000"/>
              </a:lnSpc>
              <a:spcBef>
                <a:spcPts val="0"/>
              </a:spcBef>
              <a:spcAft>
                <a:spcPts val="0"/>
              </a:spcAft>
              <a:buClr>
                <a:schemeClr val="dk1"/>
              </a:buClr>
              <a:buSzPts val="1100"/>
              <a:buFont typeface="Arial"/>
              <a:buNone/>
            </a:pPr>
            <a:r>
              <a:rPr lang="en-US" sz="2600" b="1" i="0" u="none" strike="noStrike" cap="none">
                <a:solidFill>
                  <a:schemeClr val="dk1"/>
                </a:solidFill>
                <a:latin typeface="Avenir"/>
                <a:ea typeface="Avenir"/>
                <a:cs typeface="Avenir"/>
                <a:sym typeface="Avenir"/>
              </a:rPr>
              <a:t>Reunión anual del Título I</a:t>
            </a:r>
            <a:endParaRPr sz="2600" b="1" i="0" u="none" strike="noStrike" cap="none">
              <a:solidFill>
                <a:schemeClr val="dk1"/>
              </a:solidFill>
              <a:latin typeface="Avenir"/>
              <a:ea typeface="Avenir"/>
              <a:cs typeface="Avenir"/>
              <a:sym typeface="Avenir"/>
            </a:endParaRPr>
          </a:p>
          <a:p>
            <a:pPr marL="0" marR="0" lvl="0" indent="0" algn="ctr" rtl="0">
              <a:lnSpc>
                <a:spcPct val="100000"/>
              </a:lnSpc>
              <a:spcBef>
                <a:spcPts val="0"/>
              </a:spcBef>
              <a:spcAft>
                <a:spcPts val="0"/>
              </a:spcAft>
              <a:buClr>
                <a:schemeClr val="dk1"/>
              </a:buClr>
              <a:buSzPts val="1100"/>
              <a:buFont typeface="Arial"/>
              <a:buNone/>
            </a:pPr>
            <a:r>
              <a:rPr lang="en-US" sz="2600" b="1" i="0" u="none" strike="noStrike" cap="none">
                <a:solidFill>
                  <a:schemeClr val="dk1"/>
                </a:solidFill>
                <a:latin typeface="Avenir"/>
                <a:ea typeface="Avenir"/>
                <a:cs typeface="Avenir"/>
                <a:sym typeface="Avenir"/>
              </a:rPr>
              <a:t>para padres y familias</a:t>
            </a:r>
            <a:endParaRPr sz="2600" b="1" i="0" u="none" strike="noStrike" cap="none">
              <a:solidFill>
                <a:schemeClr val="dk1"/>
              </a:solidFill>
              <a:latin typeface="Avenir"/>
              <a:ea typeface="Avenir"/>
              <a:cs typeface="Avenir"/>
              <a:sym typeface="Avenir"/>
            </a:endParaRPr>
          </a:p>
          <a:p>
            <a:pPr marL="0" marR="0" lvl="0" indent="0" algn="ctr" rtl="0">
              <a:lnSpc>
                <a:spcPct val="100000"/>
              </a:lnSpc>
              <a:spcBef>
                <a:spcPts val="0"/>
              </a:spcBef>
              <a:spcAft>
                <a:spcPts val="0"/>
              </a:spcAft>
              <a:buClr>
                <a:schemeClr val="dk1"/>
              </a:buClr>
              <a:buSzPts val="1100"/>
              <a:buFont typeface="Arial"/>
              <a:buNone/>
            </a:pPr>
            <a:r>
              <a:rPr lang="en-US" sz="2600" b="1" i="0" u="none" strike="noStrike" cap="none">
                <a:solidFill>
                  <a:schemeClr val="dk1"/>
                </a:solidFill>
                <a:latin typeface="Avenir"/>
                <a:ea typeface="Avenir"/>
                <a:cs typeface="Avenir"/>
                <a:sym typeface="Avenir"/>
              </a:rPr>
              <a:t>202</a:t>
            </a:r>
            <a:r>
              <a:rPr lang="en-US" sz="2600" b="1">
                <a:solidFill>
                  <a:schemeClr val="dk1"/>
                </a:solidFill>
                <a:latin typeface="Avenir"/>
                <a:ea typeface="Avenir"/>
                <a:cs typeface="Avenir"/>
                <a:sym typeface="Avenir"/>
              </a:rPr>
              <a:t>5</a:t>
            </a:r>
            <a:r>
              <a:rPr lang="en-US" sz="2600" b="1" i="0" u="none" strike="noStrike" cap="none">
                <a:solidFill>
                  <a:schemeClr val="dk1"/>
                </a:solidFill>
                <a:latin typeface="Avenir"/>
                <a:ea typeface="Avenir"/>
                <a:cs typeface="Avenir"/>
                <a:sym typeface="Avenir"/>
              </a:rPr>
              <a:t> - 202</a:t>
            </a:r>
            <a:r>
              <a:rPr lang="en-US" sz="2600" b="1">
                <a:solidFill>
                  <a:schemeClr val="dk1"/>
                </a:solidFill>
                <a:latin typeface="Avenir"/>
                <a:ea typeface="Avenir"/>
                <a:cs typeface="Avenir"/>
                <a:sym typeface="Avenir"/>
              </a:rPr>
              <a:t>6</a:t>
            </a:r>
            <a:endParaRPr sz="2600" b="1" i="0" u="none" strike="noStrike" cap="none">
              <a:solidFill>
                <a:schemeClr val="dk1"/>
              </a:solidFill>
              <a:latin typeface="Avenir"/>
              <a:ea typeface="Avenir"/>
              <a:cs typeface="Avenir"/>
              <a:sym typeface="Avenir"/>
            </a:endParaRPr>
          </a:p>
          <a:p>
            <a:pPr marL="0" marR="0" lvl="0" indent="0" algn="ctr" rtl="0">
              <a:lnSpc>
                <a:spcPct val="100000"/>
              </a:lnSpc>
              <a:spcBef>
                <a:spcPts val="0"/>
              </a:spcBef>
              <a:spcAft>
                <a:spcPts val="0"/>
              </a:spcAft>
              <a:buClr>
                <a:schemeClr val="dk1"/>
              </a:buClr>
              <a:buSzPts val="2600"/>
              <a:buFont typeface="Arial"/>
              <a:buNone/>
            </a:pPr>
            <a:endParaRPr sz="2600" b="0" i="0" u="none" strike="noStrike" cap="none">
              <a:solidFill>
                <a:schemeClr val="dk1"/>
              </a:solidFill>
              <a:latin typeface="Avenir"/>
              <a:ea typeface="Avenir"/>
              <a:cs typeface="Avenir"/>
              <a:sym typeface="Avenir"/>
            </a:endParaRPr>
          </a:p>
          <a:p>
            <a:pPr marL="0" marR="0" lvl="0" indent="0" algn="l" rtl="0">
              <a:lnSpc>
                <a:spcPct val="100000"/>
              </a:lnSpc>
              <a:spcBef>
                <a:spcPts val="0"/>
              </a:spcBef>
              <a:spcAft>
                <a:spcPts val="0"/>
              </a:spcAft>
              <a:buClr>
                <a:schemeClr val="dk1"/>
              </a:buClr>
              <a:buSzPts val="3700"/>
              <a:buFont typeface="Arial"/>
              <a:buNone/>
            </a:pPr>
            <a:r>
              <a:rPr lang="en-US" sz="3700" b="0" i="0" u="none" strike="noStrike" cap="none">
                <a:solidFill>
                  <a:schemeClr val="lt1"/>
                </a:solidFill>
                <a:latin typeface="Avenir"/>
                <a:ea typeface="Avenir"/>
                <a:cs typeface="Avenir"/>
                <a:sym typeface="Avenir"/>
              </a:rPr>
              <a:t>fffff</a:t>
            </a:r>
            <a:endParaRPr sz="3700" b="0" i="0" u="none" strike="noStrike" cap="none">
              <a:solidFill>
                <a:schemeClr val="lt1"/>
              </a:solidFill>
              <a:latin typeface="Avenir"/>
              <a:ea typeface="Avenir"/>
              <a:cs typeface="Avenir"/>
              <a:sym typeface="Avenir"/>
            </a:endParaRPr>
          </a:p>
          <a:p>
            <a:pPr marL="0" marR="0" lvl="0" indent="0" algn="just" rtl="0">
              <a:lnSpc>
                <a:spcPct val="113958"/>
              </a:lnSpc>
              <a:spcBef>
                <a:spcPts val="0"/>
              </a:spcBef>
              <a:spcAft>
                <a:spcPts val="0"/>
              </a:spcAft>
              <a:buClr>
                <a:schemeClr val="dk1"/>
              </a:buClr>
              <a:buSzPts val="1100"/>
              <a:buFont typeface="Arial"/>
              <a:buNone/>
            </a:pPr>
            <a:endParaRPr sz="4500" b="1" i="0" u="none" strike="noStrike" cap="none">
              <a:solidFill>
                <a:schemeClr val="lt1"/>
              </a:solidFill>
              <a:latin typeface="Avenir"/>
              <a:ea typeface="Avenir"/>
              <a:cs typeface="Avenir"/>
              <a:sym typeface="Avenir"/>
            </a:endParaRPr>
          </a:p>
        </p:txBody>
      </p:sp>
      <p:pic>
        <p:nvPicPr>
          <p:cNvPr id="100" name="Google Shape;100;p14"/>
          <p:cNvPicPr preferRelativeResize="0"/>
          <p:nvPr/>
        </p:nvPicPr>
        <p:blipFill rotWithShape="1">
          <a:blip r:embed="rId3">
            <a:alphaModFix/>
          </a:blip>
          <a:srcRect/>
          <a:stretch/>
        </p:blipFill>
        <p:spPr>
          <a:xfrm>
            <a:off x="4443003" y="5624152"/>
            <a:ext cx="1066800" cy="112012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3"/>
          <p:cNvSpPr txBox="1">
            <a:spLocks noGrp="1"/>
          </p:cNvSpPr>
          <p:nvPr>
            <p:ph type="title"/>
          </p:nvPr>
        </p:nvSpPr>
        <p:spPr>
          <a:xfrm>
            <a:off x="435750" y="2312075"/>
            <a:ext cx="8224800" cy="21927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5B595A"/>
              </a:buClr>
              <a:buSzPct val="150277"/>
              <a:buFont typeface="Arial"/>
              <a:buNone/>
            </a:pPr>
            <a:r>
              <a:rPr lang="en-US" sz="2366">
                <a:solidFill>
                  <a:schemeClr val="dk1"/>
                </a:solidFill>
                <a:latin typeface="Calibri"/>
                <a:ea typeface="Calibri"/>
                <a:cs typeface="Calibri"/>
                <a:sym typeface="Calibri"/>
              </a:rPr>
              <a:t>What is the CMS Parent and Family Engagement Policy?</a:t>
            </a:r>
            <a:endParaRPr sz="2588">
              <a:solidFill>
                <a:schemeClr val="dk1"/>
              </a:solidFill>
              <a:latin typeface="Calibri"/>
              <a:ea typeface="Calibri"/>
              <a:cs typeface="Calibri"/>
              <a:sym typeface="Calibri"/>
            </a:endParaRPr>
          </a:p>
          <a:p>
            <a:pPr marL="342900" lvl="0" indent="-306717" algn="l" rtl="0">
              <a:lnSpc>
                <a:spcPct val="100000"/>
              </a:lnSpc>
              <a:spcBef>
                <a:spcPts val="0"/>
              </a:spcBef>
              <a:spcAft>
                <a:spcPts val="0"/>
              </a:spcAft>
              <a:buClr>
                <a:schemeClr val="dk1"/>
              </a:buClr>
              <a:buSzPct val="100000"/>
              <a:buFont typeface="Avenir"/>
              <a:buChar char="●"/>
            </a:pPr>
            <a:r>
              <a:rPr lang="en-US" sz="1588" b="0">
                <a:solidFill>
                  <a:schemeClr val="dk1"/>
                </a:solidFill>
              </a:rPr>
              <a:t>This policy addresses how the district or LEA will implement the parent and family engagement requirements of the </a:t>
            </a:r>
            <a:r>
              <a:rPr lang="en-US" sz="1588" b="0" i="1">
                <a:solidFill>
                  <a:schemeClr val="dk1"/>
                </a:solidFill>
              </a:rPr>
              <a:t>Every Student Succeeds Act (ESSA).  </a:t>
            </a:r>
            <a:r>
              <a:rPr lang="en-US" sz="1588" b="0">
                <a:solidFill>
                  <a:schemeClr val="dk1"/>
                </a:solidFill>
              </a:rPr>
              <a:t>It includes the following:</a:t>
            </a:r>
            <a:endParaRPr sz="988" b="0">
              <a:solidFill>
                <a:schemeClr val="dk1"/>
              </a:solidFill>
            </a:endParaRPr>
          </a:p>
          <a:p>
            <a:pPr marL="342900" lvl="0" indent="0" algn="l" rtl="0">
              <a:lnSpc>
                <a:spcPct val="100000"/>
              </a:lnSpc>
              <a:spcBef>
                <a:spcPts val="400"/>
              </a:spcBef>
              <a:spcAft>
                <a:spcPts val="0"/>
              </a:spcAft>
              <a:buClr>
                <a:schemeClr val="dk1"/>
              </a:buClr>
              <a:buSzPct val="69230"/>
              <a:buFont typeface="Arial"/>
              <a:buNone/>
            </a:pPr>
            <a:endParaRPr sz="1588" b="0" i="1">
              <a:solidFill>
                <a:schemeClr val="dk1"/>
              </a:solidFill>
            </a:endParaRPr>
          </a:p>
          <a:p>
            <a:pPr marL="742950" lvl="1" indent="-249567" algn="l" rtl="0">
              <a:lnSpc>
                <a:spcPct val="100000"/>
              </a:lnSpc>
              <a:spcBef>
                <a:spcPts val="400"/>
              </a:spcBef>
              <a:spcAft>
                <a:spcPts val="0"/>
              </a:spcAft>
              <a:buClr>
                <a:schemeClr val="dk1"/>
              </a:buClr>
              <a:buSzPct val="100000"/>
              <a:buFont typeface="Avenir"/>
              <a:buChar char="○"/>
            </a:pPr>
            <a:r>
              <a:rPr lang="en-US" sz="1588">
                <a:solidFill>
                  <a:schemeClr val="dk1"/>
                </a:solidFill>
                <a:latin typeface="Avenir"/>
                <a:ea typeface="Avenir"/>
                <a:cs typeface="Avenir"/>
                <a:sym typeface="Avenir"/>
              </a:rPr>
              <a:t>The district’s expectations for parents</a:t>
            </a:r>
            <a:endParaRPr sz="988">
              <a:solidFill>
                <a:schemeClr val="dk1"/>
              </a:solidFill>
              <a:latin typeface="Avenir"/>
              <a:ea typeface="Avenir"/>
              <a:cs typeface="Avenir"/>
              <a:sym typeface="Avenir"/>
            </a:endParaRPr>
          </a:p>
          <a:p>
            <a:pPr marL="742950" lvl="1" indent="-249567" algn="l" rtl="0">
              <a:lnSpc>
                <a:spcPct val="100000"/>
              </a:lnSpc>
              <a:spcBef>
                <a:spcPts val="0"/>
              </a:spcBef>
              <a:spcAft>
                <a:spcPts val="0"/>
              </a:spcAft>
              <a:buClr>
                <a:schemeClr val="dk1"/>
              </a:buClr>
              <a:buSzPct val="100000"/>
              <a:buFont typeface="Avenir"/>
              <a:buChar char="○"/>
            </a:pPr>
            <a:r>
              <a:rPr lang="en-US" sz="1588">
                <a:solidFill>
                  <a:schemeClr val="dk1"/>
                </a:solidFill>
                <a:latin typeface="Avenir"/>
                <a:ea typeface="Avenir"/>
                <a:cs typeface="Avenir"/>
                <a:sym typeface="Avenir"/>
              </a:rPr>
              <a:t>How CMS will engage parents in decision-making</a:t>
            </a:r>
            <a:endParaRPr sz="988">
              <a:solidFill>
                <a:schemeClr val="dk1"/>
              </a:solidFill>
              <a:latin typeface="Avenir"/>
              <a:ea typeface="Avenir"/>
              <a:cs typeface="Avenir"/>
              <a:sym typeface="Avenir"/>
            </a:endParaRPr>
          </a:p>
          <a:p>
            <a:pPr marL="742950" lvl="1" indent="-249567" algn="l" rtl="0">
              <a:lnSpc>
                <a:spcPct val="100000"/>
              </a:lnSpc>
              <a:spcBef>
                <a:spcPts val="0"/>
              </a:spcBef>
              <a:spcAft>
                <a:spcPts val="0"/>
              </a:spcAft>
              <a:buClr>
                <a:schemeClr val="dk1"/>
              </a:buClr>
              <a:buSzPct val="100000"/>
              <a:buFont typeface="Avenir"/>
              <a:buChar char="○"/>
            </a:pPr>
            <a:r>
              <a:rPr lang="en-US" sz="1588">
                <a:solidFill>
                  <a:schemeClr val="dk1"/>
                </a:solidFill>
                <a:latin typeface="Avenir"/>
                <a:ea typeface="Avenir"/>
                <a:cs typeface="Avenir"/>
                <a:sym typeface="Avenir"/>
              </a:rPr>
              <a:t>How the district will work to build the schools’ and parents’ capacities in the implementation of effective parent and family engagement activities to improve student academic achievement</a:t>
            </a:r>
            <a:endParaRPr sz="1588" b="0">
              <a:solidFill>
                <a:schemeClr val="dk1"/>
              </a:solidFill>
            </a:endParaRPr>
          </a:p>
          <a:p>
            <a:pPr marL="342900" lvl="0" indent="-306717" algn="l" rtl="0">
              <a:lnSpc>
                <a:spcPct val="100000"/>
              </a:lnSpc>
              <a:spcBef>
                <a:spcPts val="400"/>
              </a:spcBef>
              <a:spcAft>
                <a:spcPts val="0"/>
              </a:spcAft>
              <a:buClr>
                <a:schemeClr val="dk1"/>
              </a:buClr>
              <a:buSzPct val="100000"/>
              <a:buFont typeface="Avenir"/>
              <a:buChar char="●"/>
            </a:pPr>
            <a:r>
              <a:rPr lang="en-US" sz="1588" b="0">
                <a:solidFill>
                  <a:schemeClr val="dk1"/>
                </a:solidFill>
              </a:rPr>
              <a:t>Parents and families in Title I schools have the right to be engaged in the review/evaluation of this annual policy</a:t>
            </a:r>
            <a:endParaRPr sz="988" b="0">
              <a:solidFill>
                <a:schemeClr val="dk1"/>
              </a:solidFill>
            </a:endParaRPr>
          </a:p>
          <a:p>
            <a:pPr marL="0" lvl="0" indent="0" algn="ctr" rtl="0">
              <a:lnSpc>
                <a:spcPct val="100000"/>
              </a:lnSpc>
              <a:spcBef>
                <a:spcPts val="0"/>
              </a:spcBef>
              <a:spcAft>
                <a:spcPts val="0"/>
              </a:spcAft>
              <a:buSzPct val="188323"/>
              <a:buNone/>
            </a:pPr>
            <a:r>
              <a:rPr lang="en-US" sz="1887">
                <a:solidFill>
                  <a:schemeClr val="dk1"/>
                </a:solidFill>
                <a:latin typeface="Fredoka"/>
                <a:ea typeface="Fredoka"/>
                <a:cs typeface="Fredoka"/>
                <a:sym typeface="Fredoka"/>
              </a:rPr>
              <a:t>¿Qué es la Política de participación de padres y familias de CMS?</a:t>
            </a:r>
            <a:endParaRPr sz="1887">
              <a:solidFill>
                <a:schemeClr val="dk1"/>
              </a:solidFill>
              <a:latin typeface="Fredoka"/>
              <a:ea typeface="Fredoka"/>
              <a:cs typeface="Fredoka"/>
              <a:sym typeface="Fredoka"/>
            </a:endParaRPr>
          </a:p>
          <a:p>
            <a:pPr marL="457200" lvl="0" indent="-336569" algn="l" rtl="0">
              <a:lnSpc>
                <a:spcPct val="100000"/>
              </a:lnSpc>
              <a:spcBef>
                <a:spcPts val="0"/>
              </a:spcBef>
              <a:spcAft>
                <a:spcPts val="0"/>
              </a:spcAft>
              <a:buClr>
                <a:schemeClr val="dk1"/>
              </a:buClr>
              <a:buSzPct val="99947"/>
              <a:buChar char="●"/>
            </a:pPr>
            <a:r>
              <a:rPr lang="en-US" sz="1887">
                <a:solidFill>
                  <a:schemeClr val="dk1"/>
                </a:solidFill>
              </a:rPr>
              <a:t>Esta política aborda cómo el distrito o LEA implementará los requisitos de participación de padres y familias de la Ley Cada Estudiante Triunfa (ESSA). Incluye lo siguiente:</a:t>
            </a:r>
            <a:endParaRPr sz="1887">
              <a:solidFill>
                <a:schemeClr val="dk1"/>
              </a:solidFill>
            </a:endParaRPr>
          </a:p>
          <a:p>
            <a:pPr marL="457200" lvl="0" indent="-336569" algn="l" rtl="0">
              <a:lnSpc>
                <a:spcPct val="100000"/>
              </a:lnSpc>
              <a:spcBef>
                <a:spcPts val="0"/>
              </a:spcBef>
              <a:spcAft>
                <a:spcPts val="0"/>
              </a:spcAft>
              <a:buClr>
                <a:schemeClr val="dk1"/>
              </a:buClr>
              <a:buSzPct val="99947"/>
              <a:buChar char="●"/>
            </a:pPr>
            <a:r>
              <a:rPr lang="en-US" sz="1887">
                <a:solidFill>
                  <a:schemeClr val="dk1"/>
                </a:solidFill>
              </a:rPr>
              <a:t>Las expectativas del distrito para los padres</a:t>
            </a:r>
            <a:endParaRPr sz="1887">
              <a:solidFill>
                <a:schemeClr val="dk1"/>
              </a:solidFill>
            </a:endParaRPr>
          </a:p>
          <a:p>
            <a:pPr marL="457200" lvl="0" indent="-336569" algn="l" rtl="0">
              <a:lnSpc>
                <a:spcPct val="100000"/>
              </a:lnSpc>
              <a:spcBef>
                <a:spcPts val="0"/>
              </a:spcBef>
              <a:spcAft>
                <a:spcPts val="0"/>
              </a:spcAft>
              <a:buClr>
                <a:schemeClr val="dk1"/>
              </a:buClr>
              <a:buSzPct val="99947"/>
              <a:buChar char="●"/>
            </a:pPr>
            <a:r>
              <a:rPr lang="en-US" sz="1887">
                <a:solidFill>
                  <a:schemeClr val="dk1"/>
                </a:solidFill>
              </a:rPr>
              <a:t>Cómo CMS involucrará a los padres en la toma de decisiones</a:t>
            </a:r>
            <a:endParaRPr sz="1887">
              <a:solidFill>
                <a:schemeClr val="dk1"/>
              </a:solidFill>
            </a:endParaRPr>
          </a:p>
          <a:p>
            <a:pPr marL="457200" lvl="0" indent="-336569" algn="l" rtl="0">
              <a:lnSpc>
                <a:spcPct val="100000"/>
              </a:lnSpc>
              <a:spcBef>
                <a:spcPts val="0"/>
              </a:spcBef>
              <a:spcAft>
                <a:spcPts val="0"/>
              </a:spcAft>
              <a:buClr>
                <a:schemeClr val="dk1"/>
              </a:buClr>
              <a:buSzPct val="99947"/>
              <a:buChar char="●"/>
            </a:pPr>
            <a:r>
              <a:rPr lang="en-US" sz="1887">
                <a:solidFill>
                  <a:schemeClr val="dk1"/>
                </a:solidFill>
              </a:rPr>
              <a:t>Cómo trabajará el distrito para desarrollar las capacidades de las escuelas y los padres en la implementación de actividades efectivas de participación de padres y familias para mejorar el rendimiento académico de los estudiantes</a:t>
            </a:r>
            <a:endParaRPr sz="1887">
              <a:solidFill>
                <a:schemeClr val="dk1"/>
              </a:solidFill>
            </a:endParaRPr>
          </a:p>
          <a:p>
            <a:pPr marL="457200" lvl="0" indent="-336569" algn="l" rtl="0">
              <a:lnSpc>
                <a:spcPct val="100000"/>
              </a:lnSpc>
              <a:spcBef>
                <a:spcPts val="0"/>
              </a:spcBef>
              <a:spcAft>
                <a:spcPts val="0"/>
              </a:spcAft>
              <a:buClr>
                <a:schemeClr val="dk1"/>
              </a:buClr>
              <a:buSzPct val="99947"/>
              <a:buChar char="●"/>
            </a:pPr>
            <a:r>
              <a:rPr lang="en-US" sz="1887">
                <a:solidFill>
                  <a:schemeClr val="dk1"/>
                </a:solidFill>
              </a:rPr>
              <a:t>Los padres y las familias en las escuelas del Título I tienen derecho a participar en la revisión/evaluación de esta política anual</a:t>
            </a:r>
            <a:endParaRPr sz="1887">
              <a:solidFill>
                <a:schemeClr val="dk1"/>
              </a:solidFill>
            </a:endParaRPr>
          </a:p>
          <a:p>
            <a:pPr marL="0" lvl="0" indent="0" algn="ctr" rtl="0">
              <a:lnSpc>
                <a:spcPct val="100000"/>
              </a:lnSpc>
              <a:spcBef>
                <a:spcPts val="0"/>
              </a:spcBef>
              <a:spcAft>
                <a:spcPts val="0"/>
              </a:spcAft>
              <a:buClr>
                <a:srgbClr val="5B595A"/>
              </a:buClr>
              <a:buSzPct val="188323"/>
              <a:buFont typeface="Arial"/>
              <a:buNone/>
            </a:pPr>
            <a:endParaRPr sz="1887">
              <a:solidFill>
                <a:schemeClr val="dk1"/>
              </a:solidFill>
            </a:endParaRPr>
          </a:p>
          <a:p>
            <a:pPr marL="0" lvl="0" indent="0" algn="l" rtl="0">
              <a:lnSpc>
                <a:spcPct val="100000"/>
              </a:lnSpc>
              <a:spcBef>
                <a:spcPts val="0"/>
              </a:spcBef>
              <a:spcAft>
                <a:spcPts val="0"/>
              </a:spcAft>
              <a:buClr>
                <a:srgbClr val="00B0F0"/>
              </a:buClr>
              <a:buSzPct val="112499"/>
              <a:buFont typeface="Montserrat"/>
              <a:buNone/>
            </a:pPr>
            <a:endParaRPr sz="2488">
              <a:solidFill>
                <a:srgbClr val="00AFD7"/>
              </a:solidFill>
            </a:endParaRPr>
          </a:p>
        </p:txBody>
      </p:sp>
      <p:sp>
        <p:nvSpPr>
          <p:cNvPr id="163" name="Google Shape;163;p23"/>
          <p:cNvSpPr txBox="1">
            <a:spLocks noGrp="1"/>
          </p:cNvSpPr>
          <p:nvPr>
            <p:ph type="sldNum" idx="12"/>
          </p:nvPr>
        </p:nvSpPr>
        <p:spPr>
          <a:xfrm>
            <a:off x="8580847" y="6325369"/>
            <a:ext cx="472800" cy="391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000000"/>
              </a:buClr>
              <a:buSzPts val="1300"/>
              <a:buFont typeface="Arial"/>
              <a:buNone/>
            </a:pPr>
            <a:fld id="{00000000-1234-1234-1234-123412341234}" type="slidenum">
              <a:rPr lang="en-US"/>
              <a:t>10</a:t>
            </a:fld>
            <a:endParaRPr/>
          </a:p>
        </p:txBody>
      </p:sp>
      <p:sp>
        <p:nvSpPr>
          <p:cNvPr id="164" name="Google Shape;164;p23"/>
          <p:cNvSpPr txBox="1"/>
          <p:nvPr/>
        </p:nvSpPr>
        <p:spPr>
          <a:xfrm>
            <a:off x="175375" y="1158650"/>
            <a:ext cx="8878200" cy="7029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Clr>
                <a:schemeClr val="dk1"/>
              </a:buClr>
              <a:buSzPts val="2800"/>
              <a:buFont typeface="Arial"/>
              <a:buNone/>
            </a:pPr>
            <a:endParaRPr sz="2000" b="0" i="0" u="none" strike="noStrike" cap="none">
              <a:solidFill>
                <a:srgbClr val="535758"/>
              </a:solidFill>
              <a:latin typeface="Arial"/>
              <a:ea typeface="Arial"/>
              <a:cs typeface="Arial"/>
              <a:sym typeface="Arial"/>
            </a:endParaRPr>
          </a:p>
          <a:p>
            <a:pPr marL="0" marR="0" lvl="0" indent="0" algn="l" rtl="0">
              <a:lnSpc>
                <a:spcPct val="100000"/>
              </a:lnSpc>
              <a:spcBef>
                <a:spcPts val="2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4"/>
          <p:cNvSpPr txBox="1">
            <a:spLocks noGrp="1"/>
          </p:cNvSpPr>
          <p:nvPr>
            <p:ph type="title"/>
          </p:nvPr>
        </p:nvSpPr>
        <p:spPr>
          <a:xfrm>
            <a:off x="462325" y="1194100"/>
            <a:ext cx="8424600" cy="4815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200"/>
              <a:buFont typeface="Arial"/>
              <a:buNone/>
            </a:pPr>
            <a:r>
              <a:rPr lang="en-US" sz="2300">
                <a:solidFill>
                  <a:schemeClr val="dk1"/>
                </a:solidFill>
                <a:latin typeface="Calibri"/>
                <a:ea typeface="Calibri"/>
                <a:cs typeface="Calibri"/>
                <a:sym typeface="Calibri"/>
              </a:rPr>
              <a:t>What is the School Improvement Plan/NCStar Plan?</a:t>
            </a:r>
            <a:endParaRPr sz="1800" b="0">
              <a:solidFill>
                <a:schemeClr val="dk1"/>
              </a:solidFill>
              <a:latin typeface="Calibri"/>
              <a:ea typeface="Calibri"/>
              <a:cs typeface="Calibri"/>
              <a:sym typeface="Calibri"/>
            </a:endParaRPr>
          </a:p>
          <a:p>
            <a:pPr marL="0" lvl="0" indent="0" algn="ctr" rtl="0">
              <a:lnSpc>
                <a:spcPct val="100000"/>
              </a:lnSpc>
              <a:spcBef>
                <a:spcPts val="0"/>
              </a:spcBef>
              <a:spcAft>
                <a:spcPts val="0"/>
              </a:spcAft>
              <a:buClr>
                <a:schemeClr val="dk1"/>
              </a:buClr>
              <a:buSzPts val="3200"/>
              <a:buFont typeface="Arial"/>
              <a:buNone/>
            </a:pPr>
            <a:r>
              <a:rPr lang="en-US" sz="1500" b="0">
                <a:solidFill>
                  <a:schemeClr val="dk1"/>
                </a:solidFill>
              </a:rPr>
              <a:t>The School Improvement Plan (SIP) is created in an online platform called NCStar and includes:</a:t>
            </a:r>
            <a:endParaRPr sz="1500" b="0">
              <a:solidFill>
                <a:schemeClr val="dk1"/>
              </a:solidFill>
            </a:endParaRPr>
          </a:p>
          <a:p>
            <a:pPr marL="742950" lvl="1" indent="-254000" algn="l" rtl="0">
              <a:lnSpc>
                <a:spcPct val="100000"/>
              </a:lnSpc>
              <a:spcBef>
                <a:spcPts val="400"/>
              </a:spcBef>
              <a:spcAft>
                <a:spcPts val="0"/>
              </a:spcAft>
              <a:buClr>
                <a:schemeClr val="dk1"/>
              </a:buClr>
              <a:buSzPts val="1500"/>
              <a:buFont typeface="Avenir"/>
              <a:buChar char="○"/>
            </a:pPr>
            <a:r>
              <a:rPr lang="en-US" sz="1500">
                <a:solidFill>
                  <a:schemeClr val="dk1"/>
                </a:solidFill>
                <a:highlight>
                  <a:schemeClr val="lt1"/>
                </a:highlight>
                <a:latin typeface="Avenir"/>
                <a:ea typeface="Avenir"/>
                <a:cs typeface="Avenir"/>
                <a:sym typeface="Avenir"/>
              </a:rPr>
              <a:t>A Comprehensive Needs Assessment</a:t>
            </a:r>
            <a:endParaRPr sz="1900">
              <a:solidFill>
                <a:schemeClr val="dk1"/>
              </a:solidFill>
              <a:highlight>
                <a:schemeClr val="lt1"/>
              </a:highlight>
              <a:latin typeface="Avenir"/>
              <a:ea typeface="Avenir"/>
              <a:cs typeface="Avenir"/>
              <a:sym typeface="Avenir"/>
            </a:endParaRPr>
          </a:p>
          <a:p>
            <a:pPr marL="742950" lvl="1" indent="-254000" algn="l" rtl="0">
              <a:lnSpc>
                <a:spcPct val="100000"/>
              </a:lnSpc>
              <a:spcBef>
                <a:spcPts val="0"/>
              </a:spcBef>
              <a:spcAft>
                <a:spcPts val="0"/>
              </a:spcAft>
              <a:buClr>
                <a:schemeClr val="dk1"/>
              </a:buClr>
              <a:buSzPts val="1500"/>
              <a:buFont typeface="Avenir"/>
              <a:buChar char="○"/>
            </a:pPr>
            <a:r>
              <a:rPr lang="en-US" sz="1500">
                <a:solidFill>
                  <a:schemeClr val="dk1"/>
                </a:solidFill>
                <a:latin typeface="Avenir"/>
                <a:ea typeface="Avenir"/>
                <a:cs typeface="Avenir"/>
                <a:sym typeface="Avenir"/>
              </a:rPr>
              <a:t>Goals and Strategies to Address Academic Needs of Students</a:t>
            </a:r>
            <a:endParaRPr sz="1900">
              <a:solidFill>
                <a:schemeClr val="dk1"/>
              </a:solidFill>
              <a:latin typeface="Avenir"/>
              <a:ea typeface="Avenir"/>
              <a:cs typeface="Avenir"/>
              <a:sym typeface="Avenir"/>
            </a:endParaRPr>
          </a:p>
          <a:p>
            <a:pPr marL="742950" lvl="1" indent="-254000" algn="l" rtl="0">
              <a:lnSpc>
                <a:spcPct val="100000"/>
              </a:lnSpc>
              <a:spcBef>
                <a:spcPts val="0"/>
              </a:spcBef>
              <a:spcAft>
                <a:spcPts val="0"/>
              </a:spcAft>
              <a:buClr>
                <a:schemeClr val="dk1"/>
              </a:buClr>
              <a:buSzPts val="1500"/>
              <a:buFont typeface="Avenir"/>
              <a:buChar char="○"/>
            </a:pPr>
            <a:r>
              <a:rPr lang="en-US" sz="1500">
                <a:solidFill>
                  <a:schemeClr val="dk1"/>
                </a:solidFill>
                <a:latin typeface="Avenir"/>
                <a:ea typeface="Avenir"/>
                <a:cs typeface="Avenir"/>
                <a:sym typeface="Avenir"/>
              </a:rPr>
              <a:t>Professional Development Needs</a:t>
            </a:r>
            <a:endParaRPr sz="1900">
              <a:solidFill>
                <a:schemeClr val="dk1"/>
              </a:solidFill>
              <a:latin typeface="Avenir"/>
              <a:ea typeface="Avenir"/>
              <a:cs typeface="Avenir"/>
              <a:sym typeface="Avenir"/>
            </a:endParaRPr>
          </a:p>
          <a:p>
            <a:pPr marL="742950" lvl="1" indent="-254000" algn="l" rtl="0">
              <a:lnSpc>
                <a:spcPct val="100000"/>
              </a:lnSpc>
              <a:spcBef>
                <a:spcPts val="0"/>
              </a:spcBef>
              <a:spcAft>
                <a:spcPts val="0"/>
              </a:spcAft>
              <a:buClr>
                <a:schemeClr val="dk1"/>
              </a:buClr>
              <a:buSzPts val="1500"/>
              <a:buFont typeface="Avenir"/>
              <a:buChar char="○"/>
            </a:pPr>
            <a:r>
              <a:rPr lang="en-US" sz="1500">
                <a:solidFill>
                  <a:schemeClr val="dk1"/>
                </a:solidFill>
                <a:latin typeface="Avenir"/>
                <a:ea typeface="Avenir"/>
                <a:cs typeface="Avenir"/>
                <a:sym typeface="Avenir"/>
              </a:rPr>
              <a:t>Coordination of Resources and Comprehensive Budget</a:t>
            </a:r>
            <a:endParaRPr sz="1900">
              <a:solidFill>
                <a:schemeClr val="dk1"/>
              </a:solidFill>
              <a:latin typeface="Avenir"/>
              <a:ea typeface="Avenir"/>
              <a:cs typeface="Avenir"/>
              <a:sym typeface="Avenir"/>
            </a:endParaRPr>
          </a:p>
          <a:p>
            <a:pPr marL="742950" lvl="1" indent="-254000" algn="l" rtl="0">
              <a:lnSpc>
                <a:spcPct val="100000"/>
              </a:lnSpc>
              <a:spcBef>
                <a:spcPts val="0"/>
              </a:spcBef>
              <a:spcAft>
                <a:spcPts val="0"/>
              </a:spcAft>
              <a:buClr>
                <a:schemeClr val="dk1"/>
              </a:buClr>
              <a:buSzPts val="1500"/>
              <a:buFont typeface="Avenir"/>
              <a:buChar char="○"/>
            </a:pPr>
            <a:r>
              <a:rPr lang="en-US" sz="1500">
                <a:solidFill>
                  <a:schemeClr val="dk1"/>
                </a:solidFill>
                <a:latin typeface="Avenir"/>
                <a:ea typeface="Avenir"/>
                <a:cs typeface="Avenir"/>
                <a:sym typeface="Avenir"/>
              </a:rPr>
              <a:t>The School’s Parent and Family Engagement Goals</a:t>
            </a:r>
            <a:endParaRPr sz="1500" b="0">
              <a:solidFill>
                <a:schemeClr val="dk1"/>
              </a:solidFill>
            </a:endParaRPr>
          </a:p>
          <a:p>
            <a:pPr marL="342900" lvl="0" indent="-311150" algn="l" rtl="0">
              <a:lnSpc>
                <a:spcPct val="100000"/>
              </a:lnSpc>
              <a:spcBef>
                <a:spcPts val="0"/>
              </a:spcBef>
              <a:spcAft>
                <a:spcPts val="0"/>
              </a:spcAft>
              <a:buClr>
                <a:schemeClr val="dk1"/>
              </a:buClr>
              <a:buSzPts val="1500"/>
              <a:buFont typeface="Avenir"/>
              <a:buChar char="●"/>
            </a:pPr>
            <a:r>
              <a:rPr lang="en-US" sz="1500" b="0">
                <a:solidFill>
                  <a:schemeClr val="dk1"/>
                </a:solidFill>
              </a:rPr>
              <a:t>Parents of students at Title I schools have the right to be engaged in the development of this plan</a:t>
            </a:r>
            <a:endParaRPr sz="2500" b="0">
              <a:solidFill>
                <a:schemeClr val="dk1"/>
              </a:solidFill>
            </a:endParaRPr>
          </a:p>
          <a:p>
            <a:pPr marL="342900" lvl="0" indent="-266700" algn="l" rtl="0">
              <a:lnSpc>
                <a:spcPct val="100000"/>
              </a:lnSpc>
              <a:spcBef>
                <a:spcPts val="0"/>
              </a:spcBef>
              <a:spcAft>
                <a:spcPts val="0"/>
              </a:spcAft>
              <a:buClr>
                <a:schemeClr val="dk1"/>
              </a:buClr>
              <a:buSzPts val="800"/>
              <a:buFont typeface="Avenir"/>
              <a:buChar char="●"/>
            </a:pPr>
            <a:r>
              <a:rPr lang="en-US" sz="1500" b="0">
                <a:solidFill>
                  <a:schemeClr val="dk1"/>
                </a:solidFill>
              </a:rPr>
              <a:t>Access the </a:t>
            </a:r>
            <a:r>
              <a:rPr lang="en-US" sz="1500" b="0" u="sng">
                <a:solidFill>
                  <a:schemeClr val="hlink"/>
                </a:solidFill>
                <a:hlinkClick r:id="rId3"/>
              </a:rPr>
              <a:t>SIP on our website</a:t>
            </a:r>
            <a:endParaRPr sz="600" b="0">
              <a:solidFill>
                <a:srgbClr val="FF0000"/>
              </a:solidFill>
            </a:endParaRPr>
          </a:p>
          <a:p>
            <a:pPr marL="742950" lvl="1" indent="-241300" algn="l" rtl="0">
              <a:lnSpc>
                <a:spcPct val="100000"/>
              </a:lnSpc>
              <a:spcBef>
                <a:spcPts val="0"/>
              </a:spcBef>
              <a:spcAft>
                <a:spcPts val="0"/>
              </a:spcAft>
              <a:buClr>
                <a:schemeClr val="dk1"/>
              </a:buClr>
              <a:buSzPts val="1300"/>
              <a:buFont typeface="Avenir"/>
              <a:buChar char="○"/>
            </a:pPr>
            <a:r>
              <a:rPr lang="en-US" u="sng">
                <a:solidFill>
                  <a:schemeClr val="dk1"/>
                </a:solidFill>
                <a:latin typeface="Avenir"/>
                <a:ea typeface="Avenir"/>
                <a:cs typeface="Avenir"/>
                <a:sym typeface="Avenir"/>
              </a:rPr>
              <a:t>User Name</a:t>
            </a:r>
            <a:r>
              <a:rPr lang="en-US">
                <a:solidFill>
                  <a:schemeClr val="dk1"/>
                </a:solidFill>
                <a:latin typeface="Avenir"/>
                <a:ea typeface="Avenir"/>
                <a:cs typeface="Avenir"/>
                <a:sym typeface="Avenir"/>
              </a:rPr>
              <a:t>:</a:t>
            </a:r>
            <a:r>
              <a:rPr lang="en-US" sz="1300">
                <a:solidFill>
                  <a:srgbClr val="0000FF"/>
                </a:solidFill>
                <a:latin typeface="Avenir"/>
                <a:ea typeface="Avenir"/>
                <a:cs typeface="Avenir"/>
                <a:sym typeface="Avenir"/>
              </a:rPr>
              <a:t> GUESTS18972</a:t>
            </a:r>
            <a:endParaRPr sz="1300">
              <a:solidFill>
                <a:srgbClr val="0000FF"/>
              </a:solidFill>
              <a:latin typeface="Avenir"/>
              <a:ea typeface="Avenir"/>
              <a:cs typeface="Avenir"/>
              <a:sym typeface="Avenir"/>
            </a:endParaRPr>
          </a:p>
          <a:p>
            <a:pPr marL="742950" lvl="1" indent="-247650" algn="l" rtl="0">
              <a:lnSpc>
                <a:spcPct val="100000"/>
              </a:lnSpc>
              <a:spcBef>
                <a:spcPts val="0"/>
              </a:spcBef>
              <a:spcAft>
                <a:spcPts val="0"/>
              </a:spcAft>
              <a:buClr>
                <a:schemeClr val="dk1"/>
              </a:buClr>
              <a:buSzPts val="1400"/>
              <a:buFont typeface="Avenir"/>
              <a:buChar char="○"/>
            </a:pPr>
            <a:r>
              <a:rPr lang="en-US" u="sng">
                <a:solidFill>
                  <a:schemeClr val="dk1"/>
                </a:solidFill>
                <a:latin typeface="Avenir"/>
                <a:ea typeface="Avenir"/>
                <a:cs typeface="Avenir"/>
                <a:sym typeface="Avenir"/>
              </a:rPr>
              <a:t>Password</a:t>
            </a:r>
            <a:r>
              <a:rPr lang="en-US">
                <a:solidFill>
                  <a:schemeClr val="dk1"/>
                </a:solidFill>
                <a:latin typeface="Avenir"/>
                <a:ea typeface="Avenir"/>
                <a:cs typeface="Avenir"/>
                <a:sym typeface="Avenir"/>
              </a:rPr>
              <a:t>:</a:t>
            </a:r>
            <a:r>
              <a:rPr lang="en-US">
                <a:solidFill>
                  <a:srgbClr val="FF0000"/>
                </a:solidFill>
                <a:latin typeface="Avenir"/>
                <a:ea typeface="Avenir"/>
                <a:cs typeface="Avenir"/>
                <a:sym typeface="Avenir"/>
              </a:rPr>
              <a:t> </a:t>
            </a:r>
            <a:r>
              <a:rPr lang="en-US">
                <a:solidFill>
                  <a:srgbClr val="0000FF"/>
                </a:solidFill>
                <a:latin typeface="Avenir"/>
                <a:ea typeface="Avenir"/>
                <a:cs typeface="Avenir"/>
                <a:sym typeface="Avenir"/>
              </a:rPr>
              <a:t>GUESTS 18972</a:t>
            </a:r>
            <a:endParaRPr>
              <a:solidFill>
                <a:srgbClr val="0000FF"/>
              </a:solidFill>
              <a:latin typeface="Avenir"/>
              <a:ea typeface="Avenir"/>
              <a:cs typeface="Avenir"/>
              <a:sym typeface="Avenir"/>
            </a:endParaRPr>
          </a:p>
          <a:p>
            <a:pPr marL="742950" lvl="0" indent="0" algn="l" rtl="0">
              <a:lnSpc>
                <a:spcPct val="90000"/>
              </a:lnSpc>
              <a:spcBef>
                <a:spcPts val="400"/>
              </a:spcBef>
              <a:spcAft>
                <a:spcPts val="0"/>
              </a:spcAft>
              <a:buSzPts val="3200"/>
              <a:buNone/>
            </a:pPr>
            <a:r>
              <a:rPr lang="en-US" sz="2600">
                <a:solidFill>
                  <a:schemeClr val="dk1"/>
                </a:solidFill>
                <a:latin typeface="Calibri"/>
                <a:ea typeface="Calibri"/>
                <a:cs typeface="Calibri"/>
                <a:sym typeface="Calibri"/>
              </a:rPr>
              <a:t>¿Qué es el Plan de Mejora Escolar/Plan NCStar?</a:t>
            </a:r>
            <a:endParaRPr sz="2600">
              <a:solidFill>
                <a:schemeClr val="dk1"/>
              </a:solidFill>
              <a:latin typeface="Calibri"/>
              <a:ea typeface="Calibri"/>
              <a:cs typeface="Calibri"/>
              <a:sym typeface="Calibri"/>
            </a:endParaRPr>
          </a:p>
          <a:p>
            <a:pPr marL="742950" lvl="1" indent="-247650" algn="l" rtl="0">
              <a:lnSpc>
                <a:spcPct val="100000"/>
              </a:lnSpc>
              <a:spcBef>
                <a:spcPts val="400"/>
              </a:spcBef>
              <a:spcAft>
                <a:spcPts val="0"/>
              </a:spcAft>
              <a:buClr>
                <a:schemeClr val="dk1"/>
              </a:buClr>
              <a:buSzPts val="1400"/>
              <a:buFont typeface="Avenir"/>
              <a:buChar char="○"/>
            </a:pPr>
            <a:r>
              <a:rPr lang="en-US">
                <a:solidFill>
                  <a:schemeClr val="dk1"/>
                </a:solidFill>
                <a:latin typeface="Avenir"/>
                <a:ea typeface="Avenir"/>
                <a:cs typeface="Avenir"/>
                <a:sym typeface="Avenir"/>
              </a:rPr>
              <a:t>El Plan de Mejora Escolar (SIP) se crea en una plataforma en línea llamada NCStar e incluye:</a:t>
            </a:r>
            <a:endParaRPr>
              <a:solidFill>
                <a:schemeClr val="dk1"/>
              </a:solidFill>
              <a:latin typeface="Avenir"/>
              <a:ea typeface="Avenir"/>
              <a:cs typeface="Avenir"/>
              <a:sym typeface="Avenir"/>
            </a:endParaRPr>
          </a:p>
          <a:p>
            <a:pPr marL="742950" lvl="1" indent="-247650" algn="l" rtl="0">
              <a:lnSpc>
                <a:spcPct val="100000"/>
              </a:lnSpc>
              <a:spcBef>
                <a:spcPts val="0"/>
              </a:spcBef>
              <a:spcAft>
                <a:spcPts val="0"/>
              </a:spcAft>
              <a:buClr>
                <a:schemeClr val="dk1"/>
              </a:buClr>
              <a:buSzPts val="1400"/>
              <a:buFont typeface="Avenir"/>
              <a:buChar char="○"/>
            </a:pPr>
            <a:r>
              <a:rPr lang="en-US">
                <a:solidFill>
                  <a:schemeClr val="dk1"/>
                </a:solidFill>
                <a:latin typeface="Avenir"/>
                <a:ea typeface="Avenir"/>
                <a:cs typeface="Avenir"/>
                <a:sym typeface="Avenir"/>
              </a:rPr>
              <a:t>Una evaluación integral de las necesidades</a:t>
            </a:r>
            <a:endParaRPr>
              <a:solidFill>
                <a:schemeClr val="dk1"/>
              </a:solidFill>
              <a:latin typeface="Avenir"/>
              <a:ea typeface="Avenir"/>
              <a:cs typeface="Avenir"/>
              <a:sym typeface="Avenir"/>
            </a:endParaRPr>
          </a:p>
          <a:p>
            <a:pPr marL="742950" lvl="1" indent="-247650" algn="l" rtl="0">
              <a:lnSpc>
                <a:spcPct val="100000"/>
              </a:lnSpc>
              <a:spcBef>
                <a:spcPts val="0"/>
              </a:spcBef>
              <a:spcAft>
                <a:spcPts val="0"/>
              </a:spcAft>
              <a:buClr>
                <a:schemeClr val="dk1"/>
              </a:buClr>
              <a:buSzPts val="1400"/>
              <a:buFont typeface="Avenir"/>
              <a:buChar char="○"/>
            </a:pPr>
            <a:r>
              <a:rPr lang="en-US">
                <a:solidFill>
                  <a:schemeClr val="dk1"/>
                </a:solidFill>
                <a:latin typeface="Avenir"/>
                <a:ea typeface="Avenir"/>
                <a:cs typeface="Avenir"/>
                <a:sym typeface="Avenir"/>
              </a:rPr>
              <a:t>Metas y estrategias para abordar las necesidades académicas de los estudiantes</a:t>
            </a:r>
            <a:endParaRPr>
              <a:solidFill>
                <a:schemeClr val="dk1"/>
              </a:solidFill>
              <a:latin typeface="Avenir"/>
              <a:ea typeface="Avenir"/>
              <a:cs typeface="Avenir"/>
              <a:sym typeface="Avenir"/>
            </a:endParaRPr>
          </a:p>
          <a:p>
            <a:pPr marL="742950" lvl="1" indent="-247650" algn="l" rtl="0">
              <a:lnSpc>
                <a:spcPct val="100000"/>
              </a:lnSpc>
              <a:spcBef>
                <a:spcPts val="0"/>
              </a:spcBef>
              <a:spcAft>
                <a:spcPts val="0"/>
              </a:spcAft>
              <a:buClr>
                <a:schemeClr val="dk1"/>
              </a:buClr>
              <a:buSzPts val="1400"/>
              <a:buFont typeface="Avenir"/>
              <a:buChar char="○"/>
            </a:pPr>
            <a:r>
              <a:rPr lang="en-US">
                <a:solidFill>
                  <a:schemeClr val="dk1"/>
                </a:solidFill>
                <a:latin typeface="Avenir"/>
                <a:ea typeface="Avenir"/>
                <a:cs typeface="Avenir"/>
                <a:sym typeface="Avenir"/>
              </a:rPr>
              <a:t>Necesidades de desarrollo profesional</a:t>
            </a:r>
            <a:endParaRPr>
              <a:solidFill>
                <a:schemeClr val="dk1"/>
              </a:solidFill>
              <a:latin typeface="Avenir"/>
              <a:ea typeface="Avenir"/>
              <a:cs typeface="Avenir"/>
              <a:sym typeface="Avenir"/>
            </a:endParaRPr>
          </a:p>
          <a:p>
            <a:pPr marL="742950" lvl="1" indent="-247650" algn="l" rtl="0">
              <a:lnSpc>
                <a:spcPct val="100000"/>
              </a:lnSpc>
              <a:spcBef>
                <a:spcPts val="0"/>
              </a:spcBef>
              <a:spcAft>
                <a:spcPts val="0"/>
              </a:spcAft>
              <a:buClr>
                <a:schemeClr val="dk1"/>
              </a:buClr>
              <a:buSzPts val="1400"/>
              <a:buFont typeface="Avenir"/>
              <a:buChar char="○"/>
            </a:pPr>
            <a:r>
              <a:rPr lang="en-US">
                <a:solidFill>
                  <a:schemeClr val="dk1"/>
                </a:solidFill>
                <a:latin typeface="Avenir"/>
                <a:ea typeface="Avenir"/>
                <a:cs typeface="Avenir"/>
                <a:sym typeface="Avenir"/>
              </a:rPr>
              <a:t>Coordinación de recursos y presupuesto integral</a:t>
            </a:r>
            <a:endParaRPr>
              <a:solidFill>
                <a:schemeClr val="dk1"/>
              </a:solidFill>
              <a:latin typeface="Avenir"/>
              <a:ea typeface="Avenir"/>
              <a:cs typeface="Avenir"/>
              <a:sym typeface="Avenir"/>
            </a:endParaRPr>
          </a:p>
          <a:p>
            <a:pPr marL="742950" lvl="1" indent="-247650" algn="l" rtl="0">
              <a:lnSpc>
                <a:spcPct val="100000"/>
              </a:lnSpc>
              <a:spcBef>
                <a:spcPts val="0"/>
              </a:spcBef>
              <a:spcAft>
                <a:spcPts val="0"/>
              </a:spcAft>
              <a:buClr>
                <a:schemeClr val="dk1"/>
              </a:buClr>
              <a:buSzPts val="1400"/>
              <a:buFont typeface="Avenir"/>
              <a:buChar char="○"/>
            </a:pPr>
            <a:r>
              <a:rPr lang="en-US">
                <a:solidFill>
                  <a:schemeClr val="dk1"/>
                </a:solidFill>
                <a:latin typeface="Avenir"/>
                <a:ea typeface="Avenir"/>
                <a:cs typeface="Avenir"/>
                <a:sym typeface="Avenir"/>
              </a:rPr>
              <a:t>Metas de participación de los padres y la familia de la escuela</a:t>
            </a:r>
            <a:endParaRPr>
              <a:solidFill>
                <a:schemeClr val="dk1"/>
              </a:solidFill>
              <a:latin typeface="Avenir"/>
              <a:ea typeface="Avenir"/>
              <a:cs typeface="Avenir"/>
              <a:sym typeface="Avenir"/>
            </a:endParaRPr>
          </a:p>
          <a:p>
            <a:pPr marL="742950" lvl="1" indent="-247650" algn="l" rtl="0">
              <a:lnSpc>
                <a:spcPct val="100000"/>
              </a:lnSpc>
              <a:spcBef>
                <a:spcPts val="0"/>
              </a:spcBef>
              <a:spcAft>
                <a:spcPts val="0"/>
              </a:spcAft>
              <a:buClr>
                <a:schemeClr val="dk1"/>
              </a:buClr>
              <a:buSzPts val="1400"/>
              <a:buFont typeface="Avenir"/>
              <a:buChar char="○"/>
            </a:pPr>
            <a:r>
              <a:rPr lang="en-US">
                <a:solidFill>
                  <a:schemeClr val="dk1"/>
                </a:solidFill>
                <a:latin typeface="Avenir"/>
                <a:ea typeface="Avenir"/>
                <a:cs typeface="Avenir"/>
                <a:sym typeface="Avenir"/>
              </a:rPr>
              <a:t>Los padres de los estudiantes de las escuelas del Título I tienen derecho a participar en el desarrollo de este plan</a:t>
            </a:r>
            <a:endParaRPr>
              <a:solidFill>
                <a:schemeClr val="dk1"/>
              </a:solidFill>
              <a:latin typeface="Avenir"/>
              <a:ea typeface="Avenir"/>
              <a:cs typeface="Avenir"/>
              <a:sym typeface="Avenir"/>
            </a:endParaRPr>
          </a:p>
          <a:p>
            <a:pPr marL="742950" lvl="1" indent="-247650" algn="l" rtl="0">
              <a:lnSpc>
                <a:spcPct val="100000"/>
              </a:lnSpc>
              <a:spcBef>
                <a:spcPts val="0"/>
              </a:spcBef>
              <a:spcAft>
                <a:spcPts val="0"/>
              </a:spcAft>
              <a:buClr>
                <a:schemeClr val="dk1"/>
              </a:buClr>
              <a:buSzPts val="1400"/>
              <a:buFont typeface="Avenir"/>
              <a:buChar char="○"/>
            </a:pPr>
            <a:r>
              <a:rPr lang="en-US">
                <a:solidFill>
                  <a:schemeClr val="dk1"/>
                </a:solidFill>
                <a:latin typeface="Avenir"/>
                <a:ea typeface="Avenir"/>
                <a:cs typeface="Avenir"/>
                <a:sym typeface="Avenir"/>
              </a:rPr>
              <a:t>Acceda al SIP en nuestro sitio web</a:t>
            </a:r>
            <a:endParaRPr>
              <a:solidFill>
                <a:schemeClr val="dk1"/>
              </a:solidFill>
              <a:latin typeface="Avenir"/>
              <a:ea typeface="Avenir"/>
              <a:cs typeface="Avenir"/>
              <a:sym typeface="Avenir"/>
            </a:endParaRPr>
          </a:p>
          <a:p>
            <a:pPr marL="742950" lvl="1" indent="-247650" algn="l" rtl="0">
              <a:lnSpc>
                <a:spcPct val="100000"/>
              </a:lnSpc>
              <a:spcBef>
                <a:spcPts val="0"/>
              </a:spcBef>
              <a:spcAft>
                <a:spcPts val="0"/>
              </a:spcAft>
              <a:buClr>
                <a:schemeClr val="dk1"/>
              </a:buClr>
              <a:buSzPts val="1400"/>
              <a:buFont typeface="Avenir"/>
              <a:buChar char="○"/>
            </a:pPr>
            <a:r>
              <a:rPr lang="en-US">
                <a:solidFill>
                  <a:srgbClr val="0000FF"/>
                </a:solidFill>
                <a:latin typeface="Avenir"/>
                <a:ea typeface="Avenir"/>
                <a:cs typeface="Avenir"/>
                <a:sym typeface="Avenir"/>
              </a:rPr>
              <a:t>Nombre de usuario: GUESTS18972</a:t>
            </a:r>
            <a:endParaRPr>
              <a:solidFill>
                <a:srgbClr val="0000FF"/>
              </a:solidFill>
              <a:latin typeface="Avenir"/>
              <a:ea typeface="Avenir"/>
              <a:cs typeface="Avenir"/>
              <a:sym typeface="Avenir"/>
            </a:endParaRPr>
          </a:p>
          <a:p>
            <a:pPr marL="742950" lvl="1" indent="-247650" algn="l" rtl="0">
              <a:lnSpc>
                <a:spcPct val="100000"/>
              </a:lnSpc>
              <a:spcBef>
                <a:spcPts val="0"/>
              </a:spcBef>
              <a:spcAft>
                <a:spcPts val="0"/>
              </a:spcAft>
              <a:buClr>
                <a:schemeClr val="dk1"/>
              </a:buClr>
              <a:buSzPts val="1400"/>
              <a:buFont typeface="Avenir"/>
              <a:buChar char="○"/>
            </a:pPr>
            <a:r>
              <a:rPr lang="en-US">
                <a:solidFill>
                  <a:srgbClr val="0000FF"/>
                </a:solidFill>
                <a:latin typeface="Avenir"/>
                <a:ea typeface="Avenir"/>
                <a:cs typeface="Avenir"/>
                <a:sym typeface="Avenir"/>
              </a:rPr>
              <a:t>Contraseña: GUESTS 18972</a:t>
            </a:r>
            <a:endParaRPr>
              <a:solidFill>
                <a:srgbClr val="0000FF"/>
              </a:solidFill>
              <a:latin typeface="Avenir"/>
              <a:ea typeface="Avenir"/>
              <a:cs typeface="Avenir"/>
              <a:sym typeface="Avenir"/>
            </a:endParaRPr>
          </a:p>
          <a:p>
            <a:pPr marL="342900" lvl="0" indent="-342900" algn="l" rtl="0">
              <a:lnSpc>
                <a:spcPct val="100000"/>
              </a:lnSpc>
              <a:spcBef>
                <a:spcPts val="440"/>
              </a:spcBef>
              <a:spcAft>
                <a:spcPts val="0"/>
              </a:spcAft>
              <a:buClr>
                <a:schemeClr val="dk1"/>
              </a:buClr>
              <a:buSzPts val="3200"/>
              <a:buFont typeface="Arial"/>
              <a:buNone/>
            </a:pPr>
            <a:endParaRPr sz="2200" b="0">
              <a:solidFill>
                <a:schemeClr val="dk1"/>
              </a:solidFill>
            </a:endParaRPr>
          </a:p>
          <a:p>
            <a:pPr marL="0" lvl="0" indent="0" algn="ctr" rtl="0">
              <a:lnSpc>
                <a:spcPct val="100000"/>
              </a:lnSpc>
              <a:spcBef>
                <a:spcPts val="0"/>
              </a:spcBef>
              <a:spcAft>
                <a:spcPts val="0"/>
              </a:spcAft>
              <a:buClr>
                <a:schemeClr val="dk1"/>
              </a:buClr>
              <a:buSzPts val="3200"/>
              <a:buFont typeface="Arial"/>
              <a:buNone/>
            </a:pPr>
            <a:endParaRPr sz="3000">
              <a:solidFill>
                <a:schemeClr val="dk1"/>
              </a:solidFill>
              <a:latin typeface="Arial"/>
              <a:ea typeface="Arial"/>
              <a:cs typeface="Arial"/>
              <a:sym typeface="Arial"/>
            </a:endParaRPr>
          </a:p>
          <a:p>
            <a:pPr marL="0" lvl="0" indent="0" algn="ctr" rtl="0">
              <a:lnSpc>
                <a:spcPct val="100000"/>
              </a:lnSpc>
              <a:spcBef>
                <a:spcPts val="0"/>
              </a:spcBef>
              <a:spcAft>
                <a:spcPts val="0"/>
              </a:spcAft>
              <a:buClr>
                <a:schemeClr val="dk1"/>
              </a:buClr>
              <a:buSzPts val="3200"/>
              <a:buFont typeface="Arial"/>
              <a:buNone/>
            </a:pPr>
            <a:endParaRPr sz="3000">
              <a:solidFill>
                <a:schemeClr val="dk1"/>
              </a:solidFill>
              <a:latin typeface="Arial"/>
              <a:ea typeface="Arial"/>
              <a:cs typeface="Arial"/>
              <a:sym typeface="Arial"/>
            </a:endParaRPr>
          </a:p>
        </p:txBody>
      </p:sp>
      <p:sp>
        <p:nvSpPr>
          <p:cNvPr id="171" name="Google Shape;171;p24"/>
          <p:cNvSpPr txBox="1">
            <a:spLocks noGrp="1"/>
          </p:cNvSpPr>
          <p:nvPr>
            <p:ph type="sldNum" idx="12"/>
          </p:nvPr>
        </p:nvSpPr>
        <p:spPr>
          <a:xfrm>
            <a:off x="8580847" y="6325369"/>
            <a:ext cx="472800" cy="391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000000"/>
              </a:buClr>
              <a:buSzPts val="1300"/>
              <a:buFont typeface="Arial"/>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5"/>
          <p:cNvSpPr txBox="1">
            <a:spLocks noGrp="1"/>
          </p:cNvSpPr>
          <p:nvPr>
            <p:ph type="title"/>
          </p:nvPr>
        </p:nvSpPr>
        <p:spPr>
          <a:xfrm>
            <a:off x="359725" y="0"/>
            <a:ext cx="8694000" cy="161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200"/>
              <a:buFont typeface="Arial"/>
              <a:buNone/>
            </a:pPr>
            <a:r>
              <a:rPr lang="en-US" sz="2100">
                <a:solidFill>
                  <a:schemeClr val="dk1"/>
                </a:solidFill>
                <a:latin typeface="Calibri"/>
                <a:ea typeface="Calibri"/>
                <a:cs typeface="Calibri"/>
                <a:sym typeface="Calibri"/>
              </a:rPr>
              <a:t>What is included in the School’s Parent and Family Engagement Policy?</a:t>
            </a:r>
            <a:endParaRPr sz="2100">
              <a:solidFill>
                <a:schemeClr val="dk1"/>
              </a:solidFill>
              <a:latin typeface="Calibri"/>
              <a:ea typeface="Calibri"/>
              <a:cs typeface="Calibri"/>
              <a:sym typeface="Calibri"/>
            </a:endParaRPr>
          </a:p>
          <a:p>
            <a:pPr marL="0" lvl="0" indent="0" algn="ctr" rtl="0">
              <a:lnSpc>
                <a:spcPct val="100000"/>
              </a:lnSpc>
              <a:spcBef>
                <a:spcPts val="0"/>
              </a:spcBef>
              <a:spcAft>
                <a:spcPts val="0"/>
              </a:spcAft>
              <a:buClr>
                <a:schemeClr val="dk1"/>
              </a:buClr>
              <a:buSzPts val="3200"/>
              <a:buFont typeface="Arial"/>
              <a:buNone/>
            </a:pPr>
            <a:endParaRPr sz="2800">
              <a:solidFill>
                <a:schemeClr val="dk1"/>
              </a:solidFill>
              <a:latin typeface="Arial"/>
              <a:ea typeface="Arial"/>
              <a:cs typeface="Arial"/>
              <a:sym typeface="Arial"/>
            </a:endParaRPr>
          </a:p>
        </p:txBody>
      </p:sp>
      <p:sp>
        <p:nvSpPr>
          <p:cNvPr id="178" name="Google Shape;178;p25"/>
          <p:cNvSpPr txBox="1">
            <a:spLocks noGrp="1"/>
          </p:cNvSpPr>
          <p:nvPr>
            <p:ph type="sldNum" idx="12"/>
          </p:nvPr>
        </p:nvSpPr>
        <p:spPr>
          <a:xfrm>
            <a:off x="8580847" y="6325369"/>
            <a:ext cx="472800" cy="391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000000"/>
              </a:buClr>
              <a:buSzPts val="1300"/>
              <a:buFont typeface="Arial"/>
              <a:buNone/>
            </a:pPr>
            <a:fld id="{00000000-1234-1234-1234-123412341234}" type="slidenum">
              <a:rPr lang="en-US"/>
              <a:t>12</a:t>
            </a:fld>
            <a:endParaRPr/>
          </a:p>
        </p:txBody>
      </p:sp>
      <p:sp>
        <p:nvSpPr>
          <p:cNvPr id="179" name="Google Shape;179;p25"/>
          <p:cNvSpPr txBox="1"/>
          <p:nvPr/>
        </p:nvSpPr>
        <p:spPr>
          <a:xfrm>
            <a:off x="462325" y="979225"/>
            <a:ext cx="8694000" cy="5679900"/>
          </a:xfrm>
          <a:prstGeom prst="rect">
            <a:avLst/>
          </a:prstGeom>
          <a:noFill/>
          <a:ln>
            <a:noFill/>
          </a:ln>
        </p:spPr>
        <p:txBody>
          <a:bodyPr spcFirstLastPara="1" wrap="square" lIns="91425" tIns="91425" rIns="91425" bIns="91425" anchor="ctr" anchorCtr="0">
            <a:spAutoFit/>
          </a:bodyPr>
          <a:lstStyle/>
          <a:p>
            <a:pPr marL="342900" marR="0" lvl="0" indent="-311150" algn="l" rtl="0">
              <a:lnSpc>
                <a:spcPct val="100000"/>
              </a:lnSpc>
              <a:spcBef>
                <a:spcPts val="0"/>
              </a:spcBef>
              <a:spcAft>
                <a:spcPts val="0"/>
              </a:spcAft>
              <a:buClr>
                <a:schemeClr val="dk1"/>
              </a:buClr>
              <a:buSzPts val="1500"/>
              <a:buFont typeface="Avenir"/>
              <a:buChar char="●"/>
            </a:pPr>
            <a:r>
              <a:rPr lang="en-US" sz="1500" b="0" i="0" u="none" strike="noStrike" cap="none">
                <a:solidFill>
                  <a:schemeClr val="dk1"/>
                </a:solidFill>
                <a:latin typeface="Avenir"/>
                <a:ea typeface="Avenir"/>
                <a:cs typeface="Avenir"/>
                <a:sym typeface="Avenir"/>
              </a:rPr>
              <a:t>This policy addresses how the school will implement the parent and family engagement requirements of the </a:t>
            </a:r>
            <a:r>
              <a:rPr lang="en-US" sz="1500" b="0" i="1" u="none" strike="noStrike" cap="none">
                <a:solidFill>
                  <a:schemeClr val="dk1"/>
                </a:solidFill>
                <a:latin typeface="Avenir"/>
                <a:ea typeface="Avenir"/>
                <a:cs typeface="Avenir"/>
                <a:sym typeface="Avenir"/>
              </a:rPr>
              <a:t>Every Student Succeeds Act (ESSA).  </a:t>
            </a:r>
            <a:r>
              <a:rPr lang="en-US" sz="1500" b="0" i="0" u="none" strike="noStrike" cap="none">
                <a:solidFill>
                  <a:schemeClr val="dk1"/>
                </a:solidFill>
                <a:latin typeface="Avenir"/>
                <a:ea typeface="Avenir"/>
                <a:cs typeface="Avenir"/>
                <a:sym typeface="Avenir"/>
              </a:rPr>
              <a:t>Components include the following:</a:t>
            </a:r>
            <a:endParaRPr sz="1500" b="0" i="0" u="none" strike="noStrike" cap="none">
              <a:solidFill>
                <a:schemeClr val="dk1"/>
              </a:solidFill>
              <a:latin typeface="Avenir"/>
              <a:ea typeface="Avenir"/>
              <a:cs typeface="Avenir"/>
              <a:sym typeface="Avenir"/>
            </a:endParaRPr>
          </a:p>
          <a:p>
            <a:pPr marL="742950" marR="0" lvl="1" indent="-254000" algn="l" rtl="0">
              <a:lnSpc>
                <a:spcPct val="100000"/>
              </a:lnSpc>
              <a:spcBef>
                <a:spcPts val="400"/>
              </a:spcBef>
              <a:spcAft>
                <a:spcPts val="0"/>
              </a:spcAft>
              <a:buClr>
                <a:schemeClr val="dk1"/>
              </a:buClr>
              <a:buSzPts val="1500"/>
              <a:buFont typeface="Avenir"/>
              <a:buChar char="○"/>
            </a:pPr>
            <a:r>
              <a:rPr lang="en-US" sz="1500" b="0" i="0" u="none" strike="noStrike" cap="none">
                <a:solidFill>
                  <a:schemeClr val="dk1"/>
                </a:solidFill>
                <a:latin typeface="Avenir"/>
                <a:ea typeface="Avenir"/>
                <a:cs typeface="Avenir"/>
                <a:sym typeface="Avenir"/>
              </a:rPr>
              <a:t>How parents can be engaged in decision-making and activities </a:t>
            </a:r>
            <a:endParaRPr sz="1900" b="0" i="0" u="none" strike="noStrike" cap="none">
              <a:solidFill>
                <a:schemeClr val="dk1"/>
              </a:solidFill>
              <a:latin typeface="Avenir"/>
              <a:ea typeface="Avenir"/>
              <a:cs typeface="Avenir"/>
              <a:sym typeface="Avenir"/>
            </a:endParaRPr>
          </a:p>
          <a:p>
            <a:pPr marL="742950" marR="0" lvl="1" indent="-254000" algn="l" rtl="0">
              <a:lnSpc>
                <a:spcPct val="100000"/>
              </a:lnSpc>
              <a:spcBef>
                <a:spcPts val="400"/>
              </a:spcBef>
              <a:spcAft>
                <a:spcPts val="0"/>
              </a:spcAft>
              <a:buClr>
                <a:schemeClr val="dk1"/>
              </a:buClr>
              <a:buSzPts val="1500"/>
              <a:buFont typeface="Avenir"/>
              <a:buChar char="○"/>
            </a:pPr>
            <a:r>
              <a:rPr lang="en-US" sz="1500" b="0" i="0" u="none" strike="noStrike" cap="none">
                <a:solidFill>
                  <a:schemeClr val="dk1"/>
                </a:solidFill>
                <a:latin typeface="Avenir"/>
                <a:ea typeface="Avenir"/>
                <a:cs typeface="Avenir"/>
                <a:sym typeface="Avenir"/>
              </a:rPr>
              <a:t>How parent and family engagement funds are being used</a:t>
            </a:r>
            <a:endParaRPr sz="1900" b="0" i="0" u="none" strike="noStrike" cap="none">
              <a:solidFill>
                <a:schemeClr val="dk1"/>
              </a:solidFill>
              <a:latin typeface="Avenir"/>
              <a:ea typeface="Avenir"/>
              <a:cs typeface="Avenir"/>
              <a:sym typeface="Avenir"/>
            </a:endParaRPr>
          </a:p>
          <a:p>
            <a:pPr marL="742950" marR="0" lvl="1" indent="-254000" algn="l" rtl="0">
              <a:lnSpc>
                <a:spcPct val="100000"/>
              </a:lnSpc>
              <a:spcBef>
                <a:spcPts val="400"/>
              </a:spcBef>
              <a:spcAft>
                <a:spcPts val="0"/>
              </a:spcAft>
              <a:buClr>
                <a:schemeClr val="dk1"/>
              </a:buClr>
              <a:buSzPts val="1500"/>
              <a:buFont typeface="Avenir"/>
              <a:buChar char="○"/>
            </a:pPr>
            <a:r>
              <a:rPr lang="en-US" sz="1500" b="0" i="0" u="none" strike="noStrike" cap="none">
                <a:solidFill>
                  <a:schemeClr val="dk1"/>
                </a:solidFill>
                <a:latin typeface="Avenir"/>
                <a:ea typeface="Avenir"/>
                <a:cs typeface="Avenir"/>
                <a:sym typeface="Avenir"/>
              </a:rPr>
              <a:t>How information and training will be provided to parents</a:t>
            </a:r>
            <a:endParaRPr sz="1900" b="0" i="0" u="none" strike="noStrike" cap="none">
              <a:solidFill>
                <a:schemeClr val="dk1"/>
              </a:solidFill>
              <a:latin typeface="Avenir"/>
              <a:ea typeface="Avenir"/>
              <a:cs typeface="Avenir"/>
              <a:sym typeface="Avenir"/>
            </a:endParaRPr>
          </a:p>
          <a:p>
            <a:pPr marL="742950" marR="0" lvl="1" indent="-254000" algn="l" rtl="0">
              <a:lnSpc>
                <a:spcPct val="100000"/>
              </a:lnSpc>
              <a:spcBef>
                <a:spcPts val="400"/>
              </a:spcBef>
              <a:spcAft>
                <a:spcPts val="0"/>
              </a:spcAft>
              <a:buClr>
                <a:schemeClr val="dk1"/>
              </a:buClr>
              <a:buSzPts val="1500"/>
              <a:buFont typeface="Avenir"/>
              <a:buChar char="○"/>
            </a:pPr>
            <a:r>
              <a:rPr lang="en-US" sz="1500" b="0" i="0" u="none" strike="noStrike" cap="none">
                <a:solidFill>
                  <a:schemeClr val="dk1"/>
                </a:solidFill>
                <a:latin typeface="Avenir"/>
                <a:ea typeface="Avenir"/>
                <a:cs typeface="Avenir"/>
                <a:sym typeface="Avenir"/>
              </a:rPr>
              <a:t>How the school will build capacity in parents and staff for strong parent and family engagement</a:t>
            </a:r>
            <a:endParaRPr sz="1500" b="0" i="0" u="none" strike="noStrike" cap="none">
              <a:solidFill>
                <a:schemeClr val="dk1"/>
              </a:solidFill>
              <a:latin typeface="Avenir"/>
              <a:ea typeface="Avenir"/>
              <a:cs typeface="Avenir"/>
              <a:sym typeface="Avenir"/>
            </a:endParaRPr>
          </a:p>
          <a:p>
            <a:pPr marL="342900" marR="0" lvl="0" indent="-311150" algn="l" rtl="0">
              <a:lnSpc>
                <a:spcPct val="100000"/>
              </a:lnSpc>
              <a:spcBef>
                <a:spcPts val="400"/>
              </a:spcBef>
              <a:spcAft>
                <a:spcPts val="0"/>
              </a:spcAft>
              <a:buClr>
                <a:schemeClr val="dk1"/>
              </a:buClr>
              <a:buSzPts val="1500"/>
              <a:buFont typeface="Avenir"/>
              <a:buChar char="●"/>
            </a:pPr>
            <a:r>
              <a:rPr lang="en-US" sz="1500" b="0" i="0" u="none" strike="noStrike" cap="none">
                <a:solidFill>
                  <a:schemeClr val="dk1"/>
                </a:solidFill>
                <a:latin typeface="Avenir"/>
                <a:ea typeface="Avenir"/>
                <a:cs typeface="Avenir"/>
                <a:sym typeface="Avenir"/>
              </a:rPr>
              <a:t>Parents of students at Title I schools have the right to be engaged in the development of the school’s Parent and Family Engagement Policy</a:t>
            </a:r>
            <a:endParaRPr sz="1700" b="0" i="0" u="none" strike="noStrike" cap="none">
              <a:solidFill>
                <a:schemeClr val="dk1"/>
              </a:solidFill>
              <a:latin typeface="Avenir"/>
              <a:ea typeface="Avenir"/>
              <a:cs typeface="Avenir"/>
              <a:sym typeface="Avenir"/>
            </a:endParaRPr>
          </a:p>
          <a:p>
            <a:pPr marL="342900" marR="0" lvl="0" indent="-342900" algn="ctr" rtl="0">
              <a:lnSpc>
                <a:spcPct val="100000"/>
              </a:lnSpc>
              <a:spcBef>
                <a:spcPts val="440"/>
              </a:spcBef>
              <a:spcAft>
                <a:spcPts val="0"/>
              </a:spcAft>
              <a:buClr>
                <a:srgbClr val="000000"/>
              </a:buClr>
              <a:buSzPts val="1400"/>
              <a:buFont typeface="Arial"/>
              <a:buNone/>
            </a:pPr>
            <a:r>
              <a:rPr lang="en-US" sz="1400" b="1" i="0" u="none" strike="noStrike" cap="none">
                <a:solidFill>
                  <a:schemeClr val="dk1"/>
                </a:solidFill>
                <a:latin typeface="Fredoka"/>
                <a:ea typeface="Fredoka"/>
                <a:cs typeface="Fredoka"/>
                <a:sym typeface="Fredoka"/>
              </a:rPr>
              <a:t>¿Qué incluye la Política de participación de padres y familias de la escuela?</a:t>
            </a:r>
            <a:endParaRPr sz="1400" b="1" i="0" u="none" strike="noStrike" cap="none">
              <a:solidFill>
                <a:schemeClr val="dk1"/>
              </a:solidFill>
              <a:latin typeface="Fredoka"/>
              <a:ea typeface="Fredoka"/>
              <a:cs typeface="Fredoka"/>
              <a:sym typeface="Fredoka"/>
            </a:endParaRPr>
          </a:p>
          <a:p>
            <a:pPr marL="342900" marR="0" lvl="0" indent="-342900" algn="l" rtl="0">
              <a:lnSpc>
                <a:spcPct val="100000"/>
              </a:lnSpc>
              <a:spcBef>
                <a:spcPts val="440"/>
              </a:spcBef>
              <a:spcAft>
                <a:spcPts val="0"/>
              </a:spcAft>
              <a:buClr>
                <a:srgbClr val="000000"/>
              </a:buClr>
              <a:buSzPts val="1400"/>
              <a:buFont typeface="Arial"/>
              <a:buNone/>
            </a:pPr>
            <a:r>
              <a:rPr lang="en-US" sz="1400" b="0" i="0" u="none" strike="noStrike" cap="none">
                <a:solidFill>
                  <a:schemeClr val="dk1"/>
                </a:solidFill>
                <a:latin typeface="Avenir"/>
                <a:ea typeface="Avenir"/>
                <a:cs typeface="Avenir"/>
                <a:sym typeface="Avenir"/>
              </a:rPr>
              <a:t>Esta política aborda cómo la escuela implementará los requisitos de participación de padres y familias de la Ley Cada Estudiante Triunfa (ESSA). Los componentes incluyen lo siguiente:</a:t>
            </a:r>
            <a:endParaRPr sz="1400" b="0" i="0" u="none" strike="noStrike" cap="none">
              <a:solidFill>
                <a:schemeClr val="dk1"/>
              </a:solidFill>
              <a:latin typeface="Avenir"/>
              <a:ea typeface="Avenir"/>
              <a:cs typeface="Avenir"/>
              <a:sym typeface="Avenir"/>
            </a:endParaRPr>
          </a:p>
          <a:p>
            <a:pPr marL="342900" marR="0" lvl="0" indent="-342900" algn="l" rtl="0">
              <a:lnSpc>
                <a:spcPct val="100000"/>
              </a:lnSpc>
              <a:spcBef>
                <a:spcPts val="440"/>
              </a:spcBef>
              <a:spcAft>
                <a:spcPts val="0"/>
              </a:spcAft>
              <a:buClr>
                <a:srgbClr val="000000"/>
              </a:buClr>
              <a:buSzPts val="1400"/>
              <a:buFont typeface="Arial"/>
              <a:buNone/>
            </a:pPr>
            <a:r>
              <a:rPr lang="en-US" sz="1400" b="0" i="0" u="none" strike="noStrike" cap="none">
                <a:solidFill>
                  <a:schemeClr val="dk1"/>
                </a:solidFill>
                <a:latin typeface="Avenir"/>
                <a:ea typeface="Avenir"/>
                <a:cs typeface="Avenir"/>
                <a:sym typeface="Avenir"/>
              </a:rPr>
              <a:t>Cómo pueden participar los padres en la toma de decisiones y las actividades</a:t>
            </a:r>
            <a:endParaRPr sz="1400" b="0" i="0" u="none" strike="noStrike" cap="none">
              <a:solidFill>
                <a:schemeClr val="dk1"/>
              </a:solidFill>
              <a:latin typeface="Avenir"/>
              <a:ea typeface="Avenir"/>
              <a:cs typeface="Avenir"/>
              <a:sym typeface="Avenir"/>
            </a:endParaRPr>
          </a:p>
          <a:p>
            <a:pPr marL="342900" marR="0" lvl="0" indent="-342900" algn="l" rtl="0">
              <a:lnSpc>
                <a:spcPct val="100000"/>
              </a:lnSpc>
              <a:spcBef>
                <a:spcPts val="440"/>
              </a:spcBef>
              <a:spcAft>
                <a:spcPts val="0"/>
              </a:spcAft>
              <a:buClr>
                <a:srgbClr val="000000"/>
              </a:buClr>
              <a:buSzPts val="1400"/>
              <a:buFont typeface="Arial"/>
              <a:buNone/>
            </a:pPr>
            <a:r>
              <a:rPr lang="en-US" sz="1400" b="0" i="0" u="none" strike="noStrike" cap="none">
                <a:solidFill>
                  <a:schemeClr val="dk1"/>
                </a:solidFill>
                <a:latin typeface="Avenir"/>
                <a:ea typeface="Avenir"/>
                <a:cs typeface="Avenir"/>
                <a:sym typeface="Avenir"/>
              </a:rPr>
              <a:t>Cómo se utilizan los fondos para la participación de padres y familias</a:t>
            </a:r>
            <a:endParaRPr sz="1400" b="0" i="0" u="none" strike="noStrike" cap="none">
              <a:solidFill>
                <a:schemeClr val="dk1"/>
              </a:solidFill>
              <a:latin typeface="Avenir"/>
              <a:ea typeface="Avenir"/>
              <a:cs typeface="Avenir"/>
              <a:sym typeface="Avenir"/>
            </a:endParaRPr>
          </a:p>
          <a:p>
            <a:pPr marL="342900" marR="0" lvl="0" indent="-342900" algn="l" rtl="0">
              <a:lnSpc>
                <a:spcPct val="100000"/>
              </a:lnSpc>
              <a:spcBef>
                <a:spcPts val="440"/>
              </a:spcBef>
              <a:spcAft>
                <a:spcPts val="0"/>
              </a:spcAft>
              <a:buClr>
                <a:srgbClr val="000000"/>
              </a:buClr>
              <a:buSzPts val="1400"/>
              <a:buFont typeface="Arial"/>
              <a:buNone/>
            </a:pPr>
            <a:r>
              <a:rPr lang="en-US" sz="1400" b="0" i="0" u="none" strike="noStrike" cap="none">
                <a:solidFill>
                  <a:schemeClr val="dk1"/>
                </a:solidFill>
                <a:latin typeface="Avenir"/>
                <a:ea typeface="Avenir"/>
                <a:cs typeface="Avenir"/>
                <a:sym typeface="Avenir"/>
              </a:rPr>
              <a:t>Cómo se brindará información y capacitación a los padres</a:t>
            </a:r>
            <a:endParaRPr sz="1400" b="0" i="0" u="none" strike="noStrike" cap="none">
              <a:solidFill>
                <a:schemeClr val="dk1"/>
              </a:solidFill>
              <a:latin typeface="Avenir"/>
              <a:ea typeface="Avenir"/>
              <a:cs typeface="Avenir"/>
              <a:sym typeface="Avenir"/>
            </a:endParaRPr>
          </a:p>
          <a:p>
            <a:pPr marL="342900" marR="0" lvl="0" indent="-342900" algn="l" rtl="0">
              <a:lnSpc>
                <a:spcPct val="100000"/>
              </a:lnSpc>
              <a:spcBef>
                <a:spcPts val="440"/>
              </a:spcBef>
              <a:spcAft>
                <a:spcPts val="0"/>
              </a:spcAft>
              <a:buClr>
                <a:srgbClr val="000000"/>
              </a:buClr>
              <a:buSzPts val="1400"/>
              <a:buFont typeface="Arial"/>
              <a:buNone/>
            </a:pPr>
            <a:r>
              <a:rPr lang="en-US" sz="1400" b="0" i="0" u="none" strike="noStrike" cap="none">
                <a:solidFill>
                  <a:schemeClr val="dk1"/>
                </a:solidFill>
                <a:latin typeface="Avenir"/>
                <a:ea typeface="Avenir"/>
                <a:cs typeface="Avenir"/>
                <a:sym typeface="Avenir"/>
              </a:rPr>
              <a:t>Cómo la escuela desarrollará la capacidad de los padres y el personal para una sólida participación de los padres y las familias</a:t>
            </a:r>
            <a:endParaRPr sz="1400" b="0" i="0" u="none" strike="noStrike" cap="none">
              <a:solidFill>
                <a:schemeClr val="dk1"/>
              </a:solidFill>
              <a:latin typeface="Avenir"/>
              <a:ea typeface="Avenir"/>
              <a:cs typeface="Avenir"/>
              <a:sym typeface="Avenir"/>
            </a:endParaRPr>
          </a:p>
          <a:p>
            <a:pPr marL="342900" marR="0" lvl="0" indent="-342900" algn="l" rtl="0">
              <a:lnSpc>
                <a:spcPct val="100000"/>
              </a:lnSpc>
              <a:spcBef>
                <a:spcPts val="440"/>
              </a:spcBef>
              <a:spcAft>
                <a:spcPts val="0"/>
              </a:spcAft>
              <a:buClr>
                <a:srgbClr val="000000"/>
              </a:buClr>
              <a:buSzPts val="1400"/>
              <a:buFont typeface="Arial"/>
              <a:buNone/>
            </a:pPr>
            <a:r>
              <a:rPr lang="en-US" sz="1400" b="0" i="0" u="none" strike="noStrike" cap="none">
                <a:solidFill>
                  <a:schemeClr val="dk1"/>
                </a:solidFill>
                <a:latin typeface="Avenir"/>
                <a:ea typeface="Avenir"/>
                <a:cs typeface="Avenir"/>
                <a:sym typeface="Avenir"/>
              </a:rPr>
              <a:t>Los padres de los estudiantes en las escuelas del Título I tienen derecho a participar en el desarrollo de la Política de participación de padres y familias de la escuela</a:t>
            </a:r>
            <a:endParaRPr sz="1400" b="0" i="0" u="none" strike="noStrike" cap="none">
              <a:solidFill>
                <a:schemeClr val="dk1"/>
              </a:solidFill>
              <a:latin typeface="Avenir"/>
              <a:ea typeface="Avenir"/>
              <a:cs typeface="Avenir"/>
              <a:sym typeface="Avenir"/>
            </a:endParaRPr>
          </a:p>
          <a:p>
            <a:pPr marL="342900" marR="0" lvl="0" indent="-342900" algn="l" rtl="0">
              <a:lnSpc>
                <a:spcPct val="100000"/>
              </a:lnSpc>
              <a:spcBef>
                <a:spcPts val="440"/>
              </a:spcBef>
              <a:spcAft>
                <a:spcPts val="0"/>
              </a:spcAft>
              <a:buClr>
                <a:schemeClr val="dk1"/>
              </a:buClr>
              <a:buSzPts val="2200"/>
              <a:buFont typeface="Arial"/>
              <a:buNone/>
            </a:pPr>
            <a:endParaRPr sz="2200" b="0" i="0" u="none" strike="noStrike" cap="none">
              <a:solidFill>
                <a:schemeClr val="dk1"/>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6"/>
          <p:cNvSpPr txBox="1">
            <a:spLocks noGrp="1"/>
          </p:cNvSpPr>
          <p:nvPr>
            <p:ph type="sldNum" idx="12"/>
          </p:nvPr>
        </p:nvSpPr>
        <p:spPr>
          <a:xfrm>
            <a:off x="8580847" y="6325369"/>
            <a:ext cx="472800" cy="391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000000"/>
              </a:buClr>
              <a:buSzPts val="1300"/>
              <a:buFont typeface="Arial"/>
              <a:buNone/>
            </a:pPr>
            <a:fld id="{00000000-1234-1234-1234-123412341234}" type="slidenum">
              <a:rPr lang="en-US"/>
              <a:t>13</a:t>
            </a:fld>
            <a:endParaRPr/>
          </a:p>
        </p:txBody>
      </p:sp>
      <p:sp>
        <p:nvSpPr>
          <p:cNvPr id="185" name="Google Shape;185;p26"/>
          <p:cNvSpPr txBox="1"/>
          <p:nvPr/>
        </p:nvSpPr>
        <p:spPr>
          <a:xfrm>
            <a:off x="419625" y="0"/>
            <a:ext cx="8567700" cy="807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3500"/>
              <a:buFont typeface="Arial"/>
              <a:buNone/>
            </a:pPr>
            <a:r>
              <a:rPr lang="en-US" sz="3500" b="1" i="0" u="none" strike="noStrike" cap="none">
                <a:solidFill>
                  <a:schemeClr val="dk1"/>
                </a:solidFill>
                <a:latin typeface="Fredoka"/>
                <a:ea typeface="Fredoka"/>
                <a:cs typeface="Fredoka"/>
                <a:sym typeface="Fredoka"/>
              </a:rPr>
              <a:t>What is the School Compact?</a:t>
            </a:r>
            <a:endParaRPr sz="3500" b="1" i="0" u="none" strike="noStrike" cap="none">
              <a:solidFill>
                <a:schemeClr val="dk1"/>
              </a:solidFill>
              <a:latin typeface="Fredoka"/>
              <a:ea typeface="Fredoka"/>
              <a:cs typeface="Fredoka"/>
              <a:sym typeface="Fredok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26"/>
          <p:cNvSpPr txBox="1"/>
          <p:nvPr/>
        </p:nvSpPr>
        <p:spPr>
          <a:xfrm>
            <a:off x="231725" y="678250"/>
            <a:ext cx="8567700" cy="5363100"/>
          </a:xfrm>
          <a:prstGeom prst="rect">
            <a:avLst/>
          </a:prstGeom>
          <a:noFill/>
          <a:ln>
            <a:noFill/>
          </a:ln>
        </p:spPr>
        <p:txBody>
          <a:bodyPr spcFirstLastPara="1" wrap="square" lIns="91425" tIns="91425" rIns="91425" bIns="91425" anchor="t" anchorCtr="0">
            <a:noAutofit/>
          </a:bodyPr>
          <a:lstStyle/>
          <a:p>
            <a:pPr marL="457200" marR="0" lvl="0" indent="-393700" algn="l" rtl="0">
              <a:lnSpc>
                <a:spcPct val="100000"/>
              </a:lnSpc>
              <a:spcBef>
                <a:spcPts val="0"/>
              </a:spcBef>
              <a:spcAft>
                <a:spcPts val="0"/>
              </a:spcAft>
              <a:buClr>
                <a:schemeClr val="dk1"/>
              </a:buClr>
              <a:buSzPts val="2600"/>
              <a:buFont typeface="Avenir"/>
              <a:buChar char="●"/>
            </a:pPr>
            <a:r>
              <a:rPr lang="en-US" sz="2600" b="0" i="0" u="none" strike="noStrike" cap="none">
                <a:solidFill>
                  <a:schemeClr val="dk1"/>
                </a:solidFill>
                <a:latin typeface="Avenir"/>
                <a:ea typeface="Avenir"/>
                <a:cs typeface="Avenir"/>
                <a:sym typeface="Avenir"/>
              </a:rPr>
              <a:t>The compact is a commitment from the school, the parent/family, and the student, to share in the responsibility for improved academic achievement</a:t>
            </a:r>
            <a:endParaRPr sz="2600" b="0" i="0" u="none" strike="noStrike" cap="none">
              <a:solidFill>
                <a:schemeClr val="dk1"/>
              </a:solidFill>
              <a:latin typeface="Avenir"/>
              <a:ea typeface="Avenir"/>
              <a:cs typeface="Avenir"/>
              <a:sym typeface="Avenir"/>
            </a:endParaRPr>
          </a:p>
          <a:p>
            <a:pPr marL="457200" marR="0" lvl="0" indent="-393700" algn="l" rtl="0">
              <a:lnSpc>
                <a:spcPct val="100000"/>
              </a:lnSpc>
              <a:spcBef>
                <a:spcPts val="0"/>
              </a:spcBef>
              <a:spcAft>
                <a:spcPts val="0"/>
              </a:spcAft>
              <a:buClr>
                <a:schemeClr val="dk1"/>
              </a:buClr>
              <a:buSzPts val="2600"/>
              <a:buFont typeface="Avenir"/>
              <a:buChar char="●"/>
            </a:pPr>
            <a:r>
              <a:rPr lang="en-US" sz="2600" b="0" i="0" u="none" strike="noStrike" cap="none">
                <a:solidFill>
                  <a:schemeClr val="dk1"/>
                </a:solidFill>
                <a:latin typeface="Avenir"/>
                <a:ea typeface="Avenir"/>
                <a:cs typeface="Avenir"/>
                <a:sym typeface="Avenir"/>
              </a:rPr>
              <a:t>Parents and families of students in Title I schools have the right to be involved in the revision/review of the School Compact</a:t>
            </a:r>
            <a:endParaRPr sz="2600" b="0" i="0" u="none" strike="noStrike" cap="none">
              <a:solidFill>
                <a:schemeClr val="dk1"/>
              </a:solidFill>
              <a:latin typeface="Avenir"/>
              <a:ea typeface="Avenir"/>
              <a:cs typeface="Avenir"/>
              <a:sym typeface="Avenir"/>
            </a:endParaRPr>
          </a:p>
          <a:p>
            <a:pPr marL="0" marR="0" lvl="0" indent="0" algn="ctr" rtl="0">
              <a:lnSpc>
                <a:spcPct val="100000"/>
              </a:lnSpc>
              <a:spcBef>
                <a:spcPts val="0"/>
              </a:spcBef>
              <a:spcAft>
                <a:spcPts val="0"/>
              </a:spcAft>
              <a:buClr>
                <a:srgbClr val="000000"/>
              </a:buClr>
              <a:buSzPts val="1900"/>
              <a:buFont typeface="Arial"/>
              <a:buNone/>
            </a:pPr>
            <a:r>
              <a:rPr lang="en-US" sz="1900" b="1" i="0" u="none" strike="noStrike" cap="none">
                <a:solidFill>
                  <a:srgbClr val="000000"/>
                </a:solidFill>
                <a:latin typeface="Arial"/>
                <a:ea typeface="Arial"/>
                <a:cs typeface="Arial"/>
                <a:sym typeface="Arial"/>
              </a:rPr>
              <a:t>¿Qué es el Pacto Escolar?</a:t>
            </a:r>
            <a:endParaRPr sz="1900" b="1" i="0" u="none" strike="noStrike" cap="none">
              <a:solidFill>
                <a:srgbClr val="000000"/>
              </a:solidFill>
              <a:latin typeface="Arial"/>
              <a:ea typeface="Arial"/>
              <a:cs typeface="Arial"/>
              <a:sym typeface="Arial"/>
            </a:endParaRPr>
          </a:p>
          <a:p>
            <a:pPr marL="457200" marR="0" lvl="0" indent="-374650" algn="l" rtl="0">
              <a:lnSpc>
                <a:spcPct val="100000"/>
              </a:lnSpc>
              <a:spcBef>
                <a:spcPts val="1000"/>
              </a:spcBef>
              <a:spcAft>
                <a:spcPts val="0"/>
              </a:spcAft>
              <a:buClr>
                <a:srgbClr val="000000"/>
              </a:buClr>
              <a:buSzPts val="2300"/>
              <a:buFont typeface="Arial"/>
              <a:buChar char="●"/>
            </a:pPr>
            <a:r>
              <a:rPr lang="en-US" sz="2300" b="0" i="0" u="none" strike="noStrike" cap="none">
                <a:solidFill>
                  <a:srgbClr val="000000"/>
                </a:solidFill>
                <a:latin typeface="Arial"/>
                <a:ea typeface="Arial"/>
                <a:cs typeface="Arial"/>
                <a:sym typeface="Arial"/>
              </a:rPr>
              <a:t>El pacto es un compromiso de la escuela, los padres/familia y el estudiante, de compartir la responsabilidad de mejorar el rendimiento académico.</a:t>
            </a:r>
            <a:endParaRPr sz="2300" b="0" i="0" u="none" strike="noStrike" cap="none">
              <a:solidFill>
                <a:srgbClr val="000000"/>
              </a:solidFill>
              <a:latin typeface="Arial"/>
              <a:ea typeface="Arial"/>
              <a:cs typeface="Arial"/>
              <a:sym typeface="Arial"/>
            </a:endParaRPr>
          </a:p>
          <a:p>
            <a:pPr marL="457200" marR="0" lvl="0" indent="-374650" algn="l" rtl="0">
              <a:lnSpc>
                <a:spcPct val="100000"/>
              </a:lnSpc>
              <a:spcBef>
                <a:spcPts val="0"/>
              </a:spcBef>
              <a:spcAft>
                <a:spcPts val="0"/>
              </a:spcAft>
              <a:buClr>
                <a:srgbClr val="000000"/>
              </a:buClr>
              <a:buSzPts val="2300"/>
              <a:buFont typeface="Arial"/>
              <a:buChar char="●"/>
            </a:pPr>
            <a:r>
              <a:rPr lang="en-US" sz="2300" b="0" i="0" u="none" strike="noStrike" cap="none">
                <a:solidFill>
                  <a:srgbClr val="000000"/>
                </a:solidFill>
                <a:latin typeface="Arial"/>
                <a:ea typeface="Arial"/>
                <a:cs typeface="Arial"/>
                <a:sym typeface="Arial"/>
              </a:rPr>
              <a:t>Los padres y las familias de los estudiantes en las escuelas del Título I tienen derecho a participar en la revisión del Pacto Escolar.</a:t>
            </a:r>
            <a:endParaRPr sz="23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1000"/>
              </a:spcAft>
              <a:buClr>
                <a:schemeClr val="dk1"/>
              </a:buClr>
              <a:buSzPts val="11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7"/>
          <p:cNvSpPr txBox="1">
            <a:spLocks noGrp="1"/>
          </p:cNvSpPr>
          <p:nvPr>
            <p:ph type="title"/>
          </p:nvPr>
        </p:nvSpPr>
        <p:spPr>
          <a:xfrm>
            <a:off x="344475" y="210550"/>
            <a:ext cx="8799600" cy="14463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200"/>
              <a:buFont typeface="Arial"/>
              <a:buNone/>
            </a:pPr>
            <a:r>
              <a:rPr lang="en-US" sz="2900">
                <a:solidFill>
                  <a:schemeClr val="dk1"/>
                </a:solidFill>
                <a:latin typeface="Arial"/>
                <a:ea typeface="Arial"/>
                <a:cs typeface="Arial"/>
                <a:sym typeface="Arial"/>
              </a:rPr>
              <a:t>Who are the parent leaders at my school?</a:t>
            </a:r>
            <a:endParaRPr sz="2900">
              <a:solidFill>
                <a:schemeClr val="dk1"/>
              </a:solidFill>
              <a:latin typeface="Arial"/>
              <a:ea typeface="Arial"/>
              <a:cs typeface="Arial"/>
              <a:sym typeface="Arial"/>
            </a:endParaRPr>
          </a:p>
          <a:p>
            <a:pPr marL="0" lvl="0" indent="0" algn="ctr" rtl="0">
              <a:lnSpc>
                <a:spcPct val="100000"/>
              </a:lnSpc>
              <a:spcBef>
                <a:spcPts val="0"/>
              </a:spcBef>
              <a:spcAft>
                <a:spcPts val="0"/>
              </a:spcAft>
              <a:buClr>
                <a:schemeClr val="dk1"/>
              </a:buClr>
              <a:buSzPts val="3200"/>
              <a:buFont typeface="Arial"/>
              <a:buNone/>
            </a:pPr>
            <a:r>
              <a:rPr lang="en-US" sz="2900">
                <a:solidFill>
                  <a:schemeClr val="dk1"/>
                </a:solidFill>
                <a:latin typeface="Arial"/>
                <a:ea typeface="Arial"/>
                <a:cs typeface="Arial"/>
                <a:sym typeface="Arial"/>
              </a:rPr>
              <a:t>¿Quiénes son las madres líderes en mi escuela?</a:t>
            </a:r>
            <a:endParaRPr sz="2900">
              <a:solidFill>
                <a:schemeClr val="dk1"/>
              </a:solidFill>
              <a:latin typeface="Arial"/>
              <a:ea typeface="Arial"/>
              <a:cs typeface="Arial"/>
              <a:sym typeface="Arial"/>
            </a:endParaRPr>
          </a:p>
          <a:p>
            <a:pPr marL="0" lvl="0" indent="0" algn="ctr" rtl="0">
              <a:lnSpc>
                <a:spcPct val="100000"/>
              </a:lnSpc>
              <a:spcBef>
                <a:spcPts val="0"/>
              </a:spcBef>
              <a:spcAft>
                <a:spcPts val="0"/>
              </a:spcAft>
              <a:buClr>
                <a:srgbClr val="00B0F0"/>
              </a:buClr>
              <a:buSzPts val="2520"/>
              <a:buFont typeface="Montserrat"/>
              <a:buNone/>
            </a:pPr>
            <a:endParaRPr sz="2800">
              <a:solidFill>
                <a:srgbClr val="00AFD7"/>
              </a:solidFill>
            </a:endParaRPr>
          </a:p>
        </p:txBody>
      </p:sp>
      <p:sp>
        <p:nvSpPr>
          <p:cNvPr id="192" name="Google Shape;192;p27"/>
          <p:cNvSpPr txBox="1">
            <a:spLocks noGrp="1"/>
          </p:cNvSpPr>
          <p:nvPr>
            <p:ph type="sldNum" idx="12"/>
          </p:nvPr>
        </p:nvSpPr>
        <p:spPr>
          <a:xfrm>
            <a:off x="8580847" y="6325369"/>
            <a:ext cx="472800" cy="391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000000"/>
              </a:buClr>
              <a:buSzPts val="1300"/>
              <a:buFont typeface="Arial"/>
              <a:buNone/>
            </a:pPr>
            <a:fld id="{00000000-1234-1234-1234-123412341234}" type="slidenum">
              <a:rPr lang="en-US"/>
              <a:t>14</a:t>
            </a:fld>
            <a:endParaRPr/>
          </a:p>
        </p:txBody>
      </p:sp>
      <p:sp>
        <p:nvSpPr>
          <p:cNvPr id="193" name="Google Shape;193;p27"/>
          <p:cNvSpPr txBox="1"/>
          <p:nvPr/>
        </p:nvSpPr>
        <p:spPr>
          <a:xfrm>
            <a:off x="344475" y="3450925"/>
            <a:ext cx="7327800" cy="1860000"/>
          </a:xfrm>
          <a:prstGeom prst="rect">
            <a:avLst/>
          </a:prstGeom>
          <a:noFill/>
          <a:ln>
            <a:noFill/>
          </a:ln>
        </p:spPr>
        <p:txBody>
          <a:bodyPr spcFirstLastPara="1" wrap="square" lIns="91425" tIns="91425" rIns="91425" bIns="91425" anchor="ctr" anchorCtr="0">
            <a:noAutofit/>
          </a:bodyPr>
          <a:lstStyle/>
          <a:p>
            <a:pPr marL="495300" marR="0" lvl="0" indent="0" algn="l" rtl="0">
              <a:lnSpc>
                <a:spcPct val="106458"/>
              </a:lnSpc>
              <a:spcBef>
                <a:spcPts val="0"/>
              </a:spcBef>
              <a:spcAft>
                <a:spcPts val="0"/>
              </a:spcAft>
              <a:buClr>
                <a:schemeClr val="dk1"/>
              </a:buClr>
              <a:buSzPts val="2400"/>
              <a:buFont typeface="Arial"/>
              <a:buNone/>
            </a:pPr>
            <a:endParaRPr sz="2400" b="0" i="0" u="none" strike="noStrike" cap="none">
              <a:solidFill>
                <a:srgbClr val="535758"/>
              </a:solidFill>
              <a:latin typeface="Avenir"/>
              <a:ea typeface="Avenir"/>
              <a:cs typeface="Avenir"/>
              <a:sym typeface="Avenir"/>
            </a:endParaRPr>
          </a:p>
          <a:p>
            <a:pPr marL="495300" marR="0" lvl="0" indent="0" algn="l" rtl="0">
              <a:lnSpc>
                <a:spcPct val="106458"/>
              </a:lnSpc>
              <a:spcBef>
                <a:spcPts val="0"/>
              </a:spcBef>
              <a:spcAft>
                <a:spcPts val="0"/>
              </a:spcAft>
              <a:buClr>
                <a:schemeClr val="dk1"/>
              </a:buClr>
              <a:buSzPts val="2400"/>
              <a:buFont typeface="Arial"/>
              <a:buNone/>
            </a:pPr>
            <a:endParaRPr sz="2400" b="0" i="0" u="none" strike="noStrike" cap="none">
              <a:solidFill>
                <a:srgbClr val="535758"/>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27"/>
          <p:cNvSpPr txBox="1"/>
          <p:nvPr/>
        </p:nvSpPr>
        <p:spPr>
          <a:xfrm>
            <a:off x="837650" y="1566425"/>
            <a:ext cx="7327800" cy="4248300"/>
          </a:xfrm>
          <a:prstGeom prst="rect">
            <a:avLst/>
          </a:prstGeom>
          <a:noFill/>
          <a:ln>
            <a:noFill/>
          </a:ln>
        </p:spPr>
        <p:txBody>
          <a:bodyPr spcFirstLastPara="1" wrap="square" lIns="91425" tIns="91425" rIns="91425" bIns="91425" anchor="t" anchorCtr="0">
            <a:spAutoFit/>
          </a:bodyPr>
          <a:lstStyle/>
          <a:p>
            <a:pPr marL="342900" marR="0" lvl="0" indent="-342900" algn="l" rtl="0">
              <a:lnSpc>
                <a:spcPct val="100000"/>
              </a:lnSpc>
              <a:spcBef>
                <a:spcPts val="0"/>
              </a:spcBef>
              <a:spcAft>
                <a:spcPts val="0"/>
              </a:spcAft>
              <a:buClr>
                <a:srgbClr val="FF0000"/>
              </a:buClr>
              <a:buSzPts val="2000"/>
              <a:buFont typeface="Arial"/>
              <a:buNone/>
            </a:pPr>
            <a:r>
              <a:rPr lang="en-US" sz="2000" b="1" i="0" u="none" strike="noStrike" cap="none">
                <a:solidFill>
                  <a:schemeClr val="dk1"/>
                </a:solidFill>
                <a:latin typeface="Avenir"/>
                <a:ea typeface="Avenir"/>
                <a:cs typeface="Avenir"/>
                <a:sym typeface="Avenir"/>
              </a:rPr>
              <a:t>Name		         		Email address</a:t>
            </a:r>
            <a:endParaRPr sz="2000" b="1" i="0" u="none" strike="noStrike" cap="none">
              <a:solidFill>
                <a:schemeClr val="dk1"/>
              </a:solidFill>
              <a:latin typeface="Avenir"/>
              <a:ea typeface="Avenir"/>
              <a:cs typeface="Avenir"/>
              <a:sym typeface="Avenir"/>
            </a:endParaRPr>
          </a:p>
          <a:p>
            <a:pPr marL="342900" marR="0" lvl="0" indent="-342900" algn="l" rtl="0">
              <a:lnSpc>
                <a:spcPct val="100000"/>
              </a:lnSpc>
              <a:spcBef>
                <a:spcPts val="0"/>
              </a:spcBef>
              <a:spcAft>
                <a:spcPts val="0"/>
              </a:spcAft>
              <a:buClr>
                <a:srgbClr val="FF0000"/>
              </a:buClr>
              <a:buSzPts val="2000"/>
              <a:buFont typeface="Arial"/>
              <a:buNone/>
            </a:pPr>
            <a:r>
              <a:rPr lang="en-US" sz="2000" b="1" i="0" u="none" strike="noStrike" cap="none">
                <a:solidFill>
                  <a:schemeClr val="dk1"/>
                </a:solidFill>
                <a:latin typeface="Avenir"/>
                <a:ea typeface="Avenir"/>
                <a:cs typeface="Avenir"/>
                <a:sym typeface="Avenir"/>
              </a:rPr>
              <a:t>Jaleesa Lasco			</a:t>
            </a:r>
            <a:r>
              <a:rPr lang="en-US" sz="2000" b="1" i="0" u="sng" strike="noStrike" cap="none">
                <a:solidFill>
                  <a:schemeClr val="hlink"/>
                </a:solidFill>
                <a:latin typeface="Avenir"/>
                <a:ea typeface="Avenir"/>
                <a:cs typeface="Avenir"/>
                <a:sym typeface="Avenir"/>
                <a:hlinkClick r:id="rId3"/>
              </a:rPr>
              <a:t>lascojaleesa88@gmail.com</a:t>
            </a:r>
            <a:endParaRPr sz="2000" b="1" i="0" u="none" strike="noStrike" cap="none">
              <a:solidFill>
                <a:schemeClr val="dk1"/>
              </a:solidFill>
              <a:latin typeface="Avenir"/>
              <a:ea typeface="Avenir"/>
              <a:cs typeface="Avenir"/>
              <a:sym typeface="Avenir"/>
            </a:endParaRPr>
          </a:p>
          <a:p>
            <a:pPr marL="342900" marR="0" lvl="0" indent="-342900" algn="l" rtl="0">
              <a:lnSpc>
                <a:spcPct val="100000"/>
              </a:lnSpc>
              <a:spcBef>
                <a:spcPts val="0"/>
              </a:spcBef>
              <a:spcAft>
                <a:spcPts val="0"/>
              </a:spcAft>
              <a:buClr>
                <a:srgbClr val="FF0000"/>
              </a:buClr>
              <a:buSzPts val="2000"/>
              <a:buFont typeface="Arial"/>
              <a:buNone/>
            </a:pPr>
            <a:r>
              <a:rPr lang="en-US" sz="2000" b="1" i="0" u="none" strike="noStrike" cap="none">
                <a:solidFill>
                  <a:schemeClr val="dk1"/>
                </a:solidFill>
                <a:latin typeface="Avenir"/>
                <a:ea typeface="Avenir"/>
                <a:cs typeface="Avenir"/>
                <a:sym typeface="Avenir"/>
              </a:rPr>
              <a:t>Marye Lasco			</a:t>
            </a:r>
            <a:r>
              <a:rPr lang="en-US" sz="2000" b="1" i="0" u="sng" strike="noStrike" cap="none">
                <a:solidFill>
                  <a:schemeClr val="hlink"/>
                </a:solidFill>
                <a:latin typeface="Avenir"/>
                <a:ea typeface="Avenir"/>
                <a:cs typeface="Avenir"/>
                <a:sym typeface="Avenir"/>
                <a:hlinkClick r:id="rId4"/>
              </a:rPr>
              <a:t>lascomarye@gmail.com</a:t>
            </a:r>
            <a:endParaRPr sz="2000" b="1" i="0" u="none" strike="noStrike" cap="none">
              <a:solidFill>
                <a:schemeClr val="dk1"/>
              </a:solidFill>
              <a:latin typeface="Avenir"/>
              <a:ea typeface="Avenir"/>
              <a:cs typeface="Avenir"/>
              <a:sym typeface="Avenir"/>
            </a:endParaRPr>
          </a:p>
          <a:p>
            <a:pPr marL="342900" marR="0" lvl="0" indent="-342900" algn="l" rtl="0">
              <a:lnSpc>
                <a:spcPct val="100000"/>
              </a:lnSpc>
              <a:spcBef>
                <a:spcPts val="0"/>
              </a:spcBef>
              <a:spcAft>
                <a:spcPts val="0"/>
              </a:spcAft>
              <a:buClr>
                <a:srgbClr val="FF0000"/>
              </a:buClr>
              <a:buSzPts val="2000"/>
              <a:buFont typeface="Arial"/>
              <a:buNone/>
            </a:pPr>
            <a:r>
              <a:rPr lang="en-US" sz="2000" b="1" i="0" u="none" strike="noStrike" cap="none">
                <a:solidFill>
                  <a:schemeClr val="dk1"/>
                </a:solidFill>
                <a:latin typeface="Avenir"/>
                <a:ea typeface="Avenir"/>
                <a:cs typeface="Avenir"/>
                <a:sym typeface="Avenir"/>
              </a:rPr>
              <a:t>Toccara Butler			</a:t>
            </a:r>
            <a:r>
              <a:rPr lang="en-US" sz="2000" b="1" i="0" u="sng" strike="noStrike" cap="none">
                <a:solidFill>
                  <a:schemeClr val="hlink"/>
                </a:solidFill>
                <a:latin typeface="Avenir"/>
                <a:ea typeface="Avenir"/>
                <a:cs typeface="Avenir"/>
                <a:sym typeface="Avenir"/>
                <a:hlinkClick r:id="rId5"/>
              </a:rPr>
              <a:t>carrab24@yahoo.com</a:t>
            </a:r>
            <a:endParaRPr sz="2000" b="1" i="0" u="none" strike="noStrike" cap="none">
              <a:solidFill>
                <a:schemeClr val="dk1"/>
              </a:solidFill>
              <a:latin typeface="Avenir"/>
              <a:ea typeface="Avenir"/>
              <a:cs typeface="Avenir"/>
              <a:sym typeface="Avenir"/>
            </a:endParaRPr>
          </a:p>
          <a:p>
            <a:pPr marL="342900" marR="0" lvl="0" indent="-342900" algn="l" rtl="0">
              <a:lnSpc>
                <a:spcPct val="100000"/>
              </a:lnSpc>
              <a:spcBef>
                <a:spcPts val="0"/>
              </a:spcBef>
              <a:spcAft>
                <a:spcPts val="0"/>
              </a:spcAft>
              <a:buClr>
                <a:srgbClr val="FF0000"/>
              </a:buClr>
              <a:buSzPts val="2000"/>
              <a:buFont typeface="Arial"/>
              <a:buNone/>
            </a:pPr>
            <a:r>
              <a:rPr lang="en-US" sz="2000" b="1" i="0" u="none" strike="noStrike" cap="none">
                <a:solidFill>
                  <a:schemeClr val="dk1"/>
                </a:solidFill>
                <a:latin typeface="Avenir"/>
                <a:ea typeface="Avenir"/>
                <a:cs typeface="Avenir"/>
                <a:sym typeface="Avenir"/>
              </a:rPr>
              <a:t>LaTiqua Thompson		</a:t>
            </a:r>
            <a:r>
              <a:rPr lang="en-US" sz="2000" b="1" i="0" u="sng" strike="noStrike" cap="none">
                <a:solidFill>
                  <a:schemeClr val="hlink"/>
                </a:solidFill>
                <a:latin typeface="Avenir"/>
                <a:ea typeface="Avenir"/>
                <a:cs typeface="Avenir"/>
                <a:sym typeface="Avenir"/>
                <a:hlinkClick r:id="rId6"/>
              </a:rPr>
              <a:t>latiquathompson40@gmail.com</a:t>
            </a:r>
            <a:endParaRPr sz="2000" b="1" i="0" u="none" strike="noStrike" cap="none">
              <a:solidFill>
                <a:schemeClr val="dk1"/>
              </a:solidFill>
              <a:latin typeface="Avenir"/>
              <a:ea typeface="Avenir"/>
              <a:cs typeface="Avenir"/>
              <a:sym typeface="Avenir"/>
            </a:endParaRPr>
          </a:p>
          <a:p>
            <a:pPr marL="342900" marR="0" lvl="0" indent="-342900" algn="l" rtl="0">
              <a:lnSpc>
                <a:spcPct val="100000"/>
              </a:lnSpc>
              <a:spcBef>
                <a:spcPts val="0"/>
              </a:spcBef>
              <a:spcAft>
                <a:spcPts val="0"/>
              </a:spcAft>
              <a:buClr>
                <a:srgbClr val="FF0000"/>
              </a:buClr>
              <a:buSzPts val="2000"/>
              <a:buFont typeface="Arial"/>
              <a:buNone/>
            </a:pPr>
            <a:r>
              <a:rPr lang="en-US" sz="2000" b="1" i="0" u="none" strike="noStrike" cap="none">
                <a:solidFill>
                  <a:schemeClr val="dk1"/>
                </a:solidFill>
                <a:latin typeface="Avenir"/>
                <a:ea typeface="Avenir"/>
                <a:cs typeface="Avenir"/>
                <a:sym typeface="Avenir"/>
              </a:rPr>
              <a:t>Leona Bost				</a:t>
            </a:r>
            <a:r>
              <a:rPr lang="en-US" sz="2000" b="1" i="0" u="sng" strike="noStrike" cap="none">
                <a:solidFill>
                  <a:schemeClr val="hlink"/>
                </a:solidFill>
                <a:latin typeface="Avenir"/>
                <a:ea typeface="Avenir"/>
                <a:cs typeface="Avenir"/>
                <a:sym typeface="Avenir"/>
                <a:hlinkClick r:id="rId7"/>
              </a:rPr>
              <a:t>leonar.bost@cms.k12.nc.us</a:t>
            </a:r>
            <a:endParaRPr sz="2000" b="1" i="0" u="none" strike="noStrike" cap="none">
              <a:solidFill>
                <a:schemeClr val="dk1"/>
              </a:solidFill>
              <a:latin typeface="Avenir"/>
              <a:ea typeface="Avenir"/>
              <a:cs typeface="Avenir"/>
              <a:sym typeface="Avenir"/>
            </a:endParaRPr>
          </a:p>
          <a:p>
            <a:pPr marL="0" marR="0" lvl="0" indent="0" algn="l" rtl="0">
              <a:lnSpc>
                <a:spcPct val="100000"/>
              </a:lnSpc>
              <a:spcBef>
                <a:spcPts val="0"/>
              </a:spcBef>
              <a:spcAft>
                <a:spcPts val="0"/>
              </a:spcAft>
              <a:buClr>
                <a:srgbClr val="FF0000"/>
              </a:buClr>
              <a:buSzPts val="2000"/>
              <a:buFont typeface="Arial"/>
              <a:buNone/>
            </a:pPr>
            <a:r>
              <a:rPr lang="en-US" sz="2000" b="1" i="0" u="none" strike="noStrike" cap="none">
                <a:solidFill>
                  <a:schemeClr val="dk1"/>
                </a:solidFill>
                <a:latin typeface="Avenir"/>
                <a:ea typeface="Avenir"/>
                <a:cs typeface="Avenir"/>
                <a:sym typeface="Avenir"/>
              </a:rPr>
              <a:t>Yudaisy Torres			</a:t>
            </a:r>
            <a:r>
              <a:rPr lang="en-US" sz="2000" b="1" i="0" u="sng" strike="noStrike" cap="none">
                <a:solidFill>
                  <a:schemeClr val="hlink"/>
                </a:solidFill>
                <a:latin typeface="Avenir"/>
                <a:ea typeface="Avenir"/>
                <a:cs typeface="Avenir"/>
                <a:sym typeface="Avenir"/>
                <a:hlinkClick r:id="rId8"/>
              </a:rPr>
              <a:t>aduycarmenate@yahoo.es</a:t>
            </a:r>
            <a:endParaRPr sz="2000" b="1" i="0" u="none" strike="noStrike" cap="none">
              <a:solidFill>
                <a:schemeClr val="dk1"/>
              </a:solidFill>
              <a:latin typeface="Avenir"/>
              <a:ea typeface="Avenir"/>
              <a:cs typeface="Avenir"/>
              <a:sym typeface="Avenir"/>
            </a:endParaRPr>
          </a:p>
          <a:p>
            <a:pPr marL="342900" marR="0" lvl="0" indent="-342900" algn="l" rtl="0">
              <a:lnSpc>
                <a:spcPct val="100000"/>
              </a:lnSpc>
              <a:spcBef>
                <a:spcPts val="0"/>
              </a:spcBef>
              <a:spcAft>
                <a:spcPts val="0"/>
              </a:spcAft>
              <a:buClr>
                <a:srgbClr val="FF0000"/>
              </a:buClr>
              <a:buSzPts val="2000"/>
              <a:buFont typeface="Arial"/>
              <a:buNone/>
            </a:pPr>
            <a:r>
              <a:rPr lang="en-US" sz="2000" b="1" i="0" u="none" strike="noStrike" cap="none">
                <a:solidFill>
                  <a:schemeClr val="dk1"/>
                </a:solidFill>
                <a:latin typeface="Avenir"/>
                <a:ea typeface="Avenir"/>
                <a:cs typeface="Avenir"/>
                <a:sym typeface="Avenir"/>
              </a:rPr>
              <a:t>Lucero Robledo			</a:t>
            </a:r>
            <a:r>
              <a:rPr lang="en-US" sz="2000" b="1" i="0" u="sng" strike="noStrike" cap="none">
                <a:solidFill>
                  <a:schemeClr val="hlink"/>
                </a:solidFill>
                <a:latin typeface="Avenir"/>
                <a:ea typeface="Avenir"/>
                <a:cs typeface="Avenir"/>
                <a:sym typeface="Avenir"/>
                <a:hlinkClick r:id="rId9"/>
              </a:rPr>
              <a:t>luce.2589@hotmail.com</a:t>
            </a:r>
            <a:endParaRPr sz="2000" b="0" i="0" u="none" strike="noStrike" cap="none">
              <a:solidFill>
                <a:srgbClr val="FF0000"/>
              </a:solidFill>
              <a:latin typeface="Avenir"/>
              <a:ea typeface="Avenir"/>
              <a:cs typeface="Avenir"/>
              <a:sym typeface="Avenir"/>
            </a:endParaRPr>
          </a:p>
          <a:p>
            <a:pPr marL="342900" marR="0" lvl="0" indent="-342900" algn="l" rtl="0">
              <a:lnSpc>
                <a:spcPct val="100000"/>
              </a:lnSpc>
              <a:spcBef>
                <a:spcPts val="0"/>
              </a:spcBef>
              <a:spcAft>
                <a:spcPts val="0"/>
              </a:spcAft>
              <a:buClr>
                <a:srgbClr val="FF0000"/>
              </a:buClr>
              <a:buSzPts val="2000"/>
              <a:buFont typeface="Arial"/>
              <a:buNone/>
            </a:pPr>
            <a:endParaRPr sz="2000" b="0" i="0" u="none" strike="noStrike" cap="none">
              <a:solidFill>
                <a:srgbClr val="FF0000"/>
              </a:solidFill>
              <a:latin typeface="Avenir"/>
              <a:ea typeface="Avenir"/>
              <a:cs typeface="Avenir"/>
              <a:sym typeface="Avenir"/>
            </a:endParaRPr>
          </a:p>
          <a:p>
            <a:pPr marL="0" marR="0" lvl="0" indent="0" algn="l" rtl="0">
              <a:lnSpc>
                <a:spcPct val="100000"/>
              </a:lnSpc>
              <a:spcBef>
                <a:spcPts val="400"/>
              </a:spcBef>
              <a:spcAft>
                <a:spcPts val="0"/>
              </a:spcAft>
              <a:buClr>
                <a:schemeClr val="dk1"/>
              </a:buClr>
              <a:buSzPts val="1100"/>
              <a:buFont typeface="Arial"/>
              <a:buNone/>
            </a:pPr>
            <a:r>
              <a:rPr lang="en-US" sz="2000" b="1" i="0" u="sng" strike="noStrike" cap="none">
                <a:solidFill>
                  <a:schemeClr val="dk1"/>
                </a:solidFill>
                <a:latin typeface="Avenir"/>
                <a:ea typeface="Avenir"/>
                <a:cs typeface="Avenir"/>
                <a:sym typeface="Avenir"/>
              </a:rPr>
              <a:t>School’s Title I Compliance Contact</a:t>
            </a:r>
            <a:r>
              <a:rPr lang="en-US" sz="2000" b="0" i="0" u="none" strike="noStrike" cap="none">
                <a:solidFill>
                  <a:srgbClr val="FF0000"/>
                </a:solidFill>
                <a:latin typeface="Avenir"/>
                <a:ea typeface="Avenir"/>
                <a:cs typeface="Avenir"/>
                <a:sym typeface="Avenir"/>
              </a:rPr>
              <a:t>: </a:t>
            </a:r>
            <a:endParaRPr sz="2000" b="0" i="0" u="none" strike="noStrike" cap="none">
              <a:solidFill>
                <a:srgbClr val="FF0000"/>
              </a:solidFill>
              <a:latin typeface="Avenir"/>
              <a:ea typeface="Avenir"/>
              <a:cs typeface="Avenir"/>
              <a:sym typeface="Avenir"/>
            </a:endParaRPr>
          </a:p>
          <a:p>
            <a:pPr marL="0" marR="0" lvl="0" indent="0" algn="l" rtl="0">
              <a:lnSpc>
                <a:spcPct val="100000"/>
              </a:lnSpc>
              <a:spcBef>
                <a:spcPts val="400"/>
              </a:spcBef>
              <a:spcAft>
                <a:spcPts val="0"/>
              </a:spcAft>
              <a:buClr>
                <a:schemeClr val="dk1"/>
              </a:buClr>
              <a:buSzPts val="1100"/>
              <a:buFont typeface="Arial"/>
              <a:buNone/>
            </a:pPr>
            <a:r>
              <a:rPr lang="en-US" sz="2000" b="0" i="0" u="none" strike="noStrike" cap="none">
                <a:solidFill>
                  <a:schemeClr val="dk1"/>
                </a:solidFill>
                <a:latin typeface="Avenir"/>
                <a:ea typeface="Avenir"/>
                <a:cs typeface="Avenir"/>
                <a:sym typeface="Avenir"/>
              </a:rPr>
              <a:t>Dr. Alfreda Reynolds</a:t>
            </a:r>
            <a:r>
              <a:rPr lang="en-US" sz="2000" b="0" i="0" u="none" strike="noStrike" cap="none">
                <a:solidFill>
                  <a:srgbClr val="FF0000"/>
                </a:solidFill>
                <a:latin typeface="Avenir"/>
                <a:ea typeface="Avenir"/>
                <a:cs typeface="Avenir"/>
                <a:sym typeface="Avenir"/>
              </a:rPr>
              <a:t>	</a:t>
            </a:r>
            <a:r>
              <a:rPr lang="en-US" sz="2000" b="0" i="0" u="sng" strike="noStrike" cap="none">
                <a:solidFill>
                  <a:schemeClr val="hlink"/>
                </a:solidFill>
                <a:latin typeface="Avenir"/>
                <a:ea typeface="Avenir"/>
                <a:cs typeface="Avenir"/>
                <a:sym typeface="Avenir"/>
                <a:hlinkClick r:id="rId10"/>
              </a:rPr>
              <a:t>alfredaa.reynolds@cms.k12.nc.us</a:t>
            </a:r>
            <a:endParaRPr sz="2000" b="0" i="0" u="none" strike="noStrike" cap="none">
              <a:solidFill>
                <a:srgbClr val="FF0000"/>
              </a:solidFill>
              <a:latin typeface="Avenir"/>
              <a:ea typeface="Avenir"/>
              <a:cs typeface="Avenir"/>
              <a:sym typeface="Avenir"/>
            </a:endParaRPr>
          </a:p>
          <a:p>
            <a:pPr marL="0" marR="0" lvl="0" indent="0" algn="l" rtl="0">
              <a:lnSpc>
                <a:spcPct val="100000"/>
              </a:lnSpc>
              <a:spcBef>
                <a:spcPts val="400"/>
              </a:spcBef>
              <a:spcAft>
                <a:spcPts val="0"/>
              </a:spcAft>
              <a:buClr>
                <a:schemeClr val="dk1"/>
              </a:buClr>
              <a:buSzPts val="1100"/>
              <a:buFont typeface="Arial"/>
              <a:buNone/>
            </a:pPr>
            <a:endParaRPr sz="2000" b="0" i="0" u="none" strike="noStrike" cap="none">
              <a:solidFill>
                <a:srgbClr val="FF0000"/>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8"/>
          <p:cNvSpPr txBox="1">
            <a:spLocks noGrp="1"/>
          </p:cNvSpPr>
          <p:nvPr>
            <p:ph type="title"/>
          </p:nvPr>
        </p:nvSpPr>
        <p:spPr>
          <a:xfrm>
            <a:off x="508000" y="222600"/>
            <a:ext cx="8152500" cy="391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200"/>
              <a:buFont typeface="Arial"/>
              <a:buNone/>
            </a:pPr>
            <a:r>
              <a:rPr lang="en-US" sz="2900">
                <a:solidFill>
                  <a:schemeClr val="dk1"/>
                </a:solidFill>
                <a:latin typeface="Arial"/>
                <a:ea typeface="Arial"/>
                <a:cs typeface="Arial"/>
                <a:sym typeface="Arial"/>
              </a:rPr>
              <a:t>Volunteer Opportunities</a:t>
            </a:r>
            <a:endParaRPr sz="2900">
              <a:solidFill>
                <a:schemeClr val="dk1"/>
              </a:solidFill>
              <a:latin typeface="Arial"/>
              <a:ea typeface="Arial"/>
              <a:cs typeface="Arial"/>
              <a:sym typeface="Arial"/>
            </a:endParaRPr>
          </a:p>
          <a:p>
            <a:pPr marL="0" lvl="0" indent="0" algn="l" rtl="0">
              <a:lnSpc>
                <a:spcPct val="100000"/>
              </a:lnSpc>
              <a:spcBef>
                <a:spcPts val="0"/>
              </a:spcBef>
              <a:spcAft>
                <a:spcPts val="0"/>
              </a:spcAft>
              <a:buClr>
                <a:srgbClr val="00B0F0"/>
              </a:buClr>
              <a:buSzPts val="2520"/>
              <a:buFont typeface="Montserrat"/>
              <a:buNone/>
            </a:pPr>
            <a:endParaRPr sz="2800">
              <a:solidFill>
                <a:srgbClr val="00AFD7"/>
              </a:solidFill>
            </a:endParaRPr>
          </a:p>
        </p:txBody>
      </p:sp>
      <p:sp>
        <p:nvSpPr>
          <p:cNvPr id="200" name="Google Shape;200;p28"/>
          <p:cNvSpPr txBox="1">
            <a:spLocks noGrp="1"/>
          </p:cNvSpPr>
          <p:nvPr>
            <p:ph type="sldNum" idx="12"/>
          </p:nvPr>
        </p:nvSpPr>
        <p:spPr>
          <a:xfrm>
            <a:off x="8580847" y="6325369"/>
            <a:ext cx="472800" cy="391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000000"/>
              </a:buClr>
              <a:buSzPts val="1300"/>
              <a:buFont typeface="Arial"/>
              <a:buNone/>
            </a:pPr>
            <a:fld id="{00000000-1234-1234-1234-123412341234}" type="slidenum">
              <a:rPr lang="en-US"/>
              <a:t>15</a:t>
            </a:fld>
            <a:endParaRPr/>
          </a:p>
        </p:txBody>
      </p:sp>
      <p:sp>
        <p:nvSpPr>
          <p:cNvPr id="201" name="Google Shape;201;p28"/>
          <p:cNvSpPr txBox="1"/>
          <p:nvPr/>
        </p:nvSpPr>
        <p:spPr>
          <a:xfrm>
            <a:off x="344475" y="119275"/>
            <a:ext cx="8709300" cy="6206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Avenir"/>
              <a:ea typeface="Avenir"/>
              <a:cs typeface="Avenir"/>
              <a:sym typeface="Avenir"/>
            </a:endParaRPr>
          </a:p>
          <a:p>
            <a:pPr marL="457200" marR="0" lvl="0" indent="-323850" algn="l" rtl="0">
              <a:lnSpc>
                <a:spcPct val="100000"/>
              </a:lnSpc>
              <a:spcBef>
                <a:spcPts val="0"/>
              </a:spcBef>
              <a:spcAft>
                <a:spcPts val="0"/>
              </a:spcAft>
              <a:buClr>
                <a:schemeClr val="dk1"/>
              </a:buClr>
              <a:buSzPts val="1500"/>
              <a:buFont typeface="Avenir"/>
              <a:buChar char="●"/>
            </a:pPr>
            <a:r>
              <a:rPr lang="en-US" sz="1500" b="0" i="0" u="none" strike="noStrike" cap="none">
                <a:solidFill>
                  <a:schemeClr val="dk1"/>
                </a:solidFill>
                <a:latin typeface="Avenir"/>
                <a:ea typeface="Avenir"/>
                <a:cs typeface="Avenir"/>
                <a:sym typeface="Avenir"/>
              </a:rPr>
              <a:t>Join parent leadership groups such as PTA, PTSA, PTSA, booster clubs, etc.</a:t>
            </a:r>
            <a:endParaRPr sz="1500" b="0" i="0" u="none" strike="noStrike" cap="none">
              <a:solidFill>
                <a:schemeClr val="dk1"/>
              </a:solidFill>
              <a:latin typeface="Avenir"/>
              <a:ea typeface="Avenir"/>
              <a:cs typeface="Avenir"/>
              <a:sym typeface="Avenir"/>
            </a:endParaRPr>
          </a:p>
          <a:p>
            <a:pPr marL="457200" marR="0" lvl="0" indent="-323850" algn="l" rtl="0">
              <a:lnSpc>
                <a:spcPct val="100000"/>
              </a:lnSpc>
              <a:spcBef>
                <a:spcPts val="0"/>
              </a:spcBef>
              <a:spcAft>
                <a:spcPts val="0"/>
              </a:spcAft>
              <a:buClr>
                <a:schemeClr val="dk1"/>
              </a:buClr>
              <a:buSzPts val="1500"/>
              <a:buFont typeface="Avenir"/>
              <a:buChar char="●"/>
            </a:pPr>
            <a:r>
              <a:rPr lang="en-US" sz="1500" b="0" i="0" u="none" strike="noStrike" cap="none">
                <a:solidFill>
                  <a:schemeClr val="dk1"/>
                </a:solidFill>
                <a:latin typeface="Avenir"/>
                <a:ea typeface="Avenir"/>
                <a:cs typeface="Avenir"/>
                <a:sym typeface="Avenir"/>
              </a:rPr>
              <a:t>Become a member of the School Improvement Team and/or attend meetings </a:t>
            </a:r>
            <a:endParaRPr sz="1500" b="0" i="0" u="none" strike="noStrike" cap="none">
              <a:solidFill>
                <a:schemeClr val="dk1"/>
              </a:solidFill>
              <a:latin typeface="Avenir"/>
              <a:ea typeface="Avenir"/>
              <a:cs typeface="Avenir"/>
              <a:sym typeface="Avenir"/>
            </a:endParaRPr>
          </a:p>
          <a:p>
            <a:pPr marL="457200" marR="0" lvl="0" indent="-323850" algn="l" rtl="0">
              <a:lnSpc>
                <a:spcPct val="100000"/>
              </a:lnSpc>
              <a:spcBef>
                <a:spcPts val="0"/>
              </a:spcBef>
              <a:spcAft>
                <a:spcPts val="0"/>
              </a:spcAft>
              <a:buClr>
                <a:schemeClr val="dk1"/>
              </a:buClr>
              <a:buSzPts val="1500"/>
              <a:buFont typeface="Avenir"/>
              <a:buChar char="●"/>
            </a:pPr>
            <a:r>
              <a:rPr lang="en-US" sz="1500" b="0" i="0" u="none" strike="noStrike" cap="none">
                <a:solidFill>
                  <a:schemeClr val="dk1"/>
                </a:solidFill>
                <a:latin typeface="Avenir"/>
                <a:ea typeface="Avenir"/>
                <a:cs typeface="Avenir"/>
                <a:sym typeface="Avenir"/>
              </a:rPr>
              <a:t>Volunteer to contact other parents/families regarding important school information  </a:t>
            </a:r>
            <a:endParaRPr sz="1500" b="0" i="0" u="none" strike="noStrike" cap="none">
              <a:solidFill>
                <a:schemeClr val="dk1"/>
              </a:solidFill>
              <a:highlight>
                <a:srgbClr val="FFFF00"/>
              </a:highlight>
              <a:latin typeface="Avenir"/>
              <a:ea typeface="Avenir"/>
              <a:cs typeface="Avenir"/>
              <a:sym typeface="Avenir"/>
            </a:endParaRPr>
          </a:p>
          <a:p>
            <a:pPr marL="457200" marR="0" lvl="0" indent="-323850" algn="l" rtl="0">
              <a:lnSpc>
                <a:spcPct val="100000"/>
              </a:lnSpc>
              <a:spcBef>
                <a:spcPts val="0"/>
              </a:spcBef>
              <a:spcAft>
                <a:spcPts val="0"/>
              </a:spcAft>
              <a:buClr>
                <a:schemeClr val="dk1"/>
              </a:buClr>
              <a:buSzPts val="1500"/>
              <a:buFont typeface="Avenir"/>
              <a:buChar char="●"/>
            </a:pPr>
            <a:r>
              <a:rPr lang="en-US" sz="1500" b="0" i="0" u="none" strike="noStrike" cap="none">
                <a:solidFill>
                  <a:schemeClr val="dk1"/>
                </a:solidFill>
                <a:latin typeface="Avenir"/>
                <a:ea typeface="Avenir"/>
                <a:cs typeface="Avenir"/>
                <a:sym typeface="Avenir"/>
              </a:rPr>
              <a:t>Attend academic events occurring at your child’s school </a:t>
            </a:r>
            <a:endParaRPr sz="1500" b="0" i="0" u="none" strike="noStrike" cap="none">
              <a:solidFill>
                <a:schemeClr val="dk1"/>
              </a:solidFill>
              <a:latin typeface="Avenir"/>
              <a:ea typeface="Avenir"/>
              <a:cs typeface="Avenir"/>
              <a:sym typeface="Avenir"/>
            </a:endParaRPr>
          </a:p>
          <a:p>
            <a:pPr marL="457200" marR="0" lvl="0" indent="-323850" algn="l" rtl="0">
              <a:lnSpc>
                <a:spcPct val="100000"/>
              </a:lnSpc>
              <a:spcBef>
                <a:spcPts val="0"/>
              </a:spcBef>
              <a:spcAft>
                <a:spcPts val="0"/>
              </a:spcAft>
              <a:buClr>
                <a:schemeClr val="dk1"/>
              </a:buClr>
              <a:buSzPts val="1500"/>
              <a:buFont typeface="Avenir"/>
              <a:buChar char="●"/>
            </a:pPr>
            <a:r>
              <a:rPr lang="en-US" sz="1500" b="0" i="0" u="none" strike="noStrike" cap="none">
                <a:solidFill>
                  <a:schemeClr val="dk1"/>
                </a:solidFill>
                <a:latin typeface="Avenir"/>
                <a:ea typeface="Avenir"/>
                <a:cs typeface="Avenir"/>
                <a:sym typeface="Avenir"/>
              </a:rPr>
              <a:t>Participate in opportunities that support school activities</a:t>
            </a:r>
            <a:endParaRPr sz="1500" b="0" i="0" u="none" strike="noStrike" cap="none">
              <a:solidFill>
                <a:schemeClr val="dk1"/>
              </a:solidFill>
              <a:latin typeface="Avenir"/>
              <a:ea typeface="Avenir"/>
              <a:cs typeface="Avenir"/>
              <a:sym typeface="Avenir"/>
            </a:endParaRPr>
          </a:p>
          <a:p>
            <a:pPr marL="457200" marR="0" lvl="0" indent="-323850" algn="l" rtl="0">
              <a:lnSpc>
                <a:spcPct val="100000"/>
              </a:lnSpc>
              <a:spcBef>
                <a:spcPts val="0"/>
              </a:spcBef>
              <a:spcAft>
                <a:spcPts val="0"/>
              </a:spcAft>
              <a:buClr>
                <a:schemeClr val="dk1"/>
              </a:buClr>
              <a:buSzPts val="1500"/>
              <a:buFont typeface="Avenir"/>
              <a:buChar char="●"/>
            </a:pPr>
            <a:r>
              <a:rPr lang="en-US" sz="1500" b="0" i="0" u="none" strike="noStrike" cap="none">
                <a:solidFill>
                  <a:schemeClr val="dk1"/>
                </a:solidFill>
                <a:latin typeface="Avenir"/>
                <a:ea typeface="Avenir"/>
                <a:cs typeface="Avenir"/>
                <a:sym typeface="Avenir"/>
              </a:rPr>
              <a:t>Support Teacher appreciation activities</a:t>
            </a:r>
            <a:endParaRPr sz="1500" b="0" i="0" u="none" strike="noStrike" cap="none">
              <a:solidFill>
                <a:schemeClr val="dk1"/>
              </a:solidFill>
              <a:latin typeface="Avenir"/>
              <a:ea typeface="Avenir"/>
              <a:cs typeface="Avenir"/>
              <a:sym typeface="Avenir"/>
            </a:endParaRPr>
          </a:p>
          <a:p>
            <a:pPr marL="457200" marR="0" lvl="0" indent="-323850" algn="l" rtl="0">
              <a:lnSpc>
                <a:spcPct val="100000"/>
              </a:lnSpc>
              <a:spcBef>
                <a:spcPts val="0"/>
              </a:spcBef>
              <a:spcAft>
                <a:spcPts val="0"/>
              </a:spcAft>
              <a:buClr>
                <a:schemeClr val="dk1"/>
              </a:buClr>
              <a:buSzPts val="1500"/>
              <a:buFont typeface="Avenir"/>
              <a:buChar char="●"/>
            </a:pPr>
            <a:r>
              <a:rPr lang="en-US" sz="1500" b="0" i="0" u="none" strike="noStrike" cap="none">
                <a:solidFill>
                  <a:schemeClr val="dk1"/>
                </a:solidFill>
                <a:latin typeface="Avenir"/>
                <a:ea typeface="Avenir"/>
                <a:cs typeface="Avenir"/>
                <a:sym typeface="Avenir"/>
              </a:rPr>
              <a:t>Assist with class parties </a:t>
            </a:r>
            <a:endParaRPr sz="1500" b="0" i="0" u="none" strike="noStrike" cap="none">
              <a:solidFill>
                <a:schemeClr val="dk1"/>
              </a:solidFill>
              <a:latin typeface="Avenir"/>
              <a:ea typeface="Avenir"/>
              <a:cs typeface="Avenir"/>
              <a:sym typeface="Avenir"/>
            </a:endParaRPr>
          </a:p>
          <a:p>
            <a:pPr marL="457200" marR="0" lvl="0" indent="-323850" algn="l" rtl="0">
              <a:lnSpc>
                <a:spcPct val="100000"/>
              </a:lnSpc>
              <a:spcBef>
                <a:spcPts val="0"/>
              </a:spcBef>
              <a:spcAft>
                <a:spcPts val="0"/>
              </a:spcAft>
              <a:buClr>
                <a:schemeClr val="dk1"/>
              </a:buClr>
              <a:buSzPts val="1500"/>
              <a:buFont typeface="Avenir"/>
              <a:buChar char="●"/>
            </a:pPr>
            <a:r>
              <a:rPr lang="en-US" sz="1500" b="0" i="0" u="none" strike="noStrike" cap="none">
                <a:solidFill>
                  <a:schemeClr val="dk1"/>
                </a:solidFill>
                <a:latin typeface="Avenir"/>
                <a:ea typeface="Avenir"/>
                <a:cs typeface="Avenir"/>
                <a:sym typeface="Avenir"/>
              </a:rPr>
              <a:t>Attend parent conferences</a:t>
            </a:r>
            <a:endParaRPr sz="1500" b="0" i="0" u="none" strike="noStrike" cap="none">
              <a:solidFill>
                <a:schemeClr val="dk1"/>
              </a:solidFill>
              <a:latin typeface="Avenir"/>
              <a:ea typeface="Avenir"/>
              <a:cs typeface="Avenir"/>
              <a:sym typeface="Avenir"/>
            </a:endParaRPr>
          </a:p>
          <a:p>
            <a:pPr marL="457200" marR="0" lvl="0" indent="-323850" algn="l" rtl="0">
              <a:lnSpc>
                <a:spcPct val="100000"/>
              </a:lnSpc>
              <a:spcBef>
                <a:spcPts val="0"/>
              </a:spcBef>
              <a:spcAft>
                <a:spcPts val="0"/>
              </a:spcAft>
              <a:buClr>
                <a:schemeClr val="dk1"/>
              </a:buClr>
              <a:buSzPts val="1500"/>
              <a:buFont typeface="Avenir"/>
              <a:buChar char="●"/>
            </a:pPr>
            <a:r>
              <a:rPr lang="en-US" sz="1500" b="0" i="0" u="none" strike="noStrike" cap="none">
                <a:solidFill>
                  <a:schemeClr val="dk1"/>
                </a:solidFill>
                <a:latin typeface="Avenir"/>
                <a:ea typeface="Avenir"/>
                <a:cs typeface="Avenir"/>
                <a:sym typeface="Avenir"/>
              </a:rPr>
              <a:t>Tutor students</a:t>
            </a:r>
            <a:endParaRPr sz="1500" b="0" i="0" u="none" strike="noStrike" cap="none">
              <a:solidFill>
                <a:schemeClr val="dk1"/>
              </a:solidFill>
              <a:latin typeface="Avenir"/>
              <a:ea typeface="Avenir"/>
              <a:cs typeface="Avenir"/>
              <a:sym typeface="Avenir"/>
            </a:endParaRPr>
          </a:p>
          <a:p>
            <a:pPr marL="342900" marR="0" lvl="0" indent="-311150" algn="l" rtl="0">
              <a:lnSpc>
                <a:spcPct val="100000"/>
              </a:lnSpc>
              <a:spcBef>
                <a:spcPts val="400"/>
              </a:spcBef>
              <a:spcAft>
                <a:spcPts val="0"/>
              </a:spcAft>
              <a:buClr>
                <a:srgbClr val="FF0000"/>
              </a:buClr>
              <a:buSzPts val="1500"/>
              <a:buFont typeface="Avenir"/>
              <a:buChar char="•"/>
            </a:pPr>
            <a:r>
              <a:rPr lang="en-US" sz="1500" b="0" i="0" u="none" strike="noStrike" cap="none">
                <a:solidFill>
                  <a:schemeClr val="dk1"/>
                </a:solidFill>
                <a:latin typeface="Avenir"/>
                <a:ea typeface="Avenir"/>
                <a:cs typeface="Avenir"/>
                <a:sym typeface="Avenir"/>
              </a:rPr>
              <a:t>Please call 980-343-6070 or email </a:t>
            </a:r>
            <a:r>
              <a:rPr lang="en-US" sz="1500" b="0" i="0" u="sng" strike="noStrike" cap="none">
                <a:solidFill>
                  <a:schemeClr val="hlink"/>
                </a:solidFill>
                <a:latin typeface="Avenir"/>
                <a:ea typeface="Avenir"/>
                <a:cs typeface="Avenir"/>
                <a:sym typeface="Avenir"/>
                <a:hlinkClick r:id="rId3"/>
              </a:rPr>
              <a:t>lashondam.alexander@cms.k12.nc.us</a:t>
            </a:r>
            <a:r>
              <a:rPr lang="en-US" sz="1500" b="0" i="0" u="none" strike="noStrike" cap="none">
                <a:solidFill>
                  <a:srgbClr val="FF0000"/>
                </a:solidFill>
                <a:latin typeface="Avenir"/>
                <a:ea typeface="Avenir"/>
                <a:cs typeface="Avenir"/>
                <a:sym typeface="Avenir"/>
              </a:rPr>
              <a:t> </a:t>
            </a:r>
            <a:r>
              <a:rPr lang="en-US" sz="1500" b="0" i="0" u="none" strike="noStrike" cap="none">
                <a:solidFill>
                  <a:schemeClr val="dk1"/>
                </a:solidFill>
                <a:latin typeface="Avenir"/>
                <a:ea typeface="Avenir"/>
                <a:cs typeface="Avenir"/>
                <a:sym typeface="Avenir"/>
              </a:rPr>
              <a:t>to- learn about volunteer opportunities</a:t>
            </a:r>
            <a:endParaRPr sz="2000" b="0" i="0" u="none" strike="noStrike" cap="none">
              <a:solidFill>
                <a:srgbClr val="535758"/>
              </a:solidFill>
              <a:latin typeface="Avenir"/>
              <a:ea typeface="Avenir"/>
              <a:cs typeface="Avenir"/>
              <a:sym typeface="Avenir"/>
            </a:endParaRPr>
          </a:p>
          <a:p>
            <a:pPr marL="0" marR="0" lvl="0" indent="0" algn="ctr" rtl="0">
              <a:lnSpc>
                <a:spcPct val="100000"/>
              </a:lnSpc>
              <a:spcBef>
                <a:spcPts val="0"/>
              </a:spcBef>
              <a:spcAft>
                <a:spcPts val="0"/>
              </a:spcAft>
              <a:buClr>
                <a:schemeClr val="dk1"/>
              </a:buClr>
              <a:buSzPts val="1100"/>
              <a:buFont typeface="Arial"/>
              <a:buNone/>
            </a:pPr>
            <a:r>
              <a:rPr lang="en-US" sz="1600" b="1" i="0" u="none" strike="noStrike" cap="none">
                <a:solidFill>
                  <a:srgbClr val="000000"/>
                </a:solidFill>
                <a:latin typeface="Arial"/>
                <a:ea typeface="Arial"/>
                <a:cs typeface="Arial"/>
                <a:sym typeface="Arial"/>
              </a:rPr>
              <a:t>Oportunidades de voluntariado</a:t>
            </a:r>
            <a:endParaRPr sz="1600" b="1"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Únase a grupos de liderazgo de padres como PTA, PTSA, PTSA, clubes de refuerzo, etc.</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Conviértase en miembro del Equipo de mejora escolar y/o asista a reuniones</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Ofrézcase como voluntario para comunicarse con otros padres/familias con respecto a información escolar importante</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Asista a eventos académicos que se realicen en la escuela de su hijo</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Participe en oportunidades que respalden las actividades escolares</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Apoye las actividades de reconocimiento a los maestros</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Ayude con las fiestas de la clase</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Asista a las conferencias de padres</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Brinde tutoría a los estudiantes</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Llame al 980-343-6070 o envíe un correo electrónico a </a:t>
            </a:r>
            <a:r>
              <a:rPr lang="en-US" sz="1400" b="0" i="0" u="sng" strike="noStrike" cap="none">
                <a:solidFill>
                  <a:schemeClr val="hlink"/>
                </a:solidFill>
                <a:latin typeface="Arial"/>
                <a:ea typeface="Arial"/>
                <a:cs typeface="Arial"/>
                <a:sym typeface="Arial"/>
                <a:hlinkClick r:id="rId3"/>
              </a:rPr>
              <a:t>lashondam.alexander@cms.k12.nc.us</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 para obtener información sobre las oportunidades de voluntariado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9"/>
          <p:cNvSpPr txBox="1"/>
          <p:nvPr/>
        </p:nvSpPr>
        <p:spPr>
          <a:xfrm>
            <a:off x="177750" y="742750"/>
            <a:ext cx="8952000" cy="543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2000" b="0" i="0" u="none" strike="noStrike" cap="none">
              <a:solidFill>
                <a:schemeClr val="dk1"/>
              </a:solidFill>
              <a:latin typeface="Avenir"/>
              <a:ea typeface="Avenir"/>
              <a:cs typeface="Avenir"/>
              <a:sym typeface="Avenir"/>
            </a:endParaRPr>
          </a:p>
          <a:p>
            <a:pPr marL="457200" marR="0" lvl="0" indent="-361950" algn="l" rtl="0">
              <a:lnSpc>
                <a:spcPct val="100000"/>
              </a:lnSpc>
              <a:spcBef>
                <a:spcPts val="0"/>
              </a:spcBef>
              <a:spcAft>
                <a:spcPts val="0"/>
              </a:spcAft>
              <a:buClr>
                <a:schemeClr val="dk1"/>
              </a:buClr>
              <a:buSzPts val="2100"/>
              <a:buFont typeface="Avenir"/>
              <a:buChar char="●"/>
            </a:pPr>
            <a:r>
              <a:rPr lang="en-US" sz="2100" b="0" i="0" u="none" strike="noStrike" cap="none">
                <a:solidFill>
                  <a:schemeClr val="dk1"/>
                </a:solidFill>
                <a:latin typeface="Avenir"/>
                <a:ea typeface="Avenir"/>
                <a:cs typeface="Avenir"/>
                <a:sym typeface="Avenir"/>
              </a:rPr>
              <a:t>Title I parents and families have the right to request the qualifications of their child’s teachers.  The “Parent Right to Know” letter is linked to the school’s website and contains the form to request the teacher’s qualifications</a:t>
            </a:r>
            <a:endParaRPr sz="2100" b="0" i="0" u="none" strike="noStrike" cap="none">
              <a:solidFill>
                <a:schemeClr val="dk1"/>
              </a:solidFill>
              <a:latin typeface="Avenir"/>
              <a:ea typeface="Avenir"/>
              <a:cs typeface="Avenir"/>
              <a:sym typeface="Avenir"/>
            </a:endParaRPr>
          </a:p>
          <a:p>
            <a:pPr marL="457200" marR="0" lvl="0" indent="-361950" algn="l" rtl="0">
              <a:lnSpc>
                <a:spcPct val="100000"/>
              </a:lnSpc>
              <a:spcBef>
                <a:spcPts val="0"/>
              </a:spcBef>
              <a:spcAft>
                <a:spcPts val="0"/>
              </a:spcAft>
              <a:buClr>
                <a:schemeClr val="dk1"/>
              </a:buClr>
              <a:buSzPts val="2100"/>
              <a:buFont typeface="Avenir"/>
              <a:buChar char="●"/>
            </a:pPr>
            <a:r>
              <a:rPr lang="en-US" sz="2100" b="0" i="0" u="sng" strike="noStrike" cap="none">
                <a:solidFill>
                  <a:schemeClr val="hlink"/>
                </a:solidFill>
                <a:latin typeface="Avenir"/>
                <a:ea typeface="Avenir"/>
                <a:cs typeface="Avenir"/>
                <a:sym typeface="Avenir"/>
                <a:hlinkClick r:id="rId3"/>
              </a:rPr>
              <a:t>Wilson STEM Academy Website</a:t>
            </a:r>
            <a:endParaRPr sz="2100" b="0" i="0" u="none" strike="noStrike" cap="none">
              <a:solidFill>
                <a:srgbClr val="FF0000"/>
              </a:solidFill>
              <a:latin typeface="Avenir"/>
              <a:ea typeface="Avenir"/>
              <a:cs typeface="Avenir"/>
              <a:sym typeface="Avenir"/>
            </a:endParaRPr>
          </a:p>
          <a:p>
            <a:pPr marL="457200" marR="0" lvl="0" indent="-361950" algn="l" rtl="0">
              <a:lnSpc>
                <a:spcPct val="100000"/>
              </a:lnSpc>
              <a:spcBef>
                <a:spcPts val="0"/>
              </a:spcBef>
              <a:spcAft>
                <a:spcPts val="0"/>
              </a:spcAft>
              <a:buClr>
                <a:schemeClr val="dk1"/>
              </a:buClr>
              <a:buSzPts val="2100"/>
              <a:buFont typeface="Avenir"/>
              <a:buChar char="●"/>
            </a:pPr>
            <a:r>
              <a:rPr lang="en-US" sz="2100" b="0" i="0" u="none" strike="noStrike" cap="none">
                <a:solidFill>
                  <a:schemeClr val="dk1"/>
                </a:solidFill>
                <a:latin typeface="Avenir"/>
                <a:ea typeface="Avenir"/>
                <a:cs typeface="Avenir"/>
                <a:sym typeface="Avenir"/>
              </a:rPr>
              <a:t>Requests should be completed by the school within 30 days. </a:t>
            </a:r>
            <a:endParaRPr sz="2500" b="0" i="0" u="none" strike="noStrike" cap="none">
              <a:solidFill>
                <a:srgbClr val="FF0000"/>
              </a:solidFill>
              <a:latin typeface="Avenir"/>
              <a:ea typeface="Avenir"/>
              <a:cs typeface="Avenir"/>
              <a:sym typeface="Avenir"/>
            </a:endParaRPr>
          </a:p>
          <a:p>
            <a:pPr marL="342900" marR="0" lvl="0" indent="-342900" algn="l" rtl="0">
              <a:lnSpc>
                <a:spcPct val="100000"/>
              </a:lnSpc>
              <a:spcBef>
                <a:spcPts val="44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en-US" sz="2100" b="1" i="0" u="none" strike="noStrike" cap="none">
                <a:solidFill>
                  <a:srgbClr val="000000"/>
                </a:solidFill>
                <a:latin typeface="Arial"/>
                <a:ea typeface="Arial"/>
                <a:cs typeface="Arial"/>
                <a:sym typeface="Arial"/>
              </a:rPr>
              <a:t>¿Cómo solicito las cualificaciones de los maestros de mi hijo?</a:t>
            </a:r>
            <a:endParaRPr sz="2100" b="1" i="0" u="none" strike="noStrike" cap="none">
              <a:solidFill>
                <a:srgbClr val="000000"/>
              </a:solidFill>
              <a:latin typeface="Arial"/>
              <a:ea typeface="Arial"/>
              <a:cs typeface="Arial"/>
              <a:sym typeface="Arial"/>
            </a:endParaRPr>
          </a:p>
          <a:p>
            <a:pPr marL="457200" marR="0" lvl="0" indent="-3556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Los padres y las familias de los estudiantes del Título I tienen derecho a solicitar las cualificaciones de los maestros de sus hijos. La carta “El derecho de los padres a saber” está vinculada al sitio web de la escuela y contiene el formulario para solicitar las cualificaciones de los maestros.</a:t>
            </a:r>
            <a:endParaRPr sz="2000" b="0" i="0" u="none" strike="noStrike" cap="none">
              <a:solidFill>
                <a:srgbClr val="000000"/>
              </a:solidFill>
              <a:latin typeface="Arial"/>
              <a:ea typeface="Arial"/>
              <a:cs typeface="Arial"/>
              <a:sym typeface="Arial"/>
            </a:endParaRPr>
          </a:p>
          <a:p>
            <a:pPr marL="457200" marR="0" lvl="0" indent="-3556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Sitio web de Wilson STEM Academy</a:t>
            </a:r>
            <a:endParaRPr sz="2000" b="0" i="0" u="none" strike="noStrike" cap="none">
              <a:solidFill>
                <a:srgbClr val="000000"/>
              </a:solidFill>
              <a:latin typeface="Arial"/>
              <a:ea typeface="Arial"/>
              <a:cs typeface="Arial"/>
              <a:sym typeface="Arial"/>
            </a:endParaRPr>
          </a:p>
          <a:p>
            <a:pPr marL="457200" marR="0" lvl="0" indent="-3556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La escuela debe completar las solicitudes en un plazo de 30 días.</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08" name="Google Shape;208;p29"/>
          <p:cNvSpPr txBox="1">
            <a:spLocks noGrp="1"/>
          </p:cNvSpPr>
          <p:nvPr>
            <p:ph type="title"/>
          </p:nvPr>
        </p:nvSpPr>
        <p:spPr>
          <a:xfrm>
            <a:off x="469900" y="194725"/>
            <a:ext cx="8565300" cy="655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200"/>
              <a:buFont typeface="Arial"/>
              <a:buNone/>
            </a:pPr>
            <a:r>
              <a:rPr lang="en-US" sz="2740">
                <a:solidFill>
                  <a:schemeClr val="dk1"/>
                </a:solidFill>
                <a:latin typeface="Arial"/>
                <a:ea typeface="Arial"/>
                <a:cs typeface="Arial"/>
                <a:sym typeface="Arial"/>
              </a:rPr>
              <a:t>How do I request the qualifications of my child’s teachers?</a:t>
            </a:r>
            <a:endParaRPr sz="2650">
              <a:solidFill>
                <a:srgbClr val="00AFD7"/>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0"/>
          <p:cNvSpPr/>
          <p:nvPr/>
        </p:nvSpPr>
        <p:spPr>
          <a:xfrm>
            <a:off x="142050" y="1045525"/>
            <a:ext cx="8875800" cy="46125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venir"/>
              <a:buChar char="•"/>
            </a:pPr>
            <a:r>
              <a:rPr lang="en-US" sz="2000" b="0" i="0" u="none" strike="noStrike" cap="none">
                <a:solidFill>
                  <a:schemeClr val="dk1"/>
                </a:solidFill>
                <a:latin typeface="Avenir"/>
                <a:ea typeface="Avenir"/>
                <a:cs typeface="Avenir"/>
                <a:sym typeface="Avenir"/>
              </a:rPr>
              <a:t>Being Highly Qualified in NC means you have successfully passed the licensure exams required or received alternate licensure in a way set out by NC law. </a:t>
            </a:r>
            <a:endParaRPr sz="3000" b="0" i="0" u="none" strike="noStrike" cap="none">
              <a:solidFill>
                <a:schemeClr val="dk1"/>
              </a:solidFill>
              <a:latin typeface="Avenir"/>
              <a:ea typeface="Avenir"/>
              <a:cs typeface="Avenir"/>
              <a:sym typeface="Avenir"/>
            </a:endParaRPr>
          </a:p>
          <a:p>
            <a:pPr marL="342900" marR="0" lvl="0" indent="-342900" algn="l" rtl="0">
              <a:lnSpc>
                <a:spcPct val="100000"/>
              </a:lnSpc>
              <a:spcBef>
                <a:spcPts val="400"/>
              </a:spcBef>
              <a:spcAft>
                <a:spcPts val="0"/>
              </a:spcAft>
              <a:buClr>
                <a:schemeClr val="dk1"/>
              </a:buClr>
              <a:buSzPts val="2000"/>
              <a:buFont typeface="Avenir"/>
              <a:buChar char="•"/>
            </a:pPr>
            <a:r>
              <a:rPr lang="en-US" sz="2000" b="0" i="0" u="none" strike="noStrike" cap="none">
                <a:solidFill>
                  <a:schemeClr val="dk1"/>
                </a:solidFill>
                <a:latin typeface="Avenir"/>
                <a:ea typeface="Avenir"/>
                <a:cs typeface="Avenir"/>
                <a:sym typeface="Avenir"/>
              </a:rPr>
              <a:t>Parents and families are notified if teachers do not meet ESSA’s requirements for Highly-Qualified </a:t>
            </a:r>
            <a:endParaRPr sz="3000" b="0" i="0" u="none" strike="noStrike" cap="none">
              <a:solidFill>
                <a:schemeClr val="dk1"/>
              </a:solidFill>
              <a:latin typeface="Avenir"/>
              <a:ea typeface="Avenir"/>
              <a:cs typeface="Avenir"/>
              <a:sym typeface="Avenir"/>
            </a:endParaRPr>
          </a:p>
          <a:p>
            <a:pPr marL="342900" marR="0" lvl="0" indent="-342900" algn="l" rtl="0">
              <a:lnSpc>
                <a:spcPct val="100000"/>
              </a:lnSpc>
              <a:spcBef>
                <a:spcPts val="400"/>
              </a:spcBef>
              <a:spcAft>
                <a:spcPts val="0"/>
              </a:spcAft>
              <a:buClr>
                <a:schemeClr val="dk1"/>
              </a:buClr>
              <a:buSzPts val="2000"/>
              <a:buFont typeface="Avenir"/>
              <a:buChar char="•"/>
            </a:pPr>
            <a:r>
              <a:rPr lang="en-US" sz="2000" b="0" i="0" u="none" strike="noStrike" cap="none">
                <a:solidFill>
                  <a:schemeClr val="dk1"/>
                </a:solidFill>
                <a:latin typeface="Avenir"/>
                <a:ea typeface="Avenir"/>
                <a:cs typeface="Avenir"/>
                <a:sym typeface="Avenir"/>
              </a:rPr>
              <a:t>Parents may request information on teacher qualifications in writing</a:t>
            </a:r>
            <a:endParaRPr sz="2000" b="0" i="0" u="none" strike="noStrike" cap="none">
              <a:solidFill>
                <a:schemeClr val="dk1"/>
              </a:solidFill>
              <a:latin typeface="Avenir"/>
              <a:ea typeface="Avenir"/>
              <a:cs typeface="Avenir"/>
              <a:sym typeface="Avenir"/>
            </a:endParaRPr>
          </a:p>
          <a:p>
            <a:pPr marL="0" marR="0" lvl="0" indent="0" algn="ctr" rtl="0">
              <a:lnSpc>
                <a:spcPct val="100000"/>
              </a:lnSpc>
              <a:spcBef>
                <a:spcPts val="40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¿Cómo se me notificará si mi hijo recibe clases de un maestro que no está altamente calificado?</a:t>
            </a:r>
            <a:endParaRPr sz="2000" b="1" i="0" u="none" strike="noStrike" cap="none">
              <a:solidFill>
                <a:schemeClr val="dk1"/>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900"/>
              <a:buFont typeface="Arial"/>
              <a:buNone/>
            </a:pPr>
            <a:r>
              <a:rPr lang="en-US" sz="1900" b="0" i="0" u="none" strike="noStrike" cap="none">
                <a:solidFill>
                  <a:schemeClr val="dk1"/>
                </a:solidFill>
                <a:latin typeface="Avenir"/>
                <a:ea typeface="Avenir"/>
                <a:cs typeface="Avenir"/>
                <a:sym typeface="Avenir"/>
              </a:rPr>
              <a:t>Ser altamente calificado en Carolina del Norte significa que usted ha aprobado con éxito los exámenes de licencia requeridos o ha recibido una licencia alternativa de la manera establecida por la ley de Carolina del Norte.</a:t>
            </a:r>
            <a:endParaRPr sz="1900" b="0" i="0" u="none" strike="noStrike" cap="none">
              <a:solidFill>
                <a:schemeClr val="dk1"/>
              </a:solidFill>
              <a:latin typeface="Avenir"/>
              <a:ea typeface="Avenir"/>
              <a:cs typeface="Avenir"/>
              <a:sym typeface="Avenir"/>
            </a:endParaRPr>
          </a:p>
          <a:p>
            <a:pPr marL="0" marR="0" lvl="0" indent="0" algn="l" rtl="0">
              <a:lnSpc>
                <a:spcPct val="100000"/>
              </a:lnSpc>
              <a:spcBef>
                <a:spcPts val="400"/>
              </a:spcBef>
              <a:spcAft>
                <a:spcPts val="0"/>
              </a:spcAft>
              <a:buClr>
                <a:srgbClr val="000000"/>
              </a:buClr>
              <a:buSzPts val="1900"/>
              <a:buFont typeface="Arial"/>
              <a:buNone/>
            </a:pPr>
            <a:r>
              <a:rPr lang="en-US" sz="1900" b="0" i="0" u="none" strike="noStrike" cap="none">
                <a:solidFill>
                  <a:schemeClr val="dk1"/>
                </a:solidFill>
                <a:latin typeface="Avenir"/>
                <a:ea typeface="Avenir"/>
                <a:cs typeface="Avenir"/>
                <a:sym typeface="Avenir"/>
              </a:rPr>
              <a:t>Se notifica a los padres y a las familias si los maestros no cumplen con los requisitos de ESSA para ser altamente calificados.</a:t>
            </a:r>
            <a:endParaRPr sz="1900" b="0" i="0" u="none" strike="noStrike" cap="none">
              <a:solidFill>
                <a:schemeClr val="dk1"/>
              </a:solidFill>
              <a:latin typeface="Avenir"/>
              <a:ea typeface="Avenir"/>
              <a:cs typeface="Avenir"/>
              <a:sym typeface="Avenir"/>
            </a:endParaRPr>
          </a:p>
          <a:p>
            <a:pPr marL="0" marR="0" lvl="0" indent="0" algn="l" rtl="0">
              <a:lnSpc>
                <a:spcPct val="100000"/>
              </a:lnSpc>
              <a:spcBef>
                <a:spcPts val="400"/>
              </a:spcBef>
              <a:spcAft>
                <a:spcPts val="0"/>
              </a:spcAft>
              <a:buClr>
                <a:srgbClr val="000000"/>
              </a:buClr>
              <a:buSzPts val="1900"/>
              <a:buFont typeface="Arial"/>
              <a:buNone/>
            </a:pPr>
            <a:r>
              <a:rPr lang="en-US" sz="1900" b="0" i="0" u="none" strike="noStrike" cap="none">
                <a:solidFill>
                  <a:schemeClr val="dk1"/>
                </a:solidFill>
                <a:latin typeface="Avenir"/>
                <a:ea typeface="Avenir"/>
                <a:cs typeface="Avenir"/>
                <a:sym typeface="Avenir"/>
              </a:rPr>
              <a:t>Los padres pueden solicitar información sobre las calificaciones de los maestros por escrito.</a:t>
            </a:r>
            <a:endParaRPr sz="1900" b="0" i="0" u="none" strike="noStrike" cap="none">
              <a:solidFill>
                <a:schemeClr val="dk1"/>
              </a:solidFill>
              <a:latin typeface="Avenir"/>
              <a:ea typeface="Avenir"/>
              <a:cs typeface="Avenir"/>
              <a:sym typeface="Avenir"/>
            </a:endParaRPr>
          </a:p>
          <a:p>
            <a:pPr marL="0" marR="0" lvl="0" indent="0" algn="l" rtl="0">
              <a:lnSpc>
                <a:spcPct val="100000"/>
              </a:lnSpc>
              <a:spcBef>
                <a:spcPts val="400"/>
              </a:spcBef>
              <a:spcAft>
                <a:spcPts val="0"/>
              </a:spcAft>
              <a:buClr>
                <a:srgbClr val="000000"/>
              </a:buClr>
              <a:buSzPts val="2000"/>
              <a:buFont typeface="Arial"/>
              <a:buNone/>
            </a:pPr>
            <a:endParaRPr sz="2000" b="0" i="0" u="none" strike="noStrike" cap="none">
              <a:solidFill>
                <a:schemeClr val="dk1"/>
              </a:solidFill>
              <a:latin typeface="Avenir"/>
              <a:ea typeface="Avenir"/>
              <a:cs typeface="Avenir"/>
              <a:sym typeface="Avenir"/>
            </a:endParaRPr>
          </a:p>
        </p:txBody>
      </p:sp>
      <p:sp>
        <p:nvSpPr>
          <p:cNvPr id="214" name="Google Shape;214;p30"/>
          <p:cNvSpPr txBox="1">
            <a:spLocks noGrp="1"/>
          </p:cNvSpPr>
          <p:nvPr>
            <p:ph type="title"/>
          </p:nvPr>
        </p:nvSpPr>
        <p:spPr>
          <a:xfrm>
            <a:off x="457200" y="194725"/>
            <a:ext cx="8245500" cy="8508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26984"/>
              <a:buFont typeface="Arial"/>
              <a:buNone/>
            </a:pPr>
            <a:r>
              <a:rPr lang="en-US" sz="2800">
                <a:solidFill>
                  <a:schemeClr val="dk1"/>
                </a:solidFill>
                <a:latin typeface="Arial"/>
                <a:ea typeface="Arial"/>
                <a:cs typeface="Arial"/>
                <a:sym typeface="Arial"/>
              </a:rPr>
              <a:t>How will I be notified if my child is taught by a teacher who is not Highly-Qualified?</a:t>
            </a:r>
            <a:endParaRPr sz="2800">
              <a:solidFill>
                <a:srgbClr val="00AFD7"/>
              </a:solidFill>
              <a:latin typeface="Arial"/>
              <a:ea typeface="Arial"/>
              <a:cs typeface="Arial"/>
              <a:sym typeface="Arial"/>
            </a:endParaRPr>
          </a:p>
        </p:txBody>
      </p:sp>
      <p:sp>
        <p:nvSpPr>
          <p:cNvPr id="215" name="Google Shape;215;p30"/>
          <p:cNvSpPr txBox="1">
            <a:spLocks noGrp="1"/>
          </p:cNvSpPr>
          <p:nvPr>
            <p:ph type="sldNum" idx="12"/>
          </p:nvPr>
        </p:nvSpPr>
        <p:spPr>
          <a:xfrm>
            <a:off x="8580847" y="6325369"/>
            <a:ext cx="472800" cy="391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000000"/>
              </a:buClr>
              <a:buSzPts val="1300"/>
              <a:buFont typeface="Arial"/>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1"/>
          <p:cNvSpPr txBox="1"/>
          <p:nvPr/>
        </p:nvSpPr>
        <p:spPr>
          <a:xfrm>
            <a:off x="538950" y="0"/>
            <a:ext cx="8367000" cy="656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300"/>
              <a:buFont typeface="Arial"/>
              <a:buNone/>
            </a:pPr>
            <a:r>
              <a:rPr lang="en-US" sz="3300" b="1" i="0" u="none" strike="noStrike" cap="none">
                <a:solidFill>
                  <a:schemeClr val="dk1"/>
                </a:solidFill>
                <a:latin typeface="Arial"/>
                <a:ea typeface="Arial"/>
                <a:cs typeface="Arial"/>
                <a:sym typeface="Arial"/>
              </a:rPr>
              <a:t>Parent Concerns or Questions?</a:t>
            </a:r>
            <a:endParaRPr sz="900" b="0" i="0" u="none" strike="noStrike" cap="none">
              <a:solidFill>
                <a:srgbClr val="666666"/>
              </a:solidFill>
              <a:latin typeface="Arial"/>
              <a:ea typeface="Arial"/>
              <a:cs typeface="Arial"/>
              <a:sym typeface="Arial"/>
            </a:endParaRPr>
          </a:p>
        </p:txBody>
      </p:sp>
      <p:sp>
        <p:nvSpPr>
          <p:cNvPr id="221" name="Google Shape;221;p31"/>
          <p:cNvSpPr/>
          <p:nvPr/>
        </p:nvSpPr>
        <p:spPr>
          <a:xfrm>
            <a:off x="7808054" y="6157518"/>
            <a:ext cx="1184700" cy="5871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Twentieth Century"/>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22" name="Google Shape;222;p31"/>
          <p:cNvSpPr txBox="1">
            <a:spLocks noGrp="1"/>
          </p:cNvSpPr>
          <p:nvPr>
            <p:ph type="sldNum" idx="12"/>
          </p:nvPr>
        </p:nvSpPr>
        <p:spPr>
          <a:xfrm>
            <a:off x="8580847" y="6325369"/>
            <a:ext cx="472800" cy="391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000000"/>
              </a:buClr>
              <a:buSzPts val="1300"/>
              <a:buFont typeface="Arial"/>
              <a:buNone/>
            </a:pPr>
            <a:fld id="{00000000-1234-1234-1234-123412341234}" type="slidenum">
              <a:rPr lang="en-US"/>
              <a:t>18</a:t>
            </a:fld>
            <a:endParaRPr/>
          </a:p>
        </p:txBody>
      </p:sp>
      <p:sp>
        <p:nvSpPr>
          <p:cNvPr id="223" name="Google Shape;223;p31"/>
          <p:cNvSpPr txBox="1"/>
          <p:nvPr/>
        </p:nvSpPr>
        <p:spPr>
          <a:xfrm>
            <a:off x="371250" y="506250"/>
            <a:ext cx="8621700" cy="672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venir"/>
                <a:ea typeface="Avenir"/>
                <a:cs typeface="Avenir"/>
                <a:sym typeface="Avenir"/>
              </a:rPr>
              <a:t>We welcome all parent/guardian feedback.  Should you have any questions regarding your scholars grades and or academic progress, please contact your child’s teacher.</a:t>
            </a:r>
            <a:endParaRPr sz="1600" b="0" i="0" u="none" strike="noStrike" cap="none">
              <a:solidFill>
                <a:schemeClr val="dk1"/>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venir"/>
                <a:ea typeface="Avenir"/>
                <a:cs typeface="Avenir"/>
                <a:sym typeface="Avenir"/>
              </a:rPr>
              <a:t>Any questions or concerns regarding your child’s safety and or any teacher concerns, please contact your child’s administrator.</a:t>
            </a:r>
            <a:endParaRPr sz="1600" b="0" i="0" u="none" strike="noStrike" cap="none">
              <a:solidFill>
                <a:schemeClr val="dk1"/>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venir"/>
                <a:ea typeface="Avenir"/>
                <a:cs typeface="Avenir"/>
                <a:sym typeface="Avenir"/>
              </a:rPr>
              <a:t>6th Grade: Mrs. Davis</a:t>
            </a:r>
            <a:endParaRPr sz="1600" b="0" i="0" u="none" strike="noStrike" cap="none">
              <a:solidFill>
                <a:schemeClr val="dk1"/>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venir"/>
                <a:ea typeface="Avenir"/>
                <a:cs typeface="Avenir"/>
                <a:sym typeface="Avenir"/>
              </a:rPr>
              <a:t>7th Grade: Mrs. McCauley</a:t>
            </a:r>
            <a:endParaRPr sz="1600" b="0" i="0" u="none" strike="noStrike" cap="none">
              <a:solidFill>
                <a:schemeClr val="dk1"/>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venir"/>
                <a:ea typeface="Avenir"/>
                <a:cs typeface="Avenir"/>
                <a:sym typeface="Avenir"/>
              </a:rPr>
              <a:t>8th Grade: Mr. Gray</a:t>
            </a:r>
            <a:endParaRPr sz="1600" b="0" i="0" u="none" strike="noStrike" cap="none">
              <a:solidFill>
                <a:schemeClr val="dk1"/>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venir"/>
                <a:ea typeface="Avenir"/>
                <a:cs typeface="Avenir"/>
                <a:sym typeface="Avenir"/>
              </a:rPr>
              <a:t>Mr. Smith, BMT</a:t>
            </a:r>
            <a:endParaRPr sz="1600" b="0" i="0" u="none" strike="noStrike" cap="none">
              <a:solidFill>
                <a:schemeClr val="dk1"/>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venir"/>
                <a:ea typeface="Avenir"/>
                <a:cs typeface="Avenir"/>
                <a:sym typeface="Avenir"/>
              </a:rPr>
              <a:t>Ms. Lee, BMT</a:t>
            </a:r>
            <a:endParaRPr sz="1800" b="0" i="0" u="none" strike="noStrike" cap="none">
              <a:solidFill>
                <a:schemeClr val="dk1"/>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venir"/>
                <a:ea typeface="Avenir"/>
                <a:cs typeface="Avenir"/>
                <a:sym typeface="Avenir"/>
              </a:rPr>
              <a:t>Any concerns around our magnet program and student services support, contact Mrs. S. Glover and or Mr. B. Sherman</a:t>
            </a:r>
            <a:endParaRPr sz="1800" b="0" i="0" u="none" strike="noStrike" cap="none">
              <a:solidFill>
                <a:schemeClr val="dk1"/>
              </a:solidFill>
              <a:latin typeface="Avenir"/>
              <a:ea typeface="Avenir"/>
              <a:cs typeface="Avenir"/>
              <a:sym typeface="Avenir"/>
            </a:endParaRPr>
          </a:p>
          <a:p>
            <a:pPr marL="0" marR="0" lvl="0" indent="0" algn="ctr" rtl="0">
              <a:lnSpc>
                <a:spcPct val="100000"/>
              </a:lnSpc>
              <a:spcBef>
                <a:spcPts val="0"/>
              </a:spcBef>
              <a:spcAft>
                <a:spcPts val="0"/>
              </a:spcAft>
              <a:buClr>
                <a:schemeClr val="dk1"/>
              </a:buClr>
              <a:buSzPts val="1100"/>
              <a:buFont typeface="Arial"/>
              <a:buNone/>
            </a:pPr>
            <a:r>
              <a:rPr lang="en-US" sz="1800" b="1" i="0" u="none" strike="noStrike" cap="none">
                <a:solidFill>
                  <a:schemeClr val="dk1"/>
                </a:solidFill>
                <a:latin typeface="Calibri"/>
                <a:ea typeface="Calibri"/>
                <a:cs typeface="Calibri"/>
                <a:sym typeface="Calibri"/>
              </a:rPr>
              <a:t>¿Inquietudes o preguntas de los padres?</a:t>
            </a: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1500" b="0" i="0" u="none" strike="noStrike" cap="none">
                <a:solidFill>
                  <a:schemeClr val="dk1"/>
                </a:solidFill>
                <a:latin typeface="Avenir"/>
                <a:ea typeface="Avenir"/>
                <a:cs typeface="Avenir"/>
                <a:sym typeface="Avenir"/>
              </a:rPr>
              <a:t>Agradecemos todos los comentarios de los padres o tutores. Si tiene alguna pregunta sobre las calificaciones de sus alumnos o el progreso académico, comuníquese con el maestro de su hijo.</a:t>
            </a:r>
            <a:endParaRPr sz="1500" b="0" i="0" u="none" strike="noStrike" cap="none">
              <a:solidFill>
                <a:schemeClr val="dk1"/>
              </a:solidFill>
              <a:latin typeface="Avenir"/>
              <a:ea typeface="Avenir"/>
              <a:cs typeface="Avenir"/>
              <a:sym typeface="Avenir"/>
            </a:endParaRPr>
          </a:p>
          <a:p>
            <a:pPr marL="0" marR="0" lvl="0" indent="0" algn="l" rtl="0">
              <a:lnSpc>
                <a:spcPct val="100000"/>
              </a:lnSpc>
              <a:spcBef>
                <a:spcPts val="0"/>
              </a:spcBef>
              <a:spcAft>
                <a:spcPts val="0"/>
              </a:spcAft>
              <a:buClr>
                <a:schemeClr val="dk1"/>
              </a:buClr>
              <a:buSzPts val="1100"/>
              <a:buFont typeface="Arial"/>
              <a:buNone/>
            </a:pPr>
            <a:r>
              <a:rPr lang="en-US" sz="1500" b="0" i="0" u="none" strike="noStrike" cap="none">
                <a:solidFill>
                  <a:schemeClr val="dk1"/>
                </a:solidFill>
                <a:latin typeface="Avenir"/>
                <a:ea typeface="Avenir"/>
                <a:cs typeface="Avenir"/>
                <a:sym typeface="Avenir"/>
              </a:rPr>
              <a:t>Si tiene alguna pregunta o inquietud sobre la seguridad de su hijo o alguna inquietud sobre el maestro, comuníquese con el administrador de su hijo.</a:t>
            </a:r>
            <a:endParaRPr sz="1500" b="0" i="0" u="none" strike="noStrike" cap="none">
              <a:solidFill>
                <a:schemeClr val="dk1"/>
              </a:solidFill>
              <a:latin typeface="Avenir"/>
              <a:ea typeface="Avenir"/>
              <a:cs typeface="Avenir"/>
              <a:sym typeface="Avenir"/>
            </a:endParaRPr>
          </a:p>
          <a:p>
            <a:pPr marL="0" marR="0" lvl="0" indent="0" algn="l" rtl="0">
              <a:lnSpc>
                <a:spcPct val="100000"/>
              </a:lnSpc>
              <a:spcBef>
                <a:spcPts val="0"/>
              </a:spcBef>
              <a:spcAft>
                <a:spcPts val="0"/>
              </a:spcAft>
              <a:buClr>
                <a:schemeClr val="dk1"/>
              </a:buClr>
              <a:buSzPts val="1100"/>
              <a:buFont typeface="Arial"/>
              <a:buNone/>
            </a:pPr>
            <a:r>
              <a:rPr lang="en-US" sz="1500" b="0" i="0" u="none" strike="noStrike" cap="none">
                <a:solidFill>
                  <a:schemeClr val="dk1"/>
                </a:solidFill>
                <a:latin typeface="Avenir"/>
                <a:ea typeface="Avenir"/>
                <a:cs typeface="Avenir"/>
                <a:sym typeface="Avenir"/>
              </a:rPr>
              <a:t>6.º grado: Sra. Davis</a:t>
            </a:r>
            <a:endParaRPr sz="1500" b="0" i="0" u="none" strike="noStrike" cap="none">
              <a:solidFill>
                <a:schemeClr val="dk1"/>
              </a:solidFill>
              <a:latin typeface="Avenir"/>
              <a:ea typeface="Avenir"/>
              <a:cs typeface="Avenir"/>
              <a:sym typeface="Avenir"/>
            </a:endParaRPr>
          </a:p>
          <a:p>
            <a:pPr marL="0" marR="0" lvl="0" indent="0" algn="l" rtl="0">
              <a:lnSpc>
                <a:spcPct val="100000"/>
              </a:lnSpc>
              <a:spcBef>
                <a:spcPts val="0"/>
              </a:spcBef>
              <a:spcAft>
                <a:spcPts val="0"/>
              </a:spcAft>
              <a:buClr>
                <a:schemeClr val="dk1"/>
              </a:buClr>
              <a:buSzPts val="1100"/>
              <a:buFont typeface="Arial"/>
              <a:buNone/>
            </a:pPr>
            <a:r>
              <a:rPr lang="en-US" sz="1500" b="0" i="0" u="none" strike="noStrike" cap="none">
                <a:solidFill>
                  <a:schemeClr val="dk1"/>
                </a:solidFill>
                <a:latin typeface="Avenir"/>
                <a:ea typeface="Avenir"/>
                <a:cs typeface="Avenir"/>
                <a:sym typeface="Avenir"/>
              </a:rPr>
              <a:t>7.º grado: Sra. McCauley</a:t>
            </a:r>
            <a:endParaRPr sz="1500" b="0" i="0" u="none" strike="noStrike" cap="none">
              <a:solidFill>
                <a:schemeClr val="dk1"/>
              </a:solidFill>
              <a:latin typeface="Avenir"/>
              <a:ea typeface="Avenir"/>
              <a:cs typeface="Avenir"/>
              <a:sym typeface="Avenir"/>
            </a:endParaRPr>
          </a:p>
          <a:p>
            <a:pPr marL="0" marR="0" lvl="0" indent="0" algn="l" rtl="0">
              <a:lnSpc>
                <a:spcPct val="100000"/>
              </a:lnSpc>
              <a:spcBef>
                <a:spcPts val="0"/>
              </a:spcBef>
              <a:spcAft>
                <a:spcPts val="0"/>
              </a:spcAft>
              <a:buClr>
                <a:schemeClr val="dk1"/>
              </a:buClr>
              <a:buSzPts val="1100"/>
              <a:buFont typeface="Arial"/>
              <a:buNone/>
            </a:pPr>
            <a:r>
              <a:rPr lang="en-US" sz="1500" b="0" i="0" u="none" strike="noStrike" cap="none">
                <a:solidFill>
                  <a:schemeClr val="dk1"/>
                </a:solidFill>
                <a:latin typeface="Avenir"/>
                <a:ea typeface="Avenir"/>
                <a:cs typeface="Avenir"/>
                <a:sym typeface="Avenir"/>
              </a:rPr>
              <a:t>8.º grado: Sr. Gray</a:t>
            </a:r>
            <a:endParaRPr sz="1500" b="0" i="0" u="none" strike="noStrike" cap="none">
              <a:solidFill>
                <a:schemeClr val="dk1"/>
              </a:solidFill>
              <a:latin typeface="Avenir"/>
              <a:ea typeface="Avenir"/>
              <a:cs typeface="Avenir"/>
              <a:sym typeface="Avenir"/>
            </a:endParaRPr>
          </a:p>
          <a:p>
            <a:pPr marL="0" marR="0" lvl="0" indent="0" algn="l" rtl="0">
              <a:lnSpc>
                <a:spcPct val="100000"/>
              </a:lnSpc>
              <a:spcBef>
                <a:spcPts val="0"/>
              </a:spcBef>
              <a:spcAft>
                <a:spcPts val="0"/>
              </a:spcAft>
              <a:buClr>
                <a:schemeClr val="dk1"/>
              </a:buClr>
              <a:buSzPts val="1100"/>
              <a:buFont typeface="Arial"/>
              <a:buNone/>
            </a:pPr>
            <a:r>
              <a:rPr lang="en-US" sz="1500" b="0" i="0" u="none" strike="noStrike" cap="none">
                <a:solidFill>
                  <a:schemeClr val="dk1"/>
                </a:solidFill>
                <a:latin typeface="Avenir"/>
                <a:ea typeface="Avenir"/>
                <a:cs typeface="Avenir"/>
                <a:sym typeface="Avenir"/>
              </a:rPr>
              <a:t>Sr. Smith, BMT</a:t>
            </a:r>
            <a:endParaRPr sz="1500" b="0" i="0" u="none" strike="noStrike" cap="none">
              <a:solidFill>
                <a:schemeClr val="dk1"/>
              </a:solidFill>
              <a:latin typeface="Avenir"/>
              <a:ea typeface="Avenir"/>
              <a:cs typeface="Avenir"/>
              <a:sym typeface="Avenir"/>
            </a:endParaRPr>
          </a:p>
          <a:p>
            <a:pPr marL="0" marR="0" lvl="0" indent="0" algn="l" rtl="0">
              <a:lnSpc>
                <a:spcPct val="100000"/>
              </a:lnSpc>
              <a:spcBef>
                <a:spcPts val="0"/>
              </a:spcBef>
              <a:spcAft>
                <a:spcPts val="0"/>
              </a:spcAft>
              <a:buClr>
                <a:schemeClr val="dk1"/>
              </a:buClr>
              <a:buSzPts val="1100"/>
              <a:buFont typeface="Arial"/>
              <a:buNone/>
            </a:pPr>
            <a:r>
              <a:rPr lang="en-US" sz="1500" b="0" i="0" u="none" strike="noStrike" cap="none">
                <a:solidFill>
                  <a:schemeClr val="dk1"/>
                </a:solidFill>
                <a:latin typeface="Avenir"/>
                <a:ea typeface="Avenir"/>
                <a:cs typeface="Avenir"/>
                <a:sym typeface="Avenir"/>
              </a:rPr>
              <a:t>Sra. Lee, BMT</a:t>
            </a:r>
            <a:endParaRPr sz="1500" b="0" i="0" u="none" strike="noStrike" cap="none">
              <a:solidFill>
                <a:schemeClr val="dk1"/>
              </a:solidFill>
              <a:latin typeface="Avenir"/>
              <a:ea typeface="Avenir"/>
              <a:cs typeface="Avenir"/>
              <a:sym typeface="Avenir"/>
            </a:endParaRPr>
          </a:p>
          <a:p>
            <a:pPr marL="0" marR="0" lvl="0" indent="0" algn="l" rtl="0">
              <a:lnSpc>
                <a:spcPct val="100000"/>
              </a:lnSpc>
              <a:spcBef>
                <a:spcPts val="0"/>
              </a:spcBef>
              <a:spcAft>
                <a:spcPts val="0"/>
              </a:spcAft>
              <a:buClr>
                <a:schemeClr val="dk1"/>
              </a:buClr>
              <a:buSzPts val="1100"/>
              <a:buFont typeface="Arial"/>
              <a:buNone/>
            </a:pPr>
            <a:r>
              <a:rPr lang="en-US" sz="1500" b="0" i="0" u="none" strike="noStrike" cap="none">
                <a:solidFill>
                  <a:schemeClr val="dk1"/>
                </a:solidFill>
                <a:latin typeface="Avenir"/>
                <a:ea typeface="Avenir"/>
                <a:cs typeface="Avenir"/>
                <a:sym typeface="Avenir"/>
              </a:rPr>
              <a:t>Si tiene alguna inquietud sobre nuestro programa Magnet y el apoyo de servicios para estudiantes, comuníquese con la Sra. S. Glover o el Sr. B. Sherman</a:t>
            </a:r>
            <a:endParaRPr sz="1500" b="0" i="0" u="none" strike="noStrike" cap="none">
              <a:solidFill>
                <a:schemeClr val="dk1"/>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2"/>
          <p:cNvSpPr txBox="1"/>
          <p:nvPr/>
        </p:nvSpPr>
        <p:spPr>
          <a:xfrm>
            <a:off x="525950" y="506250"/>
            <a:ext cx="7658400" cy="567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600" b="0" i="0" u="none" strike="noStrike" cap="none">
              <a:solidFill>
                <a:schemeClr val="dk1"/>
              </a:solidFill>
              <a:latin typeface="Arial"/>
              <a:ea typeface="Arial"/>
              <a:cs typeface="Arial"/>
              <a:sym typeface="Arial"/>
            </a:endParaRPr>
          </a:p>
          <a:p>
            <a:pPr marL="457200" marR="0" lvl="0" indent="-3810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The full North Carolina Standard Course of Study (NCSCOS) can be viewed using the link below:</a:t>
            </a:r>
            <a:endParaRPr sz="24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chemeClr val="dk1"/>
              </a:buClr>
              <a:buSzPts val="1100"/>
              <a:buFont typeface="Arial"/>
              <a:buNone/>
            </a:pPr>
            <a:r>
              <a:rPr lang="en-US" sz="2400" b="0" i="0" u="none" strike="noStrike" cap="none">
                <a:solidFill>
                  <a:srgbClr val="9900FF"/>
                </a:solidFill>
                <a:latin typeface="Arial"/>
                <a:ea typeface="Arial"/>
                <a:cs typeface="Arial"/>
                <a:sym typeface="Arial"/>
              </a:rPr>
              <a:t> </a:t>
            </a:r>
            <a:r>
              <a:rPr lang="en-US" sz="2400" b="0" i="0" u="sng" strike="noStrike" cap="none">
                <a:solidFill>
                  <a:schemeClr val="hlink"/>
                </a:solidFill>
                <a:latin typeface="Arial"/>
                <a:ea typeface="Arial"/>
                <a:cs typeface="Arial"/>
                <a:sym typeface="Arial"/>
                <a:hlinkClick r:id="rId3"/>
              </a:rPr>
              <a:t>http://www.dpi.state.nc.us/curriculum/</a:t>
            </a:r>
            <a:r>
              <a:rPr lang="en-US" sz="2400" b="0" i="0" u="none" strike="noStrike" cap="none">
                <a:solidFill>
                  <a:schemeClr val="dk1"/>
                </a:solidFill>
                <a:latin typeface="Arial"/>
                <a:ea typeface="Arial"/>
                <a:cs typeface="Arial"/>
                <a:sym typeface="Arial"/>
              </a:rPr>
              <a:t> </a:t>
            </a:r>
            <a:endParaRPr sz="2400" b="0" i="0" u="none" strike="noStrike" cap="none">
              <a:solidFill>
                <a:srgbClr val="9900FF"/>
              </a:solidFill>
              <a:latin typeface="Arial"/>
              <a:ea typeface="Arial"/>
              <a:cs typeface="Arial"/>
              <a:sym typeface="Arial"/>
            </a:endParaRPr>
          </a:p>
          <a:p>
            <a:pPr marL="342900" marR="0" lvl="0" indent="-342900" algn="l" rtl="0">
              <a:lnSpc>
                <a:spcPct val="100000"/>
              </a:lnSpc>
              <a:spcBef>
                <a:spcPts val="32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For more information about the NCSCOS and professional development at your school site, please reach out to any administrator.</a:t>
            </a:r>
            <a:endParaRPr sz="3000" b="1" i="0" u="none" strike="noStrike" cap="none">
              <a:solidFill>
                <a:schemeClr val="dk1"/>
              </a:solidFill>
              <a:latin typeface="Calibri"/>
              <a:ea typeface="Calibri"/>
              <a:cs typeface="Calibri"/>
              <a:sym typeface="Calibri"/>
            </a:endParaRPr>
          </a:p>
          <a:p>
            <a:pPr marL="466725" marR="0" lvl="0" indent="-91440" algn="ctr" rtl="0">
              <a:lnSpc>
                <a:spcPct val="90000"/>
              </a:lnSpc>
              <a:spcBef>
                <a:spcPts val="400"/>
              </a:spcBef>
              <a:spcAft>
                <a:spcPts val="0"/>
              </a:spcAft>
              <a:buClr>
                <a:schemeClr val="dk1"/>
              </a:buClr>
              <a:buSzPts val="1100"/>
              <a:buFont typeface="Arial"/>
              <a:buNone/>
            </a:pPr>
            <a:r>
              <a:rPr lang="en-US" sz="2200" b="1" i="0" u="none" strike="noStrike" cap="none">
                <a:solidFill>
                  <a:srgbClr val="535758"/>
                </a:solidFill>
                <a:latin typeface="Calibri"/>
                <a:ea typeface="Calibri"/>
                <a:cs typeface="Calibri"/>
                <a:sym typeface="Calibri"/>
              </a:rPr>
              <a:t>Curso de estudio estándar de Carolina del Norte</a:t>
            </a:r>
            <a:endParaRPr sz="2200" b="1" i="0" u="none" strike="noStrike" cap="none">
              <a:solidFill>
                <a:srgbClr val="535758"/>
              </a:solidFill>
              <a:latin typeface="Calibri"/>
              <a:ea typeface="Calibri"/>
              <a:cs typeface="Calibri"/>
              <a:sym typeface="Calibri"/>
            </a:endParaRPr>
          </a:p>
          <a:p>
            <a:pPr marL="457200" marR="0" lvl="0" indent="-368300" algn="l" rtl="0">
              <a:lnSpc>
                <a:spcPct val="90000"/>
              </a:lnSpc>
              <a:spcBef>
                <a:spcPts val="400"/>
              </a:spcBef>
              <a:spcAft>
                <a:spcPts val="0"/>
              </a:spcAft>
              <a:buClr>
                <a:srgbClr val="535758"/>
              </a:buClr>
              <a:buSzPts val="2200"/>
              <a:buFont typeface="Avenir"/>
              <a:buChar char="●"/>
            </a:pPr>
            <a:r>
              <a:rPr lang="en-US" sz="2200" b="0" i="0" u="none" strike="noStrike" cap="none">
                <a:solidFill>
                  <a:srgbClr val="535758"/>
                </a:solidFill>
                <a:latin typeface="Avenir"/>
                <a:ea typeface="Avenir"/>
                <a:cs typeface="Avenir"/>
                <a:sym typeface="Avenir"/>
              </a:rPr>
              <a:t>Puede ver el Curso de estudio estándar de Carolina del Norte (NCSCOS) completo mediante el siguiente enlace:</a:t>
            </a:r>
            <a:endParaRPr sz="2200" b="0" i="0" u="none" strike="noStrike" cap="none">
              <a:solidFill>
                <a:srgbClr val="535758"/>
              </a:solidFill>
              <a:latin typeface="Avenir"/>
              <a:ea typeface="Avenir"/>
              <a:cs typeface="Avenir"/>
              <a:sym typeface="Avenir"/>
            </a:endParaRPr>
          </a:p>
          <a:p>
            <a:pPr marL="457200" marR="0" lvl="0" indent="-368300" algn="l" rtl="0">
              <a:lnSpc>
                <a:spcPct val="90000"/>
              </a:lnSpc>
              <a:spcBef>
                <a:spcPts val="0"/>
              </a:spcBef>
              <a:spcAft>
                <a:spcPts val="0"/>
              </a:spcAft>
              <a:buClr>
                <a:srgbClr val="535758"/>
              </a:buClr>
              <a:buSzPts val="2200"/>
              <a:buFont typeface="Avenir"/>
              <a:buChar char="●"/>
            </a:pPr>
            <a:r>
              <a:rPr lang="en-US" sz="2200" b="0" i="0" u="sng" strike="noStrike" cap="none">
                <a:solidFill>
                  <a:srgbClr val="535758"/>
                </a:solidFill>
                <a:latin typeface="Avenir"/>
                <a:ea typeface="Avenir"/>
                <a:cs typeface="Avenir"/>
                <a:sym typeface="Avenir"/>
              </a:rPr>
              <a:t>http://www.dpi.state.nc.us/curriculum/</a:t>
            </a:r>
            <a:endParaRPr sz="2200" b="0" i="0" u="sng" strike="noStrike" cap="none">
              <a:solidFill>
                <a:srgbClr val="535758"/>
              </a:solidFill>
              <a:latin typeface="Avenir"/>
              <a:ea typeface="Avenir"/>
              <a:cs typeface="Avenir"/>
              <a:sym typeface="Avenir"/>
            </a:endParaRPr>
          </a:p>
          <a:p>
            <a:pPr marL="457200" marR="0" lvl="0" indent="-368300" algn="l" rtl="0">
              <a:lnSpc>
                <a:spcPct val="90000"/>
              </a:lnSpc>
              <a:spcBef>
                <a:spcPts val="0"/>
              </a:spcBef>
              <a:spcAft>
                <a:spcPts val="0"/>
              </a:spcAft>
              <a:buClr>
                <a:srgbClr val="535758"/>
              </a:buClr>
              <a:buSzPts val="2200"/>
              <a:buFont typeface="Avenir"/>
              <a:buChar char="●"/>
            </a:pPr>
            <a:r>
              <a:rPr lang="en-US" sz="2200" b="0" i="0" u="none" strike="noStrike" cap="none">
                <a:solidFill>
                  <a:srgbClr val="535758"/>
                </a:solidFill>
                <a:latin typeface="Avenir"/>
                <a:ea typeface="Avenir"/>
                <a:cs typeface="Avenir"/>
                <a:sym typeface="Avenir"/>
              </a:rPr>
              <a:t>Para obtener más información sobre el NCSCOS y el desarrollo profesional en su escuela, comuníquese con cualquier administrador.</a:t>
            </a:r>
            <a:endParaRPr sz="2200" b="0" i="0" u="none" strike="noStrike" cap="none">
              <a:solidFill>
                <a:srgbClr val="535758"/>
              </a:solidFill>
              <a:latin typeface="Avenir"/>
              <a:ea typeface="Avenir"/>
              <a:cs typeface="Avenir"/>
              <a:sym typeface="Avenir"/>
            </a:endParaRPr>
          </a:p>
          <a:p>
            <a:pPr marL="466725" marR="0" lvl="0" indent="-91440" algn="l" rtl="0">
              <a:lnSpc>
                <a:spcPct val="90000"/>
              </a:lnSpc>
              <a:spcBef>
                <a:spcPts val="400"/>
              </a:spcBef>
              <a:spcAft>
                <a:spcPts val="0"/>
              </a:spcAft>
              <a:buClr>
                <a:srgbClr val="000000"/>
              </a:buClr>
              <a:buSzPts val="1100"/>
              <a:buFont typeface="Twentieth Century"/>
              <a:buNone/>
            </a:pPr>
            <a:endParaRPr sz="1400" b="0" i="0" u="none" strike="noStrike" cap="none">
              <a:solidFill>
                <a:srgbClr val="535758"/>
              </a:solidFill>
              <a:latin typeface="Avenir"/>
              <a:ea typeface="Avenir"/>
              <a:cs typeface="Avenir"/>
              <a:sym typeface="Avenir"/>
            </a:endParaRPr>
          </a:p>
          <a:p>
            <a:pPr marL="91440" marR="0" lvl="0" indent="-91440" algn="l" rtl="0">
              <a:lnSpc>
                <a:spcPct val="80000"/>
              </a:lnSpc>
              <a:spcBef>
                <a:spcPts val="200"/>
              </a:spcBef>
              <a:spcAft>
                <a:spcPts val="0"/>
              </a:spcAft>
              <a:buClr>
                <a:schemeClr val="accent1"/>
              </a:buClr>
              <a:buSzPts val="1200"/>
              <a:buFont typeface="Twentieth Century"/>
              <a:buNone/>
            </a:pPr>
            <a:endParaRPr sz="1200" b="0" i="0" u="none" strike="noStrike" cap="none">
              <a:solidFill>
                <a:schemeClr val="dk1"/>
              </a:solidFill>
              <a:latin typeface="Times New Roman"/>
              <a:ea typeface="Times New Roman"/>
              <a:cs typeface="Times New Roman"/>
              <a:sym typeface="Times New Roman"/>
            </a:endParaRPr>
          </a:p>
          <a:p>
            <a:pPr marL="342900" marR="0" lvl="0" indent="-213358" algn="l" rtl="0">
              <a:lnSpc>
                <a:spcPct val="80000"/>
              </a:lnSpc>
              <a:spcBef>
                <a:spcPts val="408"/>
              </a:spcBef>
              <a:spcAft>
                <a:spcPts val="0"/>
              </a:spcAft>
              <a:buClr>
                <a:schemeClr val="dk1"/>
              </a:buClr>
              <a:buSzPts val="2050"/>
              <a:buFont typeface="Calibri"/>
              <a:buNone/>
            </a:pPr>
            <a:endParaRPr sz="2050" b="0" i="0" u="none" strike="noStrike" cap="none">
              <a:solidFill>
                <a:schemeClr val="dk1"/>
              </a:solidFill>
              <a:latin typeface="Calibri"/>
              <a:ea typeface="Calibri"/>
              <a:cs typeface="Calibri"/>
              <a:sym typeface="Calibri"/>
            </a:endParaRPr>
          </a:p>
        </p:txBody>
      </p:sp>
      <p:sp>
        <p:nvSpPr>
          <p:cNvPr id="229" name="Google Shape;229;p32"/>
          <p:cNvSpPr/>
          <p:nvPr/>
        </p:nvSpPr>
        <p:spPr>
          <a:xfrm>
            <a:off x="7808054" y="6157518"/>
            <a:ext cx="1184700" cy="5871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Twentieth Century"/>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30" name="Google Shape;230;p32"/>
          <p:cNvSpPr txBox="1">
            <a:spLocks noGrp="1"/>
          </p:cNvSpPr>
          <p:nvPr>
            <p:ph type="title"/>
          </p:nvPr>
        </p:nvSpPr>
        <p:spPr>
          <a:xfrm>
            <a:off x="580800" y="256625"/>
            <a:ext cx="8563200" cy="6402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3200"/>
              <a:buFont typeface="Arial"/>
              <a:buNone/>
            </a:pPr>
            <a:r>
              <a:rPr lang="en-US" sz="3200">
                <a:solidFill>
                  <a:schemeClr val="dk1"/>
                </a:solidFill>
                <a:latin typeface="Arial"/>
                <a:ea typeface="Arial"/>
                <a:cs typeface="Arial"/>
                <a:sym typeface="Arial"/>
              </a:rPr>
              <a:t>North Carolina Standard Course of Study</a:t>
            </a:r>
            <a:endParaRPr/>
          </a:p>
        </p:txBody>
      </p:sp>
      <p:sp>
        <p:nvSpPr>
          <p:cNvPr id="231" name="Google Shape;231;p32"/>
          <p:cNvSpPr txBox="1">
            <a:spLocks noGrp="1"/>
          </p:cNvSpPr>
          <p:nvPr>
            <p:ph type="sldNum" idx="12"/>
          </p:nvPr>
        </p:nvSpPr>
        <p:spPr>
          <a:xfrm>
            <a:off x="8580847" y="6325369"/>
            <a:ext cx="472800" cy="391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000000"/>
              </a:buClr>
              <a:buSzPts val="1300"/>
              <a:buFont typeface="Arial"/>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xfrm>
            <a:off x="656150" y="398775"/>
            <a:ext cx="8487900" cy="60627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accent1"/>
              </a:buClr>
              <a:buSzPts val="3200"/>
              <a:buFont typeface="Avenir"/>
              <a:buNone/>
            </a:pPr>
            <a:r>
              <a:rPr lang="en-US" sz="4000">
                <a:solidFill>
                  <a:schemeClr val="dk1"/>
                </a:solidFill>
              </a:rPr>
              <a:t>Welcome </a:t>
            </a:r>
            <a:endParaRPr sz="4000">
              <a:solidFill>
                <a:schemeClr val="dk1"/>
              </a:solidFill>
            </a:endParaRPr>
          </a:p>
          <a:p>
            <a:pPr marL="0" lvl="0" indent="0" algn="l" rtl="0">
              <a:lnSpc>
                <a:spcPct val="90000"/>
              </a:lnSpc>
              <a:spcBef>
                <a:spcPts val="0"/>
              </a:spcBef>
              <a:spcAft>
                <a:spcPts val="0"/>
              </a:spcAft>
              <a:buClr>
                <a:schemeClr val="accent1"/>
              </a:buClr>
              <a:buSzPts val="3200"/>
              <a:buFont typeface="Avenir"/>
              <a:buNone/>
            </a:pPr>
            <a:r>
              <a:rPr lang="en-US" b="0">
                <a:latin typeface="Fredoka"/>
                <a:ea typeface="Fredoka"/>
                <a:cs typeface="Fredoka"/>
                <a:sym typeface="Fredoka"/>
              </a:rPr>
              <a:t>We are so excited to have you join us this evening! Our teachers have worked hard to prepare for this event. We can’t wait to share what your scholar(s) will learn this year!  Make sure you participate in one of our STEM Challenges or Bingo! Enjoy! </a:t>
            </a:r>
            <a:endParaRPr sz="2500" b="0">
              <a:latin typeface="Fredoka"/>
              <a:ea typeface="Fredoka"/>
              <a:cs typeface="Fredoka"/>
              <a:sym typeface="Fredoka"/>
            </a:endParaRPr>
          </a:p>
          <a:p>
            <a:pPr marL="0" lvl="0" indent="0" algn="ctr" rtl="0">
              <a:lnSpc>
                <a:spcPct val="90000"/>
              </a:lnSpc>
              <a:spcBef>
                <a:spcPts val="0"/>
              </a:spcBef>
              <a:spcAft>
                <a:spcPts val="0"/>
              </a:spcAft>
              <a:buClr>
                <a:schemeClr val="dk1"/>
              </a:buClr>
              <a:buSzPts val="1100"/>
              <a:buFont typeface="Arial"/>
              <a:buNone/>
            </a:pPr>
            <a:r>
              <a:rPr lang="en-US">
                <a:latin typeface="Fredoka"/>
                <a:ea typeface="Fredoka"/>
                <a:cs typeface="Fredoka"/>
                <a:sym typeface="Fredoka"/>
              </a:rPr>
              <a:t>Bienvenidos</a:t>
            </a:r>
            <a:endParaRPr>
              <a:latin typeface="Fredoka"/>
              <a:ea typeface="Fredoka"/>
              <a:cs typeface="Fredoka"/>
              <a:sym typeface="Fredoka"/>
            </a:endParaRPr>
          </a:p>
          <a:p>
            <a:pPr marL="0" lvl="0" indent="0" algn="ctr" rtl="0">
              <a:lnSpc>
                <a:spcPct val="90000"/>
              </a:lnSpc>
              <a:spcBef>
                <a:spcPts val="0"/>
              </a:spcBef>
              <a:spcAft>
                <a:spcPts val="0"/>
              </a:spcAft>
              <a:buClr>
                <a:schemeClr val="dk1"/>
              </a:buClr>
              <a:buSzPts val="1100"/>
              <a:buFont typeface="Arial"/>
              <a:buNone/>
            </a:pPr>
            <a:r>
              <a:rPr lang="en-US">
                <a:latin typeface="Fredoka"/>
                <a:ea typeface="Fredoka"/>
                <a:cs typeface="Fredoka"/>
                <a:sym typeface="Fredoka"/>
              </a:rPr>
              <a:t>¡</a:t>
            </a:r>
            <a:r>
              <a:rPr lang="en-US" b="0">
                <a:latin typeface="Fredoka"/>
                <a:ea typeface="Fredoka"/>
                <a:cs typeface="Fredoka"/>
                <a:sym typeface="Fredoka"/>
              </a:rPr>
              <a:t>Estamos muy emocionados de que nos acompañes esta noche! Nuestros maestros han trabajado mucho para prepararse para este evento. ¡Estamos ansiosos por compartir lo que tus estudiantes aprenderán este año! ¡Asegúrate de participar en uno de nuestros desafíos STEM o Bingo! ¡Disfrútalo!</a:t>
            </a:r>
            <a:endParaRPr b="0">
              <a:latin typeface="Fredoka"/>
              <a:ea typeface="Fredoka"/>
              <a:cs typeface="Fredoka"/>
              <a:sym typeface="Fredoka"/>
            </a:endParaRPr>
          </a:p>
          <a:p>
            <a:pPr marL="0" lvl="0" indent="0" algn="ctr" rtl="0">
              <a:lnSpc>
                <a:spcPct val="90000"/>
              </a:lnSpc>
              <a:spcBef>
                <a:spcPts val="0"/>
              </a:spcBef>
              <a:spcAft>
                <a:spcPts val="0"/>
              </a:spcAft>
              <a:buClr>
                <a:schemeClr val="dk1"/>
              </a:buClr>
              <a:buSzPts val="1100"/>
              <a:buFont typeface="Arial"/>
              <a:buNone/>
            </a:pPr>
            <a:r>
              <a:rPr lang="en-US" sz="3800">
                <a:solidFill>
                  <a:schemeClr val="dk1"/>
                </a:solidFill>
              </a:rPr>
              <a:t>Introductions</a:t>
            </a:r>
            <a:endParaRPr sz="3800"/>
          </a:p>
          <a:p>
            <a:pPr marL="0" lvl="0" indent="0" algn="ctr" rtl="0">
              <a:lnSpc>
                <a:spcPct val="90000"/>
              </a:lnSpc>
              <a:spcBef>
                <a:spcPts val="0"/>
              </a:spcBef>
              <a:spcAft>
                <a:spcPts val="0"/>
              </a:spcAft>
              <a:buClr>
                <a:schemeClr val="accent1"/>
              </a:buClr>
              <a:buSzPts val="3200"/>
              <a:buFont typeface="Avenir"/>
              <a:buNone/>
            </a:pPr>
            <a:r>
              <a:rPr lang="en-US" sz="2500">
                <a:latin typeface="Caveat"/>
                <a:ea typeface="Caveat"/>
                <a:cs typeface="Caveat"/>
                <a:sym typeface="Caveat"/>
              </a:rPr>
              <a:t>Patrice McCauley-Principal</a:t>
            </a:r>
            <a:endParaRPr sz="2500">
              <a:latin typeface="Caveat"/>
              <a:ea typeface="Caveat"/>
              <a:cs typeface="Caveat"/>
              <a:sym typeface="Caveat"/>
            </a:endParaRPr>
          </a:p>
          <a:p>
            <a:pPr marL="0" lvl="0" indent="0" algn="ctr" rtl="0">
              <a:lnSpc>
                <a:spcPct val="90000"/>
              </a:lnSpc>
              <a:spcBef>
                <a:spcPts val="0"/>
              </a:spcBef>
              <a:spcAft>
                <a:spcPts val="0"/>
              </a:spcAft>
              <a:buClr>
                <a:schemeClr val="accent1"/>
              </a:buClr>
              <a:buSzPts val="3200"/>
              <a:buFont typeface="Avenir"/>
              <a:buNone/>
            </a:pPr>
            <a:r>
              <a:rPr lang="en-US" sz="2500">
                <a:latin typeface="Caveat"/>
                <a:ea typeface="Caveat"/>
                <a:cs typeface="Caveat"/>
                <a:sym typeface="Caveat"/>
              </a:rPr>
              <a:t>Crystal Davis - Assistant Principal</a:t>
            </a:r>
            <a:endParaRPr sz="2500">
              <a:latin typeface="Caveat"/>
              <a:ea typeface="Caveat"/>
              <a:cs typeface="Caveat"/>
              <a:sym typeface="Caveat"/>
            </a:endParaRPr>
          </a:p>
          <a:p>
            <a:pPr marL="0" lvl="0" indent="0" algn="ctr" rtl="0">
              <a:lnSpc>
                <a:spcPct val="90000"/>
              </a:lnSpc>
              <a:spcBef>
                <a:spcPts val="0"/>
              </a:spcBef>
              <a:spcAft>
                <a:spcPts val="0"/>
              </a:spcAft>
              <a:buClr>
                <a:schemeClr val="accent1"/>
              </a:buClr>
              <a:buSzPts val="3200"/>
              <a:buFont typeface="Avenir"/>
              <a:buNone/>
            </a:pPr>
            <a:r>
              <a:rPr lang="en-US" sz="2500">
                <a:latin typeface="Caveat"/>
                <a:ea typeface="Caveat"/>
                <a:cs typeface="Caveat"/>
                <a:sym typeface="Caveat"/>
              </a:rPr>
              <a:t>James Gray - Dean of Students</a:t>
            </a:r>
            <a:endParaRPr sz="2500">
              <a:latin typeface="Caveat"/>
              <a:ea typeface="Caveat"/>
              <a:cs typeface="Caveat"/>
              <a:sym typeface="Caveat"/>
            </a:endParaRPr>
          </a:p>
          <a:p>
            <a:pPr marL="0" lvl="0" indent="0" algn="ctr" rtl="0">
              <a:lnSpc>
                <a:spcPct val="90000"/>
              </a:lnSpc>
              <a:spcBef>
                <a:spcPts val="0"/>
              </a:spcBef>
              <a:spcAft>
                <a:spcPts val="0"/>
              </a:spcAft>
              <a:buClr>
                <a:schemeClr val="accent1"/>
              </a:buClr>
              <a:buSzPts val="3200"/>
              <a:buFont typeface="Avenir"/>
              <a:buNone/>
            </a:pPr>
            <a:r>
              <a:rPr lang="en-US" sz="2500">
                <a:latin typeface="Caveat"/>
                <a:ea typeface="Caveat"/>
                <a:cs typeface="Caveat"/>
                <a:sym typeface="Caveat"/>
              </a:rPr>
              <a:t>Dr. Alfreda Reynolds - Dean of STEM</a:t>
            </a:r>
            <a:endParaRPr sz="2500">
              <a:latin typeface="Caveat"/>
              <a:ea typeface="Caveat"/>
              <a:cs typeface="Caveat"/>
              <a:sym typeface="Caveat"/>
            </a:endParaRPr>
          </a:p>
          <a:p>
            <a:pPr marL="0" lvl="0" indent="0" algn="l" rtl="0">
              <a:lnSpc>
                <a:spcPct val="90000"/>
              </a:lnSpc>
              <a:spcBef>
                <a:spcPts val="0"/>
              </a:spcBef>
              <a:spcAft>
                <a:spcPts val="0"/>
              </a:spcAft>
              <a:buClr>
                <a:schemeClr val="accent1"/>
              </a:buClr>
              <a:buSzPts val="3200"/>
              <a:buFont typeface="Avenir"/>
              <a:buNone/>
            </a:pPr>
            <a:endParaRPr sz="4400"/>
          </a:p>
        </p:txBody>
      </p:sp>
      <p:cxnSp>
        <p:nvCxnSpPr>
          <p:cNvPr id="107" name="Google Shape;107;p15"/>
          <p:cNvCxnSpPr/>
          <p:nvPr/>
        </p:nvCxnSpPr>
        <p:spPr>
          <a:xfrm flipH="1">
            <a:off x="648950" y="1197150"/>
            <a:ext cx="7200" cy="4463700"/>
          </a:xfrm>
          <a:prstGeom prst="straightConnector1">
            <a:avLst/>
          </a:prstGeom>
          <a:noFill/>
          <a:ln w="76200" cap="flat" cmpd="sng">
            <a:solidFill>
              <a:schemeClr val="dk1"/>
            </a:solidFill>
            <a:prstDash val="solid"/>
            <a:round/>
            <a:headEnd type="none" w="sm" len="sm"/>
            <a:tailEnd type="none" w="sm" len="sm"/>
          </a:ln>
        </p:spPr>
      </p:cxnSp>
      <p:sp>
        <p:nvSpPr>
          <p:cNvPr id="108" name="Google Shape;108;p15"/>
          <p:cNvSpPr txBox="1">
            <a:spLocks noGrp="1"/>
          </p:cNvSpPr>
          <p:nvPr>
            <p:ph type="sldNum" idx="12"/>
          </p:nvPr>
        </p:nvSpPr>
        <p:spPr>
          <a:xfrm>
            <a:off x="3276600" y="4237567"/>
            <a:ext cx="1066800" cy="243300"/>
          </a:xfrm>
          <a:prstGeom prst="rect">
            <a:avLst/>
          </a:prstGeom>
          <a:noFill/>
          <a:ln>
            <a:noFill/>
          </a:ln>
        </p:spPr>
        <p:txBody>
          <a:bodyPr spcFirstLastPara="1" wrap="square" lIns="50800" tIns="25400" rIns="50800" bIns="25400" anchor="ctr" anchorCtr="0">
            <a:noAutofit/>
          </a:bodyPr>
          <a:lstStyle/>
          <a:p>
            <a:pPr marL="0" lvl="0" indent="0" algn="r" rtl="0">
              <a:lnSpc>
                <a:spcPct val="100000"/>
              </a:lnSpc>
              <a:spcBef>
                <a:spcPts val="0"/>
              </a:spcBef>
              <a:spcAft>
                <a:spcPts val="0"/>
              </a:spcAft>
              <a:buClr>
                <a:srgbClr val="000000"/>
              </a:buClr>
              <a:buSzPts val="700"/>
              <a:buFont typeface="Arial"/>
              <a:buNone/>
            </a:pPr>
            <a:fld id="{00000000-1234-1234-1234-123412341234}" type="slidenum">
              <a:rPr lang="en-US" sz="700">
                <a:solidFill>
                  <a:srgbClr val="888888"/>
                </a:solidFill>
                <a:latin typeface="Calibri"/>
                <a:ea typeface="Calibri"/>
                <a:cs typeface="Calibri"/>
                <a:sym typeface="Calibri"/>
              </a:rPr>
              <a:t>2</a:t>
            </a:fld>
            <a:endParaRPr sz="700">
              <a:solidFill>
                <a:srgbClr val="888888"/>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3"/>
          <p:cNvSpPr/>
          <p:nvPr/>
        </p:nvSpPr>
        <p:spPr>
          <a:xfrm>
            <a:off x="267725" y="3429000"/>
            <a:ext cx="8876400" cy="2633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000"/>
              <a:buFont typeface="Arial"/>
              <a:buNone/>
            </a:pPr>
            <a:endParaRPr sz="1200" b="1" i="0" u="none" strike="noStrike" cap="none">
              <a:solidFill>
                <a:srgbClr val="535758"/>
              </a:solidFill>
              <a:latin typeface="Avenir"/>
              <a:ea typeface="Avenir"/>
              <a:cs typeface="Avenir"/>
              <a:sym typeface="Avenir"/>
            </a:endParaRPr>
          </a:p>
        </p:txBody>
      </p:sp>
      <p:sp>
        <p:nvSpPr>
          <p:cNvPr id="237" name="Google Shape;237;p33"/>
          <p:cNvSpPr/>
          <p:nvPr/>
        </p:nvSpPr>
        <p:spPr>
          <a:xfrm>
            <a:off x="7921304" y="6157518"/>
            <a:ext cx="1071600" cy="5589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Twentieth Century"/>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38" name="Google Shape;238;p33"/>
          <p:cNvSpPr txBox="1">
            <a:spLocks noGrp="1"/>
          </p:cNvSpPr>
          <p:nvPr>
            <p:ph type="sldNum" idx="12"/>
          </p:nvPr>
        </p:nvSpPr>
        <p:spPr>
          <a:xfrm>
            <a:off x="8580847" y="6325369"/>
            <a:ext cx="472800" cy="391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000000"/>
              </a:buClr>
              <a:buSzPts val="1300"/>
              <a:buFont typeface="Arial"/>
              <a:buNone/>
            </a:pPr>
            <a:fld id="{00000000-1234-1234-1234-123412341234}" type="slidenum">
              <a:rPr lang="en-US"/>
              <a:t>20</a:t>
            </a:fld>
            <a:endParaRPr/>
          </a:p>
        </p:txBody>
      </p:sp>
      <p:sp>
        <p:nvSpPr>
          <p:cNvPr id="239" name="Google Shape;239;p33"/>
          <p:cNvSpPr txBox="1"/>
          <p:nvPr/>
        </p:nvSpPr>
        <p:spPr>
          <a:xfrm>
            <a:off x="508000" y="140775"/>
            <a:ext cx="80331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3200" b="1" i="0" u="none" strike="noStrike" cap="none">
                <a:solidFill>
                  <a:schemeClr val="dk1"/>
                </a:solidFill>
                <a:latin typeface="Arial"/>
                <a:ea typeface="Arial"/>
                <a:cs typeface="Arial"/>
                <a:sym typeface="Arial"/>
              </a:rPr>
              <a:t>Proud Points</a:t>
            </a:r>
            <a:endParaRPr sz="1000" b="0" i="0" u="none" strike="noStrike" cap="none">
              <a:solidFill>
                <a:srgbClr val="000000"/>
              </a:solidFill>
              <a:latin typeface="Arial"/>
              <a:ea typeface="Arial"/>
              <a:cs typeface="Arial"/>
              <a:sym typeface="Arial"/>
            </a:endParaRPr>
          </a:p>
        </p:txBody>
      </p:sp>
      <p:sp>
        <p:nvSpPr>
          <p:cNvPr id="240" name="Google Shape;240;p33"/>
          <p:cNvSpPr txBox="1"/>
          <p:nvPr/>
        </p:nvSpPr>
        <p:spPr>
          <a:xfrm>
            <a:off x="267725" y="570750"/>
            <a:ext cx="8725200" cy="7927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480"/>
              </a:spcBef>
              <a:spcAft>
                <a:spcPts val="0"/>
              </a:spcAft>
              <a:buClr>
                <a:srgbClr val="000000"/>
              </a:buClr>
              <a:buSzPts val="1700"/>
              <a:buFont typeface="Arial"/>
              <a:buNone/>
            </a:pPr>
            <a:r>
              <a:rPr lang="en-US" sz="1700" b="0" i="0" u="none" strike="noStrike" cap="none">
                <a:solidFill>
                  <a:schemeClr val="dk1"/>
                </a:solidFill>
                <a:latin typeface="Arial"/>
                <a:ea typeface="Arial"/>
                <a:cs typeface="Arial"/>
                <a:sym typeface="Arial"/>
              </a:rPr>
              <a:t>Wilson STEM Academy consistently builds a culture of caring, support, and focus on academic growth. Over 80% of scholars shared that they have a trusted adult in the building that they can confide in.</a:t>
            </a:r>
            <a:endParaRPr sz="1700" b="0" i="0" u="none" strike="noStrike" cap="none">
              <a:solidFill>
                <a:schemeClr val="dk1"/>
              </a:solidFill>
              <a:latin typeface="Arial"/>
              <a:ea typeface="Arial"/>
              <a:cs typeface="Arial"/>
              <a:sym typeface="Arial"/>
            </a:endParaRPr>
          </a:p>
          <a:p>
            <a:pPr marL="0" marR="0" lvl="0" indent="0" algn="l" rtl="0">
              <a:lnSpc>
                <a:spcPct val="100000"/>
              </a:lnSpc>
              <a:spcBef>
                <a:spcPts val="480"/>
              </a:spcBef>
              <a:spcAft>
                <a:spcPts val="0"/>
              </a:spcAft>
              <a:buClr>
                <a:srgbClr val="000000"/>
              </a:buClr>
              <a:buSzPts val="1700"/>
              <a:buFont typeface="Arial"/>
              <a:buNone/>
            </a:pPr>
            <a:r>
              <a:rPr lang="en-US" sz="1700" b="0" i="0" u="none" strike="noStrike" cap="none">
                <a:solidFill>
                  <a:schemeClr val="dk1"/>
                </a:solidFill>
                <a:latin typeface="Arial"/>
                <a:ea typeface="Arial"/>
                <a:cs typeface="Arial"/>
                <a:sym typeface="Arial"/>
              </a:rPr>
              <a:t>Over 95% of our scholars met or exceeded their projected growth on the state EOGs last year in reading, math, and 8th grade science.</a:t>
            </a:r>
            <a:endParaRPr sz="1700" b="0" i="0" u="none" strike="noStrike" cap="none">
              <a:solidFill>
                <a:schemeClr val="dk1"/>
              </a:solidFill>
              <a:latin typeface="Arial"/>
              <a:ea typeface="Arial"/>
              <a:cs typeface="Arial"/>
              <a:sym typeface="Arial"/>
            </a:endParaRPr>
          </a:p>
          <a:p>
            <a:pPr marL="0" marR="0" lvl="0" indent="0" algn="l" rtl="0">
              <a:lnSpc>
                <a:spcPct val="100000"/>
              </a:lnSpc>
              <a:spcBef>
                <a:spcPts val="480"/>
              </a:spcBef>
              <a:spcAft>
                <a:spcPts val="0"/>
              </a:spcAft>
              <a:buClr>
                <a:srgbClr val="000000"/>
              </a:buClr>
              <a:buSzPts val="1700"/>
              <a:buFont typeface="Arial"/>
              <a:buNone/>
            </a:pPr>
            <a:r>
              <a:rPr lang="en-US" sz="1700" b="0" i="0" u="none" strike="noStrike" cap="none">
                <a:solidFill>
                  <a:schemeClr val="dk1"/>
                </a:solidFill>
                <a:latin typeface="Arial"/>
                <a:ea typeface="Arial"/>
                <a:cs typeface="Arial"/>
                <a:sym typeface="Arial"/>
              </a:rPr>
              <a:t>We won district STEM Challenges, named a Pioneer School in Literacy for BeAble at the district level.</a:t>
            </a:r>
            <a:endParaRPr sz="1700" b="0" i="0" u="none" strike="noStrike" cap="none">
              <a:solidFill>
                <a:schemeClr val="dk1"/>
              </a:solidFill>
              <a:latin typeface="Arial"/>
              <a:ea typeface="Arial"/>
              <a:cs typeface="Arial"/>
              <a:sym typeface="Arial"/>
            </a:endParaRPr>
          </a:p>
          <a:p>
            <a:pPr marL="0" marR="0" lvl="0" indent="0" algn="l" rtl="0">
              <a:lnSpc>
                <a:spcPct val="100000"/>
              </a:lnSpc>
              <a:spcBef>
                <a:spcPts val="480"/>
              </a:spcBef>
              <a:spcAft>
                <a:spcPts val="0"/>
              </a:spcAft>
              <a:buClr>
                <a:srgbClr val="000000"/>
              </a:buClr>
              <a:buSzPts val="1700"/>
              <a:buFont typeface="Arial"/>
              <a:buNone/>
            </a:pPr>
            <a:r>
              <a:rPr lang="en-US" sz="1700" b="0" i="0" u="none" strike="noStrike" cap="none">
                <a:solidFill>
                  <a:schemeClr val="dk1"/>
                </a:solidFill>
                <a:latin typeface="Arial"/>
                <a:ea typeface="Arial"/>
                <a:cs typeface="Arial"/>
                <a:sym typeface="Arial"/>
              </a:rPr>
              <a:t>Over 90% proficient rate in Math 1 EOC</a:t>
            </a:r>
            <a:endParaRPr sz="1900" b="0" i="0" u="none" strike="noStrike" cap="none">
              <a:solidFill>
                <a:schemeClr val="dk1"/>
              </a:solidFill>
              <a:latin typeface="Arial"/>
              <a:ea typeface="Arial"/>
              <a:cs typeface="Arial"/>
              <a:sym typeface="Arial"/>
            </a:endParaRPr>
          </a:p>
          <a:p>
            <a:pPr marL="0" marR="0" lvl="0" indent="0" algn="ctr" rtl="0">
              <a:lnSpc>
                <a:spcPct val="100000"/>
              </a:lnSpc>
              <a:spcBef>
                <a:spcPts val="480"/>
              </a:spcBef>
              <a:spcAft>
                <a:spcPts val="0"/>
              </a:spcAft>
              <a:buClr>
                <a:schemeClr val="dk1"/>
              </a:buClr>
              <a:buSzPts val="1100"/>
              <a:buFont typeface="Arial"/>
              <a:buNone/>
            </a:pPr>
            <a:r>
              <a:rPr lang="en-US" sz="1900" b="1" i="0" u="none" strike="noStrike" cap="none">
                <a:solidFill>
                  <a:schemeClr val="dk1"/>
                </a:solidFill>
                <a:latin typeface="Arial"/>
                <a:ea typeface="Arial"/>
                <a:cs typeface="Arial"/>
                <a:sym typeface="Arial"/>
              </a:rPr>
              <a:t>Puntos de orgullo</a:t>
            </a:r>
            <a:endParaRPr sz="1900" b="1" i="0" u="none" strike="noStrike" cap="none">
              <a:solidFill>
                <a:schemeClr val="dk1"/>
              </a:solidFill>
              <a:latin typeface="Arial"/>
              <a:ea typeface="Arial"/>
              <a:cs typeface="Arial"/>
              <a:sym typeface="Arial"/>
            </a:endParaRPr>
          </a:p>
          <a:p>
            <a:pPr marL="0" marR="0" lvl="0" indent="0" algn="l" rtl="0">
              <a:lnSpc>
                <a:spcPct val="100000"/>
              </a:lnSpc>
              <a:spcBef>
                <a:spcPts val="480"/>
              </a:spcBef>
              <a:spcAft>
                <a:spcPts val="0"/>
              </a:spcAft>
              <a:buClr>
                <a:schemeClr val="dk1"/>
              </a:buClr>
              <a:buSzPts val="1100"/>
              <a:buFont typeface="Arial"/>
              <a:buNone/>
            </a:pPr>
            <a:r>
              <a:rPr lang="en-US" sz="1700" b="0" i="0" u="none" strike="noStrike" cap="none">
                <a:solidFill>
                  <a:schemeClr val="dk1"/>
                </a:solidFill>
                <a:latin typeface="Arial"/>
                <a:ea typeface="Arial"/>
                <a:cs typeface="Arial"/>
                <a:sym typeface="Arial"/>
              </a:rPr>
              <a:t>Wilson STEM Academy construye constantemente una cultura de cuidado, apoyo y enfoque en el crecimiento académico. Más del 80 % de los estudiantes dijeron que tienen un adulto de confianza en el edificio en quien pueden confiar.</a:t>
            </a:r>
            <a:endParaRPr sz="1700" b="0" i="0" u="none" strike="noStrike" cap="none">
              <a:solidFill>
                <a:schemeClr val="dk1"/>
              </a:solidFill>
              <a:latin typeface="Arial"/>
              <a:ea typeface="Arial"/>
              <a:cs typeface="Arial"/>
              <a:sym typeface="Arial"/>
            </a:endParaRPr>
          </a:p>
          <a:p>
            <a:pPr marL="0" marR="0" lvl="0" indent="0" algn="l" rtl="0">
              <a:lnSpc>
                <a:spcPct val="100000"/>
              </a:lnSpc>
              <a:spcBef>
                <a:spcPts val="480"/>
              </a:spcBef>
              <a:spcAft>
                <a:spcPts val="0"/>
              </a:spcAft>
              <a:buClr>
                <a:schemeClr val="dk1"/>
              </a:buClr>
              <a:buSzPts val="1100"/>
              <a:buFont typeface="Arial"/>
              <a:buNone/>
            </a:pPr>
            <a:r>
              <a:rPr lang="en-US" sz="1700" b="0" i="0" u="none" strike="noStrike" cap="none">
                <a:solidFill>
                  <a:schemeClr val="dk1"/>
                </a:solidFill>
                <a:latin typeface="Arial"/>
                <a:ea typeface="Arial"/>
                <a:cs typeface="Arial"/>
                <a:sym typeface="Arial"/>
              </a:rPr>
              <a:t>Más del 95 % de nuestros estudiantes cumplieron o superaron su crecimiento proyectado en los exámenes de fin de grado estatales el año pasado en lectura, matemáticas y ciencias de octavo grado.</a:t>
            </a:r>
            <a:endParaRPr sz="1700" b="0" i="0" u="none" strike="noStrike" cap="none">
              <a:solidFill>
                <a:schemeClr val="dk1"/>
              </a:solidFill>
              <a:latin typeface="Arial"/>
              <a:ea typeface="Arial"/>
              <a:cs typeface="Arial"/>
              <a:sym typeface="Arial"/>
            </a:endParaRPr>
          </a:p>
          <a:p>
            <a:pPr marL="0" marR="0" lvl="0" indent="0" algn="l" rtl="0">
              <a:lnSpc>
                <a:spcPct val="100000"/>
              </a:lnSpc>
              <a:spcBef>
                <a:spcPts val="480"/>
              </a:spcBef>
              <a:spcAft>
                <a:spcPts val="0"/>
              </a:spcAft>
              <a:buClr>
                <a:schemeClr val="dk1"/>
              </a:buClr>
              <a:buSzPts val="1100"/>
              <a:buFont typeface="Arial"/>
              <a:buNone/>
            </a:pPr>
            <a:r>
              <a:rPr lang="en-US" sz="1700" b="0" i="0" u="none" strike="noStrike" cap="none">
                <a:solidFill>
                  <a:schemeClr val="dk1"/>
                </a:solidFill>
                <a:latin typeface="Arial"/>
                <a:ea typeface="Arial"/>
                <a:cs typeface="Arial"/>
                <a:sym typeface="Arial"/>
              </a:rPr>
              <a:t>Ganamos los desafíos STEM del distrito y fuimos nombrados una escuela pionera en alfabetización por BeAble a nivel de distrito.</a:t>
            </a:r>
            <a:endParaRPr sz="1700" b="0" i="0" u="none" strike="noStrike" cap="none">
              <a:solidFill>
                <a:schemeClr val="dk1"/>
              </a:solidFill>
              <a:latin typeface="Arial"/>
              <a:ea typeface="Arial"/>
              <a:cs typeface="Arial"/>
              <a:sym typeface="Arial"/>
            </a:endParaRPr>
          </a:p>
          <a:p>
            <a:pPr marL="0" marR="0" lvl="0" indent="0" algn="l" rtl="0">
              <a:lnSpc>
                <a:spcPct val="100000"/>
              </a:lnSpc>
              <a:spcBef>
                <a:spcPts val="480"/>
              </a:spcBef>
              <a:spcAft>
                <a:spcPts val="0"/>
              </a:spcAft>
              <a:buClr>
                <a:schemeClr val="dk1"/>
              </a:buClr>
              <a:buSzPts val="1100"/>
              <a:buFont typeface="Arial"/>
              <a:buNone/>
            </a:pPr>
            <a:r>
              <a:rPr lang="en-US" sz="1700" b="0" i="0" u="none" strike="noStrike" cap="none">
                <a:solidFill>
                  <a:schemeClr val="dk1"/>
                </a:solidFill>
                <a:latin typeface="Arial"/>
                <a:ea typeface="Arial"/>
                <a:cs typeface="Arial"/>
                <a:sym typeface="Arial"/>
              </a:rPr>
              <a:t>Más del 90 % de tasa de competencia en matemáticas 1 EOC</a:t>
            </a:r>
            <a:endParaRPr sz="1700" b="0" i="0" u="none" strike="noStrike" cap="none">
              <a:solidFill>
                <a:schemeClr val="dk1"/>
              </a:solidFill>
              <a:latin typeface="Arial"/>
              <a:ea typeface="Arial"/>
              <a:cs typeface="Arial"/>
              <a:sym typeface="Arial"/>
            </a:endParaRPr>
          </a:p>
          <a:p>
            <a:pPr marL="0" marR="0" lvl="0" indent="0" algn="l" rtl="0">
              <a:lnSpc>
                <a:spcPct val="100000"/>
              </a:lnSpc>
              <a:spcBef>
                <a:spcPts val="480"/>
              </a:spcBef>
              <a:spcAft>
                <a:spcPts val="0"/>
              </a:spcAft>
              <a:buClr>
                <a:srgbClr val="000000"/>
              </a:buClr>
              <a:buSzPts val="2700"/>
              <a:buFont typeface="Arial"/>
              <a:buNone/>
            </a:pPr>
            <a:endParaRPr sz="2700" b="0" i="0" u="none" strike="noStrike" cap="none">
              <a:solidFill>
                <a:schemeClr val="dk1"/>
              </a:solidFill>
              <a:latin typeface="Arial"/>
              <a:ea typeface="Arial"/>
              <a:cs typeface="Arial"/>
              <a:sym typeface="Arial"/>
            </a:endParaRPr>
          </a:p>
          <a:p>
            <a:pPr marL="0" marR="0" lvl="0" indent="0" algn="l" rtl="0">
              <a:lnSpc>
                <a:spcPct val="100000"/>
              </a:lnSpc>
              <a:spcBef>
                <a:spcPts val="480"/>
              </a:spcBef>
              <a:spcAft>
                <a:spcPts val="0"/>
              </a:spcAft>
              <a:buClr>
                <a:srgbClr val="000000"/>
              </a:buClr>
              <a:buSzPts val="2700"/>
              <a:buFont typeface="Arial"/>
              <a:buNone/>
            </a:pPr>
            <a:endParaRPr sz="2700" b="0" i="0" u="none" strike="noStrike" cap="none">
              <a:solidFill>
                <a:schemeClr val="dk1"/>
              </a:solidFill>
              <a:latin typeface="Arial"/>
              <a:ea typeface="Arial"/>
              <a:cs typeface="Arial"/>
              <a:sym typeface="Arial"/>
            </a:endParaRPr>
          </a:p>
          <a:p>
            <a:pPr marL="0" marR="0" lvl="0" indent="0" algn="l" rtl="0">
              <a:lnSpc>
                <a:spcPct val="100000"/>
              </a:lnSpc>
              <a:spcBef>
                <a:spcPts val="480"/>
              </a:spcBef>
              <a:spcAft>
                <a:spcPts val="0"/>
              </a:spcAft>
              <a:buClr>
                <a:srgbClr val="000000"/>
              </a:buClr>
              <a:buSzPts val="2700"/>
              <a:buFont typeface="Arial"/>
              <a:buNone/>
            </a:pPr>
            <a:endParaRPr sz="2700" b="0" i="0" u="none" strike="noStrike" cap="none">
              <a:solidFill>
                <a:schemeClr val="dk1"/>
              </a:solidFill>
              <a:latin typeface="Arial"/>
              <a:ea typeface="Arial"/>
              <a:cs typeface="Arial"/>
              <a:sym typeface="Arial"/>
            </a:endParaRPr>
          </a:p>
          <a:p>
            <a:pPr marL="0" marR="0" lvl="0" indent="0" algn="l" rtl="0">
              <a:lnSpc>
                <a:spcPct val="100000"/>
              </a:lnSpc>
              <a:spcBef>
                <a:spcPts val="480"/>
              </a:spcBef>
              <a:spcAft>
                <a:spcPts val="0"/>
              </a:spcAft>
              <a:buClr>
                <a:srgbClr val="000000"/>
              </a:buClr>
              <a:buSzPts val="2700"/>
              <a:buFont typeface="Arial"/>
              <a:buNone/>
            </a:pPr>
            <a:endParaRPr sz="27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endParaRPr sz="3900" b="1" i="0" u="none" strike="noStrike" cap="none">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4"/>
          <p:cNvSpPr txBox="1"/>
          <p:nvPr/>
        </p:nvSpPr>
        <p:spPr>
          <a:xfrm>
            <a:off x="482825" y="210550"/>
            <a:ext cx="7230900" cy="924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2600" b="1" i="0" u="none" strike="noStrike" cap="none">
                <a:solidFill>
                  <a:schemeClr val="dk1"/>
                </a:solidFill>
                <a:latin typeface="Arial"/>
                <a:ea typeface="Arial"/>
                <a:cs typeface="Arial"/>
                <a:sym typeface="Arial"/>
              </a:rPr>
              <a:t>Some Schools Have an Additional Designation(SKIP) will share in October</a:t>
            </a:r>
            <a:endParaRPr sz="1850" b="0" i="0" u="none" strike="noStrike" cap="none">
              <a:solidFill>
                <a:schemeClr val="dk1"/>
              </a:solidFill>
              <a:latin typeface="Calibri"/>
              <a:ea typeface="Calibri"/>
              <a:cs typeface="Calibri"/>
              <a:sym typeface="Calibri"/>
            </a:endParaRPr>
          </a:p>
        </p:txBody>
      </p:sp>
      <p:sp>
        <p:nvSpPr>
          <p:cNvPr id="246" name="Google Shape;246;p34"/>
          <p:cNvSpPr txBox="1">
            <a:spLocks noGrp="1"/>
          </p:cNvSpPr>
          <p:nvPr>
            <p:ph type="sldNum" idx="12"/>
          </p:nvPr>
        </p:nvSpPr>
        <p:spPr>
          <a:xfrm>
            <a:off x="8580847" y="6325369"/>
            <a:ext cx="472800" cy="391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000000"/>
              </a:buClr>
              <a:buSzPts val="1300"/>
              <a:buFont typeface="Arial"/>
              <a:buNone/>
            </a:pPr>
            <a:fld id="{00000000-1234-1234-1234-123412341234}" type="slidenum">
              <a:rPr lang="en-US"/>
              <a:t>21</a:t>
            </a:fld>
            <a:endParaRPr/>
          </a:p>
        </p:txBody>
      </p:sp>
      <p:sp>
        <p:nvSpPr>
          <p:cNvPr id="247" name="Google Shape;247;p34"/>
          <p:cNvSpPr txBox="1"/>
          <p:nvPr/>
        </p:nvSpPr>
        <p:spPr>
          <a:xfrm>
            <a:off x="199250" y="970700"/>
            <a:ext cx="8944800" cy="5295000"/>
          </a:xfrm>
          <a:prstGeom prst="rect">
            <a:avLst/>
          </a:prstGeom>
          <a:noFill/>
          <a:ln>
            <a:noFill/>
          </a:ln>
        </p:spPr>
        <p:txBody>
          <a:bodyPr spcFirstLastPara="1" wrap="square" lIns="91425" tIns="91425" rIns="91425" bIns="91425" anchor="t" anchorCtr="0">
            <a:spAutoFit/>
          </a:bodyPr>
          <a:lstStyle/>
          <a:p>
            <a:pPr marL="457200" marR="0" lvl="0" indent="-336550" algn="l" rtl="0">
              <a:lnSpc>
                <a:spcPct val="100000"/>
              </a:lnSpc>
              <a:spcBef>
                <a:spcPts val="600"/>
              </a:spcBef>
              <a:spcAft>
                <a:spcPts val="0"/>
              </a:spcAft>
              <a:buClr>
                <a:schemeClr val="dk1"/>
              </a:buClr>
              <a:buSzPts val="1700"/>
              <a:buFont typeface="Arial"/>
              <a:buChar char="●"/>
            </a:pPr>
            <a:r>
              <a:rPr lang="en-US" sz="1700" b="0" i="0" u="none" strike="noStrike" cap="none">
                <a:solidFill>
                  <a:schemeClr val="dk1"/>
                </a:solidFill>
                <a:latin typeface="Arial"/>
                <a:ea typeface="Arial"/>
                <a:cs typeface="Arial"/>
                <a:sym typeface="Arial"/>
              </a:rPr>
              <a:t>NCDPI will notify schools as to whether they have a special designation of ATSI or CSI in November of each year.</a:t>
            </a:r>
            <a:endParaRPr sz="1700" b="0" i="0" u="none" strike="noStrike" cap="none">
              <a:solidFill>
                <a:schemeClr val="dk1"/>
              </a:solidFill>
              <a:latin typeface="Arial"/>
              <a:ea typeface="Arial"/>
              <a:cs typeface="Arial"/>
              <a:sym typeface="Arial"/>
            </a:endParaRPr>
          </a:p>
          <a:p>
            <a:pPr marL="457200" marR="0" lvl="0" indent="-336550" algn="l" rtl="0">
              <a:lnSpc>
                <a:spcPct val="100000"/>
              </a:lnSpc>
              <a:spcBef>
                <a:spcPts val="0"/>
              </a:spcBef>
              <a:spcAft>
                <a:spcPts val="0"/>
              </a:spcAft>
              <a:buClr>
                <a:schemeClr val="dk1"/>
              </a:buClr>
              <a:buSzPts val="1700"/>
              <a:buFont typeface="Arial"/>
              <a:buChar char="●"/>
            </a:pPr>
            <a:r>
              <a:rPr lang="en-US" sz="1700" b="0" i="0" u="none" strike="noStrike" cap="none">
                <a:solidFill>
                  <a:schemeClr val="dk1"/>
                </a:solidFill>
                <a:latin typeface="Arial"/>
                <a:ea typeface="Arial"/>
                <a:cs typeface="Arial"/>
                <a:sym typeface="Arial"/>
              </a:rPr>
              <a:t>The Every School Succeeds Act (ESSA) requires each state to have a plan to measure student achievement annually</a:t>
            </a:r>
            <a:endParaRPr sz="1700" b="0" i="0" u="none" strike="noStrike" cap="none">
              <a:solidFill>
                <a:schemeClr val="dk1"/>
              </a:solidFill>
              <a:latin typeface="Arial"/>
              <a:ea typeface="Arial"/>
              <a:cs typeface="Arial"/>
              <a:sym typeface="Arial"/>
            </a:endParaRPr>
          </a:p>
          <a:p>
            <a:pPr marL="457200" marR="0" lvl="0" indent="-336550" algn="l" rtl="0">
              <a:lnSpc>
                <a:spcPct val="100000"/>
              </a:lnSpc>
              <a:spcBef>
                <a:spcPts val="0"/>
              </a:spcBef>
              <a:spcAft>
                <a:spcPts val="0"/>
              </a:spcAft>
              <a:buClr>
                <a:schemeClr val="dk1"/>
              </a:buClr>
              <a:buSzPts val="1700"/>
              <a:buFont typeface="Arial"/>
              <a:buChar char="●"/>
            </a:pPr>
            <a:r>
              <a:rPr lang="en-US" sz="1700" b="0" i="0" u="none" strike="noStrike" cap="none">
                <a:solidFill>
                  <a:schemeClr val="dk1"/>
                </a:solidFill>
                <a:latin typeface="Arial"/>
                <a:ea typeface="Arial"/>
                <a:cs typeface="Arial"/>
                <a:sym typeface="Arial"/>
              </a:rPr>
              <a:t>The plan outlines how each state is being held accountable </a:t>
            </a:r>
            <a:endParaRPr sz="1700" b="0" i="0" u="none" strike="noStrike" cap="none">
              <a:solidFill>
                <a:schemeClr val="dk1"/>
              </a:solidFill>
              <a:latin typeface="Arial"/>
              <a:ea typeface="Arial"/>
              <a:cs typeface="Arial"/>
              <a:sym typeface="Arial"/>
            </a:endParaRPr>
          </a:p>
          <a:p>
            <a:pPr marL="457200" marR="0" lvl="0" indent="-336550" algn="l" rtl="0">
              <a:lnSpc>
                <a:spcPct val="100000"/>
              </a:lnSpc>
              <a:spcBef>
                <a:spcPts val="0"/>
              </a:spcBef>
              <a:spcAft>
                <a:spcPts val="0"/>
              </a:spcAft>
              <a:buClr>
                <a:schemeClr val="dk1"/>
              </a:buClr>
              <a:buSzPts val="1700"/>
              <a:buFont typeface="Arial"/>
              <a:buChar char="●"/>
            </a:pPr>
            <a:r>
              <a:rPr lang="en-US" sz="1700" b="0" i="0" u="none" strike="noStrike" cap="none">
                <a:solidFill>
                  <a:schemeClr val="dk1"/>
                </a:solidFill>
                <a:latin typeface="Arial"/>
                <a:ea typeface="Arial"/>
                <a:cs typeface="Arial"/>
                <a:sym typeface="Arial"/>
              </a:rPr>
              <a:t>Title I schools can receive an additional designation based upon state End-of-Grade or End-of-Course assessments</a:t>
            </a:r>
            <a:endParaRPr sz="1100" b="0" i="0" u="none" strike="noStrike" cap="none">
              <a:solidFill>
                <a:schemeClr val="dk1"/>
              </a:solidFill>
              <a:latin typeface="Arial"/>
              <a:ea typeface="Arial"/>
              <a:cs typeface="Arial"/>
              <a:sym typeface="Arial"/>
            </a:endParaRPr>
          </a:p>
          <a:p>
            <a:pPr marL="457200" marR="0" lvl="0" indent="0" algn="l" rtl="0">
              <a:lnSpc>
                <a:spcPct val="100000"/>
              </a:lnSpc>
              <a:spcBef>
                <a:spcPts val="60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Link to the North Carolina State Plan under ESSA:</a:t>
            </a:r>
            <a:endParaRPr sz="1100" b="0" i="0" u="none" strike="noStrike" cap="none">
              <a:solidFill>
                <a:schemeClr val="dk1"/>
              </a:solidFill>
              <a:latin typeface="Arial"/>
              <a:ea typeface="Arial"/>
              <a:cs typeface="Arial"/>
              <a:sym typeface="Arial"/>
            </a:endParaRPr>
          </a:p>
          <a:p>
            <a:pPr marL="457200" marR="0" lvl="0" indent="0" algn="l" rtl="0">
              <a:lnSpc>
                <a:spcPct val="100000"/>
              </a:lnSpc>
              <a:spcBef>
                <a:spcPts val="600"/>
              </a:spcBef>
              <a:spcAft>
                <a:spcPts val="0"/>
              </a:spcAft>
              <a:buClr>
                <a:schemeClr val="dk1"/>
              </a:buClr>
              <a:buSzPts val="1100"/>
              <a:buFont typeface="Arial"/>
              <a:buNone/>
            </a:pPr>
            <a:r>
              <a:rPr lang="en-US" sz="1100" b="0" i="0" u="sng" strike="noStrike" cap="none">
                <a:solidFill>
                  <a:schemeClr val="hlink"/>
                </a:solidFill>
                <a:latin typeface="Arial"/>
                <a:ea typeface="Arial"/>
                <a:cs typeface="Arial"/>
                <a:sym typeface="Arial"/>
                <a:hlinkClick r:id="rId3"/>
              </a:rPr>
              <a:t>http://www.ncpublicschools.org/succeeds/</a:t>
            </a:r>
            <a:r>
              <a:rPr lang="en-US" sz="1100" b="0" i="0" u="none" strike="noStrike" cap="none">
                <a:solidFill>
                  <a:schemeClr val="dk1"/>
                </a:solidFill>
                <a:latin typeface="Arial"/>
                <a:ea typeface="Arial"/>
                <a:cs typeface="Arial"/>
                <a:sym typeface="Arial"/>
              </a:rPr>
              <a:t> </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700" b="1" i="0" u="none" strike="noStrike" cap="none">
                <a:solidFill>
                  <a:srgbClr val="000000"/>
                </a:solidFill>
                <a:latin typeface="Arial"/>
                <a:ea typeface="Arial"/>
                <a:cs typeface="Arial"/>
                <a:sym typeface="Arial"/>
              </a:rPr>
              <a:t>Algunas escuelas tienen una designación adicional (SKIP) se compartirá en octubre</a:t>
            </a:r>
            <a:endParaRPr sz="1700" b="1" i="0" u="none" strike="noStrike" cap="none">
              <a:solidFill>
                <a:srgbClr val="000000"/>
              </a:solidFill>
              <a:latin typeface="Arial"/>
              <a:ea typeface="Arial"/>
              <a:cs typeface="Arial"/>
              <a:sym typeface="Arial"/>
            </a:endParaRPr>
          </a:p>
          <a:p>
            <a:pPr marL="457200" marR="0" lvl="0" indent="-32385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NCDPI notificará a las escuelas si tienen una designación especial de ATSI o CSI en noviembre de cada año.</a:t>
            </a:r>
            <a:endParaRPr sz="1500" b="0" i="0" u="none" strike="noStrike" cap="none">
              <a:solidFill>
                <a:srgbClr val="000000"/>
              </a:solidFill>
              <a:latin typeface="Arial"/>
              <a:ea typeface="Arial"/>
              <a:cs typeface="Arial"/>
              <a:sym typeface="Arial"/>
            </a:endParaRPr>
          </a:p>
          <a:p>
            <a:pPr marL="457200" marR="0" lvl="0" indent="-32385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La Ley de Éxito de Todas las Escuelas (ESSA) requiere que cada estado tenga un plan para medir el rendimiento de los estudiantes anualmente</a:t>
            </a:r>
            <a:endParaRPr sz="1500" b="0" i="0" u="none" strike="noStrike" cap="none">
              <a:solidFill>
                <a:srgbClr val="000000"/>
              </a:solidFill>
              <a:latin typeface="Arial"/>
              <a:ea typeface="Arial"/>
              <a:cs typeface="Arial"/>
              <a:sym typeface="Arial"/>
            </a:endParaRPr>
          </a:p>
          <a:p>
            <a:pPr marL="457200" marR="0" lvl="0" indent="-32385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El plan describe cómo se responsabiliza a cada estado</a:t>
            </a:r>
            <a:endParaRPr sz="1500" b="0" i="0" u="none" strike="noStrike" cap="none">
              <a:solidFill>
                <a:srgbClr val="000000"/>
              </a:solidFill>
              <a:latin typeface="Arial"/>
              <a:ea typeface="Arial"/>
              <a:cs typeface="Arial"/>
              <a:sym typeface="Arial"/>
            </a:endParaRPr>
          </a:p>
          <a:p>
            <a:pPr marL="457200" marR="0" lvl="0" indent="-32385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Las escuelas del Título I pueden recibir una designación adicional basada en las evaluaciones estatales de fin de grado o de fin de curso</a:t>
            </a:r>
            <a:endParaRPr sz="1500" b="0" i="0" u="none" strike="noStrike" cap="none">
              <a:solidFill>
                <a:srgbClr val="000000"/>
              </a:solidFill>
              <a:latin typeface="Arial"/>
              <a:ea typeface="Arial"/>
              <a:cs typeface="Arial"/>
              <a:sym typeface="Arial"/>
            </a:endParaRPr>
          </a:p>
          <a:p>
            <a:pPr marL="457200" marR="0" lvl="0" indent="-32385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Enlace al Plan Estatal de Carolina del Norte según ESSA:</a:t>
            </a:r>
            <a:endParaRPr sz="1500" b="0" i="0" u="none" strike="noStrike" cap="none">
              <a:solidFill>
                <a:srgbClr val="000000"/>
              </a:solidFill>
              <a:latin typeface="Arial"/>
              <a:ea typeface="Arial"/>
              <a:cs typeface="Arial"/>
              <a:sym typeface="Arial"/>
            </a:endParaRPr>
          </a:p>
          <a:p>
            <a:pPr marL="457200" marR="0" lvl="0" indent="-32385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http://www.ncpublicschools.org/succeeds/</a:t>
            </a:r>
            <a:endParaRPr sz="1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5"/>
          <p:cNvSpPr txBox="1"/>
          <p:nvPr/>
        </p:nvSpPr>
        <p:spPr>
          <a:xfrm>
            <a:off x="351925" y="2691525"/>
            <a:ext cx="8396700" cy="30468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3000" b="1" i="0" u="none" strike="noStrike" cap="none">
                <a:solidFill>
                  <a:srgbClr val="000000"/>
                </a:solidFill>
                <a:latin typeface="Arial"/>
                <a:ea typeface="Arial"/>
                <a:cs typeface="Arial"/>
                <a:sym typeface="Arial"/>
              </a:rPr>
              <a:t>Designaciones escolares adicionales</a:t>
            </a:r>
            <a:endParaRPr sz="30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rgbClr val="000000"/>
                </a:solidFill>
                <a:latin typeface="Arial"/>
                <a:ea typeface="Arial"/>
                <a:cs typeface="Arial"/>
                <a:sym typeface="Arial"/>
              </a:rPr>
              <a:t>Apoyo y mejora específicos adicionales (ATSI): las designaciones para niños excepcionales (EC/SWD) y multilingües (ML) permanecen en este estado durante 3 años</a:t>
            </a:r>
            <a:endParaRPr sz="3000" b="0" i="0" u="none" strike="noStrike" cap="none">
              <a:solidFill>
                <a:srgbClr val="000000"/>
              </a:solidFill>
              <a:latin typeface="Arial"/>
              <a:ea typeface="Arial"/>
              <a:cs typeface="Arial"/>
              <a:sym typeface="Arial"/>
            </a:endParaRPr>
          </a:p>
        </p:txBody>
      </p:sp>
      <p:sp>
        <p:nvSpPr>
          <p:cNvPr id="253" name="Google Shape;253;p35"/>
          <p:cNvSpPr/>
          <p:nvPr/>
        </p:nvSpPr>
        <p:spPr>
          <a:xfrm>
            <a:off x="7864679" y="6241408"/>
            <a:ext cx="1128300" cy="4749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Twentieth Century"/>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54" name="Google Shape;254;p35"/>
          <p:cNvSpPr txBox="1">
            <a:spLocks noGrp="1"/>
          </p:cNvSpPr>
          <p:nvPr>
            <p:ph type="title"/>
          </p:nvPr>
        </p:nvSpPr>
        <p:spPr>
          <a:xfrm>
            <a:off x="179875" y="147300"/>
            <a:ext cx="8740800" cy="6402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1100"/>
              <a:buFont typeface="Arial"/>
              <a:buNone/>
            </a:pPr>
            <a:r>
              <a:rPr lang="en-US">
                <a:solidFill>
                  <a:schemeClr val="dk1"/>
                </a:solidFill>
                <a:latin typeface="Arial"/>
                <a:ea typeface="Arial"/>
                <a:cs typeface="Arial"/>
                <a:sym typeface="Arial"/>
              </a:rPr>
              <a:t>Additional School Designations</a:t>
            </a:r>
            <a:endParaRPr/>
          </a:p>
        </p:txBody>
      </p:sp>
      <p:sp>
        <p:nvSpPr>
          <p:cNvPr id="255" name="Google Shape;255;p35"/>
          <p:cNvSpPr txBox="1">
            <a:spLocks noGrp="1"/>
          </p:cNvSpPr>
          <p:nvPr>
            <p:ph type="sldNum" idx="12"/>
          </p:nvPr>
        </p:nvSpPr>
        <p:spPr>
          <a:xfrm>
            <a:off x="8580847" y="6325369"/>
            <a:ext cx="472800" cy="391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000000"/>
              </a:buClr>
              <a:buSzPts val="1300"/>
              <a:buFont typeface="Arial"/>
              <a:buNone/>
            </a:pPr>
            <a:fld id="{00000000-1234-1234-1234-123412341234}" type="slidenum">
              <a:rPr lang="en-US"/>
              <a:t>22</a:t>
            </a:fld>
            <a:endParaRPr/>
          </a:p>
        </p:txBody>
      </p:sp>
      <p:sp>
        <p:nvSpPr>
          <p:cNvPr id="256" name="Google Shape;256;p35"/>
          <p:cNvSpPr txBox="1"/>
          <p:nvPr/>
        </p:nvSpPr>
        <p:spPr>
          <a:xfrm>
            <a:off x="575400" y="787500"/>
            <a:ext cx="7993200" cy="2062500"/>
          </a:xfrm>
          <a:prstGeom prst="rect">
            <a:avLst/>
          </a:prstGeom>
          <a:noFill/>
          <a:ln>
            <a:noFill/>
          </a:ln>
        </p:spPr>
        <p:txBody>
          <a:bodyPr spcFirstLastPara="1" wrap="square" lIns="91425" tIns="91425" rIns="91425" bIns="91425" anchor="t" anchorCtr="0">
            <a:spAutoFit/>
          </a:bodyPr>
          <a:lstStyle/>
          <a:p>
            <a:pPr marL="457200" marR="0" lvl="0" indent="0" algn="l" rtl="0">
              <a:lnSpc>
                <a:spcPct val="100000"/>
              </a:lnSpc>
              <a:spcBef>
                <a:spcPts val="600"/>
              </a:spcBef>
              <a:spcAft>
                <a:spcPts val="0"/>
              </a:spcAft>
              <a:buClr>
                <a:srgbClr val="000000"/>
              </a:buClr>
              <a:buSzPts val="2700"/>
              <a:buFont typeface="Arial"/>
              <a:buNone/>
            </a:pPr>
            <a:r>
              <a:rPr lang="en-US" sz="2700" b="0" i="0" u="none" strike="noStrike" cap="none">
                <a:solidFill>
                  <a:schemeClr val="dk1"/>
                </a:solidFill>
                <a:latin typeface="Arial"/>
                <a:ea typeface="Arial"/>
                <a:cs typeface="Arial"/>
                <a:sym typeface="Arial"/>
              </a:rPr>
              <a:t>Additional Targeted Support and Improvement (ATSI)- Exceptional Children (EC/SWD and Multi-Lingual (ML) designations remain in this status for 3 years</a:t>
            </a:r>
            <a:endParaRPr sz="33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6"/>
          <p:cNvSpPr/>
          <p:nvPr/>
        </p:nvSpPr>
        <p:spPr>
          <a:xfrm>
            <a:off x="408600" y="194950"/>
            <a:ext cx="8735400" cy="7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Arial"/>
              <a:buNone/>
            </a:pPr>
            <a:r>
              <a:rPr lang="en-US" sz="4400" b="1" i="0" u="none" strike="noStrike" cap="none">
                <a:solidFill>
                  <a:schemeClr val="dk1"/>
                </a:solidFill>
                <a:latin typeface="Avenir"/>
                <a:ea typeface="Avenir"/>
                <a:cs typeface="Avenir"/>
                <a:sym typeface="Avenir"/>
              </a:rPr>
              <a:t>Thank you for being here!</a:t>
            </a:r>
            <a:r>
              <a:rPr lang="en-US" sz="4400" b="0" i="0" u="none" strike="noStrike" cap="none">
                <a:solidFill>
                  <a:srgbClr val="5B595A"/>
                </a:solidFill>
                <a:latin typeface="Avenir"/>
                <a:ea typeface="Avenir"/>
                <a:cs typeface="Avenir"/>
                <a:sym typeface="Avenir"/>
              </a:rPr>
              <a:t> </a:t>
            </a:r>
            <a:endParaRPr sz="1700" b="0" i="0" u="none" strike="noStrike" cap="none">
              <a:solidFill>
                <a:srgbClr val="666666"/>
              </a:solidFill>
              <a:latin typeface="Avenir"/>
              <a:ea typeface="Avenir"/>
              <a:cs typeface="Avenir"/>
              <a:sym typeface="Avenir"/>
            </a:endParaRPr>
          </a:p>
        </p:txBody>
      </p:sp>
      <p:grpSp>
        <p:nvGrpSpPr>
          <p:cNvPr id="263" name="Google Shape;263;p36"/>
          <p:cNvGrpSpPr/>
          <p:nvPr/>
        </p:nvGrpSpPr>
        <p:grpSpPr>
          <a:xfrm>
            <a:off x="4705256" y="385000"/>
            <a:ext cx="3932256" cy="5606431"/>
            <a:chOff x="4112" y="494"/>
            <a:chExt cx="3009" cy="3257"/>
          </a:xfrm>
        </p:grpSpPr>
        <p:grpSp>
          <p:nvGrpSpPr>
            <p:cNvPr id="264" name="Google Shape;264;p36"/>
            <p:cNvGrpSpPr/>
            <p:nvPr/>
          </p:nvGrpSpPr>
          <p:grpSpPr>
            <a:xfrm>
              <a:off x="4112" y="494"/>
              <a:ext cx="3009" cy="3257"/>
              <a:chOff x="4112" y="494"/>
              <a:chExt cx="3009" cy="3257"/>
            </a:xfrm>
          </p:grpSpPr>
          <p:sp>
            <p:nvSpPr>
              <p:cNvPr id="265" name="Google Shape;265;p36"/>
              <p:cNvSpPr/>
              <p:nvPr/>
            </p:nvSpPr>
            <p:spPr>
              <a:xfrm>
                <a:off x="5007" y="494"/>
                <a:ext cx="30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Basic"/>
                  <a:buNone/>
                </a:pPr>
                <a:r>
                  <a:rPr lang="en-US" sz="1200" b="0" i="0" u="none" strike="noStrike" cap="none">
                    <a:solidFill>
                      <a:srgbClr val="666666"/>
                    </a:solidFill>
                    <a:latin typeface="Avenir"/>
                    <a:ea typeface="Avenir"/>
                    <a:cs typeface="Avenir"/>
                    <a:sym typeface="Avenir"/>
                  </a:rPr>
                  <a:t>Charlotte</a:t>
                </a:r>
                <a:endParaRPr sz="1800" b="0" i="0" u="none" strike="noStrike" cap="none">
                  <a:solidFill>
                    <a:srgbClr val="666666"/>
                  </a:solidFill>
                  <a:latin typeface="Avenir"/>
                  <a:ea typeface="Avenir"/>
                  <a:cs typeface="Avenir"/>
                  <a:sym typeface="Avenir"/>
                </a:endParaRPr>
              </a:p>
            </p:txBody>
          </p:sp>
          <p:sp>
            <p:nvSpPr>
              <p:cNvPr id="266" name="Google Shape;266;p36"/>
              <p:cNvSpPr/>
              <p:nvPr/>
            </p:nvSpPr>
            <p:spPr>
              <a:xfrm>
                <a:off x="5340" y="494"/>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Basic"/>
                  <a:buNone/>
                </a:pPr>
                <a:r>
                  <a:rPr lang="en-US" sz="1200" b="0" i="0" u="none" strike="noStrike" cap="none">
                    <a:solidFill>
                      <a:srgbClr val="666666"/>
                    </a:solidFill>
                    <a:latin typeface="Avenir"/>
                    <a:ea typeface="Avenir"/>
                    <a:cs typeface="Avenir"/>
                    <a:sym typeface="Avenir"/>
                  </a:rPr>
                  <a:t>-</a:t>
                </a:r>
                <a:endParaRPr sz="1800" b="0" i="0" u="none" strike="noStrike" cap="none">
                  <a:solidFill>
                    <a:srgbClr val="666666"/>
                  </a:solidFill>
                  <a:latin typeface="Avenir"/>
                  <a:ea typeface="Avenir"/>
                  <a:cs typeface="Avenir"/>
                  <a:sym typeface="Avenir"/>
                </a:endParaRPr>
              </a:p>
            </p:txBody>
          </p:sp>
          <p:sp>
            <p:nvSpPr>
              <p:cNvPr id="267" name="Google Shape;267;p36"/>
              <p:cNvSpPr/>
              <p:nvPr/>
            </p:nvSpPr>
            <p:spPr>
              <a:xfrm>
                <a:off x="5376" y="494"/>
                <a:ext cx="90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Basic"/>
                  <a:buNone/>
                </a:pPr>
                <a:r>
                  <a:rPr lang="en-US" sz="1200" b="0" i="0" u="none" strike="noStrike" cap="none">
                    <a:solidFill>
                      <a:srgbClr val="666666"/>
                    </a:solidFill>
                    <a:latin typeface="Avenir"/>
                    <a:ea typeface="Avenir"/>
                    <a:cs typeface="Avenir"/>
                    <a:sym typeface="Avenir"/>
                  </a:rPr>
                  <a:t>Mecklenburg Schools</a:t>
                </a:r>
                <a:endParaRPr sz="1800" b="0" i="0" u="none" strike="noStrike" cap="none">
                  <a:solidFill>
                    <a:srgbClr val="666666"/>
                  </a:solidFill>
                  <a:latin typeface="Avenir"/>
                  <a:ea typeface="Avenir"/>
                  <a:cs typeface="Avenir"/>
                  <a:sym typeface="Avenir"/>
                </a:endParaRPr>
              </a:p>
            </p:txBody>
          </p:sp>
          <p:sp>
            <p:nvSpPr>
              <p:cNvPr id="268" name="Google Shape;268;p36"/>
              <p:cNvSpPr/>
              <p:nvPr/>
            </p:nvSpPr>
            <p:spPr>
              <a:xfrm>
                <a:off x="6146" y="494"/>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Basic"/>
                  <a:buNone/>
                </a:pPr>
                <a:r>
                  <a:rPr lang="en-US" sz="1200" b="0" i="0" u="none" strike="noStrike" cap="none">
                    <a:solidFill>
                      <a:srgbClr val="666666"/>
                    </a:solidFill>
                    <a:latin typeface="Avenir"/>
                    <a:ea typeface="Avenir"/>
                    <a:cs typeface="Avenir"/>
                    <a:sym typeface="Avenir"/>
                  </a:rPr>
                  <a:t> </a:t>
                </a:r>
                <a:endParaRPr sz="1800" b="0" i="0" u="none" strike="noStrike" cap="none">
                  <a:solidFill>
                    <a:srgbClr val="666666"/>
                  </a:solidFill>
                  <a:latin typeface="Avenir"/>
                  <a:ea typeface="Avenir"/>
                  <a:cs typeface="Avenir"/>
                  <a:sym typeface="Avenir"/>
                </a:endParaRPr>
              </a:p>
            </p:txBody>
          </p:sp>
          <p:sp>
            <p:nvSpPr>
              <p:cNvPr id="269" name="Google Shape;269;p36"/>
              <p:cNvSpPr/>
              <p:nvPr/>
            </p:nvSpPr>
            <p:spPr>
              <a:xfrm>
                <a:off x="5577" y="591"/>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0" i="0" u="none" strike="noStrike" cap="none">
                    <a:solidFill>
                      <a:srgbClr val="666666"/>
                    </a:solidFill>
                    <a:latin typeface="Avenir"/>
                    <a:ea typeface="Avenir"/>
                    <a:cs typeface="Avenir"/>
                    <a:sym typeface="Avenir"/>
                  </a:rPr>
                  <a:t> </a:t>
                </a:r>
                <a:endParaRPr sz="1800" b="0" i="0" u="none" strike="noStrike" cap="none">
                  <a:solidFill>
                    <a:srgbClr val="666666"/>
                  </a:solidFill>
                  <a:latin typeface="Avenir"/>
                  <a:ea typeface="Avenir"/>
                  <a:cs typeface="Avenir"/>
                  <a:sym typeface="Avenir"/>
                </a:endParaRPr>
              </a:p>
            </p:txBody>
          </p:sp>
          <p:sp>
            <p:nvSpPr>
              <p:cNvPr id="270" name="Google Shape;270;p36"/>
              <p:cNvSpPr/>
              <p:nvPr/>
            </p:nvSpPr>
            <p:spPr>
              <a:xfrm>
                <a:off x="5029" y="674"/>
                <a:ext cx="120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1" i="0" u="none" strike="noStrike" cap="none">
                    <a:solidFill>
                      <a:srgbClr val="666666"/>
                    </a:solidFill>
                    <a:latin typeface="Avenir"/>
                    <a:ea typeface="Avenir"/>
                    <a:cs typeface="Avenir"/>
                    <a:sym typeface="Avenir"/>
                  </a:rPr>
                  <a:t>Time and Effort Certification Report</a:t>
                </a:r>
                <a:endParaRPr sz="1800" b="0" i="0" u="none" strike="noStrike" cap="none">
                  <a:solidFill>
                    <a:srgbClr val="666666"/>
                  </a:solidFill>
                  <a:latin typeface="Avenir"/>
                  <a:ea typeface="Avenir"/>
                  <a:cs typeface="Avenir"/>
                  <a:sym typeface="Avenir"/>
                </a:endParaRPr>
              </a:p>
            </p:txBody>
          </p:sp>
          <p:sp>
            <p:nvSpPr>
              <p:cNvPr id="271" name="Google Shape;271;p36"/>
              <p:cNvSpPr/>
              <p:nvPr/>
            </p:nvSpPr>
            <p:spPr>
              <a:xfrm>
                <a:off x="6125" y="674"/>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1" i="0" u="none" strike="noStrike" cap="none">
                    <a:solidFill>
                      <a:srgbClr val="666666"/>
                    </a:solidFill>
                    <a:latin typeface="Avenir"/>
                    <a:ea typeface="Avenir"/>
                    <a:cs typeface="Avenir"/>
                    <a:sym typeface="Avenir"/>
                  </a:rPr>
                  <a:t> </a:t>
                </a:r>
                <a:endParaRPr sz="1800" b="0" i="0" u="none" strike="noStrike" cap="none">
                  <a:solidFill>
                    <a:srgbClr val="666666"/>
                  </a:solidFill>
                  <a:latin typeface="Avenir"/>
                  <a:ea typeface="Avenir"/>
                  <a:cs typeface="Avenir"/>
                  <a:sym typeface="Avenir"/>
                </a:endParaRPr>
              </a:p>
            </p:txBody>
          </p:sp>
          <p:sp>
            <p:nvSpPr>
              <p:cNvPr id="272" name="Google Shape;272;p36"/>
              <p:cNvSpPr/>
              <p:nvPr/>
            </p:nvSpPr>
            <p:spPr>
              <a:xfrm>
                <a:off x="5468" y="757"/>
                <a:ext cx="30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1" i="0" u="none" strike="noStrike" cap="none">
                    <a:solidFill>
                      <a:srgbClr val="666666"/>
                    </a:solidFill>
                    <a:latin typeface="Avenir"/>
                    <a:ea typeface="Avenir"/>
                    <a:cs typeface="Avenir"/>
                    <a:sym typeface="Avenir"/>
                  </a:rPr>
                  <a:t>(YEAR)</a:t>
                </a:r>
                <a:endParaRPr sz="1800" b="0" i="0" u="none" strike="noStrike" cap="none">
                  <a:solidFill>
                    <a:srgbClr val="666666"/>
                  </a:solidFill>
                  <a:latin typeface="Avenir"/>
                  <a:ea typeface="Avenir"/>
                  <a:cs typeface="Avenir"/>
                  <a:sym typeface="Avenir"/>
                </a:endParaRPr>
              </a:p>
            </p:txBody>
          </p:sp>
          <p:sp>
            <p:nvSpPr>
              <p:cNvPr id="273" name="Google Shape;273;p36"/>
              <p:cNvSpPr/>
              <p:nvPr/>
            </p:nvSpPr>
            <p:spPr>
              <a:xfrm>
                <a:off x="5686" y="757"/>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0" i="0" u="none" strike="noStrike" cap="none">
                    <a:solidFill>
                      <a:srgbClr val="666666"/>
                    </a:solidFill>
                    <a:latin typeface="Avenir"/>
                    <a:ea typeface="Avenir"/>
                    <a:cs typeface="Avenir"/>
                    <a:sym typeface="Avenir"/>
                  </a:rPr>
                  <a:t> </a:t>
                </a:r>
                <a:endParaRPr sz="1800" b="0" i="0" u="none" strike="noStrike" cap="none">
                  <a:solidFill>
                    <a:srgbClr val="666666"/>
                  </a:solidFill>
                  <a:latin typeface="Avenir"/>
                  <a:ea typeface="Avenir"/>
                  <a:cs typeface="Avenir"/>
                  <a:sym typeface="Avenir"/>
                </a:endParaRPr>
              </a:p>
            </p:txBody>
          </p:sp>
          <p:sp>
            <p:nvSpPr>
              <p:cNvPr id="274" name="Google Shape;274;p36"/>
              <p:cNvSpPr/>
              <p:nvPr/>
            </p:nvSpPr>
            <p:spPr>
              <a:xfrm>
                <a:off x="5577" y="841"/>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0" i="0" u="none" strike="noStrike" cap="none">
                    <a:solidFill>
                      <a:srgbClr val="666666"/>
                    </a:solidFill>
                    <a:latin typeface="Avenir"/>
                    <a:ea typeface="Avenir"/>
                    <a:cs typeface="Avenir"/>
                    <a:sym typeface="Avenir"/>
                  </a:rPr>
                  <a:t> </a:t>
                </a:r>
                <a:endParaRPr sz="1800" b="0" i="0" u="none" strike="noStrike" cap="none">
                  <a:solidFill>
                    <a:srgbClr val="666666"/>
                  </a:solidFill>
                  <a:latin typeface="Avenir"/>
                  <a:ea typeface="Avenir"/>
                  <a:cs typeface="Avenir"/>
                  <a:sym typeface="Avenir"/>
                </a:endParaRPr>
              </a:p>
            </p:txBody>
          </p:sp>
          <p:sp>
            <p:nvSpPr>
              <p:cNvPr id="275" name="Google Shape;275;p36"/>
              <p:cNvSpPr/>
              <p:nvPr/>
            </p:nvSpPr>
            <p:spPr>
              <a:xfrm>
                <a:off x="4126" y="924"/>
                <a:ext cx="30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0" i="0" u="none" strike="noStrike" cap="none">
                    <a:solidFill>
                      <a:srgbClr val="666666"/>
                    </a:solidFill>
                    <a:latin typeface="Avenir"/>
                    <a:ea typeface="Avenir"/>
                    <a:cs typeface="Avenir"/>
                    <a:sym typeface="Avenir"/>
                  </a:rPr>
                  <a:t>        </a:t>
                </a:r>
                <a:endParaRPr sz="1800" b="0" i="0" u="none" strike="noStrike" cap="none">
                  <a:solidFill>
                    <a:srgbClr val="666666"/>
                  </a:solidFill>
                  <a:latin typeface="Avenir"/>
                  <a:ea typeface="Avenir"/>
                  <a:cs typeface="Avenir"/>
                  <a:sym typeface="Avenir"/>
                </a:endParaRPr>
              </a:p>
            </p:txBody>
          </p:sp>
          <p:sp>
            <p:nvSpPr>
              <p:cNvPr id="276" name="Google Shape;276;p36"/>
              <p:cNvSpPr/>
              <p:nvPr/>
            </p:nvSpPr>
            <p:spPr>
              <a:xfrm>
                <a:off x="4276" y="924"/>
                <a:ext cx="270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0" i="0" u="none" strike="noStrike" cap="none">
                    <a:solidFill>
                      <a:srgbClr val="666666"/>
                    </a:solidFill>
                    <a:latin typeface="Avenir"/>
                    <a:ea typeface="Avenir"/>
                    <a:cs typeface="Avenir"/>
                    <a:sym typeface="Avenir"/>
                  </a:rPr>
                  <a:t>Requirement under the federal Office of Management and Budget (OMB)2 CFR Part 225 </a:t>
                </a:r>
                <a:endParaRPr sz="1800" b="0" i="0" u="none" strike="noStrike" cap="none">
                  <a:solidFill>
                    <a:srgbClr val="666666"/>
                  </a:solidFill>
                  <a:latin typeface="Avenir"/>
                  <a:ea typeface="Avenir"/>
                  <a:cs typeface="Avenir"/>
                  <a:sym typeface="Avenir"/>
                </a:endParaRPr>
              </a:p>
            </p:txBody>
          </p:sp>
          <p:sp>
            <p:nvSpPr>
              <p:cNvPr id="277" name="Google Shape;277;p36"/>
              <p:cNvSpPr/>
              <p:nvPr/>
            </p:nvSpPr>
            <p:spPr>
              <a:xfrm>
                <a:off x="6997" y="924"/>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0" i="0" u="none" strike="noStrike" cap="none">
                    <a:solidFill>
                      <a:srgbClr val="666666"/>
                    </a:solidFill>
                    <a:latin typeface="Avenir"/>
                    <a:ea typeface="Avenir"/>
                    <a:cs typeface="Avenir"/>
                    <a:sym typeface="Avenir"/>
                  </a:rPr>
                  <a:t>-</a:t>
                </a:r>
                <a:endParaRPr sz="1800" b="0" i="0" u="none" strike="noStrike" cap="none">
                  <a:solidFill>
                    <a:srgbClr val="666666"/>
                  </a:solidFill>
                  <a:latin typeface="Avenir"/>
                  <a:ea typeface="Avenir"/>
                  <a:cs typeface="Avenir"/>
                  <a:sym typeface="Avenir"/>
                </a:endParaRPr>
              </a:p>
            </p:txBody>
          </p:sp>
          <p:sp>
            <p:nvSpPr>
              <p:cNvPr id="278" name="Google Shape;278;p36"/>
              <p:cNvSpPr/>
              <p:nvPr/>
            </p:nvSpPr>
            <p:spPr>
              <a:xfrm>
                <a:off x="7028" y="924"/>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0" i="0" u="none" strike="noStrike" cap="none">
                    <a:solidFill>
                      <a:srgbClr val="666666"/>
                    </a:solidFill>
                    <a:latin typeface="Avenir"/>
                    <a:ea typeface="Avenir"/>
                    <a:cs typeface="Avenir"/>
                    <a:sym typeface="Avenir"/>
                  </a:rPr>
                  <a:t> </a:t>
                </a:r>
                <a:endParaRPr sz="1800" b="0" i="0" u="none" strike="noStrike" cap="none">
                  <a:solidFill>
                    <a:srgbClr val="666666"/>
                  </a:solidFill>
                  <a:latin typeface="Avenir"/>
                  <a:ea typeface="Avenir"/>
                  <a:cs typeface="Avenir"/>
                  <a:sym typeface="Avenir"/>
                </a:endParaRPr>
              </a:p>
            </p:txBody>
          </p:sp>
          <p:sp>
            <p:nvSpPr>
              <p:cNvPr id="279" name="Google Shape;279;p36"/>
              <p:cNvSpPr/>
              <p:nvPr/>
            </p:nvSpPr>
            <p:spPr>
              <a:xfrm>
                <a:off x="4212" y="1020"/>
                <a:ext cx="270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0" i="0" u="none" strike="noStrike" cap="none">
                    <a:solidFill>
                      <a:srgbClr val="666666"/>
                    </a:solidFill>
                    <a:latin typeface="Avenir"/>
                    <a:ea typeface="Avenir"/>
                    <a:cs typeface="Avenir"/>
                    <a:sym typeface="Avenir"/>
                  </a:rPr>
                  <a:t>Cost Principles for State, Local, and Indian Tribal Government (Uniform Grant Guidance)</a:t>
                </a:r>
                <a:endParaRPr sz="1800" b="0" i="0" u="none" strike="noStrike" cap="none">
                  <a:solidFill>
                    <a:srgbClr val="666666"/>
                  </a:solidFill>
                  <a:latin typeface="Avenir"/>
                  <a:ea typeface="Avenir"/>
                  <a:cs typeface="Avenir"/>
                  <a:sym typeface="Avenir"/>
                </a:endParaRPr>
              </a:p>
            </p:txBody>
          </p:sp>
          <p:sp>
            <p:nvSpPr>
              <p:cNvPr id="280" name="Google Shape;280;p36"/>
              <p:cNvSpPr/>
              <p:nvPr/>
            </p:nvSpPr>
            <p:spPr>
              <a:xfrm>
                <a:off x="6941" y="1020"/>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0" i="0" u="none" strike="noStrike" cap="none">
                    <a:solidFill>
                      <a:srgbClr val="666666"/>
                    </a:solidFill>
                    <a:latin typeface="Avenir"/>
                    <a:ea typeface="Avenir"/>
                    <a:cs typeface="Avenir"/>
                    <a:sym typeface="Avenir"/>
                  </a:rPr>
                  <a:t> </a:t>
                </a:r>
                <a:endParaRPr sz="1800" b="0" i="0" u="none" strike="noStrike" cap="none">
                  <a:solidFill>
                    <a:srgbClr val="666666"/>
                  </a:solidFill>
                  <a:latin typeface="Avenir"/>
                  <a:ea typeface="Avenir"/>
                  <a:cs typeface="Avenir"/>
                  <a:sym typeface="Avenir"/>
                </a:endParaRPr>
              </a:p>
            </p:txBody>
          </p:sp>
          <p:sp>
            <p:nvSpPr>
              <p:cNvPr id="281" name="Google Shape;281;p36"/>
              <p:cNvSpPr/>
              <p:nvPr/>
            </p:nvSpPr>
            <p:spPr>
              <a:xfrm>
                <a:off x="5577" y="1182"/>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0" i="0" u="none" strike="noStrike" cap="none">
                    <a:solidFill>
                      <a:srgbClr val="666666"/>
                    </a:solidFill>
                    <a:latin typeface="Avenir"/>
                    <a:ea typeface="Avenir"/>
                    <a:cs typeface="Avenir"/>
                    <a:sym typeface="Avenir"/>
                  </a:rPr>
                  <a:t> </a:t>
                </a:r>
                <a:endParaRPr sz="1800" b="0" i="0" u="none" strike="noStrike" cap="none">
                  <a:solidFill>
                    <a:srgbClr val="666666"/>
                  </a:solidFill>
                  <a:latin typeface="Avenir"/>
                  <a:ea typeface="Avenir"/>
                  <a:cs typeface="Avenir"/>
                  <a:sym typeface="Avenir"/>
                </a:endParaRPr>
              </a:p>
            </p:txBody>
          </p:sp>
          <p:sp>
            <p:nvSpPr>
              <p:cNvPr id="282" name="Google Shape;282;p36"/>
              <p:cNvSpPr/>
              <p:nvPr/>
            </p:nvSpPr>
            <p:spPr>
              <a:xfrm>
                <a:off x="5321" y="1265"/>
                <a:ext cx="30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1" i="0" u="none" strike="noStrike" cap="none">
                    <a:solidFill>
                      <a:srgbClr val="666666"/>
                    </a:solidFill>
                    <a:latin typeface="Avenir"/>
                    <a:ea typeface="Avenir"/>
                    <a:cs typeface="Avenir"/>
                    <a:sym typeface="Avenir"/>
                  </a:rPr>
                  <a:t>Title I</a:t>
                </a:r>
                <a:endParaRPr sz="1800" b="0" i="0" u="none" strike="noStrike" cap="none">
                  <a:solidFill>
                    <a:srgbClr val="666666"/>
                  </a:solidFill>
                  <a:latin typeface="Avenir"/>
                  <a:ea typeface="Avenir"/>
                  <a:cs typeface="Avenir"/>
                  <a:sym typeface="Avenir"/>
                </a:endParaRPr>
              </a:p>
            </p:txBody>
          </p:sp>
          <p:sp>
            <p:nvSpPr>
              <p:cNvPr id="283" name="Google Shape;283;p36"/>
              <p:cNvSpPr/>
              <p:nvPr/>
            </p:nvSpPr>
            <p:spPr>
              <a:xfrm>
                <a:off x="5496" y="1265"/>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1" i="0" u="none" strike="noStrike" cap="none">
                    <a:solidFill>
                      <a:srgbClr val="666666"/>
                    </a:solidFill>
                    <a:latin typeface="Avenir"/>
                    <a:ea typeface="Avenir"/>
                    <a:cs typeface="Avenir"/>
                    <a:sym typeface="Avenir"/>
                  </a:rPr>
                  <a:t> </a:t>
                </a:r>
                <a:endParaRPr sz="1800" b="0" i="0" u="none" strike="noStrike" cap="none">
                  <a:solidFill>
                    <a:srgbClr val="666666"/>
                  </a:solidFill>
                  <a:latin typeface="Avenir"/>
                  <a:ea typeface="Avenir"/>
                  <a:cs typeface="Avenir"/>
                  <a:sym typeface="Avenir"/>
                </a:endParaRPr>
              </a:p>
            </p:txBody>
          </p:sp>
          <p:sp>
            <p:nvSpPr>
              <p:cNvPr id="284" name="Google Shape;284;p36"/>
              <p:cNvSpPr/>
              <p:nvPr/>
            </p:nvSpPr>
            <p:spPr>
              <a:xfrm>
                <a:off x="5515" y="1265"/>
                <a:ext cx="30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1" i="0" u="none" strike="noStrike" cap="none">
                    <a:solidFill>
                      <a:srgbClr val="666666"/>
                    </a:solidFill>
                    <a:latin typeface="Avenir"/>
                    <a:ea typeface="Avenir"/>
                    <a:cs typeface="Avenir"/>
                    <a:sym typeface="Avenir"/>
                  </a:rPr>
                  <a:t>(PRC 0</a:t>
                </a:r>
                <a:endParaRPr sz="1800" b="0" i="0" u="none" strike="noStrike" cap="none">
                  <a:solidFill>
                    <a:srgbClr val="666666"/>
                  </a:solidFill>
                  <a:latin typeface="Avenir"/>
                  <a:ea typeface="Avenir"/>
                  <a:cs typeface="Avenir"/>
                  <a:sym typeface="Avenir"/>
                </a:endParaRPr>
              </a:p>
            </p:txBody>
          </p:sp>
          <p:sp>
            <p:nvSpPr>
              <p:cNvPr id="285" name="Google Shape;285;p36"/>
              <p:cNvSpPr/>
              <p:nvPr/>
            </p:nvSpPr>
            <p:spPr>
              <a:xfrm>
                <a:off x="5724" y="1265"/>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1" i="0" u="none" strike="noStrike" cap="none">
                    <a:solidFill>
                      <a:srgbClr val="666666"/>
                    </a:solidFill>
                    <a:latin typeface="Avenir"/>
                    <a:ea typeface="Avenir"/>
                    <a:cs typeface="Avenir"/>
                    <a:sym typeface="Avenir"/>
                  </a:rPr>
                  <a:t>50</a:t>
                </a:r>
                <a:endParaRPr sz="1800" b="0" i="0" u="none" strike="noStrike" cap="none">
                  <a:solidFill>
                    <a:srgbClr val="666666"/>
                  </a:solidFill>
                  <a:latin typeface="Avenir"/>
                  <a:ea typeface="Avenir"/>
                  <a:cs typeface="Avenir"/>
                  <a:sym typeface="Avenir"/>
                </a:endParaRPr>
              </a:p>
            </p:txBody>
          </p:sp>
          <p:sp>
            <p:nvSpPr>
              <p:cNvPr id="286" name="Google Shape;286;p36"/>
              <p:cNvSpPr/>
              <p:nvPr/>
            </p:nvSpPr>
            <p:spPr>
              <a:xfrm>
                <a:off x="5806" y="1265"/>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1" i="0" u="none" strike="noStrike" cap="none">
                    <a:solidFill>
                      <a:srgbClr val="666666"/>
                    </a:solidFill>
                    <a:latin typeface="Avenir"/>
                    <a:ea typeface="Avenir"/>
                    <a:cs typeface="Avenir"/>
                    <a:sym typeface="Avenir"/>
                  </a:rPr>
                  <a:t>)</a:t>
                </a:r>
                <a:endParaRPr sz="1800" b="0" i="0" u="none" strike="noStrike" cap="none">
                  <a:solidFill>
                    <a:srgbClr val="666666"/>
                  </a:solidFill>
                  <a:latin typeface="Avenir"/>
                  <a:ea typeface="Avenir"/>
                  <a:cs typeface="Avenir"/>
                  <a:sym typeface="Avenir"/>
                </a:endParaRPr>
              </a:p>
            </p:txBody>
          </p:sp>
          <p:sp>
            <p:nvSpPr>
              <p:cNvPr id="287" name="Google Shape;287;p36"/>
              <p:cNvSpPr/>
              <p:nvPr/>
            </p:nvSpPr>
            <p:spPr>
              <a:xfrm>
                <a:off x="5832" y="1265"/>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1" i="0" u="none" strike="noStrike" cap="none">
                    <a:solidFill>
                      <a:srgbClr val="666666"/>
                    </a:solidFill>
                    <a:latin typeface="Avenir"/>
                    <a:ea typeface="Avenir"/>
                    <a:cs typeface="Avenir"/>
                    <a:sym typeface="Avenir"/>
                  </a:rPr>
                  <a:t> </a:t>
                </a:r>
                <a:endParaRPr sz="1800" b="0" i="0" u="none" strike="noStrike" cap="none">
                  <a:solidFill>
                    <a:srgbClr val="666666"/>
                  </a:solidFill>
                  <a:latin typeface="Avenir"/>
                  <a:ea typeface="Avenir"/>
                  <a:cs typeface="Avenir"/>
                  <a:sym typeface="Avenir"/>
                </a:endParaRPr>
              </a:p>
            </p:txBody>
          </p:sp>
          <p:sp>
            <p:nvSpPr>
              <p:cNvPr id="288" name="Google Shape;288;p36"/>
              <p:cNvSpPr/>
              <p:nvPr/>
            </p:nvSpPr>
            <p:spPr>
              <a:xfrm>
                <a:off x="5577" y="1349"/>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0" i="0" u="none" strike="noStrike" cap="none">
                    <a:solidFill>
                      <a:srgbClr val="666666"/>
                    </a:solidFill>
                    <a:latin typeface="Avenir"/>
                    <a:ea typeface="Avenir"/>
                    <a:cs typeface="Avenir"/>
                    <a:sym typeface="Avenir"/>
                  </a:rPr>
                  <a:t> </a:t>
                </a:r>
                <a:endParaRPr sz="1800" b="0" i="0" u="none" strike="noStrike" cap="none">
                  <a:solidFill>
                    <a:srgbClr val="666666"/>
                  </a:solidFill>
                  <a:latin typeface="Avenir"/>
                  <a:ea typeface="Avenir"/>
                  <a:cs typeface="Avenir"/>
                  <a:sym typeface="Avenir"/>
                </a:endParaRPr>
              </a:p>
            </p:txBody>
          </p:sp>
          <p:sp>
            <p:nvSpPr>
              <p:cNvPr id="289" name="Google Shape;289;p36"/>
              <p:cNvSpPr/>
              <p:nvPr/>
            </p:nvSpPr>
            <p:spPr>
              <a:xfrm>
                <a:off x="4270" y="1432"/>
                <a:ext cx="120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0" i="1" u="none" strike="noStrike" cap="none">
                    <a:solidFill>
                      <a:srgbClr val="666666"/>
                    </a:solidFill>
                    <a:latin typeface="Avenir"/>
                    <a:ea typeface="Avenir"/>
                    <a:cs typeface="Avenir"/>
                    <a:sym typeface="Avenir"/>
                  </a:rPr>
                  <a:t>This certification is to be completed semi</a:t>
                </a:r>
                <a:endParaRPr sz="1800" b="0" i="0" u="none" strike="noStrike" cap="none">
                  <a:solidFill>
                    <a:srgbClr val="666666"/>
                  </a:solidFill>
                  <a:latin typeface="Avenir"/>
                  <a:ea typeface="Avenir"/>
                  <a:cs typeface="Avenir"/>
                  <a:sym typeface="Avenir"/>
                </a:endParaRPr>
              </a:p>
            </p:txBody>
          </p:sp>
          <p:sp>
            <p:nvSpPr>
              <p:cNvPr id="290" name="Google Shape;290;p36"/>
              <p:cNvSpPr/>
              <p:nvPr/>
            </p:nvSpPr>
            <p:spPr>
              <a:xfrm>
                <a:off x="5511" y="1432"/>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0" i="1" u="none" strike="noStrike" cap="none">
                    <a:solidFill>
                      <a:srgbClr val="666666"/>
                    </a:solidFill>
                    <a:latin typeface="Avenir"/>
                    <a:ea typeface="Avenir"/>
                    <a:cs typeface="Avenir"/>
                    <a:sym typeface="Avenir"/>
                  </a:rPr>
                  <a:t>-</a:t>
                </a:r>
                <a:endParaRPr sz="1800" b="0" i="0" u="none" strike="noStrike" cap="none">
                  <a:solidFill>
                    <a:srgbClr val="666666"/>
                  </a:solidFill>
                  <a:latin typeface="Avenir"/>
                  <a:ea typeface="Avenir"/>
                  <a:cs typeface="Avenir"/>
                  <a:sym typeface="Avenir"/>
                </a:endParaRPr>
              </a:p>
            </p:txBody>
          </p:sp>
          <p:sp>
            <p:nvSpPr>
              <p:cNvPr id="291" name="Google Shape;291;p36"/>
              <p:cNvSpPr/>
              <p:nvPr/>
            </p:nvSpPr>
            <p:spPr>
              <a:xfrm>
                <a:off x="5542" y="1432"/>
                <a:ext cx="30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0" i="1" u="none" strike="noStrike" cap="none">
                    <a:solidFill>
                      <a:srgbClr val="666666"/>
                    </a:solidFill>
                    <a:latin typeface="Avenir"/>
                    <a:ea typeface="Avenir"/>
                    <a:cs typeface="Avenir"/>
                    <a:sym typeface="Avenir"/>
                  </a:rPr>
                  <a:t>annually, in </a:t>
                </a:r>
                <a:endParaRPr sz="1800" b="0" i="0" u="none" strike="noStrike" cap="none">
                  <a:solidFill>
                    <a:srgbClr val="666666"/>
                  </a:solidFill>
                  <a:latin typeface="Avenir"/>
                  <a:ea typeface="Avenir"/>
                  <a:cs typeface="Avenir"/>
                  <a:sym typeface="Avenir"/>
                </a:endParaRPr>
              </a:p>
            </p:txBody>
          </p:sp>
          <p:sp>
            <p:nvSpPr>
              <p:cNvPr id="292" name="Google Shape;292;p36"/>
              <p:cNvSpPr/>
              <p:nvPr/>
            </p:nvSpPr>
            <p:spPr>
              <a:xfrm>
                <a:off x="5928" y="1432"/>
                <a:ext cx="90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0" i="1" u="none" strike="noStrike" cap="none">
                    <a:solidFill>
                      <a:srgbClr val="666666"/>
                    </a:solidFill>
                    <a:latin typeface="Avenir"/>
                    <a:ea typeface="Avenir"/>
                    <a:cs typeface="Avenir"/>
                    <a:sym typeface="Avenir"/>
                  </a:rPr>
                  <a:t>January and July, by employees </a:t>
                </a:r>
                <a:endParaRPr sz="1800" b="0" i="0" u="none" strike="noStrike" cap="none">
                  <a:solidFill>
                    <a:srgbClr val="666666"/>
                  </a:solidFill>
                  <a:latin typeface="Avenir"/>
                  <a:ea typeface="Avenir"/>
                  <a:cs typeface="Avenir"/>
                  <a:sym typeface="Avenir"/>
                </a:endParaRPr>
              </a:p>
            </p:txBody>
          </p:sp>
          <p:sp>
            <p:nvSpPr>
              <p:cNvPr id="293" name="Google Shape;293;p36"/>
              <p:cNvSpPr/>
              <p:nvPr/>
            </p:nvSpPr>
            <p:spPr>
              <a:xfrm>
                <a:off x="6901" y="1432"/>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0" i="1" u="none" strike="noStrike" cap="none">
                    <a:solidFill>
                      <a:srgbClr val="666666"/>
                    </a:solidFill>
                    <a:latin typeface="Avenir"/>
                    <a:ea typeface="Avenir"/>
                    <a:cs typeface="Avenir"/>
                    <a:sym typeface="Avenir"/>
                  </a:rPr>
                  <a:t> </a:t>
                </a:r>
                <a:endParaRPr sz="1800" b="0" i="0" u="none" strike="noStrike" cap="none">
                  <a:solidFill>
                    <a:srgbClr val="666666"/>
                  </a:solidFill>
                  <a:latin typeface="Avenir"/>
                  <a:ea typeface="Avenir"/>
                  <a:cs typeface="Avenir"/>
                  <a:sym typeface="Avenir"/>
                </a:endParaRPr>
              </a:p>
            </p:txBody>
          </p:sp>
          <p:sp>
            <p:nvSpPr>
              <p:cNvPr id="294" name="Google Shape;294;p36"/>
              <p:cNvSpPr/>
              <p:nvPr/>
            </p:nvSpPr>
            <p:spPr>
              <a:xfrm>
                <a:off x="4334" y="1516"/>
                <a:ext cx="270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0" i="1" u="none" strike="noStrike" cap="none">
                    <a:solidFill>
                      <a:srgbClr val="666666"/>
                    </a:solidFill>
                    <a:latin typeface="Avenir"/>
                    <a:ea typeface="Avenir"/>
                    <a:cs typeface="Avenir"/>
                    <a:sym typeface="Avenir"/>
                  </a:rPr>
                  <a:t>who spend 100% of their time and effort working on one federal program or cost</a:t>
                </a:r>
                <a:endParaRPr sz="1800" b="0" i="0" u="none" strike="noStrike" cap="none">
                  <a:solidFill>
                    <a:srgbClr val="666666"/>
                  </a:solidFill>
                  <a:latin typeface="Avenir"/>
                  <a:ea typeface="Avenir"/>
                  <a:cs typeface="Avenir"/>
                  <a:sym typeface="Avenir"/>
                </a:endParaRPr>
              </a:p>
            </p:txBody>
          </p:sp>
          <p:sp>
            <p:nvSpPr>
              <p:cNvPr id="295" name="Google Shape;295;p36"/>
              <p:cNvSpPr/>
              <p:nvPr/>
            </p:nvSpPr>
            <p:spPr>
              <a:xfrm>
                <a:off x="6820" y="1516"/>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0" i="1" u="none" strike="noStrike" cap="none">
                    <a:solidFill>
                      <a:srgbClr val="666666"/>
                    </a:solidFill>
                    <a:latin typeface="Avenir"/>
                    <a:ea typeface="Avenir"/>
                    <a:cs typeface="Avenir"/>
                    <a:sym typeface="Avenir"/>
                  </a:rPr>
                  <a:t> </a:t>
                </a:r>
                <a:endParaRPr sz="1800" b="0" i="0" u="none" strike="noStrike" cap="none">
                  <a:solidFill>
                    <a:srgbClr val="666666"/>
                  </a:solidFill>
                  <a:latin typeface="Avenir"/>
                  <a:ea typeface="Avenir"/>
                  <a:cs typeface="Avenir"/>
                  <a:sym typeface="Avenir"/>
                </a:endParaRPr>
              </a:p>
            </p:txBody>
          </p:sp>
          <p:sp>
            <p:nvSpPr>
              <p:cNvPr id="296" name="Google Shape;296;p36"/>
              <p:cNvSpPr/>
              <p:nvPr/>
            </p:nvSpPr>
            <p:spPr>
              <a:xfrm>
                <a:off x="4252" y="1599"/>
                <a:ext cx="270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0" i="1" u="none" strike="noStrike" cap="none">
                    <a:solidFill>
                      <a:srgbClr val="666666"/>
                    </a:solidFill>
                    <a:latin typeface="Avenir"/>
                    <a:ea typeface="Avenir"/>
                    <a:cs typeface="Avenir"/>
                    <a:sym typeface="Avenir"/>
                  </a:rPr>
                  <a:t>Objective and whose salary is funded by that federal program.  The certification report</a:t>
                </a:r>
                <a:endParaRPr sz="1800" b="0" i="0" u="none" strike="noStrike" cap="none">
                  <a:solidFill>
                    <a:srgbClr val="666666"/>
                  </a:solidFill>
                  <a:latin typeface="Avenir"/>
                  <a:ea typeface="Avenir"/>
                  <a:cs typeface="Avenir"/>
                  <a:sym typeface="Avenir"/>
                </a:endParaRPr>
              </a:p>
            </p:txBody>
          </p:sp>
          <p:sp>
            <p:nvSpPr>
              <p:cNvPr id="297" name="Google Shape;297;p36"/>
              <p:cNvSpPr/>
              <p:nvPr/>
            </p:nvSpPr>
            <p:spPr>
              <a:xfrm>
                <a:off x="6901" y="1599"/>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0" i="1" u="none" strike="noStrike" cap="none">
                    <a:solidFill>
                      <a:srgbClr val="666666"/>
                    </a:solidFill>
                    <a:latin typeface="Avenir"/>
                    <a:ea typeface="Avenir"/>
                    <a:cs typeface="Avenir"/>
                    <a:sym typeface="Avenir"/>
                  </a:rPr>
                  <a:t> </a:t>
                </a:r>
                <a:endParaRPr sz="1800" b="0" i="0" u="none" strike="noStrike" cap="none">
                  <a:solidFill>
                    <a:srgbClr val="666666"/>
                  </a:solidFill>
                  <a:latin typeface="Avenir"/>
                  <a:ea typeface="Avenir"/>
                  <a:cs typeface="Avenir"/>
                  <a:sym typeface="Avenir"/>
                </a:endParaRPr>
              </a:p>
            </p:txBody>
          </p:sp>
          <p:sp>
            <p:nvSpPr>
              <p:cNvPr id="298" name="Google Shape;298;p36"/>
              <p:cNvSpPr/>
              <p:nvPr/>
            </p:nvSpPr>
            <p:spPr>
              <a:xfrm>
                <a:off x="4857" y="1682"/>
                <a:ext cx="90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0" i="1" u="none" strike="noStrike" cap="none">
                    <a:solidFill>
                      <a:srgbClr val="666666"/>
                    </a:solidFill>
                    <a:latin typeface="Avenir"/>
                    <a:ea typeface="Avenir"/>
                    <a:cs typeface="Avenir"/>
                    <a:sym typeface="Avenir"/>
                  </a:rPr>
                  <a:t>periods for 20XX-20XX</a:t>
                </a:r>
                <a:endParaRPr sz="1800" b="0" i="0" u="none" strike="noStrike" cap="none">
                  <a:solidFill>
                    <a:srgbClr val="666666"/>
                  </a:solidFill>
                  <a:latin typeface="Avenir"/>
                  <a:ea typeface="Avenir"/>
                  <a:cs typeface="Avenir"/>
                  <a:sym typeface="Avenir"/>
                </a:endParaRPr>
              </a:p>
            </p:txBody>
          </p:sp>
          <p:sp>
            <p:nvSpPr>
              <p:cNvPr id="299" name="Google Shape;299;p36"/>
              <p:cNvSpPr/>
              <p:nvPr/>
            </p:nvSpPr>
            <p:spPr>
              <a:xfrm>
                <a:off x="5469" y="1682"/>
                <a:ext cx="0" cy="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666666"/>
                  </a:solidFill>
                  <a:latin typeface="Avenir"/>
                  <a:ea typeface="Avenir"/>
                  <a:cs typeface="Avenir"/>
                  <a:sym typeface="Avenir"/>
                </a:endParaRPr>
              </a:p>
            </p:txBody>
          </p:sp>
          <p:sp>
            <p:nvSpPr>
              <p:cNvPr id="300" name="Google Shape;300;p36"/>
              <p:cNvSpPr/>
              <p:nvPr/>
            </p:nvSpPr>
            <p:spPr>
              <a:xfrm>
                <a:off x="5511" y="1682"/>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666666"/>
                  </a:solidFill>
                  <a:latin typeface="Avenir"/>
                  <a:ea typeface="Avenir"/>
                  <a:cs typeface="Avenir"/>
                  <a:sym typeface="Avenir"/>
                </a:endParaRPr>
              </a:p>
            </p:txBody>
          </p:sp>
          <p:sp>
            <p:nvSpPr>
              <p:cNvPr id="301" name="Google Shape;301;p36"/>
              <p:cNvSpPr/>
              <p:nvPr/>
            </p:nvSpPr>
            <p:spPr>
              <a:xfrm>
                <a:off x="5646" y="1682"/>
                <a:ext cx="60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0" i="1" u="none" strike="noStrike" cap="none">
                    <a:solidFill>
                      <a:srgbClr val="666666"/>
                    </a:solidFill>
                    <a:latin typeface="Avenir"/>
                    <a:ea typeface="Avenir"/>
                    <a:cs typeface="Avenir"/>
                    <a:sym typeface="Avenir"/>
                  </a:rPr>
                  <a:t>are as follows:</a:t>
                </a:r>
                <a:endParaRPr sz="1800" b="0" i="0" u="none" strike="noStrike" cap="none">
                  <a:solidFill>
                    <a:srgbClr val="666666"/>
                  </a:solidFill>
                  <a:latin typeface="Avenir"/>
                  <a:ea typeface="Avenir"/>
                  <a:cs typeface="Avenir"/>
                  <a:sym typeface="Avenir"/>
                </a:endParaRPr>
              </a:p>
            </p:txBody>
          </p:sp>
          <p:sp>
            <p:nvSpPr>
              <p:cNvPr id="302" name="Google Shape;302;p36"/>
              <p:cNvSpPr/>
              <p:nvPr/>
            </p:nvSpPr>
            <p:spPr>
              <a:xfrm>
                <a:off x="6159" y="1682"/>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0" i="1" u="none" strike="noStrike" cap="none">
                    <a:solidFill>
                      <a:srgbClr val="666666"/>
                    </a:solidFill>
                    <a:latin typeface="Avenir"/>
                    <a:ea typeface="Avenir"/>
                    <a:cs typeface="Avenir"/>
                    <a:sym typeface="Avenir"/>
                  </a:rPr>
                  <a:t> </a:t>
                </a:r>
                <a:endParaRPr sz="1800" b="0" i="0" u="none" strike="noStrike" cap="none">
                  <a:solidFill>
                    <a:srgbClr val="666666"/>
                  </a:solidFill>
                  <a:latin typeface="Avenir"/>
                  <a:ea typeface="Avenir"/>
                  <a:cs typeface="Avenir"/>
                  <a:sym typeface="Avenir"/>
                </a:endParaRPr>
              </a:p>
            </p:txBody>
          </p:sp>
          <p:sp>
            <p:nvSpPr>
              <p:cNvPr id="303" name="Google Shape;303;p36"/>
              <p:cNvSpPr/>
              <p:nvPr/>
            </p:nvSpPr>
            <p:spPr>
              <a:xfrm>
                <a:off x="5595" y="1764"/>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0" i="0" u="none" strike="noStrike" cap="none">
                    <a:solidFill>
                      <a:srgbClr val="666666"/>
                    </a:solidFill>
                    <a:latin typeface="Avenir"/>
                    <a:ea typeface="Avenir"/>
                    <a:cs typeface="Avenir"/>
                    <a:sym typeface="Avenir"/>
                  </a:rPr>
                  <a:t> </a:t>
                </a:r>
                <a:endParaRPr sz="1800" b="0" i="0" u="none" strike="noStrike" cap="none">
                  <a:solidFill>
                    <a:srgbClr val="666666"/>
                  </a:solidFill>
                  <a:latin typeface="Avenir"/>
                  <a:ea typeface="Avenir"/>
                  <a:cs typeface="Avenir"/>
                  <a:sym typeface="Avenir"/>
                </a:endParaRPr>
              </a:p>
            </p:txBody>
          </p:sp>
          <p:sp>
            <p:nvSpPr>
              <p:cNvPr id="304" name="Google Shape;304;p36"/>
              <p:cNvSpPr/>
              <p:nvPr/>
            </p:nvSpPr>
            <p:spPr>
              <a:xfrm>
                <a:off x="4313" y="1849"/>
                <a:ext cx="60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1" i="0" u="none" strike="noStrike" cap="none">
                    <a:solidFill>
                      <a:srgbClr val="666666"/>
                    </a:solidFill>
                    <a:latin typeface="Avenir"/>
                    <a:ea typeface="Avenir"/>
                    <a:cs typeface="Avenir"/>
                    <a:sym typeface="Avenir"/>
                  </a:rPr>
                  <a:t>January Report </a:t>
                </a:r>
                <a:endParaRPr sz="1800" b="0" i="0" u="none" strike="noStrike" cap="none">
                  <a:solidFill>
                    <a:srgbClr val="666666"/>
                  </a:solidFill>
                  <a:latin typeface="Avenir"/>
                  <a:ea typeface="Avenir"/>
                  <a:cs typeface="Avenir"/>
                  <a:sym typeface="Avenir"/>
                </a:endParaRPr>
              </a:p>
            </p:txBody>
          </p:sp>
          <p:sp>
            <p:nvSpPr>
              <p:cNvPr id="305" name="Google Shape;305;p36"/>
              <p:cNvSpPr/>
              <p:nvPr/>
            </p:nvSpPr>
            <p:spPr>
              <a:xfrm>
                <a:off x="4791" y="1849"/>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1" i="0" u="none" strike="noStrike" cap="none">
                    <a:solidFill>
                      <a:srgbClr val="666666"/>
                    </a:solidFill>
                    <a:latin typeface="Avenir"/>
                    <a:ea typeface="Avenir"/>
                    <a:cs typeface="Avenir"/>
                    <a:sym typeface="Avenir"/>
                  </a:rPr>
                  <a:t>–</a:t>
                </a:r>
                <a:endParaRPr sz="1800" b="0" i="0" u="none" strike="noStrike" cap="none">
                  <a:solidFill>
                    <a:srgbClr val="666666"/>
                  </a:solidFill>
                  <a:latin typeface="Avenir"/>
                  <a:ea typeface="Avenir"/>
                  <a:cs typeface="Avenir"/>
                  <a:sym typeface="Avenir"/>
                </a:endParaRPr>
              </a:p>
            </p:txBody>
          </p:sp>
          <p:sp>
            <p:nvSpPr>
              <p:cNvPr id="306" name="Google Shape;306;p36"/>
              <p:cNvSpPr/>
              <p:nvPr/>
            </p:nvSpPr>
            <p:spPr>
              <a:xfrm>
                <a:off x="4828" y="1849"/>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1" i="0" u="none" strike="noStrike" cap="none">
                    <a:solidFill>
                      <a:srgbClr val="666666"/>
                    </a:solidFill>
                    <a:latin typeface="Avenir"/>
                    <a:ea typeface="Avenir"/>
                    <a:cs typeface="Avenir"/>
                    <a:sym typeface="Avenir"/>
                  </a:rPr>
                  <a:t> </a:t>
                </a:r>
                <a:endParaRPr sz="1800" b="0" i="0" u="none" strike="noStrike" cap="none">
                  <a:solidFill>
                    <a:srgbClr val="666666"/>
                  </a:solidFill>
                  <a:latin typeface="Avenir"/>
                  <a:ea typeface="Avenir"/>
                  <a:cs typeface="Avenir"/>
                  <a:sym typeface="Avenir"/>
                </a:endParaRPr>
              </a:p>
            </p:txBody>
          </p:sp>
          <p:sp>
            <p:nvSpPr>
              <p:cNvPr id="307" name="Google Shape;307;p36"/>
              <p:cNvSpPr/>
              <p:nvPr/>
            </p:nvSpPr>
            <p:spPr>
              <a:xfrm>
                <a:off x="4847" y="1849"/>
                <a:ext cx="60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1" i="0" u="none" strike="noStrike" cap="none">
                    <a:solidFill>
                      <a:srgbClr val="666666"/>
                    </a:solidFill>
                    <a:latin typeface="Avenir"/>
                    <a:ea typeface="Avenir"/>
                    <a:cs typeface="Avenir"/>
                    <a:sym typeface="Avenir"/>
                  </a:rPr>
                  <a:t>Covers July 1, XXXX(</a:t>
                </a:r>
                <a:endParaRPr sz="1800" b="0" i="0" u="none" strike="noStrike" cap="none">
                  <a:solidFill>
                    <a:srgbClr val="666666"/>
                  </a:solidFill>
                  <a:latin typeface="Avenir"/>
                  <a:ea typeface="Avenir"/>
                  <a:cs typeface="Avenir"/>
                  <a:sym typeface="Avenir"/>
                </a:endParaRPr>
              </a:p>
            </p:txBody>
          </p:sp>
          <p:sp>
            <p:nvSpPr>
              <p:cNvPr id="308" name="Google Shape;308;p36"/>
              <p:cNvSpPr/>
              <p:nvPr/>
            </p:nvSpPr>
            <p:spPr>
              <a:xfrm>
                <a:off x="5496" y="1849"/>
                <a:ext cx="60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1" i="0" u="none" strike="noStrike" cap="none">
                    <a:solidFill>
                      <a:srgbClr val="666666"/>
                    </a:solidFill>
                    <a:latin typeface="Avenir"/>
                    <a:ea typeface="Avenir"/>
                    <a:cs typeface="Avenir"/>
                    <a:sym typeface="Avenir"/>
                  </a:rPr>
                  <a:t>YEAR) through</a:t>
                </a:r>
                <a:endParaRPr sz="1800" b="0" i="0" u="none" strike="noStrike" cap="none">
                  <a:solidFill>
                    <a:srgbClr val="666666"/>
                  </a:solidFill>
                  <a:latin typeface="Avenir"/>
                  <a:ea typeface="Avenir"/>
                  <a:cs typeface="Avenir"/>
                  <a:sym typeface="Avenir"/>
                </a:endParaRPr>
              </a:p>
            </p:txBody>
          </p:sp>
          <p:sp>
            <p:nvSpPr>
              <p:cNvPr id="309" name="Google Shape;309;p36"/>
              <p:cNvSpPr/>
              <p:nvPr/>
            </p:nvSpPr>
            <p:spPr>
              <a:xfrm>
                <a:off x="5955" y="1849"/>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1" i="0" u="none" strike="noStrike" cap="none">
                    <a:solidFill>
                      <a:srgbClr val="666666"/>
                    </a:solidFill>
                    <a:latin typeface="Avenir"/>
                    <a:ea typeface="Avenir"/>
                    <a:cs typeface="Avenir"/>
                    <a:sym typeface="Avenir"/>
                  </a:rPr>
                  <a:t> </a:t>
                </a:r>
                <a:endParaRPr sz="1800" b="0" i="0" u="none" strike="noStrike" cap="none">
                  <a:solidFill>
                    <a:srgbClr val="666666"/>
                  </a:solidFill>
                  <a:latin typeface="Avenir"/>
                  <a:ea typeface="Avenir"/>
                  <a:cs typeface="Avenir"/>
                  <a:sym typeface="Avenir"/>
                </a:endParaRPr>
              </a:p>
            </p:txBody>
          </p:sp>
          <p:sp>
            <p:nvSpPr>
              <p:cNvPr id="310" name="Google Shape;310;p36"/>
              <p:cNvSpPr/>
              <p:nvPr/>
            </p:nvSpPr>
            <p:spPr>
              <a:xfrm>
                <a:off x="5973" y="1849"/>
                <a:ext cx="90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1" i="0" u="none" strike="noStrike" cap="none">
                    <a:solidFill>
                      <a:srgbClr val="666666"/>
                    </a:solidFill>
                    <a:latin typeface="Avenir"/>
                    <a:ea typeface="Avenir"/>
                    <a:cs typeface="Avenir"/>
                    <a:sym typeface="Avenir"/>
                  </a:rPr>
                  <a:t>December 31, XXXX (YEAR)</a:t>
                </a:r>
                <a:endParaRPr sz="1800" b="0" i="0" u="none" strike="noStrike" cap="none">
                  <a:solidFill>
                    <a:srgbClr val="666666"/>
                  </a:solidFill>
                  <a:latin typeface="Avenir"/>
                  <a:ea typeface="Avenir"/>
                  <a:cs typeface="Avenir"/>
                  <a:sym typeface="Avenir"/>
                </a:endParaRPr>
              </a:p>
            </p:txBody>
          </p:sp>
          <p:sp>
            <p:nvSpPr>
              <p:cNvPr id="311" name="Google Shape;311;p36"/>
              <p:cNvSpPr/>
              <p:nvPr/>
            </p:nvSpPr>
            <p:spPr>
              <a:xfrm>
                <a:off x="6840" y="1849"/>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1" i="0" u="none" strike="noStrike" cap="none">
                    <a:solidFill>
                      <a:srgbClr val="666666"/>
                    </a:solidFill>
                    <a:latin typeface="Avenir"/>
                    <a:ea typeface="Avenir"/>
                    <a:cs typeface="Avenir"/>
                    <a:sym typeface="Avenir"/>
                  </a:rPr>
                  <a:t> </a:t>
                </a:r>
                <a:endParaRPr sz="1800" b="0" i="0" u="none" strike="noStrike" cap="none">
                  <a:solidFill>
                    <a:srgbClr val="666666"/>
                  </a:solidFill>
                  <a:latin typeface="Avenir"/>
                  <a:ea typeface="Avenir"/>
                  <a:cs typeface="Avenir"/>
                  <a:sym typeface="Avenir"/>
                </a:endParaRPr>
              </a:p>
            </p:txBody>
          </p:sp>
          <p:sp>
            <p:nvSpPr>
              <p:cNvPr id="312" name="Google Shape;312;p36"/>
              <p:cNvSpPr/>
              <p:nvPr/>
            </p:nvSpPr>
            <p:spPr>
              <a:xfrm>
                <a:off x="4391" y="1933"/>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1" i="0" u="none" strike="noStrike" cap="none">
                    <a:solidFill>
                      <a:srgbClr val="666666"/>
                    </a:solidFill>
                    <a:latin typeface="Avenir"/>
                    <a:ea typeface="Avenir"/>
                    <a:cs typeface="Avenir"/>
                    <a:sym typeface="Avenir"/>
                  </a:rPr>
                  <a:t>Jul</a:t>
                </a:r>
                <a:endParaRPr sz="1800" b="0" i="0" u="none" strike="noStrike" cap="none">
                  <a:solidFill>
                    <a:srgbClr val="666666"/>
                  </a:solidFill>
                  <a:latin typeface="Avenir"/>
                  <a:ea typeface="Avenir"/>
                  <a:cs typeface="Avenir"/>
                  <a:sym typeface="Avenir"/>
                </a:endParaRPr>
              </a:p>
            </p:txBody>
          </p:sp>
          <p:sp>
            <p:nvSpPr>
              <p:cNvPr id="313" name="Google Shape;313;p36"/>
              <p:cNvSpPr/>
              <p:nvPr/>
            </p:nvSpPr>
            <p:spPr>
              <a:xfrm>
                <a:off x="4475" y="1933"/>
                <a:ext cx="30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1" i="0" u="none" strike="noStrike" cap="none">
                    <a:solidFill>
                      <a:srgbClr val="666666"/>
                    </a:solidFill>
                    <a:latin typeface="Avenir"/>
                    <a:ea typeface="Avenir"/>
                    <a:cs typeface="Avenir"/>
                    <a:sym typeface="Avenir"/>
                  </a:rPr>
                  <a:t>y Report </a:t>
                </a:r>
                <a:endParaRPr sz="1800" b="0" i="0" u="none" strike="noStrike" cap="none">
                  <a:solidFill>
                    <a:srgbClr val="666666"/>
                  </a:solidFill>
                  <a:latin typeface="Avenir"/>
                  <a:ea typeface="Avenir"/>
                  <a:cs typeface="Avenir"/>
                  <a:sym typeface="Avenir"/>
                </a:endParaRPr>
              </a:p>
            </p:txBody>
          </p:sp>
          <p:sp>
            <p:nvSpPr>
              <p:cNvPr id="314" name="Google Shape;314;p36"/>
              <p:cNvSpPr/>
              <p:nvPr/>
            </p:nvSpPr>
            <p:spPr>
              <a:xfrm>
                <a:off x="4748" y="1933"/>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1" i="0" u="none" strike="noStrike" cap="none">
                    <a:solidFill>
                      <a:srgbClr val="666666"/>
                    </a:solidFill>
                    <a:latin typeface="Avenir"/>
                    <a:ea typeface="Avenir"/>
                    <a:cs typeface="Avenir"/>
                    <a:sym typeface="Avenir"/>
                  </a:rPr>
                  <a:t>–</a:t>
                </a:r>
                <a:endParaRPr sz="1800" b="0" i="0" u="none" strike="noStrike" cap="none">
                  <a:solidFill>
                    <a:srgbClr val="666666"/>
                  </a:solidFill>
                  <a:latin typeface="Avenir"/>
                  <a:ea typeface="Avenir"/>
                  <a:cs typeface="Avenir"/>
                  <a:sym typeface="Avenir"/>
                </a:endParaRPr>
              </a:p>
            </p:txBody>
          </p:sp>
          <p:sp>
            <p:nvSpPr>
              <p:cNvPr id="315" name="Google Shape;315;p36"/>
              <p:cNvSpPr/>
              <p:nvPr/>
            </p:nvSpPr>
            <p:spPr>
              <a:xfrm>
                <a:off x="4786" y="1933"/>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1" i="0" u="none" strike="noStrike" cap="none">
                    <a:solidFill>
                      <a:srgbClr val="666666"/>
                    </a:solidFill>
                    <a:latin typeface="Avenir"/>
                    <a:ea typeface="Avenir"/>
                    <a:cs typeface="Avenir"/>
                    <a:sym typeface="Avenir"/>
                  </a:rPr>
                  <a:t> </a:t>
                </a:r>
                <a:endParaRPr sz="1800" b="0" i="0" u="none" strike="noStrike" cap="none">
                  <a:solidFill>
                    <a:srgbClr val="666666"/>
                  </a:solidFill>
                  <a:latin typeface="Avenir"/>
                  <a:ea typeface="Avenir"/>
                  <a:cs typeface="Avenir"/>
                  <a:sym typeface="Avenir"/>
                </a:endParaRPr>
              </a:p>
            </p:txBody>
          </p:sp>
          <p:sp>
            <p:nvSpPr>
              <p:cNvPr id="316" name="Google Shape;316;p36"/>
              <p:cNvSpPr/>
              <p:nvPr/>
            </p:nvSpPr>
            <p:spPr>
              <a:xfrm>
                <a:off x="4804" y="1933"/>
                <a:ext cx="210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1" i="0" u="none" strike="noStrike" cap="none">
                    <a:solidFill>
                      <a:srgbClr val="666666"/>
                    </a:solidFill>
                    <a:latin typeface="Avenir"/>
                    <a:ea typeface="Avenir"/>
                    <a:cs typeface="Avenir"/>
                    <a:sym typeface="Avenir"/>
                  </a:rPr>
                  <a:t>Covers January 1, XXXX (YEAR) through June 30, XXXX (YEAR)</a:t>
                </a:r>
                <a:endParaRPr sz="1800" b="0" i="0" u="none" strike="noStrike" cap="none">
                  <a:solidFill>
                    <a:srgbClr val="666666"/>
                  </a:solidFill>
                  <a:latin typeface="Avenir"/>
                  <a:ea typeface="Avenir"/>
                  <a:cs typeface="Avenir"/>
                  <a:sym typeface="Avenir"/>
                </a:endParaRPr>
              </a:p>
            </p:txBody>
          </p:sp>
          <p:sp>
            <p:nvSpPr>
              <p:cNvPr id="317" name="Google Shape;317;p36"/>
              <p:cNvSpPr/>
              <p:nvPr/>
            </p:nvSpPr>
            <p:spPr>
              <a:xfrm>
                <a:off x="6763" y="1933"/>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1" i="0" u="none" strike="noStrike" cap="none">
                    <a:solidFill>
                      <a:srgbClr val="666666"/>
                    </a:solidFill>
                    <a:latin typeface="Avenir"/>
                    <a:ea typeface="Avenir"/>
                    <a:cs typeface="Avenir"/>
                    <a:sym typeface="Avenir"/>
                  </a:rPr>
                  <a:t> </a:t>
                </a:r>
                <a:endParaRPr sz="1800" b="0" i="0" u="none" strike="noStrike" cap="none">
                  <a:solidFill>
                    <a:srgbClr val="666666"/>
                  </a:solidFill>
                  <a:latin typeface="Avenir"/>
                  <a:ea typeface="Avenir"/>
                  <a:cs typeface="Avenir"/>
                  <a:sym typeface="Avenir"/>
                </a:endParaRPr>
              </a:p>
            </p:txBody>
          </p:sp>
          <p:sp>
            <p:nvSpPr>
              <p:cNvPr id="318" name="Google Shape;318;p36"/>
              <p:cNvSpPr/>
              <p:nvPr/>
            </p:nvSpPr>
            <p:spPr>
              <a:xfrm>
                <a:off x="5577" y="2014"/>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Basic"/>
                  <a:buNone/>
                </a:pPr>
                <a:r>
                  <a:rPr lang="en-US" sz="900" b="1" i="0" u="none" strike="noStrike" cap="none">
                    <a:solidFill>
                      <a:srgbClr val="666666"/>
                    </a:solidFill>
                    <a:latin typeface="Avenir"/>
                    <a:ea typeface="Avenir"/>
                    <a:cs typeface="Avenir"/>
                    <a:sym typeface="Avenir"/>
                  </a:rPr>
                  <a:t> </a:t>
                </a:r>
                <a:endParaRPr sz="1800" b="0" i="0" u="none" strike="noStrike" cap="none">
                  <a:solidFill>
                    <a:srgbClr val="666666"/>
                  </a:solidFill>
                  <a:latin typeface="Avenir"/>
                  <a:ea typeface="Avenir"/>
                  <a:cs typeface="Avenir"/>
                  <a:sym typeface="Avenir"/>
                </a:endParaRPr>
              </a:p>
            </p:txBody>
          </p:sp>
          <p:sp>
            <p:nvSpPr>
              <p:cNvPr id="319" name="Google Shape;319;p36"/>
              <p:cNvSpPr/>
              <p:nvPr/>
            </p:nvSpPr>
            <p:spPr>
              <a:xfrm>
                <a:off x="4112" y="2100"/>
                <a:ext cx="3000" cy="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66666"/>
                  </a:solidFill>
                  <a:latin typeface="Avenir"/>
                  <a:ea typeface="Avenir"/>
                  <a:cs typeface="Avenir"/>
                  <a:sym typeface="Avenir"/>
                </a:endParaRPr>
              </a:p>
            </p:txBody>
          </p:sp>
          <p:sp>
            <p:nvSpPr>
              <p:cNvPr id="320" name="Google Shape;320;p36"/>
              <p:cNvSpPr/>
              <p:nvPr/>
            </p:nvSpPr>
            <p:spPr>
              <a:xfrm>
                <a:off x="5577" y="2102"/>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Basic"/>
                  <a:buNone/>
                </a:pPr>
                <a:r>
                  <a:rPr lang="en-US" sz="900" b="1" i="0" u="none" strike="noStrike" cap="none">
                    <a:solidFill>
                      <a:srgbClr val="666666"/>
                    </a:solidFill>
                    <a:latin typeface="Avenir"/>
                    <a:ea typeface="Avenir"/>
                    <a:cs typeface="Avenir"/>
                    <a:sym typeface="Avenir"/>
                  </a:rPr>
                  <a:t> </a:t>
                </a:r>
                <a:endParaRPr sz="1800" b="0" i="0" u="none" strike="noStrike" cap="none">
                  <a:solidFill>
                    <a:srgbClr val="666666"/>
                  </a:solidFill>
                  <a:latin typeface="Avenir"/>
                  <a:ea typeface="Avenir"/>
                  <a:cs typeface="Avenir"/>
                  <a:sym typeface="Avenir"/>
                </a:endParaRPr>
              </a:p>
            </p:txBody>
          </p:sp>
          <p:sp>
            <p:nvSpPr>
              <p:cNvPr id="321" name="Google Shape;321;p36"/>
              <p:cNvSpPr/>
              <p:nvPr/>
            </p:nvSpPr>
            <p:spPr>
              <a:xfrm>
                <a:off x="4226" y="2180"/>
                <a:ext cx="30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1" i="0" u="none" strike="noStrike" cap="none">
                    <a:solidFill>
                      <a:srgbClr val="666666"/>
                    </a:solidFill>
                    <a:latin typeface="Avenir"/>
                    <a:ea typeface="Avenir"/>
                    <a:cs typeface="Avenir"/>
                    <a:sym typeface="Avenir"/>
                  </a:rPr>
                  <a:t>I certify that</a:t>
                </a:r>
                <a:endParaRPr sz="1800" b="0" i="0" u="none" strike="noStrike" cap="none">
                  <a:solidFill>
                    <a:srgbClr val="666666"/>
                  </a:solidFill>
                  <a:latin typeface="Avenir"/>
                  <a:ea typeface="Avenir"/>
                  <a:cs typeface="Avenir"/>
                  <a:sym typeface="Avenir"/>
                </a:endParaRPr>
              </a:p>
            </p:txBody>
          </p:sp>
          <p:sp>
            <p:nvSpPr>
              <p:cNvPr id="322" name="Google Shape;322;p36"/>
              <p:cNvSpPr/>
              <p:nvPr/>
            </p:nvSpPr>
            <p:spPr>
              <a:xfrm>
                <a:off x="4622" y="2180"/>
                <a:ext cx="30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1" i="0" u="none" strike="noStrike" cap="none">
                    <a:solidFill>
                      <a:srgbClr val="666666"/>
                    </a:solidFill>
                    <a:latin typeface="Avenir"/>
                    <a:ea typeface="Avenir"/>
                    <a:cs typeface="Avenir"/>
                    <a:sym typeface="Avenir"/>
                  </a:rPr>
                  <a:t>{Staff Name}</a:t>
                </a:r>
                <a:endParaRPr sz="1800" b="0" i="0" u="none" strike="noStrike" cap="none">
                  <a:solidFill>
                    <a:srgbClr val="666666"/>
                  </a:solidFill>
                  <a:latin typeface="Avenir"/>
                  <a:ea typeface="Avenir"/>
                  <a:cs typeface="Avenir"/>
                  <a:sym typeface="Avenir"/>
                </a:endParaRPr>
              </a:p>
            </p:txBody>
          </p:sp>
          <p:sp>
            <p:nvSpPr>
              <p:cNvPr id="323" name="Google Shape;323;p36"/>
              <p:cNvSpPr/>
              <p:nvPr/>
            </p:nvSpPr>
            <p:spPr>
              <a:xfrm>
                <a:off x="5087" y="2180"/>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1" i="0" u="none" strike="noStrike" cap="none">
                    <a:solidFill>
                      <a:srgbClr val="666666"/>
                    </a:solidFill>
                    <a:latin typeface="Avenir"/>
                    <a:ea typeface="Avenir"/>
                    <a:cs typeface="Avenir"/>
                    <a:sym typeface="Avenir"/>
                  </a:rPr>
                  <a:t>,</a:t>
                </a:r>
                <a:endParaRPr sz="1800" b="0" i="0" u="none" strike="noStrike" cap="none">
                  <a:solidFill>
                    <a:srgbClr val="666666"/>
                  </a:solidFill>
                  <a:latin typeface="Avenir"/>
                  <a:ea typeface="Avenir"/>
                  <a:cs typeface="Avenir"/>
                  <a:sym typeface="Avenir"/>
                </a:endParaRPr>
              </a:p>
            </p:txBody>
          </p:sp>
          <p:sp>
            <p:nvSpPr>
              <p:cNvPr id="324" name="Google Shape;324;p36"/>
              <p:cNvSpPr/>
              <p:nvPr/>
            </p:nvSpPr>
            <p:spPr>
              <a:xfrm>
                <a:off x="5105" y="2180"/>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1" i="0" u="none" strike="noStrike" cap="none">
                    <a:solidFill>
                      <a:srgbClr val="666666"/>
                    </a:solidFill>
                    <a:latin typeface="Avenir"/>
                    <a:ea typeface="Avenir"/>
                    <a:cs typeface="Avenir"/>
                    <a:sym typeface="Avenir"/>
                  </a:rPr>
                  <a:t> </a:t>
                </a:r>
                <a:endParaRPr sz="1800" b="0" i="0" u="none" strike="noStrike" cap="none">
                  <a:solidFill>
                    <a:srgbClr val="666666"/>
                  </a:solidFill>
                  <a:latin typeface="Avenir"/>
                  <a:ea typeface="Avenir"/>
                  <a:cs typeface="Avenir"/>
                  <a:sym typeface="Avenir"/>
                </a:endParaRPr>
              </a:p>
            </p:txBody>
          </p:sp>
          <p:sp>
            <p:nvSpPr>
              <p:cNvPr id="325" name="Google Shape;325;p36"/>
              <p:cNvSpPr/>
              <p:nvPr/>
            </p:nvSpPr>
            <p:spPr>
              <a:xfrm>
                <a:off x="5124" y="2180"/>
                <a:ext cx="180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1" i="0" u="none" strike="noStrike" cap="none">
                    <a:solidFill>
                      <a:srgbClr val="666666"/>
                    </a:solidFill>
                    <a:latin typeface="Avenir"/>
                    <a:ea typeface="Avenir"/>
                    <a:cs typeface="Avenir"/>
                    <a:sym typeface="Avenir"/>
                  </a:rPr>
                  <a:t>worked solely on Title I program activities for the period of</a:t>
                </a:r>
                <a:endParaRPr sz="1800" b="0" i="0" u="none" strike="noStrike" cap="none">
                  <a:solidFill>
                    <a:srgbClr val="666666"/>
                  </a:solidFill>
                  <a:latin typeface="Avenir"/>
                  <a:ea typeface="Avenir"/>
                  <a:cs typeface="Avenir"/>
                  <a:sym typeface="Avenir"/>
                </a:endParaRPr>
              </a:p>
            </p:txBody>
          </p:sp>
          <p:sp>
            <p:nvSpPr>
              <p:cNvPr id="326" name="Google Shape;326;p36"/>
              <p:cNvSpPr/>
              <p:nvPr/>
            </p:nvSpPr>
            <p:spPr>
              <a:xfrm>
                <a:off x="6928" y="2180"/>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1" i="0" u="none" strike="noStrike" cap="none">
                    <a:solidFill>
                      <a:srgbClr val="666666"/>
                    </a:solidFill>
                    <a:latin typeface="Avenir"/>
                    <a:ea typeface="Avenir"/>
                    <a:cs typeface="Avenir"/>
                    <a:sym typeface="Avenir"/>
                  </a:rPr>
                  <a:t> </a:t>
                </a:r>
                <a:endParaRPr sz="1800" b="0" i="0" u="none" strike="noStrike" cap="none">
                  <a:solidFill>
                    <a:srgbClr val="666666"/>
                  </a:solidFill>
                  <a:latin typeface="Avenir"/>
                  <a:ea typeface="Avenir"/>
                  <a:cs typeface="Avenir"/>
                  <a:sym typeface="Avenir"/>
                </a:endParaRPr>
              </a:p>
            </p:txBody>
          </p:sp>
          <p:sp>
            <p:nvSpPr>
              <p:cNvPr id="327" name="Google Shape;327;p36"/>
              <p:cNvSpPr/>
              <p:nvPr/>
            </p:nvSpPr>
            <p:spPr>
              <a:xfrm>
                <a:off x="4761" y="2264"/>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1" i="0" u="none" strike="noStrike" cap="none">
                    <a:solidFill>
                      <a:srgbClr val="666666"/>
                    </a:solidFill>
                    <a:latin typeface="Avenir"/>
                    <a:ea typeface="Avenir"/>
                    <a:cs typeface="Avenir"/>
                    <a:sym typeface="Avenir"/>
                  </a:rPr>
                  <a:t> </a:t>
                </a:r>
                <a:endParaRPr sz="1800" b="0" i="0" u="none" strike="noStrike" cap="none">
                  <a:solidFill>
                    <a:srgbClr val="666666"/>
                  </a:solidFill>
                  <a:latin typeface="Avenir"/>
                  <a:ea typeface="Avenir"/>
                  <a:cs typeface="Avenir"/>
                  <a:sym typeface="Avenir"/>
                </a:endParaRPr>
              </a:p>
            </p:txBody>
          </p:sp>
          <p:sp>
            <p:nvSpPr>
              <p:cNvPr id="328" name="Google Shape;328;p36"/>
              <p:cNvSpPr/>
              <p:nvPr/>
            </p:nvSpPr>
            <p:spPr>
              <a:xfrm>
                <a:off x="4780" y="2264"/>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1" i="0" u="none" strike="noStrike" cap="none">
                    <a:solidFill>
                      <a:srgbClr val="666666"/>
                    </a:solidFill>
                    <a:latin typeface="Avenir"/>
                    <a:ea typeface="Avenir"/>
                    <a:cs typeface="Avenir"/>
                    <a:sym typeface="Avenir"/>
                  </a:rPr>
                  <a:t>J</a:t>
                </a:r>
                <a:endParaRPr sz="1800" b="0" i="0" u="none" strike="noStrike" cap="none">
                  <a:solidFill>
                    <a:srgbClr val="666666"/>
                  </a:solidFill>
                  <a:latin typeface="Avenir"/>
                  <a:ea typeface="Avenir"/>
                  <a:cs typeface="Avenir"/>
                  <a:sym typeface="Avenir"/>
                </a:endParaRPr>
              </a:p>
            </p:txBody>
          </p:sp>
          <p:sp>
            <p:nvSpPr>
              <p:cNvPr id="329" name="Google Shape;329;p36"/>
              <p:cNvSpPr/>
              <p:nvPr/>
            </p:nvSpPr>
            <p:spPr>
              <a:xfrm>
                <a:off x="4802" y="2264"/>
                <a:ext cx="30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1" i="0" u="none" strike="noStrike" cap="none">
                    <a:solidFill>
                      <a:srgbClr val="666666"/>
                    </a:solidFill>
                    <a:latin typeface="Avenir"/>
                    <a:ea typeface="Avenir"/>
                    <a:cs typeface="Avenir"/>
                    <a:sym typeface="Avenir"/>
                  </a:rPr>
                  <a:t>uly </a:t>
                </a:r>
                <a:endParaRPr sz="1800" b="0" i="0" u="none" strike="noStrike" cap="none">
                  <a:solidFill>
                    <a:srgbClr val="666666"/>
                  </a:solidFill>
                  <a:latin typeface="Avenir"/>
                  <a:ea typeface="Avenir"/>
                  <a:cs typeface="Avenir"/>
                  <a:sym typeface="Avenir"/>
                </a:endParaRPr>
              </a:p>
            </p:txBody>
          </p:sp>
          <p:sp>
            <p:nvSpPr>
              <p:cNvPr id="330" name="Google Shape;330;p36"/>
              <p:cNvSpPr/>
              <p:nvPr/>
            </p:nvSpPr>
            <p:spPr>
              <a:xfrm>
                <a:off x="4917" y="2264"/>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1" i="0" u="none" strike="noStrike" cap="none">
                    <a:solidFill>
                      <a:srgbClr val="666666"/>
                    </a:solidFill>
                    <a:latin typeface="Avenir"/>
                    <a:ea typeface="Avenir"/>
                    <a:cs typeface="Avenir"/>
                    <a:sym typeface="Avenir"/>
                  </a:rPr>
                  <a:t>1</a:t>
                </a:r>
                <a:endParaRPr sz="1800" b="0" i="0" u="none" strike="noStrike" cap="none">
                  <a:solidFill>
                    <a:srgbClr val="666666"/>
                  </a:solidFill>
                  <a:latin typeface="Avenir"/>
                  <a:ea typeface="Avenir"/>
                  <a:cs typeface="Avenir"/>
                  <a:sym typeface="Avenir"/>
                </a:endParaRPr>
              </a:p>
            </p:txBody>
          </p:sp>
          <p:sp>
            <p:nvSpPr>
              <p:cNvPr id="331" name="Google Shape;331;p36"/>
              <p:cNvSpPr/>
              <p:nvPr/>
            </p:nvSpPr>
            <p:spPr>
              <a:xfrm>
                <a:off x="4958" y="2264"/>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1" i="0" u="none" strike="noStrike" cap="none">
                    <a:solidFill>
                      <a:srgbClr val="666666"/>
                    </a:solidFill>
                    <a:latin typeface="Avenir"/>
                    <a:ea typeface="Avenir"/>
                    <a:cs typeface="Avenir"/>
                    <a:sym typeface="Avenir"/>
                  </a:rPr>
                  <a:t>,</a:t>
                </a:r>
                <a:endParaRPr sz="1800" b="0" i="0" u="none" strike="noStrike" cap="none">
                  <a:solidFill>
                    <a:srgbClr val="666666"/>
                  </a:solidFill>
                  <a:latin typeface="Avenir"/>
                  <a:ea typeface="Avenir"/>
                  <a:cs typeface="Avenir"/>
                  <a:sym typeface="Avenir"/>
                </a:endParaRPr>
              </a:p>
            </p:txBody>
          </p:sp>
          <p:sp>
            <p:nvSpPr>
              <p:cNvPr id="332" name="Google Shape;332;p36"/>
              <p:cNvSpPr/>
              <p:nvPr/>
            </p:nvSpPr>
            <p:spPr>
              <a:xfrm>
                <a:off x="4976" y="2264"/>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1" i="0" u="none" strike="noStrike" cap="none">
                    <a:solidFill>
                      <a:srgbClr val="666666"/>
                    </a:solidFill>
                    <a:latin typeface="Avenir"/>
                    <a:ea typeface="Avenir"/>
                    <a:cs typeface="Avenir"/>
                    <a:sym typeface="Avenir"/>
                  </a:rPr>
                  <a:t> </a:t>
                </a:r>
                <a:endParaRPr sz="1800" b="0" i="0" u="none" strike="noStrike" cap="none">
                  <a:solidFill>
                    <a:srgbClr val="666666"/>
                  </a:solidFill>
                  <a:latin typeface="Avenir"/>
                  <a:ea typeface="Avenir"/>
                  <a:cs typeface="Avenir"/>
                  <a:sym typeface="Avenir"/>
                </a:endParaRPr>
              </a:p>
            </p:txBody>
          </p:sp>
          <p:sp>
            <p:nvSpPr>
              <p:cNvPr id="333" name="Google Shape;333;p36"/>
              <p:cNvSpPr/>
              <p:nvPr/>
            </p:nvSpPr>
            <p:spPr>
              <a:xfrm>
                <a:off x="4995" y="2264"/>
                <a:ext cx="30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1" i="0" u="none" strike="noStrike" cap="none">
                    <a:solidFill>
                      <a:srgbClr val="666666"/>
                    </a:solidFill>
                    <a:latin typeface="Avenir"/>
                    <a:ea typeface="Avenir"/>
                    <a:cs typeface="Avenir"/>
                    <a:sym typeface="Avenir"/>
                  </a:rPr>
                  <a:t>XXXX (</a:t>
                </a:r>
                <a:endParaRPr sz="1800" b="0" i="0" u="none" strike="noStrike" cap="none">
                  <a:solidFill>
                    <a:srgbClr val="666666"/>
                  </a:solidFill>
                  <a:latin typeface="Avenir"/>
                  <a:ea typeface="Avenir"/>
                  <a:cs typeface="Avenir"/>
                  <a:sym typeface="Avenir"/>
                </a:endParaRPr>
              </a:p>
            </p:txBody>
          </p:sp>
          <p:sp>
            <p:nvSpPr>
              <p:cNvPr id="334" name="Google Shape;334;p36"/>
              <p:cNvSpPr/>
              <p:nvPr/>
            </p:nvSpPr>
            <p:spPr>
              <a:xfrm>
                <a:off x="5221" y="2264"/>
                <a:ext cx="30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1" i="0" u="none" strike="noStrike" cap="none">
                    <a:solidFill>
                      <a:srgbClr val="666666"/>
                    </a:solidFill>
                    <a:latin typeface="Avenir"/>
                    <a:ea typeface="Avenir"/>
                    <a:cs typeface="Avenir"/>
                    <a:sym typeface="Avenir"/>
                  </a:rPr>
                  <a:t>YEAR) to</a:t>
                </a:r>
                <a:endParaRPr sz="1800" b="0" i="0" u="none" strike="noStrike" cap="none">
                  <a:solidFill>
                    <a:srgbClr val="666666"/>
                  </a:solidFill>
                  <a:latin typeface="Avenir"/>
                  <a:ea typeface="Avenir"/>
                  <a:cs typeface="Avenir"/>
                  <a:sym typeface="Avenir"/>
                </a:endParaRPr>
              </a:p>
            </p:txBody>
          </p:sp>
          <p:sp>
            <p:nvSpPr>
              <p:cNvPr id="335" name="Google Shape;335;p36"/>
              <p:cNvSpPr/>
              <p:nvPr/>
            </p:nvSpPr>
            <p:spPr>
              <a:xfrm>
                <a:off x="5489" y="2264"/>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1" i="0" u="none" strike="noStrike" cap="none">
                    <a:solidFill>
                      <a:srgbClr val="666666"/>
                    </a:solidFill>
                    <a:latin typeface="Avenir"/>
                    <a:ea typeface="Avenir"/>
                    <a:cs typeface="Avenir"/>
                    <a:sym typeface="Avenir"/>
                  </a:rPr>
                  <a:t> </a:t>
                </a:r>
                <a:endParaRPr sz="1800" b="0" i="0" u="none" strike="noStrike" cap="none">
                  <a:solidFill>
                    <a:srgbClr val="666666"/>
                  </a:solidFill>
                  <a:latin typeface="Avenir"/>
                  <a:ea typeface="Avenir"/>
                  <a:cs typeface="Avenir"/>
                  <a:sym typeface="Avenir"/>
                </a:endParaRPr>
              </a:p>
            </p:txBody>
          </p:sp>
          <p:sp>
            <p:nvSpPr>
              <p:cNvPr id="336" name="Google Shape;336;p36"/>
              <p:cNvSpPr/>
              <p:nvPr/>
            </p:nvSpPr>
            <p:spPr>
              <a:xfrm>
                <a:off x="5508" y="2264"/>
                <a:ext cx="90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1" i="0" u="none" strike="noStrike" cap="none">
                    <a:solidFill>
                      <a:srgbClr val="666666"/>
                    </a:solidFill>
                    <a:latin typeface="Avenir"/>
                    <a:ea typeface="Avenir"/>
                    <a:cs typeface="Avenir"/>
                    <a:sym typeface="Avenir"/>
                  </a:rPr>
                  <a:t>December 31, XXXX (YEAR)</a:t>
                </a:r>
                <a:endParaRPr sz="1800" b="0" i="0" u="none" strike="noStrike" cap="none">
                  <a:solidFill>
                    <a:srgbClr val="666666"/>
                  </a:solidFill>
                  <a:latin typeface="Avenir"/>
                  <a:ea typeface="Avenir"/>
                  <a:cs typeface="Avenir"/>
                  <a:sym typeface="Avenir"/>
                </a:endParaRPr>
              </a:p>
            </p:txBody>
          </p:sp>
          <p:sp>
            <p:nvSpPr>
              <p:cNvPr id="337" name="Google Shape;337;p36"/>
              <p:cNvSpPr/>
              <p:nvPr/>
            </p:nvSpPr>
            <p:spPr>
              <a:xfrm>
                <a:off x="6375" y="2264"/>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1" i="0" u="none" strike="noStrike" cap="none">
                    <a:solidFill>
                      <a:srgbClr val="666666"/>
                    </a:solidFill>
                    <a:latin typeface="Avenir"/>
                    <a:ea typeface="Avenir"/>
                    <a:cs typeface="Avenir"/>
                    <a:sym typeface="Avenir"/>
                  </a:rPr>
                  <a:t>.</a:t>
                </a:r>
                <a:endParaRPr sz="1800" b="0" i="0" u="none" strike="noStrike" cap="none">
                  <a:solidFill>
                    <a:srgbClr val="666666"/>
                  </a:solidFill>
                  <a:latin typeface="Avenir"/>
                  <a:ea typeface="Avenir"/>
                  <a:cs typeface="Avenir"/>
                  <a:sym typeface="Avenir"/>
                </a:endParaRPr>
              </a:p>
            </p:txBody>
          </p:sp>
          <p:sp>
            <p:nvSpPr>
              <p:cNvPr id="338" name="Google Shape;338;p36"/>
              <p:cNvSpPr/>
              <p:nvPr/>
            </p:nvSpPr>
            <p:spPr>
              <a:xfrm>
                <a:off x="6393" y="2264"/>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1" i="0" u="none" strike="noStrike" cap="none">
                    <a:solidFill>
                      <a:srgbClr val="666666"/>
                    </a:solidFill>
                    <a:latin typeface="Avenir"/>
                    <a:ea typeface="Avenir"/>
                    <a:cs typeface="Avenir"/>
                    <a:sym typeface="Avenir"/>
                  </a:rPr>
                  <a:t> </a:t>
                </a:r>
                <a:endParaRPr sz="1800" b="0" i="0" u="none" strike="noStrike" cap="none">
                  <a:solidFill>
                    <a:srgbClr val="666666"/>
                  </a:solidFill>
                  <a:latin typeface="Avenir"/>
                  <a:ea typeface="Avenir"/>
                  <a:cs typeface="Avenir"/>
                  <a:sym typeface="Avenir"/>
                </a:endParaRPr>
              </a:p>
            </p:txBody>
          </p:sp>
          <p:sp>
            <p:nvSpPr>
              <p:cNvPr id="339" name="Google Shape;339;p36"/>
              <p:cNvSpPr/>
              <p:nvPr/>
            </p:nvSpPr>
            <p:spPr>
              <a:xfrm>
                <a:off x="5577" y="2347"/>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1" i="0" u="none" strike="noStrike" cap="none">
                    <a:solidFill>
                      <a:srgbClr val="666666"/>
                    </a:solidFill>
                    <a:latin typeface="Avenir"/>
                    <a:ea typeface="Avenir"/>
                    <a:cs typeface="Avenir"/>
                    <a:sym typeface="Avenir"/>
                  </a:rPr>
                  <a:t> </a:t>
                </a:r>
                <a:endParaRPr sz="1800" b="0" i="0" u="none" strike="noStrike" cap="none">
                  <a:solidFill>
                    <a:srgbClr val="666666"/>
                  </a:solidFill>
                  <a:latin typeface="Avenir"/>
                  <a:ea typeface="Avenir"/>
                  <a:cs typeface="Avenir"/>
                  <a:sym typeface="Avenir"/>
                </a:endParaRPr>
              </a:p>
            </p:txBody>
          </p:sp>
          <p:sp>
            <p:nvSpPr>
              <p:cNvPr id="340" name="Google Shape;340;p36"/>
              <p:cNvSpPr/>
              <p:nvPr/>
            </p:nvSpPr>
            <p:spPr>
              <a:xfrm>
                <a:off x="4325" y="2430"/>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1" i="0" u="none" strike="noStrike" cap="none">
                    <a:solidFill>
                      <a:srgbClr val="666666"/>
                    </a:solidFill>
                    <a:latin typeface="Avenir"/>
                    <a:ea typeface="Avenir"/>
                    <a:cs typeface="Avenir"/>
                    <a:sym typeface="Avenir"/>
                  </a:rPr>
                  <a:t> </a:t>
                </a:r>
                <a:endParaRPr sz="1800" b="0" i="0" u="none" strike="noStrike" cap="none">
                  <a:solidFill>
                    <a:srgbClr val="666666"/>
                  </a:solidFill>
                  <a:latin typeface="Avenir"/>
                  <a:ea typeface="Avenir"/>
                  <a:cs typeface="Avenir"/>
                  <a:sym typeface="Avenir"/>
                </a:endParaRPr>
              </a:p>
            </p:txBody>
          </p:sp>
          <p:sp>
            <p:nvSpPr>
              <p:cNvPr id="341" name="Google Shape;341;p36"/>
              <p:cNvSpPr/>
              <p:nvPr/>
            </p:nvSpPr>
            <p:spPr>
              <a:xfrm>
                <a:off x="4343" y="2430"/>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1" i="0" u="none" strike="noStrike" cap="none">
                    <a:solidFill>
                      <a:srgbClr val="666666"/>
                    </a:solidFill>
                    <a:latin typeface="Avenir"/>
                    <a:ea typeface="Avenir"/>
                    <a:cs typeface="Avenir"/>
                    <a:sym typeface="Avenir"/>
                  </a:rPr>
                  <a:t> </a:t>
                </a:r>
                <a:endParaRPr sz="1800" b="0" i="0" u="none" strike="noStrike" cap="none">
                  <a:solidFill>
                    <a:srgbClr val="666666"/>
                  </a:solidFill>
                  <a:latin typeface="Avenir"/>
                  <a:ea typeface="Avenir"/>
                  <a:cs typeface="Avenir"/>
                  <a:sym typeface="Avenir"/>
                </a:endParaRPr>
              </a:p>
            </p:txBody>
          </p:sp>
          <p:sp>
            <p:nvSpPr>
              <p:cNvPr id="342" name="Google Shape;342;p36"/>
              <p:cNvSpPr/>
              <p:nvPr/>
            </p:nvSpPr>
            <p:spPr>
              <a:xfrm>
                <a:off x="4121" y="2514"/>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1" i="0" u="none" strike="noStrike" cap="none">
                    <a:solidFill>
                      <a:srgbClr val="666666"/>
                    </a:solidFill>
                    <a:latin typeface="Avenir"/>
                    <a:ea typeface="Avenir"/>
                    <a:cs typeface="Avenir"/>
                    <a:sym typeface="Avenir"/>
                  </a:rPr>
                  <a:t> </a:t>
                </a:r>
                <a:endParaRPr sz="1800" b="0" i="0" u="none" strike="noStrike" cap="none">
                  <a:solidFill>
                    <a:srgbClr val="666666"/>
                  </a:solidFill>
                  <a:latin typeface="Avenir"/>
                  <a:ea typeface="Avenir"/>
                  <a:cs typeface="Avenir"/>
                  <a:sym typeface="Avenir"/>
                </a:endParaRPr>
              </a:p>
            </p:txBody>
          </p:sp>
          <p:sp>
            <p:nvSpPr>
              <p:cNvPr id="343" name="Google Shape;343;p36"/>
              <p:cNvSpPr/>
              <p:nvPr/>
            </p:nvSpPr>
            <p:spPr>
              <a:xfrm>
                <a:off x="4121" y="2597"/>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1" i="0" u="none" strike="noStrike" cap="none">
                    <a:solidFill>
                      <a:srgbClr val="666666"/>
                    </a:solidFill>
                    <a:latin typeface="Avenir"/>
                    <a:ea typeface="Avenir"/>
                    <a:cs typeface="Avenir"/>
                    <a:sym typeface="Avenir"/>
                  </a:rPr>
                  <a:t> </a:t>
                </a:r>
                <a:endParaRPr sz="1800" b="0" i="0" u="none" strike="noStrike" cap="none">
                  <a:solidFill>
                    <a:srgbClr val="666666"/>
                  </a:solidFill>
                  <a:latin typeface="Avenir"/>
                  <a:ea typeface="Avenir"/>
                  <a:cs typeface="Avenir"/>
                  <a:sym typeface="Avenir"/>
                </a:endParaRPr>
              </a:p>
            </p:txBody>
          </p:sp>
          <p:sp>
            <p:nvSpPr>
              <p:cNvPr id="344" name="Google Shape;344;p36"/>
              <p:cNvSpPr/>
              <p:nvPr/>
            </p:nvSpPr>
            <p:spPr>
              <a:xfrm>
                <a:off x="4121" y="2681"/>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1" i="0" u="none" strike="noStrike" cap="none">
                    <a:solidFill>
                      <a:srgbClr val="666666"/>
                    </a:solidFill>
                    <a:latin typeface="Avenir"/>
                    <a:ea typeface="Avenir"/>
                    <a:cs typeface="Avenir"/>
                    <a:sym typeface="Avenir"/>
                  </a:rPr>
                  <a:t> </a:t>
                </a:r>
                <a:endParaRPr sz="1800" b="0" i="0" u="none" strike="noStrike" cap="none">
                  <a:solidFill>
                    <a:srgbClr val="666666"/>
                  </a:solidFill>
                  <a:latin typeface="Avenir"/>
                  <a:ea typeface="Avenir"/>
                  <a:cs typeface="Avenir"/>
                  <a:sym typeface="Avenir"/>
                </a:endParaRPr>
              </a:p>
            </p:txBody>
          </p:sp>
          <p:sp>
            <p:nvSpPr>
              <p:cNvPr id="345" name="Google Shape;345;p36"/>
              <p:cNvSpPr/>
              <p:nvPr/>
            </p:nvSpPr>
            <p:spPr>
              <a:xfrm>
                <a:off x="4121" y="2764"/>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1" i="0" u="none" strike="noStrike" cap="none">
                    <a:solidFill>
                      <a:srgbClr val="666666"/>
                    </a:solidFill>
                    <a:latin typeface="Avenir"/>
                    <a:ea typeface="Avenir"/>
                    <a:cs typeface="Avenir"/>
                    <a:sym typeface="Avenir"/>
                  </a:rPr>
                  <a:t> </a:t>
                </a:r>
                <a:endParaRPr sz="1800" b="0" i="0" u="none" strike="noStrike" cap="none">
                  <a:solidFill>
                    <a:srgbClr val="666666"/>
                  </a:solidFill>
                  <a:latin typeface="Avenir"/>
                  <a:ea typeface="Avenir"/>
                  <a:cs typeface="Avenir"/>
                  <a:sym typeface="Avenir"/>
                </a:endParaRPr>
              </a:p>
            </p:txBody>
          </p:sp>
          <p:sp>
            <p:nvSpPr>
              <p:cNvPr id="346" name="Google Shape;346;p36"/>
              <p:cNvSpPr/>
              <p:nvPr/>
            </p:nvSpPr>
            <p:spPr>
              <a:xfrm>
                <a:off x="4121" y="2848"/>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1" i="0" u="none" strike="noStrike" cap="none">
                    <a:solidFill>
                      <a:srgbClr val="666666"/>
                    </a:solidFill>
                    <a:latin typeface="Avenir"/>
                    <a:ea typeface="Avenir"/>
                    <a:cs typeface="Avenir"/>
                    <a:sym typeface="Avenir"/>
                  </a:rPr>
                  <a:t> </a:t>
                </a:r>
                <a:endParaRPr sz="1800" b="0" i="0" u="none" strike="noStrike" cap="none">
                  <a:solidFill>
                    <a:srgbClr val="666666"/>
                  </a:solidFill>
                  <a:latin typeface="Avenir"/>
                  <a:ea typeface="Avenir"/>
                  <a:cs typeface="Avenir"/>
                  <a:sym typeface="Avenir"/>
                </a:endParaRPr>
              </a:p>
            </p:txBody>
          </p:sp>
          <p:sp>
            <p:nvSpPr>
              <p:cNvPr id="347" name="Google Shape;347;p36"/>
              <p:cNvSpPr/>
              <p:nvPr/>
            </p:nvSpPr>
            <p:spPr>
              <a:xfrm>
                <a:off x="4121" y="2931"/>
                <a:ext cx="30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1" i="0" u="none" strike="noStrike" cap="none">
                    <a:solidFill>
                      <a:srgbClr val="666666"/>
                    </a:solidFill>
                    <a:latin typeface="Avenir"/>
                    <a:ea typeface="Avenir"/>
                    <a:cs typeface="Avenir"/>
                    <a:sym typeface="Avenir"/>
                  </a:rPr>
                  <a:t>Signature of </a:t>
                </a:r>
                <a:endParaRPr sz="1800" b="0" i="0" u="none" strike="noStrike" cap="none">
                  <a:solidFill>
                    <a:srgbClr val="666666"/>
                  </a:solidFill>
                  <a:latin typeface="Avenir"/>
                  <a:ea typeface="Avenir"/>
                  <a:cs typeface="Avenir"/>
                  <a:sym typeface="Avenir"/>
                </a:endParaRPr>
              </a:p>
            </p:txBody>
          </p:sp>
          <p:sp>
            <p:nvSpPr>
              <p:cNvPr id="348" name="Google Shape;348;p36"/>
              <p:cNvSpPr/>
              <p:nvPr/>
            </p:nvSpPr>
            <p:spPr>
              <a:xfrm>
                <a:off x="4511" y="2931"/>
                <a:ext cx="30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1" i="0" u="none" strike="noStrike" cap="none">
                    <a:solidFill>
                      <a:srgbClr val="666666"/>
                    </a:solidFill>
                    <a:latin typeface="Avenir"/>
                    <a:ea typeface="Avenir"/>
                    <a:cs typeface="Avenir"/>
                    <a:sym typeface="Avenir"/>
                  </a:rPr>
                  <a:t>Staff</a:t>
                </a:r>
                <a:endParaRPr sz="1800" b="0" i="0" u="none" strike="noStrike" cap="none">
                  <a:solidFill>
                    <a:srgbClr val="666666"/>
                  </a:solidFill>
                  <a:latin typeface="Avenir"/>
                  <a:ea typeface="Avenir"/>
                  <a:cs typeface="Avenir"/>
                  <a:sym typeface="Avenir"/>
                </a:endParaRPr>
              </a:p>
            </p:txBody>
          </p:sp>
          <p:sp>
            <p:nvSpPr>
              <p:cNvPr id="349" name="Google Shape;349;p36"/>
              <p:cNvSpPr/>
              <p:nvPr/>
            </p:nvSpPr>
            <p:spPr>
              <a:xfrm>
                <a:off x="4648" y="2931"/>
                <a:ext cx="60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1" i="0" u="none" strike="noStrike" cap="none">
                    <a:solidFill>
                      <a:srgbClr val="666666"/>
                    </a:solidFill>
                    <a:latin typeface="Avenir"/>
                    <a:ea typeface="Avenir"/>
                    <a:cs typeface="Avenir"/>
                    <a:sym typeface="Avenir"/>
                  </a:rPr>
                  <a:t>: _________________</a:t>
                </a:r>
                <a:endParaRPr sz="1800" b="0" i="0" u="none" strike="noStrike" cap="none">
                  <a:solidFill>
                    <a:srgbClr val="666666"/>
                  </a:solidFill>
                  <a:latin typeface="Avenir"/>
                  <a:ea typeface="Avenir"/>
                  <a:cs typeface="Avenir"/>
                  <a:sym typeface="Avenir"/>
                </a:endParaRPr>
              </a:p>
            </p:txBody>
          </p:sp>
          <p:sp>
            <p:nvSpPr>
              <p:cNvPr id="350" name="Google Shape;350;p36"/>
              <p:cNvSpPr/>
              <p:nvPr/>
            </p:nvSpPr>
            <p:spPr>
              <a:xfrm>
                <a:off x="5320" y="2931"/>
                <a:ext cx="90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1" i="0" u="none" strike="noStrike" cap="none">
                    <a:solidFill>
                      <a:srgbClr val="666666"/>
                    </a:solidFill>
                    <a:latin typeface="Avenir"/>
                    <a:ea typeface="Avenir"/>
                    <a:cs typeface="Avenir"/>
                    <a:sym typeface="Avenir"/>
                  </a:rPr>
                  <a:t>______________________    </a:t>
                </a:r>
                <a:endParaRPr sz="1800" b="0" i="0" u="none" strike="noStrike" cap="none">
                  <a:solidFill>
                    <a:srgbClr val="666666"/>
                  </a:solidFill>
                  <a:latin typeface="Avenir"/>
                  <a:ea typeface="Avenir"/>
                  <a:cs typeface="Avenir"/>
                  <a:sym typeface="Avenir"/>
                </a:endParaRPr>
              </a:p>
            </p:txBody>
          </p:sp>
          <p:sp>
            <p:nvSpPr>
              <p:cNvPr id="351" name="Google Shape;351;p36"/>
              <p:cNvSpPr/>
              <p:nvPr/>
            </p:nvSpPr>
            <p:spPr>
              <a:xfrm>
                <a:off x="6217" y="2931"/>
                <a:ext cx="30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1" i="0" u="none" strike="noStrike" cap="none">
                    <a:solidFill>
                      <a:srgbClr val="666666"/>
                    </a:solidFill>
                    <a:latin typeface="Avenir"/>
                    <a:ea typeface="Avenir"/>
                    <a:cs typeface="Avenir"/>
                    <a:sym typeface="Avenir"/>
                  </a:rPr>
                  <a:t>Date: _</a:t>
                </a:r>
                <a:endParaRPr sz="1800" b="0" i="0" u="none" strike="noStrike" cap="none">
                  <a:solidFill>
                    <a:srgbClr val="666666"/>
                  </a:solidFill>
                  <a:latin typeface="Avenir"/>
                  <a:ea typeface="Avenir"/>
                  <a:cs typeface="Avenir"/>
                  <a:sym typeface="Avenir"/>
                </a:endParaRPr>
              </a:p>
            </p:txBody>
          </p:sp>
          <p:sp>
            <p:nvSpPr>
              <p:cNvPr id="352" name="Google Shape;352;p36"/>
              <p:cNvSpPr/>
              <p:nvPr/>
            </p:nvSpPr>
            <p:spPr>
              <a:xfrm>
                <a:off x="6433" y="2931"/>
                <a:ext cx="60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1" i="0" u="none" strike="noStrike" cap="none">
                    <a:solidFill>
                      <a:srgbClr val="666666"/>
                    </a:solidFill>
                    <a:latin typeface="Avenir"/>
                    <a:ea typeface="Avenir"/>
                    <a:cs typeface="Avenir"/>
                    <a:sym typeface="Avenir"/>
                  </a:rPr>
                  <a:t>________________</a:t>
                </a:r>
                <a:endParaRPr sz="1800" b="0" i="0" u="none" strike="noStrike" cap="none">
                  <a:solidFill>
                    <a:srgbClr val="666666"/>
                  </a:solidFill>
                  <a:latin typeface="Avenir"/>
                  <a:ea typeface="Avenir"/>
                  <a:cs typeface="Avenir"/>
                  <a:sym typeface="Avenir"/>
                </a:endParaRPr>
              </a:p>
            </p:txBody>
          </p:sp>
          <p:sp>
            <p:nvSpPr>
              <p:cNvPr id="353" name="Google Shape;353;p36"/>
              <p:cNvSpPr/>
              <p:nvPr/>
            </p:nvSpPr>
            <p:spPr>
              <a:xfrm>
                <a:off x="7031" y="2931"/>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1" i="0" u="none" strike="noStrike" cap="none">
                    <a:solidFill>
                      <a:srgbClr val="666666"/>
                    </a:solidFill>
                    <a:latin typeface="Avenir"/>
                    <a:ea typeface="Avenir"/>
                    <a:cs typeface="Avenir"/>
                    <a:sym typeface="Avenir"/>
                  </a:rPr>
                  <a:t> </a:t>
                </a:r>
                <a:endParaRPr sz="1800" b="0" i="0" u="none" strike="noStrike" cap="none">
                  <a:solidFill>
                    <a:srgbClr val="666666"/>
                  </a:solidFill>
                  <a:latin typeface="Avenir"/>
                  <a:ea typeface="Avenir"/>
                  <a:cs typeface="Avenir"/>
                  <a:sym typeface="Avenir"/>
                </a:endParaRPr>
              </a:p>
            </p:txBody>
          </p:sp>
          <p:sp>
            <p:nvSpPr>
              <p:cNvPr id="354" name="Google Shape;354;p36"/>
              <p:cNvSpPr/>
              <p:nvPr/>
            </p:nvSpPr>
            <p:spPr>
              <a:xfrm>
                <a:off x="4121" y="3012"/>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Basic"/>
                  <a:buNone/>
                </a:pPr>
                <a:r>
                  <a:rPr lang="en-US" sz="900" b="1" i="0" u="none" strike="noStrike" cap="none">
                    <a:solidFill>
                      <a:srgbClr val="666666"/>
                    </a:solidFill>
                    <a:latin typeface="Avenir"/>
                    <a:ea typeface="Avenir"/>
                    <a:cs typeface="Avenir"/>
                    <a:sym typeface="Avenir"/>
                  </a:rPr>
                  <a:t> </a:t>
                </a:r>
                <a:endParaRPr sz="1800" b="0" i="0" u="none" strike="noStrike" cap="none">
                  <a:solidFill>
                    <a:srgbClr val="666666"/>
                  </a:solidFill>
                  <a:latin typeface="Avenir"/>
                  <a:ea typeface="Avenir"/>
                  <a:cs typeface="Avenir"/>
                  <a:sym typeface="Avenir"/>
                </a:endParaRPr>
              </a:p>
            </p:txBody>
          </p:sp>
          <p:sp>
            <p:nvSpPr>
              <p:cNvPr id="355" name="Google Shape;355;p36"/>
              <p:cNvSpPr/>
              <p:nvPr/>
            </p:nvSpPr>
            <p:spPr>
              <a:xfrm>
                <a:off x="5577" y="3089"/>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Basic"/>
                  <a:buNone/>
                </a:pPr>
                <a:r>
                  <a:rPr lang="en-US" sz="900" b="1" i="0" u="none" strike="noStrike" cap="none">
                    <a:solidFill>
                      <a:srgbClr val="666666"/>
                    </a:solidFill>
                    <a:latin typeface="Avenir"/>
                    <a:ea typeface="Avenir"/>
                    <a:cs typeface="Avenir"/>
                    <a:sym typeface="Avenir"/>
                  </a:rPr>
                  <a:t> </a:t>
                </a:r>
                <a:endParaRPr sz="1800" b="0" i="0" u="none" strike="noStrike" cap="none">
                  <a:solidFill>
                    <a:srgbClr val="666666"/>
                  </a:solidFill>
                  <a:latin typeface="Avenir"/>
                  <a:ea typeface="Avenir"/>
                  <a:cs typeface="Avenir"/>
                  <a:sym typeface="Avenir"/>
                </a:endParaRPr>
              </a:p>
            </p:txBody>
          </p:sp>
          <p:sp>
            <p:nvSpPr>
              <p:cNvPr id="356" name="Google Shape;356;p36"/>
              <p:cNvSpPr/>
              <p:nvPr/>
            </p:nvSpPr>
            <p:spPr>
              <a:xfrm>
                <a:off x="4121" y="3168"/>
                <a:ext cx="30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1" i="0" u="none" strike="noStrike" cap="none">
                    <a:solidFill>
                      <a:srgbClr val="666666"/>
                    </a:solidFill>
                    <a:latin typeface="Avenir"/>
                    <a:ea typeface="Avenir"/>
                    <a:cs typeface="Avenir"/>
                    <a:sym typeface="Avenir"/>
                  </a:rPr>
                  <a:t>Signature of </a:t>
                </a:r>
                <a:endParaRPr sz="1800" b="0" i="0" u="none" strike="noStrike" cap="none">
                  <a:solidFill>
                    <a:srgbClr val="666666"/>
                  </a:solidFill>
                  <a:latin typeface="Avenir"/>
                  <a:ea typeface="Avenir"/>
                  <a:cs typeface="Avenir"/>
                  <a:sym typeface="Avenir"/>
                </a:endParaRPr>
              </a:p>
            </p:txBody>
          </p:sp>
          <p:sp>
            <p:nvSpPr>
              <p:cNvPr id="357" name="Google Shape;357;p36"/>
              <p:cNvSpPr/>
              <p:nvPr/>
            </p:nvSpPr>
            <p:spPr>
              <a:xfrm>
                <a:off x="4511" y="3168"/>
                <a:ext cx="30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1" i="0" u="none" strike="noStrike" cap="none">
                    <a:solidFill>
                      <a:srgbClr val="666666"/>
                    </a:solidFill>
                    <a:latin typeface="Avenir"/>
                    <a:ea typeface="Avenir"/>
                    <a:cs typeface="Avenir"/>
                    <a:sym typeface="Avenir"/>
                  </a:rPr>
                  <a:t>Supervisor</a:t>
                </a:r>
                <a:endParaRPr sz="1800" b="0" i="0" u="none" strike="noStrike" cap="none">
                  <a:solidFill>
                    <a:srgbClr val="666666"/>
                  </a:solidFill>
                  <a:latin typeface="Avenir"/>
                  <a:ea typeface="Avenir"/>
                  <a:cs typeface="Avenir"/>
                  <a:sym typeface="Avenir"/>
                </a:endParaRPr>
              </a:p>
            </p:txBody>
          </p:sp>
          <p:sp>
            <p:nvSpPr>
              <p:cNvPr id="358" name="Google Shape;358;p36"/>
              <p:cNvSpPr/>
              <p:nvPr/>
            </p:nvSpPr>
            <p:spPr>
              <a:xfrm>
                <a:off x="4838" y="3168"/>
                <a:ext cx="30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1" i="0" u="none" strike="noStrike" cap="none">
                    <a:solidFill>
                      <a:srgbClr val="666666"/>
                    </a:solidFill>
                    <a:latin typeface="Avenir"/>
                    <a:ea typeface="Avenir"/>
                    <a:cs typeface="Avenir"/>
                    <a:sym typeface="Avenir"/>
                  </a:rPr>
                  <a:t>/Director</a:t>
                </a:r>
                <a:endParaRPr sz="1800" b="0" i="0" u="none" strike="noStrike" cap="none">
                  <a:solidFill>
                    <a:srgbClr val="666666"/>
                  </a:solidFill>
                  <a:latin typeface="Avenir"/>
                  <a:ea typeface="Avenir"/>
                  <a:cs typeface="Avenir"/>
                  <a:sym typeface="Avenir"/>
                </a:endParaRPr>
              </a:p>
            </p:txBody>
          </p:sp>
          <p:sp>
            <p:nvSpPr>
              <p:cNvPr id="359" name="Google Shape;359;p36"/>
              <p:cNvSpPr/>
              <p:nvPr/>
            </p:nvSpPr>
            <p:spPr>
              <a:xfrm>
                <a:off x="5133" y="3168"/>
                <a:ext cx="60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1" i="0" u="none" strike="noStrike" cap="none">
                    <a:solidFill>
                      <a:srgbClr val="666666"/>
                    </a:solidFill>
                    <a:latin typeface="Avenir"/>
                    <a:ea typeface="Avenir"/>
                    <a:cs typeface="Avenir"/>
                    <a:sym typeface="Avenir"/>
                  </a:rPr>
                  <a:t>: _________________</a:t>
                </a:r>
                <a:endParaRPr sz="1800" b="0" i="0" u="none" strike="noStrike" cap="none">
                  <a:solidFill>
                    <a:srgbClr val="666666"/>
                  </a:solidFill>
                  <a:latin typeface="Avenir"/>
                  <a:ea typeface="Avenir"/>
                  <a:cs typeface="Avenir"/>
                  <a:sym typeface="Avenir"/>
                </a:endParaRPr>
              </a:p>
            </p:txBody>
          </p:sp>
          <p:sp>
            <p:nvSpPr>
              <p:cNvPr id="360" name="Google Shape;360;p36"/>
              <p:cNvSpPr/>
              <p:nvPr/>
            </p:nvSpPr>
            <p:spPr>
              <a:xfrm>
                <a:off x="5805" y="3168"/>
                <a:ext cx="30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1" i="0" u="none" strike="noStrike" cap="none">
                    <a:solidFill>
                      <a:srgbClr val="666666"/>
                    </a:solidFill>
                    <a:latin typeface="Avenir"/>
                    <a:ea typeface="Avenir"/>
                    <a:cs typeface="Avenir"/>
                    <a:sym typeface="Avenir"/>
                  </a:rPr>
                  <a:t>_____          </a:t>
                </a:r>
                <a:endParaRPr sz="1800" b="0" i="0" u="none" strike="noStrike" cap="none">
                  <a:solidFill>
                    <a:srgbClr val="666666"/>
                  </a:solidFill>
                  <a:latin typeface="Avenir"/>
                  <a:ea typeface="Avenir"/>
                  <a:cs typeface="Avenir"/>
                  <a:sym typeface="Avenir"/>
                </a:endParaRPr>
              </a:p>
            </p:txBody>
          </p:sp>
          <p:sp>
            <p:nvSpPr>
              <p:cNvPr id="361" name="Google Shape;361;p36"/>
              <p:cNvSpPr/>
              <p:nvPr/>
            </p:nvSpPr>
            <p:spPr>
              <a:xfrm>
                <a:off x="6179" y="3168"/>
                <a:ext cx="30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1" i="0" u="none" strike="noStrike" cap="none">
                    <a:solidFill>
                      <a:srgbClr val="666666"/>
                    </a:solidFill>
                    <a:latin typeface="Avenir"/>
                    <a:ea typeface="Avenir"/>
                    <a:cs typeface="Avenir"/>
                    <a:sym typeface="Avenir"/>
                  </a:rPr>
                  <a:t>Date: </a:t>
                </a:r>
                <a:endParaRPr sz="1800" b="0" i="0" u="none" strike="noStrike" cap="none">
                  <a:solidFill>
                    <a:srgbClr val="666666"/>
                  </a:solidFill>
                  <a:latin typeface="Avenir"/>
                  <a:ea typeface="Avenir"/>
                  <a:cs typeface="Avenir"/>
                  <a:sym typeface="Avenir"/>
                </a:endParaRPr>
              </a:p>
            </p:txBody>
          </p:sp>
          <p:sp>
            <p:nvSpPr>
              <p:cNvPr id="362" name="Google Shape;362;p36"/>
              <p:cNvSpPr/>
              <p:nvPr/>
            </p:nvSpPr>
            <p:spPr>
              <a:xfrm>
                <a:off x="6358" y="3168"/>
                <a:ext cx="30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1" i="0" u="none" strike="noStrike" cap="none">
                    <a:solidFill>
                      <a:srgbClr val="666666"/>
                    </a:solidFill>
                    <a:latin typeface="Avenir"/>
                    <a:ea typeface="Avenir"/>
                    <a:cs typeface="Avenir"/>
                    <a:sym typeface="Avenir"/>
                  </a:rPr>
                  <a:t>_______</a:t>
                </a:r>
                <a:endParaRPr sz="1800" b="0" i="0" u="none" strike="noStrike" cap="none">
                  <a:solidFill>
                    <a:srgbClr val="666666"/>
                  </a:solidFill>
                  <a:latin typeface="Avenir"/>
                  <a:ea typeface="Avenir"/>
                  <a:cs typeface="Avenir"/>
                  <a:sym typeface="Avenir"/>
                </a:endParaRPr>
              </a:p>
            </p:txBody>
          </p:sp>
          <p:sp>
            <p:nvSpPr>
              <p:cNvPr id="363" name="Google Shape;363;p36"/>
              <p:cNvSpPr/>
              <p:nvPr/>
            </p:nvSpPr>
            <p:spPr>
              <a:xfrm>
                <a:off x="6619" y="3168"/>
                <a:ext cx="30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1" i="0" u="none" strike="noStrike" cap="none">
                    <a:solidFill>
                      <a:srgbClr val="666666"/>
                    </a:solidFill>
                    <a:latin typeface="Avenir"/>
                    <a:ea typeface="Avenir"/>
                    <a:cs typeface="Avenir"/>
                    <a:sym typeface="Avenir"/>
                  </a:rPr>
                  <a:t>__________</a:t>
                </a:r>
                <a:endParaRPr sz="1800" b="0" i="0" u="none" strike="noStrike" cap="none">
                  <a:solidFill>
                    <a:srgbClr val="666666"/>
                  </a:solidFill>
                  <a:latin typeface="Avenir"/>
                  <a:ea typeface="Avenir"/>
                  <a:cs typeface="Avenir"/>
                  <a:sym typeface="Avenir"/>
                </a:endParaRPr>
              </a:p>
            </p:txBody>
          </p:sp>
          <p:sp>
            <p:nvSpPr>
              <p:cNvPr id="364" name="Google Shape;364;p36"/>
              <p:cNvSpPr/>
              <p:nvPr/>
            </p:nvSpPr>
            <p:spPr>
              <a:xfrm>
                <a:off x="6993" y="3168"/>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1" i="0" u="none" strike="noStrike" cap="none">
                    <a:solidFill>
                      <a:srgbClr val="666666"/>
                    </a:solidFill>
                    <a:latin typeface="Avenir"/>
                    <a:ea typeface="Avenir"/>
                    <a:cs typeface="Avenir"/>
                    <a:sym typeface="Avenir"/>
                  </a:rPr>
                  <a:t> </a:t>
                </a:r>
                <a:endParaRPr sz="1800" b="0" i="0" u="none" strike="noStrike" cap="none">
                  <a:solidFill>
                    <a:srgbClr val="666666"/>
                  </a:solidFill>
                  <a:latin typeface="Avenir"/>
                  <a:ea typeface="Avenir"/>
                  <a:cs typeface="Avenir"/>
                  <a:sym typeface="Avenir"/>
                </a:endParaRPr>
              </a:p>
            </p:txBody>
          </p:sp>
          <p:sp>
            <p:nvSpPr>
              <p:cNvPr id="365" name="Google Shape;365;p36"/>
              <p:cNvSpPr/>
              <p:nvPr/>
            </p:nvSpPr>
            <p:spPr>
              <a:xfrm>
                <a:off x="4121" y="3250"/>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0" i="0" u="none" strike="noStrike" cap="none">
                    <a:solidFill>
                      <a:srgbClr val="666666"/>
                    </a:solidFill>
                    <a:latin typeface="Avenir"/>
                    <a:ea typeface="Avenir"/>
                    <a:cs typeface="Avenir"/>
                    <a:sym typeface="Avenir"/>
                  </a:rPr>
                  <a:t> </a:t>
                </a:r>
                <a:endParaRPr sz="1800" b="0" i="0" u="none" strike="noStrike" cap="none">
                  <a:solidFill>
                    <a:srgbClr val="666666"/>
                  </a:solidFill>
                  <a:latin typeface="Avenir"/>
                  <a:ea typeface="Avenir"/>
                  <a:cs typeface="Avenir"/>
                  <a:sym typeface="Avenir"/>
                </a:endParaRPr>
              </a:p>
            </p:txBody>
          </p:sp>
          <p:sp>
            <p:nvSpPr>
              <p:cNvPr id="366" name="Google Shape;366;p36"/>
              <p:cNvSpPr/>
              <p:nvPr/>
            </p:nvSpPr>
            <p:spPr>
              <a:xfrm>
                <a:off x="4121" y="3334"/>
                <a:ext cx="300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0" i="0" u="none" strike="noStrike" cap="none">
                    <a:solidFill>
                      <a:srgbClr val="666666"/>
                    </a:solidFill>
                    <a:latin typeface="Avenir"/>
                    <a:ea typeface="Avenir"/>
                    <a:cs typeface="Avenir"/>
                    <a:sym typeface="Avenir"/>
                  </a:rPr>
                  <a:t>At the end of each report period, January and July, the original of the completed certification </a:t>
                </a:r>
                <a:endParaRPr sz="1800" b="0" i="0" u="none" strike="noStrike" cap="none">
                  <a:solidFill>
                    <a:srgbClr val="666666"/>
                  </a:solidFill>
                  <a:latin typeface="Avenir"/>
                  <a:ea typeface="Avenir"/>
                  <a:cs typeface="Avenir"/>
                  <a:sym typeface="Avenir"/>
                </a:endParaRPr>
              </a:p>
            </p:txBody>
          </p:sp>
          <p:sp>
            <p:nvSpPr>
              <p:cNvPr id="367" name="Google Shape;367;p36"/>
              <p:cNvSpPr/>
              <p:nvPr/>
            </p:nvSpPr>
            <p:spPr>
              <a:xfrm>
                <a:off x="4121" y="3417"/>
                <a:ext cx="90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0" i="0" u="none" strike="noStrike" cap="none">
                    <a:solidFill>
                      <a:srgbClr val="666666"/>
                    </a:solidFill>
                    <a:latin typeface="Avenir"/>
                    <a:ea typeface="Avenir"/>
                    <a:cs typeface="Avenir"/>
                    <a:sym typeface="Avenir"/>
                  </a:rPr>
                  <a:t>form must be sent to the </a:t>
                </a:r>
                <a:endParaRPr sz="1800" b="0" i="0" u="none" strike="noStrike" cap="none">
                  <a:solidFill>
                    <a:srgbClr val="666666"/>
                  </a:solidFill>
                  <a:latin typeface="Avenir"/>
                  <a:ea typeface="Avenir"/>
                  <a:cs typeface="Avenir"/>
                  <a:sym typeface="Avenir"/>
                </a:endParaRPr>
              </a:p>
            </p:txBody>
          </p:sp>
          <p:sp>
            <p:nvSpPr>
              <p:cNvPr id="368" name="Google Shape;368;p36"/>
              <p:cNvSpPr/>
              <p:nvPr/>
            </p:nvSpPr>
            <p:spPr>
              <a:xfrm>
                <a:off x="4880" y="3417"/>
                <a:ext cx="30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0" i="0" u="none" strike="noStrike" cap="none">
                    <a:solidFill>
                      <a:srgbClr val="666666"/>
                    </a:solidFill>
                    <a:latin typeface="Avenir"/>
                    <a:ea typeface="Avenir"/>
                    <a:cs typeface="Avenir"/>
                    <a:sym typeface="Avenir"/>
                  </a:rPr>
                  <a:t>Title I </a:t>
                </a:r>
                <a:endParaRPr sz="1800" b="0" i="0" u="none" strike="noStrike" cap="none">
                  <a:solidFill>
                    <a:srgbClr val="666666"/>
                  </a:solidFill>
                  <a:latin typeface="Avenir"/>
                  <a:ea typeface="Avenir"/>
                  <a:cs typeface="Avenir"/>
                  <a:sym typeface="Avenir"/>
                </a:endParaRPr>
              </a:p>
            </p:txBody>
          </p:sp>
          <p:sp>
            <p:nvSpPr>
              <p:cNvPr id="369" name="Google Shape;369;p36"/>
              <p:cNvSpPr/>
              <p:nvPr/>
            </p:nvSpPr>
            <p:spPr>
              <a:xfrm>
                <a:off x="5074" y="3417"/>
                <a:ext cx="30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0" i="0" u="none" strike="noStrike" cap="none">
                    <a:solidFill>
                      <a:srgbClr val="666666"/>
                    </a:solidFill>
                    <a:latin typeface="Avenir"/>
                    <a:ea typeface="Avenir"/>
                    <a:cs typeface="Avenir"/>
                    <a:sym typeface="Avenir"/>
                  </a:rPr>
                  <a:t>Executive </a:t>
                </a:r>
                <a:endParaRPr sz="1800" b="0" i="0" u="none" strike="noStrike" cap="none">
                  <a:solidFill>
                    <a:srgbClr val="666666"/>
                  </a:solidFill>
                  <a:latin typeface="Avenir"/>
                  <a:ea typeface="Avenir"/>
                  <a:cs typeface="Avenir"/>
                  <a:sym typeface="Avenir"/>
                </a:endParaRPr>
              </a:p>
            </p:txBody>
          </p:sp>
          <p:sp>
            <p:nvSpPr>
              <p:cNvPr id="370" name="Google Shape;370;p36"/>
              <p:cNvSpPr/>
              <p:nvPr/>
            </p:nvSpPr>
            <p:spPr>
              <a:xfrm>
                <a:off x="5385" y="3417"/>
                <a:ext cx="30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0" i="0" u="none" strike="noStrike" cap="none">
                    <a:solidFill>
                      <a:srgbClr val="666666"/>
                    </a:solidFill>
                    <a:latin typeface="Avenir"/>
                    <a:ea typeface="Avenir"/>
                    <a:cs typeface="Avenir"/>
                    <a:sym typeface="Avenir"/>
                  </a:rPr>
                  <a:t>Directo</a:t>
                </a:r>
                <a:endParaRPr sz="1800" b="0" i="0" u="none" strike="noStrike" cap="none">
                  <a:solidFill>
                    <a:srgbClr val="666666"/>
                  </a:solidFill>
                  <a:latin typeface="Avenir"/>
                  <a:ea typeface="Avenir"/>
                  <a:cs typeface="Avenir"/>
                  <a:sym typeface="Avenir"/>
                </a:endParaRPr>
              </a:p>
            </p:txBody>
          </p:sp>
          <p:sp>
            <p:nvSpPr>
              <p:cNvPr id="371" name="Google Shape;371;p36"/>
              <p:cNvSpPr/>
              <p:nvPr/>
            </p:nvSpPr>
            <p:spPr>
              <a:xfrm>
                <a:off x="5613" y="3417"/>
                <a:ext cx="150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0" i="0" u="none" strike="noStrike" cap="none">
                    <a:solidFill>
                      <a:srgbClr val="666666"/>
                    </a:solidFill>
                    <a:latin typeface="Avenir"/>
                    <a:ea typeface="Avenir"/>
                    <a:cs typeface="Avenir"/>
                    <a:sym typeface="Avenir"/>
                  </a:rPr>
                  <a:t>r’s office where it will be maintained on file </a:t>
                </a:r>
                <a:endParaRPr sz="1800" b="0" i="0" u="none" strike="noStrike" cap="none">
                  <a:solidFill>
                    <a:srgbClr val="666666"/>
                  </a:solidFill>
                  <a:latin typeface="Avenir"/>
                  <a:ea typeface="Avenir"/>
                  <a:cs typeface="Avenir"/>
                  <a:sym typeface="Avenir"/>
                </a:endParaRPr>
              </a:p>
            </p:txBody>
          </p:sp>
          <p:sp>
            <p:nvSpPr>
              <p:cNvPr id="372" name="Google Shape;372;p36"/>
              <p:cNvSpPr/>
              <p:nvPr/>
            </p:nvSpPr>
            <p:spPr>
              <a:xfrm>
                <a:off x="4121" y="3501"/>
                <a:ext cx="210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0" i="0" u="none" strike="noStrike" cap="none">
                    <a:solidFill>
                      <a:srgbClr val="666666"/>
                    </a:solidFill>
                    <a:latin typeface="Avenir"/>
                    <a:ea typeface="Avenir"/>
                    <a:cs typeface="Avenir"/>
                    <a:sym typeface="Avenir"/>
                  </a:rPr>
                  <a:t>for a period of five years.  The principal and/or supervisor should </a:t>
                </a:r>
                <a:endParaRPr sz="1800" b="0" i="0" u="none" strike="noStrike" cap="none">
                  <a:solidFill>
                    <a:srgbClr val="666666"/>
                  </a:solidFill>
                  <a:latin typeface="Avenir"/>
                  <a:ea typeface="Avenir"/>
                  <a:cs typeface="Avenir"/>
                  <a:sym typeface="Avenir"/>
                </a:endParaRPr>
              </a:p>
            </p:txBody>
          </p:sp>
          <p:sp>
            <p:nvSpPr>
              <p:cNvPr id="373" name="Google Shape;373;p36"/>
              <p:cNvSpPr/>
              <p:nvPr/>
            </p:nvSpPr>
            <p:spPr>
              <a:xfrm>
                <a:off x="6152" y="3501"/>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0" i="0" u="none" strike="noStrike" cap="none">
                    <a:solidFill>
                      <a:srgbClr val="666666"/>
                    </a:solidFill>
                    <a:latin typeface="Avenir"/>
                    <a:ea typeface="Avenir"/>
                    <a:cs typeface="Avenir"/>
                    <a:sym typeface="Avenir"/>
                  </a:rPr>
                  <a:t>s</a:t>
                </a:r>
                <a:endParaRPr sz="1800" b="0" i="0" u="none" strike="noStrike" cap="none">
                  <a:solidFill>
                    <a:srgbClr val="666666"/>
                  </a:solidFill>
                  <a:latin typeface="Avenir"/>
                  <a:ea typeface="Avenir"/>
                  <a:cs typeface="Avenir"/>
                  <a:sym typeface="Avenir"/>
                </a:endParaRPr>
              </a:p>
            </p:txBody>
          </p:sp>
          <p:sp>
            <p:nvSpPr>
              <p:cNvPr id="374" name="Google Shape;374;p36"/>
              <p:cNvSpPr/>
              <p:nvPr/>
            </p:nvSpPr>
            <p:spPr>
              <a:xfrm>
                <a:off x="6289" y="3501"/>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0" i="0" u="none" strike="noStrike" cap="none">
                    <a:solidFill>
                      <a:srgbClr val="666666"/>
                    </a:solidFill>
                    <a:latin typeface="Avenir"/>
                    <a:ea typeface="Avenir"/>
                    <a:cs typeface="Avenir"/>
                    <a:sym typeface="Avenir"/>
                  </a:rPr>
                  <a:t> </a:t>
                </a:r>
                <a:endParaRPr sz="1800" b="0" i="0" u="none" strike="noStrike" cap="none">
                  <a:solidFill>
                    <a:srgbClr val="666666"/>
                  </a:solidFill>
                  <a:latin typeface="Avenir"/>
                  <a:ea typeface="Avenir"/>
                  <a:cs typeface="Avenir"/>
                  <a:sym typeface="Avenir"/>
                </a:endParaRPr>
              </a:p>
            </p:txBody>
          </p:sp>
          <p:sp>
            <p:nvSpPr>
              <p:cNvPr id="375" name="Google Shape;375;p36"/>
              <p:cNvSpPr/>
              <p:nvPr/>
            </p:nvSpPr>
            <p:spPr>
              <a:xfrm>
                <a:off x="6307" y="3501"/>
                <a:ext cx="60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0" i="0" u="none" strike="noStrike" cap="none">
                    <a:solidFill>
                      <a:srgbClr val="666666"/>
                    </a:solidFill>
                    <a:latin typeface="Avenir"/>
                    <a:ea typeface="Avenir"/>
                    <a:cs typeface="Avenir"/>
                    <a:sym typeface="Avenir"/>
                  </a:rPr>
                  <a:t>a signed copy of this </a:t>
                </a:r>
                <a:endParaRPr sz="1800" b="0" i="0" u="none" strike="noStrike" cap="none">
                  <a:solidFill>
                    <a:srgbClr val="666666"/>
                  </a:solidFill>
                  <a:latin typeface="Avenir"/>
                  <a:ea typeface="Avenir"/>
                  <a:cs typeface="Avenir"/>
                  <a:sym typeface="Avenir"/>
                </a:endParaRPr>
              </a:p>
            </p:txBody>
          </p:sp>
          <p:sp>
            <p:nvSpPr>
              <p:cNvPr id="376" name="Google Shape;376;p36"/>
              <p:cNvSpPr/>
              <p:nvPr/>
            </p:nvSpPr>
            <p:spPr>
              <a:xfrm>
                <a:off x="4121" y="3584"/>
                <a:ext cx="30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0" i="0" u="none" strike="noStrike" cap="none">
                    <a:solidFill>
                      <a:srgbClr val="666666"/>
                    </a:solidFill>
                    <a:latin typeface="Avenir"/>
                    <a:ea typeface="Avenir"/>
                    <a:cs typeface="Avenir"/>
                    <a:sym typeface="Avenir"/>
                  </a:rPr>
                  <a:t>document</a:t>
                </a:r>
                <a:endParaRPr sz="1800" b="0" i="0" u="none" strike="noStrike" cap="none">
                  <a:solidFill>
                    <a:srgbClr val="666666"/>
                  </a:solidFill>
                  <a:latin typeface="Avenir"/>
                  <a:ea typeface="Avenir"/>
                  <a:cs typeface="Avenir"/>
                  <a:sym typeface="Avenir"/>
                </a:endParaRPr>
              </a:p>
            </p:txBody>
          </p:sp>
          <p:sp>
            <p:nvSpPr>
              <p:cNvPr id="377" name="Google Shape;377;p36"/>
              <p:cNvSpPr/>
              <p:nvPr/>
            </p:nvSpPr>
            <p:spPr>
              <a:xfrm>
                <a:off x="4426" y="3584"/>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0" i="0" u="none" strike="noStrike" cap="none">
                    <a:solidFill>
                      <a:srgbClr val="666666"/>
                    </a:solidFill>
                    <a:latin typeface="Avenir"/>
                    <a:ea typeface="Avenir"/>
                    <a:cs typeface="Avenir"/>
                    <a:sym typeface="Avenir"/>
                  </a:rPr>
                  <a:t> </a:t>
                </a:r>
                <a:endParaRPr sz="1800" b="0" i="0" u="none" strike="noStrike" cap="none">
                  <a:solidFill>
                    <a:srgbClr val="666666"/>
                  </a:solidFill>
                  <a:latin typeface="Avenir"/>
                  <a:ea typeface="Avenir"/>
                  <a:cs typeface="Avenir"/>
                  <a:sym typeface="Avenir"/>
                </a:endParaRPr>
              </a:p>
            </p:txBody>
          </p:sp>
          <p:sp>
            <p:nvSpPr>
              <p:cNvPr id="378" name="Google Shape;378;p36"/>
              <p:cNvSpPr/>
              <p:nvPr/>
            </p:nvSpPr>
            <p:spPr>
              <a:xfrm>
                <a:off x="4445" y="3584"/>
                <a:ext cx="90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0" i="0" u="none" strike="noStrike" cap="none">
                    <a:solidFill>
                      <a:srgbClr val="666666"/>
                    </a:solidFill>
                    <a:latin typeface="Avenir"/>
                    <a:ea typeface="Avenir"/>
                    <a:cs typeface="Avenir"/>
                    <a:sym typeface="Avenir"/>
                  </a:rPr>
                  <a:t>into the school or department’s </a:t>
                </a:r>
                <a:endParaRPr sz="1800" b="0" i="0" u="none" strike="noStrike" cap="none">
                  <a:solidFill>
                    <a:srgbClr val="666666"/>
                  </a:solidFill>
                  <a:latin typeface="Avenir"/>
                  <a:ea typeface="Avenir"/>
                  <a:cs typeface="Avenir"/>
                  <a:sym typeface="Avenir"/>
                </a:endParaRPr>
              </a:p>
            </p:txBody>
          </p:sp>
          <p:sp>
            <p:nvSpPr>
              <p:cNvPr id="379" name="Google Shape;379;p36"/>
              <p:cNvSpPr/>
              <p:nvPr/>
            </p:nvSpPr>
            <p:spPr>
              <a:xfrm>
                <a:off x="5414" y="3584"/>
                <a:ext cx="120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0" i="0" u="none" strike="noStrike" cap="none">
                    <a:solidFill>
                      <a:srgbClr val="666666"/>
                    </a:solidFill>
                    <a:latin typeface="Avenir"/>
                    <a:ea typeface="Avenir"/>
                    <a:cs typeface="Avenir"/>
                    <a:sym typeface="Avenir"/>
                  </a:rPr>
                  <a:t>compliance folder on Google Drive</a:t>
                </a:r>
                <a:endParaRPr sz="1800" b="0" i="0" u="none" strike="noStrike" cap="none">
                  <a:solidFill>
                    <a:srgbClr val="666666"/>
                  </a:solidFill>
                  <a:latin typeface="Avenir"/>
                  <a:ea typeface="Avenir"/>
                  <a:cs typeface="Avenir"/>
                  <a:sym typeface="Avenir"/>
                </a:endParaRPr>
              </a:p>
            </p:txBody>
          </p:sp>
          <p:sp>
            <p:nvSpPr>
              <p:cNvPr id="380" name="Google Shape;380;p36"/>
              <p:cNvSpPr/>
              <p:nvPr/>
            </p:nvSpPr>
            <p:spPr>
              <a:xfrm>
                <a:off x="6485" y="3584"/>
                <a:ext cx="30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0" i="0" u="none" strike="noStrike" cap="none">
                    <a:solidFill>
                      <a:srgbClr val="666666"/>
                    </a:solidFill>
                    <a:latin typeface="Avenir"/>
                    <a:ea typeface="Avenir"/>
                    <a:cs typeface="Avenir"/>
                    <a:sym typeface="Avenir"/>
                  </a:rPr>
                  <a:t>.  It is not </a:t>
                </a:r>
                <a:endParaRPr sz="1800" b="0" i="0" u="none" strike="noStrike" cap="none">
                  <a:solidFill>
                    <a:srgbClr val="666666"/>
                  </a:solidFill>
                  <a:latin typeface="Avenir"/>
                  <a:ea typeface="Avenir"/>
                  <a:cs typeface="Avenir"/>
                  <a:sym typeface="Avenir"/>
                </a:endParaRPr>
              </a:p>
            </p:txBody>
          </p:sp>
          <p:sp>
            <p:nvSpPr>
              <p:cNvPr id="381" name="Google Shape;381;p36"/>
              <p:cNvSpPr/>
              <p:nvPr/>
            </p:nvSpPr>
            <p:spPr>
              <a:xfrm>
                <a:off x="4121" y="3668"/>
                <a:ext cx="90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0" i="0" u="none" strike="noStrike" cap="none">
                    <a:solidFill>
                      <a:srgbClr val="666666"/>
                    </a:solidFill>
                    <a:latin typeface="Avenir"/>
                    <a:ea typeface="Avenir"/>
                    <a:cs typeface="Avenir"/>
                    <a:sym typeface="Avenir"/>
                  </a:rPr>
                  <a:t>necessary to send a copy of</a:t>
                </a:r>
                <a:endParaRPr sz="1800" b="0" i="0" u="none" strike="noStrike" cap="none">
                  <a:solidFill>
                    <a:srgbClr val="666666"/>
                  </a:solidFill>
                  <a:latin typeface="Avenir"/>
                  <a:ea typeface="Avenir"/>
                  <a:cs typeface="Avenir"/>
                  <a:sym typeface="Avenir"/>
                </a:endParaRPr>
              </a:p>
            </p:txBody>
          </p:sp>
          <p:sp>
            <p:nvSpPr>
              <p:cNvPr id="382" name="Google Shape;382;p36"/>
              <p:cNvSpPr/>
              <p:nvPr/>
            </p:nvSpPr>
            <p:spPr>
              <a:xfrm>
                <a:off x="4946" y="3668"/>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0" i="0" u="none" strike="noStrike" cap="none">
                    <a:solidFill>
                      <a:srgbClr val="666666"/>
                    </a:solidFill>
                    <a:latin typeface="Avenir"/>
                    <a:ea typeface="Avenir"/>
                    <a:cs typeface="Avenir"/>
                    <a:sym typeface="Avenir"/>
                  </a:rPr>
                  <a:t> </a:t>
                </a:r>
                <a:endParaRPr sz="1800" b="0" i="0" u="none" strike="noStrike" cap="none">
                  <a:solidFill>
                    <a:srgbClr val="666666"/>
                  </a:solidFill>
                  <a:latin typeface="Avenir"/>
                  <a:ea typeface="Avenir"/>
                  <a:cs typeface="Avenir"/>
                  <a:sym typeface="Avenir"/>
                </a:endParaRPr>
              </a:p>
            </p:txBody>
          </p:sp>
          <p:sp>
            <p:nvSpPr>
              <p:cNvPr id="383" name="Google Shape;383;p36"/>
              <p:cNvSpPr/>
              <p:nvPr/>
            </p:nvSpPr>
            <p:spPr>
              <a:xfrm>
                <a:off x="4965" y="3668"/>
                <a:ext cx="120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0" i="0" u="none" strike="noStrike" cap="none">
                    <a:solidFill>
                      <a:srgbClr val="666666"/>
                    </a:solidFill>
                    <a:latin typeface="Avenir"/>
                    <a:ea typeface="Avenir"/>
                    <a:cs typeface="Avenir"/>
                    <a:sym typeface="Avenir"/>
                  </a:rPr>
                  <a:t>this form to the Finance Department. </a:t>
                </a:r>
                <a:endParaRPr sz="1800" b="0" i="0" u="none" strike="noStrike" cap="none">
                  <a:solidFill>
                    <a:srgbClr val="666666"/>
                  </a:solidFill>
                  <a:latin typeface="Avenir"/>
                  <a:ea typeface="Avenir"/>
                  <a:cs typeface="Avenir"/>
                  <a:sym typeface="Avenir"/>
                </a:endParaRPr>
              </a:p>
            </p:txBody>
          </p:sp>
          <p:sp>
            <p:nvSpPr>
              <p:cNvPr id="384" name="Google Shape;384;p36"/>
              <p:cNvSpPr/>
              <p:nvPr/>
            </p:nvSpPr>
            <p:spPr>
              <a:xfrm>
                <a:off x="6112" y="3668"/>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Basic"/>
                  <a:buNone/>
                </a:pPr>
                <a:r>
                  <a:rPr lang="en-US" sz="1000" b="0" i="0" u="none" strike="noStrike" cap="none">
                    <a:solidFill>
                      <a:srgbClr val="666666"/>
                    </a:solidFill>
                    <a:latin typeface="Avenir"/>
                    <a:ea typeface="Avenir"/>
                    <a:cs typeface="Avenir"/>
                    <a:sym typeface="Avenir"/>
                  </a:rPr>
                  <a:t> </a:t>
                </a:r>
                <a:endParaRPr sz="1800" b="0" i="0" u="none" strike="noStrike" cap="none">
                  <a:solidFill>
                    <a:srgbClr val="666666"/>
                  </a:solidFill>
                  <a:latin typeface="Avenir"/>
                  <a:ea typeface="Avenir"/>
                  <a:cs typeface="Avenir"/>
                  <a:sym typeface="Avenir"/>
                </a:endParaRPr>
              </a:p>
            </p:txBody>
          </p:sp>
          <p:sp>
            <p:nvSpPr>
              <p:cNvPr id="385" name="Google Shape;385;p36"/>
              <p:cNvSpPr/>
              <p:nvPr/>
            </p:nvSpPr>
            <p:spPr>
              <a:xfrm>
                <a:off x="4121" y="3751"/>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US" sz="900" b="0" i="0" u="none" strike="noStrike" cap="none">
                    <a:solidFill>
                      <a:srgbClr val="666666"/>
                    </a:solidFill>
                    <a:latin typeface="Avenir"/>
                    <a:ea typeface="Avenir"/>
                    <a:cs typeface="Avenir"/>
                    <a:sym typeface="Avenir"/>
                  </a:rPr>
                  <a:t> </a:t>
                </a:r>
                <a:endParaRPr sz="1800" b="0" i="0" u="none" strike="noStrike" cap="none">
                  <a:solidFill>
                    <a:srgbClr val="666666"/>
                  </a:solidFill>
                  <a:latin typeface="Avenir"/>
                  <a:ea typeface="Avenir"/>
                  <a:cs typeface="Avenir"/>
                  <a:sym typeface="Avenir"/>
                </a:endParaRPr>
              </a:p>
            </p:txBody>
          </p:sp>
          <p:sp>
            <p:nvSpPr>
              <p:cNvPr id="386" name="Google Shape;386;p36"/>
              <p:cNvSpPr/>
              <p:nvPr/>
            </p:nvSpPr>
            <p:spPr>
              <a:xfrm>
                <a:off x="4666" y="2483"/>
                <a:ext cx="30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00"/>
                  <a:buFont typeface="Basic"/>
                  <a:buNone/>
                </a:pPr>
                <a:r>
                  <a:rPr lang="en-US" sz="700" b="0" i="0" u="none" strike="noStrike" cap="none">
                    <a:solidFill>
                      <a:srgbClr val="666666"/>
                    </a:solidFill>
                    <a:latin typeface="Avenir"/>
                    <a:ea typeface="Avenir"/>
                    <a:cs typeface="Avenir"/>
                    <a:sym typeface="Avenir"/>
                  </a:rPr>
                  <a:t>EMP ID</a:t>
                </a:r>
                <a:endParaRPr sz="1800" b="0" i="0" u="none" strike="noStrike" cap="none">
                  <a:solidFill>
                    <a:srgbClr val="666666"/>
                  </a:solidFill>
                  <a:latin typeface="Avenir"/>
                  <a:ea typeface="Avenir"/>
                  <a:cs typeface="Avenir"/>
                  <a:sym typeface="Avenir"/>
                </a:endParaRPr>
              </a:p>
            </p:txBody>
          </p:sp>
          <p:sp>
            <p:nvSpPr>
              <p:cNvPr id="387" name="Google Shape;387;p36"/>
              <p:cNvSpPr/>
              <p:nvPr/>
            </p:nvSpPr>
            <p:spPr>
              <a:xfrm>
                <a:off x="4821" y="2422"/>
                <a:ext cx="0" cy="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666666"/>
                    </a:solidFill>
                    <a:latin typeface="Avenir"/>
                    <a:ea typeface="Avenir"/>
                    <a:cs typeface="Avenir"/>
                    <a:sym typeface="Avenir"/>
                  </a:rPr>
                  <a:t> </a:t>
                </a:r>
                <a:endParaRPr sz="1800" b="0" i="0" u="none" strike="noStrike" cap="none">
                  <a:solidFill>
                    <a:srgbClr val="666666"/>
                  </a:solidFill>
                  <a:latin typeface="Avenir"/>
                  <a:ea typeface="Avenir"/>
                  <a:cs typeface="Avenir"/>
                  <a:sym typeface="Avenir"/>
                </a:endParaRPr>
              </a:p>
            </p:txBody>
          </p:sp>
          <p:sp>
            <p:nvSpPr>
              <p:cNvPr id="388" name="Google Shape;388;p36"/>
              <p:cNvSpPr/>
              <p:nvPr/>
            </p:nvSpPr>
            <p:spPr>
              <a:xfrm>
                <a:off x="4908" y="2483"/>
                <a:ext cx="30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00"/>
                  <a:buFont typeface="Basic"/>
                  <a:buNone/>
                </a:pPr>
                <a:r>
                  <a:rPr lang="en-US" sz="700" b="0" i="0" u="none" strike="noStrike" cap="none">
                    <a:solidFill>
                      <a:srgbClr val="666666"/>
                    </a:solidFill>
                    <a:latin typeface="Avenir"/>
                    <a:ea typeface="Avenir"/>
                    <a:cs typeface="Avenir"/>
                    <a:sym typeface="Avenir"/>
                  </a:rPr>
                  <a:t>Job Code</a:t>
                </a:r>
                <a:endParaRPr sz="1800" b="0" i="0" u="none" strike="noStrike" cap="none">
                  <a:solidFill>
                    <a:srgbClr val="666666"/>
                  </a:solidFill>
                  <a:latin typeface="Avenir"/>
                  <a:ea typeface="Avenir"/>
                  <a:cs typeface="Avenir"/>
                  <a:sym typeface="Avenir"/>
                </a:endParaRPr>
              </a:p>
            </p:txBody>
          </p:sp>
          <p:sp>
            <p:nvSpPr>
              <p:cNvPr id="389" name="Google Shape;389;p36"/>
              <p:cNvSpPr/>
              <p:nvPr/>
            </p:nvSpPr>
            <p:spPr>
              <a:xfrm>
                <a:off x="5087" y="2422"/>
                <a:ext cx="0" cy="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666666"/>
                    </a:solidFill>
                    <a:latin typeface="Avenir"/>
                    <a:ea typeface="Avenir"/>
                    <a:cs typeface="Avenir"/>
                    <a:sym typeface="Avenir"/>
                  </a:rPr>
                  <a:t> </a:t>
                </a:r>
                <a:endParaRPr sz="1800" b="0" i="0" u="none" strike="noStrike" cap="none">
                  <a:solidFill>
                    <a:srgbClr val="666666"/>
                  </a:solidFill>
                  <a:latin typeface="Avenir"/>
                  <a:ea typeface="Avenir"/>
                  <a:cs typeface="Avenir"/>
                  <a:sym typeface="Avenir"/>
                </a:endParaRPr>
              </a:p>
            </p:txBody>
          </p:sp>
          <p:sp>
            <p:nvSpPr>
              <p:cNvPr id="390" name="Google Shape;390;p36"/>
              <p:cNvSpPr/>
              <p:nvPr/>
            </p:nvSpPr>
            <p:spPr>
              <a:xfrm>
                <a:off x="5195" y="2483"/>
                <a:ext cx="30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00"/>
                  <a:buFont typeface="Basic"/>
                  <a:buNone/>
                </a:pPr>
                <a:r>
                  <a:rPr lang="en-US" sz="700" b="0" i="0" u="none" strike="noStrike" cap="none">
                    <a:solidFill>
                      <a:srgbClr val="666666"/>
                    </a:solidFill>
                    <a:latin typeface="Avenir"/>
                    <a:ea typeface="Avenir"/>
                    <a:cs typeface="Avenir"/>
                    <a:sym typeface="Avenir"/>
                  </a:rPr>
                  <a:t>Position</a:t>
                </a:r>
                <a:endParaRPr sz="1800" b="0" i="0" u="none" strike="noStrike" cap="none">
                  <a:solidFill>
                    <a:srgbClr val="666666"/>
                  </a:solidFill>
                  <a:latin typeface="Avenir"/>
                  <a:ea typeface="Avenir"/>
                  <a:cs typeface="Avenir"/>
                  <a:sym typeface="Avenir"/>
                </a:endParaRPr>
              </a:p>
            </p:txBody>
          </p:sp>
          <p:sp>
            <p:nvSpPr>
              <p:cNvPr id="391" name="Google Shape;391;p36"/>
              <p:cNvSpPr/>
              <p:nvPr/>
            </p:nvSpPr>
            <p:spPr>
              <a:xfrm>
                <a:off x="5354" y="2422"/>
                <a:ext cx="0" cy="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666666"/>
                    </a:solidFill>
                    <a:latin typeface="Avenir"/>
                    <a:ea typeface="Avenir"/>
                    <a:cs typeface="Avenir"/>
                    <a:sym typeface="Avenir"/>
                  </a:rPr>
                  <a:t> </a:t>
                </a:r>
                <a:endParaRPr sz="1800" b="0" i="0" u="none" strike="noStrike" cap="none">
                  <a:solidFill>
                    <a:srgbClr val="666666"/>
                  </a:solidFill>
                  <a:latin typeface="Avenir"/>
                  <a:ea typeface="Avenir"/>
                  <a:cs typeface="Avenir"/>
                  <a:sym typeface="Avenir"/>
                </a:endParaRPr>
              </a:p>
            </p:txBody>
          </p:sp>
          <p:sp>
            <p:nvSpPr>
              <p:cNvPr id="392" name="Google Shape;392;p36"/>
              <p:cNvSpPr/>
              <p:nvPr/>
            </p:nvSpPr>
            <p:spPr>
              <a:xfrm>
                <a:off x="5422" y="2483"/>
                <a:ext cx="30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00"/>
                  <a:buFont typeface="Basic"/>
                  <a:buNone/>
                </a:pPr>
                <a:r>
                  <a:rPr lang="en-US" sz="700" b="0" i="0" u="none" strike="noStrike" cap="none">
                    <a:solidFill>
                      <a:srgbClr val="666666"/>
                    </a:solidFill>
                    <a:latin typeface="Avenir"/>
                    <a:ea typeface="Avenir"/>
                    <a:cs typeface="Avenir"/>
                    <a:sym typeface="Avenir"/>
                  </a:rPr>
                  <a:t>Last Name</a:t>
                </a:r>
                <a:endParaRPr sz="1800" b="0" i="0" u="none" strike="noStrike" cap="none">
                  <a:solidFill>
                    <a:srgbClr val="666666"/>
                  </a:solidFill>
                  <a:latin typeface="Avenir"/>
                  <a:ea typeface="Avenir"/>
                  <a:cs typeface="Avenir"/>
                  <a:sym typeface="Avenir"/>
                </a:endParaRPr>
              </a:p>
            </p:txBody>
          </p:sp>
          <p:sp>
            <p:nvSpPr>
              <p:cNvPr id="393" name="Google Shape;393;p36"/>
              <p:cNvSpPr/>
              <p:nvPr/>
            </p:nvSpPr>
            <p:spPr>
              <a:xfrm>
                <a:off x="5632" y="2422"/>
                <a:ext cx="0" cy="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666666"/>
                    </a:solidFill>
                    <a:latin typeface="Avenir"/>
                    <a:ea typeface="Avenir"/>
                    <a:cs typeface="Avenir"/>
                    <a:sym typeface="Avenir"/>
                  </a:rPr>
                  <a:t> </a:t>
                </a:r>
                <a:endParaRPr sz="1800" b="0" i="0" u="none" strike="noStrike" cap="none">
                  <a:solidFill>
                    <a:srgbClr val="666666"/>
                  </a:solidFill>
                  <a:latin typeface="Avenir"/>
                  <a:ea typeface="Avenir"/>
                  <a:cs typeface="Avenir"/>
                  <a:sym typeface="Avenir"/>
                </a:endParaRPr>
              </a:p>
            </p:txBody>
          </p:sp>
          <p:sp>
            <p:nvSpPr>
              <p:cNvPr id="394" name="Google Shape;394;p36"/>
              <p:cNvSpPr/>
              <p:nvPr/>
            </p:nvSpPr>
            <p:spPr>
              <a:xfrm>
                <a:off x="5904" y="2483"/>
                <a:ext cx="30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00"/>
                  <a:buFont typeface="Basic"/>
                  <a:buNone/>
                </a:pPr>
                <a:r>
                  <a:rPr lang="en-US" sz="700" b="0" i="0" u="none" strike="noStrike" cap="none">
                    <a:solidFill>
                      <a:srgbClr val="666666"/>
                    </a:solidFill>
                    <a:latin typeface="Avenir"/>
                    <a:ea typeface="Avenir"/>
                    <a:cs typeface="Avenir"/>
                    <a:sym typeface="Avenir"/>
                  </a:rPr>
                  <a:t>First Name</a:t>
                </a:r>
                <a:endParaRPr sz="1800" b="0" i="0" u="none" strike="noStrike" cap="none">
                  <a:solidFill>
                    <a:srgbClr val="666666"/>
                  </a:solidFill>
                  <a:latin typeface="Avenir"/>
                  <a:ea typeface="Avenir"/>
                  <a:cs typeface="Avenir"/>
                  <a:sym typeface="Avenir"/>
                </a:endParaRPr>
              </a:p>
            </p:txBody>
          </p:sp>
          <p:sp>
            <p:nvSpPr>
              <p:cNvPr id="395" name="Google Shape;395;p36"/>
              <p:cNvSpPr/>
              <p:nvPr/>
            </p:nvSpPr>
            <p:spPr>
              <a:xfrm>
                <a:off x="6122" y="2422"/>
                <a:ext cx="0" cy="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666666"/>
                    </a:solidFill>
                    <a:latin typeface="Avenir"/>
                    <a:ea typeface="Avenir"/>
                    <a:cs typeface="Avenir"/>
                    <a:sym typeface="Avenir"/>
                  </a:rPr>
                  <a:t> </a:t>
                </a:r>
                <a:endParaRPr sz="1800" b="0" i="0" u="none" strike="noStrike" cap="none">
                  <a:solidFill>
                    <a:srgbClr val="666666"/>
                  </a:solidFill>
                  <a:latin typeface="Avenir"/>
                  <a:ea typeface="Avenir"/>
                  <a:cs typeface="Avenir"/>
                  <a:sym typeface="Avenir"/>
                </a:endParaRPr>
              </a:p>
            </p:txBody>
          </p:sp>
          <p:sp>
            <p:nvSpPr>
              <p:cNvPr id="396" name="Google Shape;396;p36"/>
              <p:cNvSpPr/>
              <p:nvPr/>
            </p:nvSpPr>
            <p:spPr>
              <a:xfrm>
                <a:off x="4585" y="2473"/>
                <a:ext cx="0" cy="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66666"/>
                  </a:solidFill>
                  <a:latin typeface="Avenir"/>
                  <a:ea typeface="Avenir"/>
                  <a:cs typeface="Avenir"/>
                  <a:sym typeface="Avenir"/>
                </a:endParaRPr>
              </a:p>
            </p:txBody>
          </p:sp>
          <p:sp>
            <p:nvSpPr>
              <p:cNvPr id="397" name="Google Shape;397;p36"/>
              <p:cNvSpPr/>
              <p:nvPr/>
            </p:nvSpPr>
            <p:spPr>
              <a:xfrm>
                <a:off x="4585" y="2473"/>
                <a:ext cx="0" cy="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66666"/>
                  </a:solidFill>
                  <a:latin typeface="Avenir"/>
                  <a:ea typeface="Avenir"/>
                  <a:cs typeface="Avenir"/>
                  <a:sym typeface="Avenir"/>
                </a:endParaRPr>
              </a:p>
            </p:txBody>
          </p:sp>
          <p:sp>
            <p:nvSpPr>
              <p:cNvPr id="398" name="Google Shape;398;p36"/>
              <p:cNvSpPr/>
              <p:nvPr/>
            </p:nvSpPr>
            <p:spPr>
              <a:xfrm>
                <a:off x="4591" y="2473"/>
                <a:ext cx="300" cy="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66666"/>
                  </a:solidFill>
                  <a:latin typeface="Avenir"/>
                  <a:ea typeface="Avenir"/>
                  <a:cs typeface="Avenir"/>
                  <a:sym typeface="Avenir"/>
                </a:endParaRPr>
              </a:p>
            </p:txBody>
          </p:sp>
          <p:sp>
            <p:nvSpPr>
              <p:cNvPr id="399" name="Google Shape;399;p36"/>
              <p:cNvSpPr/>
              <p:nvPr/>
            </p:nvSpPr>
            <p:spPr>
              <a:xfrm>
                <a:off x="4851" y="2479"/>
                <a:ext cx="0" cy="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66666"/>
                  </a:solidFill>
                  <a:latin typeface="Avenir"/>
                  <a:ea typeface="Avenir"/>
                  <a:cs typeface="Avenir"/>
                  <a:sym typeface="Avenir"/>
                </a:endParaRPr>
              </a:p>
            </p:txBody>
          </p:sp>
          <p:sp>
            <p:nvSpPr>
              <p:cNvPr id="400" name="Google Shape;400;p36"/>
              <p:cNvSpPr/>
              <p:nvPr/>
            </p:nvSpPr>
            <p:spPr>
              <a:xfrm>
                <a:off x="4851" y="2473"/>
                <a:ext cx="0" cy="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66666"/>
                  </a:solidFill>
                  <a:latin typeface="Avenir"/>
                  <a:ea typeface="Avenir"/>
                  <a:cs typeface="Avenir"/>
                  <a:sym typeface="Avenir"/>
                </a:endParaRPr>
              </a:p>
            </p:txBody>
          </p:sp>
          <p:sp>
            <p:nvSpPr>
              <p:cNvPr id="401" name="Google Shape;401;p36"/>
              <p:cNvSpPr/>
              <p:nvPr/>
            </p:nvSpPr>
            <p:spPr>
              <a:xfrm>
                <a:off x="4857" y="2473"/>
                <a:ext cx="300" cy="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66666"/>
                  </a:solidFill>
                  <a:latin typeface="Avenir"/>
                  <a:ea typeface="Avenir"/>
                  <a:cs typeface="Avenir"/>
                  <a:sym typeface="Avenir"/>
                </a:endParaRPr>
              </a:p>
            </p:txBody>
          </p:sp>
          <p:sp>
            <p:nvSpPr>
              <p:cNvPr id="402" name="Google Shape;402;p36"/>
              <p:cNvSpPr/>
              <p:nvPr/>
            </p:nvSpPr>
            <p:spPr>
              <a:xfrm>
                <a:off x="5118" y="2479"/>
                <a:ext cx="0" cy="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66666"/>
                  </a:solidFill>
                  <a:latin typeface="Avenir"/>
                  <a:ea typeface="Avenir"/>
                  <a:cs typeface="Avenir"/>
                  <a:sym typeface="Avenir"/>
                </a:endParaRPr>
              </a:p>
            </p:txBody>
          </p:sp>
          <p:sp>
            <p:nvSpPr>
              <p:cNvPr id="403" name="Google Shape;403;p36"/>
              <p:cNvSpPr/>
              <p:nvPr/>
            </p:nvSpPr>
            <p:spPr>
              <a:xfrm>
                <a:off x="5118" y="2473"/>
                <a:ext cx="0" cy="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66666"/>
                  </a:solidFill>
                  <a:latin typeface="Avenir"/>
                  <a:ea typeface="Avenir"/>
                  <a:cs typeface="Avenir"/>
                  <a:sym typeface="Avenir"/>
                </a:endParaRPr>
              </a:p>
            </p:txBody>
          </p:sp>
          <p:sp>
            <p:nvSpPr>
              <p:cNvPr id="404" name="Google Shape;404;p36"/>
              <p:cNvSpPr/>
              <p:nvPr/>
            </p:nvSpPr>
            <p:spPr>
              <a:xfrm>
                <a:off x="5124" y="2473"/>
                <a:ext cx="300" cy="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66666"/>
                  </a:solidFill>
                  <a:latin typeface="Avenir"/>
                  <a:ea typeface="Avenir"/>
                  <a:cs typeface="Avenir"/>
                  <a:sym typeface="Avenir"/>
                </a:endParaRPr>
              </a:p>
            </p:txBody>
          </p:sp>
          <p:sp>
            <p:nvSpPr>
              <p:cNvPr id="405" name="Google Shape;405;p36"/>
              <p:cNvSpPr/>
              <p:nvPr/>
            </p:nvSpPr>
            <p:spPr>
              <a:xfrm>
                <a:off x="5385" y="2479"/>
                <a:ext cx="0" cy="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66666"/>
                  </a:solidFill>
                  <a:latin typeface="Avenir"/>
                  <a:ea typeface="Avenir"/>
                  <a:cs typeface="Avenir"/>
                  <a:sym typeface="Avenir"/>
                </a:endParaRPr>
              </a:p>
            </p:txBody>
          </p:sp>
          <p:sp>
            <p:nvSpPr>
              <p:cNvPr id="406" name="Google Shape;406;p36"/>
              <p:cNvSpPr/>
              <p:nvPr/>
            </p:nvSpPr>
            <p:spPr>
              <a:xfrm>
                <a:off x="5385" y="2473"/>
                <a:ext cx="0" cy="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66666"/>
                  </a:solidFill>
                  <a:latin typeface="Avenir"/>
                  <a:ea typeface="Avenir"/>
                  <a:cs typeface="Avenir"/>
                  <a:sym typeface="Avenir"/>
                </a:endParaRPr>
              </a:p>
            </p:txBody>
          </p:sp>
          <p:sp>
            <p:nvSpPr>
              <p:cNvPr id="407" name="Google Shape;407;p36"/>
              <p:cNvSpPr/>
              <p:nvPr/>
            </p:nvSpPr>
            <p:spPr>
              <a:xfrm>
                <a:off x="5391" y="2473"/>
                <a:ext cx="600" cy="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66666"/>
                  </a:solidFill>
                  <a:latin typeface="Avenir"/>
                  <a:ea typeface="Avenir"/>
                  <a:cs typeface="Avenir"/>
                  <a:sym typeface="Avenir"/>
                </a:endParaRPr>
              </a:p>
            </p:txBody>
          </p:sp>
          <p:sp>
            <p:nvSpPr>
              <p:cNvPr id="408" name="Google Shape;408;p36"/>
              <p:cNvSpPr/>
              <p:nvPr/>
            </p:nvSpPr>
            <p:spPr>
              <a:xfrm>
                <a:off x="5868" y="2479"/>
                <a:ext cx="0" cy="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66666"/>
                  </a:solidFill>
                  <a:latin typeface="Avenir"/>
                  <a:ea typeface="Avenir"/>
                  <a:cs typeface="Avenir"/>
                  <a:sym typeface="Avenir"/>
                </a:endParaRPr>
              </a:p>
            </p:txBody>
          </p:sp>
          <p:sp>
            <p:nvSpPr>
              <p:cNvPr id="409" name="Google Shape;409;p36"/>
              <p:cNvSpPr/>
              <p:nvPr/>
            </p:nvSpPr>
            <p:spPr>
              <a:xfrm>
                <a:off x="5868" y="2473"/>
                <a:ext cx="0" cy="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66666"/>
                  </a:solidFill>
                  <a:latin typeface="Avenir"/>
                  <a:ea typeface="Avenir"/>
                  <a:cs typeface="Avenir"/>
                  <a:sym typeface="Avenir"/>
                </a:endParaRPr>
              </a:p>
            </p:txBody>
          </p:sp>
          <p:sp>
            <p:nvSpPr>
              <p:cNvPr id="410" name="Google Shape;410;p36"/>
              <p:cNvSpPr/>
              <p:nvPr/>
            </p:nvSpPr>
            <p:spPr>
              <a:xfrm>
                <a:off x="5874" y="2473"/>
                <a:ext cx="300" cy="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66666"/>
                  </a:solidFill>
                  <a:latin typeface="Avenir"/>
                  <a:ea typeface="Avenir"/>
                  <a:cs typeface="Avenir"/>
                  <a:sym typeface="Avenir"/>
                </a:endParaRPr>
              </a:p>
            </p:txBody>
          </p:sp>
          <p:sp>
            <p:nvSpPr>
              <p:cNvPr id="411" name="Google Shape;411;p36"/>
              <p:cNvSpPr/>
              <p:nvPr/>
            </p:nvSpPr>
            <p:spPr>
              <a:xfrm>
                <a:off x="6209" y="2473"/>
                <a:ext cx="0" cy="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66666"/>
                  </a:solidFill>
                  <a:latin typeface="Avenir"/>
                  <a:ea typeface="Avenir"/>
                  <a:cs typeface="Avenir"/>
                  <a:sym typeface="Avenir"/>
                </a:endParaRPr>
              </a:p>
            </p:txBody>
          </p:sp>
          <p:sp>
            <p:nvSpPr>
              <p:cNvPr id="412" name="Google Shape;412;p36"/>
              <p:cNvSpPr/>
              <p:nvPr/>
            </p:nvSpPr>
            <p:spPr>
              <a:xfrm>
                <a:off x="6209" y="2473"/>
                <a:ext cx="0" cy="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66666"/>
                  </a:solidFill>
                  <a:latin typeface="Avenir"/>
                  <a:ea typeface="Avenir"/>
                  <a:cs typeface="Avenir"/>
                  <a:sym typeface="Avenir"/>
                </a:endParaRPr>
              </a:p>
            </p:txBody>
          </p:sp>
          <p:sp>
            <p:nvSpPr>
              <p:cNvPr id="413" name="Google Shape;413;p36"/>
              <p:cNvSpPr/>
              <p:nvPr/>
            </p:nvSpPr>
            <p:spPr>
              <a:xfrm>
                <a:off x="4585" y="2485"/>
                <a:ext cx="0" cy="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66666"/>
                  </a:solidFill>
                  <a:latin typeface="Avenir"/>
                  <a:ea typeface="Avenir"/>
                  <a:cs typeface="Avenir"/>
                  <a:sym typeface="Avenir"/>
                </a:endParaRPr>
              </a:p>
            </p:txBody>
          </p:sp>
          <p:sp>
            <p:nvSpPr>
              <p:cNvPr id="414" name="Google Shape;414;p36"/>
              <p:cNvSpPr/>
              <p:nvPr/>
            </p:nvSpPr>
            <p:spPr>
              <a:xfrm>
                <a:off x="4851" y="2485"/>
                <a:ext cx="0" cy="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66666"/>
                  </a:solidFill>
                  <a:latin typeface="Avenir"/>
                  <a:ea typeface="Avenir"/>
                  <a:cs typeface="Avenir"/>
                  <a:sym typeface="Avenir"/>
                </a:endParaRPr>
              </a:p>
            </p:txBody>
          </p:sp>
          <p:sp>
            <p:nvSpPr>
              <p:cNvPr id="415" name="Google Shape;415;p36"/>
              <p:cNvSpPr/>
              <p:nvPr/>
            </p:nvSpPr>
            <p:spPr>
              <a:xfrm>
                <a:off x="5118" y="2485"/>
                <a:ext cx="0" cy="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66666"/>
                  </a:solidFill>
                  <a:latin typeface="Avenir"/>
                  <a:ea typeface="Avenir"/>
                  <a:cs typeface="Avenir"/>
                  <a:sym typeface="Avenir"/>
                </a:endParaRPr>
              </a:p>
            </p:txBody>
          </p:sp>
          <p:sp>
            <p:nvSpPr>
              <p:cNvPr id="416" name="Google Shape;416;p36"/>
              <p:cNvSpPr/>
              <p:nvPr/>
            </p:nvSpPr>
            <p:spPr>
              <a:xfrm>
                <a:off x="5385" y="2485"/>
                <a:ext cx="0" cy="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66666"/>
                  </a:solidFill>
                  <a:latin typeface="Avenir"/>
                  <a:ea typeface="Avenir"/>
                  <a:cs typeface="Avenir"/>
                  <a:sym typeface="Avenir"/>
                </a:endParaRPr>
              </a:p>
            </p:txBody>
          </p:sp>
          <p:sp>
            <p:nvSpPr>
              <p:cNvPr id="417" name="Google Shape;417;p36"/>
              <p:cNvSpPr/>
              <p:nvPr/>
            </p:nvSpPr>
            <p:spPr>
              <a:xfrm>
                <a:off x="5868" y="2485"/>
                <a:ext cx="0" cy="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66666"/>
                  </a:solidFill>
                  <a:latin typeface="Avenir"/>
                  <a:ea typeface="Avenir"/>
                  <a:cs typeface="Avenir"/>
                  <a:sym typeface="Avenir"/>
                </a:endParaRPr>
              </a:p>
            </p:txBody>
          </p:sp>
          <p:sp>
            <p:nvSpPr>
              <p:cNvPr id="418" name="Google Shape;418;p36"/>
              <p:cNvSpPr/>
              <p:nvPr/>
            </p:nvSpPr>
            <p:spPr>
              <a:xfrm>
                <a:off x="6209" y="2485"/>
                <a:ext cx="0" cy="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66666"/>
                  </a:solidFill>
                  <a:latin typeface="Avenir"/>
                  <a:ea typeface="Avenir"/>
                  <a:cs typeface="Avenir"/>
                  <a:sym typeface="Avenir"/>
                </a:endParaRPr>
              </a:p>
            </p:txBody>
          </p:sp>
          <p:sp>
            <p:nvSpPr>
              <p:cNvPr id="419" name="Google Shape;419;p36"/>
              <p:cNvSpPr/>
              <p:nvPr/>
            </p:nvSpPr>
            <p:spPr>
              <a:xfrm>
                <a:off x="4808" y="2578"/>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00"/>
                  <a:buFont typeface="Basic"/>
                  <a:buNone/>
                </a:pPr>
                <a:r>
                  <a:rPr lang="en-US" sz="700" b="0" i="0" u="none" strike="noStrike" cap="none">
                    <a:solidFill>
                      <a:srgbClr val="666666"/>
                    </a:solidFill>
                    <a:latin typeface="Avenir"/>
                    <a:ea typeface="Avenir"/>
                    <a:cs typeface="Avenir"/>
                    <a:sym typeface="Avenir"/>
                  </a:rPr>
                  <a:t> </a:t>
                </a:r>
                <a:endParaRPr sz="1800" b="0" i="0" u="none" strike="noStrike" cap="none">
                  <a:solidFill>
                    <a:srgbClr val="666666"/>
                  </a:solidFill>
                  <a:latin typeface="Avenir"/>
                  <a:ea typeface="Avenir"/>
                  <a:cs typeface="Avenir"/>
                  <a:sym typeface="Avenir"/>
                </a:endParaRPr>
              </a:p>
            </p:txBody>
          </p:sp>
          <p:sp>
            <p:nvSpPr>
              <p:cNvPr id="420" name="Google Shape;420;p36"/>
              <p:cNvSpPr/>
              <p:nvPr/>
            </p:nvSpPr>
            <p:spPr>
              <a:xfrm>
                <a:off x="4821" y="2517"/>
                <a:ext cx="0" cy="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666666"/>
                    </a:solidFill>
                    <a:latin typeface="Avenir"/>
                    <a:ea typeface="Avenir"/>
                    <a:cs typeface="Avenir"/>
                    <a:sym typeface="Avenir"/>
                  </a:rPr>
                  <a:t> </a:t>
                </a:r>
                <a:endParaRPr sz="1800" b="0" i="0" u="none" strike="noStrike" cap="none">
                  <a:solidFill>
                    <a:srgbClr val="666666"/>
                  </a:solidFill>
                  <a:latin typeface="Avenir"/>
                  <a:ea typeface="Avenir"/>
                  <a:cs typeface="Avenir"/>
                  <a:sym typeface="Avenir"/>
                </a:endParaRPr>
              </a:p>
            </p:txBody>
          </p:sp>
          <p:sp>
            <p:nvSpPr>
              <p:cNvPr id="421" name="Google Shape;421;p36"/>
              <p:cNvSpPr/>
              <p:nvPr/>
            </p:nvSpPr>
            <p:spPr>
              <a:xfrm>
                <a:off x="5074" y="2578"/>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00"/>
                  <a:buFont typeface="Basic"/>
                  <a:buNone/>
                </a:pPr>
                <a:r>
                  <a:rPr lang="en-US" sz="700" b="0" i="0" u="none" strike="noStrike" cap="none">
                    <a:solidFill>
                      <a:srgbClr val="666666"/>
                    </a:solidFill>
                    <a:latin typeface="Avenir"/>
                    <a:ea typeface="Avenir"/>
                    <a:cs typeface="Avenir"/>
                    <a:sym typeface="Avenir"/>
                  </a:rPr>
                  <a:t> </a:t>
                </a:r>
                <a:endParaRPr sz="1800" b="0" i="0" u="none" strike="noStrike" cap="none">
                  <a:solidFill>
                    <a:srgbClr val="666666"/>
                  </a:solidFill>
                  <a:latin typeface="Avenir"/>
                  <a:ea typeface="Avenir"/>
                  <a:cs typeface="Avenir"/>
                  <a:sym typeface="Avenir"/>
                </a:endParaRPr>
              </a:p>
            </p:txBody>
          </p:sp>
          <p:sp>
            <p:nvSpPr>
              <p:cNvPr id="422" name="Google Shape;422;p36"/>
              <p:cNvSpPr/>
              <p:nvPr/>
            </p:nvSpPr>
            <p:spPr>
              <a:xfrm>
                <a:off x="5087" y="2517"/>
                <a:ext cx="0" cy="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666666"/>
                    </a:solidFill>
                    <a:latin typeface="Avenir"/>
                    <a:ea typeface="Avenir"/>
                    <a:cs typeface="Avenir"/>
                    <a:sym typeface="Avenir"/>
                  </a:rPr>
                  <a:t> </a:t>
                </a:r>
                <a:endParaRPr sz="1800" b="0" i="0" u="none" strike="noStrike" cap="none">
                  <a:solidFill>
                    <a:srgbClr val="666666"/>
                  </a:solidFill>
                  <a:latin typeface="Avenir"/>
                  <a:ea typeface="Avenir"/>
                  <a:cs typeface="Avenir"/>
                  <a:sym typeface="Avenir"/>
                </a:endParaRPr>
              </a:p>
            </p:txBody>
          </p:sp>
          <p:sp>
            <p:nvSpPr>
              <p:cNvPr id="423" name="Google Shape;423;p36"/>
              <p:cNvSpPr/>
              <p:nvPr/>
            </p:nvSpPr>
            <p:spPr>
              <a:xfrm>
                <a:off x="5342" y="2578"/>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00"/>
                  <a:buFont typeface="Basic"/>
                  <a:buNone/>
                </a:pPr>
                <a:r>
                  <a:rPr lang="en-US" sz="700" b="0" i="0" u="none" strike="noStrike" cap="none">
                    <a:solidFill>
                      <a:srgbClr val="666666"/>
                    </a:solidFill>
                    <a:latin typeface="Avenir"/>
                    <a:ea typeface="Avenir"/>
                    <a:cs typeface="Avenir"/>
                    <a:sym typeface="Avenir"/>
                  </a:rPr>
                  <a:t> </a:t>
                </a:r>
                <a:endParaRPr sz="1800" b="0" i="0" u="none" strike="noStrike" cap="none">
                  <a:solidFill>
                    <a:srgbClr val="666666"/>
                  </a:solidFill>
                  <a:latin typeface="Avenir"/>
                  <a:ea typeface="Avenir"/>
                  <a:cs typeface="Avenir"/>
                  <a:sym typeface="Avenir"/>
                </a:endParaRPr>
              </a:p>
            </p:txBody>
          </p:sp>
          <p:sp>
            <p:nvSpPr>
              <p:cNvPr id="424" name="Google Shape;424;p36"/>
              <p:cNvSpPr/>
              <p:nvPr/>
            </p:nvSpPr>
            <p:spPr>
              <a:xfrm>
                <a:off x="5354" y="2517"/>
                <a:ext cx="0" cy="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666666"/>
                    </a:solidFill>
                    <a:latin typeface="Avenir"/>
                    <a:ea typeface="Avenir"/>
                    <a:cs typeface="Avenir"/>
                    <a:sym typeface="Avenir"/>
                  </a:rPr>
                  <a:t> </a:t>
                </a:r>
                <a:endParaRPr sz="1800" b="0" i="0" u="none" strike="noStrike" cap="none">
                  <a:solidFill>
                    <a:srgbClr val="666666"/>
                  </a:solidFill>
                  <a:latin typeface="Avenir"/>
                  <a:ea typeface="Avenir"/>
                  <a:cs typeface="Avenir"/>
                  <a:sym typeface="Avenir"/>
                </a:endParaRPr>
              </a:p>
            </p:txBody>
          </p:sp>
          <p:sp>
            <p:nvSpPr>
              <p:cNvPr id="425" name="Google Shape;425;p36"/>
              <p:cNvSpPr/>
              <p:nvPr/>
            </p:nvSpPr>
            <p:spPr>
              <a:xfrm>
                <a:off x="5422" y="2578"/>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00"/>
                  <a:buFont typeface="Basic"/>
                  <a:buNone/>
                </a:pPr>
                <a:r>
                  <a:rPr lang="en-US" sz="700" b="0" i="0" u="none" strike="noStrike" cap="none">
                    <a:solidFill>
                      <a:srgbClr val="666666"/>
                    </a:solidFill>
                    <a:latin typeface="Avenir"/>
                    <a:ea typeface="Avenir"/>
                    <a:cs typeface="Avenir"/>
                    <a:sym typeface="Avenir"/>
                  </a:rPr>
                  <a:t> </a:t>
                </a:r>
                <a:endParaRPr sz="1800" b="0" i="0" u="none" strike="noStrike" cap="none">
                  <a:solidFill>
                    <a:srgbClr val="666666"/>
                  </a:solidFill>
                  <a:latin typeface="Avenir"/>
                  <a:ea typeface="Avenir"/>
                  <a:cs typeface="Avenir"/>
                  <a:sym typeface="Avenir"/>
                </a:endParaRPr>
              </a:p>
            </p:txBody>
          </p:sp>
          <p:sp>
            <p:nvSpPr>
              <p:cNvPr id="426" name="Google Shape;426;p36"/>
              <p:cNvSpPr/>
              <p:nvPr/>
            </p:nvSpPr>
            <p:spPr>
              <a:xfrm>
                <a:off x="5434" y="2517"/>
                <a:ext cx="0" cy="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666666"/>
                    </a:solidFill>
                    <a:latin typeface="Avenir"/>
                    <a:ea typeface="Avenir"/>
                    <a:cs typeface="Avenir"/>
                    <a:sym typeface="Avenir"/>
                  </a:rPr>
                  <a:t> </a:t>
                </a:r>
                <a:endParaRPr sz="1800" b="0" i="0" u="none" strike="noStrike" cap="none">
                  <a:solidFill>
                    <a:srgbClr val="666666"/>
                  </a:solidFill>
                  <a:latin typeface="Avenir"/>
                  <a:ea typeface="Avenir"/>
                  <a:cs typeface="Avenir"/>
                  <a:sym typeface="Avenir"/>
                </a:endParaRPr>
              </a:p>
            </p:txBody>
          </p:sp>
          <p:sp>
            <p:nvSpPr>
              <p:cNvPr id="427" name="Google Shape;427;p36"/>
              <p:cNvSpPr/>
              <p:nvPr/>
            </p:nvSpPr>
            <p:spPr>
              <a:xfrm>
                <a:off x="5904" y="2578"/>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00"/>
                  <a:buFont typeface="Basic"/>
                  <a:buNone/>
                </a:pPr>
                <a:r>
                  <a:rPr lang="en-US" sz="700" b="0" i="0" u="none" strike="noStrike" cap="none">
                    <a:solidFill>
                      <a:srgbClr val="666666"/>
                    </a:solidFill>
                    <a:latin typeface="Avenir"/>
                    <a:ea typeface="Avenir"/>
                    <a:cs typeface="Avenir"/>
                    <a:sym typeface="Avenir"/>
                  </a:rPr>
                  <a:t> </a:t>
                </a:r>
                <a:endParaRPr sz="1800" b="0" i="0" u="none" strike="noStrike" cap="none">
                  <a:solidFill>
                    <a:srgbClr val="666666"/>
                  </a:solidFill>
                  <a:latin typeface="Avenir"/>
                  <a:ea typeface="Avenir"/>
                  <a:cs typeface="Avenir"/>
                  <a:sym typeface="Avenir"/>
                </a:endParaRPr>
              </a:p>
            </p:txBody>
          </p:sp>
          <p:sp>
            <p:nvSpPr>
              <p:cNvPr id="428" name="Google Shape;428;p36"/>
              <p:cNvSpPr/>
              <p:nvPr/>
            </p:nvSpPr>
            <p:spPr>
              <a:xfrm>
                <a:off x="5917" y="2517"/>
                <a:ext cx="0" cy="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666666"/>
                    </a:solidFill>
                    <a:latin typeface="Avenir"/>
                    <a:ea typeface="Avenir"/>
                    <a:cs typeface="Avenir"/>
                    <a:sym typeface="Avenir"/>
                  </a:rPr>
                  <a:t> </a:t>
                </a:r>
                <a:endParaRPr sz="1800" b="0" i="0" u="none" strike="noStrike" cap="none">
                  <a:solidFill>
                    <a:srgbClr val="666666"/>
                  </a:solidFill>
                  <a:latin typeface="Avenir"/>
                  <a:ea typeface="Avenir"/>
                  <a:cs typeface="Avenir"/>
                  <a:sym typeface="Avenir"/>
                </a:endParaRPr>
              </a:p>
            </p:txBody>
          </p:sp>
          <p:sp>
            <p:nvSpPr>
              <p:cNvPr id="429" name="Google Shape;429;p36"/>
              <p:cNvSpPr/>
              <p:nvPr/>
            </p:nvSpPr>
            <p:spPr>
              <a:xfrm>
                <a:off x="4585" y="2568"/>
                <a:ext cx="0" cy="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66666"/>
                  </a:solidFill>
                  <a:latin typeface="Avenir"/>
                  <a:ea typeface="Avenir"/>
                  <a:cs typeface="Avenir"/>
                  <a:sym typeface="Avenir"/>
                </a:endParaRPr>
              </a:p>
            </p:txBody>
          </p:sp>
          <p:sp>
            <p:nvSpPr>
              <p:cNvPr id="430" name="Google Shape;430;p36"/>
              <p:cNvSpPr/>
              <p:nvPr/>
            </p:nvSpPr>
            <p:spPr>
              <a:xfrm>
                <a:off x="4591" y="2568"/>
                <a:ext cx="300" cy="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66666"/>
                  </a:solidFill>
                  <a:latin typeface="Avenir"/>
                  <a:ea typeface="Avenir"/>
                  <a:cs typeface="Avenir"/>
                  <a:sym typeface="Avenir"/>
                </a:endParaRPr>
              </a:p>
            </p:txBody>
          </p:sp>
          <p:sp>
            <p:nvSpPr>
              <p:cNvPr id="431" name="Google Shape;431;p36"/>
              <p:cNvSpPr/>
              <p:nvPr/>
            </p:nvSpPr>
            <p:spPr>
              <a:xfrm>
                <a:off x="4851" y="2568"/>
                <a:ext cx="0" cy="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66666"/>
                  </a:solidFill>
                  <a:latin typeface="Avenir"/>
                  <a:ea typeface="Avenir"/>
                  <a:cs typeface="Avenir"/>
                  <a:sym typeface="Avenir"/>
                </a:endParaRPr>
              </a:p>
            </p:txBody>
          </p:sp>
          <p:sp>
            <p:nvSpPr>
              <p:cNvPr id="432" name="Google Shape;432;p36"/>
              <p:cNvSpPr/>
              <p:nvPr/>
            </p:nvSpPr>
            <p:spPr>
              <a:xfrm>
                <a:off x="4857" y="2568"/>
                <a:ext cx="300" cy="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66666"/>
                  </a:solidFill>
                  <a:latin typeface="Avenir"/>
                  <a:ea typeface="Avenir"/>
                  <a:cs typeface="Avenir"/>
                  <a:sym typeface="Avenir"/>
                </a:endParaRPr>
              </a:p>
            </p:txBody>
          </p:sp>
          <p:sp>
            <p:nvSpPr>
              <p:cNvPr id="433" name="Google Shape;433;p36"/>
              <p:cNvSpPr/>
              <p:nvPr/>
            </p:nvSpPr>
            <p:spPr>
              <a:xfrm>
                <a:off x="5118" y="2568"/>
                <a:ext cx="0" cy="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66666"/>
                  </a:solidFill>
                  <a:latin typeface="Avenir"/>
                  <a:ea typeface="Avenir"/>
                  <a:cs typeface="Avenir"/>
                  <a:sym typeface="Avenir"/>
                </a:endParaRPr>
              </a:p>
            </p:txBody>
          </p:sp>
          <p:sp>
            <p:nvSpPr>
              <p:cNvPr id="434" name="Google Shape;434;p36"/>
              <p:cNvSpPr/>
              <p:nvPr/>
            </p:nvSpPr>
            <p:spPr>
              <a:xfrm>
                <a:off x="5124" y="2568"/>
                <a:ext cx="300" cy="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66666"/>
                  </a:solidFill>
                  <a:latin typeface="Avenir"/>
                  <a:ea typeface="Avenir"/>
                  <a:cs typeface="Avenir"/>
                  <a:sym typeface="Avenir"/>
                </a:endParaRPr>
              </a:p>
            </p:txBody>
          </p:sp>
          <p:sp>
            <p:nvSpPr>
              <p:cNvPr id="435" name="Google Shape;435;p36"/>
              <p:cNvSpPr/>
              <p:nvPr/>
            </p:nvSpPr>
            <p:spPr>
              <a:xfrm>
                <a:off x="5385" y="2568"/>
                <a:ext cx="0" cy="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66666"/>
                  </a:solidFill>
                  <a:latin typeface="Avenir"/>
                  <a:ea typeface="Avenir"/>
                  <a:cs typeface="Avenir"/>
                  <a:sym typeface="Avenir"/>
                </a:endParaRPr>
              </a:p>
            </p:txBody>
          </p:sp>
          <p:sp>
            <p:nvSpPr>
              <p:cNvPr id="436" name="Google Shape;436;p36"/>
              <p:cNvSpPr/>
              <p:nvPr/>
            </p:nvSpPr>
            <p:spPr>
              <a:xfrm>
                <a:off x="5391" y="2568"/>
                <a:ext cx="600" cy="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66666"/>
                  </a:solidFill>
                  <a:latin typeface="Avenir"/>
                  <a:ea typeface="Avenir"/>
                  <a:cs typeface="Avenir"/>
                  <a:sym typeface="Avenir"/>
                </a:endParaRPr>
              </a:p>
            </p:txBody>
          </p:sp>
          <p:sp>
            <p:nvSpPr>
              <p:cNvPr id="437" name="Google Shape;437;p36"/>
              <p:cNvSpPr/>
              <p:nvPr/>
            </p:nvSpPr>
            <p:spPr>
              <a:xfrm>
                <a:off x="5868" y="2568"/>
                <a:ext cx="0" cy="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66666"/>
                  </a:solidFill>
                  <a:latin typeface="Avenir"/>
                  <a:ea typeface="Avenir"/>
                  <a:cs typeface="Avenir"/>
                  <a:sym typeface="Avenir"/>
                </a:endParaRPr>
              </a:p>
            </p:txBody>
          </p:sp>
          <p:sp>
            <p:nvSpPr>
              <p:cNvPr id="438" name="Google Shape;438;p36"/>
              <p:cNvSpPr/>
              <p:nvPr/>
            </p:nvSpPr>
            <p:spPr>
              <a:xfrm>
                <a:off x="5874" y="2568"/>
                <a:ext cx="300" cy="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66666"/>
                  </a:solidFill>
                  <a:latin typeface="Avenir"/>
                  <a:ea typeface="Avenir"/>
                  <a:cs typeface="Avenir"/>
                  <a:sym typeface="Avenir"/>
                </a:endParaRPr>
              </a:p>
            </p:txBody>
          </p:sp>
          <p:sp>
            <p:nvSpPr>
              <p:cNvPr id="439" name="Google Shape;439;p36"/>
              <p:cNvSpPr/>
              <p:nvPr/>
            </p:nvSpPr>
            <p:spPr>
              <a:xfrm>
                <a:off x="6209" y="2568"/>
                <a:ext cx="0" cy="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66666"/>
                  </a:solidFill>
                  <a:latin typeface="Avenir"/>
                  <a:ea typeface="Avenir"/>
                  <a:cs typeface="Avenir"/>
                  <a:sym typeface="Avenir"/>
                </a:endParaRPr>
              </a:p>
            </p:txBody>
          </p:sp>
          <p:sp>
            <p:nvSpPr>
              <p:cNvPr id="440" name="Google Shape;440;p36"/>
              <p:cNvSpPr/>
              <p:nvPr/>
            </p:nvSpPr>
            <p:spPr>
              <a:xfrm>
                <a:off x="4585" y="2579"/>
                <a:ext cx="0" cy="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66666"/>
                  </a:solidFill>
                  <a:latin typeface="Avenir"/>
                  <a:ea typeface="Avenir"/>
                  <a:cs typeface="Avenir"/>
                  <a:sym typeface="Avenir"/>
                </a:endParaRPr>
              </a:p>
            </p:txBody>
          </p:sp>
          <p:sp>
            <p:nvSpPr>
              <p:cNvPr id="441" name="Google Shape;441;p36"/>
              <p:cNvSpPr/>
              <p:nvPr/>
            </p:nvSpPr>
            <p:spPr>
              <a:xfrm>
                <a:off x="4851" y="2579"/>
                <a:ext cx="0" cy="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66666"/>
                  </a:solidFill>
                  <a:latin typeface="Avenir"/>
                  <a:ea typeface="Avenir"/>
                  <a:cs typeface="Avenir"/>
                  <a:sym typeface="Avenir"/>
                </a:endParaRPr>
              </a:p>
            </p:txBody>
          </p:sp>
          <p:sp>
            <p:nvSpPr>
              <p:cNvPr id="442" name="Google Shape;442;p36"/>
              <p:cNvSpPr/>
              <p:nvPr/>
            </p:nvSpPr>
            <p:spPr>
              <a:xfrm>
                <a:off x="5118" y="2579"/>
                <a:ext cx="0" cy="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66666"/>
                  </a:solidFill>
                  <a:latin typeface="Avenir"/>
                  <a:ea typeface="Avenir"/>
                  <a:cs typeface="Avenir"/>
                  <a:sym typeface="Avenir"/>
                </a:endParaRPr>
              </a:p>
            </p:txBody>
          </p:sp>
          <p:sp>
            <p:nvSpPr>
              <p:cNvPr id="443" name="Google Shape;443;p36"/>
              <p:cNvSpPr/>
              <p:nvPr/>
            </p:nvSpPr>
            <p:spPr>
              <a:xfrm>
                <a:off x="5385" y="2579"/>
                <a:ext cx="0" cy="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66666"/>
                  </a:solidFill>
                  <a:latin typeface="Avenir"/>
                  <a:ea typeface="Avenir"/>
                  <a:cs typeface="Avenir"/>
                  <a:sym typeface="Avenir"/>
                </a:endParaRPr>
              </a:p>
            </p:txBody>
          </p:sp>
          <p:sp>
            <p:nvSpPr>
              <p:cNvPr id="444" name="Google Shape;444;p36"/>
              <p:cNvSpPr/>
              <p:nvPr/>
            </p:nvSpPr>
            <p:spPr>
              <a:xfrm>
                <a:off x="5868" y="2579"/>
                <a:ext cx="0" cy="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66666"/>
                  </a:solidFill>
                  <a:latin typeface="Avenir"/>
                  <a:ea typeface="Avenir"/>
                  <a:cs typeface="Avenir"/>
                  <a:sym typeface="Avenir"/>
                </a:endParaRPr>
              </a:p>
            </p:txBody>
          </p:sp>
          <p:sp>
            <p:nvSpPr>
              <p:cNvPr id="445" name="Google Shape;445;p36"/>
              <p:cNvSpPr/>
              <p:nvPr/>
            </p:nvSpPr>
            <p:spPr>
              <a:xfrm>
                <a:off x="6209" y="2579"/>
                <a:ext cx="0" cy="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66666"/>
                  </a:solidFill>
                  <a:latin typeface="Avenir"/>
                  <a:ea typeface="Avenir"/>
                  <a:cs typeface="Avenir"/>
                  <a:sym typeface="Avenir"/>
                </a:endParaRPr>
              </a:p>
            </p:txBody>
          </p:sp>
          <p:sp>
            <p:nvSpPr>
              <p:cNvPr id="446" name="Google Shape;446;p36"/>
              <p:cNvSpPr/>
              <p:nvPr/>
            </p:nvSpPr>
            <p:spPr>
              <a:xfrm>
                <a:off x="4808" y="2672"/>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00"/>
                  <a:buFont typeface="Basic"/>
                  <a:buNone/>
                </a:pPr>
                <a:r>
                  <a:rPr lang="en-US" sz="700" b="0" i="0" u="none" strike="noStrike" cap="none">
                    <a:solidFill>
                      <a:srgbClr val="666666"/>
                    </a:solidFill>
                    <a:latin typeface="Avenir"/>
                    <a:ea typeface="Avenir"/>
                    <a:cs typeface="Avenir"/>
                    <a:sym typeface="Avenir"/>
                  </a:rPr>
                  <a:t> </a:t>
                </a:r>
                <a:endParaRPr sz="1800" b="0" i="0" u="none" strike="noStrike" cap="none">
                  <a:solidFill>
                    <a:srgbClr val="666666"/>
                  </a:solidFill>
                  <a:latin typeface="Avenir"/>
                  <a:ea typeface="Avenir"/>
                  <a:cs typeface="Avenir"/>
                  <a:sym typeface="Avenir"/>
                </a:endParaRPr>
              </a:p>
            </p:txBody>
          </p:sp>
          <p:sp>
            <p:nvSpPr>
              <p:cNvPr id="447" name="Google Shape;447;p36"/>
              <p:cNvSpPr/>
              <p:nvPr/>
            </p:nvSpPr>
            <p:spPr>
              <a:xfrm>
                <a:off x="4821" y="2611"/>
                <a:ext cx="0" cy="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666666"/>
                    </a:solidFill>
                    <a:latin typeface="Avenir"/>
                    <a:ea typeface="Avenir"/>
                    <a:cs typeface="Avenir"/>
                    <a:sym typeface="Avenir"/>
                  </a:rPr>
                  <a:t> </a:t>
                </a:r>
                <a:endParaRPr sz="1800" b="0" i="0" u="none" strike="noStrike" cap="none">
                  <a:solidFill>
                    <a:srgbClr val="666666"/>
                  </a:solidFill>
                  <a:latin typeface="Avenir"/>
                  <a:ea typeface="Avenir"/>
                  <a:cs typeface="Avenir"/>
                  <a:sym typeface="Avenir"/>
                </a:endParaRPr>
              </a:p>
            </p:txBody>
          </p:sp>
          <p:sp>
            <p:nvSpPr>
              <p:cNvPr id="448" name="Google Shape;448;p36"/>
              <p:cNvSpPr/>
              <p:nvPr/>
            </p:nvSpPr>
            <p:spPr>
              <a:xfrm>
                <a:off x="5074" y="2672"/>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00"/>
                  <a:buFont typeface="Basic"/>
                  <a:buNone/>
                </a:pPr>
                <a:r>
                  <a:rPr lang="en-US" sz="700" b="0" i="0" u="none" strike="noStrike" cap="none">
                    <a:solidFill>
                      <a:srgbClr val="666666"/>
                    </a:solidFill>
                    <a:latin typeface="Avenir"/>
                    <a:ea typeface="Avenir"/>
                    <a:cs typeface="Avenir"/>
                    <a:sym typeface="Avenir"/>
                  </a:rPr>
                  <a:t> </a:t>
                </a:r>
                <a:endParaRPr sz="1800" b="0" i="0" u="none" strike="noStrike" cap="none">
                  <a:solidFill>
                    <a:srgbClr val="666666"/>
                  </a:solidFill>
                  <a:latin typeface="Avenir"/>
                  <a:ea typeface="Avenir"/>
                  <a:cs typeface="Avenir"/>
                  <a:sym typeface="Avenir"/>
                </a:endParaRPr>
              </a:p>
            </p:txBody>
          </p:sp>
          <p:sp>
            <p:nvSpPr>
              <p:cNvPr id="449" name="Google Shape;449;p36"/>
              <p:cNvSpPr/>
              <p:nvPr/>
            </p:nvSpPr>
            <p:spPr>
              <a:xfrm>
                <a:off x="5087" y="2611"/>
                <a:ext cx="0" cy="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666666"/>
                    </a:solidFill>
                    <a:latin typeface="Avenir"/>
                    <a:ea typeface="Avenir"/>
                    <a:cs typeface="Avenir"/>
                    <a:sym typeface="Avenir"/>
                  </a:rPr>
                  <a:t> </a:t>
                </a:r>
                <a:endParaRPr sz="1800" b="0" i="0" u="none" strike="noStrike" cap="none">
                  <a:solidFill>
                    <a:srgbClr val="666666"/>
                  </a:solidFill>
                  <a:latin typeface="Avenir"/>
                  <a:ea typeface="Avenir"/>
                  <a:cs typeface="Avenir"/>
                  <a:sym typeface="Avenir"/>
                </a:endParaRPr>
              </a:p>
            </p:txBody>
          </p:sp>
          <p:sp>
            <p:nvSpPr>
              <p:cNvPr id="450" name="Google Shape;450;p36"/>
              <p:cNvSpPr/>
              <p:nvPr/>
            </p:nvSpPr>
            <p:spPr>
              <a:xfrm>
                <a:off x="5342" y="2672"/>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00"/>
                  <a:buFont typeface="Basic"/>
                  <a:buNone/>
                </a:pPr>
                <a:r>
                  <a:rPr lang="en-US" sz="700" b="0" i="0" u="none" strike="noStrike" cap="none">
                    <a:solidFill>
                      <a:srgbClr val="666666"/>
                    </a:solidFill>
                    <a:latin typeface="Avenir"/>
                    <a:ea typeface="Avenir"/>
                    <a:cs typeface="Avenir"/>
                    <a:sym typeface="Avenir"/>
                  </a:rPr>
                  <a:t> </a:t>
                </a:r>
                <a:endParaRPr sz="1800" b="0" i="0" u="none" strike="noStrike" cap="none">
                  <a:solidFill>
                    <a:srgbClr val="666666"/>
                  </a:solidFill>
                  <a:latin typeface="Avenir"/>
                  <a:ea typeface="Avenir"/>
                  <a:cs typeface="Avenir"/>
                  <a:sym typeface="Avenir"/>
                </a:endParaRPr>
              </a:p>
            </p:txBody>
          </p:sp>
          <p:sp>
            <p:nvSpPr>
              <p:cNvPr id="451" name="Google Shape;451;p36"/>
              <p:cNvSpPr/>
              <p:nvPr/>
            </p:nvSpPr>
            <p:spPr>
              <a:xfrm>
                <a:off x="5354" y="2611"/>
                <a:ext cx="0" cy="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666666"/>
                    </a:solidFill>
                    <a:latin typeface="Avenir"/>
                    <a:ea typeface="Avenir"/>
                    <a:cs typeface="Avenir"/>
                    <a:sym typeface="Avenir"/>
                  </a:rPr>
                  <a:t> </a:t>
                </a:r>
                <a:endParaRPr sz="1800" b="0" i="0" u="none" strike="noStrike" cap="none">
                  <a:solidFill>
                    <a:srgbClr val="666666"/>
                  </a:solidFill>
                  <a:latin typeface="Avenir"/>
                  <a:ea typeface="Avenir"/>
                  <a:cs typeface="Avenir"/>
                  <a:sym typeface="Avenir"/>
                </a:endParaRPr>
              </a:p>
            </p:txBody>
          </p:sp>
          <p:sp>
            <p:nvSpPr>
              <p:cNvPr id="452" name="Google Shape;452;p36"/>
              <p:cNvSpPr/>
              <p:nvPr/>
            </p:nvSpPr>
            <p:spPr>
              <a:xfrm>
                <a:off x="5422" y="2672"/>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00"/>
                  <a:buFont typeface="Basic"/>
                  <a:buNone/>
                </a:pPr>
                <a:r>
                  <a:rPr lang="en-US" sz="700" b="0" i="0" u="none" strike="noStrike" cap="none">
                    <a:solidFill>
                      <a:srgbClr val="666666"/>
                    </a:solidFill>
                    <a:latin typeface="Avenir"/>
                    <a:ea typeface="Avenir"/>
                    <a:cs typeface="Avenir"/>
                    <a:sym typeface="Avenir"/>
                  </a:rPr>
                  <a:t> </a:t>
                </a:r>
                <a:endParaRPr sz="1800" b="0" i="0" u="none" strike="noStrike" cap="none">
                  <a:solidFill>
                    <a:srgbClr val="666666"/>
                  </a:solidFill>
                  <a:latin typeface="Avenir"/>
                  <a:ea typeface="Avenir"/>
                  <a:cs typeface="Avenir"/>
                  <a:sym typeface="Avenir"/>
                </a:endParaRPr>
              </a:p>
            </p:txBody>
          </p:sp>
          <p:sp>
            <p:nvSpPr>
              <p:cNvPr id="453" name="Google Shape;453;p36"/>
              <p:cNvSpPr/>
              <p:nvPr/>
            </p:nvSpPr>
            <p:spPr>
              <a:xfrm>
                <a:off x="5434" y="2611"/>
                <a:ext cx="0" cy="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666666"/>
                    </a:solidFill>
                    <a:latin typeface="Avenir"/>
                    <a:ea typeface="Avenir"/>
                    <a:cs typeface="Avenir"/>
                    <a:sym typeface="Avenir"/>
                  </a:rPr>
                  <a:t> </a:t>
                </a:r>
                <a:endParaRPr sz="1800" b="0" i="0" u="none" strike="noStrike" cap="none">
                  <a:solidFill>
                    <a:srgbClr val="666666"/>
                  </a:solidFill>
                  <a:latin typeface="Avenir"/>
                  <a:ea typeface="Avenir"/>
                  <a:cs typeface="Avenir"/>
                  <a:sym typeface="Avenir"/>
                </a:endParaRPr>
              </a:p>
            </p:txBody>
          </p:sp>
          <p:sp>
            <p:nvSpPr>
              <p:cNvPr id="454" name="Google Shape;454;p36"/>
              <p:cNvSpPr/>
              <p:nvPr/>
            </p:nvSpPr>
            <p:spPr>
              <a:xfrm>
                <a:off x="5904" y="2672"/>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00"/>
                  <a:buFont typeface="Basic"/>
                  <a:buNone/>
                </a:pPr>
                <a:r>
                  <a:rPr lang="en-US" sz="700" b="0" i="0" u="none" strike="noStrike" cap="none">
                    <a:solidFill>
                      <a:srgbClr val="666666"/>
                    </a:solidFill>
                    <a:latin typeface="Avenir"/>
                    <a:ea typeface="Avenir"/>
                    <a:cs typeface="Avenir"/>
                    <a:sym typeface="Avenir"/>
                  </a:rPr>
                  <a:t> </a:t>
                </a:r>
                <a:endParaRPr sz="1800" b="0" i="0" u="none" strike="noStrike" cap="none">
                  <a:solidFill>
                    <a:srgbClr val="666666"/>
                  </a:solidFill>
                  <a:latin typeface="Avenir"/>
                  <a:ea typeface="Avenir"/>
                  <a:cs typeface="Avenir"/>
                  <a:sym typeface="Avenir"/>
                </a:endParaRPr>
              </a:p>
            </p:txBody>
          </p:sp>
          <p:sp>
            <p:nvSpPr>
              <p:cNvPr id="455" name="Google Shape;455;p36"/>
              <p:cNvSpPr/>
              <p:nvPr/>
            </p:nvSpPr>
            <p:spPr>
              <a:xfrm>
                <a:off x="5917" y="2611"/>
                <a:ext cx="0" cy="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666666"/>
                    </a:solidFill>
                    <a:latin typeface="Avenir"/>
                    <a:ea typeface="Avenir"/>
                    <a:cs typeface="Avenir"/>
                    <a:sym typeface="Avenir"/>
                  </a:rPr>
                  <a:t> </a:t>
                </a:r>
                <a:endParaRPr sz="1800" b="0" i="0" u="none" strike="noStrike" cap="none">
                  <a:solidFill>
                    <a:srgbClr val="666666"/>
                  </a:solidFill>
                  <a:latin typeface="Avenir"/>
                  <a:ea typeface="Avenir"/>
                  <a:cs typeface="Avenir"/>
                  <a:sym typeface="Avenir"/>
                </a:endParaRPr>
              </a:p>
            </p:txBody>
          </p:sp>
          <p:sp>
            <p:nvSpPr>
              <p:cNvPr id="456" name="Google Shape;456;p36"/>
              <p:cNvSpPr/>
              <p:nvPr/>
            </p:nvSpPr>
            <p:spPr>
              <a:xfrm>
                <a:off x="4585" y="2662"/>
                <a:ext cx="0" cy="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66666"/>
                  </a:solidFill>
                  <a:latin typeface="Avenir"/>
                  <a:ea typeface="Avenir"/>
                  <a:cs typeface="Avenir"/>
                  <a:sym typeface="Avenir"/>
                </a:endParaRPr>
              </a:p>
            </p:txBody>
          </p:sp>
          <p:sp>
            <p:nvSpPr>
              <p:cNvPr id="457" name="Google Shape;457;p36"/>
              <p:cNvSpPr/>
              <p:nvPr/>
            </p:nvSpPr>
            <p:spPr>
              <a:xfrm>
                <a:off x="4591" y="2662"/>
                <a:ext cx="300" cy="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66666"/>
                  </a:solidFill>
                  <a:latin typeface="Avenir"/>
                  <a:ea typeface="Avenir"/>
                  <a:cs typeface="Avenir"/>
                  <a:sym typeface="Avenir"/>
                </a:endParaRPr>
              </a:p>
            </p:txBody>
          </p:sp>
          <p:sp>
            <p:nvSpPr>
              <p:cNvPr id="458" name="Google Shape;458;p36"/>
              <p:cNvSpPr/>
              <p:nvPr/>
            </p:nvSpPr>
            <p:spPr>
              <a:xfrm>
                <a:off x="4851" y="2662"/>
                <a:ext cx="0" cy="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66666"/>
                  </a:solidFill>
                  <a:latin typeface="Avenir"/>
                  <a:ea typeface="Avenir"/>
                  <a:cs typeface="Avenir"/>
                  <a:sym typeface="Avenir"/>
                </a:endParaRPr>
              </a:p>
            </p:txBody>
          </p:sp>
        </p:grpSp>
        <p:sp>
          <p:nvSpPr>
            <p:cNvPr id="459" name="Google Shape;459;p36"/>
            <p:cNvSpPr/>
            <p:nvPr/>
          </p:nvSpPr>
          <p:spPr>
            <a:xfrm>
              <a:off x="4857" y="2662"/>
              <a:ext cx="300" cy="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66666"/>
                </a:solidFill>
                <a:latin typeface="Avenir"/>
                <a:ea typeface="Avenir"/>
                <a:cs typeface="Avenir"/>
                <a:sym typeface="Avenir"/>
              </a:endParaRPr>
            </a:p>
          </p:txBody>
        </p:sp>
        <p:sp>
          <p:nvSpPr>
            <p:cNvPr id="460" name="Google Shape;460;p36"/>
            <p:cNvSpPr/>
            <p:nvPr/>
          </p:nvSpPr>
          <p:spPr>
            <a:xfrm>
              <a:off x="5118" y="2662"/>
              <a:ext cx="0" cy="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66666"/>
                </a:solidFill>
                <a:latin typeface="Avenir"/>
                <a:ea typeface="Avenir"/>
                <a:cs typeface="Avenir"/>
                <a:sym typeface="Avenir"/>
              </a:endParaRPr>
            </a:p>
          </p:txBody>
        </p:sp>
        <p:sp>
          <p:nvSpPr>
            <p:cNvPr id="461" name="Google Shape;461;p36"/>
            <p:cNvSpPr/>
            <p:nvPr/>
          </p:nvSpPr>
          <p:spPr>
            <a:xfrm>
              <a:off x="5124" y="2662"/>
              <a:ext cx="300" cy="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66666"/>
                </a:solidFill>
                <a:latin typeface="Avenir"/>
                <a:ea typeface="Avenir"/>
                <a:cs typeface="Avenir"/>
                <a:sym typeface="Avenir"/>
              </a:endParaRPr>
            </a:p>
          </p:txBody>
        </p:sp>
        <p:sp>
          <p:nvSpPr>
            <p:cNvPr id="462" name="Google Shape;462;p36"/>
            <p:cNvSpPr/>
            <p:nvPr/>
          </p:nvSpPr>
          <p:spPr>
            <a:xfrm>
              <a:off x="5385" y="2662"/>
              <a:ext cx="0" cy="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66666"/>
                </a:solidFill>
                <a:latin typeface="Avenir"/>
                <a:ea typeface="Avenir"/>
                <a:cs typeface="Avenir"/>
                <a:sym typeface="Avenir"/>
              </a:endParaRPr>
            </a:p>
          </p:txBody>
        </p:sp>
        <p:sp>
          <p:nvSpPr>
            <p:cNvPr id="463" name="Google Shape;463;p36"/>
            <p:cNvSpPr/>
            <p:nvPr/>
          </p:nvSpPr>
          <p:spPr>
            <a:xfrm>
              <a:off x="5391" y="2662"/>
              <a:ext cx="600" cy="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66666"/>
                </a:solidFill>
                <a:latin typeface="Avenir"/>
                <a:ea typeface="Avenir"/>
                <a:cs typeface="Avenir"/>
                <a:sym typeface="Avenir"/>
              </a:endParaRPr>
            </a:p>
          </p:txBody>
        </p:sp>
        <p:sp>
          <p:nvSpPr>
            <p:cNvPr id="464" name="Google Shape;464;p36"/>
            <p:cNvSpPr/>
            <p:nvPr/>
          </p:nvSpPr>
          <p:spPr>
            <a:xfrm>
              <a:off x="5868" y="2662"/>
              <a:ext cx="0" cy="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66666"/>
                </a:solidFill>
                <a:latin typeface="Avenir"/>
                <a:ea typeface="Avenir"/>
                <a:cs typeface="Avenir"/>
                <a:sym typeface="Avenir"/>
              </a:endParaRPr>
            </a:p>
          </p:txBody>
        </p:sp>
        <p:sp>
          <p:nvSpPr>
            <p:cNvPr id="465" name="Google Shape;465;p36"/>
            <p:cNvSpPr/>
            <p:nvPr/>
          </p:nvSpPr>
          <p:spPr>
            <a:xfrm>
              <a:off x="5874" y="2662"/>
              <a:ext cx="300" cy="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66666"/>
                </a:solidFill>
                <a:latin typeface="Avenir"/>
                <a:ea typeface="Avenir"/>
                <a:cs typeface="Avenir"/>
                <a:sym typeface="Avenir"/>
              </a:endParaRPr>
            </a:p>
          </p:txBody>
        </p:sp>
        <p:sp>
          <p:nvSpPr>
            <p:cNvPr id="466" name="Google Shape;466;p36"/>
            <p:cNvSpPr/>
            <p:nvPr/>
          </p:nvSpPr>
          <p:spPr>
            <a:xfrm>
              <a:off x="6209" y="2662"/>
              <a:ext cx="0" cy="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66666"/>
                </a:solidFill>
                <a:latin typeface="Avenir"/>
                <a:ea typeface="Avenir"/>
                <a:cs typeface="Avenir"/>
                <a:sym typeface="Avenir"/>
              </a:endParaRPr>
            </a:p>
          </p:txBody>
        </p:sp>
        <p:sp>
          <p:nvSpPr>
            <p:cNvPr id="467" name="Google Shape;467;p36"/>
            <p:cNvSpPr/>
            <p:nvPr/>
          </p:nvSpPr>
          <p:spPr>
            <a:xfrm>
              <a:off x="4585" y="2674"/>
              <a:ext cx="0" cy="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66666"/>
                </a:solidFill>
                <a:latin typeface="Avenir"/>
                <a:ea typeface="Avenir"/>
                <a:cs typeface="Avenir"/>
                <a:sym typeface="Avenir"/>
              </a:endParaRPr>
            </a:p>
          </p:txBody>
        </p:sp>
        <p:sp>
          <p:nvSpPr>
            <p:cNvPr id="468" name="Google Shape;468;p36"/>
            <p:cNvSpPr/>
            <p:nvPr/>
          </p:nvSpPr>
          <p:spPr>
            <a:xfrm>
              <a:off x="4585" y="2756"/>
              <a:ext cx="0" cy="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66666"/>
                </a:solidFill>
                <a:latin typeface="Avenir"/>
                <a:ea typeface="Avenir"/>
                <a:cs typeface="Avenir"/>
                <a:sym typeface="Avenir"/>
              </a:endParaRPr>
            </a:p>
          </p:txBody>
        </p:sp>
        <p:sp>
          <p:nvSpPr>
            <p:cNvPr id="469" name="Google Shape;469;p36"/>
            <p:cNvSpPr/>
            <p:nvPr/>
          </p:nvSpPr>
          <p:spPr>
            <a:xfrm>
              <a:off x="4585" y="2756"/>
              <a:ext cx="0" cy="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66666"/>
                </a:solidFill>
                <a:latin typeface="Avenir"/>
                <a:ea typeface="Avenir"/>
                <a:cs typeface="Avenir"/>
                <a:sym typeface="Avenir"/>
              </a:endParaRPr>
            </a:p>
          </p:txBody>
        </p:sp>
        <p:sp>
          <p:nvSpPr>
            <p:cNvPr id="470" name="Google Shape;470;p36"/>
            <p:cNvSpPr/>
            <p:nvPr/>
          </p:nvSpPr>
          <p:spPr>
            <a:xfrm>
              <a:off x="4591" y="2756"/>
              <a:ext cx="300" cy="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66666"/>
                </a:solidFill>
                <a:latin typeface="Avenir"/>
                <a:ea typeface="Avenir"/>
                <a:cs typeface="Avenir"/>
                <a:sym typeface="Avenir"/>
              </a:endParaRPr>
            </a:p>
          </p:txBody>
        </p:sp>
        <p:sp>
          <p:nvSpPr>
            <p:cNvPr id="471" name="Google Shape;471;p36"/>
            <p:cNvSpPr/>
            <p:nvPr/>
          </p:nvSpPr>
          <p:spPr>
            <a:xfrm>
              <a:off x="4851" y="2674"/>
              <a:ext cx="0" cy="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66666"/>
                </a:solidFill>
                <a:latin typeface="Avenir"/>
                <a:ea typeface="Avenir"/>
                <a:cs typeface="Avenir"/>
                <a:sym typeface="Avenir"/>
              </a:endParaRPr>
            </a:p>
          </p:txBody>
        </p:sp>
        <p:sp>
          <p:nvSpPr>
            <p:cNvPr id="472" name="Google Shape;472;p36"/>
            <p:cNvSpPr/>
            <p:nvPr/>
          </p:nvSpPr>
          <p:spPr>
            <a:xfrm>
              <a:off x="4851" y="2756"/>
              <a:ext cx="0" cy="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66666"/>
                </a:solidFill>
                <a:latin typeface="Avenir"/>
                <a:ea typeface="Avenir"/>
                <a:cs typeface="Avenir"/>
                <a:sym typeface="Avenir"/>
              </a:endParaRPr>
            </a:p>
          </p:txBody>
        </p:sp>
        <p:sp>
          <p:nvSpPr>
            <p:cNvPr id="473" name="Google Shape;473;p36"/>
            <p:cNvSpPr/>
            <p:nvPr/>
          </p:nvSpPr>
          <p:spPr>
            <a:xfrm>
              <a:off x="4857" y="2756"/>
              <a:ext cx="300" cy="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66666"/>
                </a:solidFill>
                <a:latin typeface="Avenir"/>
                <a:ea typeface="Avenir"/>
                <a:cs typeface="Avenir"/>
                <a:sym typeface="Avenir"/>
              </a:endParaRPr>
            </a:p>
          </p:txBody>
        </p:sp>
        <p:sp>
          <p:nvSpPr>
            <p:cNvPr id="474" name="Google Shape;474;p36"/>
            <p:cNvSpPr/>
            <p:nvPr/>
          </p:nvSpPr>
          <p:spPr>
            <a:xfrm>
              <a:off x="5118" y="2674"/>
              <a:ext cx="0" cy="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66666"/>
                </a:solidFill>
                <a:latin typeface="Avenir"/>
                <a:ea typeface="Avenir"/>
                <a:cs typeface="Avenir"/>
                <a:sym typeface="Avenir"/>
              </a:endParaRPr>
            </a:p>
          </p:txBody>
        </p:sp>
        <p:sp>
          <p:nvSpPr>
            <p:cNvPr id="475" name="Google Shape;475;p36"/>
            <p:cNvSpPr/>
            <p:nvPr/>
          </p:nvSpPr>
          <p:spPr>
            <a:xfrm>
              <a:off x="5118" y="2756"/>
              <a:ext cx="0" cy="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66666"/>
                </a:solidFill>
                <a:latin typeface="Avenir"/>
                <a:ea typeface="Avenir"/>
                <a:cs typeface="Avenir"/>
                <a:sym typeface="Avenir"/>
              </a:endParaRPr>
            </a:p>
          </p:txBody>
        </p:sp>
        <p:sp>
          <p:nvSpPr>
            <p:cNvPr id="476" name="Google Shape;476;p36"/>
            <p:cNvSpPr/>
            <p:nvPr/>
          </p:nvSpPr>
          <p:spPr>
            <a:xfrm>
              <a:off x="5124" y="2756"/>
              <a:ext cx="300" cy="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66666"/>
                </a:solidFill>
                <a:latin typeface="Avenir"/>
                <a:ea typeface="Avenir"/>
                <a:cs typeface="Avenir"/>
                <a:sym typeface="Avenir"/>
              </a:endParaRPr>
            </a:p>
          </p:txBody>
        </p:sp>
        <p:sp>
          <p:nvSpPr>
            <p:cNvPr id="477" name="Google Shape;477;p36"/>
            <p:cNvSpPr/>
            <p:nvPr/>
          </p:nvSpPr>
          <p:spPr>
            <a:xfrm>
              <a:off x="5385" y="2674"/>
              <a:ext cx="0" cy="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66666"/>
                </a:solidFill>
                <a:latin typeface="Avenir"/>
                <a:ea typeface="Avenir"/>
                <a:cs typeface="Avenir"/>
                <a:sym typeface="Avenir"/>
              </a:endParaRPr>
            </a:p>
          </p:txBody>
        </p:sp>
        <p:sp>
          <p:nvSpPr>
            <p:cNvPr id="478" name="Google Shape;478;p36"/>
            <p:cNvSpPr/>
            <p:nvPr/>
          </p:nvSpPr>
          <p:spPr>
            <a:xfrm>
              <a:off x="5385" y="2756"/>
              <a:ext cx="0" cy="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66666"/>
                </a:solidFill>
                <a:latin typeface="Avenir"/>
                <a:ea typeface="Avenir"/>
                <a:cs typeface="Avenir"/>
                <a:sym typeface="Avenir"/>
              </a:endParaRPr>
            </a:p>
          </p:txBody>
        </p:sp>
        <p:sp>
          <p:nvSpPr>
            <p:cNvPr id="479" name="Google Shape;479;p36"/>
            <p:cNvSpPr/>
            <p:nvPr/>
          </p:nvSpPr>
          <p:spPr>
            <a:xfrm>
              <a:off x="5391" y="2756"/>
              <a:ext cx="600" cy="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66666"/>
                </a:solidFill>
                <a:latin typeface="Avenir"/>
                <a:ea typeface="Avenir"/>
                <a:cs typeface="Avenir"/>
                <a:sym typeface="Avenir"/>
              </a:endParaRPr>
            </a:p>
          </p:txBody>
        </p:sp>
        <p:sp>
          <p:nvSpPr>
            <p:cNvPr id="480" name="Google Shape;480;p36"/>
            <p:cNvSpPr/>
            <p:nvPr/>
          </p:nvSpPr>
          <p:spPr>
            <a:xfrm>
              <a:off x="5868" y="2674"/>
              <a:ext cx="0" cy="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66666"/>
                </a:solidFill>
                <a:latin typeface="Avenir"/>
                <a:ea typeface="Avenir"/>
                <a:cs typeface="Avenir"/>
                <a:sym typeface="Avenir"/>
              </a:endParaRPr>
            </a:p>
          </p:txBody>
        </p:sp>
        <p:sp>
          <p:nvSpPr>
            <p:cNvPr id="481" name="Google Shape;481;p36"/>
            <p:cNvSpPr/>
            <p:nvPr/>
          </p:nvSpPr>
          <p:spPr>
            <a:xfrm>
              <a:off x="5868" y="2756"/>
              <a:ext cx="0" cy="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66666"/>
                </a:solidFill>
                <a:latin typeface="Avenir"/>
                <a:ea typeface="Avenir"/>
                <a:cs typeface="Avenir"/>
                <a:sym typeface="Avenir"/>
              </a:endParaRPr>
            </a:p>
          </p:txBody>
        </p:sp>
        <p:sp>
          <p:nvSpPr>
            <p:cNvPr id="482" name="Google Shape;482;p36"/>
            <p:cNvSpPr/>
            <p:nvPr/>
          </p:nvSpPr>
          <p:spPr>
            <a:xfrm>
              <a:off x="5874" y="2756"/>
              <a:ext cx="300" cy="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66666"/>
                </a:solidFill>
                <a:latin typeface="Avenir"/>
                <a:ea typeface="Avenir"/>
                <a:cs typeface="Avenir"/>
                <a:sym typeface="Avenir"/>
              </a:endParaRPr>
            </a:p>
          </p:txBody>
        </p:sp>
        <p:sp>
          <p:nvSpPr>
            <p:cNvPr id="483" name="Google Shape;483;p36"/>
            <p:cNvSpPr/>
            <p:nvPr/>
          </p:nvSpPr>
          <p:spPr>
            <a:xfrm>
              <a:off x="6209" y="2674"/>
              <a:ext cx="0" cy="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66666"/>
                </a:solidFill>
                <a:latin typeface="Avenir"/>
                <a:ea typeface="Avenir"/>
                <a:cs typeface="Avenir"/>
                <a:sym typeface="Avenir"/>
              </a:endParaRPr>
            </a:p>
          </p:txBody>
        </p:sp>
        <p:sp>
          <p:nvSpPr>
            <p:cNvPr id="484" name="Google Shape;484;p36"/>
            <p:cNvSpPr/>
            <p:nvPr/>
          </p:nvSpPr>
          <p:spPr>
            <a:xfrm>
              <a:off x="6209" y="2756"/>
              <a:ext cx="0" cy="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66666"/>
                </a:solidFill>
                <a:latin typeface="Avenir"/>
                <a:ea typeface="Avenir"/>
                <a:cs typeface="Avenir"/>
                <a:sym typeface="Avenir"/>
              </a:endParaRPr>
            </a:p>
          </p:txBody>
        </p:sp>
        <p:sp>
          <p:nvSpPr>
            <p:cNvPr id="485" name="Google Shape;485;p36"/>
            <p:cNvSpPr/>
            <p:nvPr/>
          </p:nvSpPr>
          <p:spPr>
            <a:xfrm>
              <a:off x="6209" y="2756"/>
              <a:ext cx="0" cy="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66666"/>
                </a:solidFill>
                <a:latin typeface="Avenir"/>
                <a:ea typeface="Avenir"/>
                <a:cs typeface="Avenir"/>
                <a:sym typeface="Avenir"/>
              </a:endParaRPr>
            </a:p>
          </p:txBody>
        </p:sp>
      </p:grpSp>
      <p:sp>
        <p:nvSpPr>
          <p:cNvPr id="486" name="Google Shape;486;p36"/>
          <p:cNvSpPr/>
          <p:nvPr/>
        </p:nvSpPr>
        <p:spPr>
          <a:xfrm>
            <a:off x="7940842" y="6194545"/>
            <a:ext cx="1051800" cy="5502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Twentieth Century"/>
              <a:buNone/>
            </a:pPr>
            <a:endParaRPr sz="1800" b="0" i="0" u="none" strike="noStrike" cap="none">
              <a:solidFill>
                <a:schemeClr val="dk1"/>
              </a:solidFill>
              <a:latin typeface="Avenir"/>
              <a:ea typeface="Avenir"/>
              <a:cs typeface="Avenir"/>
              <a:sym typeface="Avenir"/>
            </a:endParaRPr>
          </a:p>
        </p:txBody>
      </p:sp>
      <p:sp>
        <p:nvSpPr>
          <p:cNvPr id="487" name="Google Shape;487;p36"/>
          <p:cNvSpPr txBox="1">
            <a:spLocks noGrp="1"/>
          </p:cNvSpPr>
          <p:nvPr>
            <p:ph type="sldNum" idx="12"/>
          </p:nvPr>
        </p:nvSpPr>
        <p:spPr>
          <a:xfrm>
            <a:off x="8580847" y="6325369"/>
            <a:ext cx="472800" cy="391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000000"/>
              </a:buClr>
              <a:buSzPts val="1300"/>
              <a:buFont typeface="Arial"/>
              <a:buNone/>
            </a:pPr>
            <a:fld id="{00000000-1234-1234-1234-123412341234}" type="slidenum">
              <a:rPr lang="en-US"/>
              <a:t>23</a:t>
            </a:fld>
            <a:endParaRPr/>
          </a:p>
        </p:txBody>
      </p:sp>
      <p:sp>
        <p:nvSpPr>
          <p:cNvPr id="488" name="Google Shape;488;p36"/>
          <p:cNvSpPr txBox="1"/>
          <p:nvPr/>
        </p:nvSpPr>
        <p:spPr>
          <a:xfrm>
            <a:off x="408600" y="956650"/>
            <a:ext cx="8368500" cy="5034900"/>
          </a:xfrm>
          <a:prstGeom prst="rect">
            <a:avLst/>
          </a:prstGeom>
          <a:noFill/>
          <a:ln>
            <a:noFill/>
          </a:ln>
        </p:spPr>
        <p:txBody>
          <a:bodyPr spcFirstLastPara="1" wrap="square" lIns="91425" tIns="91425" rIns="91425" bIns="91425" anchor="t" anchorCtr="0">
            <a:noAutofit/>
          </a:bodyPr>
          <a:lstStyle/>
          <a:p>
            <a:pPr marL="342900" marR="0" lvl="0" indent="-342900" algn="l" rtl="0">
              <a:lnSpc>
                <a:spcPct val="100000"/>
              </a:lnSpc>
              <a:spcBef>
                <a:spcPts val="0"/>
              </a:spcBef>
              <a:spcAft>
                <a:spcPts val="0"/>
              </a:spcAft>
              <a:buClr>
                <a:schemeClr val="dk1"/>
              </a:buClr>
              <a:buSzPts val="3200"/>
              <a:buFont typeface="Avenir"/>
              <a:buChar char="•"/>
            </a:pPr>
            <a:r>
              <a:rPr lang="en-US" sz="3200" b="0" i="0" u="none" strike="noStrike" cap="none">
                <a:solidFill>
                  <a:schemeClr val="dk1"/>
                </a:solidFill>
                <a:latin typeface="Avenir"/>
                <a:ea typeface="Avenir"/>
                <a:cs typeface="Avenir"/>
                <a:sym typeface="Avenir"/>
              </a:rPr>
              <a:t>Questions? Email </a:t>
            </a:r>
            <a:endParaRPr sz="3200" b="0" i="0" u="none" strike="noStrike" cap="none">
              <a:solidFill>
                <a:srgbClr val="CC0202"/>
              </a:solidFill>
              <a:latin typeface="Avenir"/>
              <a:ea typeface="Avenir"/>
              <a:cs typeface="Avenir"/>
              <a:sym typeface="Avenir"/>
            </a:endParaRPr>
          </a:p>
          <a:p>
            <a:pPr marL="34290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Avenir"/>
                <a:ea typeface="Avenir"/>
                <a:cs typeface="Avenir"/>
                <a:sym typeface="Avenir"/>
              </a:rPr>
              <a:t>Dr. Alfreda Reynolds or her at school 980-343-6070.</a:t>
            </a:r>
            <a:endParaRPr sz="3200" b="0" i="0" u="none" strike="noStrike" cap="none">
              <a:solidFill>
                <a:schemeClr val="dk1"/>
              </a:solidFill>
              <a:latin typeface="Avenir"/>
              <a:ea typeface="Avenir"/>
              <a:cs typeface="Avenir"/>
              <a:sym typeface="Avenir"/>
            </a:endParaRPr>
          </a:p>
          <a:p>
            <a:pPr marL="34290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Avenir"/>
              <a:ea typeface="Avenir"/>
              <a:cs typeface="Avenir"/>
              <a:sym typeface="Avenir"/>
            </a:endParaRPr>
          </a:p>
          <a:p>
            <a:pPr marL="342900" marR="0" lvl="0" indent="0" algn="l" rtl="0">
              <a:lnSpc>
                <a:spcPct val="100000"/>
              </a:lnSpc>
              <a:spcBef>
                <a:spcPts val="0"/>
              </a:spcBef>
              <a:spcAft>
                <a:spcPts val="0"/>
              </a:spcAft>
              <a:buClr>
                <a:srgbClr val="000000"/>
              </a:buClr>
              <a:buSzPts val="3400"/>
              <a:buFont typeface="Arial"/>
              <a:buNone/>
            </a:pPr>
            <a:r>
              <a:rPr lang="en-US" sz="3400" b="1" i="0" u="none" strike="noStrike" cap="none">
                <a:solidFill>
                  <a:schemeClr val="dk1"/>
                </a:solidFill>
                <a:latin typeface="Fredoka"/>
                <a:ea typeface="Fredoka"/>
                <a:cs typeface="Fredoka"/>
                <a:sym typeface="Fredoka"/>
              </a:rPr>
              <a:t>¡Gracias por estar aquí!</a:t>
            </a:r>
            <a:endParaRPr sz="3400" b="1" i="0" u="none" strike="noStrike" cap="none">
              <a:solidFill>
                <a:schemeClr val="dk1"/>
              </a:solidFill>
              <a:latin typeface="Fredoka"/>
              <a:ea typeface="Fredoka"/>
              <a:cs typeface="Fredoka"/>
              <a:sym typeface="Fredoka"/>
            </a:endParaRPr>
          </a:p>
          <a:p>
            <a:pPr marL="0" marR="0" lvl="0" indent="0" algn="l" rtl="0">
              <a:lnSpc>
                <a:spcPct val="100000"/>
              </a:lnSpc>
              <a:spcBef>
                <a:spcPts val="0"/>
              </a:spcBef>
              <a:spcAft>
                <a:spcPts val="0"/>
              </a:spcAft>
              <a:buClr>
                <a:schemeClr val="dk1"/>
              </a:buClr>
              <a:buSzPts val="1100"/>
              <a:buFont typeface="Arial"/>
              <a:buNone/>
            </a:pPr>
            <a:r>
              <a:rPr lang="en-US" sz="1900" b="0" i="0" u="none" strike="noStrike" cap="none">
                <a:solidFill>
                  <a:srgbClr val="000000"/>
                </a:solidFill>
                <a:latin typeface="Avenir"/>
                <a:ea typeface="Avenir"/>
                <a:cs typeface="Avenir"/>
                <a:sym typeface="Avenir"/>
              </a:rPr>
              <a:t>¡</a:t>
            </a:r>
            <a:r>
              <a:rPr lang="en-US" sz="2900" b="0" i="0" u="none" strike="noStrike" cap="none">
                <a:solidFill>
                  <a:srgbClr val="000000"/>
                </a:solidFill>
                <a:latin typeface="Avenir"/>
                <a:ea typeface="Avenir"/>
                <a:cs typeface="Avenir"/>
                <a:sym typeface="Avenir"/>
              </a:rPr>
              <a:t>Gracias por estar aquí!</a:t>
            </a:r>
            <a:endParaRPr sz="2900" b="0" i="0" u="none" strike="noStrike" cap="none">
              <a:solidFill>
                <a:srgbClr val="000000"/>
              </a:solidFill>
              <a:latin typeface="Avenir"/>
              <a:ea typeface="Avenir"/>
              <a:cs typeface="Avenir"/>
              <a:sym typeface="Avenir"/>
            </a:endParaRPr>
          </a:p>
          <a:p>
            <a:pPr marL="0" marR="0" lvl="0" indent="0" algn="l" rtl="0">
              <a:lnSpc>
                <a:spcPct val="100000"/>
              </a:lnSpc>
              <a:spcBef>
                <a:spcPts val="0"/>
              </a:spcBef>
              <a:spcAft>
                <a:spcPts val="0"/>
              </a:spcAft>
              <a:buClr>
                <a:schemeClr val="dk1"/>
              </a:buClr>
              <a:buSzPts val="1100"/>
              <a:buFont typeface="Arial"/>
              <a:buNone/>
            </a:pPr>
            <a:r>
              <a:rPr lang="en-US" sz="2900" b="0" i="0" u="none" strike="noStrike" cap="none">
                <a:solidFill>
                  <a:srgbClr val="000000"/>
                </a:solidFill>
                <a:latin typeface="Avenir"/>
                <a:ea typeface="Avenir"/>
                <a:cs typeface="Avenir"/>
                <a:sym typeface="Avenir"/>
              </a:rPr>
              <a:t>¿Tiene preguntas? Envíe un correo electrónico a</a:t>
            </a:r>
            <a:endParaRPr sz="2900" b="0" i="0" u="none" strike="noStrike" cap="none">
              <a:solidFill>
                <a:srgbClr val="000000"/>
              </a:solidFill>
              <a:latin typeface="Avenir"/>
              <a:ea typeface="Avenir"/>
              <a:cs typeface="Avenir"/>
              <a:sym typeface="Avenir"/>
            </a:endParaRPr>
          </a:p>
          <a:p>
            <a:pPr marL="0" marR="0" lvl="0" indent="0" algn="l" rtl="0">
              <a:lnSpc>
                <a:spcPct val="100000"/>
              </a:lnSpc>
              <a:spcBef>
                <a:spcPts val="0"/>
              </a:spcBef>
              <a:spcAft>
                <a:spcPts val="0"/>
              </a:spcAft>
              <a:buClr>
                <a:schemeClr val="dk1"/>
              </a:buClr>
              <a:buSzPts val="1100"/>
              <a:buFont typeface="Arial"/>
              <a:buNone/>
            </a:pPr>
            <a:r>
              <a:rPr lang="en-US" sz="2900" b="0" i="0" u="none" strike="noStrike" cap="none">
                <a:solidFill>
                  <a:srgbClr val="000000"/>
                </a:solidFill>
                <a:latin typeface="Avenir"/>
                <a:ea typeface="Avenir"/>
                <a:cs typeface="Avenir"/>
                <a:sym typeface="Avenir"/>
              </a:rPr>
              <a:t>la Dra. Alfreda Reynolds o a ella en la escuela al 980-343-6070.</a:t>
            </a:r>
            <a:endParaRPr sz="2900" b="0" i="0" u="none" strike="noStrike" cap="none">
              <a:solidFill>
                <a:srgbClr val="000000"/>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venir"/>
              <a:ea typeface="Avenir"/>
              <a:cs typeface="Avenir"/>
              <a:sym typeface="Aveni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6"/>
          <p:cNvSpPr txBox="1">
            <a:spLocks noGrp="1"/>
          </p:cNvSpPr>
          <p:nvPr>
            <p:ph type="sldNum" idx="12"/>
          </p:nvPr>
        </p:nvSpPr>
        <p:spPr>
          <a:xfrm>
            <a:off x="8580847" y="6325369"/>
            <a:ext cx="472800" cy="391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300"/>
              <a:buNone/>
            </a:pPr>
            <a:fld id="{00000000-1234-1234-1234-123412341234}" type="slidenum">
              <a:rPr lang="en-US"/>
              <a:t>3</a:t>
            </a:fld>
            <a:endParaRPr/>
          </a:p>
        </p:txBody>
      </p:sp>
      <p:sp>
        <p:nvSpPr>
          <p:cNvPr id="114" name="Google Shape;114;p16"/>
          <p:cNvSpPr txBox="1"/>
          <p:nvPr/>
        </p:nvSpPr>
        <p:spPr>
          <a:xfrm>
            <a:off x="3355700" y="3774125"/>
            <a:ext cx="2765100" cy="831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venir"/>
              <a:ea typeface="Avenir"/>
              <a:cs typeface="Avenir"/>
              <a:sym typeface="Avenir"/>
            </a:endParaRPr>
          </a:p>
        </p:txBody>
      </p:sp>
      <p:sp>
        <p:nvSpPr>
          <p:cNvPr id="115" name="Google Shape;115;p16"/>
          <p:cNvSpPr txBox="1"/>
          <p:nvPr/>
        </p:nvSpPr>
        <p:spPr>
          <a:xfrm>
            <a:off x="6215925" y="3774125"/>
            <a:ext cx="2623500" cy="415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venir"/>
              <a:ea typeface="Avenir"/>
              <a:cs typeface="Avenir"/>
              <a:sym typeface="Avenir"/>
            </a:endParaRPr>
          </a:p>
        </p:txBody>
      </p:sp>
      <p:sp>
        <p:nvSpPr>
          <p:cNvPr id="116" name="Google Shape;116;p16"/>
          <p:cNvSpPr txBox="1"/>
          <p:nvPr/>
        </p:nvSpPr>
        <p:spPr>
          <a:xfrm>
            <a:off x="0" y="0"/>
            <a:ext cx="8949000" cy="68958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a:solidFill>
                  <a:schemeClr val="dk1"/>
                </a:solidFill>
                <a:latin typeface="Avenir"/>
                <a:ea typeface="Avenir"/>
                <a:cs typeface="Avenir"/>
                <a:sym typeface="Avenir"/>
              </a:rPr>
              <a:t>   </a:t>
            </a:r>
            <a:r>
              <a:rPr lang="en-US" sz="4800" b="1" i="0" u="none" strike="noStrike" cap="none">
                <a:solidFill>
                  <a:schemeClr val="dk1"/>
                </a:solidFill>
                <a:latin typeface="Calibri"/>
                <a:ea typeface="Calibri"/>
                <a:cs typeface="Calibri"/>
                <a:sym typeface="Calibri"/>
              </a:rPr>
              <a:t> </a:t>
            </a:r>
            <a:r>
              <a:rPr lang="en-US" sz="3500" b="1" i="0" u="none" strike="noStrike" cap="none">
                <a:solidFill>
                  <a:schemeClr val="dk1"/>
                </a:solidFill>
                <a:latin typeface="Calibri"/>
                <a:ea typeface="Calibri"/>
                <a:cs typeface="Calibri"/>
                <a:sym typeface="Calibri"/>
              </a:rPr>
              <a:t>Why are we here?</a:t>
            </a:r>
            <a:endParaRPr sz="4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chemeClr val="dk1"/>
                </a:solidFill>
                <a:latin typeface="Avenir"/>
                <a:ea typeface="Avenir"/>
                <a:cs typeface="Avenir"/>
                <a:sym typeface="Avenir"/>
              </a:rPr>
              <a:t>The </a:t>
            </a:r>
            <a:r>
              <a:rPr lang="en-US" sz="1900" b="0" i="1" u="none" strike="noStrike" cap="none">
                <a:solidFill>
                  <a:schemeClr val="dk1"/>
                </a:solidFill>
                <a:latin typeface="Avenir"/>
                <a:ea typeface="Avenir"/>
                <a:cs typeface="Avenir"/>
                <a:sym typeface="Avenir"/>
              </a:rPr>
              <a:t>Elementary and Secondary Education Act (ESEA), </a:t>
            </a:r>
            <a:r>
              <a:rPr lang="en-US" sz="1900" b="0" i="0" u="none" strike="noStrike" cap="none">
                <a:solidFill>
                  <a:schemeClr val="dk1"/>
                </a:solidFill>
                <a:latin typeface="Avenir"/>
                <a:ea typeface="Avenir"/>
                <a:cs typeface="Avenir"/>
                <a:sym typeface="Avenir"/>
              </a:rPr>
              <a:t>as amended by the Every Student Succeeds Act (ESSA) of 2015,</a:t>
            </a:r>
            <a:r>
              <a:rPr lang="en-US" sz="1900" b="0" i="1" u="none" strike="noStrike" cap="none">
                <a:solidFill>
                  <a:srgbClr val="9900FF"/>
                </a:solidFill>
                <a:latin typeface="Avenir"/>
                <a:ea typeface="Avenir"/>
                <a:cs typeface="Avenir"/>
                <a:sym typeface="Avenir"/>
              </a:rPr>
              <a:t> </a:t>
            </a:r>
            <a:r>
              <a:rPr lang="en-US" sz="1900" b="0" i="0" u="none" strike="noStrike" cap="none">
                <a:solidFill>
                  <a:schemeClr val="dk1"/>
                </a:solidFill>
                <a:latin typeface="Avenir"/>
                <a:ea typeface="Avenir"/>
                <a:cs typeface="Avenir"/>
                <a:sym typeface="Avenir"/>
              </a:rPr>
              <a:t>requires that each Title I School hold an Annual Meeting for parents/families/community members for the purpose of:</a:t>
            </a:r>
            <a:endParaRPr sz="1900" b="0" i="0" u="none" strike="noStrike" cap="none">
              <a:solidFill>
                <a:schemeClr val="dk1"/>
              </a:solidFill>
              <a:latin typeface="Avenir"/>
              <a:ea typeface="Avenir"/>
              <a:cs typeface="Avenir"/>
              <a:sym typeface="Avenir"/>
            </a:endParaRPr>
          </a:p>
          <a:p>
            <a:pPr marL="457200" marR="0" lvl="0" indent="-349250" algn="l" rtl="0">
              <a:lnSpc>
                <a:spcPct val="100000"/>
              </a:lnSpc>
              <a:spcBef>
                <a:spcPts val="0"/>
              </a:spcBef>
              <a:spcAft>
                <a:spcPts val="0"/>
              </a:spcAft>
              <a:buClr>
                <a:schemeClr val="dk1"/>
              </a:buClr>
              <a:buSzPts val="1900"/>
              <a:buFont typeface="Avenir"/>
              <a:buChar char="●"/>
            </a:pPr>
            <a:r>
              <a:rPr lang="en-US" sz="1900" b="0" i="0" u="none" strike="noStrike" cap="none">
                <a:solidFill>
                  <a:schemeClr val="dk1"/>
                </a:solidFill>
                <a:latin typeface="Avenir"/>
                <a:ea typeface="Avenir"/>
                <a:cs typeface="Avenir"/>
                <a:sym typeface="Avenir"/>
              </a:rPr>
              <a:t>Informing you of your school’s participation in Title I services</a:t>
            </a:r>
            <a:endParaRPr sz="1900" b="0" i="0" u="none" strike="noStrike" cap="none">
              <a:solidFill>
                <a:schemeClr val="dk1"/>
              </a:solidFill>
              <a:latin typeface="Avenir"/>
              <a:ea typeface="Avenir"/>
              <a:cs typeface="Avenir"/>
              <a:sym typeface="Avenir"/>
            </a:endParaRPr>
          </a:p>
          <a:p>
            <a:pPr marL="457200" marR="0" lvl="0" indent="-349250" algn="l" rtl="0">
              <a:lnSpc>
                <a:spcPct val="100000"/>
              </a:lnSpc>
              <a:spcBef>
                <a:spcPts val="0"/>
              </a:spcBef>
              <a:spcAft>
                <a:spcPts val="0"/>
              </a:spcAft>
              <a:buClr>
                <a:schemeClr val="dk1"/>
              </a:buClr>
              <a:buSzPts val="1900"/>
              <a:buFont typeface="Avenir"/>
              <a:buChar char="●"/>
            </a:pPr>
            <a:r>
              <a:rPr lang="en-US" sz="1900" b="0" i="0" u="none" strike="noStrike" cap="none">
                <a:solidFill>
                  <a:schemeClr val="dk1"/>
                </a:solidFill>
                <a:latin typeface="Avenir"/>
                <a:ea typeface="Avenir"/>
                <a:cs typeface="Avenir"/>
                <a:sym typeface="Avenir"/>
              </a:rPr>
              <a:t>Explaining the requirements of Title I, Part A</a:t>
            </a:r>
            <a:endParaRPr sz="1900" b="0" i="0" u="none" strike="noStrike" cap="none">
              <a:solidFill>
                <a:schemeClr val="dk1"/>
              </a:solidFill>
              <a:latin typeface="Avenir"/>
              <a:ea typeface="Avenir"/>
              <a:cs typeface="Avenir"/>
              <a:sym typeface="Avenir"/>
            </a:endParaRPr>
          </a:p>
          <a:p>
            <a:pPr marL="457200" marR="0" lvl="0" indent="-349250" algn="l" rtl="0">
              <a:lnSpc>
                <a:spcPct val="100000"/>
              </a:lnSpc>
              <a:spcBef>
                <a:spcPts val="0"/>
              </a:spcBef>
              <a:spcAft>
                <a:spcPts val="0"/>
              </a:spcAft>
              <a:buClr>
                <a:schemeClr val="dk1"/>
              </a:buClr>
              <a:buSzPts val="1900"/>
              <a:buFont typeface="Avenir"/>
              <a:buChar char="●"/>
            </a:pPr>
            <a:r>
              <a:rPr lang="en-US" sz="1900" b="0" i="0" u="none" strike="noStrike" cap="none">
                <a:solidFill>
                  <a:schemeClr val="dk1"/>
                </a:solidFill>
                <a:latin typeface="Avenir"/>
                <a:ea typeface="Avenir"/>
                <a:cs typeface="Avenir"/>
                <a:sym typeface="Avenir"/>
              </a:rPr>
              <a:t>Explaining your rights as parents to be engaged</a:t>
            </a:r>
            <a:endParaRPr sz="1900" b="0" i="0" u="none" strike="noStrike" cap="none">
              <a:solidFill>
                <a:schemeClr val="dk1"/>
              </a:solidFill>
              <a:latin typeface="Avenir"/>
              <a:ea typeface="Avenir"/>
              <a:cs typeface="Avenir"/>
              <a:sym typeface="Avenir"/>
            </a:endParaRPr>
          </a:p>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Bubblegum Sans"/>
                <a:ea typeface="Bubblegum Sans"/>
                <a:cs typeface="Bubblegum Sans"/>
                <a:sym typeface="Bubblegum Sans"/>
              </a:rPr>
              <a:t>         ¿Por qué estamos aquí?</a:t>
            </a:r>
            <a:endParaRPr sz="2200" b="1" i="0" u="none" strike="noStrike" cap="none">
              <a:solidFill>
                <a:schemeClr val="dk1"/>
              </a:solidFill>
              <a:latin typeface="Bubblegum Sans"/>
              <a:ea typeface="Bubblegum Sans"/>
              <a:cs typeface="Bubblegum Sans"/>
              <a:sym typeface="Bubblegum Sans"/>
            </a:endParaRPr>
          </a:p>
          <a:p>
            <a:pPr marL="0" marR="0" lvl="1" indent="0" algn="l" rtl="0">
              <a:lnSpc>
                <a:spcPct val="100000"/>
              </a:lnSpc>
              <a:spcBef>
                <a:spcPts val="360"/>
              </a:spcBef>
              <a:spcAft>
                <a:spcPts val="0"/>
              </a:spcAft>
              <a:buClr>
                <a:schemeClr val="dk1"/>
              </a:buClr>
              <a:buSzPts val="2100"/>
              <a:buFont typeface="Arial"/>
              <a:buNone/>
            </a:pPr>
            <a:r>
              <a:rPr lang="en-US" sz="2100" b="0" i="0" u="none" strike="noStrike" cap="none">
                <a:solidFill>
                  <a:schemeClr val="dk1"/>
                </a:solidFill>
                <a:latin typeface="Avenir"/>
                <a:ea typeface="Avenir"/>
                <a:cs typeface="Avenir"/>
                <a:sym typeface="Avenir"/>
              </a:rPr>
              <a:t>La Ley de Educación Primaria y Secundaria (ESEA), modificada por la Ley Cada Estudiante Triunfa (ESSA) de 2015, exige que cada escuela del Título I celebre una reunión anual para padres/familias/miembros de la comunidad con el fin de:</a:t>
            </a:r>
            <a:endParaRPr sz="2100" b="0" i="0" u="none" strike="noStrike" cap="none">
              <a:solidFill>
                <a:schemeClr val="dk1"/>
              </a:solidFill>
              <a:latin typeface="Avenir"/>
              <a:ea typeface="Avenir"/>
              <a:cs typeface="Avenir"/>
              <a:sym typeface="Avenir"/>
            </a:endParaRPr>
          </a:p>
          <a:p>
            <a:pPr marL="457200" marR="0" lvl="0" indent="-361950" algn="l" rtl="0">
              <a:lnSpc>
                <a:spcPct val="100000"/>
              </a:lnSpc>
              <a:spcBef>
                <a:spcPts val="360"/>
              </a:spcBef>
              <a:spcAft>
                <a:spcPts val="0"/>
              </a:spcAft>
              <a:buClr>
                <a:schemeClr val="dk1"/>
              </a:buClr>
              <a:buSzPts val="2100"/>
              <a:buFont typeface="Avenir"/>
              <a:buChar char="●"/>
            </a:pPr>
            <a:r>
              <a:rPr lang="en-US" sz="2100" b="0" i="0" u="none" strike="noStrike" cap="none">
                <a:solidFill>
                  <a:schemeClr val="dk1"/>
                </a:solidFill>
                <a:latin typeface="Avenir"/>
                <a:ea typeface="Avenir"/>
                <a:cs typeface="Avenir"/>
                <a:sym typeface="Avenir"/>
              </a:rPr>
              <a:t>Informarle sobre la participación de su escuela en los servicios del Título I</a:t>
            </a:r>
            <a:endParaRPr sz="2100" b="0" i="0" u="none" strike="noStrike" cap="none">
              <a:solidFill>
                <a:schemeClr val="dk1"/>
              </a:solidFill>
              <a:latin typeface="Avenir"/>
              <a:ea typeface="Avenir"/>
              <a:cs typeface="Avenir"/>
              <a:sym typeface="Avenir"/>
            </a:endParaRPr>
          </a:p>
          <a:p>
            <a:pPr marL="457200" marR="0" lvl="0" indent="-361950" algn="l" rtl="0">
              <a:lnSpc>
                <a:spcPct val="100000"/>
              </a:lnSpc>
              <a:spcBef>
                <a:spcPts val="0"/>
              </a:spcBef>
              <a:spcAft>
                <a:spcPts val="0"/>
              </a:spcAft>
              <a:buClr>
                <a:schemeClr val="dk1"/>
              </a:buClr>
              <a:buSzPts val="2100"/>
              <a:buFont typeface="Avenir"/>
              <a:buChar char="●"/>
            </a:pPr>
            <a:r>
              <a:rPr lang="en-US" sz="2100" b="0" i="0" u="none" strike="noStrike" cap="none">
                <a:solidFill>
                  <a:schemeClr val="dk1"/>
                </a:solidFill>
                <a:latin typeface="Avenir"/>
                <a:ea typeface="Avenir"/>
                <a:cs typeface="Avenir"/>
                <a:sym typeface="Avenir"/>
              </a:rPr>
              <a:t>Explicarle los requisitos del Título I, Parte A</a:t>
            </a:r>
            <a:endParaRPr sz="2100" b="0" i="0" u="none" strike="noStrike" cap="none">
              <a:solidFill>
                <a:schemeClr val="dk1"/>
              </a:solidFill>
              <a:latin typeface="Avenir"/>
              <a:ea typeface="Avenir"/>
              <a:cs typeface="Avenir"/>
              <a:sym typeface="Avenir"/>
            </a:endParaRPr>
          </a:p>
          <a:p>
            <a:pPr marL="457200" marR="0" lvl="0" indent="-361950" algn="l" rtl="0">
              <a:lnSpc>
                <a:spcPct val="100000"/>
              </a:lnSpc>
              <a:spcBef>
                <a:spcPts val="0"/>
              </a:spcBef>
              <a:spcAft>
                <a:spcPts val="0"/>
              </a:spcAft>
              <a:buClr>
                <a:schemeClr val="dk1"/>
              </a:buClr>
              <a:buSzPts val="2100"/>
              <a:buFont typeface="Avenir"/>
              <a:buChar char="●"/>
            </a:pPr>
            <a:r>
              <a:rPr lang="en-US" sz="2100" b="0" i="0" u="none" strike="noStrike" cap="none">
                <a:solidFill>
                  <a:schemeClr val="dk1"/>
                </a:solidFill>
                <a:latin typeface="Avenir"/>
                <a:ea typeface="Avenir"/>
                <a:cs typeface="Avenir"/>
                <a:sym typeface="Avenir"/>
              </a:rPr>
              <a:t>Explicarle sus derechos como padres a participar</a:t>
            </a:r>
            <a:endParaRPr sz="2100" b="0" i="0" u="none" strike="noStrike" cap="none">
              <a:solidFill>
                <a:schemeClr val="dk1"/>
              </a:solidFill>
              <a:latin typeface="Avenir"/>
              <a:ea typeface="Avenir"/>
              <a:cs typeface="Avenir"/>
              <a:sym typeface="Avenir"/>
            </a:endParaRPr>
          </a:p>
          <a:p>
            <a:pPr marL="1371600" marR="0" lvl="2" indent="-228600" algn="l" rtl="0">
              <a:lnSpc>
                <a:spcPct val="100000"/>
              </a:lnSpc>
              <a:spcBef>
                <a:spcPts val="0"/>
              </a:spcBef>
              <a:spcAft>
                <a:spcPts val="0"/>
              </a:spcAft>
              <a:buClr>
                <a:schemeClr val="dk1"/>
              </a:buClr>
              <a:buSzPts val="2200"/>
              <a:buFont typeface="Arial"/>
              <a:buNone/>
            </a:pPr>
            <a:endParaRPr sz="3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800"/>
              <a:buFont typeface="Arial"/>
              <a:buNone/>
            </a:pPr>
            <a:endParaRPr sz="4800" b="1" i="0" u="none" strike="noStrike" cap="non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7"/>
          <p:cNvSpPr txBox="1">
            <a:spLocks noGrp="1"/>
          </p:cNvSpPr>
          <p:nvPr>
            <p:ph type="title"/>
          </p:nvPr>
        </p:nvSpPr>
        <p:spPr>
          <a:xfrm>
            <a:off x="371250" y="1194150"/>
            <a:ext cx="8682600" cy="50094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13487"/>
              <a:buFont typeface="Arial"/>
              <a:buNone/>
            </a:pPr>
            <a:r>
              <a:rPr lang="en-US" sz="3133">
                <a:solidFill>
                  <a:schemeClr val="dk1"/>
                </a:solidFill>
                <a:latin typeface="Calibri"/>
                <a:ea typeface="Calibri"/>
                <a:cs typeface="Calibri"/>
                <a:sym typeface="Calibri"/>
              </a:rPr>
              <a:t>Meeting Overview</a:t>
            </a:r>
            <a:endParaRPr sz="4244">
              <a:solidFill>
                <a:schemeClr val="dk1"/>
              </a:solidFill>
              <a:latin typeface="Calibri"/>
              <a:ea typeface="Calibri"/>
              <a:cs typeface="Calibri"/>
              <a:sym typeface="Calibri"/>
            </a:endParaRPr>
          </a:p>
          <a:p>
            <a:pPr marL="457200" lvl="0" indent="-317531" algn="l" rtl="0">
              <a:lnSpc>
                <a:spcPct val="100000"/>
              </a:lnSpc>
              <a:spcBef>
                <a:spcPts val="0"/>
              </a:spcBef>
              <a:spcAft>
                <a:spcPts val="0"/>
              </a:spcAft>
              <a:buClr>
                <a:schemeClr val="dk1"/>
              </a:buClr>
              <a:buSzPct val="100000"/>
              <a:buChar char="●"/>
            </a:pPr>
            <a:r>
              <a:rPr lang="en-US" sz="1555" b="0">
                <a:solidFill>
                  <a:schemeClr val="dk1"/>
                </a:solidFill>
              </a:rPr>
              <a:t>What is a Title I school and what it means to be a Title I school</a:t>
            </a:r>
            <a:endParaRPr sz="2555" b="0">
              <a:solidFill>
                <a:schemeClr val="dk1"/>
              </a:solidFill>
            </a:endParaRPr>
          </a:p>
          <a:p>
            <a:pPr marL="457200" lvl="0" indent="-317531" algn="l" rtl="0">
              <a:lnSpc>
                <a:spcPct val="100000"/>
              </a:lnSpc>
              <a:spcBef>
                <a:spcPts val="0"/>
              </a:spcBef>
              <a:spcAft>
                <a:spcPts val="0"/>
              </a:spcAft>
              <a:buClr>
                <a:schemeClr val="dk1"/>
              </a:buClr>
              <a:buSzPct val="100000"/>
              <a:buChar char="●"/>
            </a:pPr>
            <a:r>
              <a:rPr lang="en-US" sz="1555" b="0">
                <a:solidFill>
                  <a:schemeClr val="dk1"/>
                </a:solidFill>
              </a:rPr>
              <a:t>Required Set-Aside for parent and family engagement </a:t>
            </a:r>
            <a:endParaRPr sz="1555" b="0">
              <a:solidFill>
                <a:schemeClr val="dk1"/>
              </a:solidFill>
            </a:endParaRPr>
          </a:p>
          <a:p>
            <a:pPr marL="457200" lvl="0" indent="-317531" algn="l" rtl="0">
              <a:lnSpc>
                <a:spcPct val="100000"/>
              </a:lnSpc>
              <a:spcBef>
                <a:spcPts val="0"/>
              </a:spcBef>
              <a:spcAft>
                <a:spcPts val="0"/>
              </a:spcAft>
              <a:buClr>
                <a:schemeClr val="dk1"/>
              </a:buClr>
              <a:buSzPct val="100000"/>
              <a:buChar char="●"/>
            </a:pPr>
            <a:r>
              <a:rPr lang="en-US" sz="1555" b="0">
                <a:solidFill>
                  <a:schemeClr val="dk1"/>
                </a:solidFill>
              </a:rPr>
              <a:t>The CMS Parent and Family Engagement Policy</a:t>
            </a:r>
            <a:endParaRPr sz="1555" b="0">
              <a:solidFill>
                <a:schemeClr val="dk1"/>
              </a:solidFill>
            </a:endParaRPr>
          </a:p>
          <a:p>
            <a:pPr marL="457200" lvl="0" indent="-317531" algn="l" rtl="0">
              <a:lnSpc>
                <a:spcPct val="100000"/>
              </a:lnSpc>
              <a:spcBef>
                <a:spcPts val="0"/>
              </a:spcBef>
              <a:spcAft>
                <a:spcPts val="0"/>
              </a:spcAft>
              <a:buClr>
                <a:schemeClr val="dk1"/>
              </a:buClr>
              <a:buSzPct val="100000"/>
              <a:buChar char="●"/>
            </a:pPr>
            <a:r>
              <a:rPr lang="en-US" sz="1555" b="0">
                <a:solidFill>
                  <a:schemeClr val="dk1"/>
                </a:solidFill>
              </a:rPr>
              <a:t>How the annual evaluation of the CMS Parent and Family Engagement Policy is conducted</a:t>
            </a:r>
            <a:endParaRPr sz="1555" b="0">
              <a:solidFill>
                <a:schemeClr val="dk1"/>
              </a:solidFill>
            </a:endParaRPr>
          </a:p>
          <a:p>
            <a:pPr marL="457200" lvl="0" indent="-317531" algn="l" rtl="0">
              <a:lnSpc>
                <a:spcPct val="100000"/>
              </a:lnSpc>
              <a:spcBef>
                <a:spcPts val="0"/>
              </a:spcBef>
              <a:spcAft>
                <a:spcPts val="0"/>
              </a:spcAft>
              <a:buClr>
                <a:schemeClr val="dk1"/>
              </a:buClr>
              <a:buSzPct val="100000"/>
              <a:buChar char="●"/>
            </a:pPr>
            <a:r>
              <a:rPr lang="en-US" sz="1555" b="0">
                <a:solidFill>
                  <a:schemeClr val="dk1"/>
                </a:solidFill>
              </a:rPr>
              <a:t>School Parent and Family Engagement Policy</a:t>
            </a:r>
            <a:endParaRPr sz="1555" b="0">
              <a:solidFill>
                <a:schemeClr val="dk1"/>
              </a:solidFill>
            </a:endParaRPr>
          </a:p>
          <a:p>
            <a:pPr marL="457200" lvl="0" indent="-317531" algn="l" rtl="0">
              <a:lnSpc>
                <a:spcPct val="100000"/>
              </a:lnSpc>
              <a:spcBef>
                <a:spcPts val="0"/>
              </a:spcBef>
              <a:spcAft>
                <a:spcPts val="0"/>
              </a:spcAft>
              <a:buClr>
                <a:schemeClr val="dk1"/>
              </a:buClr>
              <a:buSzPct val="100000"/>
              <a:buChar char="●"/>
            </a:pPr>
            <a:r>
              <a:rPr lang="en-US" sz="1555" b="0">
                <a:solidFill>
                  <a:schemeClr val="dk1"/>
                </a:solidFill>
              </a:rPr>
              <a:t>School Improvement Plan (SIP) in NCStar</a:t>
            </a:r>
            <a:endParaRPr sz="2555" b="0">
              <a:solidFill>
                <a:schemeClr val="dk1"/>
              </a:solidFill>
            </a:endParaRPr>
          </a:p>
          <a:p>
            <a:pPr marL="457200" lvl="0" indent="-317531" algn="l" rtl="0">
              <a:lnSpc>
                <a:spcPct val="100000"/>
              </a:lnSpc>
              <a:spcBef>
                <a:spcPts val="0"/>
              </a:spcBef>
              <a:spcAft>
                <a:spcPts val="0"/>
              </a:spcAft>
              <a:buClr>
                <a:schemeClr val="dk1"/>
              </a:buClr>
              <a:buSzPct val="100000"/>
              <a:buChar char="●"/>
            </a:pPr>
            <a:r>
              <a:rPr lang="en-US" sz="1555" b="0">
                <a:solidFill>
                  <a:schemeClr val="dk1"/>
                </a:solidFill>
              </a:rPr>
              <a:t>School-Parent Compact</a:t>
            </a:r>
            <a:endParaRPr sz="1555" b="0">
              <a:solidFill>
                <a:schemeClr val="dk1"/>
              </a:solidFill>
            </a:endParaRPr>
          </a:p>
          <a:p>
            <a:pPr marL="457200" lvl="0" indent="-317531" algn="l" rtl="0">
              <a:lnSpc>
                <a:spcPct val="100000"/>
              </a:lnSpc>
              <a:spcBef>
                <a:spcPts val="0"/>
              </a:spcBef>
              <a:spcAft>
                <a:spcPts val="0"/>
              </a:spcAft>
              <a:buClr>
                <a:schemeClr val="dk1"/>
              </a:buClr>
              <a:buSzPct val="100000"/>
              <a:buChar char="●"/>
            </a:pPr>
            <a:r>
              <a:rPr lang="en-US" sz="1555" b="0">
                <a:solidFill>
                  <a:schemeClr val="dk1"/>
                </a:solidFill>
              </a:rPr>
              <a:t>How to request the qualifications of my child’s teacher(s)</a:t>
            </a:r>
            <a:endParaRPr sz="1555" b="0">
              <a:solidFill>
                <a:schemeClr val="dk1"/>
              </a:solidFill>
            </a:endParaRPr>
          </a:p>
          <a:p>
            <a:pPr marL="457200" lvl="0" indent="-317531" algn="l" rtl="0">
              <a:lnSpc>
                <a:spcPct val="100000"/>
              </a:lnSpc>
              <a:spcBef>
                <a:spcPts val="0"/>
              </a:spcBef>
              <a:spcAft>
                <a:spcPts val="0"/>
              </a:spcAft>
              <a:buClr>
                <a:schemeClr val="dk1"/>
              </a:buClr>
              <a:buSzPct val="100000"/>
              <a:buChar char="●"/>
            </a:pPr>
            <a:r>
              <a:rPr lang="en-US" sz="1555" b="0">
                <a:solidFill>
                  <a:schemeClr val="dk1"/>
                </a:solidFill>
              </a:rPr>
              <a:t>How parents will be notified if my child is taught by a teacher who is not deemed to be qualified by teacher licensing standards in the North Carolina ESSA Accountability Plan</a:t>
            </a:r>
            <a:endParaRPr sz="2555" b="0">
              <a:solidFill>
                <a:schemeClr val="dk1"/>
              </a:solidFill>
            </a:endParaRPr>
          </a:p>
          <a:p>
            <a:pPr marL="457200" lvl="0" indent="0" algn="l" rtl="0">
              <a:lnSpc>
                <a:spcPct val="100000"/>
              </a:lnSpc>
              <a:spcBef>
                <a:spcPts val="400"/>
              </a:spcBef>
              <a:spcAft>
                <a:spcPts val="0"/>
              </a:spcAft>
              <a:buSzPct val="168429"/>
              <a:buNone/>
            </a:pPr>
            <a:endParaRPr sz="2111" b="0">
              <a:solidFill>
                <a:srgbClr val="9900FF"/>
              </a:solidFill>
              <a:latin typeface="Arial"/>
              <a:ea typeface="Arial"/>
              <a:cs typeface="Arial"/>
              <a:sym typeface="Arial"/>
            </a:endParaRPr>
          </a:p>
          <a:p>
            <a:pPr marL="0" lvl="0" indent="0" algn="ctr" rtl="0">
              <a:lnSpc>
                <a:spcPct val="100000"/>
              </a:lnSpc>
              <a:spcBef>
                <a:spcPts val="0"/>
              </a:spcBef>
              <a:spcAft>
                <a:spcPts val="0"/>
              </a:spcAft>
              <a:buSzPct val="113487"/>
              <a:buNone/>
            </a:pPr>
            <a:r>
              <a:rPr lang="en-US" sz="3133">
                <a:solidFill>
                  <a:schemeClr val="dk1"/>
                </a:solidFill>
                <a:latin typeface="Arial"/>
                <a:ea typeface="Arial"/>
                <a:cs typeface="Arial"/>
                <a:sym typeface="Arial"/>
              </a:rPr>
              <a:t>Descripción general de la reunión</a:t>
            </a:r>
            <a:endParaRPr sz="2111" b="0">
              <a:solidFill>
                <a:srgbClr val="9900FF"/>
              </a:solidFill>
              <a:latin typeface="Arial"/>
              <a:ea typeface="Arial"/>
              <a:cs typeface="Arial"/>
              <a:sym typeface="Arial"/>
            </a:endParaRPr>
          </a:p>
          <a:p>
            <a:pPr marL="457200" lvl="0" indent="-308610" algn="l" rtl="0">
              <a:lnSpc>
                <a:spcPct val="100000"/>
              </a:lnSpc>
              <a:spcBef>
                <a:spcPts val="480"/>
              </a:spcBef>
              <a:spcAft>
                <a:spcPts val="0"/>
              </a:spcAft>
              <a:buClr>
                <a:schemeClr val="dk1"/>
              </a:buClr>
              <a:buSzPct val="100000"/>
              <a:buFont typeface="Arial"/>
              <a:buChar char="●"/>
            </a:pPr>
            <a:r>
              <a:rPr lang="en-US" sz="1400" b="0">
                <a:solidFill>
                  <a:schemeClr val="dk1"/>
                </a:solidFill>
                <a:latin typeface="Arial"/>
                <a:ea typeface="Arial"/>
                <a:cs typeface="Arial"/>
                <a:sym typeface="Arial"/>
              </a:rPr>
              <a:t>¿Qué es una escuela de Título I y qué significa ser una escuela de Título I?</a:t>
            </a:r>
            <a:endParaRPr sz="1400" b="0">
              <a:solidFill>
                <a:schemeClr val="dk1"/>
              </a:solidFill>
              <a:latin typeface="Arial"/>
              <a:ea typeface="Arial"/>
              <a:cs typeface="Arial"/>
              <a:sym typeface="Arial"/>
            </a:endParaRPr>
          </a:p>
          <a:p>
            <a:pPr marL="457200" lvl="0" indent="-308610" algn="l" rtl="0">
              <a:lnSpc>
                <a:spcPct val="100000"/>
              </a:lnSpc>
              <a:spcBef>
                <a:spcPts val="0"/>
              </a:spcBef>
              <a:spcAft>
                <a:spcPts val="0"/>
              </a:spcAft>
              <a:buClr>
                <a:schemeClr val="dk1"/>
              </a:buClr>
              <a:buSzPct val="100000"/>
              <a:buFont typeface="Arial"/>
              <a:buChar char="●"/>
            </a:pPr>
            <a:r>
              <a:rPr lang="en-US" sz="1400" b="0">
                <a:solidFill>
                  <a:schemeClr val="dk1"/>
                </a:solidFill>
                <a:latin typeface="Arial"/>
                <a:ea typeface="Arial"/>
                <a:cs typeface="Arial"/>
                <a:sym typeface="Arial"/>
              </a:rPr>
              <a:t>Reserva obligatoria para la participación de los padres y la familia</a:t>
            </a:r>
            <a:endParaRPr sz="1400" b="0">
              <a:solidFill>
                <a:schemeClr val="dk1"/>
              </a:solidFill>
              <a:latin typeface="Arial"/>
              <a:ea typeface="Arial"/>
              <a:cs typeface="Arial"/>
              <a:sym typeface="Arial"/>
            </a:endParaRPr>
          </a:p>
          <a:p>
            <a:pPr marL="457200" lvl="0" indent="-308610" algn="l" rtl="0">
              <a:lnSpc>
                <a:spcPct val="100000"/>
              </a:lnSpc>
              <a:spcBef>
                <a:spcPts val="0"/>
              </a:spcBef>
              <a:spcAft>
                <a:spcPts val="0"/>
              </a:spcAft>
              <a:buClr>
                <a:schemeClr val="dk1"/>
              </a:buClr>
              <a:buSzPct val="100000"/>
              <a:buFont typeface="Arial"/>
              <a:buChar char="●"/>
            </a:pPr>
            <a:r>
              <a:rPr lang="en-US" sz="1400" b="0">
                <a:solidFill>
                  <a:schemeClr val="dk1"/>
                </a:solidFill>
                <a:latin typeface="Arial"/>
                <a:ea typeface="Arial"/>
                <a:cs typeface="Arial"/>
                <a:sym typeface="Arial"/>
              </a:rPr>
              <a:t>Política de participación de los padres y la familia de CMS</a:t>
            </a:r>
            <a:endParaRPr sz="1400" b="0">
              <a:solidFill>
                <a:schemeClr val="dk1"/>
              </a:solidFill>
              <a:latin typeface="Arial"/>
              <a:ea typeface="Arial"/>
              <a:cs typeface="Arial"/>
              <a:sym typeface="Arial"/>
            </a:endParaRPr>
          </a:p>
          <a:p>
            <a:pPr marL="457200" lvl="0" indent="-308610" algn="l" rtl="0">
              <a:lnSpc>
                <a:spcPct val="100000"/>
              </a:lnSpc>
              <a:spcBef>
                <a:spcPts val="0"/>
              </a:spcBef>
              <a:spcAft>
                <a:spcPts val="0"/>
              </a:spcAft>
              <a:buClr>
                <a:schemeClr val="dk1"/>
              </a:buClr>
              <a:buSzPct val="100000"/>
              <a:buFont typeface="Arial"/>
              <a:buChar char="●"/>
            </a:pPr>
            <a:r>
              <a:rPr lang="en-US" sz="1400" b="0">
                <a:solidFill>
                  <a:schemeClr val="dk1"/>
                </a:solidFill>
                <a:latin typeface="Arial"/>
                <a:ea typeface="Arial"/>
                <a:cs typeface="Arial"/>
                <a:sym typeface="Arial"/>
              </a:rPr>
              <a:t>Cómo se lleva a cabo la evaluación anual de la Política de participación de los padres y la familia de CMS</a:t>
            </a:r>
            <a:endParaRPr sz="1400" b="0">
              <a:solidFill>
                <a:schemeClr val="dk1"/>
              </a:solidFill>
              <a:latin typeface="Arial"/>
              <a:ea typeface="Arial"/>
              <a:cs typeface="Arial"/>
              <a:sym typeface="Arial"/>
            </a:endParaRPr>
          </a:p>
          <a:p>
            <a:pPr marL="457200" lvl="0" indent="-308610" algn="l" rtl="0">
              <a:lnSpc>
                <a:spcPct val="100000"/>
              </a:lnSpc>
              <a:spcBef>
                <a:spcPts val="0"/>
              </a:spcBef>
              <a:spcAft>
                <a:spcPts val="0"/>
              </a:spcAft>
              <a:buClr>
                <a:schemeClr val="dk1"/>
              </a:buClr>
              <a:buSzPct val="100000"/>
              <a:buFont typeface="Arial"/>
              <a:buChar char="●"/>
            </a:pPr>
            <a:r>
              <a:rPr lang="en-US" sz="1400" b="0">
                <a:solidFill>
                  <a:schemeClr val="dk1"/>
                </a:solidFill>
                <a:latin typeface="Arial"/>
                <a:ea typeface="Arial"/>
                <a:cs typeface="Arial"/>
                <a:sym typeface="Arial"/>
              </a:rPr>
              <a:t>Política de participación de los padres y la familia en la escuela</a:t>
            </a:r>
            <a:endParaRPr sz="1400" b="0">
              <a:solidFill>
                <a:schemeClr val="dk1"/>
              </a:solidFill>
              <a:latin typeface="Arial"/>
              <a:ea typeface="Arial"/>
              <a:cs typeface="Arial"/>
              <a:sym typeface="Arial"/>
            </a:endParaRPr>
          </a:p>
          <a:p>
            <a:pPr marL="457200" lvl="0" indent="-308610" algn="l" rtl="0">
              <a:lnSpc>
                <a:spcPct val="100000"/>
              </a:lnSpc>
              <a:spcBef>
                <a:spcPts val="0"/>
              </a:spcBef>
              <a:spcAft>
                <a:spcPts val="0"/>
              </a:spcAft>
              <a:buClr>
                <a:schemeClr val="dk1"/>
              </a:buClr>
              <a:buSzPct val="100000"/>
              <a:buFont typeface="Arial"/>
              <a:buChar char="●"/>
            </a:pPr>
            <a:r>
              <a:rPr lang="en-US" sz="1400" b="0">
                <a:solidFill>
                  <a:schemeClr val="dk1"/>
                </a:solidFill>
                <a:latin typeface="Arial"/>
                <a:ea typeface="Arial"/>
                <a:cs typeface="Arial"/>
                <a:sym typeface="Arial"/>
              </a:rPr>
              <a:t>Plan de mejora escolar (SIP) en NCStar</a:t>
            </a:r>
            <a:endParaRPr sz="1400" b="0">
              <a:solidFill>
                <a:schemeClr val="dk1"/>
              </a:solidFill>
              <a:latin typeface="Arial"/>
              <a:ea typeface="Arial"/>
              <a:cs typeface="Arial"/>
              <a:sym typeface="Arial"/>
            </a:endParaRPr>
          </a:p>
          <a:p>
            <a:pPr marL="457200" lvl="0" indent="-308610" algn="l" rtl="0">
              <a:lnSpc>
                <a:spcPct val="100000"/>
              </a:lnSpc>
              <a:spcBef>
                <a:spcPts val="0"/>
              </a:spcBef>
              <a:spcAft>
                <a:spcPts val="0"/>
              </a:spcAft>
              <a:buClr>
                <a:schemeClr val="dk1"/>
              </a:buClr>
              <a:buSzPct val="100000"/>
              <a:buFont typeface="Arial"/>
              <a:buChar char="●"/>
            </a:pPr>
            <a:r>
              <a:rPr lang="en-US" sz="1400" b="0">
                <a:solidFill>
                  <a:schemeClr val="dk1"/>
                </a:solidFill>
                <a:latin typeface="Arial"/>
                <a:ea typeface="Arial"/>
                <a:cs typeface="Arial"/>
                <a:sym typeface="Arial"/>
              </a:rPr>
              <a:t>Contrato entre la escuela y los padres</a:t>
            </a:r>
            <a:endParaRPr sz="1400" b="0">
              <a:solidFill>
                <a:schemeClr val="dk1"/>
              </a:solidFill>
              <a:latin typeface="Arial"/>
              <a:ea typeface="Arial"/>
              <a:cs typeface="Arial"/>
              <a:sym typeface="Arial"/>
            </a:endParaRPr>
          </a:p>
          <a:p>
            <a:pPr marL="457200" lvl="0" indent="-308610" algn="l" rtl="0">
              <a:lnSpc>
                <a:spcPct val="100000"/>
              </a:lnSpc>
              <a:spcBef>
                <a:spcPts val="0"/>
              </a:spcBef>
              <a:spcAft>
                <a:spcPts val="0"/>
              </a:spcAft>
              <a:buClr>
                <a:schemeClr val="dk1"/>
              </a:buClr>
              <a:buSzPct val="100000"/>
              <a:buFont typeface="Arial"/>
              <a:buChar char="●"/>
            </a:pPr>
            <a:r>
              <a:rPr lang="en-US" sz="1400" b="0">
                <a:solidFill>
                  <a:schemeClr val="dk1"/>
                </a:solidFill>
                <a:latin typeface="Arial"/>
                <a:ea typeface="Arial"/>
                <a:cs typeface="Arial"/>
                <a:sym typeface="Arial"/>
              </a:rPr>
              <a:t>Cómo solicitar las cualificaciones de los maestros de mi hijo</a:t>
            </a:r>
            <a:endParaRPr sz="1400" b="0">
              <a:solidFill>
                <a:schemeClr val="dk1"/>
              </a:solidFill>
              <a:latin typeface="Arial"/>
              <a:ea typeface="Arial"/>
              <a:cs typeface="Arial"/>
              <a:sym typeface="Arial"/>
            </a:endParaRPr>
          </a:p>
          <a:p>
            <a:pPr marL="457200" lvl="0" indent="-308610" algn="l" rtl="0">
              <a:lnSpc>
                <a:spcPct val="100000"/>
              </a:lnSpc>
              <a:spcBef>
                <a:spcPts val="0"/>
              </a:spcBef>
              <a:spcAft>
                <a:spcPts val="0"/>
              </a:spcAft>
              <a:buClr>
                <a:schemeClr val="dk1"/>
              </a:buClr>
              <a:buSzPct val="100000"/>
              <a:buFont typeface="Arial"/>
              <a:buChar char="●"/>
            </a:pPr>
            <a:r>
              <a:rPr lang="en-US" sz="1400" b="0">
                <a:solidFill>
                  <a:schemeClr val="dk1"/>
                </a:solidFill>
                <a:latin typeface="Arial"/>
                <a:ea typeface="Arial"/>
                <a:cs typeface="Arial"/>
                <a:sym typeface="Arial"/>
              </a:rPr>
              <a:t>Cómo se notificará a los padres si mi hijo recibe clases de un maestro que no se considera calificado según los estándares de licencias de maestros en el Plan de responsabilidad ESSA de Carolina del Norte</a:t>
            </a:r>
            <a:endParaRPr sz="1400" b="0">
              <a:solidFill>
                <a:schemeClr val="dk1"/>
              </a:solidFill>
              <a:latin typeface="Arial"/>
              <a:ea typeface="Arial"/>
              <a:cs typeface="Arial"/>
              <a:sym typeface="Arial"/>
            </a:endParaRPr>
          </a:p>
          <a:p>
            <a:pPr marL="457200" lvl="0" indent="0" algn="l" rtl="0">
              <a:lnSpc>
                <a:spcPct val="100000"/>
              </a:lnSpc>
              <a:spcBef>
                <a:spcPts val="480"/>
              </a:spcBef>
              <a:spcAft>
                <a:spcPts val="0"/>
              </a:spcAft>
              <a:buSzPct val="276052"/>
              <a:buNone/>
            </a:pPr>
            <a:endParaRPr sz="1288" b="0">
              <a:solidFill>
                <a:schemeClr val="dk1"/>
              </a:solidFill>
              <a:latin typeface="Arial"/>
              <a:ea typeface="Arial"/>
              <a:cs typeface="Arial"/>
              <a:sym typeface="Arial"/>
            </a:endParaRPr>
          </a:p>
          <a:p>
            <a:pPr marL="342900" lvl="0" indent="-342900" algn="l" rtl="0">
              <a:lnSpc>
                <a:spcPct val="100000"/>
              </a:lnSpc>
              <a:spcBef>
                <a:spcPts val="480"/>
              </a:spcBef>
              <a:spcAft>
                <a:spcPts val="0"/>
              </a:spcAft>
              <a:buClr>
                <a:schemeClr val="dk1"/>
              </a:buClr>
              <a:buSzPct val="276052"/>
              <a:buFont typeface="Arial"/>
              <a:buNone/>
            </a:pPr>
            <a:endParaRPr sz="1288" b="0">
              <a:solidFill>
                <a:schemeClr val="dk1"/>
              </a:solidFill>
              <a:latin typeface="Arial"/>
              <a:ea typeface="Arial"/>
              <a:cs typeface="Arial"/>
              <a:sym typeface="Arial"/>
            </a:endParaRPr>
          </a:p>
          <a:p>
            <a:pPr marL="342900" lvl="0" indent="-342900" algn="l" rtl="0">
              <a:lnSpc>
                <a:spcPct val="100000"/>
              </a:lnSpc>
              <a:spcBef>
                <a:spcPts val="480"/>
              </a:spcBef>
              <a:spcAft>
                <a:spcPts val="0"/>
              </a:spcAft>
              <a:buClr>
                <a:schemeClr val="dk1"/>
              </a:buClr>
              <a:buSzPct val="276052"/>
              <a:buFont typeface="Arial"/>
              <a:buNone/>
            </a:pPr>
            <a:endParaRPr sz="1288" b="0">
              <a:solidFill>
                <a:schemeClr val="dk1"/>
              </a:solidFill>
              <a:latin typeface="Arial"/>
              <a:ea typeface="Arial"/>
              <a:cs typeface="Arial"/>
              <a:sym typeface="Arial"/>
            </a:endParaRPr>
          </a:p>
          <a:p>
            <a:pPr marL="342900" lvl="0" indent="-342900" algn="l" rtl="0">
              <a:lnSpc>
                <a:spcPct val="100000"/>
              </a:lnSpc>
              <a:spcBef>
                <a:spcPts val="480"/>
              </a:spcBef>
              <a:spcAft>
                <a:spcPts val="0"/>
              </a:spcAft>
              <a:buClr>
                <a:schemeClr val="dk1"/>
              </a:buClr>
              <a:buSzPct val="276052"/>
              <a:buFont typeface="Arial"/>
              <a:buNone/>
            </a:pPr>
            <a:endParaRPr sz="1288" b="0">
              <a:solidFill>
                <a:schemeClr val="dk1"/>
              </a:solidFill>
              <a:latin typeface="Arial"/>
              <a:ea typeface="Arial"/>
              <a:cs typeface="Arial"/>
              <a:sym typeface="Arial"/>
            </a:endParaRPr>
          </a:p>
          <a:p>
            <a:pPr marL="0" lvl="0" indent="0" algn="ctr" rtl="0">
              <a:lnSpc>
                <a:spcPct val="100000"/>
              </a:lnSpc>
              <a:spcBef>
                <a:spcPts val="0"/>
              </a:spcBef>
              <a:spcAft>
                <a:spcPts val="0"/>
              </a:spcAft>
              <a:buClr>
                <a:schemeClr val="dk1"/>
              </a:buClr>
              <a:buSzPct val="96408"/>
              <a:buFont typeface="Arial"/>
              <a:buNone/>
            </a:pPr>
            <a:endParaRPr sz="3688">
              <a:solidFill>
                <a:schemeClr val="dk1"/>
              </a:solidFill>
              <a:latin typeface="Arial"/>
              <a:ea typeface="Arial"/>
              <a:cs typeface="Arial"/>
              <a:sym typeface="Arial"/>
            </a:endParaRPr>
          </a:p>
        </p:txBody>
      </p:sp>
      <p:sp>
        <p:nvSpPr>
          <p:cNvPr id="122" name="Google Shape;122;p17"/>
          <p:cNvSpPr txBox="1">
            <a:spLocks noGrp="1"/>
          </p:cNvSpPr>
          <p:nvPr>
            <p:ph type="sldNum" idx="12"/>
          </p:nvPr>
        </p:nvSpPr>
        <p:spPr>
          <a:xfrm>
            <a:off x="8580847" y="6325369"/>
            <a:ext cx="472800" cy="391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300"/>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8"/>
          <p:cNvSpPr txBox="1">
            <a:spLocks noGrp="1"/>
          </p:cNvSpPr>
          <p:nvPr>
            <p:ph type="title"/>
          </p:nvPr>
        </p:nvSpPr>
        <p:spPr>
          <a:xfrm>
            <a:off x="607450" y="156250"/>
            <a:ext cx="7973400" cy="6402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1100"/>
              <a:buFont typeface="Arial"/>
              <a:buNone/>
            </a:pPr>
            <a:r>
              <a:rPr lang="en-US" sz="3300">
                <a:solidFill>
                  <a:schemeClr val="dk1"/>
                </a:solidFill>
                <a:latin typeface="Calibri"/>
                <a:ea typeface="Calibri"/>
                <a:cs typeface="Calibri"/>
                <a:sym typeface="Calibri"/>
              </a:rPr>
              <a:t>What is a Title I school?</a:t>
            </a:r>
            <a:endParaRPr sz="3300" b="0">
              <a:solidFill>
                <a:srgbClr val="00AFD7"/>
              </a:solidFill>
              <a:latin typeface="Calibri"/>
              <a:ea typeface="Calibri"/>
              <a:cs typeface="Calibri"/>
              <a:sym typeface="Calibri"/>
            </a:endParaRPr>
          </a:p>
        </p:txBody>
      </p:sp>
      <p:sp>
        <p:nvSpPr>
          <p:cNvPr id="128" name="Google Shape;128;p18"/>
          <p:cNvSpPr txBox="1">
            <a:spLocks noGrp="1"/>
          </p:cNvSpPr>
          <p:nvPr>
            <p:ph type="sldNum" idx="12"/>
          </p:nvPr>
        </p:nvSpPr>
        <p:spPr>
          <a:xfrm>
            <a:off x="8580847" y="6325369"/>
            <a:ext cx="472800" cy="391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300"/>
              <a:buNone/>
            </a:pPr>
            <a:fld id="{00000000-1234-1234-1234-123412341234}" type="slidenum">
              <a:rPr lang="en-US"/>
              <a:t>5</a:t>
            </a:fld>
            <a:endParaRPr/>
          </a:p>
        </p:txBody>
      </p:sp>
      <p:sp>
        <p:nvSpPr>
          <p:cNvPr id="129" name="Google Shape;129;p18"/>
          <p:cNvSpPr txBox="1"/>
          <p:nvPr/>
        </p:nvSpPr>
        <p:spPr>
          <a:xfrm>
            <a:off x="271425" y="656750"/>
            <a:ext cx="8872500" cy="5599800"/>
          </a:xfrm>
          <a:prstGeom prst="rect">
            <a:avLst/>
          </a:prstGeom>
          <a:noFill/>
          <a:ln w="9525" cap="flat" cmpd="sng">
            <a:solidFill>
              <a:srgbClr val="666666"/>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600"/>
              </a:spcBef>
              <a:spcAft>
                <a:spcPts val="0"/>
              </a:spcAft>
              <a:buClr>
                <a:schemeClr val="dk1"/>
              </a:buClr>
              <a:buSzPts val="1100"/>
              <a:buFont typeface="Arial"/>
              <a:buNone/>
            </a:pPr>
            <a:r>
              <a:rPr lang="en-US" sz="2600" b="0" i="0" u="none" strike="noStrike" cap="none">
                <a:solidFill>
                  <a:srgbClr val="222222"/>
                </a:solidFill>
                <a:highlight>
                  <a:schemeClr val="lt1"/>
                </a:highlight>
                <a:latin typeface="Avenir"/>
                <a:ea typeface="Avenir"/>
                <a:cs typeface="Avenir"/>
                <a:sym typeface="Avenir"/>
              </a:rPr>
              <a:t>Title I is the largest federally funded educational program.  A Title I school is a school receiving federal funds for students. The basic principle of Title I is that schools with large concentrations of low-income students receive supplemental funds to meet students’ educational goals.</a:t>
            </a:r>
            <a:endParaRPr sz="2600" b="0" i="0" u="none" strike="noStrike" cap="none">
              <a:solidFill>
                <a:srgbClr val="222222"/>
              </a:solidFill>
              <a:highlight>
                <a:schemeClr val="lt1"/>
              </a:highlight>
              <a:latin typeface="Avenir"/>
              <a:ea typeface="Avenir"/>
              <a:cs typeface="Avenir"/>
              <a:sym typeface="Avenir"/>
            </a:endParaRPr>
          </a:p>
          <a:p>
            <a:pPr marL="0" marR="0" lvl="0" indent="0" algn="l" rtl="0">
              <a:lnSpc>
                <a:spcPct val="100000"/>
              </a:lnSpc>
              <a:spcBef>
                <a:spcPts val="600"/>
              </a:spcBef>
              <a:spcAft>
                <a:spcPts val="0"/>
              </a:spcAft>
              <a:buClr>
                <a:schemeClr val="dk1"/>
              </a:buClr>
              <a:buSzPts val="1100"/>
              <a:buFont typeface="Arial"/>
              <a:buNone/>
            </a:pPr>
            <a:endParaRPr sz="2600" b="0" i="0" u="none" strike="noStrike" cap="none">
              <a:solidFill>
                <a:srgbClr val="222222"/>
              </a:solidFill>
              <a:highlight>
                <a:schemeClr val="lt1"/>
              </a:highlight>
              <a:latin typeface="Avenir"/>
              <a:ea typeface="Avenir"/>
              <a:cs typeface="Avenir"/>
              <a:sym typeface="Avenir"/>
            </a:endParaRPr>
          </a:p>
          <a:p>
            <a:pPr marL="0" marR="0" lvl="0" indent="0" algn="ctr" rtl="0">
              <a:lnSpc>
                <a:spcPct val="90000"/>
              </a:lnSpc>
              <a:spcBef>
                <a:spcPts val="0"/>
              </a:spcBef>
              <a:spcAft>
                <a:spcPts val="0"/>
              </a:spcAft>
              <a:buClr>
                <a:srgbClr val="00AFD7"/>
              </a:buClr>
              <a:buSzPts val="2000"/>
              <a:buFont typeface="Basic"/>
              <a:buNone/>
            </a:pPr>
            <a:r>
              <a:rPr lang="en-US" sz="2400" b="1" i="0" u="none" strike="noStrike" cap="none">
                <a:solidFill>
                  <a:srgbClr val="666666"/>
                </a:solidFill>
                <a:highlight>
                  <a:srgbClr val="FFFFFF"/>
                </a:highlight>
                <a:latin typeface="Fredoka"/>
                <a:ea typeface="Fredoka"/>
                <a:cs typeface="Fredoka"/>
                <a:sym typeface="Fredoka"/>
              </a:rPr>
              <a:t>¿Qué es una escuela Título I?</a:t>
            </a:r>
            <a:endParaRPr sz="2400" b="1" i="0" u="none" strike="noStrike" cap="none">
              <a:solidFill>
                <a:srgbClr val="666666"/>
              </a:solidFill>
              <a:highlight>
                <a:srgbClr val="FFFFFF"/>
              </a:highlight>
              <a:latin typeface="Fredoka"/>
              <a:ea typeface="Fredoka"/>
              <a:cs typeface="Fredoka"/>
              <a:sym typeface="Fredoka"/>
            </a:endParaRPr>
          </a:p>
          <a:p>
            <a:pPr marL="0" marR="0" lvl="0" indent="0" algn="l" rtl="0">
              <a:lnSpc>
                <a:spcPct val="90000"/>
              </a:lnSpc>
              <a:spcBef>
                <a:spcPts val="0"/>
              </a:spcBef>
              <a:spcAft>
                <a:spcPts val="0"/>
              </a:spcAft>
              <a:buClr>
                <a:srgbClr val="00AFD7"/>
              </a:buClr>
              <a:buSzPts val="2000"/>
              <a:buFont typeface="Basic"/>
              <a:buNone/>
            </a:pPr>
            <a:endParaRPr sz="2000" b="0" i="0" u="none" strike="noStrike" cap="none">
              <a:solidFill>
                <a:srgbClr val="666666"/>
              </a:solidFill>
              <a:highlight>
                <a:srgbClr val="FFFFFF"/>
              </a:highlight>
              <a:latin typeface="Avenir"/>
              <a:ea typeface="Avenir"/>
              <a:cs typeface="Avenir"/>
              <a:sym typeface="Avenir"/>
            </a:endParaRPr>
          </a:p>
          <a:p>
            <a:pPr marL="0" marR="0" lvl="0" indent="0" algn="l" rtl="0">
              <a:lnSpc>
                <a:spcPct val="90000"/>
              </a:lnSpc>
              <a:spcBef>
                <a:spcPts val="0"/>
              </a:spcBef>
              <a:spcAft>
                <a:spcPts val="0"/>
              </a:spcAft>
              <a:buClr>
                <a:srgbClr val="00AFD7"/>
              </a:buClr>
              <a:buSzPts val="2000"/>
              <a:buFont typeface="Basic"/>
              <a:buNone/>
            </a:pPr>
            <a:r>
              <a:rPr lang="en-US" sz="2400" b="0" i="0" u="none" strike="noStrike" cap="none">
                <a:solidFill>
                  <a:srgbClr val="666666"/>
                </a:solidFill>
                <a:highlight>
                  <a:srgbClr val="FFFFFF"/>
                </a:highlight>
                <a:latin typeface="Avenir"/>
                <a:ea typeface="Avenir"/>
                <a:cs typeface="Avenir"/>
                <a:sym typeface="Avenir"/>
              </a:rPr>
              <a:t>El Título I es el programa educativo más grande financiado por el gobierno federal. Una escuela del Título I es una escuela que recibe fondos federales para sus estudiantes. El principio básico del Título I es que las escuelas con grandes concentraciones de estudiantes de bajos ingresos reciben fondos complementarios para alcanzar las metas educativas de los estudiantes.</a:t>
            </a:r>
            <a:endParaRPr sz="2400" b="0" i="0" u="none" strike="noStrike" cap="none">
              <a:solidFill>
                <a:srgbClr val="666666"/>
              </a:solidFill>
              <a:highlight>
                <a:srgbClr val="FFFFFF"/>
              </a:highlight>
              <a:latin typeface="Avenir"/>
              <a:ea typeface="Avenir"/>
              <a:cs typeface="Avenir"/>
              <a:sym typeface="Aveni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9"/>
          <p:cNvSpPr txBox="1">
            <a:spLocks noGrp="1"/>
          </p:cNvSpPr>
          <p:nvPr>
            <p:ph type="title"/>
          </p:nvPr>
        </p:nvSpPr>
        <p:spPr>
          <a:xfrm>
            <a:off x="585300" y="0"/>
            <a:ext cx="7973400" cy="7212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200"/>
              <a:buFont typeface="Arial"/>
              <a:buNone/>
            </a:pPr>
            <a:r>
              <a:rPr lang="en-US" sz="3400">
                <a:solidFill>
                  <a:schemeClr val="dk1"/>
                </a:solidFill>
                <a:latin typeface="Calibri"/>
                <a:ea typeface="Calibri"/>
                <a:cs typeface="Calibri"/>
                <a:sym typeface="Calibri"/>
              </a:rPr>
              <a:t>What does it mean to be a Title I School?</a:t>
            </a:r>
            <a:endParaRPr sz="3400">
              <a:solidFill>
                <a:srgbClr val="00AFD7"/>
              </a:solidFill>
              <a:latin typeface="Calibri"/>
              <a:ea typeface="Calibri"/>
              <a:cs typeface="Calibri"/>
              <a:sym typeface="Calibri"/>
            </a:endParaRPr>
          </a:p>
        </p:txBody>
      </p:sp>
      <p:sp>
        <p:nvSpPr>
          <p:cNvPr id="135" name="Google Shape;135;p19"/>
          <p:cNvSpPr txBox="1">
            <a:spLocks noGrp="1"/>
          </p:cNvSpPr>
          <p:nvPr>
            <p:ph type="sldNum" idx="12"/>
          </p:nvPr>
        </p:nvSpPr>
        <p:spPr>
          <a:xfrm>
            <a:off x="8580847" y="6325369"/>
            <a:ext cx="472800" cy="391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000000"/>
              </a:buClr>
              <a:buSzPts val="1300"/>
              <a:buFont typeface="Arial"/>
              <a:buNone/>
            </a:pPr>
            <a:fld id="{00000000-1234-1234-1234-123412341234}" type="slidenum">
              <a:rPr lang="en-US"/>
              <a:t>6</a:t>
            </a:fld>
            <a:endParaRPr/>
          </a:p>
        </p:txBody>
      </p:sp>
      <p:sp>
        <p:nvSpPr>
          <p:cNvPr id="136" name="Google Shape;136;p19"/>
          <p:cNvSpPr txBox="1"/>
          <p:nvPr/>
        </p:nvSpPr>
        <p:spPr>
          <a:xfrm>
            <a:off x="100200" y="549250"/>
            <a:ext cx="8849700" cy="5547000"/>
          </a:xfrm>
          <a:prstGeom prst="rect">
            <a:avLst/>
          </a:prstGeom>
          <a:noFill/>
          <a:ln>
            <a:noFill/>
          </a:ln>
        </p:spPr>
        <p:txBody>
          <a:bodyPr spcFirstLastPara="1" wrap="square" lIns="91425" tIns="91425" rIns="91425" bIns="91425" anchor="t" anchorCtr="0">
            <a:noAutofit/>
          </a:bodyPr>
          <a:lstStyle/>
          <a:p>
            <a:pPr marL="342900" marR="0" lvl="0" indent="-323850" algn="l" rtl="0">
              <a:lnSpc>
                <a:spcPct val="100000"/>
              </a:lnSpc>
              <a:spcBef>
                <a:spcPts val="0"/>
              </a:spcBef>
              <a:spcAft>
                <a:spcPts val="0"/>
              </a:spcAft>
              <a:buClr>
                <a:schemeClr val="dk1"/>
              </a:buClr>
              <a:buSzPts val="1700"/>
              <a:buFont typeface="Avenir"/>
              <a:buChar char="●"/>
            </a:pPr>
            <a:r>
              <a:rPr lang="en-US" sz="1700" b="0" i="0" u="none" strike="noStrike" cap="none">
                <a:solidFill>
                  <a:schemeClr val="dk1"/>
                </a:solidFill>
                <a:latin typeface="Avenir"/>
                <a:ea typeface="Avenir"/>
                <a:cs typeface="Avenir"/>
                <a:sym typeface="Avenir"/>
              </a:rPr>
              <a:t>Being a Title I school means receiving federal funding (Title I dollars) to </a:t>
            </a:r>
            <a:r>
              <a:rPr lang="en-US" sz="1700" b="0" i="0" u="sng" strike="noStrike" cap="none">
                <a:solidFill>
                  <a:schemeClr val="dk1"/>
                </a:solidFill>
                <a:latin typeface="Avenir"/>
                <a:ea typeface="Avenir"/>
                <a:cs typeface="Avenir"/>
                <a:sym typeface="Avenir"/>
              </a:rPr>
              <a:t>supplement</a:t>
            </a:r>
            <a:r>
              <a:rPr lang="en-US" sz="1700" b="0" i="0" u="none" strike="noStrike" cap="none">
                <a:solidFill>
                  <a:schemeClr val="dk1"/>
                </a:solidFill>
                <a:latin typeface="Avenir"/>
                <a:ea typeface="Avenir"/>
                <a:cs typeface="Avenir"/>
                <a:sym typeface="Avenir"/>
              </a:rPr>
              <a:t> the school’s existing programs.  These dollars are used for the following:</a:t>
            </a:r>
            <a:endParaRPr sz="2700" b="0" i="0" u="none" strike="noStrike" cap="none">
              <a:solidFill>
                <a:schemeClr val="dk1"/>
              </a:solidFill>
              <a:latin typeface="Avenir"/>
              <a:ea typeface="Avenir"/>
              <a:cs typeface="Avenir"/>
              <a:sym typeface="Avenir"/>
            </a:endParaRPr>
          </a:p>
          <a:p>
            <a:pPr marL="742950" marR="0" lvl="1" indent="-266700" algn="l" rtl="0">
              <a:lnSpc>
                <a:spcPct val="100000"/>
              </a:lnSpc>
              <a:spcBef>
                <a:spcPts val="400"/>
              </a:spcBef>
              <a:spcAft>
                <a:spcPts val="0"/>
              </a:spcAft>
              <a:buClr>
                <a:schemeClr val="dk1"/>
              </a:buClr>
              <a:buSzPts val="1700"/>
              <a:buFont typeface="Avenir"/>
              <a:buChar char="○"/>
            </a:pPr>
            <a:r>
              <a:rPr lang="en-US" sz="1700" b="0" i="0" u="none" strike="noStrike" cap="none">
                <a:solidFill>
                  <a:schemeClr val="dk1"/>
                </a:solidFill>
                <a:latin typeface="Avenir"/>
                <a:ea typeface="Avenir"/>
                <a:cs typeface="Avenir"/>
                <a:sym typeface="Avenir"/>
              </a:rPr>
              <a:t>Identifying students experiencing academic difficulties and providing timely assistance to help students meet the state’s challenging content standards.</a:t>
            </a:r>
            <a:endParaRPr sz="2100" b="0" i="0" u="none" strike="noStrike" cap="none">
              <a:solidFill>
                <a:schemeClr val="dk1"/>
              </a:solidFill>
              <a:latin typeface="Avenir"/>
              <a:ea typeface="Avenir"/>
              <a:cs typeface="Avenir"/>
              <a:sym typeface="Avenir"/>
            </a:endParaRPr>
          </a:p>
          <a:p>
            <a:pPr marL="742950" marR="0" lvl="1" indent="-266700" algn="l" rtl="0">
              <a:lnSpc>
                <a:spcPct val="100000"/>
              </a:lnSpc>
              <a:spcBef>
                <a:spcPts val="400"/>
              </a:spcBef>
              <a:spcAft>
                <a:spcPts val="0"/>
              </a:spcAft>
              <a:buClr>
                <a:schemeClr val="dk1"/>
              </a:buClr>
              <a:buSzPts val="1700"/>
              <a:buFont typeface="Avenir"/>
              <a:buChar char="○"/>
            </a:pPr>
            <a:r>
              <a:rPr lang="en-US" sz="1700" b="0" i="0" u="none" strike="noStrike" cap="none">
                <a:solidFill>
                  <a:schemeClr val="dk1"/>
                </a:solidFill>
                <a:latin typeface="Avenir"/>
                <a:ea typeface="Avenir"/>
                <a:cs typeface="Avenir"/>
                <a:sym typeface="Avenir"/>
              </a:rPr>
              <a:t>Purchasing supplemental staff/programs/materials/supplies</a:t>
            </a:r>
            <a:endParaRPr sz="2100" b="0" i="0" u="none" strike="noStrike" cap="none">
              <a:solidFill>
                <a:schemeClr val="dk1"/>
              </a:solidFill>
              <a:latin typeface="Avenir"/>
              <a:ea typeface="Avenir"/>
              <a:cs typeface="Avenir"/>
              <a:sym typeface="Avenir"/>
            </a:endParaRPr>
          </a:p>
          <a:p>
            <a:pPr marL="742950" marR="0" lvl="1" indent="-266700" algn="l" rtl="0">
              <a:lnSpc>
                <a:spcPct val="100000"/>
              </a:lnSpc>
              <a:spcBef>
                <a:spcPts val="400"/>
              </a:spcBef>
              <a:spcAft>
                <a:spcPts val="0"/>
              </a:spcAft>
              <a:buClr>
                <a:schemeClr val="dk1"/>
              </a:buClr>
              <a:buSzPts val="1700"/>
              <a:buFont typeface="Avenir"/>
              <a:buChar char="○"/>
            </a:pPr>
            <a:r>
              <a:rPr lang="en-US" sz="1700" b="0" i="0" u="none" strike="noStrike" cap="none">
                <a:solidFill>
                  <a:schemeClr val="dk1"/>
                </a:solidFill>
                <a:latin typeface="Avenir"/>
                <a:ea typeface="Avenir"/>
                <a:cs typeface="Avenir"/>
                <a:sym typeface="Avenir"/>
              </a:rPr>
              <a:t>Conducting parent and family engagement meetings/trainings/activities</a:t>
            </a:r>
            <a:endParaRPr sz="2100" b="0" i="0" u="none" strike="noStrike" cap="none">
              <a:solidFill>
                <a:schemeClr val="dk1"/>
              </a:solidFill>
              <a:latin typeface="Avenir"/>
              <a:ea typeface="Avenir"/>
              <a:cs typeface="Avenir"/>
              <a:sym typeface="Avenir"/>
            </a:endParaRPr>
          </a:p>
          <a:p>
            <a:pPr marL="742950" marR="0" lvl="1" indent="-266700" algn="l" rtl="0">
              <a:lnSpc>
                <a:spcPct val="100000"/>
              </a:lnSpc>
              <a:spcBef>
                <a:spcPts val="400"/>
              </a:spcBef>
              <a:spcAft>
                <a:spcPts val="0"/>
              </a:spcAft>
              <a:buClr>
                <a:schemeClr val="dk1"/>
              </a:buClr>
              <a:buSzPts val="1700"/>
              <a:buFont typeface="Avenir"/>
              <a:buChar char="○"/>
            </a:pPr>
            <a:r>
              <a:rPr lang="en-US" sz="1700" b="0" i="0" u="none" strike="noStrike" cap="none">
                <a:solidFill>
                  <a:schemeClr val="dk1"/>
                </a:solidFill>
                <a:latin typeface="Avenir"/>
                <a:ea typeface="Avenir"/>
                <a:cs typeface="Avenir"/>
                <a:sym typeface="Avenir"/>
              </a:rPr>
              <a:t>Recruiting/Hiring/Retaining Highly-Qualified Teachers</a:t>
            </a:r>
            <a:endParaRPr sz="2700" b="0" i="0" u="none" strike="noStrike" cap="none">
              <a:solidFill>
                <a:schemeClr val="dk1"/>
              </a:solidFill>
              <a:latin typeface="Avenir"/>
              <a:ea typeface="Avenir"/>
              <a:cs typeface="Avenir"/>
              <a:sym typeface="Avenir"/>
            </a:endParaRPr>
          </a:p>
          <a:p>
            <a:pPr marL="342900" marR="0" lvl="0" indent="-323850" algn="l" rtl="0">
              <a:lnSpc>
                <a:spcPct val="100000"/>
              </a:lnSpc>
              <a:spcBef>
                <a:spcPts val="400"/>
              </a:spcBef>
              <a:spcAft>
                <a:spcPts val="0"/>
              </a:spcAft>
              <a:buClr>
                <a:schemeClr val="dk1"/>
              </a:buClr>
              <a:buSzPts val="1700"/>
              <a:buFont typeface="Avenir"/>
              <a:buChar char="●"/>
            </a:pPr>
            <a:r>
              <a:rPr lang="en-US" sz="1700" b="0" i="0" u="none" strike="noStrike" cap="none">
                <a:solidFill>
                  <a:schemeClr val="dk1"/>
                </a:solidFill>
                <a:latin typeface="Avenir"/>
                <a:ea typeface="Avenir"/>
                <a:cs typeface="Avenir"/>
                <a:sym typeface="Avenir"/>
              </a:rPr>
              <a:t>Being a Title I school also means encouraging ongoing parent and family engagement and advocating for parents’ rights</a:t>
            </a:r>
            <a:endParaRPr sz="22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700"/>
              <a:buFont typeface="Arial"/>
              <a:buNone/>
            </a:pPr>
            <a:r>
              <a:rPr lang="en-US" sz="1700" b="1" i="0" u="none" strike="noStrike" cap="none">
                <a:solidFill>
                  <a:srgbClr val="000000"/>
                </a:solidFill>
                <a:latin typeface="Arial"/>
                <a:ea typeface="Arial"/>
                <a:cs typeface="Arial"/>
                <a:sym typeface="Arial"/>
              </a:rPr>
              <a:t>¿Qué significa ser una escuela Título I?</a:t>
            </a:r>
            <a:endParaRPr sz="17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600" b="0" i="0" u="none" strike="noStrike" cap="none">
                <a:solidFill>
                  <a:srgbClr val="000000"/>
                </a:solidFill>
                <a:latin typeface="Arial"/>
                <a:ea typeface="Arial"/>
                <a:cs typeface="Arial"/>
                <a:sym typeface="Arial"/>
              </a:rPr>
              <a:t>Ser una escuela de Título I significa recibir fondos federales (dólares de Título I) para complementar los programas existentes de la escuela. Estos dólares se utilizan para lo siguiente:</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600" b="0" i="0" u="none" strike="noStrike" cap="none">
                <a:solidFill>
                  <a:srgbClr val="000000"/>
                </a:solidFill>
                <a:latin typeface="Arial"/>
                <a:ea typeface="Arial"/>
                <a:cs typeface="Arial"/>
                <a:sym typeface="Arial"/>
              </a:rPr>
              <a:t>Identificar a los estudiantes que experimentan dificultades académicas y brindar asistencia oportuna para ayudarlos a cumplir con los exigentes estándares de contenido del estado.</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600" b="0" i="0" u="none" strike="noStrike" cap="none">
                <a:solidFill>
                  <a:srgbClr val="000000"/>
                </a:solidFill>
                <a:latin typeface="Arial"/>
                <a:ea typeface="Arial"/>
                <a:cs typeface="Arial"/>
                <a:sym typeface="Arial"/>
              </a:rPr>
              <a:t>Comprar personal/programas/materiales/útiles complementarios</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600" b="0" i="0" u="none" strike="noStrike" cap="none">
                <a:solidFill>
                  <a:srgbClr val="000000"/>
                </a:solidFill>
                <a:latin typeface="Arial"/>
                <a:ea typeface="Arial"/>
                <a:cs typeface="Arial"/>
                <a:sym typeface="Arial"/>
              </a:rPr>
              <a:t>Realizar reuniones/capacitaciones/actividades de participación de padres y familias</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600" b="0" i="0" u="none" strike="noStrike" cap="none">
                <a:solidFill>
                  <a:srgbClr val="000000"/>
                </a:solidFill>
                <a:latin typeface="Arial"/>
                <a:ea typeface="Arial"/>
                <a:cs typeface="Arial"/>
                <a:sym typeface="Arial"/>
              </a:rPr>
              <a:t>Reclutar/Contratar/Retener maestros altamente calificados</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600" b="0" i="0" u="none" strike="noStrike" cap="none">
                <a:solidFill>
                  <a:srgbClr val="000000"/>
                </a:solidFill>
                <a:latin typeface="Arial"/>
                <a:ea typeface="Arial"/>
                <a:cs typeface="Arial"/>
                <a:sym typeface="Arial"/>
              </a:rPr>
              <a:t>Ser una escuela de Título I también significa alentar la participación continua de los padres y las familias y defender los derechos de los padres</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0"/>
          <p:cNvSpPr txBox="1">
            <a:spLocks noGrp="1"/>
          </p:cNvSpPr>
          <p:nvPr>
            <p:ph type="sldNum" idx="12"/>
          </p:nvPr>
        </p:nvSpPr>
        <p:spPr>
          <a:xfrm>
            <a:off x="8580847" y="6325369"/>
            <a:ext cx="472800" cy="391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000000"/>
              </a:buClr>
              <a:buSzPts val="1300"/>
              <a:buFont typeface="Arial"/>
              <a:buNone/>
            </a:pPr>
            <a:fld id="{00000000-1234-1234-1234-123412341234}" type="slidenum">
              <a:rPr lang="en-US"/>
              <a:t>7</a:t>
            </a:fld>
            <a:endParaRPr/>
          </a:p>
        </p:txBody>
      </p:sp>
      <p:sp>
        <p:nvSpPr>
          <p:cNvPr id="142" name="Google Shape;142;p20"/>
          <p:cNvSpPr txBox="1"/>
          <p:nvPr/>
        </p:nvSpPr>
        <p:spPr>
          <a:xfrm>
            <a:off x="0" y="774375"/>
            <a:ext cx="8849700" cy="5214000"/>
          </a:xfrm>
          <a:prstGeom prst="rect">
            <a:avLst/>
          </a:prstGeom>
          <a:noFill/>
          <a:ln>
            <a:noFill/>
          </a:ln>
        </p:spPr>
        <p:txBody>
          <a:bodyPr spcFirstLastPara="1" wrap="square" lIns="91425" tIns="91425" rIns="91425" bIns="91425" anchor="t" anchorCtr="0">
            <a:noAutofit/>
          </a:bodyPr>
          <a:lstStyle/>
          <a:p>
            <a:pPr marL="457200" marR="0" lvl="0" indent="-406400" algn="l" rtl="0">
              <a:lnSpc>
                <a:spcPct val="100000"/>
              </a:lnSpc>
              <a:spcBef>
                <a:spcPts val="0"/>
              </a:spcBef>
              <a:spcAft>
                <a:spcPts val="0"/>
              </a:spcAft>
              <a:buClr>
                <a:schemeClr val="dk1"/>
              </a:buClr>
              <a:buSzPts val="2800"/>
              <a:buFont typeface="Avenir"/>
              <a:buChar char="●"/>
            </a:pPr>
            <a:r>
              <a:rPr lang="en-US" sz="2800" b="0" i="0" u="none" strike="noStrike" cap="none">
                <a:solidFill>
                  <a:schemeClr val="dk1"/>
                </a:solidFill>
                <a:latin typeface="Avenir"/>
                <a:ea typeface="Avenir"/>
                <a:cs typeface="Avenir"/>
                <a:sym typeface="Avenir"/>
              </a:rPr>
              <a:t>Teacher salaries</a:t>
            </a:r>
            <a:endParaRPr sz="2800" b="0" i="0" u="none" strike="noStrike" cap="none">
              <a:solidFill>
                <a:schemeClr val="dk1"/>
              </a:solidFill>
              <a:latin typeface="Avenir"/>
              <a:ea typeface="Avenir"/>
              <a:cs typeface="Avenir"/>
              <a:sym typeface="Avenir"/>
            </a:endParaRPr>
          </a:p>
          <a:p>
            <a:pPr marL="457200" marR="0" lvl="0" indent="-406400" algn="l" rtl="0">
              <a:lnSpc>
                <a:spcPct val="100000"/>
              </a:lnSpc>
              <a:spcBef>
                <a:spcPts val="0"/>
              </a:spcBef>
              <a:spcAft>
                <a:spcPts val="0"/>
              </a:spcAft>
              <a:buClr>
                <a:schemeClr val="dk1"/>
              </a:buClr>
              <a:buSzPts val="2800"/>
              <a:buFont typeface="Avenir"/>
              <a:buChar char="●"/>
            </a:pPr>
            <a:r>
              <a:rPr lang="en-US" sz="2800" b="0" i="0" u="none" strike="noStrike" cap="none">
                <a:solidFill>
                  <a:schemeClr val="dk1"/>
                </a:solidFill>
                <a:latin typeface="Avenir"/>
                <a:ea typeface="Avenir"/>
                <a:cs typeface="Avenir"/>
                <a:sym typeface="Avenir"/>
              </a:rPr>
              <a:t>Behavior Modification Technician (BMT) salary</a:t>
            </a:r>
            <a:endParaRPr sz="2800" b="0" i="0" u="none" strike="noStrike" cap="none">
              <a:solidFill>
                <a:schemeClr val="dk1"/>
              </a:solidFill>
              <a:latin typeface="Avenir"/>
              <a:ea typeface="Avenir"/>
              <a:cs typeface="Avenir"/>
              <a:sym typeface="Avenir"/>
            </a:endParaRPr>
          </a:p>
          <a:p>
            <a:pPr marL="457200" marR="0" lvl="0" indent="-406400" algn="l" rtl="0">
              <a:lnSpc>
                <a:spcPct val="100000"/>
              </a:lnSpc>
              <a:spcBef>
                <a:spcPts val="0"/>
              </a:spcBef>
              <a:spcAft>
                <a:spcPts val="0"/>
              </a:spcAft>
              <a:buClr>
                <a:schemeClr val="dk1"/>
              </a:buClr>
              <a:buSzPts val="2800"/>
              <a:buFont typeface="Avenir"/>
              <a:buChar char="●"/>
            </a:pPr>
            <a:r>
              <a:rPr lang="en-US" sz="2800" b="0" i="0" u="none" strike="noStrike" cap="none">
                <a:solidFill>
                  <a:schemeClr val="dk1"/>
                </a:solidFill>
                <a:latin typeface="Avenir"/>
                <a:ea typeface="Avenir"/>
                <a:cs typeface="Avenir"/>
                <a:sym typeface="Avenir"/>
              </a:rPr>
              <a:t>Supplies and materials for both scholars and teachers</a:t>
            </a:r>
            <a:endParaRPr sz="2800" b="0" i="0" u="none" strike="noStrike" cap="none">
              <a:solidFill>
                <a:schemeClr val="dk1"/>
              </a:solidFill>
              <a:latin typeface="Avenir"/>
              <a:ea typeface="Avenir"/>
              <a:cs typeface="Avenir"/>
              <a:sym typeface="Avenir"/>
            </a:endParaRPr>
          </a:p>
          <a:p>
            <a:pPr marL="457200" marR="0" lvl="0" indent="-406400" algn="l" rtl="0">
              <a:lnSpc>
                <a:spcPct val="100000"/>
              </a:lnSpc>
              <a:spcBef>
                <a:spcPts val="0"/>
              </a:spcBef>
              <a:spcAft>
                <a:spcPts val="0"/>
              </a:spcAft>
              <a:buClr>
                <a:schemeClr val="dk1"/>
              </a:buClr>
              <a:buSzPts val="2800"/>
              <a:buFont typeface="Avenir"/>
              <a:buChar char="●"/>
            </a:pPr>
            <a:r>
              <a:rPr lang="en-US" sz="2800" b="0" i="0" u="none" strike="noStrike" cap="none">
                <a:solidFill>
                  <a:schemeClr val="dk1"/>
                </a:solidFill>
                <a:latin typeface="Avenir"/>
                <a:ea typeface="Avenir"/>
                <a:cs typeface="Avenir"/>
                <a:sym typeface="Avenir"/>
              </a:rPr>
              <a:t>Professional Development for staff</a:t>
            </a:r>
            <a:endParaRPr sz="2800" b="0" i="0" u="none" strike="noStrike" cap="none">
              <a:solidFill>
                <a:schemeClr val="dk1"/>
              </a:solidFill>
              <a:latin typeface="Avenir"/>
              <a:ea typeface="Avenir"/>
              <a:cs typeface="Avenir"/>
              <a:sym typeface="Avenir"/>
            </a:endParaRPr>
          </a:p>
          <a:p>
            <a:pPr marL="457200" marR="0" lvl="0" indent="-406400" algn="l" rtl="0">
              <a:lnSpc>
                <a:spcPct val="100000"/>
              </a:lnSpc>
              <a:spcBef>
                <a:spcPts val="0"/>
              </a:spcBef>
              <a:spcAft>
                <a:spcPts val="0"/>
              </a:spcAft>
              <a:buClr>
                <a:schemeClr val="dk1"/>
              </a:buClr>
              <a:buSzPts val="2800"/>
              <a:buFont typeface="Avenir"/>
              <a:buChar char="●"/>
            </a:pPr>
            <a:r>
              <a:rPr lang="en-US" sz="2800" b="0" i="0" u="none" strike="noStrike" cap="none">
                <a:solidFill>
                  <a:schemeClr val="dk1"/>
                </a:solidFill>
                <a:latin typeface="Avenir"/>
                <a:ea typeface="Avenir"/>
                <a:cs typeface="Avenir"/>
                <a:sym typeface="Avenir"/>
              </a:rPr>
              <a:t>Social Emotional Learning Programming</a:t>
            </a:r>
            <a:endParaRPr sz="2800" b="0" i="0" u="none" strike="noStrike" cap="none">
              <a:solidFill>
                <a:schemeClr val="dk1"/>
              </a:solidFill>
              <a:latin typeface="Avenir"/>
              <a:ea typeface="Avenir"/>
              <a:cs typeface="Avenir"/>
              <a:sym typeface="Avenir"/>
            </a:endParaRPr>
          </a:p>
          <a:p>
            <a:pPr marL="45720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Avenir"/>
              <a:ea typeface="Avenir"/>
              <a:cs typeface="Avenir"/>
              <a:sym typeface="Avenir"/>
            </a:endParaRPr>
          </a:p>
          <a:p>
            <a:pPr marL="457200" marR="0" lvl="0" indent="0" algn="l" rtl="0">
              <a:lnSpc>
                <a:spcPct val="100000"/>
              </a:lnSpc>
              <a:spcBef>
                <a:spcPts val="0"/>
              </a:spcBef>
              <a:spcAft>
                <a:spcPts val="0"/>
              </a:spcAft>
              <a:buClr>
                <a:schemeClr val="dk1"/>
              </a:buClr>
              <a:buSzPts val="1100"/>
              <a:buFont typeface="Arial"/>
              <a:buNone/>
            </a:pPr>
            <a:r>
              <a:rPr lang="en-US" sz="2300" b="1" i="0" u="none" strike="noStrike" cap="none">
                <a:solidFill>
                  <a:schemeClr val="dk1"/>
                </a:solidFill>
                <a:latin typeface="Fredoka"/>
                <a:ea typeface="Fredoka"/>
                <a:cs typeface="Fredoka"/>
                <a:sym typeface="Fredoka"/>
              </a:rPr>
              <a:t>¿Cómo se utilizan los fondos del Título I en nuestra escuela?</a:t>
            </a:r>
            <a:endParaRPr sz="2300" b="1" i="0" u="none" strike="noStrike" cap="none">
              <a:solidFill>
                <a:schemeClr val="dk1"/>
              </a:solidFill>
              <a:latin typeface="Fredoka"/>
              <a:ea typeface="Fredoka"/>
              <a:cs typeface="Fredoka"/>
              <a:sym typeface="Fredoka"/>
            </a:endParaRPr>
          </a:p>
          <a:p>
            <a:pPr marL="457200" marR="0" lvl="0" indent="-374650" algn="l" rtl="0">
              <a:lnSpc>
                <a:spcPct val="100000"/>
              </a:lnSpc>
              <a:spcBef>
                <a:spcPts val="0"/>
              </a:spcBef>
              <a:spcAft>
                <a:spcPts val="0"/>
              </a:spcAft>
              <a:buClr>
                <a:schemeClr val="dk1"/>
              </a:buClr>
              <a:buSzPts val="2300"/>
              <a:buFont typeface="Avenir"/>
              <a:buChar char="●"/>
            </a:pPr>
            <a:r>
              <a:rPr lang="en-US" sz="2300" b="0" i="0" u="none" strike="noStrike" cap="none">
                <a:solidFill>
                  <a:schemeClr val="dk1"/>
                </a:solidFill>
                <a:latin typeface="Avenir"/>
                <a:ea typeface="Avenir"/>
                <a:cs typeface="Avenir"/>
                <a:sym typeface="Avenir"/>
              </a:rPr>
              <a:t>Salarios de los maestros</a:t>
            </a:r>
            <a:endParaRPr sz="2300" b="0" i="0" u="none" strike="noStrike" cap="none">
              <a:solidFill>
                <a:schemeClr val="dk1"/>
              </a:solidFill>
              <a:latin typeface="Avenir"/>
              <a:ea typeface="Avenir"/>
              <a:cs typeface="Avenir"/>
              <a:sym typeface="Avenir"/>
            </a:endParaRPr>
          </a:p>
          <a:p>
            <a:pPr marL="457200" marR="0" lvl="0" indent="-374650" algn="l" rtl="0">
              <a:lnSpc>
                <a:spcPct val="100000"/>
              </a:lnSpc>
              <a:spcBef>
                <a:spcPts val="0"/>
              </a:spcBef>
              <a:spcAft>
                <a:spcPts val="0"/>
              </a:spcAft>
              <a:buClr>
                <a:schemeClr val="dk1"/>
              </a:buClr>
              <a:buSzPts val="2300"/>
              <a:buFont typeface="Avenir"/>
              <a:buChar char="●"/>
            </a:pPr>
            <a:r>
              <a:rPr lang="en-US" sz="2300" b="0" i="0" u="none" strike="noStrike" cap="none">
                <a:solidFill>
                  <a:schemeClr val="dk1"/>
                </a:solidFill>
                <a:latin typeface="Avenir"/>
                <a:ea typeface="Avenir"/>
                <a:cs typeface="Avenir"/>
                <a:sym typeface="Avenir"/>
              </a:rPr>
              <a:t>Salario del técnico en modificación de conducta (BMT)</a:t>
            </a:r>
            <a:endParaRPr sz="2300" b="0" i="0" u="none" strike="noStrike" cap="none">
              <a:solidFill>
                <a:schemeClr val="dk1"/>
              </a:solidFill>
              <a:latin typeface="Avenir"/>
              <a:ea typeface="Avenir"/>
              <a:cs typeface="Avenir"/>
              <a:sym typeface="Avenir"/>
            </a:endParaRPr>
          </a:p>
          <a:p>
            <a:pPr marL="457200" marR="0" lvl="0" indent="-374650" algn="l" rtl="0">
              <a:lnSpc>
                <a:spcPct val="100000"/>
              </a:lnSpc>
              <a:spcBef>
                <a:spcPts val="0"/>
              </a:spcBef>
              <a:spcAft>
                <a:spcPts val="0"/>
              </a:spcAft>
              <a:buClr>
                <a:schemeClr val="dk1"/>
              </a:buClr>
              <a:buSzPts val="2300"/>
              <a:buFont typeface="Avenir"/>
              <a:buChar char="●"/>
            </a:pPr>
            <a:r>
              <a:rPr lang="en-US" sz="2300" b="0" i="0" u="none" strike="noStrike" cap="none">
                <a:solidFill>
                  <a:schemeClr val="dk1"/>
                </a:solidFill>
                <a:latin typeface="Avenir"/>
                <a:ea typeface="Avenir"/>
                <a:cs typeface="Avenir"/>
                <a:sym typeface="Avenir"/>
              </a:rPr>
              <a:t>Materiales y suministros para los estudiantes y los maestros</a:t>
            </a:r>
            <a:endParaRPr sz="2300" b="0" i="0" u="none" strike="noStrike" cap="none">
              <a:solidFill>
                <a:schemeClr val="dk1"/>
              </a:solidFill>
              <a:latin typeface="Avenir"/>
              <a:ea typeface="Avenir"/>
              <a:cs typeface="Avenir"/>
              <a:sym typeface="Avenir"/>
            </a:endParaRPr>
          </a:p>
          <a:p>
            <a:pPr marL="457200" marR="0" lvl="0" indent="-374650" algn="l" rtl="0">
              <a:lnSpc>
                <a:spcPct val="100000"/>
              </a:lnSpc>
              <a:spcBef>
                <a:spcPts val="0"/>
              </a:spcBef>
              <a:spcAft>
                <a:spcPts val="0"/>
              </a:spcAft>
              <a:buClr>
                <a:schemeClr val="dk1"/>
              </a:buClr>
              <a:buSzPts val="2300"/>
              <a:buFont typeface="Avenir"/>
              <a:buChar char="●"/>
            </a:pPr>
            <a:r>
              <a:rPr lang="en-US" sz="2300" b="0" i="0" u="none" strike="noStrike" cap="none">
                <a:solidFill>
                  <a:schemeClr val="dk1"/>
                </a:solidFill>
                <a:latin typeface="Avenir"/>
                <a:ea typeface="Avenir"/>
                <a:cs typeface="Avenir"/>
                <a:sym typeface="Avenir"/>
              </a:rPr>
              <a:t>Desarrollo profesional para el personal</a:t>
            </a:r>
            <a:endParaRPr sz="2300" b="0" i="0" u="none" strike="noStrike" cap="none">
              <a:solidFill>
                <a:schemeClr val="dk1"/>
              </a:solidFill>
              <a:latin typeface="Avenir"/>
              <a:ea typeface="Avenir"/>
              <a:cs typeface="Avenir"/>
              <a:sym typeface="Avenir"/>
            </a:endParaRPr>
          </a:p>
          <a:p>
            <a:pPr marL="457200" marR="0" lvl="0" indent="-374650" algn="l" rtl="0">
              <a:lnSpc>
                <a:spcPct val="100000"/>
              </a:lnSpc>
              <a:spcBef>
                <a:spcPts val="0"/>
              </a:spcBef>
              <a:spcAft>
                <a:spcPts val="0"/>
              </a:spcAft>
              <a:buClr>
                <a:schemeClr val="dk1"/>
              </a:buClr>
              <a:buSzPts val="2300"/>
              <a:buFont typeface="Avenir"/>
              <a:buChar char="●"/>
            </a:pPr>
            <a:r>
              <a:rPr lang="en-US" sz="2300" b="0" i="0" u="none" strike="noStrike" cap="none">
                <a:solidFill>
                  <a:schemeClr val="dk1"/>
                </a:solidFill>
                <a:latin typeface="Avenir"/>
                <a:ea typeface="Avenir"/>
                <a:cs typeface="Avenir"/>
                <a:sym typeface="Avenir"/>
              </a:rPr>
              <a:t>Programa de aprendizaje socioemocional</a:t>
            </a:r>
            <a:endParaRPr sz="2300" b="0" i="0" u="none" strike="noStrike" cap="none">
              <a:solidFill>
                <a:schemeClr val="dk1"/>
              </a:solidFill>
              <a:latin typeface="Avenir"/>
              <a:ea typeface="Avenir"/>
              <a:cs typeface="Avenir"/>
              <a:sym typeface="Avenir"/>
            </a:endParaRPr>
          </a:p>
          <a:p>
            <a:pPr marL="457200" marR="0" lvl="0" indent="0" algn="l" rtl="0">
              <a:lnSpc>
                <a:spcPct val="100000"/>
              </a:lnSpc>
              <a:spcBef>
                <a:spcPts val="0"/>
              </a:spcBef>
              <a:spcAft>
                <a:spcPts val="0"/>
              </a:spcAft>
              <a:buClr>
                <a:srgbClr val="000000"/>
              </a:buClr>
              <a:buSzPts val="2100"/>
              <a:buFont typeface="Arial"/>
              <a:buNone/>
            </a:pPr>
            <a:endParaRPr sz="2100" b="0" i="0" u="none" strike="noStrike" cap="none">
              <a:solidFill>
                <a:schemeClr val="dk1"/>
              </a:solidFill>
              <a:latin typeface="Avenir"/>
              <a:ea typeface="Avenir"/>
              <a:cs typeface="Avenir"/>
              <a:sym typeface="Avenir"/>
            </a:endParaRPr>
          </a:p>
          <a:p>
            <a:pPr marL="342900" marR="0" lvl="0" indent="0" algn="l" rtl="0">
              <a:lnSpc>
                <a:spcPct val="100000"/>
              </a:lnSpc>
              <a:spcBef>
                <a:spcPts val="0"/>
              </a:spcBef>
              <a:spcAft>
                <a:spcPts val="0"/>
              </a:spcAft>
              <a:buClr>
                <a:schemeClr val="dk1"/>
              </a:buClr>
              <a:buSzPts val="1100"/>
              <a:buFont typeface="Arial"/>
              <a:buNone/>
            </a:pPr>
            <a:endParaRPr sz="2100" b="0" i="1" u="none" strike="noStrike" cap="none">
              <a:solidFill>
                <a:srgbClr val="FF0000"/>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2100"/>
              <a:buFont typeface="Arial"/>
              <a:buNone/>
            </a:pPr>
            <a:endParaRPr sz="2100" b="0" i="1" u="none" strike="noStrike" cap="none">
              <a:solidFill>
                <a:srgbClr val="FF0000"/>
              </a:solidFill>
              <a:latin typeface="Avenir"/>
              <a:ea typeface="Avenir"/>
              <a:cs typeface="Avenir"/>
              <a:sym typeface="Avenir"/>
            </a:endParaRPr>
          </a:p>
          <a:p>
            <a:pPr marL="0" marR="0" lvl="0" indent="0" algn="l" rtl="0">
              <a:lnSpc>
                <a:spcPct val="100000"/>
              </a:lnSpc>
              <a:spcBef>
                <a:spcPts val="0"/>
              </a:spcBef>
              <a:spcAft>
                <a:spcPts val="0"/>
              </a:spcAft>
              <a:buClr>
                <a:schemeClr val="dk1"/>
              </a:buClr>
              <a:buSzPts val="1100"/>
              <a:buFont typeface="Arial"/>
              <a:buNone/>
            </a:pPr>
            <a:endParaRPr sz="2100" b="0" i="0" u="none" strike="noStrike" cap="none">
              <a:solidFill>
                <a:srgbClr val="FF0000"/>
              </a:solidFill>
              <a:latin typeface="Arial"/>
              <a:ea typeface="Arial"/>
              <a:cs typeface="Arial"/>
              <a:sym typeface="Arial"/>
            </a:endParaRPr>
          </a:p>
          <a:p>
            <a:pPr marL="342900" marR="0" lvl="0" indent="-342900" algn="l" rtl="0">
              <a:lnSpc>
                <a:spcPct val="100000"/>
              </a:lnSpc>
              <a:spcBef>
                <a:spcPts val="440"/>
              </a:spcBef>
              <a:spcAft>
                <a:spcPts val="0"/>
              </a:spcAft>
              <a:buClr>
                <a:srgbClr val="000000"/>
              </a:buClr>
              <a:buSzPts val="2300"/>
              <a:buFont typeface="Arial"/>
              <a:buNone/>
            </a:pPr>
            <a:endParaRPr sz="23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143" name="Google Shape;143;p20"/>
          <p:cNvSpPr txBox="1"/>
          <p:nvPr/>
        </p:nvSpPr>
        <p:spPr>
          <a:xfrm>
            <a:off x="482600" y="97800"/>
            <a:ext cx="8467200" cy="877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n-US" sz="3300" b="1" i="0" u="none" strike="noStrike" cap="none">
                <a:solidFill>
                  <a:schemeClr val="dk1"/>
                </a:solidFill>
                <a:latin typeface="Calibri"/>
                <a:ea typeface="Calibri"/>
                <a:cs typeface="Calibri"/>
                <a:sym typeface="Calibri"/>
              </a:rPr>
              <a:t>How are Title I funds used in our school?</a:t>
            </a:r>
            <a:br>
              <a:rPr lang="en-US" sz="3400" b="0" i="0" u="none" strike="noStrike" cap="none">
                <a:solidFill>
                  <a:schemeClr val="dk1"/>
                </a:solidFill>
                <a:latin typeface="Calibri"/>
                <a:ea typeface="Calibri"/>
                <a:cs typeface="Calibri"/>
                <a:sym typeface="Calibri"/>
              </a:rPr>
            </a:br>
            <a:endParaRPr sz="1200" b="0" i="0" u="none" strike="noStrike" cap="none">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1"/>
          <p:cNvSpPr txBox="1">
            <a:spLocks noGrp="1"/>
          </p:cNvSpPr>
          <p:nvPr>
            <p:ph type="sldNum" idx="12"/>
          </p:nvPr>
        </p:nvSpPr>
        <p:spPr>
          <a:xfrm>
            <a:off x="8580847" y="6325369"/>
            <a:ext cx="472800" cy="391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000000"/>
              </a:buClr>
              <a:buSzPts val="1300"/>
              <a:buFont typeface="Arial"/>
              <a:buNone/>
            </a:pPr>
            <a:fld id="{00000000-1234-1234-1234-123412341234}" type="slidenum">
              <a:rPr lang="en-US"/>
              <a:t>8</a:t>
            </a:fld>
            <a:endParaRPr/>
          </a:p>
        </p:txBody>
      </p:sp>
      <p:sp>
        <p:nvSpPr>
          <p:cNvPr id="149" name="Google Shape;149;p21"/>
          <p:cNvSpPr txBox="1"/>
          <p:nvPr/>
        </p:nvSpPr>
        <p:spPr>
          <a:xfrm>
            <a:off x="389025" y="569400"/>
            <a:ext cx="8583000" cy="5406000"/>
          </a:xfrm>
          <a:prstGeom prst="rect">
            <a:avLst/>
          </a:prstGeom>
          <a:noFill/>
          <a:ln>
            <a:noFill/>
          </a:ln>
        </p:spPr>
        <p:txBody>
          <a:bodyPr spcFirstLastPara="1" wrap="square" lIns="91425" tIns="91425" rIns="91425" bIns="91425" anchor="t" anchorCtr="0">
            <a:noAutofit/>
          </a:bodyPr>
          <a:lstStyle/>
          <a:p>
            <a:pPr marL="342900" marR="0" lvl="0" indent="-330200" algn="l" rtl="0">
              <a:lnSpc>
                <a:spcPct val="100000"/>
              </a:lnSpc>
              <a:spcBef>
                <a:spcPts val="0"/>
              </a:spcBef>
              <a:spcAft>
                <a:spcPts val="0"/>
              </a:spcAft>
              <a:buClr>
                <a:schemeClr val="dk1"/>
              </a:buClr>
              <a:buSzPts val="1800"/>
              <a:buFont typeface="Avenir"/>
              <a:buChar char="•"/>
            </a:pPr>
            <a:r>
              <a:rPr lang="en-US" sz="1800" b="0" i="0" u="none" strike="noStrike" cap="none">
                <a:solidFill>
                  <a:schemeClr val="dk1"/>
                </a:solidFill>
                <a:latin typeface="Avenir"/>
                <a:ea typeface="Avenir"/>
                <a:cs typeface="Avenir"/>
                <a:sym typeface="Avenir"/>
              </a:rPr>
              <a:t>Any Local Education Agency (LEA) or school district with a Title I Allocation exceeding $500,000 is required by law to set aside 1% of the Title I allocation for parent and family engagement. </a:t>
            </a:r>
            <a:endParaRPr sz="1800" b="0" i="0" u="none" strike="noStrike" cap="none">
              <a:solidFill>
                <a:schemeClr val="dk1"/>
              </a:solidFill>
              <a:latin typeface="Avenir"/>
              <a:ea typeface="Avenir"/>
              <a:cs typeface="Avenir"/>
              <a:sym typeface="Avenir"/>
            </a:endParaRPr>
          </a:p>
          <a:p>
            <a:pPr marL="342900" marR="0" lvl="0" indent="-342900" algn="l" rtl="0">
              <a:lnSpc>
                <a:spcPct val="100000"/>
              </a:lnSpc>
              <a:spcBef>
                <a:spcPts val="100"/>
              </a:spcBef>
              <a:spcAft>
                <a:spcPts val="0"/>
              </a:spcAft>
              <a:buClr>
                <a:schemeClr val="dk1"/>
              </a:buClr>
              <a:buSzPts val="300"/>
              <a:buFont typeface="Arial"/>
              <a:buNone/>
            </a:pPr>
            <a:endParaRPr sz="300" b="0" i="0" u="none" strike="noStrike" cap="none">
              <a:solidFill>
                <a:schemeClr val="dk1"/>
              </a:solidFill>
              <a:latin typeface="Avenir"/>
              <a:ea typeface="Avenir"/>
              <a:cs typeface="Avenir"/>
              <a:sym typeface="Avenir"/>
            </a:endParaRPr>
          </a:p>
          <a:p>
            <a:pPr marL="342900" marR="0" lvl="0" indent="-330200" algn="l" rtl="0">
              <a:lnSpc>
                <a:spcPct val="100000"/>
              </a:lnSpc>
              <a:spcBef>
                <a:spcPts val="400"/>
              </a:spcBef>
              <a:spcAft>
                <a:spcPts val="0"/>
              </a:spcAft>
              <a:buClr>
                <a:schemeClr val="dk1"/>
              </a:buClr>
              <a:buSzPts val="1800"/>
              <a:buFont typeface="Avenir"/>
              <a:buChar char="•"/>
            </a:pPr>
            <a:r>
              <a:rPr lang="en-US" sz="1800" b="0" i="0" u="none" strike="noStrike" cap="none">
                <a:solidFill>
                  <a:schemeClr val="dk1"/>
                </a:solidFill>
                <a:latin typeface="Avenir"/>
                <a:ea typeface="Avenir"/>
                <a:cs typeface="Avenir"/>
                <a:sym typeface="Avenir"/>
              </a:rPr>
              <a:t>Of that 1%, 10% may be reserved at the LEA/district level for system-wide initiatives related to parent and family engagement.  The remaining 90% must be allocated to all Title I schools in the district. Title I parents have the right to provide input into decisions regarding how this money is spent.  This process is completed through the School Improvement Team (SIT) </a:t>
            </a:r>
            <a:endParaRPr sz="2800" b="0" i="0" u="none" strike="noStrike" cap="none">
              <a:solidFill>
                <a:schemeClr val="dk1"/>
              </a:solidFill>
              <a:latin typeface="Avenir"/>
              <a:ea typeface="Avenir"/>
              <a:cs typeface="Avenir"/>
              <a:sym typeface="Avenir"/>
            </a:endParaRPr>
          </a:p>
          <a:p>
            <a:pPr marL="342900" marR="0" lvl="0" indent="-342900" algn="ctr" rtl="0">
              <a:lnSpc>
                <a:spcPct val="100000"/>
              </a:lnSpc>
              <a:spcBef>
                <a:spcPts val="440"/>
              </a:spcBef>
              <a:spcAft>
                <a:spcPts val="0"/>
              </a:spcAft>
              <a:buClr>
                <a:srgbClr val="000000"/>
              </a:buClr>
              <a:buSzPts val="1700"/>
              <a:buFont typeface="Arial"/>
              <a:buNone/>
            </a:pPr>
            <a:r>
              <a:rPr lang="en-US" sz="1700" b="1" i="0" u="none" strike="noStrike" cap="none">
                <a:solidFill>
                  <a:schemeClr val="dk1"/>
                </a:solidFill>
                <a:latin typeface="Fredoka"/>
                <a:ea typeface="Fredoka"/>
                <a:cs typeface="Fredoka"/>
                <a:sym typeface="Fredoka"/>
              </a:rPr>
              <a:t>¿Qué es el 1 % reservado y cómo participan los padres?</a:t>
            </a:r>
            <a:endParaRPr sz="1700" b="1" i="0" u="none" strike="noStrike" cap="none">
              <a:solidFill>
                <a:schemeClr val="dk1"/>
              </a:solidFill>
              <a:latin typeface="Fredoka"/>
              <a:ea typeface="Fredoka"/>
              <a:cs typeface="Fredoka"/>
              <a:sym typeface="Fredoka"/>
            </a:endParaRPr>
          </a:p>
          <a:p>
            <a:pPr marL="342900" marR="0" lvl="0" indent="-342900" algn="l" rtl="0">
              <a:lnSpc>
                <a:spcPct val="100000"/>
              </a:lnSpc>
              <a:spcBef>
                <a:spcPts val="440"/>
              </a:spcBef>
              <a:spcAft>
                <a:spcPts val="0"/>
              </a:spcAft>
              <a:buClr>
                <a:srgbClr val="000000"/>
              </a:buClr>
              <a:buSzPts val="1700"/>
              <a:buFont typeface="Arial"/>
              <a:buNone/>
            </a:pPr>
            <a:r>
              <a:rPr lang="en-US" sz="1700" b="0" i="0" u="none" strike="noStrike" cap="none">
                <a:solidFill>
                  <a:schemeClr val="dk1"/>
                </a:solidFill>
                <a:latin typeface="Avenir"/>
                <a:ea typeface="Avenir"/>
                <a:cs typeface="Avenir"/>
                <a:sym typeface="Avenir"/>
              </a:rPr>
              <a:t>Toda agencia educativa local (LEA) o distrito escolar con una asignación del Título I que supere los $500,000 debe reservar por ley el 1 % de la asignación del Título I para la participación de los padres y las familias.</a:t>
            </a:r>
            <a:endParaRPr sz="1700" b="0" i="0" u="none" strike="noStrike" cap="none">
              <a:solidFill>
                <a:schemeClr val="dk1"/>
              </a:solidFill>
              <a:latin typeface="Avenir"/>
              <a:ea typeface="Avenir"/>
              <a:cs typeface="Avenir"/>
              <a:sym typeface="Avenir"/>
            </a:endParaRPr>
          </a:p>
          <a:p>
            <a:pPr marL="342900" marR="0" lvl="0" indent="-342900" algn="l" rtl="0">
              <a:lnSpc>
                <a:spcPct val="100000"/>
              </a:lnSpc>
              <a:spcBef>
                <a:spcPts val="440"/>
              </a:spcBef>
              <a:spcAft>
                <a:spcPts val="0"/>
              </a:spcAft>
              <a:buClr>
                <a:srgbClr val="000000"/>
              </a:buClr>
              <a:buSzPts val="1700"/>
              <a:buFont typeface="Arial"/>
              <a:buNone/>
            </a:pPr>
            <a:r>
              <a:rPr lang="en-US" sz="1700" b="0" i="0" u="none" strike="noStrike" cap="none">
                <a:solidFill>
                  <a:schemeClr val="dk1"/>
                </a:solidFill>
                <a:latin typeface="Avenir"/>
                <a:ea typeface="Avenir"/>
                <a:cs typeface="Avenir"/>
                <a:sym typeface="Avenir"/>
              </a:rPr>
              <a:t>De ese 1 %, el 10 % puede reservarse a nivel de LEA/distrito para iniciativas de todo el sistema relacionadas con la participación de los padres y las familias. El 90 % restante debe asignarse a todas las escuelas del Título I del distrito. </a:t>
            </a:r>
            <a:endParaRPr sz="1700" b="0" i="0" u="none" strike="noStrike" cap="none">
              <a:solidFill>
                <a:schemeClr val="dk1"/>
              </a:solidFill>
              <a:latin typeface="Avenir"/>
              <a:ea typeface="Avenir"/>
              <a:cs typeface="Avenir"/>
              <a:sym typeface="Avenir"/>
            </a:endParaRPr>
          </a:p>
          <a:p>
            <a:pPr marL="342900" marR="0" lvl="0" indent="-342900" algn="l" rtl="0">
              <a:lnSpc>
                <a:spcPct val="100000"/>
              </a:lnSpc>
              <a:spcBef>
                <a:spcPts val="440"/>
              </a:spcBef>
              <a:spcAft>
                <a:spcPts val="0"/>
              </a:spcAft>
              <a:buClr>
                <a:srgbClr val="000000"/>
              </a:buClr>
              <a:buSzPts val="1700"/>
              <a:buFont typeface="Arial"/>
              <a:buNone/>
            </a:pPr>
            <a:r>
              <a:rPr lang="en-US" sz="1700" b="0" i="0" u="none" strike="noStrike" cap="none">
                <a:solidFill>
                  <a:schemeClr val="dk1"/>
                </a:solidFill>
                <a:latin typeface="Avenir"/>
                <a:ea typeface="Avenir"/>
                <a:cs typeface="Avenir"/>
                <a:sym typeface="Avenir"/>
              </a:rPr>
              <a:t>Los padres del Título I tienen derecho a brindar aportes en las decisiones sobre cómo se gasta este dinero. Este proceso se completa a través del Equipo de Mejora Escolar (SIT)</a:t>
            </a:r>
            <a:endParaRPr sz="1700" b="0" i="0" u="none" strike="noStrike" cap="none">
              <a:solidFill>
                <a:schemeClr val="dk1"/>
              </a:solidFill>
              <a:latin typeface="Avenir"/>
              <a:ea typeface="Avenir"/>
              <a:cs typeface="Avenir"/>
              <a:sym typeface="Avenir"/>
            </a:endParaRPr>
          </a:p>
          <a:p>
            <a:pPr marL="342900" marR="0" lvl="0" indent="-342900" algn="l" rtl="0">
              <a:lnSpc>
                <a:spcPct val="100000"/>
              </a:lnSpc>
              <a:spcBef>
                <a:spcPts val="440"/>
              </a:spcBef>
              <a:spcAft>
                <a:spcPts val="0"/>
              </a:spcAft>
              <a:buClr>
                <a:schemeClr val="dk1"/>
              </a:buClr>
              <a:buSzPts val="2200"/>
              <a:buFont typeface="Arial"/>
              <a:buNone/>
            </a:pPr>
            <a:endParaRPr sz="2200" b="0" i="0" u="none" strike="noStrike" cap="none">
              <a:solidFill>
                <a:schemeClr val="dk1"/>
              </a:solidFill>
              <a:latin typeface="Avenir"/>
              <a:ea typeface="Avenir"/>
              <a:cs typeface="Avenir"/>
              <a:sym typeface="Avenir"/>
            </a:endParaRPr>
          </a:p>
          <a:p>
            <a:pPr marL="0" marR="0" lvl="0" indent="0" algn="ctr" rtl="0">
              <a:lnSpc>
                <a:spcPct val="100000"/>
              </a:lnSpc>
              <a:spcBef>
                <a:spcPts val="0"/>
              </a:spcBef>
              <a:spcAft>
                <a:spcPts val="0"/>
              </a:spcAft>
              <a:buClr>
                <a:schemeClr val="dk1"/>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sz="2300" b="0" i="0" u="none" strike="noStrike" cap="none">
              <a:solidFill>
                <a:srgbClr val="0C0C0C"/>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21"/>
          <p:cNvSpPr txBox="1"/>
          <p:nvPr/>
        </p:nvSpPr>
        <p:spPr>
          <a:xfrm>
            <a:off x="0" y="0"/>
            <a:ext cx="8972100" cy="569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chemeClr val="dk1"/>
                </a:solidFill>
                <a:latin typeface="Arial"/>
                <a:ea typeface="Arial"/>
                <a:cs typeface="Arial"/>
                <a:sym typeface="Arial"/>
              </a:rPr>
              <a:t>What is the 1% set-aside and how are parents involved?</a:t>
            </a:r>
            <a:endParaRPr sz="2500" b="1" i="0" u="none" strike="noStrike" cap="non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2"/>
          <p:cNvSpPr txBox="1">
            <a:spLocks noGrp="1"/>
          </p:cNvSpPr>
          <p:nvPr>
            <p:ph type="title"/>
          </p:nvPr>
        </p:nvSpPr>
        <p:spPr>
          <a:xfrm>
            <a:off x="319875" y="0"/>
            <a:ext cx="8824200" cy="8073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200"/>
              <a:buFont typeface="Arial"/>
              <a:buNone/>
            </a:pPr>
            <a:r>
              <a:rPr lang="en-US" sz="2700">
                <a:solidFill>
                  <a:schemeClr val="dk1"/>
                </a:solidFill>
                <a:latin typeface="Calibri"/>
                <a:ea typeface="Calibri"/>
                <a:cs typeface="Calibri"/>
                <a:sym typeface="Calibri"/>
              </a:rPr>
              <a:t>Parent and Family Engagement Allocation</a:t>
            </a:r>
            <a:endParaRPr sz="2700">
              <a:solidFill>
                <a:srgbClr val="00AFD7"/>
              </a:solidFill>
              <a:latin typeface="Calibri"/>
              <a:ea typeface="Calibri"/>
              <a:cs typeface="Calibri"/>
              <a:sym typeface="Calibri"/>
            </a:endParaRPr>
          </a:p>
        </p:txBody>
      </p:sp>
      <p:sp>
        <p:nvSpPr>
          <p:cNvPr id="156" name="Google Shape;156;p22"/>
          <p:cNvSpPr txBox="1">
            <a:spLocks noGrp="1"/>
          </p:cNvSpPr>
          <p:nvPr>
            <p:ph type="sldNum" idx="12"/>
          </p:nvPr>
        </p:nvSpPr>
        <p:spPr>
          <a:xfrm>
            <a:off x="8580847" y="6325369"/>
            <a:ext cx="472800" cy="391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000000"/>
              </a:buClr>
              <a:buSzPts val="1300"/>
              <a:buFont typeface="Arial"/>
              <a:buNone/>
            </a:pPr>
            <a:fld id="{00000000-1234-1234-1234-123412341234}" type="slidenum">
              <a:rPr lang="en-US"/>
              <a:t>9</a:t>
            </a:fld>
            <a:endParaRPr/>
          </a:p>
        </p:txBody>
      </p:sp>
      <p:sp>
        <p:nvSpPr>
          <p:cNvPr id="157" name="Google Shape;157;p22"/>
          <p:cNvSpPr txBox="1"/>
          <p:nvPr/>
        </p:nvSpPr>
        <p:spPr>
          <a:xfrm>
            <a:off x="319875" y="549250"/>
            <a:ext cx="8671800" cy="5482200"/>
          </a:xfrm>
          <a:prstGeom prst="rect">
            <a:avLst/>
          </a:prstGeom>
          <a:noFill/>
          <a:ln>
            <a:noFill/>
          </a:ln>
        </p:spPr>
        <p:txBody>
          <a:bodyPr spcFirstLastPara="1" wrap="square" lIns="91425" tIns="91425" rIns="91425" bIns="91425" anchor="t" anchorCtr="0">
            <a:noAutofit/>
          </a:bodyPr>
          <a:lstStyle/>
          <a:p>
            <a:pPr marL="457200" marR="0" lvl="0" indent="-355600" algn="l" rtl="0">
              <a:lnSpc>
                <a:spcPct val="100000"/>
              </a:lnSpc>
              <a:spcBef>
                <a:spcPts val="0"/>
              </a:spcBef>
              <a:spcAft>
                <a:spcPts val="0"/>
              </a:spcAft>
              <a:buClr>
                <a:schemeClr val="dk1"/>
              </a:buClr>
              <a:buSzPts val="2000"/>
              <a:buFont typeface="Avenir"/>
              <a:buChar char="●"/>
            </a:pPr>
            <a:r>
              <a:rPr lang="en-US" sz="2000" b="1" i="0" u="none" strike="noStrike" cap="none">
                <a:solidFill>
                  <a:schemeClr val="dk1"/>
                </a:solidFill>
                <a:latin typeface="Avenir"/>
                <a:ea typeface="Avenir"/>
                <a:cs typeface="Avenir"/>
                <a:sym typeface="Avenir"/>
              </a:rPr>
              <a:t>Parent Newsletter via Smores</a:t>
            </a:r>
            <a:endParaRPr sz="2000" b="1" i="0" u="none" strike="noStrike" cap="none">
              <a:solidFill>
                <a:schemeClr val="dk1"/>
              </a:solidFill>
              <a:latin typeface="Avenir"/>
              <a:ea typeface="Avenir"/>
              <a:cs typeface="Avenir"/>
              <a:sym typeface="Avenir"/>
            </a:endParaRPr>
          </a:p>
          <a:p>
            <a:pPr marL="457200" marR="0" lvl="0" indent="-355600" algn="l" rtl="0">
              <a:lnSpc>
                <a:spcPct val="100000"/>
              </a:lnSpc>
              <a:spcBef>
                <a:spcPts val="0"/>
              </a:spcBef>
              <a:spcAft>
                <a:spcPts val="0"/>
              </a:spcAft>
              <a:buClr>
                <a:schemeClr val="dk1"/>
              </a:buClr>
              <a:buSzPts val="2000"/>
              <a:buFont typeface="Avenir"/>
              <a:buChar char="●"/>
            </a:pPr>
            <a:r>
              <a:rPr lang="en-US" sz="2000" b="1" i="0" u="none" strike="noStrike" cap="none">
                <a:solidFill>
                  <a:schemeClr val="dk1"/>
                </a:solidFill>
                <a:latin typeface="Avenir"/>
                <a:ea typeface="Avenir"/>
                <a:cs typeface="Avenir"/>
                <a:sym typeface="Avenir"/>
              </a:rPr>
              <a:t>Creation of Parent Room for registration, enrollment, and completion of school and district related forms</a:t>
            </a:r>
            <a:endParaRPr sz="2000" b="1" i="0" u="none" strike="noStrike" cap="none">
              <a:solidFill>
                <a:schemeClr val="dk1"/>
              </a:solidFill>
              <a:latin typeface="Avenir"/>
              <a:ea typeface="Avenir"/>
              <a:cs typeface="Avenir"/>
              <a:sym typeface="Avenir"/>
            </a:endParaRPr>
          </a:p>
          <a:p>
            <a:pPr marL="457200" marR="0" lvl="0" indent="-355600" algn="l" rtl="0">
              <a:lnSpc>
                <a:spcPct val="100000"/>
              </a:lnSpc>
              <a:spcBef>
                <a:spcPts val="0"/>
              </a:spcBef>
              <a:spcAft>
                <a:spcPts val="0"/>
              </a:spcAft>
              <a:buClr>
                <a:schemeClr val="dk1"/>
              </a:buClr>
              <a:buSzPts val="2000"/>
              <a:buFont typeface="Avenir"/>
              <a:buChar char="●"/>
            </a:pPr>
            <a:r>
              <a:rPr lang="en-US" sz="2000" b="1" i="0" u="none" strike="noStrike" cap="none">
                <a:solidFill>
                  <a:schemeClr val="dk1"/>
                </a:solidFill>
                <a:latin typeface="Avenir"/>
                <a:ea typeface="Avenir"/>
                <a:cs typeface="Avenir"/>
                <a:sym typeface="Avenir"/>
              </a:rPr>
              <a:t>Nutrition &amp; Health</a:t>
            </a:r>
            <a:endParaRPr sz="2000" b="1" i="0" u="none" strike="noStrike" cap="none">
              <a:solidFill>
                <a:schemeClr val="dk1"/>
              </a:solidFill>
              <a:latin typeface="Avenir"/>
              <a:ea typeface="Avenir"/>
              <a:cs typeface="Avenir"/>
              <a:sym typeface="Avenir"/>
            </a:endParaRPr>
          </a:p>
          <a:p>
            <a:pPr marL="457200" marR="0" lvl="0" indent="-355600" algn="l" rtl="0">
              <a:lnSpc>
                <a:spcPct val="100000"/>
              </a:lnSpc>
              <a:spcBef>
                <a:spcPts val="0"/>
              </a:spcBef>
              <a:spcAft>
                <a:spcPts val="0"/>
              </a:spcAft>
              <a:buClr>
                <a:schemeClr val="dk1"/>
              </a:buClr>
              <a:buSzPts val="2000"/>
              <a:buFont typeface="Avenir"/>
              <a:buChar char="●"/>
            </a:pPr>
            <a:r>
              <a:rPr lang="en-US" sz="2000" b="1" i="0" u="none" strike="noStrike" cap="none">
                <a:solidFill>
                  <a:schemeClr val="dk1"/>
                </a:solidFill>
                <a:latin typeface="Avenir"/>
                <a:ea typeface="Avenir"/>
                <a:cs typeface="Avenir"/>
                <a:sym typeface="Avenir"/>
              </a:rPr>
              <a:t>Creation of Parent University which will kick off in November of 2024</a:t>
            </a:r>
            <a:endParaRPr sz="2000" b="1" i="0" u="none" strike="noStrike" cap="none">
              <a:solidFill>
                <a:schemeClr val="dk1"/>
              </a:solidFill>
              <a:latin typeface="Avenir"/>
              <a:ea typeface="Avenir"/>
              <a:cs typeface="Avenir"/>
              <a:sym typeface="Avenir"/>
            </a:endParaRPr>
          </a:p>
          <a:p>
            <a:pPr marL="457200" marR="0" lvl="0" indent="-355600" algn="l" rtl="0">
              <a:lnSpc>
                <a:spcPct val="100000"/>
              </a:lnSpc>
              <a:spcBef>
                <a:spcPts val="0"/>
              </a:spcBef>
              <a:spcAft>
                <a:spcPts val="0"/>
              </a:spcAft>
              <a:buClr>
                <a:schemeClr val="dk1"/>
              </a:buClr>
              <a:buSzPts val="2000"/>
              <a:buFont typeface="Avenir"/>
              <a:buChar char="●"/>
            </a:pPr>
            <a:r>
              <a:rPr lang="en-US" sz="2000" b="1" i="0" u="none" strike="noStrike" cap="none">
                <a:solidFill>
                  <a:schemeClr val="dk1"/>
                </a:solidFill>
                <a:latin typeface="Avenir"/>
                <a:ea typeface="Avenir"/>
                <a:cs typeface="Avenir"/>
                <a:sym typeface="Avenir"/>
              </a:rPr>
              <a:t>Potential vendors to partner with in support of Parent University and other school wide events</a:t>
            </a:r>
            <a:endParaRPr sz="1800" b="0" i="0" u="none" strike="noStrike" cap="none">
              <a:solidFill>
                <a:srgbClr val="FF0000"/>
              </a:solidFill>
              <a:latin typeface="Arial"/>
              <a:ea typeface="Arial"/>
              <a:cs typeface="Arial"/>
              <a:sym typeface="Arial"/>
            </a:endParaRPr>
          </a:p>
          <a:p>
            <a:pPr marL="914400" marR="0" lvl="0" indent="0" algn="l" rtl="0">
              <a:lnSpc>
                <a:spcPct val="100000"/>
              </a:lnSpc>
              <a:spcBef>
                <a:spcPts val="0"/>
              </a:spcBef>
              <a:spcAft>
                <a:spcPts val="0"/>
              </a:spcAft>
              <a:buClr>
                <a:schemeClr val="dk1"/>
              </a:buClr>
              <a:buSzPts val="1100"/>
              <a:buFont typeface="Arial"/>
              <a:buNone/>
            </a:pPr>
            <a:r>
              <a:rPr lang="en-US" sz="2100" b="1" i="0" u="none" strike="noStrike" cap="none">
                <a:solidFill>
                  <a:schemeClr val="dk1"/>
                </a:solidFill>
                <a:latin typeface="Arial"/>
                <a:ea typeface="Arial"/>
                <a:cs typeface="Arial"/>
                <a:sym typeface="Arial"/>
              </a:rPr>
              <a:t>Asignación de participación de padres y familias</a:t>
            </a:r>
            <a:endParaRPr sz="2100" b="1" i="0" u="none" strike="noStrike" cap="none">
              <a:solidFill>
                <a:schemeClr val="dk1"/>
              </a:solidFill>
              <a:latin typeface="Arial"/>
              <a:ea typeface="Arial"/>
              <a:cs typeface="Arial"/>
              <a:sym typeface="Arial"/>
            </a:endParaRPr>
          </a:p>
          <a:p>
            <a:pPr marL="457200" marR="0" lvl="0" indent="-361950" algn="l" rtl="0">
              <a:lnSpc>
                <a:spcPct val="100000"/>
              </a:lnSpc>
              <a:spcBef>
                <a:spcPts val="0"/>
              </a:spcBef>
              <a:spcAft>
                <a:spcPts val="0"/>
              </a:spcAft>
              <a:buClr>
                <a:schemeClr val="dk1"/>
              </a:buClr>
              <a:buSzPts val="2100"/>
              <a:buFont typeface="Arial"/>
              <a:buChar char="●"/>
            </a:pPr>
            <a:r>
              <a:rPr lang="en-US" sz="2100" b="0" i="0" u="none" strike="noStrike" cap="none">
                <a:solidFill>
                  <a:schemeClr val="dk1"/>
                </a:solidFill>
                <a:latin typeface="Arial"/>
                <a:ea typeface="Arial"/>
                <a:cs typeface="Arial"/>
                <a:sym typeface="Arial"/>
              </a:rPr>
              <a:t>Boletín informativo para padres a través de Smores</a:t>
            </a:r>
            <a:endParaRPr sz="2100" b="0" i="0" u="none" strike="noStrike" cap="none">
              <a:solidFill>
                <a:schemeClr val="dk1"/>
              </a:solidFill>
              <a:latin typeface="Arial"/>
              <a:ea typeface="Arial"/>
              <a:cs typeface="Arial"/>
              <a:sym typeface="Arial"/>
            </a:endParaRPr>
          </a:p>
          <a:p>
            <a:pPr marL="457200" marR="0" lvl="0" indent="-361950" algn="l" rtl="0">
              <a:lnSpc>
                <a:spcPct val="100000"/>
              </a:lnSpc>
              <a:spcBef>
                <a:spcPts val="0"/>
              </a:spcBef>
              <a:spcAft>
                <a:spcPts val="0"/>
              </a:spcAft>
              <a:buClr>
                <a:schemeClr val="dk1"/>
              </a:buClr>
              <a:buSzPts val="2100"/>
              <a:buFont typeface="Arial"/>
              <a:buChar char="●"/>
            </a:pPr>
            <a:r>
              <a:rPr lang="en-US" sz="2100" b="0" i="0" u="none" strike="noStrike" cap="none">
                <a:solidFill>
                  <a:schemeClr val="dk1"/>
                </a:solidFill>
                <a:latin typeface="Arial"/>
                <a:ea typeface="Arial"/>
                <a:cs typeface="Arial"/>
                <a:sym typeface="Arial"/>
              </a:rPr>
              <a:t>Creación de una sala para padres para el registro, la inscripción y la finalización de los formularios relacionados con la escuela y el distrito</a:t>
            </a:r>
            <a:endParaRPr sz="2100" b="0" i="0" u="none" strike="noStrike" cap="none">
              <a:solidFill>
                <a:schemeClr val="dk1"/>
              </a:solidFill>
              <a:latin typeface="Arial"/>
              <a:ea typeface="Arial"/>
              <a:cs typeface="Arial"/>
              <a:sym typeface="Arial"/>
            </a:endParaRPr>
          </a:p>
          <a:p>
            <a:pPr marL="457200" marR="0" lvl="0" indent="-361950" algn="l" rtl="0">
              <a:lnSpc>
                <a:spcPct val="100000"/>
              </a:lnSpc>
              <a:spcBef>
                <a:spcPts val="0"/>
              </a:spcBef>
              <a:spcAft>
                <a:spcPts val="0"/>
              </a:spcAft>
              <a:buClr>
                <a:schemeClr val="dk1"/>
              </a:buClr>
              <a:buSzPts val="2100"/>
              <a:buFont typeface="Arial"/>
              <a:buChar char="●"/>
            </a:pPr>
            <a:r>
              <a:rPr lang="en-US" sz="2100" b="0" i="0" u="none" strike="noStrike" cap="none">
                <a:solidFill>
                  <a:schemeClr val="dk1"/>
                </a:solidFill>
                <a:latin typeface="Arial"/>
                <a:ea typeface="Arial"/>
                <a:cs typeface="Arial"/>
                <a:sym typeface="Arial"/>
              </a:rPr>
              <a:t>Nutrición y salud</a:t>
            </a:r>
            <a:endParaRPr sz="2100" b="0" i="0" u="none" strike="noStrike" cap="none">
              <a:solidFill>
                <a:schemeClr val="dk1"/>
              </a:solidFill>
              <a:latin typeface="Arial"/>
              <a:ea typeface="Arial"/>
              <a:cs typeface="Arial"/>
              <a:sym typeface="Arial"/>
            </a:endParaRPr>
          </a:p>
          <a:p>
            <a:pPr marL="457200" marR="0" lvl="0" indent="-361950" algn="l" rtl="0">
              <a:lnSpc>
                <a:spcPct val="100000"/>
              </a:lnSpc>
              <a:spcBef>
                <a:spcPts val="0"/>
              </a:spcBef>
              <a:spcAft>
                <a:spcPts val="0"/>
              </a:spcAft>
              <a:buClr>
                <a:schemeClr val="dk1"/>
              </a:buClr>
              <a:buSzPts val="2100"/>
              <a:buFont typeface="Arial"/>
              <a:buChar char="●"/>
            </a:pPr>
            <a:r>
              <a:rPr lang="en-US" sz="2100" b="0" i="0" u="none" strike="noStrike" cap="none">
                <a:solidFill>
                  <a:schemeClr val="dk1"/>
                </a:solidFill>
                <a:latin typeface="Arial"/>
                <a:ea typeface="Arial"/>
                <a:cs typeface="Arial"/>
                <a:sym typeface="Arial"/>
              </a:rPr>
              <a:t>Creación de la Universidad de padres que comenzará en noviembre de 2024</a:t>
            </a:r>
            <a:endParaRPr sz="2100" b="0" i="0" u="none" strike="noStrike" cap="none">
              <a:solidFill>
                <a:schemeClr val="dk1"/>
              </a:solidFill>
              <a:latin typeface="Arial"/>
              <a:ea typeface="Arial"/>
              <a:cs typeface="Arial"/>
              <a:sym typeface="Arial"/>
            </a:endParaRPr>
          </a:p>
          <a:p>
            <a:pPr marL="457200" marR="0" lvl="0" indent="-361950" algn="l" rtl="0">
              <a:lnSpc>
                <a:spcPct val="100000"/>
              </a:lnSpc>
              <a:spcBef>
                <a:spcPts val="0"/>
              </a:spcBef>
              <a:spcAft>
                <a:spcPts val="0"/>
              </a:spcAft>
              <a:buClr>
                <a:schemeClr val="dk1"/>
              </a:buClr>
              <a:buSzPts val="2100"/>
              <a:buFont typeface="Arial"/>
              <a:buChar char="●"/>
            </a:pPr>
            <a:r>
              <a:rPr lang="en-US" sz="2100" b="0" i="0" u="none" strike="noStrike" cap="none">
                <a:solidFill>
                  <a:schemeClr val="dk1"/>
                </a:solidFill>
                <a:latin typeface="Arial"/>
                <a:ea typeface="Arial"/>
                <a:cs typeface="Arial"/>
                <a:sym typeface="Arial"/>
              </a:rPr>
              <a:t>Posibles proveedores con los que asociarse para apoyar la Universidad de padres y otros eventos escolares</a:t>
            </a:r>
            <a:endParaRPr sz="2100" b="0" i="0" u="none" strike="noStrike" cap="none">
              <a:solidFill>
                <a:schemeClr val="dk1"/>
              </a:solidFill>
              <a:latin typeface="Arial"/>
              <a:ea typeface="Arial"/>
              <a:cs typeface="Arial"/>
              <a:sym typeface="Arial"/>
            </a:endParaRPr>
          </a:p>
          <a:p>
            <a:pPr marL="914400" marR="0" lvl="0" indent="0" algn="l" rtl="0">
              <a:lnSpc>
                <a:spcPct val="100000"/>
              </a:lnSpc>
              <a:spcBef>
                <a:spcPts val="0"/>
              </a:spcBef>
              <a:spcAft>
                <a:spcPts val="0"/>
              </a:spcAft>
              <a:buClr>
                <a:schemeClr val="dk1"/>
              </a:buClr>
              <a:buSzPts val="1100"/>
              <a:buFont typeface="Arial"/>
              <a:buNone/>
            </a:pPr>
            <a:endParaRPr sz="2000" b="0" i="0" u="none" strike="noStrike" cap="none">
              <a:solidFill>
                <a:schemeClr val="dk1"/>
              </a:solidFill>
              <a:latin typeface="Arial"/>
              <a:ea typeface="Arial"/>
              <a:cs typeface="Arial"/>
              <a:sym typeface="Arial"/>
            </a:endParaRPr>
          </a:p>
          <a:p>
            <a:pPr marL="914400" marR="0" lvl="0" indent="0" algn="l" rtl="0">
              <a:lnSpc>
                <a:spcPct val="100000"/>
              </a:lnSpc>
              <a:spcBef>
                <a:spcPts val="0"/>
              </a:spcBef>
              <a:spcAft>
                <a:spcPts val="0"/>
              </a:spcAft>
              <a:buClr>
                <a:schemeClr val="dk1"/>
              </a:buClr>
              <a:buSzPts val="1100"/>
              <a:buFont typeface="Arial"/>
              <a:buNone/>
            </a:pPr>
            <a:endParaRPr sz="2000" b="0"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2000" b="0" i="0" u="none" strike="noStrike" cap="none">
              <a:solidFill>
                <a:srgbClr val="FF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35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4130</Words>
  <Application>Microsoft Office PowerPoint</Application>
  <PresentationFormat>On-screen Show (4:3)</PresentationFormat>
  <Paragraphs>474</Paragraphs>
  <Slides>23</Slides>
  <Notes>23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Fredoka</vt:lpstr>
      <vt:lpstr>Calibri</vt:lpstr>
      <vt:lpstr>Arial</vt:lpstr>
      <vt:lpstr>Montserrat</vt:lpstr>
      <vt:lpstr>Basic</vt:lpstr>
      <vt:lpstr>Bubblegum Sans</vt:lpstr>
      <vt:lpstr>Times New Roman</vt:lpstr>
      <vt:lpstr>Avenir</vt:lpstr>
      <vt:lpstr>Caveat</vt:lpstr>
      <vt:lpstr>Twentieth Century</vt:lpstr>
      <vt:lpstr>Office Theme</vt:lpstr>
      <vt:lpstr>PowerPoint Presentation</vt:lpstr>
      <vt:lpstr>Welcome  We are so excited to have you join us this evening! Our teachers have worked hard to prepare for this event. We can’t wait to share what your scholar(s) will learn this year!  Make sure you participate in one of our STEM Challenges or Bingo! Enjoy!  Bienvenidos ¡Estamos muy emocionados de que nos acompañes esta noche! Nuestros maestros han trabajado mucho para prepararse para este evento. ¡Estamos ansiosos por compartir lo que tus estudiantes aprenderán este año! ¡Asegúrate de participar en uno de nuestros desafíos STEM o Bingo! ¡Disfrútalo! Introductions Patrice McCauley-Principal Crystal Davis - Assistant Principal James Gray - Dean of Students Dr. Alfreda Reynolds - Dean of STEM </vt:lpstr>
      <vt:lpstr>PowerPoint Presentation</vt:lpstr>
      <vt:lpstr>Meeting Overview What is a Title I school and what it means to be a Title I school Required Set-Aside for parent and family engagement  The CMS Parent and Family Engagement Policy How the annual evaluation of the CMS Parent and Family Engagement Policy is conducted School Parent and Family Engagement Policy School Improvement Plan (SIP) in NCStar School-Parent Compact How to request the qualifications of my child’s teacher(s) How parents will be notified if my child is taught by a teacher who is not deemed to be qualified by teacher licensing standards in the North Carolina ESSA Accountability Plan  Descripción general de la reunión ¿Qué es una escuela de Título I y qué significa ser una escuela de Título I? Reserva obligatoria para la participación de los padres y la familia Política de participación de los padres y la familia de CMS Cómo se lleva a cabo la evaluación anual de la Política de participación de los padres y la familia de CMS Política de participación de los padres y la familia en la escuela Plan de mejora escolar (SIP) en NCStar Contrato entre la escuela y los padres Cómo solicitar las cualificaciones de los maestros de mi hijo Cómo se notificará a los padres si mi hijo recibe clases de un maestro que no se considera calificado según los estándares de licencias de maestros en el Plan de responsabilidad ESSA de Carolina del Norte     </vt:lpstr>
      <vt:lpstr>What is a Title I school?</vt:lpstr>
      <vt:lpstr>What does it mean to be a Title I School?</vt:lpstr>
      <vt:lpstr>PowerPoint Presentation</vt:lpstr>
      <vt:lpstr>PowerPoint Presentation</vt:lpstr>
      <vt:lpstr>Parent and Family Engagement Allocation</vt:lpstr>
      <vt:lpstr>What is the CMS Parent and Family Engagement Policy? This policy addresses how the district or LEA will implement the parent and family engagement requirements of the Every Student Succeeds Act (ESSA).  It includes the following:  The district’s expectations for parents How CMS will engage parents in decision-making How the district will work to build the schools’ and parents’ capacities in the implementation of effective parent and family engagement activities to improve student academic achievement Parents and families in Title I schools have the right to be engaged in the review/evaluation of this annual policy ¿Qué es la Política de participación de padres y familias de CMS? Esta política aborda cómo el distrito o LEA implementará los requisitos de participación de padres y familias de la Ley Cada Estudiante Triunfa (ESSA). Incluye lo siguiente: Las expectativas del distrito para los padres Cómo CMS involucrará a los padres en la toma de decisiones Cómo trabajará el distrito para desarrollar las capacidades de las escuelas y los padres en la implementación de actividades efectivas de participación de padres y familias para mejorar el rendimiento académico de los estudiantes Los padres y las familias en las escuelas del Título I tienen derecho a participar en la revisión/evaluación de esta política anual  </vt:lpstr>
      <vt:lpstr>What is the School Improvement Plan/NCStar Plan? The School Improvement Plan (SIP) is created in an online platform called NCStar and includes: A Comprehensive Needs Assessment Goals and Strategies to Address Academic Needs of Students Professional Development Needs Coordination of Resources and Comprehensive Budget The School’s Parent and Family Engagement Goals Parents of students at Title I schools have the right to be engaged in the development of this plan Access the SIP on our website User Name: GUESTS18972 Password: GUESTS 18972 ¿Qué es el Plan de Mejora Escolar/Plan NCStar? El Plan de Mejora Escolar (SIP) se crea en una plataforma en línea llamada NCStar e incluye: Una evaluación integral de las necesidades Metas y estrategias para abordar las necesidades académicas de los estudiantes Necesidades de desarrollo profesional Coordinación de recursos y presupuesto integral Metas de participación de los padres y la familia de la escuela Los padres de los estudiantes de las escuelas del Título I tienen derecho a participar en el desarrollo de este plan Acceda al SIP en nuestro sitio web Nombre de usuario: GUESTS18972 Contraseña: GUESTS 18972   </vt:lpstr>
      <vt:lpstr>What is included in the School’s Parent and Family Engagement Policy? </vt:lpstr>
      <vt:lpstr>PowerPoint Presentation</vt:lpstr>
      <vt:lpstr>Who are the parent leaders at my school? ¿Quiénes son las madres líderes en mi escuela? </vt:lpstr>
      <vt:lpstr>Volunteer Opportunities </vt:lpstr>
      <vt:lpstr>How do I request the qualifications of my child’s teachers?</vt:lpstr>
      <vt:lpstr>How will I be notified if my child is taught by a teacher who is not Highly-Qualified?</vt:lpstr>
      <vt:lpstr>PowerPoint Presentation</vt:lpstr>
      <vt:lpstr>North Carolina Standard Course of Study</vt:lpstr>
      <vt:lpstr>PowerPoint Presentation</vt:lpstr>
      <vt:lpstr>PowerPoint Presentation</vt:lpstr>
      <vt:lpstr>Additional School Designations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Reynolds, Alfreda A.</dc:creator>
  <cp:lastModifiedBy>Reynolds, Alfreda A.</cp:lastModifiedBy>
  <cp:revision>1</cp:revision>
  <dcterms:modified xsi:type="dcterms:W3CDTF">2026-01-28T19:39:19Z</dcterms:modified>
</cp:coreProperties>
</file>