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7" r:id="rId3"/>
    <p:sldId id="279" r:id="rId4"/>
    <p:sldId id="281" r:id="rId5"/>
    <p:sldId id="280" r:id="rId6"/>
    <p:sldId id="282" r:id="rId7"/>
    <p:sldId id="283" r:id="rId8"/>
    <p:sldId id="286" r:id="rId9"/>
    <p:sldId id="285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7" autoAdjust="0"/>
    <p:restoredTop sz="94706" autoAdjust="0"/>
  </p:normalViewPr>
  <p:slideViewPr>
    <p:cSldViewPr snapToGrid="0">
      <p:cViewPr varScale="1">
        <p:scale>
          <a:sx n="61" d="100"/>
          <a:sy n="61" d="100"/>
        </p:scale>
        <p:origin x="72" y="154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CAEB7-78F1-4644-A975-21AE23DFE94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A1CC806-5757-445A-8555-5822F43E6DDC}">
      <dgm:prSet/>
      <dgm:spPr/>
      <dgm:t>
        <a:bodyPr/>
        <a:lstStyle/>
        <a:p>
          <a:r>
            <a:rPr lang="en-US"/>
            <a:t>Builds connection and belonging (students feel known and engaged)</a:t>
          </a:r>
        </a:p>
      </dgm:t>
    </dgm:pt>
    <dgm:pt modelId="{6739734C-CC8E-4A34-ADF2-685FF0A52867}" type="parTrans" cxnId="{4F48A7C3-D46E-40C0-A2D9-AC3E9E9621B8}">
      <dgm:prSet/>
      <dgm:spPr/>
      <dgm:t>
        <a:bodyPr/>
        <a:lstStyle/>
        <a:p>
          <a:endParaRPr lang="en-US"/>
        </a:p>
      </dgm:t>
    </dgm:pt>
    <dgm:pt modelId="{11F8B535-A16C-487D-BCED-96A03752EE2D}" type="sibTrans" cxnId="{4F48A7C3-D46E-40C0-A2D9-AC3E9E9621B8}">
      <dgm:prSet/>
      <dgm:spPr/>
      <dgm:t>
        <a:bodyPr/>
        <a:lstStyle/>
        <a:p>
          <a:endParaRPr lang="en-US"/>
        </a:p>
      </dgm:t>
    </dgm:pt>
    <dgm:pt modelId="{78173CD2-95BA-48F8-9F07-6738A60BA78D}">
      <dgm:prSet/>
      <dgm:spPr/>
      <dgm:t>
        <a:bodyPr/>
        <a:lstStyle/>
        <a:p>
          <a:r>
            <a:rPr lang="en-US"/>
            <a:t>Develops leadership, teamwork, responsibility, and perseverance</a:t>
          </a:r>
        </a:p>
      </dgm:t>
    </dgm:pt>
    <dgm:pt modelId="{999B1404-3748-41AB-865C-6BB58CD9E3BD}" type="parTrans" cxnId="{E3956D28-288E-4C00-9061-7B62A958195A}">
      <dgm:prSet/>
      <dgm:spPr/>
      <dgm:t>
        <a:bodyPr/>
        <a:lstStyle/>
        <a:p>
          <a:endParaRPr lang="en-US"/>
        </a:p>
      </dgm:t>
    </dgm:pt>
    <dgm:pt modelId="{D8A6F704-99AB-4B93-94B7-85755AC5BDBA}" type="sibTrans" cxnId="{E3956D28-288E-4C00-9061-7B62A958195A}">
      <dgm:prSet/>
      <dgm:spPr/>
      <dgm:t>
        <a:bodyPr/>
        <a:lstStyle/>
        <a:p>
          <a:endParaRPr lang="en-US"/>
        </a:p>
      </dgm:t>
    </dgm:pt>
    <dgm:pt modelId="{3CA5B3A0-2670-497E-A750-2A55E394E4CD}">
      <dgm:prSet/>
      <dgm:spPr/>
      <dgm:t>
        <a:bodyPr/>
        <a:lstStyle/>
        <a:p>
          <a:r>
            <a:rPr lang="en-US"/>
            <a:t>Strengthens school culture and community pride</a:t>
          </a:r>
        </a:p>
      </dgm:t>
    </dgm:pt>
    <dgm:pt modelId="{E9E15B8A-2C6E-4851-B7A0-8B30E0A656DB}" type="parTrans" cxnId="{46B1F2CB-2CF5-4A16-98FF-85E96FA7C590}">
      <dgm:prSet/>
      <dgm:spPr/>
      <dgm:t>
        <a:bodyPr/>
        <a:lstStyle/>
        <a:p>
          <a:endParaRPr lang="en-US"/>
        </a:p>
      </dgm:t>
    </dgm:pt>
    <dgm:pt modelId="{BA0B5060-3B99-4AA0-8099-391E1A16A901}" type="sibTrans" cxnId="{46B1F2CB-2CF5-4A16-98FF-85E96FA7C590}">
      <dgm:prSet/>
      <dgm:spPr/>
      <dgm:t>
        <a:bodyPr/>
        <a:lstStyle/>
        <a:p>
          <a:endParaRPr lang="en-US"/>
        </a:p>
      </dgm:t>
    </dgm:pt>
    <dgm:pt modelId="{AF8567F6-5FBA-4C9C-B15A-BE84A20316BD}">
      <dgm:prSet/>
      <dgm:spPr/>
      <dgm:t>
        <a:bodyPr/>
        <a:lstStyle/>
        <a:p>
          <a:r>
            <a:rPr lang="en-US"/>
            <a:t>Supports student well-being and positive peer networks</a:t>
          </a:r>
        </a:p>
      </dgm:t>
    </dgm:pt>
    <dgm:pt modelId="{67EFDF55-B35F-48E1-AB83-5CCBD11412A4}" type="parTrans" cxnId="{6FE0475A-44B8-4FDC-95F3-85879E10684F}">
      <dgm:prSet/>
      <dgm:spPr/>
      <dgm:t>
        <a:bodyPr/>
        <a:lstStyle/>
        <a:p>
          <a:endParaRPr lang="en-US"/>
        </a:p>
      </dgm:t>
    </dgm:pt>
    <dgm:pt modelId="{C4703868-4BA6-4137-9B5E-353162CA06E2}" type="sibTrans" cxnId="{6FE0475A-44B8-4FDC-95F3-85879E10684F}">
      <dgm:prSet/>
      <dgm:spPr/>
      <dgm:t>
        <a:bodyPr/>
        <a:lstStyle/>
        <a:p>
          <a:endParaRPr lang="en-US"/>
        </a:p>
      </dgm:t>
    </dgm:pt>
    <dgm:pt modelId="{D26D5D3A-C8F3-4640-931F-4AC8F588623E}">
      <dgm:prSet/>
      <dgm:spPr/>
      <dgm:t>
        <a:bodyPr/>
        <a:lstStyle/>
        <a:p>
          <a:r>
            <a:rPr lang="en-US"/>
            <a:t>Creates pathways for students who connect through arts, athletics, service, and clubs</a:t>
          </a:r>
        </a:p>
      </dgm:t>
    </dgm:pt>
    <dgm:pt modelId="{D73C93BE-7161-46E0-B2B3-E40EC964BDDC}" type="parTrans" cxnId="{766F9C04-AB06-4B9B-B138-860607859CDB}">
      <dgm:prSet/>
      <dgm:spPr/>
      <dgm:t>
        <a:bodyPr/>
        <a:lstStyle/>
        <a:p>
          <a:endParaRPr lang="en-US"/>
        </a:p>
      </dgm:t>
    </dgm:pt>
    <dgm:pt modelId="{9865487D-2E79-4444-85F8-4C5B1698FBBB}" type="sibTrans" cxnId="{766F9C04-AB06-4B9B-B138-860607859CDB}">
      <dgm:prSet/>
      <dgm:spPr/>
      <dgm:t>
        <a:bodyPr/>
        <a:lstStyle/>
        <a:p>
          <a:endParaRPr lang="en-US"/>
        </a:p>
      </dgm:t>
    </dgm:pt>
    <dgm:pt modelId="{F7E3F765-85A7-4FEE-A477-7B74348F58AE}" type="pres">
      <dgm:prSet presAssocID="{D7ECAEB7-78F1-4644-A975-21AE23DFE943}" presName="vert0" presStyleCnt="0">
        <dgm:presLayoutVars>
          <dgm:dir/>
          <dgm:animOne val="branch"/>
          <dgm:animLvl val="lvl"/>
        </dgm:presLayoutVars>
      </dgm:prSet>
      <dgm:spPr/>
    </dgm:pt>
    <dgm:pt modelId="{F3D2392B-6B75-4FA2-A374-3BB2FBA1012A}" type="pres">
      <dgm:prSet presAssocID="{BA1CC806-5757-445A-8555-5822F43E6DDC}" presName="thickLine" presStyleLbl="alignNode1" presStyleIdx="0" presStyleCnt="5"/>
      <dgm:spPr/>
    </dgm:pt>
    <dgm:pt modelId="{4450F7B7-AE67-406D-A1B3-8D1397A7C3F7}" type="pres">
      <dgm:prSet presAssocID="{BA1CC806-5757-445A-8555-5822F43E6DDC}" presName="horz1" presStyleCnt="0"/>
      <dgm:spPr/>
    </dgm:pt>
    <dgm:pt modelId="{ADD4E9CF-A9FC-4B6A-9B4B-418E649FC90D}" type="pres">
      <dgm:prSet presAssocID="{BA1CC806-5757-445A-8555-5822F43E6DDC}" presName="tx1" presStyleLbl="revTx" presStyleIdx="0" presStyleCnt="5"/>
      <dgm:spPr/>
    </dgm:pt>
    <dgm:pt modelId="{517EFDAF-942A-4CDB-9EB1-7ED8909DB207}" type="pres">
      <dgm:prSet presAssocID="{BA1CC806-5757-445A-8555-5822F43E6DDC}" presName="vert1" presStyleCnt="0"/>
      <dgm:spPr/>
    </dgm:pt>
    <dgm:pt modelId="{0E0C221B-562F-4AC9-A4C6-6071E2131C3F}" type="pres">
      <dgm:prSet presAssocID="{78173CD2-95BA-48F8-9F07-6738A60BA78D}" presName="thickLine" presStyleLbl="alignNode1" presStyleIdx="1" presStyleCnt="5"/>
      <dgm:spPr/>
    </dgm:pt>
    <dgm:pt modelId="{4B2E1AA6-CDC4-4A7C-93C9-F02545A8AFAD}" type="pres">
      <dgm:prSet presAssocID="{78173CD2-95BA-48F8-9F07-6738A60BA78D}" presName="horz1" presStyleCnt="0"/>
      <dgm:spPr/>
    </dgm:pt>
    <dgm:pt modelId="{BB829248-CF07-4153-A9B9-07CBBFFF8B40}" type="pres">
      <dgm:prSet presAssocID="{78173CD2-95BA-48F8-9F07-6738A60BA78D}" presName="tx1" presStyleLbl="revTx" presStyleIdx="1" presStyleCnt="5"/>
      <dgm:spPr/>
    </dgm:pt>
    <dgm:pt modelId="{6B2EC83A-5BFF-4168-B369-3A69C809845D}" type="pres">
      <dgm:prSet presAssocID="{78173CD2-95BA-48F8-9F07-6738A60BA78D}" presName="vert1" presStyleCnt="0"/>
      <dgm:spPr/>
    </dgm:pt>
    <dgm:pt modelId="{6FC1B01B-6DDC-4E5B-8822-E8D614359197}" type="pres">
      <dgm:prSet presAssocID="{3CA5B3A0-2670-497E-A750-2A55E394E4CD}" presName="thickLine" presStyleLbl="alignNode1" presStyleIdx="2" presStyleCnt="5"/>
      <dgm:spPr/>
    </dgm:pt>
    <dgm:pt modelId="{A652317E-E34C-4E0D-A040-B8171564467F}" type="pres">
      <dgm:prSet presAssocID="{3CA5B3A0-2670-497E-A750-2A55E394E4CD}" presName="horz1" presStyleCnt="0"/>
      <dgm:spPr/>
    </dgm:pt>
    <dgm:pt modelId="{4FF233A8-CF4D-4445-B53B-50CC66337533}" type="pres">
      <dgm:prSet presAssocID="{3CA5B3A0-2670-497E-A750-2A55E394E4CD}" presName="tx1" presStyleLbl="revTx" presStyleIdx="2" presStyleCnt="5"/>
      <dgm:spPr/>
    </dgm:pt>
    <dgm:pt modelId="{6A525108-6E05-4CC6-8986-833B183D6B49}" type="pres">
      <dgm:prSet presAssocID="{3CA5B3A0-2670-497E-A750-2A55E394E4CD}" presName="vert1" presStyleCnt="0"/>
      <dgm:spPr/>
    </dgm:pt>
    <dgm:pt modelId="{9B5B1C46-4D2E-465C-8B9C-679B8FE17F1B}" type="pres">
      <dgm:prSet presAssocID="{AF8567F6-5FBA-4C9C-B15A-BE84A20316BD}" presName="thickLine" presStyleLbl="alignNode1" presStyleIdx="3" presStyleCnt="5"/>
      <dgm:spPr/>
    </dgm:pt>
    <dgm:pt modelId="{1B826831-09C5-4664-9468-D9FDC8B263EB}" type="pres">
      <dgm:prSet presAssocID="{AF8567F6-5FBA-4C9C-B15A-BE84A20316BD}" presName="horz1" presStyleCnt="0"/>
      <dgm:spPr/>
    </dgm:pt>
    <dgm:pt modelId="{A56A495C-7A76-4382-AEED-280560E6D575}" type="pres">
      <dgm:prSet presAssocID="{AF8567F6-5FBA-4C9C-B15A-BE84A20316BD}" presName="tx1" presStyleLbl="revTx" presStyleIdx="3" presStyleCnt="5"/>
      <dgm:spPr/>
    </dgm:pt>
    <dgm:pt modelId="{4E3C9B73-DBEC-4A0A-BF9A-7C94369B2748}" type="pres">
      <dgm:prSet presAssocID="{AF8567F6-5FBA-4C9C-B15A-BE84A20316BD}" presName="vert1" presStyleCnt="0"/>
      <dgm:spPr/>
    </dgm:pt>
    <dgm:pt modelId="{34F68D46-5986-4F21-93A9-3972006CD349}" type="pres">
      <dgm:prSet presAssocID="{D26D5D3A-C8F3-4640-931F-4AC8F588623E}" presName="thickLine" presStyleLbl="alignNode1" presStyleIdx="4" presStyleCnt="5"/>
      <dgm:spPr/>
    </dgm:pt>
    <dgm:pt modelId="{7F263D1E-79E2-4881-8D68-568F650C4E5B}" type="pres">
      <dgm:prSet presAssocID="{D26D5D3A-C8F3-4640-931F-4AC8F588623E}" presName="horz1" presStyleCnt="0"/>
      <dgm:spPr/>
    </dgm:pt>
    <dgm:pt modelId="{2BE196C6-AA59-4CE5-B6E2-669BC3A66317}" type="pres">
      <dgm:prSet presAssocID="{D26D5D3A-C8F3-4640-931F-4AC8F588623E}" presName="tx1" presStyleLbl="revTx" presStyleIdx="4" presStyleCnt="5"/>
      <dgm:spPr/>
    </dgm:pt>
    <dgm:pt modelId="{BF7EDA45-2E69-425D-9A32-2263F9069338}" type="pres">
      <dgm:prSet presAssocID="{D26D5D3A-C8F3-4640-931F-4AC8F588623E}" presName="vert1" presStyleCnt="0"/>
      <dgm:spPr/>
    </dgm:pt>
  </dgm:ptLst>
  <dgm:cxnLst>
    <dgm:cxn modelId="{766F9C04-AB06-4B9B-B138-860607859CDB}" srcId="{D7ECAEB7-78F1-4644-A975-21AE23DFE943}" destId="{D26D5D3A-C8F3-4640-931F-4AC8F588623E}" srcOrd="4" destOrd="0" parTransId="{D73C93BE-7161-46E0-B2B3-E40EC964BDDC}" sibTransId="{9865487D-2E79-4444-85F8-4C5B1698FBBB}"/>
    <dgm:cxn modelId="{E3956D28-288E-4C00-9061-7B62A958195A}" srcId="{D7ECAEB7-78F1-4644-A975-21AE23DFE943}" destId="{78173CD2-95BA-48F8-9F07-6738A60BA78D}" srcOrd="1" destOrd="0" parTransId="{999B1404-3748-41AB-865C-6BB58CD9E3BD}" sibTransId="{D8A6F704-99AB-4B93-94B7-85755AC5BDBA}"/>
    <dgm:cxn modelId="{723D832C-05C9-4A5A-8BB3-F06E5529FFFA}" type="presOf" srcId="{D7ECAEB7-78F1-4644-A975-21AE23DFE943}" destId="{F7E3F765-85A7-4FEE-A477-7B74348F58AE}" srcOrd="0" destOrd="0" presId="urn:microsoft.com/office/officeart/2008/layout/LinedList"/>
    <dgm:cxn modelId="{6FE0475A-44B8-4FDC-95F3-85879E10684F}" srcId="{D7ECAEB7-78F1-4644-A975-21AE23DFE943}" destId="{AF8567F6-5FBA-4C9C-B15A-BE84A20316BD}" srcOrd="3" destOrd="0" parTransId="{67EFDF55-B35F-48E1-AB83-5CCBD11412A4}" sibTransId="{C4703868-4BA6-4137-9B5E-353162CA06E2}"/>
    <dgm:cxn modelId="{CC512488-F34E-4A38-8E88-DD00540DFE1C}" type="presOf" srcId="{AF8567F6-5FBA-4C9C-B15A-BE84A20316BD}" destId="{A56A495C-7A76-4382-AEED-280560E6D575}" srcOrd="0" destOrd="0" presId="urn:microsoft.com/office/officeart/2008/layout/LinedList"/>
    <dgm:cxn modelId="{4F48A7C3-D46E-40C0-A2D9-AC3E9E9621B8}" srcId="{D7ECAEB7-78F1-4644-A975-21AE23DFE943}" destId="{BA1CC806-5757-445A-8555-5822F43E6DDC}" srcOrd="0" destOrd="0" parTransId="{6739734C-CC8E-4A34-ADF2-685FF0A52867}" sibTransId="{11F8B535-A16C-487D-BCED-96A03752EE2D}"/>
    <dgm:cxn modelId="{53D6FEC8-2930-4048-AA9E-E8540D83C75B}" type="presOf" srcId="{BA1CC806-5757-445A-8555-5822F43E6DDC}" destId="{ADD4E9CF-A9FC-4B6A-9B4B-418E649FC90D}" srcOrd="0" destOrd="0" presId="urn:microsoft.com/office/officeart/2008/layout/LinedList"/>
    <dgm:cxn modelId="{46B1F2CB-2CF5-4A16-98FF-85E96FA7C590}" srcId="{D7ECAEB7-78F1-4644-A975-21AE23DFE943}" destId="{3CA5B3A0-2670-497E-A750-2A55E394E4CD}" srcOrd="2" destOrd="0" parTransId="{E9E15B8A-2C6E-4851-B7A0-8B30E0A656DB}" sibTransId="{BA0B5060-3B99-4AA0-8099-391E1A16A901}"/>
    <dgm:cxn modelId="{D79535CE-1814-401F-81C2-FA9637A0FD3D}" type="presOf" srcId="{D26D5D3A-C8F3-4640-931F-4AC8F588623E}" destId="{2BE196C6-AA59-4CE5-B6E2-669BC3A66317}" srcOrd="0" destOrd="0" presId="urn:microsoft.com/office/officeart/2008/layout/LinedList"/>
    <dgm:cxn modelId="{E8603ECF-4714-4D59-A89A-8458615AB30D}" type="presOf" srcId="{3CA5B3A0-2670-497E-A750-2A55E394E4CD}" destId="{4FF233A8-CF4D-4445-B53B-50CC66337533}" srcOrd="0" destOrd="0" presId="urn:microsoft.com/office/officeart/2008/layout/LinedList"/>
    <dgm:cxn modelId="{68EAA3FA-DA0A-4921-A122-4BB40FE26B10}" type="presOf" srcId="{78173CD2-95BA-48F8-9F07-6738A60BA78D}" destId="{BB829248-CF07-4153-A9B9-07CBBFFF8B40}" srcOrd="0" destOrd="0" presId="urn:microsoft.com/office/officeart/2008/layout/LinedList"/>
    <dgm:cxn modelId="{D30A59FA-B69E-4BB3-ACB2-BC3A88E4C96E}" type="presParOf" srcId="{F7E3F765-85A7-4FEE-A477-7B74348F58AE}" destId="{F3D2392B-6B75-4FA2-A374-3BB2FBA1012A}" srcOrd="0" destOrd="0" presId="urn:microsoft.com/office/officeart/2008/layout/LinedList"/>
    <dgm:cxn modelId="{D43775D3-1749-4DDA-8668-5DE41F7C4F60}" type="presParOf" srcId="{F7E3F765-85A7-4FEE-A477-7B74348F58AE}" destId="{4450F7B7-AE67-406D-A1B3-8D1397A7C3F7}" srcOrd="1" destOrd="0" presId="urn:microsoft.com/office/officeart/2008/layout/LinedList"/>
    <dgm:cxn modelId="{58D14BA3-9AC5-412C-AAF5-CC190FFC1CCB}" type="presParOf" srcId="{4450F7B7-AE67-406D-A1B3-8D1397A7C3F7}" destId="{ADD4E9CF-A9FC-4B6A-9B4B-418E649FC90D}" srcOrd="0" destOrd="0" presId="urn:microsoft.com/office/officeart/2008/layout/LinedList"/>
    <dgm:cxn modelId="{967EFA62-24F7-4306-9A9C-74BB3E3E114F}" type="presParOf" srcId="{4450F7B7-AE67-406D-A1B3-8D1397A7C3F7}" destId="{517EFDAF-942A-4CDB-9EB1-7ED8909DB207}" srcOrd="1" destOrd="0" presId="urn:microsoft.com/office/officeart/2008/layout/LinedList"/>
    <dgm:cxn modelId="{A2FA5539-1CA9-4220-B698-41A53EBF17AF}" type="presParOf" srcId="{F7E3F765-85A7-4FEE-A477-7B74348F58AE}" destId="{0E0C221B-562F-4AC9-A4C6-6071E2131C3F}" srcOrd="2" destOrd="0" presId="urn:microsoft.com/office/officeart/2008/layout/LinedList"/>
    <dgm:cxn modelId="{61A1A08B-93E6-4900-B11E-D77DC82E7CB9}" type="presParOf" srcId="{F7E3F765-85A7-4FEE-A477-7B74348F58AE}" destId="{4B2E1AA6-CDC4-4A7C-93C9-F02545A8AFAD}" srcOrd="3" destOrd="0" presId="urn:microsoft.com/office/officeart/2008/layout/LinedList"/>
    <dgm:cxn modelId="{636B7359-9751-4410-827F-216D2042E5CD}" type="presParOf" srcId="{4B2E1AA6-CDC4-4A7C-93C9-F02545A8AFAD}" destId="{BB829248-CF07-4153-A9B9-07CBBFFF8B40}" srcOrd="0" destOrd="0" presId="urn:microsoft.com/office/officeart/2008/layout/LinedList"/>
    <dgm:cxn modelId="{767FDFEB-5512-4727-A676-AB6AAFAF4156}" type="presParOf" srcId="{4B2E1AA6-CDC4-4A7C-93C9-F02545A8AFAD}" destId="{6B2EC83A-5BFF-4168-B369-3A69C809845D}" srcOrd="1" destOrd="0" presId="urn:microsoft.com/office/officeart/2008/layout/LinedList"/>
    <dgm:cxn modelId="{D9330BA2-A7EB-4331-982C-2A06116DB2CF}" type="presParOf" srcId="{F7E3F765-85A7-4FEE-A477-7B74348F58AE}" destId="{6FC1B01B-6DDC-4E5B-8822-E8D614359197}" srcOrd="4" destOrd="0" presId="urn:microsoft.com/office/officeart/2008/layout/LinedList"/>
    <dgm:cxn modelId="{588BEFAE-69BB-4581-919E-D6DE2EE033D1}" type="presParOf" srcId="{F7E3F765-85A7-4FEE-A477-7B74348F58AE}" destId="{A652317E-E34C-4E0D-A040-B8171564467F}" srcOrd="5" destOrd="0" presId="urn:microsoft.com/office/officeart/2008/layout/LinedList"/>
    <dgm:cxn modelId="{2A155206-A4F7-4FD0-A2D4-08AB5AFEC21E}" type="presParOf" srcId="{A652317E-E34C-4E0D-A040-B8171564467F}" destId="{4FF233A8-CF4D-4445-B53B-50CC66337533}" srcOrd="0" destOrd="0" presId="urn:microsoft.com/office/officeart/2008/layout/LinedList"/>
    <dgm:cxn modelId="{88536EE6-8AD7-4260-B4F9-468570A4F414}" type="presParOf" srcId="{A652317E-E34C-4E0D-A040-B8171564467F}" destId="{6A525108-6E05-4CC6-8986-833B183D6B49}" srcOrd="1" destOrd="0" presId="urn:microsoft.com/office/officeart/2008/layout/LinedList"/>
    <dgm:cxn modelId="{B4505C06-8DB9-46DC-B74B-23AEB117363B}" type="presParOf" srcId="{F7E3F765-85A7-4FEE-A477-7B74348F58AE}" destId="{9B5B1C46-4D2E-465C-8B9C-679B8FE17F1B}" srcOrd="6" destOrd="0" presId="urn:microsoft.com/office/officeart/2008/layout/LinedList"/>
    <dgm:cxn modelId="{6DD4869D-1A9B-491B-8E2F-85099B088689}" type="presParOf" srcId="{F7E3F765-85A7-4FEE-A477-7B74348F58AE}" destId="{1B826831-09C5-4664-9468-D9FDC8B263EB}" srcOrd="7" destOrd="0" presId="urn:microsoft.com/office/officeart/2008/layout/LinedList"/>
    <dgm:cxn modelId="{DDC0183C-4E66-409F-BE98-867B961FAB78}" type="presParOf" srcId="{1B826831-09C5-4664-9468-D9FDC8B263EB}" destId="{A56A495C-7A76-4382-AEED-280560E6D575}" srcOrd="0" destOrd="0" presId="urn:microsoft.com/office/officeart/2008/layout/LinedList"/>
    <dgm:cxn modelId="{84D69A4C-0073-4110-A657-E6DE81F00ECE}" type="presParOf" srcId="{1B826831-09C5-4664-9468-D9FDC8B263EB}" destId="{4E3C9B73-DBEC-4A0A-BF9A-7C94369B2748}" srcOrd="1" destOrd="0" presId="urn:microsoft.com/office/officeart/2008/layout/LinedList"/>
    <dgm:cxn modelId="{F5640514-8096-4966-B152-EED7F0B6D044}" type="presParOf" srcId="{F7E3F765-85A7-4FEE-A477-7B74348F58AE}" destId="{34F68D46-5986-4F21-93A9-3972006CD349}" srcOrd="8" destOrd="0" presId="urn:microsoft.com/office/officeart/2008/layout/LinedList"/>
    <dgm:cxn modelId="{9C5CBD90-88A2-4058-8B46-CC1504288D13}" type="presParOf" srcId="{F7E3F765-85A7-4FEE-A477-7B74348F58AE}" destId="{7F263D1E-79E2-4881-8D68-568F650C4E5B}" srcOrd="9" destOrd="0" presId="urn:microsoft.com/office/officeart/2008/layout/LinedList"/>
    <dgm:cxn modelId="{B3468D64-B8D4-4D73-A12A-33896AB892EE}" type="presParOf" srcId="{7F263D1E-79E2-4881-8D68-568F650C4E5B}" destId="{2BE196C6-AA59-4CE5-B6E2-669BC3A66317}" srcOrd="0" destOrd="0" presId="urn:microsoft.com/office/officeart/2008/layout/LinedList"/>
    <dgm:cxn modelId="{711BDB11-0895-494B-BFEB-D8F136B8FAED}" type="presParOf" srcId="{7F263D1E-79E2-4881-8D68-568F650C4E5B}" destId="{BF7EDA45-2E69-425D-9A32-2263F90693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968B99-F49D-4D6D-A7F6-3CE61A047749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221B0FE-6369-4D91-81D5-03FBB71B33BD}">
      <dgm:prSet/>
      <dgm:spPr/>
      <dgm:t>
        <a:bodyPr/>
        <a:lstStyle/>
        <a:p>
          <a:r>
            <a:rPr lang="en-US"/>
            <a:t>80% of the high school student body participates in a sport or activity</a:t>
          </a:r>
        </a:p>
      </dgm:t>
    </dgm:pt>
    <dgm:pt modelId="{6942B2A3-3894-48EB-84AB-661BB36E2DD8}" type="parTrans" cxnId="{96AB48F8-5781-4E2A-8277-5692736ADCFE}">
      <dgm:prSet/>
      <dgm:spPr/>
      <dgm:t>
        <a:bodyPr/>
        <a:lstStyle/>
        <a:p>
          <a:endParaRPr lang="en-US"/>
        </a:p>
      </dgm:t>
    </dgm:pt>
    <dgm:pt modelId="{3E542B14-8ADC-4DF7-AECE-B3B9E8E67E1F}" type="sibTrans" cxnId="{96AB48F8-5781-4E2A-8277-5692736ADCFE}">
      <dgm:prSet/>
      <dgm:spPr/>
      <dgm:t>
        <a:bodyPr/>
        <a:lstStyle/>
        <a:p>
          <a:endParaRPr lang="en-US"/>
        </a:p>
      </dgm:t>
    </dgm:pt>
    <dgm:pt modelId="{48DBA0D5-D6B2-4004-BE02-1A3600AC3F36}">
      <dgm:prSet/>
      <dgm:spPr/>
      <dgm:t>
        <a:bodyPr/>
        <a:lstStyle/>
        <a:p>
          <a:r>
            <a:rPr lang="en-US"/>
            <a:t>Approximately 80-100 students per season participate in athletics</a:t>
          </a:r>
        </a:p>
      </dgm:t>
    </dgm:pt>
    <dgm:pt modelId="{B01845C8-6B16-4FE9-8FC1-926001E34F6B}" type="parTrans" cxnId="{B3D8CF26-0120-42E3-8C29-517C2027380F}">
      <dgm:prSet/>
      <dgm:spPr/>
      <dgm:t>
        <a:bodyPr/>
        <a:lstStyle/>
        <a:p>
          <a:endParaRPr lang="en-US"/>
        </a:p>
      </dgm:t>
    </dgm:pt>
    <dgm:pt modelId="{83351256-D554-4E03-A903-D26D660061B7}" type="sibTrans" cxnId="{B3D8CF26-0120-42E3-8C29-517C2027380F}">
      <dgm:prSet/>
      <dgm:spPr/>
      <dgm:t>
        <a:bodyPr/>
        <a:lstStyle/>
        <a:p>
          <a:endParaRPr lang="en-US"/>
        </a:p>
      </dgm:t>
    </dgm:pt>
    <dgm:pt modelId="{00B52367-5F2A-4D7B-BD28-D23A35E46FD8}" type="pres">
      <dgm:prSet presAssocID="{92968B99-F49D-4D6D-A7F6-3CE61A0477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108EA2-60D4-4DB0-AF57-EBBCB6CCABB8}" type="pres">
      <dgm:prSet presAssocID="{5221B0FE-6369-4D91-81D5-03FBB71B33BD}" presName="hierRoot1" presStyleCnt="0"/>
      <dgm:spPr/>
    </dgm:pt>
    <dgm:pt modelId="{BE3AE839-49B9-463C-9852-ECD1C7F668C9}" type="pres">
      <dgm:prSet presAssocID="{5221B0FE-6369-4D91-81D5-03FBB71B33BD}" presName="composite" presStyleCnt="0"/>
      <dgm:spPr/>
    </dgm:pt>
    <dgm:pt modelId="{AD783499-993E-48FD-ADF7-35ED643EE588}" type="pres">
      <dgm:prSet presAssocID="{5221B0FE-6369-4D91-81D5-03FBB71B33BD}" presName="background" presStyleLbl="node0" presStyleIdx="0" presStyleCnt="2"/>
      <dgm:spPr/>
    </dgm:pt>
    <dgm:pt modelId="{60316D88-7BE2-4A26-A291-8B20080F232A}" type="pres">
      <dgm:prSet presAssocID="{5221B0FE-6369-4D91-81D5-03FBB71B33BD}" presName="text" presStyleLbl="fgAcc0" presStyleIdx="0" presStyleCnt="2">
        <dgm:presLayoutVars>
          <dgm:chPref val="3"/>
        </dgm:presLayoutVars>
      </dgm:prSet>
      <dgm:spPr/>
    </dgm:pt>
    <dgm:pt modelId="{0E9843AC-E698-4FFB-A46C-5C53866FBBA9}" type="pres">
      <dgm:prSet presAssocID="{5221B0FE-6369-4D91-81D5-03FBB71B33BD}" presName="hierChild2" presStyleCnt="0"/>
      <dgm:spPr/>
    </dgm:pt>
    <dgm:pt modelId="{8C09051F-E6AA-41D2-BD70-404214E0BC66}" type="pres">
      <dgm:prSet presAssocID="{48DBA0D5-D6B2-4004-BE02-1A3600AC3F36}" presName="hierRoot1" presStyleCnt="0"/>
      <dgm:spPr/>
    </dgm:pt>
    <dgm:pt modelId="{5B3F913C-44B3-42F4-A7C4-7C76C878864A}" type="pres">
      <dgm:prSet presAssocID="{48DBA0D5-D6B2-4004-BE02-1A3600AC3F36}" presName="composite" presStyleCnt="0"/>
      <dgm:spPr/>
    </dgm:pt>
    <dgm:pt modelId="{5214D0EE-EB15-43A4-8B47-9249942FF7B7}" type="pres">
      <dgm:prSet presAssocID="{48DBA0D5-D6B2-4004-BE02-1A3600AC3F36}" presName="background" presStyleLbl="node0" presStyleIdx="1" presStyleCnt="2"/>
      <dgm:spPr/>
    </dgm:pt>
    <dgm:pt modelId="{FB1EDFFB-B4DA-4253-9F58-9E9E01F2526A}" type="pres">
      <dgm:prSet presAssocID="{48DBA0D5-D6B2-4004-BE02-1A3600AC3F36}" presName="text" presStyleLbl="fgAcc0" presStyleIdx="1" presStyleCnt="2">
        <dgm:presLayoutVars>
          <dgm:chPref val="3"/>
        </dgm:presLayoutVars>
      </dgm:prSet>
      <dgm:spPr/>
    </dgm:pt>
    <dgm:pt modelId="{4E17BD9B-0EB7-45D0-8DF6-2D8356B93C70}" type="pres">
      <dgm:prSet presAssocID="{48DBA0D5-D6B2-4004-BE02-1A3600AC3F36}" presName="hierChild2" presStyleCnt="0"/>
      <dgm:spPr/>
    </dgm:pt>
  </dgm:ptLst>
  <dgm:cxnLst>
    <dgm:cxn modelId="{4C21800F-B4BD-45E1-B6D3-E0E2B0E7CEE1}" type="presOf" srcId="{5221B0FE-6369-4D91-81D5-03FBB71B33BD}" destId="{60316D88-7BE2-4A26-A291-8B20080F232A}" srcOrd="0" destOrd="0" presId="urn:microsoft.com/office/officeart/2005/8/layout/hierarchy1"/>
    <dgm:cxn modelId="{B3D8CF26-0120-42E3-8C29-517C2027380F}" srcId="{92968B99-F49D-4D6D-A7F6-3CE61A047749}" destId="{48DBA0D5-D6B2-4004-BE02-1A3600AC3F36}" srcOrd="1" destOrd="0" parTransId="{B01845C8-6B16-4FE9-8FC1-926001E34F6B}" sibTransId="{83351256-D554-4E03-A903-D26D660061B7}"/>
    <dgm:cxn modelId="{9425D94C-50FC-40E4-A36D-AAFB9DE6502E}" type="presOf" srcId="{92968B99-F49D-4D6D-A7F6-3CE61A047749}" destId="{00B52367-5F2A-4D7B-BD28-D23A35E46FD8}" srcOrd="0" destOrd="0" presId="urn:microsoft.com/office/officeart/2005/8/layout/hierarchy1"/>
    <dgm:cxn modelId="{2ED4EBA7-B956-4966-90B1-9F49A72DD897}" type="presOf" srcId="{48DBA0D5-D6B2-4004-BE02-1A3600AC3F36}" destId="{FB1EDFFB-B4DA-4253-9F58-9E9E01F2526A}" srcOrd="0" destOrd="0" presId="urn:microsoft.com/office/officeart/2005/8/layout/hierarchy1"/>
    <dgm:cxn modelId="{96AB48F8-5781-4E2A-8277-5692736ADCFE}" srcId="{92968B99-F49D-4D6D-A7F6-3CE61A047749}" destId="{5221B0FE-6369-4D91-81D5-03FBB71B33BD}" srcOrd="0" destOrd="0" parTransId="{6942B2A3-3894-48EB-84AB-661BB36E2DD8}" sibTransId="{3E542B14-8ADC-4DF7-AECE-B3B9E8E67E1F}"/>
    <dgm:cxn modelId="{050A5BD1-D5CD-44CB-9B1D-77503AA64678}" type="presParOf" srcId="{00B52367-5F2A-4D7B-BD28-D23A35E46FD8}" destId="{9A108EA2-60D4-4DB0-AF57-EBBCB6CCABB8}" srcOrd="0" destOrd="0" presId="urn:microsoft.com/office/officeart/2005/8/layout/hierarchy1"/>
    <dgm:cxn modelId="{680DC27D-FD42-4903-BFC5-9CED86A9B52C}" type="presParOf" srcId="{9A108EA2-60D4-4DB0-AF57-EBBCB6CCABB8}" destId="{BE3AE839-49B9-463C-9852-ECD1C7F668C9}" srcOrd="0" destOrd="0" presId="urn:microsoft.com/office/officeart/2005/8/layout/hierarchy1"/>
    <dgm:cxn modelId="{DE3BB201-EC09-46F2-B2AE-A8626334AAF8}" type="presParOf" srcId="{BE3AE839-49B9-463C-9852-ECD1C7F668C9}" destId="{AD783499-993E-48FD-ADF7-35ED643EE588}" srcOrd="0" destOrd="0" presId="urn:microsoft.com/office/officeart/2005/8/layout/hierarchy1"/>
    <dgm:cxn modelId="{771CA402-54D0-44BF-B2BC-6031C02DA608}" type="presParOf" srcId="{BE3AE839-49B9-463C-9852-ECD1C7F668C9}" destId="{60316D88-7BE2-4A26-A291-8B20080F232A}" srcOrd="1" destOrd="0" presId="urn:microsoft.com/office/officeart/2005/8/layout/hierarchy1"/>
    <dgm:cxn modelId="{AE5DB908-EC0D-47C0-BA18-6E27CE9AC059}" type="presParOf" srcId="{9A108EA2-60D4-4DB0-AF57-EBBCB6CCABB8}" destId="{0E9843AC-E698-4FFB-A46C-5C53866FBBA9}" srcOrd="1" destOrd="0" presId="urn:microsoft.com/office/officeart/2005/8/layout/hierarchy1"/>
    <dgm:cxn modelId="{B390EF08-3ACB-4A86-8E3C-AE1C0366A0EA}" type="presParOf" srcId="{00B52367-5F2A-4D7B-BD28-D23A35E46FD8}" destId="{8C09051F-E6AA-41D2-BD70-404214E0BC66}" srcOrd="1" destOrd="0" presId="urn:microsoft.com/office/officeart/2005/8/layout/hierarchy1"/>
    <dgm:cxn modelId="{05076BA4-7989-479B-A8C3-8A2EFCEC67E4}" type="presParOf" srcId="{8C09051F-E6AA-41D2-BD70-404214E0BC66}" destId="{5B3F913C-44B3-42F4-A7C4-7C76C878864A}" srcOrd="0" destOrd="0" presId="urn:microsoft.com/office/officeart/2005/8/layout/hierarchy1"/>
    <dgm:cxn modelId="{FC26DC05-B4ED-4423-A034-20196FB00C53}" type="presParOf" srcId="{5B3F913C-44B3-42F4-A7C4-7C76C878864A}" destId="{5214D0EE-EB15-43A4-8B47-9249942FF7B7}" srcOrd="0" destOrd="0" presId="urn:microsoft.com/office/officeart/2005/8/layout/hierarchy1"/>
    <dgm:cxn modelId="{E8036CD7-9D65-4B4E-9B29-9CE9735A4D14}" type="presParOf" srcId="{5B3F913C-44B3-42F4-A7C4-7C76C878864A}" destId="{FB1EDFFB-B4DA-4253-9F58-9E9E01F2526A}" srcOrd="1" destOrd="0" presId="urn:microsoft.com/office/officeart/2005/8/layout/hierarchy1"/>
    <dgm:cxn modelId="{255E6C2E-7D37-47EC-B05C-C4E22BF57288}" type="presParOf" srcId="{8C09051F-E6AA-41D2-BD70-404214E0BC66}" destId="{4E17BD9B-0EB7-45D0-8DF6-2D8356B93C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CD9C9-73DA-490D-B611-7B5164F0A882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2295CD-1CF8-447B-8B35-798214E2DF5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Fall</a:t>
          </a:r>
        </a:p>
      </dgm:t>
    </dgm:pt>
    <dgm:pt modelId="{E21BCD15-8679-4492-9848-16A5CFBD2412}" type="parTrans" cxnId="{3A27A9B8-8DE7-48C6-8F8E-5138ABF9C51A}">
      <dgm:prSet/>
      <dgm:spPr/>
      <dgm:t>
        <a:bodyPr/>
        <a:lstStyle/>
        <a:p>
          <a:endParaRPr lang="en-US"/>
        </a:p>
      </dgm:t>
    </dgm:pt>
    <dgm:pt modelId="{69BD6EC6-1BB5-46FD-B6F9-37591EECB485}" type="sibTrans" cxnId="{3A27A9B8-8DE7-48C6-8F8E-5138ABF9C51A}">
      <dgm:prSet/>
      <dgm:spPr/>
      <dgm:t>
        <a:bodyPr/>
        <a:lstStyle/>
        <a:p>
          <a:endParaRPr lang="en-US"/>
        </a:p>
      </dgm:t>
    </dgm:pt>
    <dgm:pt modelId="{D66EBF46-7A0C-4B6B-98ED-7F0301A736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Volleyball</a:t>
          </a:r>
        </a:p>
      </dgm:t>
    </dgm:pt>
    <dgm:pt modelId="{A8C92F3E-8B54-4500-87F9-FCFCDD6714A3}" type="parTrans" cxnId="{F97828BA-4733-4F69-A1B5-984BCCCE2AE8}">
      <dgm:prSet/>
      <dgm:spPr/>
      <dgm:t>
        <a:bodyPr/>
        <a:lstStyle/>
        <a:p>
          <a:endParaRPr lang="en-US"/>
        </a:p>
      </dgm:t>
    </dgm:pt>
    <dgm:pt modelId="{83F7CCDB-7421-40C3-8A52-4DD50F9B03ED}" type="sibTrans" cxnId="{F97828BA-4733-4F69-A1B5-984BCCCE2AE8}">
      <dgm:prSet/>
      <dgm:spPr/>
      <dgm:t>
        <a:bodyPr/>
        <a:lstStyle/>
        <a:p>
          <a:endParaRPr lang="en-US"/>
        </a:p>
      </dgm:t>
    </dgm:pt>
    <dgm:pt modelId="{9C93AD05-FEB9-4E36-B312-A734F9E96C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Golf</a:t>
          </a:r>
        </a:p>
      </dgm:t>
    </dgm:pt>
    <dgm:pt modelId="{48DBD200-429F-40B6-A0C1-9A4C6222007D}" type="parTrans" cxnId="{E44A2ECB-9C30-4BD0-84B7-EBD789597D45}">
      <dgm:prSet/>
      <dgm:spPr/>
      <dgm:t>
        <a:bodyPr/>
        <a:lstStyle/>
        <a:p>
          <a:endParaRPr lang="en-US"/>
        </a:p>
      </dgm:t>
    </dgm:pt>
    <dgm:pt modelId="{53514EF6-FA7E-4ED1-8BCB-5496B61D80B6}" type="sibTrans" cxnId="{E44A2ECB-9C30-4BD0-84B7-EBD789597D45}">
      <dgm:prSet/>
      <dgm:spPr/>
      <dgm:t>
        <a:bodyPr/>
        <a:lstStyle/>
        <a:p>
          <a:endParaRPr lang="en-US"/>
        </a:p>
      </dgm:t>
    </dgm:pt>
    <dgm:pt modelId="{FA8C897B-7858-4C1E-A7C7-1EBA156905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Football</a:t>
          </a:r>
        </a:p>
      </dgm:t>
    </dgm:pt>
    <dgm:pt modelId="{70827D7E-7A21-4AE7-8442-FB088715A927}" type="parTrans" cxnId="{7C89469C-610F-433E-BA9E-3357BC5450A2}">
      <dgm:prSet/>
      <dgm:spPr/>
      <dgm:t>
        <a:bodyPr/>
        <a:lstStyle/>
        <a:p>
          <a:endParaRPr lang="en-US"/>
        </a:p>
      </dgm:t>
    </dgm:pt>
    <dgm:pt modelId="{F5DCD044-722B-44D1-B363-7C7749C954E7}" type="sibTrans" cxnId="{7C89469C-610F-433E-BA9E-3357BC5450A2}">
      <dgm:prSet/>
      <dgm:spPr/>
      <dgm:t>
        <a:bodyPr/>
        <a:lstStyle/>
        <a:p>
          <a:endParaRPr lang="en-US"/>
        </a:p>
      </dgm:t>
    </dgm:pt>
    <dgm:pt modelId="{7309901B-3E4E-4B0A-BD63-905EFAA3A7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Field Hockey</a:t>
          </a:r>
        </a:p>
      </dgm:t>
    </dgm:pt>
    <dgm:pt modelId="{4F045945-1751-4FA3-BF1A-BE802D6141DF}" type="parTrans" cxnId="{A14CA07E-49D7-4ED7-83C2-887B3117B423}">
      <dgm:prSet/>
      <dgm:spPr/>
      <dgm:t>
        <a:bodyPr/>
        <a:lstStyle/>
        <a:p>
          <a:endParaRPr lang="en-US"/>
        </a:p>
      </dgm:t>
    </dgm:pt>
    <dgm:pt modelId="{4C51DCB3-2BE4-4BC8-88A6-F86991FE35B7}" type="sibTrans" cxnId="{A14CA07E-49D7-4ED7-83C2-887B3117B423}">
      <dgm:prSet/>
      <dgm:spPr/>
      <dgm:t>
        <a:bodyPr/>
        <a:lstStyle/>
        <a:p>
          <a:endParaRPr lang="en-US"/>
        </a:p>
      </dgm:t>
    </dgm:pt>
    <dgm:pt modelId="{0C48EA74-7480-4126-A9F3-8082E331D7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Cross Country (Co-op)</a:t>
          </a:r>
        </a:p>
      </dgm:t>
    </dgm:pt>
    <dgm:pt modelId="{17E29612-ADCB-4098-B5C7-12FEF28796AA}" type="parTrans" cxnId="{8319E6AE-39FC-4F02-A116-5215A53AF3AA}">
      <dgm:prSet/>
      <dgm:spPr/>
      <dgm:t>
        <a:bodyPr/>
        <a:lstStyle/>
        <a:p>
          <a:endParaRPr lang="en-US"/>
        </a:p>
      </dgm:t>
    </dgm:pt>
    <dgm:pt modelId="{674F2A13-7B99-4AD6-A9CE-6CD56C36A0C9}" type="sibTrans" cxnId="{8319E6AE-39FC-4F02-A116-5215A53AF3AA}">
      <dgm:prSet/>
      <dgm:spPr/>
      <dgm:t>
        <a:bodyPr/>
        <a:lstStyle/>
        <a:p>
          <a:endParaRPr lang="en-US"/>
        </a:p>
      </dgm:t>
    </dgm:pt>
    <dgm:pt modelId="{28A73653-AFB1-413D-8186-1CD4EAA20F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Girls Soccer</a:t>
          </a:r>
        </a:p>
      </dgm:t>
    </dgm:pt>
    <dgm:pt modelId="{0AECFAD4-F785-446A-BFB6-6427A4D0D250}" type="parTrans" cxnId="{64C4AFBE-98A0-46BD-9220-CC1417C13E4D}">
      <dgm:prSet/>
      <dgm:spPr/>
      <dgm:t>
        <a:bodyPr/>
        <a:lstStyle/>
        <a:p>
          <a:endParaRPr lang="en-US"/>
        </a:p>
      </dgm:t>
    </dgm:pt>
    <dgm:pt modelId="{D7489894-ABAF-476A-B998-3ACA4ED3E9B4}" type="sibTrans" cxnId="{64C4AFBE-98A0-46BD-9220-CC1417C13E4D}">
      <dgm:prSet/>
      <dgm:spPr/>
      <dgm:t>
        <a:bodyPr/>
        <a:lstStyle/>
        <a:p>
          <a:endParaRPr lang="en-US"/>
        </a:p>
      </dgm:t>
    </dgm:pt>
    <dgm:pt modelId="{FB5A8DAD-BE0E-4851-885B-A947BC4194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Boys Soccer</a:t>
          </a:r>
        </a:p>
      </dgm:t>
    </dgm:pt>
    <dgm:pt modelId="{030B4151-A926-42E2-ABEF-FD9E45FBEEA3}" type="parTrans" cxnId="{93D78213-6C3E-4D13-84F1-FF9D0B34165A}">
      <dgm:prSet/>
      <dgm:spPr/>
      <dgm:t>
        <a:bodyPr/>
        <a:lstStyle/>
        <a:p>
          <a:endParaRPr lang="en-US"/>
        </a:p>
      </dgm:t>
    </dgm:pt>
    <dgm:pt modelId="{CE1213C3-DC13-445A-A522-92D34EC793F7}" type="sibTrans" cxnId="{93D78213-6C3E-4D13-84F1-FF9D0B34165A}">
      <dgm:prSet/>
      <dgm:spPr/>
      <dgm:t>
        <a:bodyPr/>
        <a:lstStyle/>
        <a:p>
          <a:endParaRPr lang="en-US"/>
        </a:p>
      </dgm:t>
    </dgm:pt>
    <dgm:pt modelId="{D3453441-A0DC-4874-B9A6-F8A3CDD3F1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Cheerleading</a:t>
          </a:r>
        </a:p>
      </dgm:t>
    </dgm:pt>
    <dgm:pt modelId="{4996495D-3A81-4688-804F-7C647B68990D}" type="parTrans" cxnId="{0990C549-F73A-4B68-93AB-EB944B6355A6}">
      <dgm:prSet/>
      <dgm:spPr/>
      <dgm:t>
        <a:bodyPr/>
        <a:lstStyle/>
        <a:p>
          <a:endParaRPr lang="en-US"/>
        </a:p>
      </dgm:t>
    </dgm:pt>
    <dgm:pt modelId="{B38C903B-E9DD-4E26-AC26-7AFB12EA9030}" type="sibTrans" cxnId="{0990C549-F73A-4B68-93AB-EB944B6355A6}">
      <dgm:prSet/>
      <dgm:spPr/>
      <dgm:t>
        <a:bodyPr/>
        <a:lstStyle/>
        <a:p>
          <a:endParaRPr lang="en-US"/>
        </a:p>
      </dgm:t>
    </dgm:pt>
    <dgm:pt modelId="{B0B9F92D-89F3-44C2-A8D5-FBE29C11201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Winter</a:t>
          </a:r>
        </a:p>
      </dgm:t>
    </dgm:pt>
    <dgm:pt modelId="{1F409D85-B588-49DD-BDBD-5389FCBBAE96}" type="parTrans" cxnId="{250930D7-B2A0-45B1-BA04-6959B97B0351}">
      <dgm:prSet/>
      <dgm:spPr/>
      <dgm:t>
        <a:bodyPr/>
        <a:lstStyle/>
        <a:p>
          <a:endParaRPr lang="en-US"/>
        </a:p>
      </dgm:t>
    </dgm:pt>
    <dgm:pt modelId="{1DB2D26C-BC3F-4803-8F07-CADC473C1394}" type="sibTrans" cxnId="{250930D7-B2A0-45B1-BA04-6959B97B0351}">
      <dgm:prSet/>
      <dgm:spPr/>
      <dgm:t>
        <a:bodyPr/>
        <a:lstStyle/>
        <a:p>
          <a:endParaRPr lang="en-US"/>
        </a:p>
      </dgm:t>
    </dgm:pt>
    <dgm:pt modelId="{34724B55-F555-42B7-8753-9A80D07FDA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Boys Basketball</a:t>
          </a:r>
        </a:p>
      </dgm:t>
    </dgm:pt>
    <dgm:pt modelId="{6F489AD1-CE61-49D1-9B8C-EB775CC0C769}" type="parTrans" cxnId="{B822A30D-8EAA-43B7-A5D4-A8CBBB81D38A}">
      <dgm:prSet/>
      <dgm:spPr/>
      <dgm:t>
        <a:bodyPr/>
        <a:lstStyle/>
        <a:p>
          <a:endParaRPr lang="en-US"/>
        </a:p>
      </dgm:t>
    </dgm:pt>
    <dgm:pt modelId="{167D508A-DAB3-4FD9-BD92-49AB49A954D1}" type="sibTrans" cxnId="{B822A30D-8EAA-43B7-A5D4-A8CBBB81D38A}">
      <dgm:prSet/>
      <dgm:spPr/>
      <dgm:t>
        <a:bodyPr/>
        <a:lstStyle/>
        <a:p>
          <a:endParaRPr lang="en-US"/>
        </a:p>
      </dgm:t>
    </dgm:pt>
    <dgm:pt modelId="{A8993690-2FF0-46A5-A401-F8D5D98C4F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Girls Basketball</a:t>
          </a:r>
        </a:p>
      </dgm:t>
    </dgm:pt>
    <dgm:pt modelId="{02F965E8-ED88-4F89-B1D4-9D1A5341391D}" type="parTrans" cxnId="{EA510805-B551-4430-B087-FFE9D6BDC812}">
      <dgm:prSet/>
      <dgm:spPr/>
      <dgm:t>
        <a:bodyPr/>
        <a:lstStyle/>
        <a:p>
          <a:endParaRPr lang="en-US"/>
        </a:p>
      </dgm:t>
    </dgm:pt>
    <dgm:pt modelId="{AB43E722-D157-4941-9A9D-EF7C931B6FA2}" type="sibTrans" cxnId="{EA510805-B551-4430-B087-FFE9D6BDC812}">
      <dgm:prSet/>
      <dgm:spPr/>
      <dgm:t>
        <a:bodyPr/>
        <a:lstStyle/>
        <a:p>
          <a:endParaRPr lang="en-US"/>
        </a:p>
      </dgm:t>
    </dgm:pt>
    <dgm:pt modelId="{4DCF5D11-CC0C-45F1-88AC-AE3605A0E6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Swimming (Co-op)</a:t>
          </a:r>
        </a:p>
      </dgm:t>
    </dgm:pt>
    <dgm:pt modelId="{8920BDDB-550A-4C4B-AA04-6554B520F7AE}" type="parTrans" cxnId="{F99141E3-AE76-4189-8940-9E51C7FB26D8}">
      <dgm:prSet/>
      <dgm:spPr/>
      <dgm:t>
        <a:bodyPr/>
        <a:lstStyle/>
        <a:p>
          <a:endParaRPr lang="en-US"/>
        </a:p>
      </dgm:t>
    </dgm:pt>
    <dgm:pt modelId="{06318E77-F36F-4851-BAD0-C8DD85D5375D}" type="sibTrans" cxnId="{F99141E3-AE76-4189-8940-9E51C7FB26D8}">
      <dgm:prSet/>
      <dgm:spPr/>
      <dgm:t>
        <a:bodyPr/>
        <a:lstStyle/>
        <a:p>
          <a:endParaRPr lang="en-US"/>
        </a:p>
      </dgm:t>
    </dgm:pt>
    <dgm:pt modelId="{004FA5D2-975E-4A55-A9C8-ECABFD8F51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Wrestling</a:t>
          </a:r>
        </a:p>
      </dgm:t>
    </dgm:pt>
    <dgm:pt modelId="{C5996C75-D1A9-4BA0-A97F-E5AD90CB4045}" type="parTrans" cxnId="{4C3DEA3C-5770-4E44-92DE-C7F84C9C4905}">
      <dgm:prSet/>
      <dgm:spPr/>
      <dgm:t>
        <a:bodyPr/>
        <a:lstStyle/>
        <a:p>
          <a:endParaRPr lang="en-US"/>
        </a:p>
      </dgm:t>
    </dgm:pt>
    <dgm:pt modelId="{8DF831F0-27C1-4523-A29F-2E36D0EF8381}" type="sibTrans" cxnId="{4C3DEA3C-5770-4E44-92DE-C7F84C9C4905}">
      <dgm:prSet/>
      <dgm:spPr/>
      <dgm:t>
        <a:bodyPr/>
        <a:lstStyle/>
        <a:p>
          <a:endParaRPr lang="en-US"/>
        </a:p>
      </dgm:t>
    </dgm:pt>
    <dgm:pt modelId="{9D7AB08E-CA1D-43C2-B81D-5B0477016E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Cheerleading</a:t>
          </a:r>
        </a:p>
      </dgm:t>
    </dgm:pt>
    <dgm:pt modelId="{8374973A-7418-4EE0-8568-9DA860906AD0}" type="parTrans" cxnId="{8766C43D-9DA4-4611-944D-AA337E177A0C}">
      <dgm:prSet/>
      <dgm:spPr/>
      <dgm:t>
        <a:bodyPr/>
        <a:lstStyle/>
        <a:p>
          <a:endParaRPr lang="en-US"/>
        </a:p>
      </dgm:t>
    </dgm:pt>
    <dgm:pt modelId="{AB0B263D-E174-41A3-9BBC-D02BA5C86E60}" type="sibTrans" cxnId="{8766C43D-9DA4-4611-944D-AA337E177A0C}">
      <dgm:prSet/>
      <dgm:spPr/>
      <dgm:t>
        <a:bodyPr/>
        <a:lstStyle/>
        <a:p>
          <a:endParaRPr lang="en-US"/>
        </a:p>
      </dgm:t>
    </dgm:pt>
    <dgm:pt modelId="{FCE9AB78-AB79-42D2-A39B-2598DCE12F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Ice Hockey (Co-op)</a:t>
          </a:r>
        </a:p>
      </dgm:t>
    </dgm:pt>
    <dgm:pt modelId="{215B31B1-114B-47C0-BAF5-5C2E6AD4CF08}" type="parTrans" cxnId="{4F77EE2B-0937-4197-B58A-7697DEDE2D25}">
      <dgm:prSet/>
      <dgm:spPr/>
      <dgm:t>
        <a:bodyPr/>
        <a:lstStyle/>
        <a:p>
          <a:endParaRPr lang="en-US"/>
        </a:p>
      </dgm:t>
    </dgm:pt>
    <dgm:pt modelId="{2CA235D0-D674-457F-8DDB-14C49901CEA8}" type="sibTrans" cxnId="{4F77EE2B-0937-4197-B58A-7697DEDE2D25}">
      <dgm:prSet/>
      <dgm:spPr/>
      <dgm:t>
        <a:bodyPr/>
        <a:lstStyle/>
        <a:p>
          <a:endParaRPr lang="en-US"/>
        </a:p>
      </dgm:t>
    </dgm:pt>
    <dgm:pt modelId="{77897DBE-A286-475D-8F39-CD04645739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Indoor Track</a:t>
          </a:r>
        </a:p>
      </dgm:t>
    </dgm:pt>
    <dgm:pt modelId="{2522DE26-2905-4D2F-9C79-2DB845E0B34E}" type="parTrans" cxnId="{0A4D9D68-EF84-489F-9B25-1BD6E0EF3C56}">
      <dgm:prSet/>
      <dgm:spPr/>
      <dgm:t>
        <a:bodyPr/>
        <a:lstStyle/>
        <a:p>
          <a:endParaRPr lang="en-US"/>
        </a:p>
      </dgm:t>
    </dgm:pt>
    <dgm:pt modelId="{F04A00C7-1F15-4139-A57C-B544698C9668}" type="sibTrans" cxnId="{0A4D9D68-EF84-489F-9B25-1BD6E0EF3C56}">
      <dgm:prSet/>
      <dgm:spPr/>
      <dgm:t>
        <a:bodyPr/>
        <a:lstStyle/>
        <a:p>
          <a:endParaRPr lang="en-US"/>
        </a:p>
      </dgm:t>
    </dgm:pt>
    <dgm:pt modelId="{8DB5009E-D69C-47AE-9A5E-0A2B139BFB6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Spring</a:t>
          </a:r>
        </a:p>
      </dgm:t>
    </dgm:pt>
    <dgm:pt modelId="{8B13C41B-C5D1-4D15-8898-0F81FE49B4C1}" type="parTrans" cxnId="{45BA6303-E8EA-4B75-8352-52C082460859}">
      <dgm:prSet/>
      <dgm:spPr/>
      <dgm:t>
        <a:bodyPr/>
        <a:lstStyle/>
        <a:p>
          <a:endParaRPr lang="en-US"/>
        </a:p>
      </dgm:t>
    </dgm:pt>
    <dgm:pt modelId="{0A8A8E49-A492-4748-8BD6-43135135A062}" type="sibTrans" cxnId="{45BA6303-E8EA-4B75-8352-52C082460859}">
      <dgm:prSet/>
      <dgm:spPr/>
      <dgm:t>
        <a:bodyPr/>
        <a:lstStyle/>
        <a:p>
          <a:endParaRPr lang="en-US"/>
        </a:p>
      </dgm:t>
    </dgm:pt>
    <dgm:pt modelId="{F451DEF6-ED9E-49E3-90D8-6084C813D5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Boys Lacrosse</a:t>
          </a:r>
        </a:p>
      </dgm:t>
    </dgm:pt>
    <dgm:pt modelId="{79888899-CE27-4DD6-8F75-BC089AAD644F}" type="parTrans" cxnId="{8937D49E-F5C9-4C36-BF6D-CF69F38759DD}">
      <dgm:prSet/>
      <dgm:spPr/>
      <dgm:t>
        <a:bodyPr/>
        <a:lstStyle/>
        <a:p>
          <a:endParaRPr lang="en-US"/>
        </a:p>
      </dgm:t>
    </dgm:pt>
    <dgm:pt modelId="{1FFE83DA-1B7D-4437-B801-BF203596DCE8}" type="sibTrans" cxnId="{8937D49E-F5C9-4C36-BF6D-CF69F38759DD}">
      <dgm:prSet/>
      <dgm:spPr/>
      <dgm:t>
        <a:bodyPr/>
        <a:lstStyle/>
        <a:p>
          <a:endParaRPr lang="en-US"/>
        </a:p>
      </dgm:t>
    </dgm:pt>
    <dgm:pt modelId="{7B11ABDA-1661-4A95-A67E-926738371A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Girls Lacrosse</a:t>
          </a:r>
        </a:p>
      </dgm:t>
    </dgm:pt>
    <dgm:pt modelId="{DFB83C70-0BC4-4A6D-B80E-BDD35AF57CD9}" type="parTrans" cxnId="{80596ED0-2F86-4EF3-9C01-EEB1D58C2F00}">
      <dgm:prSet/>
      <dgm:spPr/>
      <dgm:t>
        <a:bodyPr/>
        <a:lstStyle/>
        <a:p>
          <a:endParaRPr lang="en-US"/>
        </a:p>
      </dgm:t>
    </dgm:pt>
    <dgm:pt modelId="{CBF9CD84-54C0-4E4B-9D7D-F1A1D928A611}" type="sibTrans" cxnId="{80596ED0-2F86-4EF3-9C01-EEB1D58C2F00}">
      <dgm:prSet/>
      <dgm:spPr/>
      <dgm:t>
        <a:bodyPr/>
        <a:lstStyle/>
        <a:p>
          <a:endParaRPr lang="en-US"/>
        </a:p>
      </dgm:t>
    </dgm:pt>
    <dgm:pt modelId="{B6E0813E-FAB7-45F5-A340-5B87847B4A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Softball</a:t>
          </a:r>
        </a:p>
      </dgm:t>
    </dgm:pt>
    <dgm:pt modelId="{690C79DD-C234-42C2-91C2-29EE94909838}" type="parTrans" cxnId="{38E976FD-7C12-4F98-A357-430C05E9394F}">
      <dgm:prSet/>
      <dgm:spPr/>
      <dgm:t>
        <a:bodyPr/>
        <a:lstStyle/>
        <a:p>
          <a:endParaRPr lang="en-US"/>
        </a:p>
      </dgm:t>
    </dgm:pt>
    <dgm:pt modelId="{D267EE09-1809-4FC0-9AA3-8131DAD9C355}" type="sibTrans" cxnId="{38E976FD-7C12-4F98-A357-430C05E9394F}">
      <dgm:prSet/>
      <dgm:spPr/>
      <dgm:t>
        <a:bodyPr/>
        <a:lstStyle/>
        <a:p>
          <a:endParaRPr lang="en-US"/>
        </a:p>
      </dgm:t>
    </dgm:pt>
    <dgm:pt modelId="{19BBD0FA-9260-4ED0-9C61-38BD055106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Baseball</a:t>
          </a:r>
        </a:p>
      </dgm:t>
    </dgm:pt>
    <dgm:pt modelId="{0E957FE5-355D-41ED-B99A-D137E938164F}" type="parTrans" cxnId="{8EF02251-9889-4DC9-B5BF-1F40ABFEA082}">
      <dgm:prSet/>
      <dgm:spPr/>
      <dgm:t>
        <a:bodyPr/>
        <a:lstStyle/>
        <a:p>
          <a:endParaRPr lang="en-US"/>
        </a:p>
      </dgm:t>
    </dgm:pt>
    <dgm:pt modelId="{C8F9D92C-19FE-4A21-91E6-75C619B1B079}" type="sibTrans" cxnId="{8EF02251-9889-4DC9-B5BF-1F40ABFEA082}">
      <dgm:prSet/>
      <dgm:spPr/>
      <dgm:t>
        <a:bodyPr/>
        <a:lstStyle/>
        <a:p>
          <a:endParaRPr lang="en-US"/>
        </a:p>
      </dgm:t>
    </dgm:pt>
    <dgm:pt modelId="{675D5607-3BAF-41B8-9930-A48DC60511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Track</a:t>
          </a:r>
        </a:p>
      </dgm:t>
    </dgm:pt>
    <dgm:pt modelId="{FB6B697F-018A-43E5-A1E4-79CC5461E97E}" type="parTrans" cxnId="{F399CDCF-B0C0-4D5B-B68B-0258902E1861}">
      <dgm:prSet/>
      <dgm:spPr/>
      <dgm:t>
        <a:bodyPr/>
        <a:lstStyle/>
        <a:p>
          <a:endParaRPr lang="en-US"/>
        </a:p>
      </dgm:t>
    </dgm:pt>
    <dgm:pt modelId="{DB6D5E61-F69F-41A2-BC01-8716710F5F10}" type="sibTrans" cxnId="{F399CDCF-B0C0-4D5B-B68B-0258902E1861}">
      <dgm:prSet/>
      <dgm:spPr/>
      <dgm:t>
        <a:bodyPr/>
        <a:lstStyle/>
        <a:p>
          <a:endParaRPr lang="en-US"/>
        </a:p>
      </dgm:t>
    </dgm:pt>
    <dgm:pt modelId="{6FD24E11-325C-4BFF-A2AE-D7DBCB81E093}" type="pres">
      <dgm:prSet presAssocID="{CFACD9C9-73DA-490D-B611-7B5164F0A882}" presName="root" presStyleCnt="0">
        <dgm:presLayoutVars>
          <dgm:dir/>
          <dgm:resizeHandles val="exact"/>
        </dgm:presLayoutVars>
      </dgm:prSet>
      <dgm:spPr/>
    </dgm:pt>
    <dgm:pt modelId="{055B0ECD-5AD5-4FEF-A2B3-21FA2D987400}" type="pres">
      <dgm:prSet presAssocID="{E42295CD-1CF8-447B-8B35-798214E2DF59}" presName="compNode" presStyleCnt="0"/>
      <dgm:spPr/>
    </dgm:pt>
    <dgm:pt modelId="{619E8798-7690-41A8-9888-BB5A31518E8E}" type="pres">
      <dgm:prSet presAssocID="{E42295CD-1CF8-447B-8B35-798214E2DF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79D37D41-B598-4A0D-82C0-1F22CA5B77FE}" type="pres">
      <dgm:prSet presAssocID="{E42295CD-1CF8-447B-8B35-798214E2DF59}" presName="iconSpace" presStyleCnt="0"/>
      <dgm:spPr/>
    </dgm:pt>
    <dgm:pt modelId="{89DBE42D-6F73-4CE2-BE64-E8F20CC6C217}" type="pres">
      <dgm:prSet presAssocID="{E42295CD-1CF8-447B-8B35-798214E2DF59}" presName="parTx" presStyleLbl="revTx" presStyleIdx="0" presStyleCnt="6">
        <dgm:presLayoutVars>
          <dgm:chMax val="0"/>
          <dgm:chPref val="0"/>
        </dgm:presLayoutVars>
      </dgm:prSet>
      <dgm:spPr/>
    </dgm:pt>
    <dgm:pt modelId="{E11B956B-4EE0-4978-B5C7-55183B2F9CB2}" type="pres">
      <dgm:prSet presAssocID="{E42295CD-1CF8-447B-8B35-798214E2DF59}" presName="txSpace" presStyleCnt="0"/>
      <dgm:spPr/>
    </dgm:pt>
    <dgm:pt modelId="{192A53AA-203C-4DEA-8DFD-65C118FAB0E0}" type="pres">
      <dgm:prSet presAssocID="{E42295CD-1CF8-447B-8B35-798214E2DF59}" presName="desTx" presStyleLbl="revTx" presStyleIdx="1" presStyleCnt="6">
        <dgm:presLayoutVars/>
      </dgm:prSet>
      <dgm:spPr/>
    </dgm:pt>
    <dgm:pt modelId="{1721B950-E2C0-481D-8B12-146CA2F0E7C0}" type="pres">
      <dgm:prSet presAssocID="{69BD6EC6-1BB5-46FD-B6F9-37591EECB485}" presName="sibTrans" presStyleCnt="0"/>
      <dgm:spPr/>
    </dgm:pt>
    <dgm:pt modelId="{021B4C56-D2F7-46D8-8B88-50702B4CE8FF}" type="pres">
      <dgm:prSet presAssocID="{B0B9F92D-89F3-44C2-A8D5-FBE29C112016}" presName="compNode" presStyleCnt="0"/>
      <dgm:spPr/>
    </dgm:pt>
    <dgm:pt modelId="{C7D23492-E18A-4359-AC4A-FFEC1F534049}" type="pres">
      <dgm:prSet presAssocID="{B0B9F92D-89F3-44C2-A8D5-FBE29C1120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1AD06A26-FD69-47B5-AB85-92E80F924887}" type="pres">
      <dgm:prSet presAssocID="{B0B9F92D-89F3-44C2-A8D5-FBE29C112016}" presName="iconSpace" presStyleCnt="0"/>
      <dgm:spPr/>
    </dgm:pt>
    <dgm:pt modelId="{E1229373-37EE-4F97-BD50-F879A9325F82}" type="pres">
      <dgm:prSet presAssocID="{B0B9F92D-89F3-44C2-A8D5-FBE29C112016}" presName="parTx" presStyleLbl="revTx" presStyleIdx="2" presStyleCnt="6">
        <dgm:presLayoutVars>
          <dgm:chMax val="0"/>
          <dgm:chPref val="0"/>
        </dgm:presLayoutVars>
      </dgm:prSet>
      <dgm:spPr/>
    </dgm:pt>
    <dgm:pt modelId="{EF11A929-FDFD-44E4-9E4A-DAC1C9C40AEA}" type="pres">
      <dgm:prSet presAssocID="{B0B9F92D-89F3-44C2-A8D5-FBE29C112016}" presName="txSpace" presStyleCnt="0"/>
      <dgm:spPr/>
    </dgm:pt>
    <dgm:pt modelId="{85A8A1CE-2AD3-449E-B8FE-AD1E85857F63}" type="pres">
      <dgm:prSet presAssocID="{B0B9F92D-89F3-44C2-A8D5-FBE29C112016}" presName="desTx" presStyleLbl="revTx" presStyleIdx="3" presStyleCnt="6">
        <dgm:presLayoutVars/>
      </dgm:prSet>
      <dgm:spPr/>
    </dgm:pt>
    <dgm:pt modelId="{864C2774-6086-462A-A7B0-A13D28A05527}" type="pres">
      <dgm:prSet presAssocID="{1DB2D26C-BC3F-4803-8F07-CADC473C1394}" presName="sibTrans" presStyleCnt="0"/>
      <dgm:spPr/>
    </dgm:pt>
    <dgm:pt modelId="{5ECC84B0-26F4-407E-96FA-D4C013A427D8}" type="pres">
      <dgm:prSet presAssocID="{8DB5009E-D69C-47AE-9A5E-0A2B139BFB69}" presName="compNode" presStyleCnt="0"/>
      <dgm:spPr/>
    </dgm:pt>
    <dgm:pt modelId="{E716C7A4-83D7-4803-983D-12C77FBAC04C}" type="pres">
      <dgm:prSet presAssocID="{8DB5009E-D69C-47AE-9A5E-0A2B139BFB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"/>
        </a:ext>
      </dgm:extLst>
    </dgm:pt>
    <dgm:pt modelId="{5ABD9889-35B3-453A-8EC9-6D1409A14F21}" type="pres">
      <dgm:prSet presAssocID="{8DB5009E-D69C-47AE-9A5E-0A2B139BFB69}" presName="iconSpace" presStyleCnt="0"/>
      <dgm:spPr/>
    </dgm:pt>
    <dgm:pt modelId="{784AAA36-5FB8-4E99-8DD3-7CA27D9C82C7}" type="pres">
      <dgm:prSet presAssocID="{8DB5009E-D69C-47AE-9A5E-0A2B139BFB69}" presName="parTx" presStyleLbl="revTx" presStyleIdx="4" presStyleCnt="6">
        <dgm:presLayoutVars>
          <dgm:chMax val="0"/>
          <dgm:chPref val="0"/>
        </dgm:presLayoutVars>
      </dgm:prSet>
      <dgm:spPr/>
    </dgm:pt>
    <dgm:pt modelId="{7420ABF6-CBDA-4426-86A2-90E0D5A1F39D}" type="pres">
      <dgm:prSet presAssocID="{8DB5009E-D69C-47AE-9A5E-0A2B139BFB69}" presName="txSpace" presStyleCnt="0"/>
      <dgm:spPr/>
    </dgm:pt>
    <dgm:pt modelId="{35247FEC-28A0-4E44-909E-37C12EF3B558}" type="pres">
      <dgm:prSet presAssocID="{8DB5009E-D69C-47AE-9A5E-0A2B139BFB69}" presName="desTx" presStyleLbl="revTx" presStyleIdx="5" presStyleCnt="6">
        <dgm:presLayoutVars/>
      </dgm:prSet>
      <dgm:spPr/>
    </dgm:pt>
  </dgm:ptLst>
  <dgm:cxnLst>
    <dgm:cxn modelId="{EA6D8902-3CAA-40AD-AC6A-8AF3A765A881}" type="presOf" srcId="{34724B55-F555-42B7-8753-9A80D07FDA2A}" destId="{85A8A1CE-2AD3-449E-B8FE-AD1E85857F63}" srcOrd="0" destOrd="0" presId="urn:microsoft.com/office/officeart/2018/5/layout/CenteredIconLabelDescriptionList"/>
    <dgm:cxn modelId="{45BA6303-E8EA-4B75-8352-52C082460859}" srcId="{CFACD9C9-73DA-490D-B611-7B5164F0A882}" destId="{8DB5009E-D69C-47AE-9A5E-0A2B139BFB69}" srcOrd="2" destOrd="0" parTransId="{8B13C41B-C5D1-4D15-8898-0F81FE49B4C1}" sibTransId="{0A8A8E49-A492-4748-8BD6-43135135A062}"/>
    <dgm:cxn modelId="{EA510805-B551-4430-B087-FFE9D6BDC812}" srcId="{B0B9F92D-89F3-44C2-A8D5-FBE29C112016}" destId="{A8993690-2FF0-46A5-A401-F8D5D98C4F3A}" srcOrd="1" destOrd="0" parTransId="{02F965E8-ED88-4F89-B1D4-9D1A5341391D}" sibTransId="{AB43E722-D157-4941-9A9D-EF7C931B6FA2}"/>
    <dgm:cxn modelId="{B822A30D-8EAA-43B7-A5D4-A8CBBB81D38A}" srcId="{B0B9F92D-89F3-44C2-A8D5-FBE29C112016}" destId="{34724B55-F555-42B7-8753-9A80D07FDA2A}" srcOrd="0" destOrd="0" parTransId="{6F489AD1-CE61-49D1-9B8C-EB775CC0C769}" sibTransId="{167D508A-DAB3-4FD9-BD92-49AB49A954D1}"/>
    <dgm:cxn modelId="{E312350E-1A3A-4130-B756-AF87B26B5B16}" type="presOf" srcId="{D66EBF46-7A0C-4B6B-98ED-7F0301A73686}" destId="{192A53AA-203C-4DEA-8DFD-65C118FAB0E0}" srcOrd="0" destOrd="0" presId="urn:microsoft.com/office/officeart/2018/5/layout/CenteredIconLabelDescriptionList"/>
    <dgm:cxn modelId="{23F4FD0F-274F-47BE-BDB6-5EF1DDDC67C3}" type="presOf" srcId="{FA8C897B-7858-4C1E-A7C7-1EBA1569051B}" destId="{192A53AA-203C-4DEA-8DFD-65C118FAB0E0}" srcOrd="0" destOrd="2" presId="urn:microsoft.com/office/officeart/2018/5/layout/CenteredIconLabelDescriptionList"/>
    <dgm:cxn modelId="{93D78213-6C3E-4D13-84F1-FF9D0B34165A}" srcId="{E42295CD-1CF8-447B-8B35-798214E2DF59}" destId="{FB5A8DAD-BE0E-4851-885B-A947BC4194FC}" srcOrd="6" destOrd="0" parTransId="{030B4151-A926-42E2-ABEF-FD9E45FBEEA3}" sibTransId="{CE1213C3-DC13-445A-A522-92D34EC793F7}"/>
    <dgm:cxn modelId="{FF777118-7636-4C9F-BB02-2B5559017C0E}" type="presOf" srcId="{7309901B-3E4E-4B0A-BD63-905EFAA3A741}" destId="{192A53AA-203C-4DEA-8DFD-65C118FAB0E0}" srcOrd="0" destOrd="3" presId="urn:microsoft.com/office/officeart/2018/5/layout/CenteredIconLabelDescriptionList"/>
    <dgm:cxn modelId="{55FDDE27-9EBB-458C-BDCD-06118270C062}" type="presOf" srcId="{D3453441-A0DC-4874-B9A6-F8A3CDD3F1AC}" destId="{192A53AA-203C-4DEA-8DFD-65C118FAB0E0}" srcOrd="0" destOrd="7" presId="urn:microsoft.com/office/officeart/2018/5/layout/CenteredIconLabelDescriptionList"/>
    <dgm:cxn modelId="{130C012B-60C4-4EED-AFD6-0CAA4E355B0C}" type="presOf" srcId="{4DCF5D11-CC0C-45F1-88AC-AE3605A0E602}" destId="{85A8A1CE-2AD3-449E-B8FE-AD1E85857F63}" srcOrd="0" destOrd="2" presId="urn:microsoft.com/office/officeart/2018/5/layout/CenteredIconLabelDescriptionList"/>
    <dgm:cxn modelId="{4F77EE2B-0937-4197-B58A-7697DEDE2D25}" srcId="{B0B9F92D-89F3-44C2-A8D5-FBE29C112016}" destId="{FCE9AB78-AB79-42D2-A39B-2598DCE12FE3}" srcOrd="5" destOrd="0" parTransId="{215B31B1-114B-47C0-BAF5-5C2E6AD4CF08}" sibTransId="{2CA235D0-D674-457F-8DDB-14C49901CEA8}"/>
    <dgm:cxn modelId="{CF108930-981D-44BE-99F0-D3DD066134F1}" type="presOf" srcId="{A8993690-2FF0-46A5-A401-F8D5D98C4F3A}" destId="{85A8A1CE-2AD3-449E-B8FE-AD1E85857F63}" srcOrd="0" destOrd="1" presId="urn:microsoft.com/office/officeart/2018/5/layout/CenteredIconLabelDescriptionList"/>
    <dgm:cxn modelId="{72900532-801F-4D3C-8670-2185104631AE}" type="presOf" srcId="{0C48EA74-7480-4126-A9F3-8082E331D73D}" destId="{192A53AA-203C-4DEA-8DFD-65C118FAB0E0}" srcOrd="0" destOrd="4" presId="urn:microsoft.com/office/officeart/2018/5/layout/CenteredIconLabelDescriptionList"/>
    <dgm:cxn modelId="{4C3DEA3C-5770-4E44-92DE-C7F84C9C4905}" srcId="{B0B9F92D-89F3-44C2-A8D5-FBE29C112016}" destId="{004FA5D2-975E-4A55-A9C8-ECABFD8F5189}" srcOrd="3" destOrd="0" parTransId="{C5996C75-D1A9-4BA0-A97F-E5AD90CB4045}" sibTransId="{8DF831F0-27C1-4523-A29F-2E36D0EF8381}"/>
    <dgm:cxn modelId="{8766C43D-9DA4-4611-944D-AA337E177A0C}" srcId="{B0B9F92D-89F3-44C2-A8D5-FBE29C112016}" destId="{9D7AB08E-CA1D-43C2-B81D-5B0477016E06}" srcOrd="4" destOrd="0" parTransId="{8374973A-7418-4EE0-8568-9DA860906AD0}" sibTransId="{AB0B263D-E174-41A3-9BBC-D02BA5C86E60}"/>
    <dgm:cxn modelId="{2744C85C-517F-4A67-8C85-F955E731BFC5}" type="presOf" srcId="{77897DBE-A286-475D-8F39-CD0464573932}" destId="{85A8A1CE-2AD3-449E-B8FE-AD1E85857F63}" srcOrd="0" destOrd="6" presId="urn:microsoft.com/office/officeart/2018/5/layout/CenteredIconLabelDescriptionList"/>
    <dgm:cxn modelId="{2EABC85F-3409-490C-B8BA-998175F9E86A}" type="presOf" srcId="{8DB5009E-D69C-47AE-9A5E-0A2B139BFB69}" destId="{784AAA36-5FB8-4E99-8DD3-7CA27D9C82C7}" srcOrd="0" destOrd="0" presId="urn:microsoft.com/office/officeart/2018/5/layout/CenteredIconLabelDescriptionList"/>
    <dgm:cxn modelId="{0A4D9D68-EF84-489F-9B25-1BD6E0EF3C56}" srcId="{B0B9F92D-89F3-44C2-A8D5-FBE29C112016}" destId="{77897DBE-A286-475D-8F39-CD0464573932}" srcOrd="6" destOrd="0" parTransId="{2522DE26-2905-4D2F-9C79-2DB845E0B34E}" sibTransId="{F04A00C7-1F15-4139-A57C-B544698C9668}"/>
    <dgm:cxn modelId="{05FDB368-B4CD-4217-AC61-0B03344E5F89}" type="presOf" srcId="{7B11ABDA-1661-4A95-A67E-926738371A12}" destId="{35247FEC-28A0-4E44-909E-37C12EF3B558}" srcOrd="0" destOrd="1" presId="urn:microsoft.com/office/officeart/2018/5/layout/CenteredIconLabelDescriptionList"/>
    <dgm:cxn modelId="{0990C549-F73A-4B68-93AB-EB944B6355A6}" srcId="{E42295CD-1CF8-447B-8B35-798214E2DF59}" destId="{D3453441-A0DC-4874-B9A6-F8A3CDD3F1AC}" srcOrd="7" destOrd="0" parTransId="{4996495D-3A81-4688-804F-7C647B68990D}" sibTransId="{B38C903B-E9DD-4E26-AC26-7AFB12EA9030}"/>
    <dgm:cxn modelId="{14E7D34B-3679-4D43-A8F8-8C4077D25537}" type="presOf" srcId="{B6E0813E-FAB7-45F5-A340-5B87847B4A8D}" destId="{35247FEC-28A0-4E44-909E-37C12EF3B558}" srcOrd="0" destOrd="2" presId="urn:microsoft.com/office/officeart/2018/5/layout/CenteredIconLabelDescriptionList"/>
    <dgm:cxn modelId="{8EF02251-9889-4DC9-B5BF-1F40ABFEA082}" srcId="{8DB5009E-D69C-47AE-9A5E-0A2B139BFB69}" destId="{19BBD0FA-9260-4ED0-9C61-38BD055106F1}" srcOrd="3" destOrd="0" parTransId="{0E957FE5-355D-41ED-B99A-D137E938164F}" sibTransId="{C8F9D92C-19FE-4A21-91E6-75C619B1B079}"/>
    <dgm:cxn modelId="{01BA097D-9D72-4BCF-88E4-CC7942E47593}" type="presOf" srcId="{28A73653-AFB1-413D-8186-1CD4EAA20FE6}" destId="{192A53AA-203C-4DEA-8DFD-65C118FAB0E0}" srcOrd="0" destOrd="5" presId="urn:microsoft.com/office/officeart/2018/5/layout/CenteredIconLabelDescriptionList"/>
    <dgm:cxn modelId="{A14CA07E-49D7-4ED7-83C2-887B3117B423}" srcId="{E42295CD-1CF8-447B-8B35-798214E2DF59}" destId="{7309901B-3E4E-4B0A-BD63-905EFAA3A741}" srcOrd="3" destOrd="0" parTransId="{4F045945-1751-4FA3-BF1A-BE802D6141DF}" sibTransId="{4C51DCB3-2BE4-4BC8-88A6-F86991FE35B7}"/>
    <dgm:cxn modelId="{5D002183-31D4-4E4E-9280-E2879773A246}" type="presOf" srcId="{19BBD0FA-9260-4ED0-9C61-38BD055106F1}" destId="{35247FEC-28A0-4E44-909E-37C12EF3B558}" srcOrd="0" destOrd="3" presId="urn:microsoft.com/office/officeart/2018/5/layout/CenteredIconLabelDescriptionList"/>
    <dgm:cxn modelId="{3AA85E8C-96B3-4740-8D47-984846947944}" type="presOf" srcId="{F451DEF6-ED9E-49E3-90D8-6084C813D53C}" destId="{35247FEC-28A0-4E44-909E-37C12EF3B558}" srcOrd="0" destOrd="0" presId="urn:microsoft.com/office/officeart/2018/5/layout/CenteredIconLabelDescriptionList"/>
    <dgm:cxn modelId="{14533395-E3E5-4FA2-9FAE-FE7B60C7C9FC}" type="presOf" srcId="{CFACD9C9-73DA-490D-B611-7B5164F0A882}" destId="{6FD24E11-325C-4BFF-A2AE-D7DBCB81E093}" srcOrd="0" destOrd="0" presId="urn:microsoft.com/office/officeart/2018/5/layout/CenteredIconLabelDescriptionList"/>
    <dgm:cxn modelId="{573F359C-7B6F-4707-A53B-BB9909D88B0D}" type="presOf" srcId="{E42295CD-1CF8-447B-8B35-798214E2DF59}" destId="{89DBE42D-6F73-4CE2-BE64-E8F20CC6C217}" srcOrd="0" destOrd="0" presId="urn:microsoft.com/office/officeart/2018/5/layout/CenteredIconLabelDescriptionList"/>
    <dgm:cxn modelId="{7C89469C-610F-433E-BA9E-3357BC5450A2}" srcId="{E42295CD-1CF8-447B-8B35-798214E2DF59}" destId="{FA8C897B-7858-4C1E-A7C7-1EBA1569051B}" srcOrd="2" destOrd="0" parTransId="{70827D7E-7A21-4AE7-8442-FB088715A927}" sibTransId="{F5DCD044-722B-44D1-B363-7C7749C954E7}"/>
    <dgm:cxn modelId="{8937D49E-F5C9-4C36-BF6D-CF69F38759DD}" srcId="{8DB5009E-D69C-47AE-9A5E-0A2B139BFB69}" destId="{F451DEF6-ED9E-49E3-90D8-6084C813D53C}" srcOrd="0" destOrd="0" parTransId="{79888899-CE27-4DD6-8F75-BC089AAD644F}" sibTransId="{1FFE83DA-1B7D-4437-B801-BF203596DCE8}"/>
    <dgm:cxn modelId="{73E66BA2-4464-466C-93E5-5CAE5FA51DD6}" type="presOf" srcId="{B0B9F92D-89F3-44C2-A8D5-FBE29C112016}" destId="{E1229373-37EE-4F97-BD50-F879A9325F82}" srcOrd="0" destOrd="0" presId="urn:microsoft.com/office/officeart/2018/5/layout/CenteredIconLabelDescriptionList"/>
    <dgm:cxn modelId="{26AB2BA7-95A6-4D98-8FC1-1C486F5E8705}" type="presOf" srcId="{675D5607-3BAF-41B8-9930-A48DC60511F3}" destId="{35247FEC-28A0-4E44-909E-37C12EF3B558}" srcOrd="0" destOrd="4" presId="urn:microsoft.com/office/officeart/2018/5/layout/CenteredIconLabelDescriptionList"/>
    <dgm:cxn modelId="{8319E6AE-39FC-4F02-A116-5215A53AF3AA}" srcId="{E42295CD-1CF8-447B-8B35-798214E2DF59}" destId="{0C48EA74-7480-4126-A9F3-8082E331D73D}" srcOrd="4" destOrd="0" parTransId="{17E29612-ADCB-4098-B5C7-12FEF28796AA}" sibTransId="{674F2A13-7B99-4AD6-A9CE-6CD56C36A0C9}"/>
    <dgm:cxn modelId="{3A27A9B8-8DE7-48C6-8F8E-5138ABF9C51A}" srcId="{CFACD9C9-73DA-490D-B611-7B5164F0A882}" destId="{E42295CD-1CF8-447B-8B35-798214E2DF59}" srcOrd="0" destOrd="0" parTransId="{E21BCD15-8679-4492-9848-16A5CFBD2412}" sibTransId="{69BD6EC6-1BB5-46FD-B6F9-37591EECB485}"/>
    <dgm:cxn modelId="{F97828BA-4733-4F69-A1B5-984BCCCE2AE8}" srcId="{E42295CD-1CF8-447B-8B35-798214E2DF59}" destId="{D66EBF46-7A0C-4B6B-98ED-7F0301A73686}" srcOrd="0" destOrd="0" parTransId="{A8C92F3E-8B54-4500-87F9-FCFCDD6714A3}" sibTransId="{83F7CCDB-7421-40C3-8A52-4DD50F9B03ED}"/>
    <dgm:cxn modelId="{64C4AFBE-98A0-46BD-9220-CC1417C13E4D}" srcId="{E42295CD-1CF8-447B-8B35-798214E2DF59}" destId="{28A73653-AFB1-413D-8186-1CD4EAA20FE6}" srcOrd="5" destOrd="0" parTransId="{0AECFAD4-F785-446A-BFB6-6427A4D0D250}" sibTransId="{D7489894-ABAF-476A-B998-3ACA4ED3E9B4}"/>
    <dgm:cxn modelId="{61B8C0C7-056F-4CF3-A569-3F1573E66AB7}" type="presOf" srcId="{FB5A8DAD-BE0E-4851-885B-A947BC4194FC}" destId="{192A53AA-203C-4DEA-8DFD-65C118FAB0E0}" srcOrd="0" destOrd="6" presId="urn:microsoft.com/office/officeart/2018/5/layout/CenteredIconLabelDescriptionList"/>
    <dgm:cxn modelId="{E44A2ECB-9C30-4BD0-84B7-EBD789597D45}" srcId="{E42295CD-1CF8-447B-8B35-798214E2DF59}" destId="{9C93AD05-FEB9-4E36-B312-A734F9E96CC9}" srcOrd="1" destOrd="0" parTransId="{48DBD200-429F-40B6-A0C1-9A4C6222007D}" sibTransId="{53514EF6-FA7E-4ED1-8BCB-5496B61D80B6}"/>
    <dgm:cxn modelId="{F399CDCF-B0C0-4D5B-B68B-0258902E1861}" srcId="{8DB5009E-D69C-47AE-9A5E-0A2B139BFB69}" destId="{675D5607-3BAF-41B8-9930-A48DC60511F3}" srcOrd="4" destOrd="0" parTransId="{FB6B697F-018A-43E5-A1E4-79CC5461E97E}" sibTransId="{DB6D5E61-F69F-41A2-BC01-8716710F5F10}"/>
    <dgm:cxn modelId="{80596ED0-2F86-4EF3-9C01-EEB1D58C2F00}" srcId="{8DB5009E-D69C-47AE-9A5E-0A2B139BFB69}" destId="{7B11ABDA-1661-4A95-A67E-926738371A12}" srcOrd="1" destOrd="0" parTransId="{DFB83C70-0BC4-4A6D-B80E-BDD35AF57CD9}" sibTransId="{CBF9CD84-54C0-4E4B-9D7D-F1A1D928A611}"/>
    <dgm:cxn modelId="{C20515D4-7A28-4C4C-923D-B9770A7CF10F}" type="presOf" srcId="{FCE9AB78-AB79-42D2-A39B-2598DCE12FE3}" destId="{85A8A1CE-2AD3-449E-B8FE-AD1E85857F63}" srcOrd="0" destOrd="5" presId="urn:microsoft.com/office/officeart/2018/5/layout/CenteredIconLabelDescriptionList"/>
    <dgm:cxn modelId="{250930D7-B2A0-45B1-BA04-6959B97B0351}" srcId="{CFACD9C9-73DA-490D-B611-7B5164F0A882}" destId="{B0B9F92D-89F3-44C2-A8D5-FBE29C112016}" srcOrd="1" destOrd="0" parTransId="{1F409D85-B588-49DD-BDBD-5389FCBBAE96}" sibTransId="{1DB2D26C-BC3F-4803-8F07-CADC473C1394}"/>
    <dgm:cxn modelId="{F99141E3-AE76-4189-8940-9E51C7FB26D8}" srcId="{B0B9F92D-89F3-44C2-A8D5-FBE29C112016}" destId="{4DCF5D11-CC0C-45F1-88AC-AE3605A0E602}" srcOrd="2" destOrd="0" parTransId="{8920BDDB-550A-4C4B-AA04-6554B520F7AE}" sibTransId="{06318E77-F36F-4851-BAD0-C8DD85D5375D}"/>
    <dgm:cxn modelId="{C4122FE4-EC27-46F8-B0BD-622261927834}" type="presOf" srcId="{9C93AD05-FEB9-4E36-B312-A734F9E96CC9}" destId="{192A53AA-203C-4DEA-8DFD-65C118FAB0E0}" srcOrd="0" destOrd="1" presId="urn:microsoft.com/office/officeart/2018/5/layout/CenteredIconLabelDescriptionList"/>
    <dgm:cxn modelId="{7E2A94E9-BF2D-4EE1-8070-169BB3396F60}" type="presOf" srcId="{004FA5D2-975E-4A55-A9C8-ECABFD8F5189}" destId="{85A8A1CE-2AD3-449E-B8FE-AD1E85857F63}" srcOrd="0" destOrd="3" presId="urn:microsoft.com/office/officeart/2018/5/layout/CenteredIconLabelDescriptionList"/>
    <dgm:cxn modelId="{851216EC-073F-443D-A0AE-33584EDE99A0}" type="presOf" srcId="{9D7AB08E-CA1D-43C2-B81D-5B0477016E06}" destId="{85A8A1CE-2AD3-449E-B8FE-AD1E85857F63}" srcOrd="0" destOrd="4" presId="urn:microsoft.com/office/officeart/2018/5/layout/CenteredIconLabelDescriptionList"/>
    <dgm:cxn modelId="{38E976FD-7C12-4F98-A357-430C05E9394F}" srcId="{8DB5009E-D69C-47AE-9A5E-0A2B139BFB69}" destId="{B6E0813E-FAB7-45F5-A340-5B87847B4A8D}" srcOrd="2" destOrd="0" parTransId="{690C79DD-C234-42C2-91C2-29EE94909838}" sibTransId="{D267EE09-1809-4FC0-9AA3-8131DAD9C355}"/>
    <dgm:cxn modelId="{E890FEF7-6C44-4C09-9573-1209591954FC}" type="presParOf" srcId="{6FD24E11-325C-4BFF-A2AE-D7DBCB81E093}" destId="{055B0ECD-5AD5-4FEF-A2B3-21FA2D987400}" srcOrd="0" destOrd="0" presId="urn:microsoft.com/office/officeart/2018/5/layout/CenteredIconLabelDescriptionList"/>
    <dgm:cxn modelId="{7AAA38B0-03A5-447B-B01C-A5FA41EEFB00}" type="presParOf" srcId="{055B0ECD-5AD5-4FEF-A2B3-21FA2D987400}" destId="{619E8798-7690-41A8-9888-BB5A31518E8E}" srcOrd="0" destOrd="0" presId="urn:microsoft.com/office/officeart/2018/5/layout/CenteredIconLabelDescriptionList"/>
    <dgm:cxn modelId="{2DE4849C-3280-4E23-9A39-5BBA3A779AD3}" type="presParOf" srcId="{055B0ECD-5AD5-4FEF-A2B3-21FA2D987400}" destId="{79D37D41-B598-4A0D-82C0-1F22CA5B77FE}" srcOrd="1" destOrd="0" presId="urn:microsoft.com/office/officeart/2018/5/layout/CenteredIconLabelDescriptionList"/>
    <dgm:cxn modelId="{96265DF5-1403-4132-8BE2-35E101F104B8}" type="presParOf" srcId="{055B0ECD-5AD5-4FEF-A2B3-21FA2D987400}" destId="{89DBE42D-6F73-4CE2-BE64-E8F20CC6C217}" srcOrd="2" destOrd="0" presId="urn:microsoft.com/office/officeart/2018/5/layout/CenteredIconLabelDescriptionList"/>
    <dgm:cxn modelId="{A5CF9E82-9D3D-4C65-9EBF-B68CFE378B04}" type="presParOf" srcId="{055B0ECD-5AD5-4FEF-A2B3-21FA2D987400}" destId="{E11B956B-4EE0-4978-B5C7-55183B2F9CB2}" srcOrd="3" destOrd="0" presId="urn:microsoft.com/office/officeart/2018/5/layout/CenteredIconLabelDescriptionList"/>
    <dgm:cxn modelId="{9A8E2DB8-5746-4F76-9999-CD45E509C4D7}" type="presParOf" srcId="{055B0ECD-5AD5-4FEF-A2B3-21FA2D987400}" destId="{192A53AA-203C-4DEA-8DFD-65C118FAB0E0}" srcOrd="4" destOrd="0" presId="urn:microsoft.com/office/officeart/2018/5/layout/CenteredIconLabelDescriptionList"/>
    <dgm:cxn modelId="{A40AB748-9356-451D-9FD6-4B7160F6A317}" type="presParOf" srcId="{6FD24E11-325C-4BFF-A2AE-D7DBCB81E093}" destId="{1721B950-E2C0-481D-8B12-146CA2F0E7C0}" srcOrd="1" destOrd="0" presId="urn:microsoft.com/office/officeart/2018/5/layout/CenteredIconLabelDescriptionList"/>
    <dgm:cxn modelId="{295F768D-72BB-4A29-9DA6-509BF385E7DE}" type="presParOf" srcId="{6FD24E11-325C-4BFF-A2AE-D7DBCB81E093}" destId="{021B4C56-D2F7-46D8-8B88-50702B4CE8FF}" srcOrd="2" destOrd="0" presId="urn:microsoft.com/office/officeart/2018/5/layout/CenteredIconLabelDescriptionList"/>
    <dgm:cxn modelId="{C72594AC-CBA7-4666-A093-EED12B2138D5}" type="presParOf" srcId="{021B4C56-D2F7-46D8-8B88-50702B4CE8FF}" destId="{C7D23492-E18A-4359-AC4A-FFEC1F534049}" srcOrd="0" destOrd="0" presId="urn:microsoft.com/office/officeart/2018/5/layout/CenteredIconLabelDescriptionList"/>
    <dgm:cxn modelId="{73D97C58-588F-4B50-8202-C073CDA117D8}" type="presParOf" srcId="{021B4C56-D2F7-46D8-8B88-50702B4CE8FF}" destId="{1AD06A26-FD69-47B5-AB85-92E80F924887}" srcOrd="1" destOrd="0" presId="urn:microsoft.com/office/officeart/2018/5/layout/CenteredIconLabelDescriptionList"/>
    <dgm:cxn modelId="{4AF1FCC7-F5FA-4452-81D3-A2EF08F5F827}" type="presParOf" srcId="{021B4C56-D2F7-46D8-8B88-50702B4CE8FF}" destId="{E1229373-37EE-4F97-BD50-F879A9325F82}" srcOrd="2" destOrd="0" presId="urn:microsoft.com/office/officeart/2018/5/layout/CenteredIconLabelDescriptionList"/>
    <dgm:cxn modelId="{970C1D03-A4AF-4D5A-BFAA-E0E62A2520E2}" type="presParOf" srcId="{021B4C56-D2F7-46D8-8B88-50702B4CE8FF}" destId="{EF11A929-FDFD-44E4-9E4A-DAC1C9C40AEA}" srcOrd="3" destOrd="0" presId="urn:microsoft.com/office/officeart/2018/5/layout/CenteredIconLabelDescriptionList"/>
    <dgm:cxn modelId="{04C933E2-9762-4C4C-B649-20B962361BF9}" type="presParOf" srcId="{021B4C56-D2F7-46D8-8B88-50702B4CE8FF}" destId="{85A8A1CE-2AD3-449E-B8FE-AD1E85857F63}" srcOrd="4" destOrd="0" presId="urn:microsoft.com/office/officeart/2018/5/layout/CenteredIconLabelDescriptionList"/>
    <dgm:cxn modelId="{A2FDEC3A-42E7-4407-BAA3-4CFFD47DB297}" type="presParOf" srcId="{6FD24E11-325C-4BFF-A2AE-D7DBCB81E093}" destId="{864C2774-6086-462A-A7B0-A13D28A05527}" srcOrd="3" destOrd="0" presId="urn:microsoft.com/office/officeart/2018/5/layout/CenteredIconLabelDescriptionList"/>
    <dgm:cxn modelId="{9385FFE2-AEAB-49D2-9A61-DCC87AE9D18A}" type="presParOf" srcId="{6FD24E11-325C-4BFF-A2AE-D7DBCB81E093}" destId="{5ECC84B0-26F4-407E-96FA-D4C013A427D8}" srcOrd="4" destOrd="0" presId="urn:microsoft.com/office/officeart/2018/5/layout/CenteredIconLabelDescriptionList"/>
    <dgm:cxn modelId="{8F7393E5-B839-44DC-8B6A-02028A58FAB0}" type="presParOf" srcId="{5ECC84B0-26F4-407E-96FA-D4C013A427D8}" destId="{E716C7A4-83D7-4803-983D-12C77FBAC04C}" srcOrd="0" destOrd="0" presId="urn:microsoft.com/office/officeart/2018/5/layout/CenteredIconLabelDescriptionList"/>
    <dgm:cxn modelId="{60D6FE0B-D0CD-4BF1-9C62-E33FC2413116}" type="presParOf" srcId="{5ECC84B0-26F4-407E-96FA-D4C013A427D8}" destId="{5ABD9889-35B3-453A-8EC9-6D1409A14F21}" srcOrd="1" destOrd="0" presId="urn:microsoft.com/office/officeart/2018/5/layout/CenteredIconLabelDescriptionList"/>
    <dgm:cxn modelId="{F877D092-8CF5-4AD5-9020-8C834A781CB6}" type="presParOf" srcId="{5ECC84B0-26F4-407E-96FA-D4C013A427D8}" destId="{784AAA36-5FB8-4E99-8DD3-7CA27D9C82C7}" srcOrd="2" destOrd="0" presId="urn:microsoft.com/office/officeart/2018/5/layout/CenteredIconLabelDescriptionList"/>
    <dgm:cxn modelId="{70B8A017-69C4-4E76-9694-928B462BB0E2}" type="presParOf" srcId="{5ECC84B0-26F4-407E-96FA-D4C013A427D8}" destId="{7420ABF6-CBDA-4426-86A2-90E0D5A1F39D}" srcOrd="3" destOrd="0" presId="urn:microsoft.com/office/officeart/2018/5/layout/CenteredIconLabelDescriptionList"/>
    <dgm:cxn modelId="{65F7565E-0E2C-4CC1-BAED-A2FBA076AE5A}" type="presParOf" srcId="{5ECC84B0-26F4-407E-96FA-D4C013A427D8}" destId="{35247FEC-28A0-4E44-909E-37C12EF3B55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E38384-C5FE-4E41-814E-983CDB0995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208DB-5F6E-45F5-8835-0B6A3CBC349E}">
      <dgm:prSet/>
      <dgm:spPr/>
      <dgm:t>
        <a:bodyPr/>
        <a:lstStyle/>
        <a:p>
          <a:r>
            <a:rPr lang="en-US"/>
            <a:t>Art Club</a:t>
          </a:r>
        </a:p>
      </dgm:t>
    </dgm:pt>
    <dgm:pt modelId="{6E8BCE9A-8FC2-45C8-B22E-5C46735F9393}" type="parTrans" cxnId="{A3ECDE6E-3661-44DC-A6DE-7D18FEA4CD9F}">
      <dgm:prSet/>
      <dgm:spPr/>
      <dgm:t>
        <a:bodyPr/>
        <a:lstStyle/>
        <a:p>
          <a:endParaRPr lang="en-US"/>
        </a:p>
      </dgm:t>
    </dgm:pt>
    <dgm:pt modelId="{E82971E1-5153-4C9B-B089-12E1D5A753B1}" type="sibTrans" cxnId="{A3ECDE6E-3661-44DC-A6DE-7D18FEA4CD9F}">
      <dgm:prSet/>
      <dgm:spPr/>
      <dgm:t>
        <a:bodyPr/>
        <a:lstStyle/>
        <a:p>
          <a:endParaRPr lang="en-US"/>
        </a:p>
      </dgm:t>
    </dgm:pt>
    <dgm:pt modelId="{1174D463-851C-414B-A150-2258F6930784}">
      <dgm:prSet/>
      <dgm:spPr/>
      <dgm:t>
        <a:bodyPr/>
        <a:lstStyle/>
        <a:p>
          <a:r>
            <a:rPr lang="en-US"/>
            <a:t>Gaming Club</a:t>
          </a:r>
        </a:p>
      </dgm:t>
    </dgm:pt>
    <dgm:pt modelId="{8A42774A-E845-4A94-AC10-DA2E5DF4B615}" type="parTrans" cxnId="{F6054A19-16DE-4DE2-86DD-E2204D44850F}">
      <dgm:prSet/>
      <dgm:spPr/>
      <dgm:t>
        <a:bodyPr/>
        <a:lstStyle/>
        <a:p>
          <a:endParaRPr lang="en-US"/>
        </a:p>
      </dgm:t>
    </dgm:pt>
    <dgm:pt modelId="{C9BD5A03-2E88-42AC-AD94-74B01DD8B170}" type="sibTrans" cxnId="{F6054A19-16DE-4DE2-86DD-E2204D44850F}">
      <dgm:prSet/>
      <dgm:spPr/>
      <dgm:t>
        <a:bodyPr/>
        <a:lstStyle/>
        <a:p>
          <a:endParaRPr lang="en-US"/>
        </a:p>
      </dgm:t>
    </dgm:pt>
    <dgm:pt modelId="{E1A87BF3-989B-4DF8-83DB-358E5B5BF282}">
      <dgm:prSet/>
      <dgm:spPr/>
      <dgm:t>
        <a:bodyPr/>
        <a:lstStyle/>
        <a:p>
          <a:r>
            <a:rPr lang="en-US"/>
            <a:t>Gay Straight Alliance</a:t>
          </a:r>
        </a:p>
      </dgm:t>
    </dgm:pt>
    <dgm:pt modelId="{58F40FBE-BEC1-4FF9-B623-9EA1296FF454}" type="parTrans" cxnId="{5F5AB498-0E9E-4EE0-A25E-6255ED5F0F09}">
      <dgm:prSet/>
      <dgm:spPr/>
      <dgm:t>
        <a:bodyPr/>
        <a:lstStyle/>
        <a:p>
          <a:endParaRPr lang="en-US"/>
        </a:p>
      </dgm:t>
    </dgm:pt>
    <dgm:pt modelId="{BD9C99DB-FD90-4A85-A0ED-2D04B3783B55}" type="sibTrans" cxnId="{5F5AB498-0E9E-4EE0-A25E-6255ED5F0F09}">
      <dgm:prSet/>
      <dgm:spPr/>
      <dgm:t>
        <a:bodyPr/>
        <a:lstStyle/>
        <a:p>
          <a:endParaRPr lang="en-US"/>
        </a:p>
      </dgm:t>
    </dgm:pt>
    <dgm:pt modelId="{BF35977A-A9C1-498D-8581-27F0DEF2F43B}">
      <dgm:prSet/>
      <dgm:spPr/>
      <dgm:t>
        <a:bodyPr/>
        <a:lstStyle/>
        <a:p>
          <a:r>
            <a:rPr lang="en-US"/>
            <a:t>Environmental Club</a:t>
          </a:r>
        </a:p>
      </dgm:t>
    </dgm:pt>
    <dgm:pt modelId="{7F91FA41-4BE8-4FF7-9BC7-89BF9933AB26}" type="parTrans" cxnId="{020A6123-D917-4F46-A34E-4B165BC6896E}">
      <dgm:prSet/>
      <dgm:spPr/>
      <dgm:t>
        <a:bodyPr/>
        <a:lstStyle/>
        <a:p>
          <a:endParaRPr lang="en-US"/>
        </a:p>
      </dgm:t>
    </dgm:pt>
    <dgm:pt modelId="{2388ED06-51AF-4FFB-97AE-54A7570615D6}" type="sibTrans" cxnId="{020A6123-D917-4F46-A34E-4B165BC6896E}">
      <dgm:prSet/>
      <dgm:spPr/>
      <dgm:t>
        <a:bodyPr/>
        <a:lstStyle/>
        <a:p>
          <a:endParaRPr lang="en-US"/>
        </a:p>
      </dgm:t>
    </dgm:pt>
    <dgm:pt modelId="{204E3BB1-2CE8-47E0-B07B-3B532757A0AC}">
      <dgm:prSet/>
      <dgm:spPr/>
      <dgm:t>
        <a:bodyPr/>
        <a:lstStyle/>
        <a:p>
          <a:r>
            <a:rPr lang="en-US"/>
            <a:t>Leo Club</a:t>
          </a:r>
        </a:p>
      </dgm:t>
    </dgm:pt>
    <dgm:pt modelId="{33CEB32A-3D21-4DF2-B78D-526AC4D85B24}" type="parTrans" cxnId="{F6066811-F1FB-40BF-B183-9862D5BD8BAE}">
      <dgm:prSet/>
      <dgm:spPr/>
      <dgm:t>
        <a:bodyPr/>
        <a:lstStyle/>
        <a:p>
          <a:endParaRPr lang="en-US"/>
        </a:p>
      </dgm:t>
    </dgm:pt>
    <dgm:pt modelId="{5AC3BB3A-7412-490C-A52D-9A3785019715}" type="sibTrans" cxnId="{F6066811-F1FB-40BF-B183-9862D5BD8BAE}">
      <dgm:prSet/>
      <dgm:spPr/>
      <dgm:t>
        <a:bodyPr/>
        <a:lstStyle/>
        <a:p>
          <a:endParaRPr lang="en-US"/>
        </a:p>
      </dgm:t>
    </dgm:pt>
    <dgm:pt modelId="{71677A0D-96A7-4FF5-B279-973B3A43EE53}">
      <dgm:prSet/>
      <dgm:spPr/>
      <dgm:t>
        <a:bodyPr/>
        <a:lstStyle/>
        <a:p>
          <a:r>
            <a:rPr lang="en-US"/>
            <a:t>Peer Leaders</a:t>
          </a:r>
        </a:p>
      </dgm:t>
    </dgm:pt>
    <dgm:pt modelId="{2853B207-F6DD-4BE5-ACC6-0897921D26CB}" type="parTrans" cxnId="{44C813C6-7A49-4C86-ACB9-A8566D59165D}">
      <dgm:prSet/>
      <dgm:spPr/>
      <dgm:t>
        <a:bodyPr/>
        <a:lstStyle/>
        <a:p>
          <a:endParaRPr lang="en-US"/>
        </a:p>
      </dgm:t>
    </dgm:pt>
    <dgm:pt modelId="{6D53E9D9-116F-4E91-9C51-C93524E49D2E}" type="sibTrans" cxnId="{44C813C6-7A49-4C86-ACB9-A8566D59165D}">
      <dgm:prSet/>
      <dgm:spPr/>
      <dgm:t>
        <a:bodyPr/>
        <a:lstStyle/>
        <a:p>
          <a:endParaRPr lang="en-US"/>
        </a:p>
      </dgm:t>
    </dgm:pt>
    <dgm:pt modelId="{2D976E06-AD4B-4D25-BA39-619F3B25A3FF}">
      <dgm:prSet/>
      <dgm:spPr/>
      <dgm:t>
        <a:bodyPr/>
        <a:lstStyle/>
        <a:p>
          <a:r>
            <a:rPr lang="en-US"/>
            <a:t>Student Union</a:t>
          </a:r>
        </a:p>
      </dgm:t>
    </dgm:pt>
    <dgm:pt modelId="{C84549AE-8F6E-4C0E-BA05-3251B4D2CA21}" type="parTrans" cxnId="{804BF339-9B41-4BF5-99AD-BCD9BB027200}">
      <dgm:prSet/>
      <dgm:spPr/>
      <dgm:t>
        <a:bodyPr/>
        <a:lstStyle/>
        <a:p>
          <a:endParaRPr lang="en-US"/>
        </a:p>
      </dgm:t>
    </dgm:pt>
    <dgm:pt modelId="{83E87D95-1B9E-4C6B-8082-AC1C133B37C6}" type="sibTrans" cxnId="{804BF339-9B41-4BF5-99AD-BCD9BB027200}">
      <dgm:prSet/>
      <dgm:spPr/>
      <dgm:t>
        <a:bodyPr/>
        <a:lstStyle/>
        <a:p>
          <a:endParaRPr lang="en-US"/>
        </a:p>
      </dgm:t>
    </dgm:pt>
    <dgm:pt modelId="{6C002371-8F08-4A04-A1D9-F15BB347A9FC}">
      <dgm:prSet/>
      <dgm:spPr/>
      <dgm:t>
        <a:bodyPr/>
        <a:lstStyle/>
        <a:p>
          <a:r>
            <a:rPr lang="en-US"/>
            <a:t>Spotlight (Newspaper)</a:t>
          </a:r>
        </a:p>
      </dgm:t>
    </dgm:pt>
    <dgm:pt modelId="{1C81913F-9947-4492-82F4-49D671BAA6B0}" type="parTrans" cxnId="{6ACCF855-5022-44C8-BFB6-CAA8E21DA8CF}">
      <dgm:prSet/>
      <dgm:spPr/>
      <dgm:t>
        <a:bodyPr/>
        <a:lstStyle/>
        <a:p>
          <a:endParaRPr lang="en-US"/>
        </a:p>
      </dgm:t>
    </dgm:pt>
    <dgm:pt modelId="{CB16AB59-4A70-4E32-A80A-C1EEAFFECEDA}" type="sibTrans" cxnId="{6ACCF855-5022-44C8-BFB6-CAA8E21DA8CF}">
      <dgm:prSet/>
      <dgm:spPr/>
      <dgm:t>
        <a:bodyPr/>
        <a:lstStyle/>
        <a:p>
          <a:endParaRPr lang="en-US"/>
        </a:p>
      </dgm:t>
    </dgm:pt>
    <dgm:pt modelId="{35239DCD-6A7B-4431-963E-AE871D31DC6E}">
      <dgm:prSet/>
      <dgm:spPr/>
      <dgm:t>
        <a:bodyPr/>
        <a:lstStyle/>
        <a:p>
          <a:r>
            <a:rPr lang="en-US"/>
            <a:t>Student Council </a:t>
          </a:r>
        </a:p>
      </dgm:t>
    </dgm:pt>
    <dgm:pt modelId="{2616792B-2767-4E96-B4A9-213E1CDFF898}" type="parTrans" cxnId="{13ADFACA-A4C9-41B9-967E-75CE075F68E1}">
      <dgm:prSet/>
      <dgm:spPr/>
      <dgm:t>
        <a:bodyPr/>
        <a:lstStyle/>
        <a:p>
          <a:endParaRPr lang="en-US"/>
        </a:p>
      </dgm:t>
    </dgm:pt>
    <dgm:pt modelId="{29A34DBA-219F-4325-A478-9B83E4C20D1A}" type="sibTrans" cxnId="{13ADFACA-A4C9-41B9-967E-75CE075F68E1}">
      <dgm:prSet/>
      <dgm:spPr/>
      <dgm:t>
        <a:bodyPr/>
        <a:lstStyle/>
        <a:p>
          <a:endParaRPr lang="en-US"/>
        </a:p>
      </dgm:t>
    </dgm:pt>
    <dgm:pt modelId="{68A6F027-E1D1-465A-B891-F28121C1CFE5}">
      <dgm:prSet/>
      <dgm:spPr/>
      <dgm:t>
        <a:bodyPr/>
        <a:lstStyle/>
        <a:p>
          <a:r>
            <a:rPr lang="en-US"/>
            <a:t>Yearbook</a:t>
          </a:r>
        </a:p>
      </dgm:t>
    </dgm:pt>
    <dgm:pt modelId="{72D43F3F-FE17-49DF-9491-9BDC02209CD5}" type="parTrans" cxnId="{447520C0-9DAB-45FA-BD63-AA3CDD647B22}">
      <dgm:prSet/>
      <dgm:spPr/>
      <dgm:t>
        <a:bodyPr/>
        <a:lstStyle/>
        <a:p>
          <a:endParaRPr lang="en-US"/>
        </a:p>
      </dgm:t>
    </dgm:pt>
    <dgm:pt modelId="{02C005C0-3A96-4A62-B437-9829A6757F0C}" type="sibTrans" cxnId="{447520C0-9DAB-45FA-BD63-AA3CDD647B22}">
      <dgm:prSet/>
      <dgm:spPr/>
      <dgm:t>
        <a:bodyPr/>
        <a:lstStyle/>
        <a:p>
          <a:endParaRPr lang="en-US"/>
        </a:p>
      </dgm:t>
    </dgm:pt>
    <dgm:pt modelId="{46C9DC85-A05F-4922-AFFE-129CBB3AF8FC}">
      <dgm:prSet/>
      <dgm:spPr/>
      <dgm:t>
        <a:bodyPr/>
        <a:lstStyle/>
        <a:p>
          <a:r>
            <a:rPr lang="en-US"/>
            <a:t>Concert Band</a:t>
          </a:r>
        </a:p>
      </dgm:t>
    </dgm:pt>
    <dgm:pt modelId="{6702A171-1BDA-4EC3-ADAC-70FF0F8D8496}" type="parTrans" cxnId="{7C773706-0A40-491F-A62F-6D67ADB62565}">
      <dgm:prSet/>
      <dgm:spPr/>
      <dgm:t>
        <a:bodyPr/>
        <a:lstStyle/>
        <a:p>
          <a:endParaRPr lang="en-US"/>
        </a:p>
      </dgm:t>
    </dgm:pt>
    <dgm:pt modelId="{A351C54D-51E5-4611-8831-423D1F795839}" type="sibTrans" cxnId="{7C773706-0A40-491F-A62F-6D67ADB62565}">
      <dgm:prSet/>
      <dgm:spPr/>
      <dgm:t>
        <a:bodyPr/>
        <a:lstStyle/>
        <a:p>
          <a:endParaRPr lang="en-US"/>
        </a:p>
      </dgm:t>
    </dgm:pt>
    <dgm:pt modelId="{3F13CFF8-1280-451C-804A-7722F97556D5}">
      <dgm:prSet/>
      <dgm:spPr/>
      <dgm:t>
        <a:bodyPr/>
        <a:lstStyle/>
        <a:p>
          <a:r>
            <a:rPr lang="en-US"/>
            <a:t>Chorus</a:t>
          </a:r>
        </a:p>
      </dgm:t>
    </dgm:pt>
    <dgm:pt modelId="{21CBED13-1F5A-4536-88C7-FC01653E56DC}" type="parTrans" cxnId="{DE2086D6-09C8-4828-B8B9-378CA293377B}">
      <dgm:prSet/>
      <dgm:spPr/>
      <dgm:t>
        <a:bodyPr/>
        <a:lstStyle/>
        <a:p>
          <a:endParaRPr lang="en-US"/>
        </a:p>
      </dgm:t>
    </dgm:pt>
    <dgm:pt modelId="{E56B9745-F415-4075-A6DC-279208396B86}" type="sibTrans" cxnId="{DE2086D6-09C8-4828-B8B9-378CA293377B}">
      <dgm:prSet/>
      <dgm:spPr/>
      <dgm:t>
        <a:bodyPr/>
        <a:lstStyle/>
        <a:p>
          <a:endParaRPr lang="en-US"/>
        </a:p>
      </dgm:t>
    </dgm:pt>
    <dgm:pt modelId="{D00A0345-B9EE-472E-8C7F-F77574B19EED}">
      <dgm:prSet/>
      <dgm:spPr/>
      <dgm:t>
        <a:bodyPr/>
        <a:lstStyle/>
        <a:p>
          <a:r>
            <a:rPr lang="en-US"/>
            <a:t>Jazz Band</a:t>
          </a:r>
        </a:p>
      </dgm:t>
    </dgm:pt>
    <dgm:pt modelId="{7B3BE06E-6D6D-41F5-8CEF-4E1F3C295CAC}" type="parTrans" cxnId="{2A2C3791-E209-46E1-8F35-96370F19D74E}">
      <dgm:prSet/>
      <dgm:spPr/>
      <dgm:t>
        <a:bodyPr/>
        <a:lstStyle/>
        <a:p>
          <a:endParaRPr lang="en-US"/>
        </a:p>
      </dgm:t>
    </dgm:pt>
    <dgm:pt modelId="{30A7E1D9-7493-4B0E-94A3-DD15DC4BEF23}" type="sibTrans" cxnId="{2A2C3791-E209-46E1-8F35-96370F19D74E}">
      <dgm:prSet/>
      <dgm:spPr/>
      <dgm:t>
        <a:bodyPr/>
        <a:lstStyle/>
        <a:p>
          <a:endParaRPr lang="en-US"/>
        </a:p>
      </dgm:t>
    </dgm:pt>
    <dgm:pt modelId="{2C6FDEC8-7B9D-40CA-960A-34AADBEB4263}">
      <dgm:prSet/>
      <dgm:spPr/>
      <dgm:t>
        <a:bodyPr/>
        <a:lstStyle/>
        <a:p>
          <a:r>
            <a:rPr lang="en-US"/>
            <a:t>Marching Band</a:t>
          </a:r>
        </a:p>
      </dgm:t>
    </dgm:pt>
    <dgm:pt modelId="{6273106B-B1FF-4314-8ABF-3B3CEB3535D9}" type="parTrans" cxnId="{328E61B3-368F-4BE4-9377-C6D775BB13EA}">
      <dgm:prSet/>
      <dgm:spPr/>
      <dgm:t>
        <a:bodyPr/>
        <a:lstStyle/>
        <a:p>
          <a:endParaRPr lang="en-US"/>
        </a:p>
      </dgm:t>
    </dgm:pt>
    <dgm:pt modelId="{BE479BCF-59DA-4ABD-A603-14C73E28822A}" type="sibTrans" cxnId="{328E61B3-368F-4BE4-9377-C6D775BB13EA}">
      <dgm:prSet/>
      <dgm:spPr/>
      <dgm:t>
        <a:bodyPr/>
        <a:lstStyle/>
        <a:p>
          <a:endParaRPr lang="en-US"/>
        </a:p>
      </dgm:t>
    </dgm:pt>
    <dgm:pt modelId="{98EAF03C-4F65-4A16-B0EA-4D5BCE999D45}">
      <dgm:prSet/>
      <dgm:spPr/>
      <dgm:t>
        <a:bodyPr/>
        <a:lstStyle/>
        <a:p>
          <a:r>
            <a:rPr lang="en-US" dirty="0"/>
            <a:t>Harlequins (Drama)</a:t>
          </a:r>
        </a:p>
      </dgm:t>
    </dgm:pt>
    <dgm:pt modelId="{2DDCAE7D-D414-4509-8AB7-210FEE230FF8}" type="parTrans" cxnId="{19EC6FF2-7EEF-45AB-90D9-C12F4EE6F236}">
      <dgm:prSet/>
      <dgm:spPr/>
      <dgm:t>
        <a:bodyPr/>
        <a:lstStyle/>
        <a:p>
          <a:endParaRPr lang="en-US"/>
        </a:p>
      </dgm:t>
    </dgm:pt>
    <dgm:pt modelId="{D52232A3-0952-4D6C-A29E-B9651849A238}" type="sibTrans" cxnId="{19EC6FF2-7EEF-45AB-90D9-C12F4EE6F236}">
      <dgm:prSet/>
      <dgm:spPr/>
      <dgm:t>
        <a:bodyPr/>
        <a:lstStyle/>
        <a:p>
          <a:endParaRPr lang="en-US"/>
        </a:p>
      </dgm:t>
    </dgm:pt>
    <dgm:pt modelId="{64FDD400-B583-48B8-B850-B35AC4BCF9B5}" type="pres">
      <dgm:prSet presAssocID="{84E38384-C5FE-4E41-814E-983CDB099574}" presName="diagram" presStyleCnt="0">
        <dgm:presLayoutVars>
          <dgm:dir/>
          <dgm:resizeHandles val="exact"/>
        </dgm:presLayoutVars>
      </dgm:prSet>
      <dgm:spPr/>
    </dgm:pt>
    <dgm:pt modelId="{CF2E17A7-BB71-4A7A-BE7B-52CF0F860B28}" type="pres">
      <dgm:prSet presAssocID="{D6D208DB-5F6E-45F5-8835-0B6A3CBC349E}" presName="node" presStyleLbl="node1" presStyleIdx="0" presStyleCnt="15">
        <dgm:presLayoutVars>
          <dgm:bulletEnabled val="1"/>
        </dgm:presLayoutVars>
      </dgm:prSet>
      <dgm:spPr/>
    </dgm:pt>
    <dgm:pt modelId="{06F64084-9D29-4D77-B384-A07D567022D1}" type="pres">
      <dgm:prSet presAssocID="{E82971E1-5153-4C9B-B089-12E1D5A753B1}" presName="sibTrans" presStyleCnt="0"/>
      <dgm:spPr/>
    </dgm:pt>
    <dgm:pt modelId="{1BAB3C21-B119-4C13-911D-563D9785B1E7}" type="pres">
      <dgm:prSet presAssocID="{1174D463-851C-414B-A150-2258F6930784}" presName="node" presStyleLbl="node1" presStyleIdx="1" presStyleCnt="15">
        <dgm:presLayoutVars>
          <dgm:bulletEnabled val="1"/>
        </dgm:presLayoutVars>
      </dgm:prSet>
      <dgm:spPr/>
    </dgm:pt>
    <dgm:pt modelId="{0D685D26-92A7-4824-B525-0C9AB609465B}" type="pres">
      <dgm:prSet presAssocID="{C9BD5A03-2E88-42AC-AD94-74B01DD8B170}" presName="sibTrans" presStyleCnt="0"/>
      <dgm:spPr/>
    </dgm:pt>
    <dgm:pt modelId="{5C2526C1-A925-4D4B-8467-55DE8B278AD4}" type="pres">
      <dgm:prSet presAssocID="{E1A87BF3-989B-4DF8-83DB-358E5B5BF282}" presName="node" presStyleLbl="node1" presStyleIdx="2" presStyleCnt="15">
        <dgm:presLayoutVars>
          <dgm:bulletEnabled val="1"/>
        </dgm:presLayoutVars>
      </dgm:prSet>
      <dgm:spPr/>
    </dgm:pt>
    <dgm:pt modelId="{784A15CE-D17B-4EAD-8710-2AD02442FB64}" type="pres">
      <dgm:prSet presAssocID="{BD9C99DB-FD90-4A85-A0ED-2D04B3783B55}" presName="sibTrans" presStyleCnt="0"/>
      <dgm:spPr/>
    </dgm:pt>
    <dgm:pt modelId="{F920A6C2-AF3F-4FC7-9B74-42BB578E5A1D}" type="pres">
      <dgm:prSet presAssocID="{BF35977A-A9C1-498D-8581-27F0DEF2F43B}" presName="node" presStyleLbl="node1" presStyleIdx="3" presStyleCnt="15">
        <dgm:presLayoutVars>
          <dgm:bulletEnabled val="1"/>
        </dgm:presLayoutVars>
      </dgm:prSet>
      <dgm:spPr/>
    </dgm:pt>
    <dgm:pt modelId="{EDC87A85-9291-4D8E-9BEE-E85A2D6B8914}" type="pres">
      <dgm:prSet presAssocID="{2388ED06-51AF-4FFB-97AE-54A7570615D6}" presName="sibTrans" presStyleCnt="0"/>
      <dgm:spPr/>
    </dgm:pt>
    <dgm:pt modelId="{8B71A7D0-FE0A-4E01-9E34-4EA05F4AFCE0}" type="pres">
      <dgm:prSet presAssocID="{204E3BB1-2CE8-47E0-B07B-3B532757A0AC}" presName="node" presStyleLbl="node1" presStyleIdx="4" presStyleCnt="15">
        <dgm:presLayoutVars>
          <dgm:bulletEnabled val="1"/>
        </dgm:presLayoutVars>
      </dgm:prSet>
      <dgm:spPr/>
    </dgm:pt>
    <dgm:pt modelId="{460DC7D1-723B-4680-8149-E72AE7645858}" type="pres">
      <dgm:prSet presAssocID="{5AC3BB3A-7412-490C-A52D-9A3785019715}" presName="sibTrans" presStyleCnt="0"/>
      <dgm:spPr/>
    </dgm:pt>
    <dgm:pt modelId="{CD187300-9395-4E8F-B82A-459909EA2EC8}" type="pres">
      <dgm:prSet presAssocID="{71677A0D-96A7-4FF5-B279-973B3A43EE53}" presName="node" presStyleLbl="node1" presStyleIdx="5" presStyleCnt="15">
        <dgm:presLayoutVars>
          <dgm:bulletEnabled val="1"/>
        </dgm:presLayoutVars>
      </dgm:prSet>
      <dgm:spPr/>
    </dgm:pt>
    <dgm:pt modelId="{31EDA20A-BD89-4E2C-BDEA-773A59A080BA}" type="pres">
      <dgm:prSet presAssocID="{6D53E9D9-116F-4E91-9C51-C93524E49D2E}" presName="sibTrans" presStyleCnt="0"/>
      <dgm:spPr/>
    </dgm:pt>
    <dgm:pt modelId="{9D497746-8ECB-4B6E-A57C-CB0726F934B8}" type="pres">
      <dgm:prSet presAssocID="{2D976E06-AD4B-4D25-BA39-619F3B25A3FF}" presName="node" presStyleLbl="node1" presStyleIdx="6" presStyleCnt="15">
        <dgm:presLayoutVars>
          <dgm:bulletEnabled val="1"/>
        </dgm:presLayoutVars>
      </dgm:prSet>
      <dgm:spPr/>
    </dgm:pt>
    <dgm:pt modelId="{A6184CF2-A8F9-4C6B-890A-9BA2A046D323}" type="pres">
      <dgm:prSet presAssocID="{83E87D95-1B9E-4C6B-8082-AC1C133B37C6}" presName="sibTrans" presStyleCnt="0"/>
      <dgm:spPr/>
    </dgm:pt>
    <dgm:pt modelId="{3A2C0E62-7E2D-4432-800F-3A95576CE41D}" type="pres">
      <dgm:prSet presAssocID="{6C002371-8F08-4A04-A1D9-F15BB347A9FC}" presName="node" presStyleLbl="node1" presStyleIdx="7" presStyleCnt="15">
        <dgm:presLayoutVars>
          <dgm:bulletEnabled val="1"/>
        </dgm:presLayoutVars>
      </dgm:prSet>
      <dgm:spPr/>
    </dgm:pt>
    <dgm:pt modelId="{BC8EFF65-C78E-43F0-9FB3-EB38AAB376AC}" type="pres">
      <dgm:prSet presAssocID="{CB16AB59-4A70-4E32-A80A-C1EEAFFECEDA}" presName="sibTrans" presStyleCnt="0"/>
      <dgm:spPr/>
    </dgm:pt>
    <dgm:pt modelId="{6B35F050-9282-4D82-9B32-1FCE118D549B}" type="pres">
      <dgm:prSet presAssocID="{35239DCD-6A7B-4431-963E-AE871D31DC6E}" presName="node" presStyleLbl="node1" presStyleIdx="8" presStyleCnt="15">
        <dgm:presLayoutVars>
          <dgm:bulletEnabled val="1"/>
        </dgm:presLayoutVars>
      </dgm:prSet>
      <dgm:spPr/>
    </dgm:pt>
    <dgm:pt modelId="{1A2A94CC-8535-4E68-B10F-A3EB1ADA4994}" type="pres">
      <dgm:prSet presAssocID="{29A34DBA-219F-4325-A478-9B83E4C20D1A}" presName="sibTrans" presStyleCnt="0"/>
      <dgm:spPr/>
    </dgm:pt>
    <dgm:pt modelId="{740D8A78-AC10-4E2F-897D-22A88F48378F}" type="pres">
      <dgm:prSet presAssocID="{68A6F027-E1D1-465A-B891-F28121C1CFE5}" presName="node" presStyleLbl="node1" presStyleIdx="9" presStyleCnt="15">
        <dgm:presLayoutVars>
          <dgm:bulletEnabled val="1"/>
        </dgm:presLayoutVars>
      </dgm:prSet>
      <dgm:spPr/>
    </dgm:pt>
    <dgm:pt modelId="{846906B7-4BC9-4390-B68C-79C714DD39E3}" type="pres">
      <dgm:prSet presAssocID="{02C005C0-3A96-4A62-B437-9829A6757F0C}" presName="sibTrans" presStyleCnt="0"/>
      <dgm:spPr/>
    </dgm:pt>
    <dgm:pt modelId="{C7B8956A-CD51-4E16-B030-1EC9693204F7}" type="pres">
      <dgm:prSet presAssocID="{46C9DC85-A05F-4922-AFFE-129CBB3AF8FC}" presName="node" presStyleLbl="node1" presStyleIdx="10" presStyleCnt="15">
        <dgm:presLayoutVars>
          <dgm:bulletEnabled val="1"/>
        </dgm:presLayoutVars>
      </dgm:prSet>
      <dgm:spPr/>
    </dgm:pt>
    <dgm:pt modelId="{5E662EDB-9DDC-4321-AF7F-B0188E27519E}" type="pres">
      <dgm:prSet presAssocID="{A351C54D-51E5-4611-8831-423D1F795839}" presName="sibTrans" presStyleCnt="0"/>
      <dgm:spPr/>
    </dgm:pt>
    <dgm:pt modelId="{43B8BF80-D358-4C42-BB02-4F94602B673E}" type="pres">
      <dgm:prSet presAssocID="{3F13CFF8-1280-451C-804A-7722F97556D5}" presName="node" presStyleLbl="node1" presStyleIdx="11" presStyleCnt="15">
        <dgm:presLayoutVars>
          <dgm:bulletEnabled val="1"/>
        </dgm:presLayoutVars>
      </dgm:prSet>
      <dgm:spPr/>
    </dgm:pt>
    <dgm:pt modelId="{6ABE209D-87E1-481E-8D8E-D6BEA809A52E}" type="pres">
      <dgm:prSet presAssocID="{E56B9745-F415-4075-A6DC-279208396B86}" presName="sibTrans" presStyleCnt="0"/>
      <dgm:spPr/>
    </dgm:pt>
    <dgm:pt modelId="{0D32E535-70FC-4184-9F1D-7139CADD22BC}" type="pres">
      <dgm:prSet presAssocID="{D00A0345-B9EE-472E-8C7F-F77574B19EED}" presName="node" presStyleLbl="node1" presStyleIdx="12" presStyleCnt="15">
        <dgm:presLayoutVars>
          <dgm:bulletEnabled val="1"/>
        </dgm:presLayoutVars>
      </dgm:prSet>
      <dgm:spPr/>
    </dgm:pt>
    <dgm:pt modelId="{047AFDB5-3110-4EDF-B463-E6AA239C2C36}" type="pres">
      <dgm:prSet presAssocID="{30A7E1D9-7493-4B0E-94A3-DD15DC4BEF23}" presName="sibTrans" presStyleCnt="0"/>
      <dgm:spPr/>
    </dgm:pt>
    <dgm:pt modelId="{CACF4BE8-7C1A-4492-A79C-3E4D4FC6609B}" type="pres">
      <dgm:prSet presAssocID="{2C6FDEC8-7B9D-40CA-960A-34AADBEB4263}" presName="node" presStyleLbl="node1" presStyleIdx="13" presStyleCnt="15">
        <dgm:presLayoutVars>
          <dgm:bulletEnabled val="1"/>
        </dgm:presLayoutVars>
      </dgm:prSet>
      <dgm:spPr/>
    </dgm:pt>
    <dgm:pt modelId="{9786246C-AF32-4261-AA57-88C4E0C72042}" type="pres">
      <dgm:prSet presAssocID="{BE479BCF-59DA-4ABD-A603-14C73E28822A}" presName="sibTrans" presStyleCnt="0"/>
      <dgm:spPr/>
    </dgm:pt>
    <dgm:pt modelId="{379B1E19-3848-4531-AEAD-A9D43047944B}" type="pres">
      <dgm:prSet presAssocID="{98EAF03C-4F65-4A16-B0EA-4D5BCE999D45}" presName="node" presStyleLbl="node1" presStyleIdx="14" presStyleCnt="15">
        <dgm:presLayoutVars>
          <dgm:bulletEnabled val="1"/>
        </dgm:presLayoutVars>
      </dgm:prSet>
      <dgm:spPr/>
    </dgm:pt>
  </dgm:ptLst>
  <dgm:cxnLst>
    <dgm:cxn modelId="{7186A801-20BA-4B11-AF8B-1CDAEA1A9D27}" type="presOf" srcId="{68A6F027-E1D1-465A-B891-F28121C1CFE5}" destId="{740D8A78-AC10-4E2F-897D-22A88F48378F}" srcOrd="0" destOrd="0" presId="urn:microsoft.com/office/officeart/2005/8/layout/default"/>
    <dgm:cxn modelId="{7C773706-0A40-491F-A62F-6D67ADB62565}" srcId="{84E38384-C5FE-4E41-814E-983CDB099574}" destId="{46C9DC85-A05F-4922-AFFE-129CBB3AF8FC}" srcOrd="10" destOrd="0" parTransId="{6702A171-1BDA-4EC3-ADAC-70FF0F8D8496}" sibTransId="{A351C54D-51E5-4611-8831-423D1F795839}"/>
    <dgm:cxn modelId="{F6066811-F1FB-40BF-B183-9862D5BD8BAE}" srcId="{84E38384-C5FE-4E41-814E-983CDB099574}" destId="{204E3BB1-2CE8-47E0-B07B-3B532757A0AC}" srcOrd="4" destOrd="0" parTransId="{33CEB32A-3D21-4DF2-B78D-526AC4D85B24}" sibTransId="{5AC3BB3A-7412-490C-A52D-9A3785019715}"/>
    <dgm:cxn modelId="{F6054A19-16DE-4DE2-86DD-E2204D44850F}" srcId="{84E38384-C5FE-4E41-814E-983CDB099574}" destId="{1174D463-851C-414B-A150-2258F6930784}" srcOrd="1" destOrd="0" parTransId="{8A42774A-E845-4A94-AC10-DA2E5DF4B615}" sibTransId="{C9BD5A03-2E88-42AC-AD94-74B01DD8B170}"/>
    <dgm:cxn modelId="{020A6123-D917-4F46-A34E-4B165BC6896E}" srcId="{84E38384-C5FE-4E41-814E-983CDB099574}" destId="{BF35977A-A9C1-498D-8581-27F0DEF2F43B}" srcOrd="3" destOrd="0" parTransId="{7F91FA41-4BE8-4FF7-9BC7-89BF9933AB26}" sibTransId="{2388ED06-51AF-4FFB-97AE-54A7570615D6}"/>
    <dgm:cxn modelId="{25FD7136-215C-4713-A6FA-8492AF53B6C1}" type="presOf" srcId="{E1A87BF3-989B-4DF8-83DB-358E5B5BF282}" destId="{5C2526C1-A925-4D4B-8467-55DE8B278AD4}" srcOrd="0" destOrd="0" presId="urn:microsoft.com/office/officeart/2005/8/layout/default"/>
    <dgm:cxn modelId="{5C759139-2B2F-41FD-8034-227CDE1EB985}" type="presOf" srcId="{1174D463-851C-414B-A150-2258F6930784}" destId="{1BAB3C21-B119-4C13-911D-563D9785B1E7}" srcOrd="0" destOrd="0" presId="urn:microsoft.com/office/officeart/2005/8/layout/default"/>
    <dgm:cxn modelId="{804BF339-9B41-4BF5-99AD-BCD9BB027200}" srcId="{84E38384-C5FE-4E41-814E-983CDB099574}" destId="{2D976E06-AD4B-4D25-BA39-619F3B25A3FF}" srcOrd="6" destOrd="0" parTransId="{C84549AE-8F6E-4C0E-BA05-3251B4D2CA21}" sibTransId="{83E87D95-1B9E-4C6B-8082-AC1C133B37C6}"/>
    <dgm:cxn modelId="{CE217042-9A13-4322-922B-7C002831AFF4}" type="presOf" srcId="{BF35977A-A9C1-498D-8581-27F0DEF2F43B}" destId="{F920A6C2-AF3F-4FC7-9B74-42BB578E5A1D}" srcOrd="0" destOrd="0" presId="urn:microsoft.com/office/officeart/2005/8/layout/default"/>
    <dgm:cxn modelId="{55CEC944-E9BB-4C46-B371-65832ABDF2EE}" type="presOf" srcId="{71677A0D-96A7-4FF5-B279-973B3A43EE53}" destId="{CD187300-9395-4E8F-B82A-459909EA2EC8}" srcOrd="0" destOrd="0" presId="urn:microsoft.com/office/officeart/2005/8/layout/default"/>
    <dgm:cxn modelId="{FDC7274D-C9BE-42B5-AD5A-1EFE071D0E1F}" type="presOf" srcId="{46C9DC85-A05F-4922-AFFE-129CBB3AF8FC}" destId="{C7B8956A-CD51-4E16-B030-1EC9693204F7}" srcOrd="0" destOrd="0" presId="urn:microsoft.com/office/officeart/2005/8/layout/default"/>
    <dgm:cxn modelId="{A3ECDE6E-3661-44DC-A6DE-7D18FEA4CD9F}" srcId="{84E38384-C5FE-4E41-814E-983CDB099574}" destId="{D6D208DB-5F6E-45F5-8835-0B6A3CBC349E}" srcOrd="0" destOrd="0" parTransId="{6E8BCE9A-8FC2-45C8-B22E-5C46735F9393}" sibTransId="{E82971E1-5153-4C9B-B089-12E1D5A753B1}"/>
    <dgm:cxn modelId="{53475F53-D998-4D8B-8799-40BF4A0380D4}" type="presOf" srcId="{204E3BB1-2CE8-47E0-B07B-3B532757A0AC}" destId="{8B71A7D0-FE0A-4E01-9E34-4EA05F4AFCE0}" srcOrd="0" destOrd="0" presId="urn:microsoft.com/office/officeart/2005/8/layout/default"/>
    <dgm:cxn modelId="{6ACCF855-5022-44C8-BFB6-CAA8E21DA8CF}" srcId="{84E38384-C5FE-4E41-814E-983CDB099574}" destId="{6C002371-8F08-4A04-A1D9-F15BB347A9FC}" srcOrd="7" destOrd="0" parTransId="{1C81913F-9947-4492-82F4-49D671BAA6B0}" sibTransId="{CB16AB59-4A70-4E32-A80A-C1EEAFFECEDA}"/>
    <dgm:cxn modelId="{2A2C3791-E209-46E1-8F35-96370F19D74E}" srcId="{84E38384-C5FE-4E41-814E-983CDB099574}" destId="{D00A0345-B9EE-472E-8C7F-F77574B19EED}" srcOrd="12" destOrd="0" parTransId="{7B3BE06E-6D6D-41F5-8CEF-4E1F3C295CAC}" sibTransId="{30A7E1D9-7493-4B0E-94A3-DD15DC4BEF23}"/>
    <dgm:cxn modelId="{5F5AB498-0E9E-4EE0-A25E-6255ED5F0F09}" srcId="{84E38384-C5FE-4E41-814E-983CDB099574}" destId="{E1A87BF3-989B-4DF8-83DB-358E5B5BF282}" srcOrd="2" destOrd="0" parTransId="{58F40FBE-BEC1-4FF9-B623-9EA1296FF454}" sibTransId="{BD9C99DB-FD90-4A85-A0ED-2D04B3783B55}"/>
    <dgm:cxn modelId="{A60E68A9-1962-4F11-B1D8-ADA31486547D}" type="presOf" srcId="{2C6FDEC8-7B9D-40CA-960A-34AADBEB4263}" destId="{CACF4BE8-7C1A-4492-A79C-3E4D4FC6609B}" srcOrd="0" destOrd="0" presId="urn:microsoft.com/office/officeart/2005/8/layout/default"/>
    <dgm:cxn modelId="{328E61B3-368F-4BE4-9377-C6D775BB13EA}" srcId="{84E38384-C5FE-4E41-814E-983CDB099574}" destId="{2C6FDEC8-7B9D-40CA-960A-34AADBEB4263}" srcOrd="13" destOrd="0" parTransId="{6273106B-B1FF-4314-8ABF-3B3CEB3535D9}" sibTransId="{BE479BCF-59DA-4ABD-A603-14C73E28822A}"/>
    <dgm:cxn modelId="{447520C0-9DAB-45FA-BD63-AA3CDD647B22}" srcId="{84E38384-C5FE-4E41-814E-983CDB099574}" destId="{68A6F027-E1D1-465A-B891-F28121C1CFE5}" srcOrd="9" destOrd="0" parTransId="{72D43F3F-FE17-49DF-9491-9BDC02209CD5}" sibTransId="{02C005C0-3A96-4A62-B437-9829A6757F0C}"/>
    <dgm:cxn modelId="{44C813C6-7A49-4C86-ACB9-A8566D59165D}" srcId="{84E38384-C5FE-4E41-814E-983CDB099574}" destId="{71677A0D-96A7-4FF5-B279-973B3A43EE53}" srcOrd="5" destOrd="0" parTransId="{2853B207-F6DD-4BE5-ACC6-0897921D26CB}" sibTransId="{6D53E9D9-116F-4E91-9C51-C93524E49D2E}"/>
    <dgm:cxn modelId="{13ADFACA-A4C9-41B9-967E-75CE075F68E1}" srcId="{84E38384-C5FE-4E41-814E-983CDB099574}" destId="{35239DCD-6A7B-4431-963E-AE871D31DC6E}" srcOrd="8" destOrd="0" parTransId="{2616792B-2767-4E96-B4A9-213E1CDFF898}" sibTransId="{29A34DBA-219F-4325-A478-9B83E4C20D1A}"/>
    <dgm:cxn modelId="{DE2086D6-09C8-4828-B8B9-378CA293377B}" srcId="{84E38384-C5FE-4E41-814E-983CDB099574}" destId="{3F13CFF8-1280-451C-804A-7722F97556D5}" srcOrd="11" destOrd="0" parTransId="{21CBED13-1F5A-4536-88C7-FC01653E56DC}" sibTransId="{E56B9745-F415-4075-A6DC-279208396B86}"/>
    <dgm:cxn modelId="{A79A62E3-0D6D-4C6E-8DD7-AF997FE9F19A}" type="presOf" srcId="{D00A0345-B9EE-472E-8C7F-F77574B19EED}" destId="{0D32E535-70FC-4184-9F1D-7139CADD22BC}" srcOrd="0" destOrd="0" presId="urn:microsoft.com/office/officeart/2005/8/layout/default"/>
    <dgm:cxn modelId="{E6D834E4-598E-47C2-8BF2-FBAA5EF6ACB5}" type="presOf" srcId="{6C002371-8F08-4A04-A1D9-F15BB347A9FC}" destId="{3A2C0E62-7E2D-4432-800F-3A95576CE41D}" srcOrd="0" destOrd="0" presId="urn:microsoft.com/office/officeart/2005/8/layout/default"/>
    <dgm:cxn modelId="{139BB7E8-3F32-409F-9DA0-149BD8FCB493}" type="presOf" srcId="{98EAF03C-4F65-4A16-B0EA-4D5BCE999D45}" destId="{379B1E19-3848-4531-AEAD-A9D43047944B}" srcOrd="0" destOrd="0" presId="urn:microsoft.com/office/officeart/2005/8/layout/default"/>
    <dgm:cxn modelId="{AD8DA7E9-A8AB-4942-A342-2AA6C47121F0}" type="presOf" srcId="{3F13CFF8-1280-451C-804A-7722F97556D5}" destId="{43B8BF80-D358-4C42-BB02-4F94602B673E}" srcOrd="0" destOrd="0" presId="urn:microsoft.com/office/officeart/2005/8/layout/default"/>
    <dgm:cxn modelId="{2190A0F1-AED4-4776-804D-48F30ED1C4C7}" type="presOf" srcId="{2D976E06-AD4B-4D25-BA39-619F3B25A3FF}" destId="{9D497746-8ECB-4B6E-A57C-CB0726F934B8}" srcOrd="0" destOrd="0" presId="urn:microsoft.com/office/officeart/2005/8/layout/default"/>
    <dgm:cxn modelId="{19EC6FF2-7EEF-45AB-90D9-C12F4EE6F236}" srcId="{84E38384-C5FE-4E41-814E-983CDB099574}" destId="{98EAF03C-4F65-4A16-B0EA-4D5BCE999D45}" srcOrd="14" destOrd="0" parTransId="{2DDCAE7D-D414-4509-8AB7-210FEE230FF8}" sibTransId="{D52232A3-0952-4D6C-A29E-B9651849A238}"/>
    <dgm:cxn modelId="{3C6815F4-2158-4BA0-9A91-DAF3D90D5820}" type="presOf" srcId="{35239DCD-6A7B-4431-963E-AE871D31DC6E}" destId="{6B35F050-9282-4D82-9B32-1FCE118D549B}" srcOrd="0" destOrd="0" presId="urn:microsoft.com/office/officeart/2005/8/layout/default"/>
    <dgm:cxn modelId="{3C49FEF4-0276-4D78-A697-5FBECFD784C4}" type="presOf" srcId="{84E38384-C5FE-4E41-814E-983CDB099574}" destId="{64FDD400-B583-48B8-B850-B35AC4BCF9B5}" srcOrd="0" destOrd="0" presId="urn:microsoft.com/office/officeart/2005/8/layout/default"/>
    <dgm:cxn modelId="{A8EE39F6-0A73-48B3-8A33-A38156071E86}" type="presOf" srcId="{D6D208DB-5F6E-45F5-8835-0B6A3CBC349E}" destId="{CF2E17A7-BB71-4A7A-BE7B-52CF0F860B28}" srcOrd="0" destOrd="0" presId="urn:microsoft.com/office/officeart/2005/8/layout/default"/>
    <dgm:cxn modelId="{35040E7E-B6EA-48DE-9FA4-0CE0CE77011A}" type="presParOf" srcId="{64FDD400-B583-48B8-B850-B35AC4BCF9B5}" destId="{CF2E17A7-BB71-4A7A-BE7B-52CF0F860B28}" srcOrd="0" destOrd="0" presId="urn:microsoft.com/office/officeart/2005/8/layout/default"/>
    <dgm:cxn modelId="{B6AB8AB2-BF9D-41F5-A89F-6D8001AE51D1}" type="presParOf" srcId="{64FDD400-B583-48B8-B850-B35AC4BCF9B5}" destId="{06F64084-9D29-4D77-B384-A07D567022D1}" srcOrd="1" destOrd="0" presId="urn:microsoft.com/office/officeart/2005/8/layout/default"/>
    <dgm:cxn modelId="{ECD39BB0-6FBF-46A3-95B8-346DFC1177AE}" type="presParOf" srcId="{64FDD400-B583-48B8-B850-B35AC4BCF9B5}" destId="{1BAB3C21-B119-4C13-911D-563D9785B1E7}" srcOrd="2" destOrd="0" presId="urn:microsoft.com/office/officeart/2005/8/layout/default"/>
    <dgm:cxn modelId="{C346D737-CF8C-4780-93FD-BBECAA8645AB}" type="presParOf" srcId="{64FDD400-B583-48B8-B850-B35AC4BCF9B5}" destId="{0D685D26-92A7-4824-B525-0C9AB609465B}" srcOrd="3" destOrd="0" presId="urn:microsoft.com/office/officeart/2005/8/layout/default"/>
    <dgm:cxn modelId="{9382F35D-F0F3-49B1-8C49-24B621E202B6}" type="presParOf" srcId="{64FDD400-B583-48B8-B850-B35AC4BCF9B5}" destId="{5C2526C1-A925-4D4B-8467-55DE8B278AD4}" srcOrd="4" destOrd="0" presId="urn:microsoft.com/office/officeart/2005/8/layout/default"/>
    <dgm:cxn modelId="{382D79CD-17F1-479F-B589-3320E5EBFA48}" type="presParOf" srcId="{64FDD400-B583-48B8-B850-B35AC4BCF9B5}" destId="{784A15CE-D17B-4EAD-8710-2AD02442FB64}" srcOrd="5" destOrd="0" presId="urn:microsoft.com/office/officeart/2005/8/layout/default"/>
    <dgm:cxn modelId="{3105DB36-3366-46E4-B338-3BA853969901}" type="presParOf" srcId="{64FDD400-B583-48B8-B850-B35AC4BCF9B5}" destId="{F920A6C2-AF3F-4FC7-9B74-42BB578E5A1D}" srcOrd="6" destOrd="0" presId="urn:microsoft.com/office/officeart/2005/8/layout/default"/>
    <dgm:cxn modelId="{CF86DF7C-073F-4CB7-807E-7E902824699A}" type="presParOf" srcId="{64FDD400-B583-48B8-B850-B35AC4BCF9B5}" destId="{EDC87A85-9291-4D8E-9BEE-E85A2D6B8914}" srcOrd="7" destOrd="0" presId="urn:microsoft.com/office/officeart/2005/8/layout/default"/>
    <dgm:cxn modelId="{AF829693-CFF2-40BC-AF45-AA22697CB515}" type="presParOf" srcId="{64FDD400-B583-48B8-B850-B35AC4BCF9B5}" destId="{8B71A7D0-FE0A-4E01-9E34-4EA05F4AFCE0}" srcOrd="8" destOrd="0" presId="urn:microsoft.com/office/officeart/2005/8/layout/default"/>
    <dgm:cxn modelId="{E6AFABEB-3EED-43D0-8E03-70DEAAB2F105}" type="presParOf" srcId="{64FDD400-B583-48B8-B850-B35AC4BCF9B5}" destId="{460DC7D1-723B-4680-8149-E72AE7645858}" srcOrd="9" destOrd="0" presId="urn:microsoft.com/office/officeart/2005/8/layout/default"/>
    <dgm:cxn modelId="{9DDB3931-1C12-49C5-8F9F-1EDE0E545A8A}" type="presParOf" srcId="{64FDD400-B583-48B8-B850-B35AC4BCF9B5}" destId="{CD187300-9395-4E8F-B82A-459909EA2EC8}" srcOrd="10" destOrd="0" presId="urn:microsoft.com/office/officeart/2005/8/layout/default"/>
    <dgm:cxn modelId="{DE312DAE-848E-4317-A285-42815B21C738}" type="presParOf" srcId="{64FDD400-B583-48B8-B850-B35AC4BCF9B5}" destId="{31EDA20A-BD89-4E2C-BDEA-773A59A080BA}" srcOrd="11" destOrd="0" presId="urn:microsoft.com/office/officeart/2005/8/layout/default"/>
    <dgm:cxn modelId="{34649782-FFD7-4562-8577-A78FB124176A}" type="presParOf" srcId="{64FDD400-B583-48B8-B850-B35AC4BCF9B5}" destId="{9D497746-8ECB-4B6E-A57C-CB0726F934B8}" srcOrd="12" destOrd="0" presId="urn:microsoft.com/office/officeart/2005/8/layout/default"/>
    <dgm:cxn modelId="{1C1A97A3-2A28-4DC7-BD45-43D4B0CE83D6}" type="presParOf" srcId="{64FDD400-B583-48B8-B850-B35AC4BCF9B5}" destId="{A6184CF2-A8F9-4C6B-890A-9BA2A046D323}" srcOrd="13" destOrd="0" presId="urn:microsoft.com/office/officeart/2005/8/layout/default"/>
    <dgm:cxn modelId="{458D9F3E-9E10-4A80-8424-1812869D29F9}" type="presParOf" srcId="{64FDD400-B583-48B8-B850-B35AC4BCF9B5}" destId="{3A2C0E62-7E2D-4432-800F-3A95576CE41D}" srcOrd="14" destOrd="0" presId="urn:microsoft.com/office/officeart/2005/8/layout/default"/>
    <dgm:cxn modelId="{92EB9F65-B639-49AC-B2D8-29CB990C3BE7}" type="presParOf" srcId="{64FDD400-B583-48B8-B850-B35AC4BCF9B5}" destId="{BC8EFF65-C78E-43F0-9FB3-EB38AAB376AC}" srcOrd="15" destOrd="0" presId="urn:microsoft.com/office/officeart/2005/8/layout/default"/>
    <dgm:cxn modelId="{08D0FE44-7A60-4F02-87A3-2028E0C41B98}" type="presParOf" srcId="{64FDD400-B583-48B8-B850-B35AC4BCF9B5}" destId="{6B35F050-9282-4D82-9B32-1FCE118D549B}" srcOrd="16" destOrd="0" presId="urn:microsoft.com/office/officeart/2005/8/layout/default"/>
    <dgm:cxn modelId="{388A76FD-EB18-4B4E-AFD4-CEF139ED75BF}" type="presParOf" srcId="{64FDD400-B583-48B8-B850-B35AC4BCF9B5}" destId="{1A2A94CC-8535-4E68-B10F-A3EB1ADA4994}" srcOrd="17" destOrd="0" presId="urn:microsoft.com/office/officeart/2005/8/layout/default"/>
    <dgm:cxn modelId="{A34D499F-DD7B-4593-B869-2D0A469A9F55}" type="presParOf" srcId="{64FDD400-B583-48B8-B850-B35AC4BCF9B5}" destId="{740D8A78-AC10-4E2F-897D-22A88F48378F}" srcOrd="18" destOrd="0" presId="urn:microsoft.com/office/officeart/2005/8/layout/default"/>
    <dgm:cxn modelId="{CA46D12A-B258-4EA2-80C7-19718C1C05FF}" type="presParOf" srcId="{64FDD400-B583-48B8-B850-B35AC4BCF9B5}" destId="{846906B7-4BC9-4390-B68C-79C714DD39E3}" srcOrd="19" destOrd="0" presId="urn:microsoft.com/office/officeart/2005/8/layout/default"/>
    <dgm:cxn modelId="{650F8077-5B47-427E-9739-EE3AFA26D494}" type="presParOf" srcId="{64FDD400-B583-48B8-B850-B35AC4BCF9B5}" destId="{C7B8956A-CD51-4E16-B030-1EC9693204F7}" srcOrd="20" destOrd="0" presId="urn:microsoft.com/office/officeart/2005/8/layout/default"/>
    <dgm:cxn modelId="{C982A571-1AC3-484B-BFE6-A26E8A44AFA9}" type="presParOf" srcId="{64FDD400-B583-48B8-B850-B35AC4BCF9B5}" destId="{5E662EDB-9DDC-4321-AF7F-B0188E27519E}" srcOrd="21" destOrd="0" presId="urn:microsoft.com/office/officeart/2005/8/layout/default"/>
    <dgm:cxn modelId="{8EF2DD90-98B2-4BB4-9474-C5A50A5B4E51}" type="presParOf" srcId="{64FDD400-B583-48B8-B850-B35AC4BCF9B5}" destId="{43B8BF80-D358-4C42-BB02-4F94602B673E}" srcOrd="22" destOrd="0" presId="urn:microsoft.com/office/officeart/2005/8/layout/default"/>
    <dgm:cxn modelId="{3527987C-2164-4845-89BC-85AE79DA99E8}" type="presParOf" srcId="{64FDD400-B583-48B8-B850-B35AC4BCF9B5}" destId="{6ABE209D-87E1-481E-8D8E-D6BEA809A52E}" srcOrd="23" destOrd="0" presId="urn:microsoft.com/office/officeart/2005/8/layout/default"/>
    <dgm:cxn modelId="{B9137C3E-5752-430F-BCFD-511BFDDB4012}" type="presParOf" srcId="{64FDD400-B583-48B8-B850-B35AC4BCF9B5}" destId="{0D32E535-70FC-4184-9F1D-7139CADD22BC}" srcOrd="24" destOrd="0" presId="urn:microsoft.com/office/officeart/2005/8/layout/default"/>
    <dgm:cxn modelId="{BCF79226-2752-47AF-B576-393308440330}" type="presParOf" srcId="{64FDD400-B583-48B8-B850-B35AC4BCF9B5}" destId="{047AFDB5-3110-4EDF-B463-E6AA239C2C36}" srcOrd="25" destOrd="0" presId="urn:microsoft.com/office/officeart/2005/8/layout/default"/>
    <dgm:cxn modelId="{AFC9670D-A612-44BA-A19C-5051D6DE9D26}" type="presParOf" srcId="{64FDD400-B583-48B8-B850-B35AC4BCF9B5}" destId="{CACF4BE8-7C1A-4492-A79C-3E4D4FC6609B}" srcOrd="26" destOrd="0" presId="urn:microsoft.com/office/officeart/2005/8/layout/default"/>
    <dgm:cxn modelId="{A5E6F26B-F184-4166-B483-4A98F04CFC52}" type="presParOf" srcId="{64FDD400-B583-48B8-B850-B35AC4BCF9B5}" destId="{9786246C-AF32-4261-AA57-88C4E0C72042}" srcOrd="27" destOrd="0" presId="urn:microsoft.com/office/officeart/2005/8/layout/default"/>
    <dgm:cxn modelId="{73998617-C9BC-45B4-9F91-15AB41C3FF9E}" type="presParOf" srcId="{64FDD400-B583-48B8-B850-B35AC4BCF9B5}" destId="{379B1E19-3848-4531-AEAD-A9D43047944B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0B1F6B-2206-4BEB-9120-2B77B8EDEF10}" type="doc">
      <dgm:prSet loTypeId="urn:microsoft.com/office/officeart/2005/8/layout/hList1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2BE98F6-A95F-44CA-ABD9-8DD530CA8E71}">
      <dgm:prSet/>
      <dgm:spPr/>
      <dgm:t>
        <a:bodyPr/>
        <a:lstStyle/>
        <a:p>
          <a:r>
            <a:rPr lang="en-US"/>
            <a:t>Middle School</a:t>
          </a:r>
        </a:p>
      </dgm:t>
    </dgm:pt>
    <dgm:pt modelId="{105C6F1D-34B8-46ED-8F5E-884F4B9CB878}" type="parTrans" cxnId="{05C58895-AE3D-4D92-A82F-645534229D08}">
      <dgm:prSet/>
      <dgm:spPr/>
      <dgm:t>
        <a:bodyPr/>
        <a:lstStyle/>
        <a:p>
          <a:endParaRPr lang="en-US"/>
        </a:p>
      </dgm:t>
    </dgm:pt>
    <dgm:pt modelId="{EE15F20C-78BE-4FD6-939C-A6EBC4F74C66}" type="sibTrans" cxnId="{05C58895-AE3D-4D92-A82F-645534229D08}">
      <dgm:prSet/>
      <dgm:spPr/>
      <dgm:t>
        <a:bodyPr/>
        <a:lstStyle/>
        <a:p>
          <a:endParaRPr lang="en-US"/>
        </a:p>
      </dgm:t>
    </dgm:pt>
    <dgm:pt modelId="{987526CB-63F0-4626-BE37-7EC0E0EA89D6}">
      <dgm:prSet/>
      <dgm:spPr/>
      <dgm:t>
        <a:bodyPr/>
        <a:lstStyle/>
        <a:p>
          <a:r>
            <a:rPr lang="en-US"/>
            <a:t>Cooking Club</a:t>
          </a:r>
        </a:p>
      </dgm:t>
    </dgm:pt>
    <dgm:pt modelId="{FCAA66F4-6B75-4EB7-AE4B-CA7B524CE636}" type="parTrans" cxnId="{80C083A5-6978-42F3-A0D2-0F517002868D}">
      <dgm:prSet/>
      <dgm:spPr/>
      <dgm:t>
        <a:bodyPr/>
        <a:lstStyle/>
        <a:p>
          <a:endParaRPr lang="en-US"/>
        </a:p>
      </dgm:t>
    </dgm:pt>
    <dgm:pt modelId="{F1E16651-9A99-4636-B567-511F90ECC8E1}" type="sibTrans" cxnId="{80C083A5-6978-42F3-A0D2-0F517002868D}">
      <dgm:prSet/>
      <dgm:spPr/>
      <dgm:t>
        <a:bodyPr/>
        <a:lstStyle/>
        <a:p>
          <a:endParaRPr lang="en-US"/>
        </a:p>
      </dgm:t>
    </dgm:pt>
    <dgm:pt modelId="{A700B561-7902-45DB-8DBB-125DB4D74F08}">
      <dgm:prSet/>
      <dgm:spPr/>
      <dgm:t>
        <a:bodyPr/>
        <a:lstStyle/>
        <a:p>
          <a:r>
            <a:rPr lang="en-US"/>
            <a:t>Drama</a:t>
          </a:r>
        </a:p>
      </dgm:t>
    </dgm:pt>
    <dgm:pt modelId="{26D6DAC7-53D4-4B5D-85A3-69CD9467A555}" type="parTrans" cxnId="{C1CB2250-0A07-4540-8ECD-1C498104C81E}">
      <dgm:prSet/>
      <dgm:spPr/>
      <dgm:t>
        <a:bodyPr/>
        <a:lstStyle/>
        <a:p>
          <a:endParaRPr lang="en-US"/>
        </a:p>
      </dgm:t>
    </dgm:pt>
    <dgm:pt modelId="{20D8F75C-4A55-4739-9F3B-6C0121169FE5}" type="sibTrans" cxnId="{C1CB2250-0A07-4540-8ECD-1C498104C81E}">
      <dgm:prSet/>
      <dgm:spPr/>
      <dgm:t>
        <a:bodyPr/>
        <a:lstStyle/>
        <a:p>
          <a:endParaRPr lang="en-US"/>
        </a:p>
      </dgm:t>
    </dgm:pt>
    <dgm:pt modelId="{D91F0CEE-FDAD-4772-83ED-5F5E73ECF640}">
      <dgm:prSet/>
      <dgm:spPr/>
      <dgm:t>
        <a:bodyPr/>
        <a:lstStyle/>
        <a:p>
          <a:r>
            <a:rPr lang="en-US"/>
            <a:t>Art Club</a:t>
          </a:r>
        </a:p>
      </dgm:t>
    </dgm:pt>
    <dgm:pt modelId="{0AABA349-B5AD-432F-ADC8-8FA8F0DD0377}" type="parTrans" cxnId="{051D459D-A7C7-471B-87F5-8A5F06DD11AF}">
      <dgm:prSet/>
      <dgm:spPr/>
      <dgm:t>
        <a:bodyPr/>
        <a:lstStyle/>
        <a:p>
          <a:endParaRPr lang="en-US"/>
        </a:p>
      </dgm:t>
    </dgm:pt>
    <dgm:pt modelId="{13449339-5B3E-4782-A52B-06202A9A6012}" type="sibTrans" cxnId="{051D459D-A7C7-471B-87F5-8A5F06DD11AF}">
      <dgm:prSet/>
      <dgm:spPr/>
      <dgm:t>
        <a:bodyPr/>
        <a:lstStyle/>
        <a:p>
          <a:endParaRPr lang="en-US"/>
        </a:p>
      </dgm:t>
    </dgm:pt>
    <dgm:pt modelId="{1E4BB77D-92C4-4A5C-9708-FDA93C12EBFF}">
      <dgm:prSet/>
      <dgm:spPr/>
      <dgm:t>
        <a:bodyPr/>
        <a:lstStyle/>
        <a:p>
          <a:r>
            <a:rPr lang="en-US"/>
            <a:t>Band</a:t>
          </a:r>
        </a:p>
      </dgm:t>
    </dgm:pt>
    <dgm:pt modelId="{C78D0778-6F9E-48B5-8328-D8D9AF4C2FF5}" type="parTrans" cxnId="{7198D521-858A-4F7B-8659-3EC10A13F480}">
      <dgm:prSet/>
      <dgm:spPr/>
      <dgm:t>
        <a:bodyPr/>
        <a:lstStyle/>
        <a:p>
          <a:endParaRPr lang="en-US"/>
        </a:p>
      </dgm:t>
    </dgm:pt>
    <dgm:pt modelId="{067DDA4B-DFED-49E1-9653-AFC7C190A8A3}" type="sibTrans" cxnId="{7198D521-858A-4F7B-8659-3EC10A13F480}">
      <dgm:prSet/>
      <dgm:spPr/>
      <dgm:t>
        <a:bodyPr/>
        <a:lstStyle/>
        <a:p>
          <a:endParaRPr lang="en-US"/>
        </a:p>
      </dgm:t>
    </dgm:pt>
    <dgm:pt modelId="{2673787D-DB23-4E8A-93CD-EC14A640C5FF}">
      <dgm:prSet/>
      <dgm:spPr/>
      <dgm:t>
        <a:bodyPr/>
        <a:lstStyle/>
        <a:p>
          <a:r>
            <a:rPr lang="en-US"/>
            <a:t>Chorus</a:t>
          </a:r>
        </a:p>
      </dgm:t>
    </dgm:pt>
    <dgm:pt modelId="{9F835BE1-154D-48C7-A5F8-C484F566EB56}" type="parTrans" cxnId="{D92C77FD-1158-4342-A2C6-26D7149A185B}">
      <dgm:prSet/>
      <dgm:spPr/>
      <dgm:t>
        <a:bodyPr/>
        <a:lstStyle/>
        <a:p>
          <a:endParaRPr lang="en-US"/>
        </a:p>
      </dgm:t>
    </dgm:pt>
    <dgm:pt modelId="{95F3BA7A-A6D5-4D71-90C7-E7EE6C582EBA}" type="sibTrans" cxnId="{D92C77FD-1158-4342-A2C6-26D7149A185B}">
      <dgm:prSet/>
      <dgm:spPr/>
      <dgm:t>
        <a:bodyPr/>
        <a:lstStyle/>
        <a:p>
          <a:endParaRPr lang="en-US"/>
        </a:p>
      </dgm:t>
    </dgm:pt>
    <dgm:pt modelId="{5C6AFE8B-63F0-41B8-ABA4-8CA1E988EC3B}">
      <dgm:prSet/>
      <dgm:spPr/>
      <dgm:t>
        <a:bodyPr/>
        <a:lstStyle/>
        <a:p>
          <a:r>
            <a:rPr lang="en-US"/>
            <a:t>Elementary</a:t>
          </a:r>
        </a:p>
      </dgm:t>
    </dgm:pt>
    <dgm:pt modelId="{A2A259B9-D49C-4E9E-A236-BF01B5B159CC}" type="parTrans" cxnId="{6E474F8D-2121-4BCC-A3A1-1995E1FF13A6}">
      <dgm:prSet/>
      <dgm:spPr/>
      <dgm:t>
        <a:bodyPr/>
        <a:lstStyle/>
        <a:p>
          <a:endParaRPr lang="en-US"/>
        </a:p>
      </dgm:t>
    </dgm:pt>
    <dgm:pt modelId="{302ADAC4-962D-449F-AAA3-9B1B5E8A661F}" type="sibTrans" cxnId="{6E474F8D-2121-4BCC-A3A1-1995E1FF13A6}">
      <dgm:prSet/>
      <dgm:spPr/>
      <dgm:t>
        <a:bodyPr/>
        <a:lstStyle/>
        <a:p>
          <a:endParaRPr lang="en-US"/>
        </a:p>
      </dgm:t>
    </dgm:pt>
    <dgm:pt modelId="{0525AD40-1B8B-478A-8BC7-2E5E01966E0D}">
      <dgm:prSet/>
      <dgm:spPr/>
      <dgm:t>
        <a:bodyPr/>
        <a:lstStyle/>
        <a:p>
          <a:r>
            <a:rPr lang="en-US"/>
            <a:t>Lego Club</a:t>
          </a:r>
        </a:p>
      </dgm:t>
    </dgm:pt>
    <dgm:pt modelId="{12A347A2-2B62-4E4E-8033-C52F82D412EC}" type="parTrans" cxnId="{953F58C2-BBBD-4FB9-B96D-2129559C5BA0}">
      <dgm:prSet/>
      <dgm:spPr/>
      <dgm:t>
        <a:bodyPr/>
        <a:lstStyle/>
        <a:p>
          <a:endParaRPr lang="en-US"/>
        </a:p>
      </dgm:t>
    </dgm:pt>
    <dgm:pt modelId="{D190C133-1BB4-4A78-9139-ECF87A2BA4E6}" type="sibTrans" cxnId="{953F58C2-BBBD-4FB9-B96D-2129559C5BA0}">
      <dgm:prSet/>
      <dgm:spPr/>
      <dgm:t>
        <a:bodyPr/>
        <a:lstStyle/>
        <a:p>
          <a:endParaRPr lang="en-US"/>
        </a:p>
      </dgm:t>
    </dgm:pt>
    <dgm:pt modelId="{1D1B7E6A-07D7-434F-869E-81B33FB69223}">
      <dgm:prSet/>
      <dgm:spPr/>
      <dgm:t>
        <a:bodyPr/>
        <a:lstStyle/>
        <a:p>
          <a:r>
            <a:rPr lang="en-US"/>
            <a:t>Art Club</a:t>
          </a:r>
        </a:p>
      </dgm:t>
    </dgm:pt>
    <dgm:pt modelId="{BC795E3F-1B4E-4DA5-B41F-E3FA6044F773}" type="parTrans" cxnId="{8A2BB36B-2586-464C-8EB1-3BE556C63D9E}">
      <dgm:prSet/>
      <dgm:spPr/>
      <dgm:t>
        <a:bodyPr/>
        <a:lstStyle/>
        <a:p>
          <a:endParaRPr lang="en-US"/>
        </a:p>
      </dgm:t>
    </dgm:pt>
    <dgm:pt modelId="{164EB0BB-9ECF-44D7-A1CC-28B38652BE4C}" type="sibTrans" cxnId="{8A2BB36B-2586-464C-8EB1-3BE556C63D9E}">
      <dgm:prSet/>
      <dgm:spPr/>
      <dgm:t>
        <a:bodyPr/>
        <a:lstStyle/>
        <a:p>
          <a:endParaRPr lang="en-US"/>
        </a:p>
      </dgm:t>
    </dgm:pt>
    <dgm:pt modelId="{C769E71D-6BB9-4607-9E54-545489B9663B}" type="pres">
      <dgm:prSet presAssocID="{2E0B1F6B-2206-4BEB-9120-2B77B8EDEF10}" presName="Name0" presStyleCnt="0">
        <dgm:presLayoutVars>
          <dgm:dir/>
          <dgm:animLvl val="lvl"/>
          <dgm:resizeHandles val="exact"/>
        </dgm:presLayoutVars>
      </dgm:prSet>
      <dgm:spPr/>
    </dgm:pt>
    <dgm:pt modelId="{EC77A920-D9E7-4C51-A1C7-BBAE9E450774}" type="pres">
      <dgm:prSet presAssocID="{52BE98F6-A95F-44CA-ABD9-8DD530CA8E71}" presName="composite" presStyleCnt="0"/>
      <dgm:spPr/>
    </dgm:pt>
    <dgm:pt modelId="{98EA6390-E3D2-4719-AB43-A33CC6B15A95}" type="pres">
      <dgm:prSet presAssocID="{52BE98F6-A95F-44CA-ABD9-8DD530CA8E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644323A-BADF-40CC-A3C1-80716570514B}" type="pres">
      <dgm:prSet presAssocID="{52BE98F6-A95F-44CA-ABD9-8DD530CA8E71}" presName="desTx" presStyleLbl="alignAccFollowNode1" presStyleIdx="0" presStyleCnt="2">
        <dgm:presLayoutVars>
          <dgm:bulletEnabled val="1"/>
        </dgm:presLayoutVars>
      </dgm:prSet>
      <dgm:spPr/>
    </dgm:pt>
    <dgm:pt modelId="{92AB8EEC-5349-4041-A463-02574AE299B7}" type="pres">
      <dgm:prSet presAssocID="{EE15F20C-78BE-4FD6-939C-A6EBC4F74C66}" presName="space" presStyleCnt="0"/>
      <dgm:spPr/>
    </dgm:pt>
    <dgm:pt modelId="{F4AC5D52-AD66-4315-8BDC-298918D75DE3}" type="pres">
      <dgm:prSet presAssocID="{5C6AFE8B-63F0-41B8-ABA4-8CA1E988EC3B}" presName="composite" presStyleCnt="0"/>
      <dgm:spPr/>
    </dgm:pt>
    <dgm:pt modelId="{842D2C4B-BE96-46F8-A7EA-BC2209756864}" type="pres">
      <dgm:prSet presAssocID="{5C6AFE8B-63F0-41B8-ABA4-8CA1E988EC3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809836-CCE8-4C25-832E-6301AFCFDE1F}" type="pres">
      <dgm:prSet presAssocID="{5C6AFE8B-63F0-41B8-ABA4-8CA1E988EC3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FFD3404-623F-4A28-AAEA-BBB51B5643AA}" type="presOf" srcId="{1D1B7E6A-07D7-434F-869E-81B33FB69223}" destId="{8D809836-CCE8-4C25-832E-6301AFCFDE1F}" srcOrd="0" destOrd="1" presId="urn:microsoft.com/office/officeart/2005/8/layout/hList1"/>
    <dgm:cxn modelId="{7198D521-858A-4F7B-8659-3EC10A13F480}" srcId="{52BE98F6-A95F-44CA-ABD9-8DD530CA8E71}" destId="{1E4BB77D-92C4-4A5C-9708-FDA93C12EBFF}" srcOrd="3" destOrd="0" parTransId="{C78D0778-6F9E-48B5-8328-D8D9AF4C2FF5}" sibTransId="{067DDA4B-DFED-49E1-9653-AFC7C190A8A3}"/>
    <dgm:cxn modelId="{40C75423-FA54-420B-946C-3F9671B542CD}" type="presOf" srcId="{5C6AFE8B-63F0-41B8-ABA4-8CA1E988EC3B}" destId="{842D2C4B-BE96-46F8-A7EA-BC2209756864}" srcOrd="0" destOrd="0" presId="urn:microsoft.com/office/officeart/2005/8/layout/hList1"/>
    <dgm:cxn modelId="{30EABE33-1956-49A9-8FF1-E2729AA3162E}" type="presOf" srcId="{0525AD40-1B8B-478A-8BC7-2E5E01966E0D}" destId="{8D809836-CCE8-4C25-832E-6301AFCFDE1F}" srcOrd="0" destOrd="0" presId="urn:microsoft.com/office/officeart/2005/8/layout/hList1"/>
    <dgm:cxn modelId="{8A2BB36B-2586-464C-8EB1-3BE556C63D9E}" srcId="{5C6AFE8B-63F0-41B8-ABA4-8CA1E988EC3B}" destId="{1D1B7E6A-07D7-434F-869E-81B33FB69223}" srcOrd="1" destOrd="0" parTransId="{BC795E3F-1B4E-4DA5-B41F-E3FA6044F773}" sibTransId="{164EB0BB-9ECF-44D7-A1CC-28B38652BE4C}"/>
    <dgm:cxn modelId="{C1CB2250-0A07-4540-8ECD-1C498104C81E}" srcId="{52BE98F6-A95F-44CA-ABD9-8DD530CA8E71}" destId="{A700B561-7902-45DB-8DBB-125DB4D74F08}" srcOrd="1" destOrd="0" parTransId="{26D6DAC7-53D4-4B5D-85A3-69CD9467A555}" sibTransId="{20D8F75C-4A55-4739-9F3B-6C0121169FE5}"/>
    <dgm:cxn modelId="{6847657E-F283-4316-979B-2DA73FA33845}" type="presOf" srcId="{2673787D-DB23-4E8A-93CD-EC14A640C5FF}" destId="{D644323A-BADF-40CC-A3C1-80716570514B}" srcOrd="0" destOrd="4" presId="urn:microsoft.com/office/officeart/2005/8/layout/hList1"/>
    <dgm:cxn modelId="{6E474F8D-2121-4BCC-A3A1-1995E1FF13A6}" srcId="{2E0B1F6B-2206-4BEB-9120-2B77B8EDEF10}" destId="{5C6AFE8B-63F0-41B8-ABA4-8CA1E988EC3B}" srcOrd="1" destOrd="0" parTransId="{A2A259B9-D49C-4E9E-A236-BF01B5B159CC}" sibTransId="{302ADAC4-962D-449F-AAA3-9B1B5E8A661F}"/>
    <dgm:cxn modelId="{05C58895-AE3D-4D92-A82F-645534229D08}" srcId="{2E0B1F6B-2206-4BEB-9120-2B77B8EDEF10}" destId="{52BE98F6-A95F-44CA-ABD9-8DD530CA8E71}" srcOrd="0" destOrd="0" parTransId="{105C6F1D-34B8-46ED-8F5E-884F4B9CB878}" sibTransId="{EE15F20C-78BE-4FD6-939C-A6EBC4F74C66}"/>
    <dgm:cxn modelId="{C91A8E9B-4092-4B57-BA0E-F067E5A49D04}" type="presOf" srcId="{1E4BB77D-92C4-4A5C-9708-FDA93C12EBFF}" destId="{D644323A-BADF-40CC-A3C1-80716570514B}" srcOrd="0" destOrd="3" presId="urn:microsoft.com/office/officeart/2005/8/layout/hList1"/>
    <dgm:cxn modelId="{F260CF9C-8B05-4AAF-8D34-04F3EFEE022E}" type="presOf" srcId="{2E0B1F6B-2206-4BEB-9120-2B77B8EDEF10}" destId="{C769E71D-6BB9-4607-9E54-545489B9663B}" srcOrd="0" destOrd="0" presId="urn:microsoft.com/office/officeart/2005/8/layout/hList1"/>
    <dgm:cxn modelId="{051D459D-A7C7-471B-87F5-8A5F06DD11AF}" srcId="{52BE98F6-A95F-44CA-ABD9-8DD530CA8E71}" destId="{D91F0CEE-FDAD-4772-83ED-5F5E73ECF640}" srcOrd="2" destOrd="0" parTransId="{0AABA349-B5AD-432F-ADC8-8FA8F0DD0377}" sibTransId="{13449339-5B3E-4782-A52B-06202A9A6012}"/>
    <dgm:cxn modelId="{80C083A5-6978-42F3-A0D2-0F517002868D}" srcId="{52BE98F6-A95F-44CA-ABD9-8DD530CA8E71}" destId="{987526CB-63F0-4626-BE37-7EC0E0EA89D6}" srcOrd="0" destOrd="0" parTransId="{FCAA66F4-6B75-4EB7-AE4B-CA7B524CE636}" sibTransId="{F1E16651-9A99-4636-B567-511F90ECC8E1}"/>
    <dgm:cxn modelId="{E054A0BB-2224-41CB-B8BE-35EB52055642}" type="presOf" srcId="{D91F0CEE-FDAD-4772-83ED-5F5E73ECF640}" destId="{D644323A-BADF-40CC-A3C1-80716570514B}" srcOrd="0" destOrd="2" presId="urn:microsoft.com/office/officeart/2005/8/layout/hList1"/>
    <dgm:cxn modelId="{953F58C2-BBBD-4FB9-B96D-2129559C5BA0}" srcId="{5C6AFE8B-63F0-41B8-ABA4-8CA1E988EC3B}" destId="{0525AD40-1B8B-478A-8BC7-2E5E01966E0D}" srcOrd="0" destOrd="0" parTransId="{12A347A2-2B62-4E4E-8033-C52F82D412EC}" sibTransId="{D190C133-1BB4-4A78-9139-ECF87A2BA4E6}"/>
    <dgm:cxn modelId="{2F1807E9-C96C-4DDA-A8B9-233F684D5FFD}" type="presOf" srcId="{987526CB-63F0-4626-BE37-7EC0E0EA89D6}" destId="{D644323A-BADF-40CC-A3C1-80716570514B}" srcOrd="0" destOrd="0" presId="urn:microsoft.com/office/officeart/2005/8/layout/hList1"/>
    <dgm:cxn modelId="{20A405EC-614E-473D-B844-7B12EF4235EF}" type="presOf" srcId="{52BE98F6-A95F-44CA-ABD9-8DD530CA8E71}" destId="{98EA6390-E3D2-4719-AB43-A33CC6B15A95}" srcOrd="0" destOrd="0" presId="urn:microsoft.com/office/officeart/2005/8/layout/hList1"/>
    <dgm:cxn modelId="{D92C77FD-1158-4342-A2C6-26D7149A185B}" srcId="{52BE98F6-A95F-44CA-ABD9-8DD530CA8E71}" destId="{2673787D-DB23-4E8A-93CD-EC14A640C5FF}" srcOrd="4" destOrd="0" parTransId="{9F835BE1-154D-48C7-A5F8-C484F566EB56}" sibTransId="{95F3BA7A-A6D5-4D71-90C7-E7EE6C582EBA}"/>
    <dgm:cxn modelId="{5FB170FF-7007-463D-97F4-11D0D34CDED2}" type="presOf" srcId="{A700B561-7902-45DB-8DBB-125DB4D74F08}" destId="{D644323A-BADF-40CC-A3C1-80716570514B}" srcOrd="0" destOrd="1" presId="urn:microsoft.com/office/officeart/2005/8/layout/hList1"/>
    <dgm:cxn modelId="{44DC5BF7-D09D-4C1A-A071-0ABAFA079243}" type="presParOf" srcId="{C769E71D-6BB9-4607-9E54-545489B9663B}" destId="{EC77A920-D9E7-4C51-A1C7-BBAE9E450774}" srcOrd="0" destOrd="0" presId="urn:microsoft.com/office/officeart/2005/8/layout/hList1"/>
    <dgm:cxn modelId="{9AA98A72-F805-49B8-8994-6F78586DE1F2}" type="presParOf" srcId="{EC77A920-D9E7-4C51-A1C7-BBAE9E450774}" destId="{98EA6390-E3D2-4719-AB43-A33CC6B15A95}" srcOrd="0" destOrd="0" presId="urn:microsoft.com/office/officeart/2005/8/layout/hList1"/>
    <dgm:cxn modelId="{8222241D-BB3B-4207-B24B-32D77F1007D0}" type="presParOf" srcId="{EC77A920-D9E7-4C51-A1C7-BBAE9E450774}" destId="{D644323A-BADF-40CC-A3C1-80716570514B}" srcOrd="1" destOrd="0" presId="urn:microsoft.com/office/officeart/2005/8/layout/hList1"/>
    <dgm:cxn modelId="{CC740F40-D5FF-4DEF-B671-EA23C0B610E4}" type="presParOf" srcId="{C769E71D-6BB9-4607-9E54-545489B9663B}" destId="{92AB8EEC-5349-4041-A463-02574AE299B7}" srcOrd="1" destOrd="0" presId="urn:microsoft.com/office/officeart/2005/8/layout/hList1"/>
    <dgm:cxn modelId="{59752F23-1E48-4B0F-BCBF-301A8B72D5C1}" type="presParOf" srcId="{C769E71D-6BB9-4607-9E54-545489B9663B}" destId="{F4AC5D52-AD66-4315-8BDC-298918D75DE3}" srcOrd="2" destOrd="0" presId="urn:microsoft.com/office/officeart/2005/8/layout/hList1"/>
    <dgm:cxn modelId="{9BAD2743-04F2-4D50-A759-A3DB1A989065}" type="presParOf" srcId="{F4AC5D52-AD66-4315-8BDC-298918D75DE3}" destId="{842D2C4B-BE96-46F8-A7EA-BC2209756864}" srcOrd="0" destOrd="0" presId="urn:microsoft.com/office/officeart/2005/8/layout/hList1"/>
    <dgm:cxn modelId="{6879003E-2D65-4B65-A8F6-3D04DB71FBAE}" type="presParOf" srcId="{F4AC5D52-AD66-4315-8BDC-298918D75DE3}" destId="{8D809836-CCE8-4C25-832E-6301AFCFDE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E67EB2-8E5A-467B-B714-62DCAA8AB5E9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9530BEC-9F8F-4FA6-88A8-B993D6903642}">
      <dgm:prSet/>
      <dgm:spPr/>
      <dgm:t>
        <a:bodyPr/>
        <a:lstStyle/>
        <a:p>
          <a:r>
            <a:rPr lang="en-US"/>
            <a:t>Student Participation Fees (HS Athletics)</a:t>
          </a:r>
        </a:p>
      </dgm:t>
    </dgm:pt>
    <dgm:pt modelId="{0FDC8446-F1AF-433F-872A-E7FDF470B14D}" type="parTrans" cxnId="{726B2B77-BE01-4F66-B997-A207158DB42E}">
      <dgm:prSet/>
      <dgm:spPr/>
      <dgm:t>
        <a:bodyPr/>
        <a:lstStyle/>
        <a:p>
          <a:endParaRPr lang="en-US"/>
        </a:p>
      </dgm:t>
    </dgm:pt>
    <dgm:pt modelId="{133F62F3-E5F4-478F-9564-DC53CCC8C73A}" type="sibTrans" cxnId="{726B2B77-BE01-4F66-B997-A207158DB42E}">
      <dgm:prSet/>
      <dgm:spPr/>
      <dgm:t>
        <a:bodyPr/>
        <a:lstStyle/>
        <a:p>
          <a:endParaRPr lang="en-US"/>
        </a:p>
      </dgm:t>
    </dgm:pt>
    <dgm:pt modelId="{C6DA27F9-8919-4D33-8550-7AB448D51FD1}">
      <dgm:prSet/>
      <dgm:spPr/>
      <dgm:t>
        <a:bodyPr/>
        <a:lstStyle/>
        <a:p>
          <a:r>
            <a:rPr lang="en-US"/>
            <a:t>$225 for all sports except football</a:t>
          </a:r>
        </a:p>
      </dgm:t>
    </dgm:pt>
    <dgm:pt modelId="{8014D1C3-9864-4FA2-BE67-54F89037D8D7}" type="parTrans" cxnId="{4FB878C4-7040-4A0C-8AB5-DE3E5A9044B5}">
      <dgm:prSet/>
      <dgm:spPr/>
      <dgm:t>
        <a:bodyPr/>
        <a:lstStyle/>
        <a:p>
          <a:endParaRPr lang="en-US"/>
        </a:p>
      </dgm:t>
    </dgm:pt>
    <dgm:pt modelId="{0A6DDDC6-3768-4C0A-A108-EDAE2092D586}" type="sibTrans" cxnId="{4FB878C4-7040-4A0C-8AB5-DE3E5A9044B5}">
      <dgm:prSet/>
      <dgm:spPr/>
      <dgm:t>
        <a:bodyPr/>
        <a:lstStyle/>
        <a:p>
          <a:endParaRPr lang="en-US"/>
        </a:p>
      </dgm:t>
    </dgm:pt>
    <dgm:pt modelId="{319F97F0-486E-43AE-AE7D-F61342401EF4}">
      <dgm:prSet/>
      <dgm:spPr/>
      <dgm:t>
        <a:bodyPr/>
        <a:lstStyle/>
        <a:p>
          <a:r>
            <a:rPr lang="en-US"/>
            <a:t>$250 for football</a:t>
          </a:r>
        </a:p>
      </dgm:t>
    </dgm:pt>
    <dgm:pt modelId="{B564CA4C-76E7-4BE9-994B-F54B33AC462B}" type="parTrans" cxnId="{3D9253AD-6506-49BB-9CF1-3C6297E85F60}">
      <dgm:prSet/>
      <dgm:spPr/>
      <dgm:t>
        <a:bodyPr/>
        <a:lstStyle/>
        <a:p>
          <a:endParaRPr lang="en-US"/>
        </a:p>
      </dgm:t>
    </dgm:pt>
    <dgm:pt modelId="{C473EE09-0439-4F28-91EB-5E042BC4224E}" type="sibTrans" cxnId="{3D9253AD-6506-49BB-9CF1-3C6297E85F60}">
      <dgm:prSet/>
      <dgm:spPr/>
      <dgm:t>
        <a:bodyPr/>
        <a:lstStyle/>
        <a:p>
          <a:endParaRPr lang="en-US"/>
        </a:p>
      </dgm:t>
    </dgm:pt>
    <dgm:pt modelId="{04582161-E73D-4E21-990A-C6F45B9AF664}">
      <dgm:prSet/>
      <dgm:spPr/>
      <dgm:t>
        <a:bodyPr/>
        <a:lstStyle/>
        <a:p>
          <a:r>
            <a:rPr lang="en-US"/>
            <a:t>Spectator Fees</a:t>
          </a:r>
        </a:p>
      </dgm:t>
    </dgm:pt>
    <dgm:pt modelId="{87F9EFD8-BDE6-4F22-AFB5-7FE4ED411230}" type="parTrans" cxnId="{A31F52C2-A3FA-4E17-824E-98E6F943ECC6}">
      <dgm:prSet/>
      <dgm:spPr/>
      <dgm:t>
        <a:bodyPr/>
        <a:lstStyle/>
        <a:p>
          <a:endParaRPr lang="en-US"/>
        </a:p>
      </dgm:t>
    </dgm:pt>
    <dgm:pt modelId="{EB0B6DD5-6B01-4431-B829-B56470183901}" type="sibTrans" cxnId="{A31F52C2-A3FA-4E17-824E-98E6F943ECC6}">
      <dgm:prSet/>
      <dgm:spPr/>
      <dgm:t>
        <a:bodyPr/>
        <a:lstStyle/>
        <a:p>
          <a:endParaRPr lang="en-US"/>
        </a:p>
      </dgm:t>
    </dgm:pt>
    <dgm:pt modelId="{20E574E9-1C04-42F8-AD89-C6351C2A707A}">
      <dgm:prSet/>
      <dgm:spPr/>
      <dgm:t>
        <a:bodyPr/>
        <a:lstStyle/>
        <a:p>
          <a:r>
            <a:rPr lang="en-US"/>
            <a:t>$4 - $6 per game</a:t>
          </a:r>
        </a:p>
      </dgm:t>
    </dgm:pt>
    <dgm:pt modelId="{FAF62857-BE4F-4C39-93A1-474E9070514D}" type="parTrans" cxnId="{4A4B318D-172D-4A26-9D28-828958E5AA47}">
      <dgm:prSet/>
      <dgm:spPr/>
      <dgm:t>
        <a:bodyPr/>
        <a:lstStyle/>
        <a:p>
          <a:endParaRPr lang="en-US"/>
        </a:p>
      </dgm:t>
    </dgm:pt>
    <dgm:pt modelId="{C901C3EB-E22B-4017-AB61-878AC3A70F2E}" type="sibTrans" cxnId="{4A4B318D-172D-4A26-9D28-828958E5AA47}">
      <dgm:prSet/>
      <dgm:spPr/>
      <dgm:t>
        <a:bodyPr/>
        <a:lstStyle/>
        <a:p>
          <a:endParaRPr lang="en-US"/>
        </a:p>
      </dgm:t>
    </dgm:pt>
    <dgm:pt modelId="{B00A7886-FD18-4208-8A0B-E714BB64691C}" type="pres">
      <dgm:prSet presAssocID="{C9E67EB2-8E5A-467B-B714-62DCAA8AB5E9}" presName="Name0" presStyleCnt="0">
        <dgm:presLayoutVars>
          <dgm:dir/>
          <dgm:animLvl val="lvl"/>
          <dgm:resizeHandles val="exact"/>
        </dgm:presLayoutVars>
      </dgm:prSet>
      <dgm:spPr/>
    </dgm:pt>
    <dgm:pt modelId="{724F02A4-33A6-471E-972E-3AF6CBAD207B}" type="pres">
      <dgm:prSet presAssocID="{C9530BEC-9F8F-4FA6-88A8-B993D6903642}" presName="linNode" presStyleCnt="0"/>
      <dgm:spPr/>
    </dgm:pt>
    <dgm:pt modelId="{B97A836F-DB4C-4984-8DCE-41187429557A}" type="pres">
      <dgm:prSet presAssocID="{C9530BEC-9F8F-4FA6-88A8-B993D690364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60B4A01-96CB-4B24-AC3F-B0DD72194F2F}" type="pres">
      <dgm:prSet presAssocID="{C9530BEC-9F8F-4FA6-88A8-B993D6903642}" presName="descendantText" presStyleLbl="alignAccFollowNode1" presStyleIdx="0" presStyleCnt="2">
        <dgm:presLayoutVars>
          <dgm:bulletEnabled val="1"/>
        </dgm:presLayoutVars>
      </dgm:prSet>
      <dgm:spPr/>
    </dgm:pt>
    <dgm:pt modelId="{AC7F5831-C5F1-4C8F-B2D3-4280499A5FD9}" type="pres">
      <dgm:prSet presAssocID="{133F62F3-E5F4-478F-9564-DC53CCC8C73A}" presName="sp" presStyleCnt="0"/>
      <dgm:spPr/>
    </dgm:pt>
    <dgm:pt modelId="{83268FEF-ADE4-45BB-8CB7-855250768792}" type="pres">
      <dgm:prSet presAssocID="{04582161-E73D-4E21-990A-C6F45B9AF664}" presName="linNode" presStyleCnt="0"/>
      <dgm:spPr/>
    </dgm:pt>
    <dgm:pt modelId="{441FF061-5FF7-48CC-A003-10C07B71814E}" type="pres">
      <dgm:prSet presAssocID="{04582161-E73D-4E21-990A-C6F45B9AF66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B10A0F1-C756-4D77-B131-3D9E92B17048}" type="pres">
      <dgm:prSet presAssocID="{04582161-E73D-4E21-990A-C6F45B9AF66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E411C32-FF33-4636-9D03-DA4CE73683AB}" type="presOf" srcId="{C9530BEC-9F8F-4FA6-88A8-B993D6903642}" destId="{B97A836F-DB4C-4984-8DCE-41187429557A}" srcOrd="0" destOrd="0" presId="urn:microsoft.com/office/officeart/2005/8/layout/vList5"/>
    <dgm:cxn modelId="{726B2B77-BE01-4F66-B997-A207158DB42E}" srcId="{C9E67EB2-8E5A-467B-B714-62DCAA8AB5E9}" destId="{C9530BEC-9F8F-4FA6-88A8-B993D6903642}" srcOrd="0" destOrd="0" parTransId="{0FDC8446-F1AF-433F-872A-E7FDF470B14D}" sibTransId="{133F62F3-E5F4-478F-9564-DC53CCC8C73A}"/>
    <dgm:cxn modelId="{4A4B318D-172D-4A26-9D28-828958E5AA47}" srcId="{04582161-E73D-4E21-990A-C6F45B9AF664}" destId="{20E574E9-1C04-42F8-AD89-C6351C2A707A}" srcOrd="0" destOrd="0" parTransId="{FAF62857-BE4F-4C39-93A1-474E9070514D}" sibTransId="{C901C3EB-E22B-4017-AB61-878AC3A70F2E}"/>
    <dgm:cxn modelId="{2D1DA793-E0FD-48CB-B26E-911D12344E3A}" type="presOf" srcId="{C9E67EB2-8E5A-467B-B714-62DCAA8AB5E9}" destId="{B00A7886-FD18-4208-8A0B-E714BB64691C}" srcOrd="0" destOrd="0" presId="urn:microsoft.com/office/officeart/2005/8/layout/vList5"/>
    <dgm:cxn modelId="{5185A79B-D44A-45E5-9FE7-EE731716B94C}" type="presOf" srcId="{319F97F0-486E-43AE-AE7D-F61342401EF4}" destId="{360B4A01-96CB-4B24-AC3F-B0DD72194F2F}" srcOrd="0" destOrd="1" presId="urn:microsoft.com/office/officeart/2005/8/layout/vList5"/>
    <dgm:cxn modelId="{3D9253AD-6506-49BB-9CF1-3C6297E85F60}" srcId="{C9530BEC-9F8F-4FA6-88A8-B993D6903642}" destId="{319F97F0-486E-43AE-AE7D-F61342401EF4}" srcOrd="1" destOrd="0" parTransId="{B564CA4C-76E7-4BE9-994B-F54B33AC462B}" sibTransId="{C473EE09-0439-4F28-91EB-5E042BC4224E}"/>
    <dgm:cxn modelId="{A31F52C2-A3FA-4E17-824E-98E6F943ECC6}" srcId="{C9E67EB2-8E5A-467B-B714-62DCAA8AB5E9}" destId="{04582161-E73D-4E21-990A-C6F45B9AF664}" srcOrd="1" destOrd="0" parTransId="{87F9EFD8-BDE6-4F22-AFB5-7FE4ED411230}" sibTransId="{EB0B6DD5-6B01-4431-B829-B56470183901}"/>
    <dgm:cxn modelId="{4FB878C4-7040-4A0C-8AB5-DE3E5A9044B5}" srcId="{C9530BEC-9F8F-4FA6-88A8-B993D6903642}" destId="{C6DA27F9-8919-4D33-8550-7AB448D51FD1}" srcOrd="0" destOrd="0" parTransId="{8014D1C3-9864-4FA2-BE67-54F89037D8D7}" sibTransId="{0A6DDDC6-3768-4C0A-A108-EDAE2092D586}"/>
    <dgm:cxn modelId="{442C81C6-7B64-4ABF-AEB6-CD7FAC7B1746}" type="presOf" srcId="{C6DA27F9-8919-4D33-8550-7AB448D51FD1}" destId="{360B4A01-96CB-4B24-AC3F-B0DD72194F2F}" srcOrd="0" destOrd="0" presId="urn:microsoft.com/office/officeart/2005/8/layout/vList5"/>
    <dgm:cxn modelId="{4B6223E9-B26B-4F33-ADEC-C8A00BE28025}" type="presOf" srcId="{04582161-E73D-4E21-990A-C6F45B9AF664}" destId="{441FF061-5FF7-48CC-A003-10C07B71814E}" srcOrd="0" destOrd="0" presId="urn:microsoft.com/office/officeart/2005/8/layout/vList5"/>
    <dgm:cxn modelId="{58367CEC-158B-468F-A6DD-33263D50BB76}" type="presOf" srcId="{20E574E9-1C04-42F8-AD89-C6351C2A707A}" destId="{CB10A0F1-C756-4D77-B131-3D9E92B17048}" srcOrd="0" destOrd="0" presId="urn:microsoft.com/office/officeart/2005/8/layout/vList5"/>
    <dgm:cxn modelId="{7A01BB35-63FF-4C92-8751-6204F8CA7AF1}" type="presParOf" srcId="{B00A7886-FD18-4208-8A0B-E714BB64691C}" destId="{724F02A4-33A6-471E-972E-3AF6CBAD207B}" srcOrd="0" destOrd="0" presId="urn:microsoft.com/office/officeart/2005/8/layout/vList5"/>
    <dgm:cxn modelId="{17695240-F5D9-475B-943B-9BF2E5DA931F}" type="presParOf" srcId="{724F02A4-33A6-471E-972E-3AF6CBAD207B}" destId="{B97A836F-DB4C-4984-8DCE-41187429557A}" srcOrd="0" destOrd="0" presId="urn:microsoft.com/office/officeart/2005/8/layout/vList5"/>
    <dgm:cxn modelId="{CF92A1C7-807C-450F-BF49-2E4C66C94238}" type="presParOf" srcId="{724F02A4-33A6-471E-972E-3AF6CBAD207B}" destId="{360B4A01-96CB-4B24-AC3F-B0DD72194F2F}" srcOrd="1" destOrd="0" presId="urn:microsoft.com/office/officeart/2005/8/layout/vList5"/>
    <dgm:cxn modelId="{52E2B7E8-249A-4BCF-BBCD-2766479FC9E3}" type="presParOf" srcId="{B00A7886-FD18-4208-8A0B-E714BB64691C}" destId="{AC7F5831-C5F1-4C8F-B2D3-4280499A5FD9}" srcOrd="1" destOrd="0" presId="urn:microsoft.com/office/officeart/2005/8/layout/vList5"/>
    <dgm:cxn modelId="{79D231BF-0BAC-4F64-BE7C-2C00B6F0386A}" type="presParOf" srcId="{B00A7886-FD18-4208-8A0B-E714BB64691C}" destId="{83268FEF-ADE4-45BB-8CB7-855250768792}" srcOrd="2" destOrd="0" presId="urn:microsoft.com/office/officeart/2005/8/layout/vList5"/>
    <dgm:cxn modelId="{2BF0D76D-DD4C-436B-BAB2-96CA5EADD83A}" type="presParOf" srcId="{83268FEF-ADE4-45BB-8CB7-855250768792}" destId="{441FF061-5FF7-48CC-A003-10C07B71814E}" srcOrd="0" destOrd="0" presId="urn:microsoft.com/office/officeart/2005/8/layout/vList5"/>
    <dgm:cxn modelId="{16F949B7-BE5D-47F4-AD78-258A58FA6B98}" type="presParOf" srcId="{83268FEF-ADE4-45BB-8CB7-855250768792}" destId="{CB10A0F1-C756-4D77-B131-3D9E92B170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CF1A64-45C8-41C6-9E8F-4D0116C82F95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D11AA56-7676-44F6-803A-E68E32E0F839}">
      <dgm:prSet/>
      <dgm:spPr/>
      <dgm:t>
        <a:bodyPr/>
        <a:lstStyle/>
        <a:p>
          <a:r>
            <a:rPr lang="en-US"/>
            <a:t>All Sports</a:t>
          </a:r>
        </a:p>
      </dgm:t>
    </dgm:pt>
    <dgm:pt modelId="{5A11E10E-B031-45E2-87A9-95E00BF0CD27}" type="parTrans" cxnId="{3FA95A8A-D89E-48F8-9424-B8E695C0D4E4}">
      <dgm:prSet/>
      <dgm:spPr/>
      <dgm:t>
        <a:bodyPr/>
        <a:lstStyle/>
        <a:p>
          <a:endParaRPr lang="en-US"/>
        </a:p>
      </dgm:t>
    </dgm:pt>
    <dgm:pt modelId="{38CCC905-7AED-4C36-B956-44A11BDCAA27}" type="sibTrans" cxnId="{3FA95A8A-D89E-48F8-9424-B8E695C0D4E4}">
      <dgm:prSet/>
      <dgm:spPr/>
      <dgm:t>
        <a:bodyPr/>
        <a:lstStyle/>
        <a:p>
          <a:endParaRPr lang="en-US"/>
        </a:p>
      </dgm:t>
    </dgm:pt>
    <dgm:pt modelId="{A79D2FF5-F098-4CAB-98D7-58E438A15183}">
      <dgm:prSet/>
      <dgm:spPr/>
      <dgm:t>
        <a:bodyPr/>
        <a:lstStyle/>
        <a:p>
          <a:r>
            <a:rPr lang="en-US"/>
            <a:t>All Clubs</a:t>
          </a:r>
        </a:p>
      </dgm:t>
    </dgm:pt>
    <dgm:pt modelId="{FCAAFB30-9264-455C-B16A-7285B034AF2E}" type="parTrans" cxnId="{0BC85BB0-6253-43BF-9319-8571B24E44DE}">
      <dgm:prSet/>
      <dgm:spPr/>
      <dgm:t>
        <a:bodyPr/>
        <a:lstStyle/>
        <a:p>
          <a:endParaRPr lang="en-US"/>
        </a:p>
      </dgm:t>
    </dgm:pt>
    <dgm:pt modelId="{EA42FC5D-E93F-4E17-9972-784E2A4092C5}" type="sibTrans" cxnId="{0BC85BB0-6253-43BF-9319-8571B24E44DE}">
      <dgm:prSet/>
      <dgm:spPr/>
      <dgm:t>
        <a:bodyPr/>
        <a:lstStyle/>
        <a:p>
          <a:endParaRPr lang="en-US"/>
        </a:p>
      </dgm:t>
    </dgm:pt>
    <dgm:pt modelId="{FFE708E2-3CBB-4471-A247-5E78095A9D2F}">
      <dgm:prSet/>
      <dgm:spPr/>
      <dgm:t>
        <a:bodyPr/>
        <a:lstStyle/>
        <a:p>
          <a:r>
            <a:rPr lang="en-US"/>
            <a:t>Marching Band</a:t>
          </a:r>
        </a:p>
      </dgm:t>
    </dgm:pt>
    <dgm:pt modelId="{7F273681-EFDB-4E83-B3CB-31B31BED9C64}" type="parTrans" cxnId="{503B9586-231E-4E09-BFED-5F9053EC9267}">
      <dgm:prSet/>
      <dgm:spPr/>
      <dgm:t>
        <a:bodyPr/>
        <a:lstStyle/>
        <a:p>
          <a:endParaRPr lang="en-US"/>
        </a:p>
      </dgm:t>
    </dgm:pt>
    <dgm:pt modelId="{5658943A-C851-4C99-B79E-7DCD48E327EE}" type="sibTrans" cxnId="{503B9586-231E-4E09-BFED-5F9053EC9267}">
      <dgm:prSet/>
      <dgm:spPr/>
      <dgm:t>
        <a:bodyPr/>
        <a:lstStyle/>
        <a:p>
          <a:endParaRPr lang="en-US"/>
        </a:p>
      </dgm:t>
    </dgm:pt>
    <dgm:pt modelId="{4BA0632D-293B-4481-9B4A-DF1E0F9E0335}" type="pres">
      <dgm:prSet presAssocID="{9BCF1A64-45C8-41C6-9E8F-4D0116C82F95}" presName="linear" presStyleCnt="0">
        <dgm:presLayoutVars>
          <dgm:dir/>
          <dgm:animLvl val="lvl"/>
          <dgm:resizeHandles val="exact"/>
        </dgm:presLayoutVars>
      </dgm:prSet>
      <dgm:spPr/>
    </dgm:pt>
    <dgm:pt modelId="{A6BD978F-1436-4B66-9E62-92CAD739EB6E}" type="pres">
      <dgm:prSet presAssocID="{BD11AA56-7676-44F6-803A-E68E32E0F839}" presName="parentLin" presStyleCnt="0"/>
      <dgm:spPr/>
    </dgm:pt>
    <dgm:pt modelId="{43C98C14-0163-42D4-A68A-946A7A7337B7}" type="pres">
      <dgm:prSet presAssocID="{BD11AA56-7676-44F6-803A-E68E32E0F839}" presName="parentLeftMargin" presStyleLbl="node1" presStyleIdx="0" presStyleCnt="3"/>
      <dgm:spPr/>
    </dgm:pt>
    <dgm:pt modelId="{A26A8B71-2C64-4958-8522-AE63460DEDE1}" type="pres">
      <dgm:prSet presAssocID="{BD11AA56-7676-44F6-803A-E68E32E0F83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8BF4097-48A2-4B6E-BE07-B84EBF167E16}" type="pres">
      <dgm:prSet presAssocID="{BD11AA56-7676-44F6-803A-E68E32E0F839}" presName="negativeSpace" presStyleCnt="0"/>
      <dgm:spPr/>
    </dgm:pt>
    <dgm:pt modelId="{C44A7D09-24F8-445F-82FE-39BDFA14A742}" type="pres">
      <dgm:prSet presAssocID="{BD11AA56-7676-44F6-803A-E68E32E0F839}" presName="childText" presStyleLbl="conFgAcc1" presStyleIdx="0" presStyleCnt="3">
        <dgm:presLayoutVars>
          <dgm:bulletEnabled val="1"/>
        </dgm:presLayoutVars>
      </dgm:prSet>
      <dgm:spPr/>
    </dgm:pt>
    <dgm:pt modelId="{6B878CDE-4131-4435-B835-9D9DDA34B402}" type="pres">
      <dgm:prSet presAssocID="{38CCC905-7AED-4C36-B956-44A11BDCAA27}" presName="spaceBetweenRectangles" presStyleCnt="0"/>
      <dgm:spPr/>
    </dgm:pt>
    <dgm:pt modelId="{EA969F9D-4BE7-4BCA-8A00-FE24F795AD1C}" type="pres">
      <dgm:prSet presAssocID="{A79D2FF5-F098-4CAB-98D7-58E438A15183}" presName="parentLin" presStyleCnt="0"/>
      <dgm:spPr/>
    </dgm:pt>
    <dgm:pt modelId="{7BB4F6A9-3F5A-4643-A058-025DA43B0BBE}" type="pres">
      <dgm:prSet presAssocID="{A79D2FF5-F098-4CAB-98D7-58E438A15183}" presName="parentLeftMargin" presStyleLbl="node1" presStyleIdx="0" presStyleCnt="3"/>
      <dgm:spPr/>
    </dgm:pt>
    <dgm:pt modelId="{18971083-6EDC-4A19-83DD-151041FB5BAD}" type="pres">
      <dgm:prSet presAssocID="{A79D2FF5-F098-4CAB-98D7-58E438A151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380B95-EEDF-41FC-8B15-6F6F250CAE8B}" type="pres">
      <dgm:prSet presAssocID="{A79D2FF5-F098-4CAB-98D7-58E438A15183}" presName="negativeSpace" presStyleCnt="0"/>
      <dgm:spPr/>
    </dgm:pt>
    <dgm:pt modelId="{25A9841B-5BAE-42A8-BE6E-178655B46634}" type="pres">
      <dgm:prSet presAssocID="{A79D2FF5-F098-4CAB-98D7-58E438A15183}" presName="childText" presStyleLbl="conFgAcc1" presStyleIdx="1" presStyleCnt="3">
        <dgm:presLayoutVars>
          <dgm:bulletEnabled val="1"/>
        </dgm:presLayoutVars>
      </dgm:prSet>
      <dgm:spPr/>
    </dgm:pt>
    <dgm:pt modelId="{B1CE7260-571D-4934-815B-CD3EF9240CB7}" type="pres">
      <dgm:prSet presAssocID="{EA42FC5D-E93F-4E17-9972-784E2A4092C5}" presName="spaceBetweenRectangles" presStyleCnt="0"/>
      <dgm:spPr/>
    </dgm:pt>
    <dgm:pt modelId="{E6763BD9-966C-4FA6-A2E6-AE74F06461F9}" type="pres">
      <dgm:prSet presAssocID="{FFE708E2-3CBB-4471-A247-5E78095A9D2F}" presName="parentLin" presStyleCnt="0"/>
      <dgm:spPr/>
    </dgm:pt>
    <dgm:pt modelId="{D9663E27-C11F-46F0-8E2C-699C92D7A213}" type="pres">
      <dgm:prSet presAssocID="{FFE708E2-3CBB-4471-A247-5E78095A9D2F}" presName="parentLeftMargin" presStyleLbl="node1" presStyleIdx="1" presStyleCnt="3"/>
      <dgm:spPr/>
    </dgm:pt>
    <dgm:pt modelId="{3D609710-01FE-4388-B032-81EAA2EB917B}" type="pres">
      <dgm:prSet presAssocID="{FFE708E2-3CBB-4471-A247-5E78095A9D2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52086BF-11F4-4867-BCC9-B4C138B0835A}" type="pres">
      <dgm:prSet presAssocID="{FFE708E2-3CBB-4471-A247-5E78095A9D2F}" presName="negativeSpace" presStyleCnt="0"/>
      <dgm:spPr/>
    </dgm:pt>
    <dgm:pt modelId="{F357BA49-6ACB-4DC6-8118-C35BD1046CE7}" type="pres">
      <dgm:prSet presAssocID="{FFE708E2-3CBB-4471-A247-5E78095A9D2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1CEBA47-0CA7-45C2-9DE3-2A2FDB520D16}" type="presOf" srcId="{A79D2FF5-F098-4CAB-98D7-58E438A15183}" destId="{7BB4F6A9-3F5A-4643-A058-025DA43B0BBE}" srcOrd="0" destOrd="0" presId="urn:microsoft.com/office/officeart/2005/8/layout/list1"/>
    <dgm:cxn modelId="{503B9586-231E-4E09-BFED-5F9053EC9267}" srcId="{9BCF1A64-45C8-41C6-9E8F-4D0116C82F95}" destId="{FFE708E2-3CBB-4471-A247-5E78095A9D2F}" srcOrd="2" destOrd="0" parTransId="{7F273681-EFDB-4E83-B3CB-31B31BED9C64}" sibTransId="{5658943A-C851-4C99-B79E-7DCD48E327EE}"/>
    <dgm:cxn modelId="{3FA95A8A-D89E-48F8-9424-B8E695C0D4E4}" srcId="{9BCF1A64-45C8-41C6-9E8F-4D0116C82F95}" destId="{BD11AA56-7676-44F6-803A-E68E32E0F839}" srcOrd="0" destOrd="0" parTransId="{5A11E10E-B031-45E2-87A9-95E00BF0CD27}" sibTransId="{38CCC905-7AED-4C36-B956-44A11BDCAA27}"/>
    <dgm:cxn modelId="{45A8278D-6F02-4EA9-99E5-7AA83EE8FE07}" type="presOf" srcId="{9BCF1A64-45C8-41C6-9E8F-4D0116C82F95}" destId="{4BA0632D-293B-4481-9B4A-DF1E0F9E0335}" srcOrd="0" destOrd="0" presId="urn:microsoft.com/office/officeart/2005/8/layout/list1"/>
    <dgm:cxn modelId="{6751619B-DCDC-40C8-8621-FE1CC99018C1}" type="presOf" srcId="{A79D2FF5-F098-4CAB-98D7-58E438A15183}" destId="{18971083-6EDC-4A19-83DD-151041FB5BAD}" srcOrd="1" destOrd="0" presId="urn:microsoft.com/office/officeart/2005/8/layout/list1"/>
    <dgm:cxn modelId="{5CAB7AA0-B023-4781-95DA-DD55B2938DB6}" type="presOf" srcId="{FFE708E2-3CBB-4471-A247-5E78095A9D2F}" destId="{3D609710-01FE-4388-B032-81EAA2EB917B}" srcOrd="1" destOrd="0" presId="urn:microsoft.com/office/officeart/2005/8/layout/list1"/>
    <dgm:cxn modelId="{8A87BBAF-B92D-462F-A530-147FE5329232}" type="presOf" srcId="{BD11AA56-7676-44F6-803A-E68E32E0F839}" destId="{43C98C14-0163-42D4-A68A-946A7A7337B7}" srcOrd="0" destOrd="0" presId="urn:microsoft.com/office/officeart/2005/8/layout/list1"/>
    <dgm:cxn modelId="{0BC85BB0-6253-43BF-9319-8571B24E44DE}" srcId="{9BCF1A64-45C8-41C6-9E8F-4D0116C82F95}" destId="{A79D2FF5-F098-4CAB-98D7-58E438A15183}" srcOrd="1" destOrd="0" parTransId="{FCAAFB30-9264-455C-B16A-7285B034AF2E}" sibTransId="{EA42FC5D-E93F-4E17-9972-784E2A4092C5}"/>
    <dgm:cxn modelId="{3AF805BC-30CB-4C55-A7AA-73729CD4F974}" type="presOf" srcId="{FFE708E2-3CBB-4471-A247-5E78095A9D2F}" destId="{D9663E27-C11F-46F0-8E2C-699C92D7A213}" srcOrd="0" destOrd="0" presId="urn:microsoft.com/office/officeart/2005/8/layout/list1"/>
    <dgm:cxn modelId="{68451CC7-5F88-4CE3-A151-8B7E6F4A13F3}" type="presOf" srcId="{BD11AA56-7676-44F6-803A-E68E32E0F839}" destId="{A26A8B71-2C64-4958-8522-AE63460DEDE1}" srcOrd="1" destOrd="0" presId="urn:microsoft.com/office/officeart/2005/8/layout/list1"/>
    <dgm:cxn modelId="{B77FFDD8-FCD2-4344-918D-F4C971403619}" type="presParOf" srcId="{4BA0632D-293B-4481-9B4A-DF1E0F9E0335}" destId="{A6BD978F-1436-4B66-9E62-92CAD739EB6E}" srcOrd="0" destOrd="0" presId="urn:microsoft.com/office/officeart/2005/8/layout/list1"/>
    <dgm:cxn modelId="{C0D6F291-43C2-49B3-A0AF-E94CA5775480}" type="presParOf" srcId="{A6BD978F-1436-4B66-9E62-92CAD739EB6E}" destId="{43C98C14-0163-42D4-A68A-946A7A7337B7}" srcOrd="0" destOrd="0" presId="urn:microsoft.com/office/officeart/2005/8/layout/list1"/>
    <dgm:cxn modelId="{3A97571D-BA75-4E64-85EF-BE773AFABDEB}" type="presParOf" srcId="{A6BD978F-1436-4B66-9E62-92CAD739EB6E}" destId="{A26A8B71-2C64-4958-8522-AE63460DEDE1}" srcOrd="1" destOrd="0" presId="urn:microsoft.com/office/officeart/2005/8/layout/list1"/>
    <dgm:cxn modelId="{13E87A2D-C9F3-4EC5-A95A-57D7131EA400}" type="presParOf" srcId="{4BA0632D-293B-4481-9B4A-DF1E0F9E0335}" destId="{58BF4097-48A2-4B6E-BE07-B84EBF167E16}" srcOrd="1" destOrd="0" presId="urn:microsoft.com/office/officeart/2005/8/layout/list1"/>
    <dgm:cxn modelId="{A0DC837E-6384-4FEA-8F62-35EE2A8452A2}" type="presParOf" srcId="{4BA0632D-293B-4481-9B4A-DF1E0F9E0335}" destId="{C44A7D09-24F8-445F-82FE-39BDFA14A742}" srcOrd="2" destOrd="0" presId="urn:microsoft.com/office/officeart/2005/8/layout/list1"/>
    <dgm:cxn modelId="{63BADB12-DB71-414D-89F6-3C2206100035}" type="presParOf" srcId="{4BA0632D-293B-4481-9B4A-DF1E0F9E0335}" destId="{6B878CDE-4131-4435-B835-9D9DDA34B402}" srcOrd="3" destOrd="0" presId="urn:microsoft.com/office/officeart/2005/8/layout/list1"/>
    <dgm:cxn modelId="{D7CC9F1E-499E-4187-A061-57F8A154EEB6}" type="presParOf" srcId="{4BA0632D-293B-4481-9B4A-DF1E0F9E0335}" destId="{EA969F9D-4BE7-4BCA-8A00-FE24F795AD1C}" srcOrd="4" destOrd="0" presId="urn:microsoft.com/office/officeart/2005/8/layout/list1"/>
    <dgm:cxn modelId="{5D2DDB3F-C4A2-47D6-B1E2-2849A2D617DC}" type="presParOf" srcId="{EA969F9D-4BE7-4BCA-8A00-FE24F795AD1C}" destId="{7BB4F6A9-3F5A-4643-A058-025DA43B0BBE}" srcOrd="0" destOrd="0" presId="urn:microsoft.com/office/officeart/2005/8/layout/list1"/>
    <dgm:cxn modelId="{D20959FC-7947-4053-9FDB-85AEDF889F5F}" type="presParOf" srcId="{EA969F9D-4BE7-4BCA-8A00-FE24F795AD1C}" destId="{18971083-6EDC-4A19-83DD-151041FB5BAD}" srcOrd="1" destOrd="0" presId="urn:microsoft.com/office/officeart/2005/8/layout/list1"/>
    <dgm:cxn modelId="{8AF5DB07-82E0-45EC-A190-06AC2BDF5F79}" type="presParOf" srcId="{4BA0632D-293B-4481-9B4A-DF1E0F9E0335}" destId="{D6380B95-EEDF-41FC-8B15-6F6F250CAE8B}" srcOrd="5" destOrd="0" presId="urn:microsoft.com/office/officeart/2005/8/layout/list1"/>
    <dgm:cxn modelId="{93DCCA7D-4702-4BD2-9CF4-17060FA6D6F1}" type="presParOf" srcId="{4BA0632D-293B-4481-9B4A-DF1E0F9E0335}" destId="{25A9841B-5BAE-42A8-BE6E-178655B46634}" srcOrd="6" destOrd="0" presId="urn:microsoft.com/office/officeart/2005/8/layout/list1"/>
    <dgm:cxn modelId="{5F867418-B9E0-4A9A-BBDB-F14B7F330833}" type="presParOf" srcId="{4BA0632D-293B-4481-9B4A-DF1E0F9E0335}" destId="{B1CE7260-571D-4934-815B-CD3EF9240CB7}" srcOrd="7" destOrd="0" presId="urn:microsoft.com/office/officeart/2005/8/layout/list1"/>
    <dgm:cxn modelId="{AC4C772C-FF2D-4BC1-88C9-519E148B376E}" type="presParOf" srcId="{4BA0632D-293B-4481-9B4A-DF1E0F9E0335}" destId="{E6763BD9-966C-4FA6-A2E6-AE74F06461F9}" srcOrd="8" destOrd="0" presId="urn:microsoft.com/office/officeart/2005/8/layout/list1"/>
    <dgm:cxn modelId="{03F1B3CA-42A0-4AE2-B9B6-42492F4F2EE7}" type="presParOf" srcId="{E6763BD9-966C-4FA6-A2E6-AE74F06461F9}" destId="{D9663E27-C11F-46F0-8E2C-699C92D7A213}" srcOrd="0" destOrd="0" presId="urn:microsoft.com/office/officeart/2005/8/layout/list1"/>
    <dgm:cxn modelId="{CAB344AD-153F-421B-98F0-0C367B05C7A9}" type="presParOf" srcId="{E6763BD9-966C-4FA6-A2E6-AE74F06461F9}" destId="{3D609710-01FE-4388-B032-81EAA2EB917B}" srcOrd="1" destOrd="0" presId="urn:microsoft.com/office/officeart/2005/8/layout/list1"/>
    <dgm:cxn modelId="{C45F44DD-BA39-410E-A3B2-695AE1689840}" type="presParOf" srcId="{4BA0632D-293B-4481-9B4A-DF1E0F9E0335}" destId="{652086BF-11F4-4867-BCC9-B4C138B0835A}" srcOrd="9" destOrd="0" presId="urn:microsoft.com/office/officeart/2005/8/layout/list1"/>
    <dgm:cxn modelId="{297E649B-08BC-493B-BB0E-0FF4112A619C}" type="presParOf" srcId="{4BA0632D-293B-4481-9B4A-DF1E0F9E0335}" destId="{F357BA49-6ACB-4DC6-8118-C35BD1046C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43E0D7-D795-43A0-BC16-3A99D629C146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86F16BD-3A63-403C-B0CD-89CC083EA181}">
      <dgm:prSet/>
      <dgm:spPr/>
      <dgm:t>
        <a:bodyPr/>
        <a:lstStyle/>
        <a:p>
          <a:r>
            <a:rPr lang="en-US"/>
            <a:t>Students lose belonging and connection to school</a:t>
          </a:r>
        </a:p>
      </dgm:t>
    </dgm:pt>
    <dgm:pt modelId="{38E638B5-2DDD-47AF-A49C-839B848B2008}" type="parTrans" cxnId="{30F363A6-89F9-4FB9-9B87-43FB9C9D9CB0}">
      <dgm:prSet/>
      <dgm:spPr/>
      <dgm:t>
        <a:bodyPr/>
        <a:lstStyle/>
        <a:p>
          <a:endParaRPr lang="en-US"/>
        </a:p>
      </dgm:t>
    </dgm:pt>
    <dgm:pt modelId="{D1EE4961-1B6F-4003-B41C-492351A67303}" type="sibTrans" cxnId="{30F363A6-89F9-4FB9-9B87-43FB9C9D9CB0}">
      <dgm:prSet/>
      <dgm:spPr/>
      <dgm:t>
        <a:bodyPr/>
        <a:lstStyle/>
        <a:p>
          <a:endParaRPr lang="en-US"/>
        </a:p>
      </dgm:t>
    </dgm:pt>
    <dgm:pt modelId="{CC268E76-AAFE-4B81-B515-90BC48171105}">
      <dgm:prSet/>
      <dgm:spPr/>
      <dgm:t>
        <a:bodyPr/>
        <a:lstStyle/>
        <a:p>
          <a:r>
            <a:rPr lang="en-US"/>
            <a:t>Reduced social-emotional well-being and trusted adult mentorship</a:t>
          </a:r>
        </a:p>
      </dgm:t>
    </dgm:pt>
    <dgm:pt modelId="{BA1D8157-6B48-4CA0-89DB-59D25DA416B1}" type="parTrans" cxnId="{3F16002A-506F-498B-AA4E-FBA140D01891}">
      <dgm:prSet/>
      <dgm:spPr/>
      <dgm:t>
        <a:bodyPr/>
        <a:lstStyle/>
        <a:p>
          <a:endParaRPr lang="en-US"/>
        </a:p>
      </dgm:t>
    </dgm:pt>
    <dgm:pt modelId="{97FFD45B-BA1E-4DD8-B8EA-8F4351949C87}" type="sibTrans" cxnId="{3F16002A-506F-498B-AA4E-FBA140D01891}">
      <dgm:prSet/>
      <dgm:spPr/>
      <dgm:t>
        <a:bodyPr/>
        <a:lstStyle/>
        <a:p>
          <a:endParaRPr lang="en-US"/>
        </a:p>
      </dgm:t>
    </dgm:pt>
    <dgm:pt modelId="{EFB03C1F-D22F-461B-8EF8-BC19C626C677}">
      <dgm:prSet/>
      <dgm:spPr/>
      <dgm:t>
        <a:bodyPr/>
        <a:lstStyle/>
        <a:p>
          <a:r>
            <a:rPr lang="en-US"/>
            <a:t>Fewer leadership, teamwork, and life-skill opportunities</a:t>
          </a:r>
        </a:p>
      </dgm:t>
    </dgm:pt>
    <dgm:pt modelId="{F164A2A2-AB8E-4AC2-A566-26849E3CA461}" type="parTrans" cxnId="{19FD77B8-894D-4A73-A0DC-B7854773CF41}">
      <dgm:prSet/>
      <dgm:spPr/>
      <dgm:t>
        <a:bodyPr/>
        <a:lstStyle/>
        <a:p>
          <a:endParaRPr lang="en-US"/>
        </a:p>
      </dgm:t>
    </dgm:pt>
    <dgm:pt modelId="{638E12F0-BF1D-4368-9C23-F0EC9436DE28}" type="sibTrans" cxnId="{19FD77B8-894D-4A73-A0DC-B7854773CF41}">
      <dgm:prSet/>
      <dgm:spPr/>
      <dgm:t>
        <a:bodyPr/>
        <a:lstStyle/>
        <a:p>
          <a:endParaRPr lang="en-US"/>
        </a:p>
      </dgm:t>
    </dgm:pt>
    <dgm:pt modelId="{1C2BFADD-0F33-46AB-8133-5FCA2AE04141}">
      <dgm:prSet/>
      <dgm:spPr/>
      <dgm:t>
        <a:bodyPr/>
        <a:lstStyle/>
        <a:p>
          <a:r>
            <a:rPr lang="en-US"/>
            <a:t>Weaker school culture, pride, and community engagement</a:t>
          </a:r>
        </a:p>
      </dgm:t>
    </dgm:pt>
    <dgm:pt modelId="{FF6E47DF-4441-404A-BADC-5A3D6EBDCC75}" type="parTrans" cxnId="{B45C2385-89CE-41F3-9BEC-432D20AC7DE0}">
      <dgm:prSet/>
      <dgm:spPr/>
      <dgm:t>
        <a:bodyPr/>
        <a:lstStyle/>
        <a:p>
          <a:endParaRPr lang="en-US"/>
        </a:p>
      </dgm:t>
    </dgm:pt>
    <dgm:pt modelId="{2314AAB9-48B9-4589-B524-92CEB87A2579}" type="sibTrans" cxnId="{B45C2385-89CE-41F3-9BEC-432D20AC7DE0}">
      <dgm:prSet/>
      <dgm:spPr/>
      <dgm:t>
        <a:bodyPr/>
        <a:lstStyle/>
        <a:p>
          <a:endParaRPr lang="en-US"/>
        </a:p>
      </dgm:t>
    </dgm:pt>
    <dgm:pt modelId="{2A14CA0D-42A8-4AF4-8C65-E89E2440DD03}">
      <dgm:prSet/>
      <dgm:spPr/>
      <dgm:t>
        <a:bodyPr/>
        <a:lstStyle/>
        <a:p>
          <a:r>
            <a:rPr lang="en-US"/>
            <a:t>Fewer safe, structured after-school options</a:t>
          </a:r>
        </a:p>
      </dgm:t>
    </dgm:pt>
    <dgm:pt modelId="{40406A08-8B81-41BF-96A1-F9E152D3CCBA}" type="parTrans" cxnId="{4E77D25E-FB26-4F94-8004-7DC1F6FD15A1}">
      <dgm:prSet/>
      <dgm:spPr/>
      <dgm:t>
        <a:bodyPr/>
        <a:lstStyle/>
        <a:p>
          <a:endParaRPr lang="en-US"/>
        </a:p>
      </dgm:t>
    </dgm:pt>
    <dgm:pt modelId="{B78E93C7-86E2-4411-B16B-B6F04D2C2206}" type="sibTrans" cxnId="{4E77D25E-FB26-4F94-8004-7DC1F6FD15A1}">
      <dgm:prSet/>
      <dgm:spPr/>
      <dgm:t>
        <a:bodyPr/>
        <a:lstStyle/>
        <a:p>
          <a:endParaRPr lang="en-US"/>
        </a:p>
      </dgm:t>
    </dgm:pt>
    <dgm:pt modelId="{9049B8F4-CD43-4183-B580-9086171DC2A9}">
      <dgm:prSet/>
      <dgm:spPr/>
      <dgm:t>
        <a:bodyPr/>
        <a:lstStyle/>
        <a:p>
          <a:r>
            <a:rPr lang="en-US"/>
            <a:t>Equity gap grows – families without access to private programs are hit hardest</a:t>
          </a:r>
        </a:p>
      </dgm:t>
    </dgm:pt>
    <dgm:pt modelId="{3CE597F6-843A-4339-A12D-167D1F6B3264}" type="parTrans" cxnId="{14DCBAD3-185F-4CE6-879A-AC80A66F9A27}">
      <dgm:prSet/>
      <dgm:spPr/>
      <dgm:t>
        <a:bodyPr/>
        <a:lstStyle/>
        <a:p>
          <a:endParaRPr lang="en-US"/>
        </a:p>
      </dgm:t>
    </dgm:pt>
    <dgm:pt modelId="{79D8A59E-E2E1-44ED-97FB-C5C50FA923D0}" type="sibTrans" cxnId="{14DCBAD3-185F-4CE6-879A-AC80A66F9A27}">
      <dgm:prSet/>
      <dgm:spPr/>
      <dgm:t>
        <a:bodyPr/>
        <a:lstStyle/>
        <a:p>
          <a:endParaRPr lang="en-US"/>
        </a:p>
      </dgm:t>
    </dgm:pt>
    <dgm:pt modelId="{22E979E7-AEAB-43CA-8C87-5157AD2C6E8F}">
      <dgm:prSet/>
      <dgm:spPr/>
      <dgm:t>
        <a:bodyPr/>
        <a:lstStyle/>
        <a:p>
          <a:r>
            <a:rPr lang="en-US"/>
            <a:t>Lower student engagement and attendance</a:t>
          </a:r>
        </a:p>
      </dgm:t>
    </dgm:pt>
    <dgm:pt modelId="{8A6ED11E-41FF-43B0-BDE8-9ECDFE007EA1}" type="parTrans" cxnId="{5917D383-AE59-4DEB-9D14-4FA492F2217E}">
      <dgm:prSet/>
      <dgm:spPr/>
      <dgm:t>
        <a:bodyPr/>
        <a:lstStyle/>
        <a:p>
          <a:endParaRPr lang="en-US"/>
        </a:p>
      </dgm:t>
    </dgm:pt>
    <dgm:pt modelId="{B14137FB-6EA6-4D1F-8779-AE1091934535}" type="sibTrans" cxnId="{5917D383-AE59-4DEB-9D14-4FA492F2217E}">
      <dgm:prSet/>
      <dgm:spPr/>
      <dgm:t>
        <a:bodyPr/>
        <a:lstStyle/>
        <a:p>
          <a:endParaRPr lang="en-US"/>
        </a:p>
      </dgm:t>
    </dgm:pt>
    <dgm:pt modelId="{68F8F6B8-17D7-49F8-8FB4-ACDF6083F8B0}">
      <dgm:prSet/>
      <dgm:spPr/>
      <dgm:t>
        <a:bodyPr/>
        <a:lstStyle/>
        <a:p>
          <a:r>
            <a:rPr lang="en-US"/>
            <a:t>Families may school choice out to districts with stronger offerings</a:t>
          </a:r>
        </a:p>
      </dgm:t>
    </dgm:pt>
    <dgm:pt modelId="{3D7DFFD4-7D17-4A1C-83E7-89CC097BE333}" type="parTrans" cxnId="{433D51C9-41EC-4CAE-965B-909AF0305265}">
      <dgm:prSet/>
      <dgm:spPr/>
      <dgm:t>
        <a:bodyPr/>
        <a:lstStyle/>
        <a:p>
          <a:endParaRPr lang="en-US"/>
        </a:p>
      </dgm:t>
    </dgm:pt>
    <dgm:pt modelId="{5A2887E2-E40D-491E-9F93-44CD5985EB45}" type="sibTrans" cxnId="{433D51C9-41EC-4CAE-965B-909AF0305265}">
      <dgm:prSet/>
      <dgm:spPr/>
      <dgm:t>
        <a:bodyPr/>
        <a:lstStyle/>
        <a:p>
          <a:endParaRPr lang="en-US"/>
        </a:p>
      </dgm:t>
    </dgm:pt>
    <dgm:pt modelId="{70266534-C511-48E0-AF5D-C4FD33749922}">
      <dgm:prSet/>
      <dgm:spPr/>
      <dgm:t>
        <a:bodyPr/>
        <a:lstStyle/>
        <a:p>
          <a:r>
            <a:rPr lang="en-US"/>
            <a:t>Enroll loss creates added long-term budget pressure</a:t>
          </a:r>
        </a:p>
      </dgm:t>
    </dgm:pt>
    <dgm:pt modelId="{AC16864F-33D1-4621-9213-C57D89DAB923}" type="parTrans" cxnId="{50604418-5CE7-4DC5-B20C-11BAC2EB61F6}">
      <dgm:prSet/>
      <dgm:spPr/>
      <dgm:t>
        <a:bodyPr/>
        <a:lstStyle/>
        <a:p>
          <a:endParaRPr lang="en-US"/>
        </a:p>
      </dgm:t>
    </dgm:pt>
    <dgm:pt modelId="{FD5B945F-0F1B-48B8-9C20-8C5622BE071C}" type="sibTrans" cxnId="{50604418-5CE7-4DC5-B20C-11BAC2EB61F6}">
      <dgm:prSet/>
      <dgm:spPr/>
      <dgm:t>
        <a:bodyPr/>
        <a:lstStyle/>
        <a:p>
          <a:endParaRPr lang="en-US"/>
        </a:p>
      </dgm:t>
    </dgm:pt>
    <dgm:pt modelId="{ECC6D24C-BA15-41DB-B37D-318C0EA5FD48}">
      <dgm:prSet/>
      <dgm:spPr/>
      <dgm:t>
        <a:bodyPr/>
        <a:lstStyle/>
        <a:p>
          <a:r>
            <a:rPr lang="en-US"/>
            <a:t>Less college/career readiness through activities and experiences</a:t>
          </a:r>
        </a:p>
      </dgm:t>
    </dgm:pt>
    <dgm:pt modelId="{6E4B0B45-EC3C-48F6-BECC-C4F93278BBDF}" type="parTrans" cxnId="{03CDB439-2947-425D-BB31-721BB051D1E1}">
      <dgm:prSet/>
      <dgm:spPr/>
      <dgm:t>
        <a:bodyPr/>
        <a:lstStyle/>
        <a:p>
          <a:endParaRPr lang="en-US"/>
        </a:p>
      </dgm:t>
    </dgm:pt>
    <dgm:pt modelId="{DCB619F6-36D0-47CD-B313-9C9DF86D3D3A}" type="sibTrans" cxnId="{03CDB439-2947-425D-BB31-721BB051D1E1}">
      <dgm:prSet/>
      <dgm:spPr/>
      <dgm:t>
        <a:bodyPr/>
        <a:lstStyle/>
        <a:p>
          <a:endParaRPr lang="en-US"/>
        </a:p>
      </dgm:t>
    </dgm:pt>
    <dgm:pt modelId="{E4AA81B4-657F-4B39-995F-88BA39FC9AFC}" type="pres">
      <dgm:prSet presAssocID="{F143E0D7-D795-43A0-BC16-3A99D629C146}" presName="linear" presStyleCnt="0">
        <dgm:presLayoutVars>
          <dgm:animLvl val="lvl"/>
          <dgm:resizeHandles val="exact"/>
        </dgm:presLayoutVars>
      </dgm:prSet>
      <dgm:spPr/>
    </dgm:pt>
    <dgm:pt modelId="{D5121FA7-AB7D-4167-931C-99C1F5282C03}" type="pres">
      <dgm:prSet presAssocID="{386F16BD-3A63-403C-B0CD-89CC083EA181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B251EF96-172E-4D6D-AFAA-3BBEF51AB5FE}" type="pres">
      <dgm:prSet presAssocID="{D1EE4961-1B6F-4003-B41C-492351A67303}" presName="spacer" presStyleCnt="0"/>
      <dgm:spPr/>
    </dgm:pt>
    <dgm:pt modelId="{2E5BDA4A-54F7-43D8-9D2C-83B4C9EC7869}" type="pres">
      <dgm:prSet presAssocID="{CC268E76-AAFE-4B81-B515-90BC4817110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E9D3A335-45AF-44FE-AA00-401ED690AAB2}" type="pres">
      <dgm:prSet presAssocID="{97FFD45B-BA1E-4DD8-B8EA-8F4351949C87}" presName="spacer" presStyleCnt="0"/>
      <dgm:spPr/>
    </dgm:pt>
    <dgm:pt modelId="{781D6C2E-050D-4F42-B737-ACF377CF7A8C}" type="pres">
      <dgm:prSet presAssocID="{EFB03C1F-D22F-461B-8EF8-BC19C626C677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97150E5C-4117-4AB7-89A2-182DDB0830BC}" type="pres">
      <dgm:prSet presAssocID="{638E12F0-BF1D-4368-9C23-F0EC9436DE28}" presName="spacer" presStyleCnt="0"/>
      <dgm:spPr/>
    </dgm:pt>
    <dgm:pt modelId="{4F61F429-A725-4A4B-A7A8-98DCB9EAC663}" type="pres">
      <dgm:prSet presAssocID="{1C2BFADD-0F33-46AB-8133-5FCA2AE04141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FBF52564-0ECE-43C5-BA86-39A72E3F2694}" type="pres">
      <dgm:prSet presAssocID="{2314AAB9-48B9-4589-B524-92CEB87A2579}" presName="spacer" presStyleCnt="0"/>
      <dgm:spPr/>
    </dgm:pt>
    <dgm:pt modelId="{05230BDC-11E6-4C1E-8516-4F6FA7275558}" type="pres">
      <dgm:prSet presAssocID="{2A14CA0D-42A8-4AF4-8C65-E89E2440DD03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948FA40C-1FB1-4E19-887C-9EA223DD69E3}" type="pres">
      <dgm:prSet presAssocID="{B78E93C7-86E2-4411-B16B-B6F04D2C2206}" presName="spacer" presStyleCnt="0"/>
      <dgm:spPr/>
    </dgm:pt>
    <dgm:pt modelId="{32625E4C-13F8-468F-80F6-8DE76EB6578F}" type="pres">
      <dgm:prSet presAssocID="{9049B8F4-CD43-4183-B580-9086171DC2A9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EB088362-B1D4-4FE9-B038-A7DD86920143}" type="pres">
      <dgm:prSet presAssocID="{79D8A59E-E2E1-44ED-97FB-C5C50FA923D0}" presName="spacer" presStyleCnt="0"/>
      <dgm:spPr/>
    </dgm:pt>
    <dgm:pt modelId="{C6663C33-2480-4C38-946A-D303A35569BC}" type="pres">
      <dgm:prSet presAssocID="{22E979E7-AEAB-43CA-8C87-5157AD2C6E8F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AE57EAD9-A31C-4ECC-94B7-3AC3B7193766}" type="pres">
      <dgm:prSet presAssocID="{B14137FB-6EA6-4D1F-8779-AE1091934535}" presName="spacer" presStyleCnt="0"/>
      <dgm:spPr/>
    </dgm:pt>
    <dgm:pt modelId="{1B6D9C8D-02D6-490F-9F7C-C1FDA71E34BF}" type="pres">
      <dgm:prSet presAssocID="{68F8F6B8-17D7-49F8-8FB4-ACDF6083F8B0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A280C38D-42F0-4A10-963F-4BE3E28F8AC5}" type="pres">
      <dgm:prSet presAssocID="{5A2887E2-E40D-491E-9F93-44CD5985EB45}" presName="spacer" presStyleCnt="0"/>
      <dgm:spPr/>
    </dgm:pt>
    <dgm:pt modelId="{E3C6A2D3-F309-48E8-A17E-B0660414B5CF}" type="pres">
      <dgm:prSet presAssocID="{70266534-C511-48E0-AF5D-C4FD33749922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C39EE6C-5104-46AD-95D3-027B38AC7BFA}" type="pres">
      <dgm:prSet presAssocID="{FD5B945F-0F1B-48B8-9C20-8C5622BE071C}" presName="spacer" presStyleCnt="0"/>
      <dgm:spPr/>
    </dgm:pt>
    <dgm:pt modelId="{F1CE0AC5-FA01-43B9-B79B-C2DC6EF50C10}" type="pres">
      <dgm:prSet presAssocID="{ECC6D24C-BA15-41DB-B37D-318C0EA5FD48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0B16C14-B256-4DA8-8ABD-3F81D1CB31EC}" type="presOf" srcId="{2A14CA0D-42A8-4AF4-8C65-E89E2440DD03}" destId="{05230BDC-11E6-4C1E-8516-4F6FA7275558}" srcOrd="0" destOrd="0" presId="urn:microsoft.com/office/officeart/2005/8/layout/vList2"/>
    <dgm:cxn modelId="{50604418-5CE7-4DC5-B20C-11BAC2EB61F6}" srcId="{F143E0D7-D795-43A0-BC16-3A99D629C146}" destId="{70266534-C511-48E0-AF5D-C4FD33749922}" srcOrd="8" destOrd="0" parTransId="{AC16864F-33D1-4621-9213-C57D89DAB923}" sibTransId="{FD5B945F-0F1B-48B8-9C20-8C5622BE071C}"/>
    <dgm:cxn modelId="{88C9E927-CBD5-47FF-9FAA-F1046A1B79F8}" type="presOf" srcId="{EFB03C1F-D22F-461B-8EF8-BC19C626C677}" destId="{781D6C2E-050D-4F42-B737-ACF377CF7A8C}" srcOrd="0" destOrd="0" presId="urn:microsoft.com/office/officeart/2005/8/layout/vList2"/>
    <dgm:cxn modelId="{3F16002A-506F-498B-AA4E-FBA140D01891}" srcId="{F143E0D7-D795-43A0-BC16-3A99D629C146}" destId="{CC268E76-AAFE-4B81-B515-90BC48171105}" srcOrd="1" destOrd="0" parTransId="{BA1D8157-6B48-4CA0-89DB-59D25DA416B1}" sibTransId="{97FFD45B-BA1E-4DD8-B8EA-8F4351949C87}"/>
    <dgm:cxn modelId="{03CDB439-2947-425D-BB31-721BB051D1E1}" srcId="{F143E0D7-D795-43A0-BC16-3A99D629C146}" destId="{ECC6D24C-BA15-41DB-B37D-318C0EA5FD48}" srcOrd="9" destOrd="0" parTransId="{6E4B0B45-EC3C-48F6-BECC-C4F93278BBDF}" sibTransId="{DCB619F6-36D0-47CD-B313-9C9DF86D3D3A}"/>
    <dgm:cxn modelId="{4E77D25E-FB26-4F94-8004-7DC1F6FD15A1}" srcId="{F143E0D7-D795-43A0-BC16-3A99D629C146}" destId="{2A14CA0D-42A8-4AF4-8C65-E89E2440DD03}" srcOrd="4" destOrd="0" parTransId="{40406A08-8B81-41BF-96A1-F9E152D3CCBA}" sibTransId="{B78E93C7-86E2-4411-B16B-B6F04D2C2206}"/>
    <dgm:cxn modelId="{36C9FA73-D3B0-4E7B-B6E2-86465595404A}" type="presOf" srcId="{CC268E76-AAFE-4B81-B515-90BC48171105}" destId="{2E5BDA4A-54F7-43D8-9D2C-83B4C9EC7869}" srcOrd="0" destOrd="0" presId="urn:microsoft.com/office/officeart/2005/8/layout/vList2"/>
    <dgm:cxn modelId="{CDBF3855-6B6A-42FB-B0F6-D3CFA5189522}" type="presOf" srcId="{1C2BFADD-0F33-46AB-8133-5FCA2AE04141}" destId="{4F61F429-A725-4A4B-A7A8-98DCB9EAC663}" srcOrd="0" destOrd="0" presId="urn:microsoft.com/office/officeart/2005/8/layout/vList2"/>
    <dgm:cxn modelId="{9F88C080-B108-492C-9991-5E797230DA01}" type="presOf" srcId="{386F16BD-3A63-403C-B0CD-89CC083EA181}" destId="{D5121FA7-AB7D-4167-931C-99C1F5282C03}" srcOrd="0" destOrd="0" presId="urn:microsoft.com/office/officeart/2005/8/layout/vList2"/>
    <dgm:cxn modelId="{5917D383-AE59-4DEB-9D14-4FA492F2217E}" srcId="{F143E0D7-D795-43A0-BC16-3A99D629C146}" destId="{22E979E7-AEAB-43CA-8C87-5157AD2C6E8F}" srcOrd="6" destOrd="0" parTransId="{8A6ED11E-41FF-43B0-BDE8-9ECDFE007EA1}" sibTransId="{B14137FB-6EA6-4D1F-8779-AE1091934535}"/>
    <dgm:cxn modelId="{B45C2385-89CE-41F3-9BEC-432D20AC7DE0}" srcId="{F143E0D7-D795-43A0-BC16-3A99D629C146}" destId="{1C2BFADD-0F33-46AB-8133-5FCA2AE04141}" srcOrd="3" destOrd="0" parTransId="{FF6E47DF-4441-404A-BADC-5A3D6EBDCC75}" sibTransId="{2314AAB9-48B9-4589-B524-92CEB87A2579}"/>
    <dgm:cxn modelId="{30F363A6-89F9-4FB9-9B87-43FB9C9D9CB0}" srcId="{F143E0D7-D795-43A0-BC16-3A99D629C146}" destId="{386F16BD-3A63-403C-B0CD-89CC083EA181}" srcOrd="0" destOrd="0" parTransId="{38E638B5-2DDD-47AF-A49C-839B848B2008}" sibTransId="{D1EE4961-1B6F-4003-B41C-492351A67303}"/>
    <dgm:cxn modelId="{19FD77B8-894D-4A73-A0DC-B7854773CF41}" srcId="{F143E0D7-D795-43A0-BC16-3A99D629C146}" destId="{EFB03C1F-D22F-461B-8EF8-BC19C626C677}" srcOrd="2" destOrd="0" parTransId="{F164A2A2-AB8E-4AC2-A566-26849E3CA461}" sibTransId="{638E12F0-BF1D-4368-9C23-F0EC9436DE28}"/>
    <dgm:cxn modelId="{76B57FC5-108A-4D17-8534-38AD7D80D043}" type="presOf" srcId="{68F8F6B8-17D7-49F8-8FB4-ACDF6083F8B0}" destId="{1B6D9C8D-02D6-490F-9F7C-C1FDA71E34BF}" srcOrd="0" destOrd="0" presId="urn:microsoft.com/office/officeart/2005/8/layout/vList2"/>
    <dgm:cxn modelId="{66D8D7C5-43B6-4B2C-8A3B-B803A1628B84}" type="presOf" srcId="{F143E0D7-D795-43A0-BC16-3A99D629C146}" destId="{E4AA81B4-657F-4B39-995F-88BA39FC9AFC}" srcOrd="0" destOrd="0" presId="urn:microsoft.com/office/officeart/2005/8/layout/vList2"/>
    <dgm:cxn modelId="{43986DC9-2930-439B-803C-A6CA2100F48E}" type="presOf" srcId="{70266534-C511-48E0-AF5D-C4FD33749922}" destId="{E3C6A2D3-F309-48E8-A17E-B0660414B5CF}" srcOrd="0" destOrd="0" presId="urn:microsoft.com/office/officeart/2005/8/layout/vList2"/>
    <dgm:cxn modelId="{433D51C9-41EC-4CAE-965B-909AF0305265}" srcId="{F143E0D7-D795-43A0-BC16-3A99D629C146}" destId="{68F8F6B8-17D7-49F8-8FB4-ACDF6083F8B0}" srcOrd="7" destOrd="0" parTransId="{3D7DFFD4-7D17-4A1C-83E7-89CC097BE333}" sibTransId="{5A2887E2-E40D-491E-9F93-44CD5985EB45}"/>
    <dgm:cxn modelId="{B9D72AD3-4318-43FF-A5FD-D70110195AA9}" type="presOf" srcId="{ECC6D24C-BA15-41DB-B37D-318C0EA5FD48}" destId="{F1CE0AC5-FA01-43B9-B79B-C2DC6EF50C10}" srcOrd="0" destOrd="0" presId="urn:microsoft.com/office/officeart/2005/8/layout/vList2"/>
    <dgm:cxn modelId="{14DCBAD3-185F-4CE6-879A-AC80A66F9A27}" srcId="{F143E0D7-D795-43A0-BC16-3A99D629C146}" destId="{9049B8F4-CD43-4183-B580-9086171DC2A9}" srcOrd="5" destOrd="0" parTransId="{3CE597F6-843A-4339-A12D-167D1F6B3264}" sibTransId="{79D8A59E-E2E1-44ED-97FB-C5C50FA923D0}"/>
    <dgm:cxn modelId="{ADF9A3F7-D2B7-4124-8C03-F1BF7CF89722}" type="presOf" srcId="{22E979E7-AEAB-43CA-8C87-5157AD2C6E8F}" destId="{C6663C33-2480-4C38-946A-D303A35569BC}" srcOrd="0" destOrd="0" presId="urn:microsoft.com/office/officeart/2005/8/layout/vList2"/>
    <dgm:cxn modelId="{65AC66FB-82A2-4C7E-AAA6-69369F676ED0}" type="presOf" srcId="{9049B8F4-CD43-4183-B580-9086171DC2A9}" destId="{32625E4C-13F8-468F-80F6-8DE76EB6578F}" srcOrd="0" destOrd="0" presId="urn:microsoft.com/office/officeart/2005/8/layout/vList2"/>
    <dgm:cxn modelId="{23FD7127-FDA3-4EE7-8B35-790DE6FF88FE}" type="presParOf" srcId="{E4AA81B4-657F-4B39-995F-88BA39FC9AFC}" destId="{D5121FA7-AB7D-4167-931C-99C1F5282C03}" srcOrd="0" destOrd="0" presId="urn:microsoft.com/office/officeart/2005/8/layout/vList2"/>
    <dgm:cxn modelId="{42A1ED32-CB80-4DF2-B3ED-92AF7D1DB0ED}" type="presParOf" srcId="{E4AA81B4-657F-4B39-995F-88BA39FC9AFC}" destId="{B251EF96-172E-4D6D-AFAA-3BBEF51AB5FE}" srcOrd="1" destOrd="0" presId="urn:microsoft.com/office/officeart/2005/8/layout/vList2"/>
    <dgm:cxn modelId="{0C9D339F-4C10-46D2-B19C-4D10C6B39FF7}" type="presParOf" srcId="{E4AA81B4-657F-4B39-995F-88BA39FC9AFC}" destId="{2E5BDA4A-54F7-43D8-9D2C-83B4C9EC7869}" srcOrd="2" destOrd="0" presId="urn:microsoft.com/office/officeart/2005/8/layout/vList2"/>
    <dgm:cxn modelId="{27B8B15B-0686-4080-A5E0-AB1C8940ABA6}" type="presParOf" srcId="{E4AA81B4-657F-4B39-995F-88BA39FC9AFC}" destId="{E9D3A335-45AF-44FE-AA00-401ED690AAB2}" srcOrd="3" destOrd="0" presId="urn:microsoft.com/office/officeart/2005/8/layout/vList2"/>
    <dgm:cxn modelId="{E56B7A96-A7BB-4092-9BA7-D36972DDCA5E}" type="presParOf" srcId="{E4AA81B4-657F-4B39-995F-88BA39FC9AFC}" destId="{781D6C2E-050D-4F42-B737-ACF377CF7A8C}" srcOrd="4" destOrd="0" presId="urn:microsoft.com/office/officeart/2005/8/layout/vList2"/>
    <dgm:cxn modelId="{7E180AC0-FF1D-4C27-B9DC-049A5E5D51FB}" type="presParOf" srcId="{E4AA81B4-657F-4B39-995F-88BA39FC9AFC}" destId="{97150E5C-4117-4AB7-89A2-182DDB0830BC}" srcOrd="5" destOrd="0" presId="urn:microsoft.com/office/officeart/2005/8/layout/vList2"/>
    <dgm:cxn modelId="{035E81AF-F61B-4017-8120-7B881AC618D6}" type="presParOf" srcId="{E4AA81B4-657F-4B39-995F-88BA39FC9AFC}" destId="{4F61F429-A725-4A4B-A7A8-98DCB9EAC663}" srcOrd="6" destOrd="0" presId="urn:microsoft.com/office/officeart/2005/8/layout/vList2"/>
    <dgm:cxn modelId="{7D7EE3FF-580B-4B16-BCAF-16E38A9D06D7}" type="presParOf" srcId="{E4AA81B4-657F-4B39-995F-88BA39FC9AFC}" destId="{FBF52564-0ECE-43C5-BA86-39A72E3F2694}" srcOrd="7" destOrd="0" presId="urn:microsoft.com/office/officeart/2005/8/layout/vList2"/>
    <dgm:cxn modelId="{4F95ABAC-E61E-41E2-AE86-F10F6036DB46}" type="presParOf" srcId="{E4AA81B4-657F-4B39-995F-88BA39FC9AFC}" destId="{05230BDC-11E6-4C1E-8516-4F6FA7275558}" srcOrd="8" destOrd="0" presId="urn:microsoft.com/office/officeart/2005/8/layout/vList2"/>
    <dgm:cxn modelId="{71ED4970-8A34-4D37-B23F-43CC7471D27A}" type="presParOf" srcId="{E4AA81B4-657F-4B39-995F-88BA39FC9AFC}" destId="{948FA40C-1FB1-4E19-887C-9EA223DD69E3}" srcOrd="9" destOrd="0" presId="urn:microsoft.com/office/officeart/2005/8/layout/vList2"/>
    <dgm:cxn modelId="{F50A7DEF-07AC-487F-81D9-BDC72B1D1AEA}" type="presParOf" srcId="{E4AA81B4-657F-4B39-995F-88BA39FC9AFC}" destId="{32625E4C-13F8-468F-80F6-8DE76EB6578F}" srcOrd="10" destOrd="0" presId="urn:microsoft.com/office/officeart/2005/8/layout/vList2"/>
    <dgm:cxn modelId="{8927966C-7D5B-4295-85F9-75E229F14EC3}" type="presParOf" srcId="{E4AA81B4-657F-4B39-995F-88BA39FC9AFC}" destId="{EB088362-B1D4-4FE9-B038-A7DD86920143}" srcOrd="11" destOrd="0" presId="urn:microsoft.com/office/officeart/2005/8/layout/vList2"/>
    <dgm:cxn modelId="{AFC90856-B604-4383-9377-C30BEDDCBB18}" type="presParOf" srcId="{E4AA81B4-657F-4B39-995F-88BA39FC9AFC}" destId="{C6663C33-2480-4C38-946A-D303A35569BC}" srcOrd="12" destOrd="0" presId="urn:microsoft.com/office/officeart/2005/8/layout/vList2"/>
    <dgm:cxn modelId="{C42D6C3F-B162-4776-A765-E0579918E1C8}" type="presParOf" srcId="{E4AA81B4-657F-4B39-995F-88BA39FC9AFC}" destId="{AE57EAD9-A31C-4ECC-94B7-3AC3B7193766}" srcOrd="13" destOrd="0" presId="urn:microsoft.com/office/officeart/2005/8/layout/vList2"/>
    <dgm:cxn modelId="{120914B0-111E-4F92-BCA7-1F9580A2CF6F}" type="presParOf" srcId="{E4AA81B4-657F-4B39-995F-88BA39FC9AFC}" destId="{1B6D9C8D-02D6-490F-9F7C-C1FDA71E34BF}" srcOrd="14" destOrd="0" presId="urn:microsoft.com/office/officeart/2005/8/layout/vList2"/>
    <dgm:cxn modelId="{F2C6693A-F517-4177-BD7A-EDF31C59A8DE}" type="presParOf" srcId="{E4AA81B4-657F-4B39-995F-88BA39FC9AFC}" destId="{A280C38D-42F0-4A10-963F-4BE3E28F8AC5}" srcOrd="15" destOrd="0" presId="urn:microsoft.com/office/officeart/2005/8/layout/vList2"/>
    <dgm:cxn modelId="{73AE2294-7CC2-4D0F-8E6B-4A8C8633F948}" type="presParOf" srcId="{E4AA81B4-657F-4B39-995F-88BA39FC9AFC}" destId="{E3C6A2D3-F309-48E8-A17E-B0660414B5CF}" srcOrd="16" destOrd="0" presId="urn:microsoft.com/office/officeart/2005/8/layout/vList2"/>
    <dgm:cxn modelId="{ED2A6B65-1C7B-4B93-BBC6-5433977B8452}" type="presParOf" srcId="{E4AA81B4-657F-4B39-995F-88BA39FC9AFC}" destId="{6C39EE6C-5104-46AD-95D3-027B38AC7BFA}" srcOrd="17" destOrd="0" presId="urn:microsoft.com/office/officeart/2005/8/layout/vList2"/>
    <dgm:cxn modelId="{CA31B1FA-A2A8-4375-BDC8-A38A511E7D7E}" type="presParOf" srcId="{E4AA81B4-657F-4B39-995F-88BA39FC9AFC}" destId="{F1CE0AC5-FA01-43B9-B79B-C2DC6EF50C1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2392B-6B75-4FA2-A374-3BB2FBA1012A}">
      <dsp:nvSpPr>
        <dsp:cNvPr id="0" name=""/>
        <dsp:cNvSpPr/>
      </dsp:nvSpPr>
      <dsp:spPr>
        <a:xfrm>
          <a:off x="0" y="544"/>
          <a:ext cx="914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4E9CF-A9FC-4B6A-9B4B-418E649FC90D}">
      <dsp:nvSpPr>
        <dsp:cNvPr id="0" name=""/>
        <dsp:cNvSpPr/>
      </dsp:nvSpPr>
      <dsp:spPr>
        <a:xfrm>
          <a:off x="0" y="544"/>
          <a:ext cx="9144000" cy="891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Builds connection and belonging (students feel known and engaged)</a:t>
          </a:r>
        </a:p>
      </dsp:txBody>
      <dsp:txXfrm>
        <a:off x="0" y="544"/>
        <a:ext cx="9144000" cy="891322"/>
      </dsp:txXfrm>
    </dsp:sp>
    <dsp:sp modelId="{0E0C221B-562F-4AC9-A4C6-6071E2131C3F}">
      <dsp:nvSpPr>
        <dsp:cNvPr id="0" name=""/>
        <dsp:cNvSpPr/>
      </dsp:nvSpPr>
      <dsp:spPr>
        <a:xfrm>
          <a:off x="0" y="891866"/>
          <a:ext cx="914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29248-CF07-4153-A9B9-07CBBFFF8B40}">
      <dsp:nvSpPr>
        <dsp:cNvPr id="0" name=""/>
        <dsp:cNvSpPr/>
      </dsp:nvSpPr>
      <dsp:spPr>
        <a:xfrm>
          <a:off x="0" y="891866"/>
          <a:ext cx="9144000" cy="891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Develops leadership, teamwork, responsibility, and perseverance</a:t>
          </a:r>
        </a:p>
      </dsp:txBody>
      <dsp:txXfrm>
        <a:off x="0" y="891866"/>
        <a:ext cx="9144000" cy="891322"/>
      </dsp:txXfrm>
    </dsp:sp>
    <dsp:sp modelId="{6FC1B01B-6DDC-4E5B-8822-E8D614359197}">
      <dsp:nvSpPr>
        <dsp:cNvPr id="0" name=""/>
        <dsp:cNvSpPr/>
      </dsp:nvSpPr>
      <dsp:spPr>
        <a:xfrm>
          <a:off x="0" y="1783188"/>
          <a:ext cx="914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233A8-CF4D-4445-B53B-50CC66337533}">
      <dsp:nvSpPr>
        <dsp:cNvPr id="0" name=""/>
        <dsp:cNvSpPr/>
      </dsp:nvSpPr>
      <dsp:spPr>
        <a:xfrm>
          <a:off x="0" y="1783188"/>
          <a:ext cx="9144000" cy="891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Strengthens school culture and community pride</a:t>
          </a:r>
        </a:p>
      </dsp:txBody>
      <dsp:txXfrm>
        <a:off x="0" y="1783188"/>
        <a:ext cx="9144000" cy="891322"/>
      </dsp:txXfrm>
    </dsp:sp>
    <dsp:sp modelId="{9B5B1C46-4D2E-465C-8B9C-679B8FE17F1B}">
      <dsp:nvSpPr>
        <dsp:cNvPr id="0" name=""/>
        <dsp:cNvSpPr/>
      </dsp:nvSpPr>
      <dsp:spPr>
        <a:xfrm>
          <a:off x="0" y="2674511"/>
          <a:ext cx="914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A495C-7A76-4382-AEED-280560E6D575}">
      <dsp:nvSpPr>
        <dsp:cNvPr id="0" name=""/>
        <dsp:cNvSpPr/>
      </dsp:nvSpPr>
      <dsp:spPr>
        <a:xfrm>
          <a:off x="0" y="2674511"/>
          <a:ext cx="9144000" cy="891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Supports student well-being and positive peer networks</a:t>
          </a:r>
        </a:p>
      </dsp:txBody>
      <dsp:txXfrm>
        <a:off x="0" y="2674511"/>
        <a:ext cx="9144000" cy="891322"/>
      </dsp:txXfrm>
    </dsp:sp>
    <dsp:sp modelId="{34F68D46-5986-4F21-93A9-3972006CD349}">
      <dsp:nvSpPr>
        <dsp:cNvPr id="0" name=""/>
        <dsp:cNvSpPr/>
      </dsp:nvSpPr>
      <dsp:spPr>
        <a:xfrm>
          <a:off x="0" y="3565833"/>
          <a:ext cx="9144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196C6-AA59-4CE5-B6E2-669BC3A66317}">
      <dsp:nvSpPr>
        <dsp:cNvPr id="0" name=""/>
        <dsp:cNvSpPr/>
      </dsp:nvSpPr>
      <dsp:spPr>
        <a:xfrm>
          <a:off x="0" y="3565833"/>
          <a:ext cx="9144000" cy="891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Creates pathways for students who connect through arts, athletics, service, and clubs</a:t>
          </a:r>
        </a:p>
      </dsp:txBody>
      <dsp:txXfrm>
        <a:off x="0" y="3565833"/>
        <a:ext cx="9144000" cy="891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83499-993E-48FD-ADF7-35ED643EE588}">
      <dsp:nvSpPr>
        <dsp:cNvPr id="0" name=""/>
        <dsp:cNvSpPr/>
      </dsp:nvSpPr>
      <dsp:spPr>
        <a:xfrm>
          <a:off x="1116" y="778138"/>
          <a:ext cx="3917900" cy="2487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316D88-7BE2-4A26-A291-8B20080F232A}">
      <dsp:nvSpPr>
        <dsp:cNvPr id="0" name=""/>
        <dsp:cNvSpPr/>
      </dsp:nvSpPr>
      <dsp:spPr>
        <a:xfrm>
          <a:off x="436438" y="1191694"/>
          <a:ext cx="3917900" cy="2487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80% of the high school student body participates in a sport or activity</a:t>
          </a:r>
        </a:p>
      </dsp:txBody>
      <dsp:txXfrm>
        <a:off x="509305" y="1264561"/>
        <a:ext cx="3772166" cy="2342132"/>
      </dsp:txXfrm>
    </dsp:sp>
    <dsp:sp modelId="{5214D0EE-EB15-43A4-8B47-9249942FF7B7}">
      <dsp:nvSpPr>
        <dsp:cNvPr id="0" name=""/>
        <dsp:cNvSpPr/>
      </dsp:nvSpPr>
      <dsp:spPr>
        <a:xfrm>
          <a:off x="4789661" y="778138"/>
          <a:ext cx="3917900" cy="2487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1EDFFB-B4DA-4253-9F58-9E9E01F2526A}">
      <dsp:nvSpPr>
        <dsp:cNvPr id="0" name=""/>
        <dsp:cNvSpPr/>
      </dsp:nvSpPr>
      <dsp:spPr>
        <a:xfrm>
          <a:off x="5224983" y="1191694"/>
          <a:ext cx="3917900" cy="24878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Approximately 80-100 students per season participate in athletics</a:t>
          </a:r>
        </a:p>
      </dsp:txBody>
      <dsp:txXfrm>
        <a:off x="5297850" y="1264561"/>
        <a:ext cx="3772166" cy="2342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E8798-7690-41A8-9888-BB5A31518E8E}">
      <dsp:nvSpPr>
        <dsp:cNvPr id="0" name=""/>
        <dsp:cNvSpPr/>
      </dsp:nvSpPr>
      <dsp:spPr>
        <a:xfrm>
          <a:off x="890731" y="19154"/>
          <a:ext cx="954402" cy="954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BE42D-6F73-4CE2-BE64-E8F20CC6C217}">
      <dsp:nvSpPr>
        <dsp:cNvPr id="0" name=""/>
        <dsp:cNvSpPr/>
      </dsp:nvSpPr>
      <dsp:spPr>
        <a:xfrm>
          <a:off x="4499" y="1163591"/>
          <a:ext cx="2726865" cy="4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Fall</a:t>
          </a:r>
        </a:p>
      </dsp:txBody>
      <dsp:txXfrm>
        <a:off x="4499" y="1163591"/>
        <a:ext cx="2726865" cy="409029"/>
      </dsp:txXfrm>
    </dsp:sp>
    <dsp:sp modelId="{192A53AA-203C-4DEA-8DFD-65C118FAB0E0}">
      <dsp:nvSpPr>
        <dsp:cNvPr id="0" name=""/>
        <dsp:cNvSpPr/>
      </dsp:nvSpPr>
      <dsp:spPr>
        <a:xfrm>
          <a:off x="4499" y="1661008"/>
          <a:ext cx="2726865" cy="2777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Volleyball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Golf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Football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Field Hockey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Cross Country (Co-op)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Girls Soccer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Boys Soccer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Cheerleading</a:t>
          </a:r>
        </a:p>
      </dsp:txBody>
      <dsp:txXfrm>
        <a:off x="4499" y="1661008"/>
        <a:ext cx="2726865" cy="2777537"/>
      </dsp:txXfrm>
    </dsp:sp>
    <dsp:sp modelId="{C7D23492-E18A-4359-AC4A-FFEC1F534049}">
      <dsp:nvSpPr>
        <dsp:cNvPr id="0" name=""/>
        <dsp:cNvSpPr/>
      </dsp:nvSpPr>
      <dsp:spPr>
        <a:xfrm>
          <a:off x="4094798" y="19154"/>
          <a:ext cx="954402" cy="954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29373-37EE-4F97-BD50-F879A9325F82}">
      <dsp:nvSpPr>
        <dsp:cNvPr id="0" name=""/>
        <dsp:cNvSpPr/>
      </dsp:nvSpPr>
      <dsp:spPr>
        <a:xfrm>
          <a:off x="3208567" y="1163591"/>
          <a:ext cx="2726865" cy="4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Winter</a:t>
          </a:r>
        </a:p>
      </dsp:txBody>
      <dsp:txXfrm>
        <a:off x="3208567" y="1163591"/>
        <a:ext cx="2726865" cy="409029"/>
      </dsp:txXfrm>
    </dsp:sp>
    <dsp:sp modelId="{85A8A1CE-2AD3-449E-B8FE-AD1E85857F63}">
      <dsp:nvSpPr>
        <dsp:cNvPr id="0" name=""/>
        <dsp:cNvSpPr/>
      </dsp:nvSpPr>
      <dsp:spPr>
        <a:xfrm>
          <a:off x="3208567" y="1661008"/>
          <a:ext cx="2726865" cy="2777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Boys Basketball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Girls Basketball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Swimming (Co-op)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Wrestling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Cheerleading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Ice Hockey (Co-op)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Indoor Track</a:t>
          </a:r>
        </a:p>
      </dsp:txBody>
      <dsp:txXfrm>
        <a:off x="3208567" y="1661008"/>
        <a:ext cx="2726865" cy="2777537"/>
      </dsp:txXfrm>
    </dsp:sp>
    <dsp:sp modelId="{E716C7A4-83D7-4803-983D-12C77FBAC04C}">
      <dsp:nvSpPr>
        <dsp:cNvPr id="0" name=""/>
        <dsp:cNvSpPr/>
      </dsp:nvSpPr>
      <dsp:spPr>
        <a:xfrm>
          <a:off x="7298865" y="19154"/>
          <a:ext cx="954402" cy="954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AAA36-5FB8-4E99-8DD3-7CA27D9C82C7}">
      <dsp:nvSpPr>
        <dsp:cNvPr id="0" name=""/>
        <dsp:cNvSpPr/>
      </dsp:nvSpPr>
      <dsp:spPr>
        <a:xfrm>
          <a:off x="6412634" y="1163591"/>
          <a:ext cx="2726865" cy="40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Spring</a:t>
          </a:r>
        </a:p>
      </dsp:txBody>
      <dsp:txXfrm>
        <a:off x="6412634" y="1163591"/>
        <a:ext cx="2726865" cy="409029"/>
      </dsp:txXfrm>
    </dsp:sp>
    <dsp:sp modelId="{35247FEC-28A0-4E44-909E-37C12EF3B558}">
      <dsp:nvSpPr>
        <dsp:cNvPr id="0" name=""/>
        <dsp:cNvSpPr/>
      </dsp:nvSpPr>
      <dsp:spPr>
        <a:xfrm>
          <a:off x="6412634" y="1661008"/>
          <a:ext cx="2726865" cy="2777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Boys Lacrosse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Girls Lacrosse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Softball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Baseball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Track</a:t>
          </a:r>
        </a:p>
      </dsp:txBody>
      <dsp:txXfrm>
        <a:off x="6412634" y="1661008"/>
        <a:ext cx="2726865" cy="2777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E17A7-BB71-4A7A-BE7B-52CF0F860B28}">
      <dsp:nvSpPr>
        <dsp:cNvPr id="0" name=""/>
        <dsp:cNvSpPr/>
      </dsp:nvSpPr>
      <dsp:spPr>
        <a:xfrm>
          <a:off x="3125" y="536674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Art Club</a:t>
          </a:r>
        </a:p>
      </dsp:txBody>
      <dsp:txXfrm>
        <a:off x="3125" y="536674"/>
        <a:ext cx="1692175" cy="1015305"/>
      </dsp:txXfrm>
    </dsp:sp>
    <dsp:sp modelId="{1BAB3C21-B119-4C13-911D-563D9785B1E7}">
      <dsp:nvSpPr>
        <dsp:cNvPr id="0" name=""/>
        <dsp:cNvSpPr/>
      </dsp:nvSpPr>
      <dsp:spPr>
        <a:xfrm>
          <a:off x="1864518" y="536674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Gaming Club</a:t>
          </a:r>
        </a:p>
      </dsp:txBody>
      <dsp:txXfrm>
        <a:off x="1864518" y="536674"/>
        <a:ext cx="1692175" cy="1015305"/>
      </dsp:txXfrm>
    </dsp:sp>
    <dsp:sp modelId="{5C2526C1-A925-4D4B-8467-55DE8B278AD4}">
      <dsp:nvSpPr>
        <dsp:cNvPr id="0" name=""/>
        <dsp:cNvSpPr/>
      </dsp:nvSpPr>
      <dsp:spPr>
        <a:xfrm>
          <a:off x="3725912" y="536674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Gay Straight Alliance</a:t>
          </a:r>
        </a:p>
      </dsp:txBody>
      <dsp:txXfrm>
        <a:off x="3725912" y="536674"/>
        <a:ext cx="1692175" cy="1015305"/>
      </dsp:txXfrm>
    </dsp:sp>
    <dsp:sp modelId="{F920A6C2-AF3F-4FC7-9B74-42BB578E5A1D}">
      <dsp:nvSpPr>
        <dsp:cNvPr id="0" name=""/>
        <dsp:cNvSpPr/>
      </dsp:nvSpPr>
      <dsp:spPr>
        <a:xfrm>
          <a:off x="5587305" y="536674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Environmental Club</a:t>
          </a:r>
        </a:p>
      </dsp:txBody>
      <dsp:txXfrm>
        <a:off x="5587305" y="536674"/>
        <a:ext cx="1692175" cy="1015305"/>
      </dsp:txXfrm>
    </dsp:sp>
    <dsp:sp modelId="{8B71A7D0-FE0A-4E01-9E34-4EA05F4AFCE0}">
      <dsp:nvSpPr>
        <dsp:cNvPr id="0" name=""/>
        <dsp:cNvSpPr/>
      </dsp:nvSpPr>
      <dsp:spPr>
        <a:xfrm>
          <a:off x="7448698" y="536674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Leo Club</a:t>
          </a:r>
        </a:p>
      </dsp:txBody>
      <dsp:txXfrm>
        <a:off x="7448698" y="536674"/>
        <a:ext cx="1692175" cy="1015305"/>
      </dsp:txXfrm>
    </dsp:sp>
    <dsp:sp modelId="{CD187300-9395-4E8F-B82A-459909EA2EC8}">
      <dsp:nvSpPr>
        <dsp:cNvPr id="0" name=""/>
        <dsp:cNvSpPr/>
      </dsp:nvSpPr>
      <dsp:spPr>
        <a:xfrm>
          <a:off x="3125" y="1721197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Peer Leaders</a:t>
          </a:r>
        </a:p>
      </dsp:txBody>
      <dsp:txXfrm>
        <a:off x="3125" y="1721197"/>
        <a:ext cx="1692175" cy="1015305"/>
      </dsp:txXfrm>
    </dsp:sp>
    <dsp:sp modelId="{9D497746-8ECB-4B6E-A57C-CB0726F934B8}">
      <dsp:nvSpPr>
        <dsp:cNvPr id="0" name=""/>
        <dsp:cNvSpPr/>
      </dsp:nvSpPr>
      <dsp:spPr>
        <a:xfrm>
          <a:off x="1864518" y="1721197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 Union</a:t>
          </a:r>
        </a:p>
      </dsp:txBody>
      <dsp:txXfrm>
        <a:off x="1864518" y="1721197"/>
        <a:ext cx="1692175" cy="1015305"/>
      </dsp:txXfrm>
    </dsp:sp>
    <dsp:sp modelId="{3A2C0E62-7E2D-4432-800F-3A95576CE41D}">
      <dsp:nvSpPr>
        <dsp:cNvPr id="0" name=""/>
        <dsp:cNvSpPr/>
      </dsp:nvSpPr>
      <dsp:spPr>
        <a:xfrm>
          <a:off x="3725912" y="1721197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Spotlight (Newspaper)</a:t>
          </a:r>
        </a:p>
      </dsp:txBody>
      <dsp:txXfrm>
        <a:off x="3725912" y="1721197"/>
        <a:ext cx="1692175" cy="1015305"/>
      </dsp:txXfrm>
    </dsp:sp>
    <dsp:sp modelId="{6B35F050-9282-4D82-9B32-1FCE118D549B}">
      <dsp:nvSpPr>
        <dsp:cNvPr id="0" name=""/>
        <dsp:cNvSpPr/>
      </dsp:nvSpPr>
      <dsp:spPr>
        <a:xfrm>
          <a:off x="5587305" y="1721197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 Council </a:t>
          </a:r>
        </a:p>
      </dsp:txBody>
      <dsp:txXfrm>
        <a:off x="5587305" y="1721197"/>
        <a:ext cx="1692175" cy="1015305"/>
      </dsp:txXfrm>
    </dsp:sp>
    <dsp:sp modelId="{740D8A78-AC10-4E2F-897D-22A88F48378F}">
      <dsp:nvSpPr>
        <dsp:cNvPr id="0" name=""/>
        <dsp:cNvSpPr/>
      </dsp:nvSpPr>
      <dsp:spPr>
        <a:xfrm>
          <a:off x="7448698" y="1721197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Yearbook</a:t>
          </a:r>
        </a:p>
      </dsp:txBody>
      <dsp:txXfrm>
        <a:off x="7448698" y="1721197"/>
        <a:ext cx="1692175" cy="1015305"/>
      </dsp:txXfrm>
    </dsp:sp>
    <dsp:sp modelId="{C7B8956A-CD51-4E16-B030-1EC9693204F7}">
      <dsp:nvSpPr>
        <dsp:cNvPr id="0" name=""/>
        <dsp:cNvSpPr/>
      </dsp:nvSpPr>
      <dsp:spPr>
        <a:xfrm>
          <a:off x="3125" y="2905720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Concert Band</a:t>
          </a:r>
        </a:p>
      </dsp:txBody>
      <dsp:txXfrm>
        <a:off x="3125" y="2905720"/>
        <a:ext cx="1692175" cy="1015305"/>
      </dsp:txXfrm>
    </dsp:sp>
    <dsp:sp modelId="{43B8BF80-D358-4C42-BB02-4F94602B673E}">
      <dsp:nvSpPr>
        <dsp:cNvPr id="0" name=""/>
        <dsp:cNvSpPr/>
      </dsp:nvSpPr>
      <dsp:spPr>
        <a:xfrm>
          <a:off x="1864518" y="2905720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Chorus</a:t>
          </a:r>
        </a:p>
      </dsp:txBody>
      <dsp:txXfrm>
        <a:off x="1864518" y="2905720"/>
        <a:ext cx="1692175" cy="1015305"/>
      </dsp:txXfrm>
    </dsp:sp>
    <dsp:sp modelId="{0D32E535-70FC-4184-9F1D-7139CADD22BC}">
      <dsp:nvSpPr>
        <dsp:cNvPr id="0" name=""/>
        <dsp:cNvSpPr/>
      </dsp:nvSpPr>
      <dsp:spPr>
        <a:xfrm>
          <a:off x="3725912" y="2905720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Jazz Band</a:t>
          </a:r>
        </a:p>
      </dsp:txBody>
      <dsp:txXfrm>
        <a:off x="3725912" y="2905720"/>
        <a:ext cx="1692175" cy="1015305"/>
      </dsp:txXfrm>
    </dsp:sp>
    <dsp:sp modelId="{CACF4BE8-7C1A-4492-A79C-3E4D4FC6609B}">
      <dsp:nvSpPr>
        <dsp:cNvPr id="0" name=""/>
        <dsp:cNvSpPr/>
      </dsp:nvSpPr>
      <dsp:spPr>
        <a:xfrm>
          <a:off x="5587305" y="2905720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Marching Band</a:t>
          </a:r>
        </a:p>
      </dsp:txBody>
      <dsp:txXfrm>
        <a:off x="5587305" y="2905720"/>
        <a:ext cx="1692175" cy="1015305"/>
      </dsp:txXfrm>
    </dsp:sp>
    <dsp:sp modelId="{379B1E19-3848-4531-AEAD-A9D43047944B}">
      <dsp:nvSpPr>
        <dsp:cNvPr id="0" name=""/>
        <dsp:cNvSpPr/>
      </dsp:nvSpPr>
      <dsp:spPr>
        <a:xfrm>
          <a:off x="7448698" y="2905720"/>
          <a:ext cx="1692175" cy="1015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Harlequins (Drama)</a:t>
          </a:r>
        </a:p>
      </dsp:txBody>
      <dsp:txXfrm>
        <a:off x="7448698" y="2905720"/>
        <a:ext cx="1692175" cy="1015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A6390-E3D2-4719-AB43-A33CC6B15A95}">
      <dsp:nvSpPr>
        <dsp:cNvPr id="0" name=""/>
        <dsp:cNvSpPr/>
      </dsp:nvSpPr>
      <dsp:spPr>
        <a:xfrm>
          <a:off x="44" y="30510"/>
          <a:ext cx="4272855" cy="103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Middle School</a:t>
          </a:r>
        </a:p>
      </dsp:txBody>
      <dsp:txXfrm>
        <a:off x="44" y="30510"/>
        <a:ext cx="4272855" cy="1036800"/>
      </dsp:txXfrm>
    </dsp:sp>
    <dsp:sp modelId="{D644323A-BADF-40CC-A3C1-80716570514B}">
      <dsp:nvSpPr>
        <dsp:cNvPr id="0" name=""/>
        <dsp:cNvSpPr/>
      </dsp:nvSpPr>
      <dsp:spPr>
        <a:xfrm>
          <a:off x="44" y="1067310"/>
          <a:ext cx="4272855" cy="335987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Cooking Club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Drama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Art Club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Band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Chorus</a:t>
          </a:r>
        </a:p>
      </dsp:txBody>
      <dsp:txXfrm>
        <a:off x="44" y="1067310"/>
        <a:ext cx="4272855" cy="3359879"/>
      </dsp:txXfrm>
    </dsp:sp>
    <dsp:sp modelId="{842D2C4B-BE96-46F8-A7EA-BC2209756864}">
      <dsp:nvSpPr>
        <dsp:cNvPr id="0" name=""/>
        <dsp:cNvSpPr/>
      </dsp:nvSpPr>
      <dsp:spPr>
        <a:xfrm>
          <a:off x="4871099" y="30510"/>
          <a:ext cx="4272855" cy="1036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Elementary</a:t>
          </a:r>
        </a:p>
      </dsp:txBody>
      <dsp:txXfrm>
        <a:off x="4871099" y="30510"/>
        <a:ext cx="4272855" cy="1036800"/>
      </dsp:txXfrm>
    </dsp:sp>
    <dsp:sp modelId="{8D809836-CCE8-4C25-832E-6301AFCFDE1F}">
      <dsp:nvSpPr>
        <dsp:cNvPr id="0" name=""/>
        <dsp:cNvSpPr/>
      </dsp:nvSpPr>
      <dsp:spPr>
        <a:xfrm>
          <a:off x="4871099" y="1067310"/>
          <a:ext cx="4272855" cy="335987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Lego Club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Art Club</a:t>
          </a:r>
        </a:p>
      </dsp:txBody>
      <dsp:txXfrm>
        <a:off x="4871099" y="1067310"/>
        <a:ext cx="4272855" cy="3359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B4A01-96CB-4B24-AC3F-B0DD72194F2F}">
      <dsp:nvSpPr>
        <dsp:cNvPr id="0" name=""/>
        <dsp:cNvSpPr/>
      </dsp:nvSpPr>
      <dsp:spPr>
        <a:xfrm rot="5400000">
          <a:off x="5348146" y="-1838808"/>
          <a:ext cx="1739547" cy="58521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$225 for all sports except football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$250 for football</a:t>
          </a:r>
        </a:p>
      </dsp:txBody>
      <dsp:txXfrm rot="-5400000">
        <a:off x="3291840" y="302416"/>
        <a:ext cx="5767242" cy="1569711"/>
      </dsp:txXfrm>
    </dsp:sp>
    <dsp:sp modelId="{B97A836F-DB4C-4984-8DCE-41187429557A}">
      <dsp:nvSpPr>
        <dsp:cNvPr id="0" name=""/>
        <dsp:cNvSpPr/>
      </dsp:nvSpPr>
      <dsp:spPr>
        <a:xfrm>
          <a:off x="0" y="54"/>
          <a:ext cx="3291840" cy="2174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Student Participation Fees (HS Athletics)</a:t>
          </a:r>
        </a:p>
      </dsp:txBody>
      <dsp:txXfrm>
        <a:off x="106147" y="106201"/>
        <a:ext cx="3079546" cy="1962140"/>
      </dsp:txXfrm>
    </dsp:sp>
    <dsp:sp modelId="{CB10A0F1-C756-4D77-B131-3D9E92B17048}">
      <dsp:nvSpPr>
        <dsp:cNvPr id="0" name=""/>
        <dsp:cNvSpPr/>
      </dsp:nvSpPr>
      <dsp:spPr>
        <a:xfrm rot="5400000">
          <a:off x="5348146" y="444348"/>
          <a:ext cx="1739547" cy="58521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$4 - $6 per game</a:t>
          </a:r>
        </a:p>
      </dsp:txBody>
      <dsp:txXfrm rot="-5400000">
        <a:off x="3291840" y="2585572"/>
        <a:ext cx="5767242" cy="1569711"/>
      </dsp:txXfrm>
    </dsp:sp>
    <dsp:sp modelId="{441FF061-5FF7-48CC-A003-10C07B71814E}">
      <dsp:nvSpPr>
        <dsp:cNvPr id="0" name=""/>
        <dsp:cNvSpPr/>
      </dsp:nvSpPr>
      <dsp:spPr>
        <a:xfrm>
          <a:off x="0" y="2283210"/>
          <a:ext cx="3291840" cy="217443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Spectator Fees</a:t>
          </a:r>
        </a:p>
      </dsp:txBody>
      <dsp:txXfrm>
        <a:off x="106147" y="2389357"/>
        <a:ext cx="3079546" cy="19621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A7D09-24F8-445F-82FE-39BDFA14A742}">
      <dsp:nvSpPr>
        <dsp:cNvPr id="0" name=""/>
        <dsp:cNvSpPr/>
      </dsp:nvSpPr>
      <dsp:spPr>
        <a:xfrm>
          <a:off x="0" y="509130"/>
          <a:ext cx="9144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A8B71-2C64-4958-8522-AE63460DEDE1}">
      <dsp:nvSpPr>
        <dsp:cNvPr id="0" name=""/>
        <dsp:cNvSpPr/>
      </dsp:nvSpPr>
      <dsp:spPr>
        <a:xfrm>
          <a:off x="457200" y="7290"/>
          <a:ext cx="6400800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All Sports</a:t>
          </a:r>
        </a:p>
      </dsp:txBody>
      <dsp:txXfrm>
        <a:off x="506196" y="56286"/>
        <a:ext cx="6302808" cy="905688"/>
      </dsp:txXfrm>
    </dsp:sp>
    <dsp:sp modelId="{25A9841B-5BAE-42A8-BE6E-178655B46634}">
      <dsp:nvSpPr>
        <dsp:cNvPr id="0" name=""/>
        <dsp:cNvSpPr/>
      </dsp:nvSpPr>
      <dsp:spPr>
        <a:xfrm>
          <a:off x="0" y="2051370"/>
          <a:ext cx="9144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71083-6EDC-4A19-83DD-151041FB5BAD}">
      <dsp:nvSpPr>
        <dsp:cNvPr id="0" name=""/>
        <dsp:cNvSpPr/>
      </dsp:nvSpPr>
      <dsp:spPr>
        <a:xfrm>
          <a:off x="457200" y="1549530"/>
          <a:ext cx="6400800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All Clubs</a:t>
          </a:r>
        </a:p>
      </dsp:txBody>
      <dsp:txXfrm>
        <a:off x="506196" y="1598526"/>
        <a:ext cx="6302808" cy="905688"/>
      </dsp:txXfrm>
    </dsp:sp>
    <dsp:sp modelId="{F357BA49-6ACB-4DC6-8118-C35BD1046CE7}">
      <dsp:nvSpPr>
        <dsp:cNvPr id="0" name=""/>
        <dsp:cNvSpPr/>
      </dsp:nvSpPr>
      <dsp:spPr>
        <a:xfrm>
          <a:off x="0" y="3593610"/>
          <a:ext cx="9144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09710-01FE-4388-B032-81EAA2EB917B}">
      <dsp:nvSpPr>
        <dsp:cNvPr id="0" name=""/>
        <dsp:cNvSpPr/>
      </dsp:nvSpPr>
      <dsp:spPr>
        <a:xfrm>
          <a:off x="457200" y="3091769"/>
          <a:ext cx="6400800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Marching Band</a:t>
          </a:r>
        </a:p>
      </dsp:txBody>
      <dsp:txXfrm>
        <a:off x="506196" y="3140765"/>
        <a:ext cx="6302808" cy="9056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21FA7-AB7D-4167-931C-99C1F5282C03}">
      <dsp:nvSpPr>
        <dsp:cNvPr id="0" name=""/>
        <dsp:cNvSpPr/>
      </dsp:nvSpPr>
      <dsp:spPr>
        <a:xfrm>
          <a:off x="0" y="102689"/>
          <a:ext cx="91440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Students lose belonging and connection to school</a:t>
          </a:r>
        </a:p>
      </dsp:txBody>
      <dsp:txXfrm>
        <a:off x="18734" y="121423"/>
        <a:ext cx="9106532" cy="346292"/>
      </dsp:txXfrm>
    </dsp:sp>
    <dsp:sp modelId="{2E5BDA4A-54F7-43D8-9D2C-83B4C9EC7869}">
      <dsp:nvSpPr>
        <dsp:cNvPr id="0" name=""/>
        <dsp:cNvSpPr/>
      </dsp:nvSpPr>
      <dsp:spPr>
        <a:xfrm>
          <a:off x="0" y="532530"/>
          <a:ext cx="91440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Reduced social-emotional well-being and trusted adult mentorship</a:t>
          </a:r>
        </a:p>
      </dsp:txBody>
      <dsp:txXfrm>
        <a:off x="18734" y="551264"/>
        <a:ext cx="9106532" cy="346292"/>
      </dsp:txXfrm>
    </dsp:sp>
    <dsp:sp modelId="{781D6C2E-050D-4F42-B737-ACF377CF7A8C}">
      <dsp:nvSpPr>
        <dsp:cNvPr id="0" name=""/>
        <dsp:cNvSpPr/>
      </dsp:nvSpPr>
      <dsp:spPr>
        <a:xfrm>
          <a:off x="0" y="962370"/>
          <a:ext cx="91440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Fewer leadership, teamwork, and life-skill opportunities</a:t>
          </a:r>
        </a:p>
      </dsp:txBody>
      <dsp:txXfrm>
        <a:off x="18734" y="981104"/>
        <a:ext cx="9106532" cy="346292"/>
      </dsp:txXfrm>
    </dsp:sp>
    <dsp:sp modelId="{4F61F429-A725-4A4B-A7A8-98DCB9EAC663}">
      <dsp:nvSpPr>
        <dsp:cNvPr id="0" name=""/>
        <dsp:cNvSpPr/>
      </dsp:nvSpPr>
      <dsp:spPr>
        <a:xfrm>
          <a:off x="0" y="1392210"/>
          <a:ext cx="91440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Weaker school culture, pride, and community engagement</a:t>
          </a:r>
        </a:p>
      </dsp:txBody>
      <dsp:txXfrm>
        <a:off x="18734" y="1410944"/>
        <a:ext cx="9106532" cy="346292"/>
      </dsp:txXfrm>
    </dsp:sp>
    <dsp:sp modelId="{05230BDC-11E6-4C1E-8516-4F6FA7275558}">
      <dsp:nvSpPr>
        <dsp:cNvPr id="0" name=""/>
        <dsp:cNvSpPr/>
      </dsp:nvSpPr>
      <dsp:spPr>
        <a:xfrm>
          <a:off x="0" y="1822050"/>
          <a:ext cx="91440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Fewer safe, structured after-school options</a:t>
          </a:r>
        </a:p>
      </dsp:txBody>
      <dsp:txXfrm>
        <a:off x="18734" y="1840784"/>
        <a:ext cx="9106532" cy="346292"/>
      </dsp:txXfrm>
    </dsp:sp>
    <dsp:sp modelId="{32625E4C-13F8-468F-80F6-8DE76EB6578F}">
      <dsp:nvSpPr>
        <dsp:cNvPr id="0" name=""/>
        <dsp:cNvSpPr/>
      </dsp:nvSpPr>
      <dsp:spPr>
        <a:xfrm>
          <a:off x="0" y="2251890"/>
          <a:ext cx="91440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Equity gap grows – families without access to private programs are hit hardest</a:t>
          </a:r>
        </a:p>
      </dsp:txBody>
      <dsp:txXfrm>
        <a:off x="18734" y="2270624"/>
        <a:ext cx="9106532" cy="346292"/>
      </dsp:txXfrm>
    </dsp:sp>
    <dsp:sp modelId="{C6663C33-2480-4C38-946A-D303A35569BC}">
      <dsp:nvSpPr>
        <dsp:cNvPr id="0" name=""/>
        <dsp:cNvSpPr/>
      </dsp:nvSpPr>
      <dsp:spPr>
        <a:xfrm>
          <a:off x="0" y="2681730"/>
          <a:ext cx="91440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Lower student engagement and attendance</a:t>
          </a:r>
        </a:p>
      </dsp:txBody>
      <dsp:txXfrm>
        <a:off x="18734" y="2700464"/>
        <a:ext cx="9106532" cy="346292"/>
      </dsp:txXfrm>
    </dsp:sp>
    <dsp:sp modelId="{1B6D9C8D-02D6-490F-9F7C-C1FDA71E34BF}">
      <dsp:nvSpPr>
        <dsp:cNvPr id="0" name=""/>
        <dsp:cNvSpPr/>
      </dsp:nvSpPr>
      <dsp:spPr>
        <a:xfrm>
          <a:off x="0" y="3111570"/>
          <a:ext cx="91440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Families may school choice out to districts with stronger offerings</a:t>
          </a:r>
        </a:p>
      </dsp:txBody>
      <dsp:txXfrm>
        <a:off x="18734" y="3130304"/>
        <a:ext cx="9106532" cy="346292"/>
      </dsp:txXfrm>
    </dsp:sp>
    <dsp:sp modelId="{E3C6A2D3-F309-48E8-A17E-B0660414B5CF}">
      <dsp:nvSpPr>
        <dsp:cNvPr id="0" name=""/>
        <dsp:cNvSpPr/>
      </dsp:nvSpPr>
      <dsp:spPr>
        <a:xfrm>
          <a:off x="0" y="3541410"/>
          <a:ext cx="91440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Enroll loss creates added long-term budget pressure</a:t>
          </a:r>
        </a:p>
      </dsp:txBody>
      <dsp:txXfrm>
        <a:off x="18734" y="3560144"/>
        <a:ext cx="9106532" cy="346292"/>
      </dsp:txXfrm>
    </dsp:sp>
    <dsp:sp modelId="{F1CE0AC5-FA01-43B9-B79B-C2DC6EF50C10}">
      <dsp:nvSpPr>
        <dsp:cNvPr id="0" name=""/>
        <dsp:cNvSpPr/>
      </dsp:nvSpPr>
      <dsp:spPr>
        <a:xfrm>
          <a:off x="0" y="3971250"/>
          <a:ext cx="9144000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Less college/career readiness through activities and experiences</a:t>
          </a:r>
        </a:p>
      </dsp:txBody>
      <dsp:txXfrm>
        <a:off x="18734" y="3989984"/>
        <a:ext cx="910653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14473"/>
            <a:ext cx="11125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Extracurricular activities: building, belonging, leadership, and opportunity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r="18208"/>
          <a:stretch/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3" r="21633"/>
          <a:stretch/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F70E7E6-6EAC-FFEF-3781-2E587D3B4F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65DB-A05F-444E-2D95-052AB5F6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What we lose if extra curriculars are eliminated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C2A763-B786-7615-2BB8-321A9D03C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281560"/>
              </p:ext>
            </p:extLst>
          </p:nvPr>
        </p:nvGraphicFramePr>
        <p:xfrm>
          <a:off x="1524000" y="1714500"/>
          <a:ext cx="9144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1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Why Extracurriculars matters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C2550D-1226-353A-1F25-C7E8CB934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434896"/>
              </p:ext>
            </p:extLst>
          </p:nvPr>
        </p:nvGraphicFramePr>
        <p:xfrm>
          <a:off x="1524000" y="1714500"/>
          <a:ext cx="9144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B6CB0-0F55-8C15-8057-5E1F0FCD5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214D6-4D7F-CEC7-F967-FC2A0BD5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Participation snapshot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C07F01-B281-4196-7654-103F0748F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448166"/>
              </p:ext>
            </p:extLst>
          </p:nvPr>
        </p:nvGraphicFramePr>
        <p:xfrm>
          <a:off x="1524000" y="1714500"/>
          <a:ext cx="9144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87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5B344-6A45-9042-13C2-17F81489D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D4BA-BD61-9E98-39A6-0C17DD48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High School Athletics offerings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D80DF3-04F8-4727-BBF0-4279373E8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356887"/>
              </p:ext>
            </p:extLst>
          </p:nvPr>
        </p:nvGraphicFramePr>
        <p:xfrm>
          <a:off x="1524000" y="1714500"/>
          <a:ext cx="9144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148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AEC21-0A5B-751A-A1AF-FBE79B230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3350-C6AB-BED0-82A6-819A578D0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High School Activities and arts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73F24A-E4C4-DBC4-F67C-418476BA3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67823"/>
              </p:ext>
            </p:extLst>
          </p:nvPr>
        </p:nvGraphicFramePr>
        <p:xfrm>
          <a:off x="1524000" y="1714500"/>
          <a:ext cx="9144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987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13EDF-ECAB-7B44-273B-16D8250F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ED95-77C2-A647-8431-16286E84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Middle school and elementary offerings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487E8A-2CF5-DECA-6818-041EDD81D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305001"/>
              </p:ext>
            </p:extLst>
          </p:nvPr>
        </p:nvGraphicFramePr>
        <p:xfrm>
          <a:off x="1524000" y="1714500"/>
          <a:ext cx="9144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8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81220-A196-30D8-FA12-7F8EEE32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E907-EA9F-E929-CC0D-7734428C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Family fees and access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778409-B763-0DC5-11A8-8B2AE767D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164242"/>
              </p:ext>
            </p:extLst>
          </p:nvPr>
        </p:nvGraphicFramePr>
        <p:xfrm>
          <a:off x="1524000" y="1714500"/>
          <a:ext cx="9144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726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E36AE55-88CC-21C1-E06A-3B8F18808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39977" y="68263"/>
            <a:ext cx="5512045" cy="6446837"/>
          </a:xfrm>
          <a:noFill/>
        </p:spPr>
      </p:pic>
    </p:spTree>
    <p:extLst>
      <p:ext uri="{BB962C8B-B14F-4D97-AF65-F5344CB8AC3E}">
        <p14:creationId xmlns:p14="http://schemas.microsoft.com/office/powerpoint/2010/main" val="239680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B0260-08F7-3575-D755-14595620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B61F-3531-8A0F-E7FC-6CC07A6C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Budget constraints and the risk of cuts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223246-C185-D47F-3776-779CB1ED9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662126"/>
              </p:ext>
            </p:extLst>
          </p:nvPr>
        </p:nvGraphicFramePr>
        <p:xfrm>
          <a:off x="1524000" y="1714500"/>
          <a:ext cx="91440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75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47</TotalTime>
  <Words>322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Health Fitness 16x9</vt:lpstr>
      <vt:lpstr>Extracurricular activities: building, belonging, leadership, and opportunity</vt:lpstr>
      <vt:lpstr>Why Extracurriculars matters</vt:lpstr>
      <vt:lpstr>Participation snapshot</vt:lpstr>
      <vt:lpstr>High School Athletics offerings</vt:lpstr>
      <vt:lpstr>High School Activities and arts</vt:lpstr>
      <vt:lpstr>Middle school and elementary offerings</vt:lpstr>
      <vt:lpstr>Family fees and access</vt:lpstr>
      <vt:lpstr>PowerPoint Presentation</vt:lpstr>
      <vt:lpstr>Budget constraints and the risk of cuts</vt:lpstr>
      <vt:lpstr>What we lose if extra curriculars are eliminated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L Voyik</dc:creator>
  <cp:lastModifiedBy>Jennifer L Voyik</cp:lastModifiedBy>
  <cp:revision>1</cp:revision>
  <dcterms:created xsi:type="dcterms:W3CDTF">2026-01-21T22:36:15Z</dcterms:created>
  <dcterms:modified xsi:type="dcterms:W3CDTF">2026-01-21T23:23:27Z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