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271CF-1706-4641-A046-07F5A132A3B7}" v="22" dt="2023-07-24T20:29:2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Chauhan" userId="e4c5098e-10dc-4604-9cd7-60a2c50f3827" providerId="ADAL" clId="{469271CF-1706-4641-A046-07F5A132A3B7}"/>
    <pc:docChg chg="undo custSel addSld modSld modMainMaster">
      <pc:chgData name="Elizabeth Chauhan" userId="e4c5098e-10dc-4604-9cd7-60a2c50f3827" providerId="ADAL" clId="{469271CF-1706-4641-A046-07F5A132A3B7}" dt="2023-07-24T20:29:57.494" v="84" actId="1076"/>
      <pc:docMkLst>
        <pc:docMk/>
      </pc:docMkLst>
      <pc:sldChg chg="addSp delSp modSp new mod">
        <pc:chgData name="Elizabeth Chauhan" userId="e4c5098e-10dc-4604-9cd7-60a2c50f3827" providerId="ADAL" clId="{469271CF-1706-4641-A046-07F5A132A3B7}" dt="2023-07-24T20:29:57.494" v="84" actId="1076"/>
        <pc:sldMkLst>
          <pc:docMk/>
          <pc:sldMk cId="1018954675" sldId="256"/>
        </pc:sldMkLst>
        <pc:spChg chg="del">
          <ac:chgData name="Elizabeth Chauhan" userId="e4c5098e-10dc-4604-9cd7-60a2c50f3827" providerId="ADAL" clId="{469271CF-1706-4641-A046-07F5A132A3B7}" dt="2023-07-24T19:54:04.180" v="1" actId="478"/>
          <ac:spMkLst>
            <pc:docMk/>
            <pc:sldMk cId="1018954675" sldId="256"/>
            <ac:spMk id="2" creationId="{C5749151-58D9-D123-96D7-8448F350DEC6}"/>
          </ac:spMkLst>
        </pc:spChg>
        <pc:spChg chg="del">
          <ac:chgData name="Elizabeth Chauhan" userId="e4c5098e-10dc-4604-9cd7-60a2c50f3827" providerId="ADAL" clId="{469271CF-1706-4641-A046-07F5A132A3B7}" dt="2023-07-24T19:54:07.084" v="2" actId="478"/>
          <ac:spMkLst>
            <pc:docMk/>
            <pc:sldMk cId="1018954675" sldId="256"/>
            <ac:spMk id="3" creationId="{AD31AFC0-F186-E67C-6399-CBB864765081}"/>
          </ac:spMkLst>
        </pc:spChg>
        <pc:spChg chg="mod">
          <ac:chgData name="Elizabeth Chauhan" userId="e4c5098e-10dc-4604-9cd7-60a2c50f3827" providerId="ADAL" clId="{469271CF-1706-4641-A046-07F5A132A3B7}" dt="2023-07-24T20:00:15.111" v="54" actId="14100"/>
          <ac:spMkLst>
            <pc:docMk/>
            <pc:sldMk cId="1018954675" sldId="256"/>
            <ac:spMk id="14" creationId="{EA062C80-C522-D7DD-9A82-3BB46CCF71AB}"/>
          </ac:spMkLst>
        </pc:spChg>
        <pc:spChg chg="add mod">
          <ac:chgData name="Elizabeth Chauhan" userId="e4c5098e-10dc-4604-9cd7-60a2c50f3827" providerId="ADAL" clId="{469271CF-1706-4641-A046-07F5A132A3B7}" dt="2023-07-24T20:00:15.111" v="54" actId="14100"/>
          <ac:spMkLst>
            <pc:docMk/>
            <pc:sldMk cId="1018954675" sldId="256"/>
            <ac:spMk id="16" creationId="{914AC502-F591-6C82-DEBA-6D78AA33AC8E}"/>
          </ac:spMkLst>
        </pc:spChg>
        <pc:spChg chg="add mod">
          <ac:chgData name="Elizabeth Chauhan" userId="e4c5098e-10dc-4604-9cd7-60a2c50f3827" providerId="ADAL" clId="{469271CF-1706-4641-A046-07F5A132A3B7}" dt="2023-07-24T20:01:55.670" v="76" actId="1036"/>
          <ac:spMkLst>
            <pc:docMk/>
            <pc:sldMk cId="1018954675" sldId="256"/>
            <ac:spMk id="17" creationId="{1F5B7C6B-C754-2D5B-3CF9-224F0660D9DA}"/>
          </ac:spMkLst>
        </pc:spChg>
        <pc:spChg chg="add mod">
          <ac:chgData name="Elizabeth Chauhan" userId="e4c5098e-10dc-4604-9cd7-60a2c50f3827" providerId="ADAL" clId="{469271CF-1706-4641-A046-07F5A132A3B7}" dt="2023-07-24T20:01:55.670" v="76" actId="1036"/>
          <ac:spMkLst>
            <pc:docMk/>
            <pc:sldMk cId="1018954675" sldId="256"/>
            <ac:spMk id="21" creationId="{004839FF-884A-83B6-8585-C02FDBF0F1B7}"/>
          </ac:spMkLst>
        </pc:spChg>
        <pc:spChg chg="add mod">
          <ac:chgData name="Elizabeth Chauhan" userId="e4c5098e-10dc-4604-9cd7-60a2c50f3827" providerId="ADAL" clId="{469271CF-1706-4641-A046-07F5A132A3B7}" dt="2023-07-24T20:01:55.670" v="76" actId="1036"/>
          <ac:spMkLst>
            <pc:docMk/>
            <pc:sldMk cId="1018954675" sldId="256"/>
            <ac:spMk id="22" creationId="{D9D237A7-FACD-2446-A555-2FB6FFB71398}"/>
          </ac:spMkLst>
        </pc:spChg>
        <pc:grpChg chg="add del mod">
          <ac:chgData name="Elizabeth Chauhan" userId="e4c5098e-10dc-4604-9cd7-60a2c50f3827" providerId="ADAL" clId="{469271CF-1706-4641-A046-07F5A132A3B7}" dt="2023-07-24T19:56:56.188" v="20"/>
          <ac:grpSpMkLst>
            <pc:docMk/>
            <pc:sldMk cId="1018954675" sldId="256"/>
            <ac:grpSpMk id="8" creationId="{4A1C1392-D4A7-40E7-9CE2-650BE822FCE7}"/>
          </ac:grpSpMkLst>
        </pc:grpChg>
        <pc:grpChg chg="add del mod">
          <ac:chgData name="Elizabeth Chauhan" userId="e4c5098e-10dc-4604-9cd7-60a2c50f3827" providerId="ADAL" clId="{469271CF-1706-4641-A046-07F5A132A3B7}" dt="2023-07-24T20:01:00.498" v="70" actId="478"/>
          <ac:grpSpMkLst>
            <pc:docMk/>
            <pc:sldMk cId="1018954675" sldId="256"/>
            <ac:grpSpMk id="13" creationId="{1BD982C5-04F1-36FE-94A1-31DCAF790298}"/>
          </ac:grpSpMkLst>
        </pc:grpChg>
        <pc:picChg chg="add del mod">
          <ac:chgData name="Elizabeth Chauhan" userId="e4c5098e-10dc-4604-9cd7-60a2c50f3827" providerId="ADAL" clId="{469271CF-1706-4641-A046-07F5A132A3B7}" dt="2023-07-24T19:56:16.665" v="9" actId="478"/>
          <ac:picMkLst>
            <pc:docMk/>
            <pc:sldMk cId="1018954675" sldId="256"/>
            <ac:picMk id="5" creationId="{809C9BFC-E508-7052-F9D3-2C50EA83FB39}"/>
          </ac:picMkLst>
        </pc:picChg>
        <pc:picChg chg="add del mod">
          <ac:chgData name="Elizabeth Chauhan" userId="e4c5098e-10dc-4604-9cd7-60a2c50f3827" providerId="ADAL" clId="{469271CF-1706-4641-A046-07F5A132A3B7}" dt="2023-07-24T19:56:39.987" v="17"/>
          <ac:picMkLst>
            <pc:docMk/>
            <pc:sldMk cId="1018954675" sldId="256"/>
            <ac:picMk id="7" creationId="{BC52A16C-D07F-7DC3-7C26-5E70B8714C99}"/>
          </ac:picMkLst>
        </pc:picChg>
        <pc:picChg chg="mod">
          <ac:chgData name="Elizabeth Chauhan" userId="e4c5098e-10dc-4604-9cd7-60a2c50f3827" providerId="ADAL" clId="{469271CF-1706-4641-A046-07F5A132A3B7}" dt="2023-07-24T19:56:55.131" v="19"/>
          <ac:picMkLst>
            <pc:docMk/>
            <pc:sldMk cId="1018954675" sldId="256"/>
            <ac:picMk id="9" creationId="{21D74F3D-6A30-5926-B0D1-5EFA9A8D5959}"/>
          </ac:picMkLst>
        </pc:picChg>
        <pc:picChg chg="mod">
          <ac:chgData name="Elizabeth Chauhan" userId="e4c5098e-10dc-4604-9cd7-60a2c50f3827" providerId="ADAL" clId="{469271CF-1706-4641-A046-07F5A132A3B7}" dt="2023-07-24T19:56:55.131" v="19"/>
          <ac:picMkLst>
            <pc:docMk/>
            <pc:sldMk cId="1018954675" sldId="256"/>
            <ac:picMk id="10" creationId="{3122CE35-4A28-1E33-C53F-17784688B8A5}"/>
          </ac:picMkLst>
        </pc:picChg>
        <pc:picChg chg="add mod modCrop">
          <ac:chgData name="Elizabeth Chauhan" userId="e4c5098e-10dc-4604-9cd7-60a2c50f3827" providerId="ADAL" clId="{469271CF-1706-4641-A046-07F5A132A3B7}" dt="2023-07-24T20:29:57.494" v="84" actId="1076"/>
          <ac:picMkLst>
            <pc:docMk/>
            <pc:sldMk cId="1018954675" sldId="256"/>
            <ac:picMk id="12" creationId="{4007F436-F465-1723-0341-619BE9D042B9}"/>
          </ac:picMkLst>
        </pc:picChg>
        <pc:picChg chg="mod">
          <ac:chgData name="Elizabeth Chauhan" userId="e4c5098e-10dc-4604-9cd7-60a2c50f3827" providerId="ADAL" clId="{469271CF-1706-4641-A046-07F5A132A3B7}" dt="2023-07-24T20:00:15.111" v="54" actId="14100"/>
          <ac:picMkLst>
            <pc:docMk/>
            <pc:sldMk cId="1018954675" sldId="256"/>
            <ac:picMk id="15" creationId="{03CB9F16-685C-F062-2849-808A38673F45}"/>
          </ac:picMkLst>
        </pc:picChg>
        <pc:picChg chg="add mod">
          <ac:chgData name="Elizabeth Chauhan" userId="e4c5098e-10dc-4604-9cd7-60a2c50f3827" providerId="ADAL" clId="{469271CF-1706-4641-A046-07F5A132A3B7}" dt="2023-07-24T20:01:55.670" v="76" actId="1036"/>
          <ac:picMkLst>
            <pc:docMk/>
            <pc:sldMk cId="1018954675" sldId="256"/>
            <ac:picMk id="18" creationId="{BD9E1910-8629-C657-6954-0947E0F0A019}"/>
          </ac:picMkLst>
        </pc:picChg>
        <pc:picChg chg="add mod">
          <ac:chgData name="Elizabeth Chauhan" userId="e4c5098e-10dc-4604-9cd7-60a2c50f3827" providerId="ADAL" clId="{469271CF-1706-4641-A046-07F5A132A3B7}" dt="2023-07-24T20:01:55.670" v="76" actId="1036"/>
          <ac:picMkLst>
            <pc:docMk/>
            <pc:sldMk cId="1018954675" sldId="256"/>
            <ac:picMk id="19" creationId="{A056E813-A207-8800-B3F4-9FA43EE4962A}"/>
          </ac:picMkLst>
        </pc:picChg>
        <pc:picChg chg="add mod">
          <ac:chgData name="Elizabeth Chauhan" userId="e4c5098e-10dc-4604-9cd7-60a2c50f3827" providerId="ADAL" clId="{469271CF-1706-4641-A046-07F5A132A3B7}" dt="2023-07-24T20:01:55.670" v="76" actId="1036"/>
          <ac:picMkLst>
            <pc:docMk/>
            <pc:sldMk cId="1018954675" sldId="256"/>
            <ac:picMk id="20" creationId="{D2876F23-C980-61AF-D4B0-29534D21A401}"/>
          </ac:picMkLst>
        </pc:picChg>
        <pc:picChg chg="add mod">
          <ac:chgData name="Elizabeth Chauhan" userId="e4c5098e-10dc-4604-9cd7-60a2c50f3827" providerId="ADAL" clId="{469271CF-1706-4641-A046-07F5A132A3B7}" dt="2023-07-24T20:29:23.351" v="80" actId="1076"/>
          <ac:picMkLst>
            <pc:docMk/>
            <pc:sldMk cId="1018954675" sldId="256"/>
            <ac:picMk id="23" creationId="{A6432728-23C2-96B9-410F-95D96C380E20}"/>
          </ac:picMkLst>
        </pc:picChg>
      </pc:sldChg>
      <pc:sldChg chg="addSp delSp modSp new mod">
        <pc:chgData name="Elizabeth Chauhan" userId="e4c5098e-10dc-4604-9cd7-60a2c50f3827" providerId="ADAL" clId="{469271CF-1706-4641-A046-07F5A132A3B7}" dt="2023-07-24T19:59:37.518" v="50" actId="1076"/>
        <pc:sldMkLst>
          <pc:docMk/>
          <pc:sldMk cId="765403137" sldId="257"/>
        </pc:sldMkLst>
        <pc:spChg chg="del">
          <ac:chgData name="Elizabeth Chauhan" userId="e4c5098e-10dc-4604-9cd7-60a2c50f3827" providerId="ADAL" clId="{469271CF-1706-4641-A046-07F5A132A3B7}" dt="2023-07-24T19:57:49.029" v="27" actId="478"/>
          <ac:spMkLst>
            <pc:docMk/>
            <pc:sldMk cId="765403137" sldId="257"/>
            <ac:spMk id="2" creationId="{F0D4FD6F-ADDF-D7A4-C93B-B8D3F2F20592}"/>
          </ac:spMkLst>
        </pc:spChg>
        <pc:spChg chg="del">
          <ac:chgData name="Elizabeth Chauhan" userId="e4c5098e-10dc-4604-9cd7-60a2c50f3827" providerId="ADAL" clId="{469271CF-1706-4641-A046-07F5A132A3B7}" dt="2023-07-24T19:57:50.716" v="28" actId="478"/>
          <ac:spMkLst>
            <pc:docMk/>
            <pc:sldMk cId="765403137" sldId="257"/>
            <ac:spMk id="3" creationId="{9471BE25-3601-FEFF-69F3-12622A9BBF74}"/>
          </ac:spMkLst>
        </pc:spChg>
        <pc:picChg chg="add mod">
          <ac:chgData name="Elizabeth Chauhan" userId="e4c5098e-10dc-4604-9cd7-60a2c50f3827" providerId="ADAL" clId="{469271CF-1706-4641-A046-07F5A132A3B7}" dt="2023-07-24T19:59:37.518" v="50" actId="1076"/>
          <ac:picMkLst>
            <pc:docMk/>
            <pc:sldMk cId="765403137" sldId="257"/>
            <ac:picMk id="5" creationId="{083807A0-798B-567A-5943-3C20EA1B419D}"/>
          </ac:picMkLst>
        </pc:picChg>
      </pc:sldChg>
      <pc:sldChg chg="addSp delSp modSp add mod">
        <pc:chgData name="Elizabeth Chauhan" userId="e4c5098e-10dc-4604-9cd7-60a2c50f3827" providerId="ADAL" clId="{469271CF-1706-4641-A046-07F5A132A3B7}" dt="2023-07-24T19:59:19.459" v="48" actId="1076"/>
        <pc:sldMkLst>
          <pc:docMk/>
          <pc:sldMk cId="3363111328" sldId="258"/>
        </pc:sldMkLst>
        <pc:picChg chg="add mod">
          <ac:chgData name="Elizabeth Chauhan" userId="e4c5098e-10dc-4604-9cd7-60a2c50f3827" providerId="ADAL" clId="{469271CF-1706-4641-A046-07F5A132A3B7}" dt="2023-07-24T19:59:19.459" v="48" actId="1076"/>
          <ac:picMkLst>
            <pc:docMk/>
            <pc:sldMk cId="3363111328" sldId="258"/>
            <ac:picMk id="3" creationId="{17BC7AA4-5A7F-E2FD-AEC0-CA18C4F94176}"/>
          </ac:picMkLst>
        </pc:picChg>
        <pc:picChg chg="del">
          <ac:chgData name="Elizabeth Chauhan" userId="e4c5098e-10dc-4604-9cd7-60a2c50f3827" providerId="ADAL" clId="{469271CF-1706-4641-A046-07F5A132A3B7}" dt="2023-07-24T19:58:38.440" v="35" actId="478"/>
          <ac:picMkLst>
            <pc:docMk/>
            <pc:sldMk cId="3363111328" sldId="258"/>
            <ac:picMk id="5" creationId="{083807A0-798B-567A-5943-3C20EA1B419D}"/>
          </ac:picMkLst>
        </pc:picChg>
      </pc:sldChg>
      <pc:sldChg chg="addSp delSp modSp add mod">
        <pc:chgData name="Elizabeth Chauhan" userId="e4c5098e-10dc-4604-9cd7-60a2c50f3827" providerId="ADAL" clId="{469271CF-1706-4641-A046-07F5A132A3B7}" dt="2023-07-24T19:59:13.511" v="46" actId="1076"/>
        <pc:sldMkLst>
          <pc:docMk/>
          <pc:sldMk cId="2697236104" sldId="259"/>
        </pc:sldMkLst>
        <pc:picChg chg="del">
          <ac:chgData name="Elizabeth Chauhan" userId="e4c5098e-10dc-4604-9cd7-60a2c50f3827" providerId="ADAL" clId="{469271CF-1706-4641-A046-07F5A132A3B7}" dt="2023-07-24T19:58:55.556" v="40" actId="478"/>
          <ac:picMkLst>
            <pc:docMk/>
            <pc:sldMk cId="2697236104" sldId="259"/>
            <ac:picMk id="3" creationId="{17BC7AA4-5A7F-E2FD-AEC0-CA18C4F94176}"/>
          </ac:picMkLst>
        </pc:picChg>
        <pc:picChg chg="add mod">
          <ac:chgData name="Elizabeth Chauhan" userId="e4c5098e-10dc-4604-9cd7-60a2c50f3827" providerId="ADAL" clId="{469271CF-1706-4641-A046-07F5A132A3B7}" dt="2023-07-24T19:59:13.511" v="46" actId="1076"/>
          <ac:picMkLst>
            <pc:docMk/>
            <pc:sldMk cId="2697236104" sldId="259"/>
            <ac:picMk id="4" creationId="{90B6A002-5344-BB9B-9553-1474830790A3}"/>
          </ac:picMkLst>
        </pc:picChg>
      </pc:sldChg>
      <pc:sldMasterChg chg="modSp modSldLayout">
        <pc:chgData name="Elizabeth Chauhan" userId="e4c5098e-10dc-4604-9cd7-60a2c50f3827" providerId="ADAL" clId="{469271CF-1706-4641-A046-07F5A132A3B7}" dt="2023-07-24T19:56:13" v="8"/>
        <pc:sldMasterMkLst>
          <pc:docMk/>
          <pc:sldMasterMk cId="177291889" sldId="2147483648"/>
        </pc:sldMasterMkLst>
        <pc:spChg chg="mod">
          <ac:chgData name="Elizabeth Chauhan" userId="e4c5098e-10dc-4604-9cd7-60a2c50f3827" providerId="ADAL" clId="{469271CF-1706-4641-A046-07F5A132A3B7}" dt="2023-07-24T19:56:13" v="8"/>
          <ac:spMkLst>
            <pc:docMk/>
            <pc:sldMasterMk cId="177291889" sldId="2147483648"/>
            <ac:spMk id="2" creationId="{DDC6B4DD-B697-9D47-E426-62B14A67EAA2}"/>
          </ac:spMkLst>
        </pc:spChg>
        <pc:spChg chg="mod">
          <ac:chgData name="Elizabeth Chauhan" userId="e4c5098e-10dc-4604-9cd7-60a2c50f3827" providerId="ADAL" clId="{469271CF-1706-4641-A046-07F5A132A3B7}" dt="2023-07-24T19:56:13" v="8"/>
          <ac:spMkLst>
            <pc:docMk/>
            <pc:sldMasterMk cId="177291889" sldId="2147483648"/>
            <ac:spMk id="3" creationId="{1EC0D788-AD54-3663-EB01-70D4435C8833}"/>
          </ac:spMkLst>
        </pc:spChg>
        <pc:spChg chg="mod">
          <ac:chgData name="Elizabeth Chauhan" userId="e4c5098e-10dc-4604-9cd7-60a2c50f3827" providerId="ADAL" clId="{469271CF-1706-4641-A046-07F5A132A3B7}" dt="2023-07-24T19:56:13" v="8"/>
          <ac:spMkLst>
            <pc:docMk/>
            <pc:sldMasterMk cId="177291889" sldId="2147483648"/>
            <ac:spMk id="4" creationId="{F80BA4AB-F51A-4068-AFE3-6CC744326A39}"/>
          </ac:spMkLst>
        </pc:spChg>
        <pc:spChg chg="mod">
          <ac:chgData name="Elizabeth Chauhan" userId="e4c5098e-10dc-4604-9cd7-60a2c50f3827" providerId="ADAL" clId="{469271CF-1706-4641-A046-07F5A132A3B7}" dt="2023-07-24T19:56:13" v="8"/>
          <ac:spMkLst>
            <pc:docMk/>
            <pc:sldMasterMk cId="177291889" sldId="2147483648"/>
            <ac:spMk id="5" creationId="{6F6D83CA-6FD4-DCEC-3EBA-3F8B588EADAE}"/>
          </ac:spMkLst>
        </pc:spChg>
        <pc:spChg chg="mod">
          <ac:chgData name="Elizabeth Chauhan" userId="e4c5098e-10dc-4604-9cd7-60a2c50f3827" providerId="ADAL" clId="{469271CF-1706-4641-A046-07F5A132A3B7}" dt="2023-07-24T19:56:13" v="8"/>
          <ac:spMkLst>
            <pc:docMk/>
            <pc:sldMasterMk cId="177291889" sldId="2147483648"/>
            <ac:spMk id="6" creationId="{8ECFA441-7963-F02D-C552-AA1B4FF9D1A5}"/>
          </ac:spMkLst>
        </pc:sp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3610095617" sldId="2147483649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610095617" sldId="2147483649"/>
              <ac:spMk id="2" creationId="{85776ABE-6831-1D66-084C-EB40A407B234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610095617" sldId="2147483649"/>
              <ac:spMk id="3" creationId="{9C90C2C7-3CDD-213A-69CF-7FE58D322CE8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2215200554" sldId="2147483651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2215200554" sldId="2147483651"/>
              <ac:spMk id="2" creationId="{70AD2AE1-3211-F1EB-7EC2-C6346AD1DB5E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2215200554" sldId="2147483651"/>
              <ac:spMk id="3" creationId="{D3B742BF-F57E-859B-0980-65A9098BB7E4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1219981356" sldId="2147483652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219981356" sldId="2147483652"/>
              <ac:spMk id="3" creationId="{0AD17D7F-44C3-98E5-99B5-31E2A55FD09A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219981356" sldId="2147483652"/>
              <ac:spMk id="4" creationId="{423B77D4-BAEA-DCA0-96C5-38152B3FFC4F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3826596495" sldId="2147483653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826596495" sldId="2147483653"/>
              <ac:spMk id="2" creationId="{E79CDBCA-CCB6-CED4-657D-3B36B26F807C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826596495" sldId="2147483653"/>
              <ac:spMk id="3" creationId="{4BA95416-ACCA-1507-4A78-CA7CAACCA7A6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826596495" sldId="2147483653"/>
              <ac:spMk id="4" creationId="{88DF03D3-269D-7AEB-E467-532E8412683B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826596495" sldId="2147483653"/>
              <ac:spMk id="5" creationId="{A3D1FDE4-C7AB-CC9B-0105-634C2D65C5A9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3826596495" sldId="2147483653"/>
              <ac:spMk id="6" creationId="{FF989197-00BE-9F5F-B79F-AE8666B35F76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1997082050" sldId="2147483656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997082050" sldId="2147483656"/>
              <ac:spMk id="2" creationId="{B8A6F820-3793-BCB4-C2DA-E64CE047D7A8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997082050" sldId="2147483656"/>
              <ac:spMk id="3" creationId="{6B48ADB9-646E-A189-5F5A-4A7F5A7DB0CD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997082050" sldId="2147483656"/>
              <ac:spMk id="4" creationId="{3CB9AA88-FBAF-B3B8-A296-DCB240FE7489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1689921984" sldId="2147483657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689921984" sldId="2147483657"/>
              <ac:spMk id="2" creationId="{329D8257-4867-C21C-7FF2-7AD7C3842BD9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689921984" sldId="2147483657"/>
              <ac:spMk id="3" creationId="{772F6497-B059-5014-A520-9D231B766EA1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1689921984" sldId="2147483657"/>
              <ac:spMk id="4" creationId="{17FB248D-A08B-ECAA-2AC1-6C02892C8376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13" v="8"/>
          <pc:sldLayoutMkLst>
            <pc:docMk/>
            <pc:sldMasterMk cId="177291889" sldId="2147483648"/>
            <pc:sldLayoutMk cId="2235641677" sldId="2147483659"/>
          </pc:sldLayoutMkLst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2235641677" sldId="2147483659"/>
              <ac:spMk id="2" creationId="{461CED11-6CDA-797D-9730-D2EC7D05D448}"/>
            </ac:spMkLst>
          </pc:spChg>
          <pc:spChg chg="mod">
            <ac:chgData name="Elizabeth Chauhan" userId="e4c5098e-10dc-4604-9cd7-60a2c50f3827" providerId="ADAL" clId="{469271CF-1706-4641-A046-07F5A132A3B7}" dt="2023-07-24T19:56:13" v="8"/>
            <ac:spMkLst>
              <pc:docMk/>
              <pc:sldMasterMk cId="177291889" sldId="2147483648"/>
              <pc:sldLayoutMk cId="2235641677" sldId="2147483659"/>
              <ac:spMk id="3" creationId="{83D7E3C6-718F-AC6C-12E5-EF66AA4E93F9}"/>
            </ac:spMkLst>
          </pc:spChg>
        </pc:sldLayoutChg>
      </pc:sldMasterChg>
      <pc:sldMasterChg chg="modSp modSldLayout">
        <pc:chgData name="Elizabeth Chauhan" userId="e4c5098e-10dc-4604-9cd7-60a2c50f3827" providerId="ADAL" clId="{469271CF-1706-4641-A046-07F5A132A3B7}" dt="2023-07-24T19:56:53.133" v="18"/>
        <pc:sldMasterMkLst>
          <pc:docMk/>
          <pc:sldMasterMk cId="3503044166" sldId="2147483660"/>
        </pc:sldMasterMkLst>
        <pc:spChg chg="mod">
          <ac:chgData name="Elizabeth Chauhan" userId="e4c5098e-10dc-4604-9cd7-60a2c50f3827" providerId="ADAL" clId="{469271CF-1706-4641-A046-07F5A132A3B7}" dt="2023-07-24T19:56:53.133" v="18"/>
          <ac:spMkLst>
            <pc:docMk/>
            <pc:sldMasterMk cId="3503044166" sldId="2147483660"/>
            <ac:spMk id="2" creationId="{00000000-0000-0000-0000-000000000000}"/>
          </ac:spMkLst>
        </pc:spChg>
        <pc:spChg chg="mod">
          <ac:chgData name="Elizabeth Chauhan" userId="e4c5098e-10dc-4604-9cd7-60a2c50f3827" providerId="ADAL" clId="{469271CF-1706-4641-A046-07F5A132A3B7}" dt="2023-07-24T19:56:53.133" v="18"/>
          <ac:spMkLst>
            <pc:docMk/>
            <pc:sldMasterMk cId="3503044166" sldId="2147483660"/>
            <ac:spMk id="3" creationId="{00000000-0000-0000-0000-000000000000}"/>
          </ac:spMkLst>
        </pc:spChg>
        <pc:spChg chg="mod">
          <ac:chgData name="Elizabeth Chauhan" userId="e4c5098e-10dc-4604-9cd7-60a2c50f3827" providerId="ADAL" clId="{469271CF-1706-4641-A046-07F5A132A3B7}" dt="2023-07-24T19:56:53.133" v="18"/>
          <ac:spMkLst>
            <pc:docMk/>
            <pc:sldMasterMk cId="3503044166" sldId="2147483660"/>
            <ac:spMk id="4" creationId="{00000000-0000-0000-0000-000000000000}"/>
          </ac:spMkLst>
        </pc:spChg>
        <pc:spChg chg="mod">
          <ac:chgData name="Elizabeth Chauhan" userId="e4c5098e-10dc-4604-9cd7-60a2c50f3827" providerId="ADAL" clId="{469271CF-1706-4641-A046-07F5A132A3B7}" dt="2023-07-24T19:56:53.133" v="18"/>
          <ac:spMkLst>
            <pc:docMk/>
            <pc:sldMasterMk cId="3503044166" sldId="2147483660"/>
            <ac:spMk id="5" creationId="{00000000-0000-0000-0000-000000000000}"/>
          </ac:spMkLst>
        </pc:spChg>
        <pc:spChg chg="mod">
          <ac:chgData name="Elizabeth Chauhan" userId="e4c5098e-10dc-4604-9cd7-60a2c50f3827" providerId="ADAL" clId="{469271CF-1706-4641-A046-07F5A132A3B7}" dt="2023-07-24T19:56:53.133" v="18"/>
          <ac:spMkLst>
            <pc:docMk/>
            <pc:sldMasterMk cId="3503044166" sldId="2147483660"/>
            <ac:spMk id="6" creationId="{00000000-0000-0000-0000-000000000000}"/>
          </ac:spMkLst>
        </pc:sp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1040201095" sldId="2147483661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1040201095" sldId="2147483661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1040201095" sldId="2147483661"/>
              <ac:spMk id="3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2222537331" sldId="2147483663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222537331" sldId="2147483663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222537331" sldId="2147483663"/>
              <ac:spMk id="3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2517262850" sldId="2147483664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517262850" sldId="2147483664"/>
              <ac:spMk id="3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517262850" sldId="2147483664"/>
              <ac:spMk id="4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49110581" sldId="2147483665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9110581" sldId="2147483665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9110581" sldId="2147483665"/>
              <ac:spMk id="3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9110581" sldId="2147483665"/>
              <ac:spMk id="4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9110581" sldId="2147483665"/>
              <ac:spMk id="5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9110581" sldId="2147483665"/>
              <ac:spMk id="6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4180759076" sldId="2147483668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180759076" sldId="2147483668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180759076" sldId="2147483668"/>
              <ac:spMk id="3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4180759076" sldId="2147483668"/>
              <ac:spMk id="4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2906705425" sldId="2147483669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906705425" sldId="2147483669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906705425" sldId="2147483669"/>
              <ac:spMk id="3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2906705425" sldId="2147483669"/>
              <ac:spMk id="4" creationId="{00000000-0000-0000-0000-000000000000}"/>
            </ac:spMkLst>
          </pc:spChg>
        </pc:sldLayoutChg>
        <pc:sldLayoutChg chg="modSp">
          <pc:chgData name="Elizabeth Chauhan" userId="e4c5098e-10dc-4604-9cd7-60a2c50f3827" providerId="ADAL" clId="{469271CF-1706-4641-A046-07F5A132A3B7}" dt="2023-07-24T19:56:53.133" v="18"/>
          <pc:sldLayoutMkLst>
            <pc:docMk/>
            <pc:sldMasterMk cId="3503044166" sldId="2147483660"/>
            <pc:sldLayoutMk cId="1554950311" sldId="2147483671"/>
          </pc:sldLayoutMkLst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1554950311" sldId="2147483671"/>
              <ac:spMk id="2" creationId="{00000000-0000-0000-0000-000000000000}"/>
            </ac:spMkLst>
          </pc:spChg>
          <pc:spChg chg="mod">
            <ac:chgData name="Elizabeth Chauhan" userId="e4c5098e-10dc-4604-9cd7-60a2c50f3827" providerId="ADAL" clId="{469271CF-1706-4641-A046-07F5A132A3B7}" dt="2023-07-24T19:56:53.133" v="18"/>
            <ac:spMkLst>
              <pc:docMk/>
              <pc:sldMasterMk cId="3503044166" sldId="2147483660"/>
              <pc:sldLayoutMk cId="1554950311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5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7B4A-7DC4-4D39-8CC6-6C4286B8F85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3441-1074-4D36-B255-23E1B4FD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4007F436-F465-1723-0341-619BE9D04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1563" b="-1"/>
          <a:stretch/>
        </p:blipFill>
        <p:spPr>
          <a:xfrm>
            <a:off x="15849" y="0"/>
            <a:ext cx="9103042" cy="58027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4AC502-F591-6C82-DEBA-6D78AA33AC8E}"/>
              </a:ext>
            </a:extLst>
          </p:cNvPr>
          <p:cNvSpPr txBox="1"/>
          <p:nvPr/>
        </p:nvSpPr>
        <p:spPr>
          <a:xfrm>
            <a:off x="0" y="5939703"/>
            <a:ext cx="366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Enter your custom message here. </a:t>
            </a:r>
            <a:r>
              <a:rPr lang="en-US" sz="1200" dirty="0" err="1"/>
              <a:t>Fusce</a:t>
            </a:r>
            <a:r>
              <a:rPr lang="en-US" sz="1200" dirty="0"/>
              <a:t>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erat</a:t>
            </a:r>
            <a:r>
              <a:rPr lang="en-US" sz="1200" dirty="0"/>
              <a:t> a </a:t>
            </a:r>
            <a:r>
              <a:rPr lang="en-US" sz="1200" dirty="0" err="1"/>
              <a:t>neque</a:t>
            </a:r>
            <a:r>
              <a:rPr lang="en-US" sz="1200" dirty="0"/>
              <a:t> </a:t>
            </a:r>
            <a:r>
              <a:rPr lang="en-US" sz="1200" dirty="0" err="1"/>
              <a:t>finibus</a:t>
            </a:r>
            <a:r>
              <a:rPr lang="en-US" sz="1200" dirty="0"/>
              <a:t> </a:t>
            </a:r>
            <a:r>
              <a:rPr lang="en-US" sz="1200" dirty="0" err="1"/>
              <a:t>auctor</a:t>
            </a:r>
            <a:r>
              <a:rPr lang="en-US" sz="1200" dirty="0"/>
              <a:t> </a:t>
            </a:r>
            <a:r>
              <a:rPr lang="en-US" sz="1200" dirty="0" err="1"/>
              <a:t>eget</a:t>
            </a:r>
            <a:r>
              <a:rPr lang="en-US" sz="1200" dirty="0"/>
              <a:t> id dui. </a:t>
            </a:r>
            <a:r>
              <a:rPr lang="en-US" sz="1200" dirty="0" err="1"/>
              <a:t>Aliquam</a:t>
            </a:r>
            <a:r>
              <a:rPr lang="en-US" sz="1200" dirty="0"/>
              <a:t> </a:t>
            </a:r>
            <a:r>
              <a:rPr lang="en-US" sz="1200" dirty="0" err="1"/>
              <a:t>molestie</a:t>
            </a:r>
            <a:r>
              <a:rPr lang="en-US" sz="1200" dirty="0"/>
              <a:t> et </a:t>
            </a:r>
            <a:r>
              <a:rPr lang="en-US" sz="1200" dirty="0" err="1"/>
              <a:t>justo</a:t>
            </a:r>
            <a:r>
              <a:rPr lang="en-US" sz="1200" dirty="0"/>
              <a:t> vel </a:t>
            </a:r>
            <a:r>
              <a:rPr lang="en-US" sz="1200" dirty="0" err="1"/>
              <a:t>sagittis</a:t>
            </a:r>
            <a:r>
              <a:rPr lang="en-US" sz="1200" dirty="0"/>
              <a:t>. Sed semper mi et dolor fermentum </a:t>
            </a:r>
            <a:r>
              <a:rPr lang="en-US" sz="1200" dirty="0" err="1"/>
              <a:t>sodales</a:t>
            </a:r>
            <a:r>
              <a:rPr lang="en-US" sz="1200" dirty="0"/>
              <a:t>. </a:t>
            </a:r>
            <a:r>
              <a:rPr lang="en-US" sz="1200" dirty="0" err="1"/>
              <a:t>Quisque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nunc</a:t>
            </a:r>
            <a:r>
              <a:rPr lang="en-US" sz="1200" dirty="0"/>
              <a:t> dui.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B7C6B-C754-2D5B-3CF9-224F0660D9DA}"/>
              </a:ext>
            </a:extLst>
          </p:cNvPr>
          <p:cNvSpPr txBox="1"/>
          <p:nvPr/>
        </p:nvSpPr>
        <p:spPr>
          <a:xfrm>
            <a:off x="5756527" y="5922562"/>
            <a:ext cx="32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Transportation Department Name     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D9E1910-8629-C657-6954-0947E0F0A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33" y="6210337"/>
            <a:ext cx="281541" cy="28154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056E813-A207-8800-B3F4-9FA43EE49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34" y="5910406"/>
            <a:ext cx="281541" cy="28154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D2876F23-C980-61AF-D4B0-29534D21A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32" y="6510268"/>
            <a:ext cx="281541" cy="2815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4839FF-884A-83B6-8585-C02FDBF0F1B7}"/>
              </a:ext>
            </a:extLst>
          </p:cNvPr>
          <p:cNvSpPr txBox="1"/>
          <p:nvPr/>
        </p:nvSpPr>
        <p:spPr>
          <a:xfrm>
            <a:off x="5756526" y="6508091"/>
            <a:ext cx="32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email here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237A7-FACD-2446-A555-2FB6FFB71398}"/>
              </a:ext>
            </a:extLst>
          </p:cNvPr>
          <p:cNvSpPr txBox="1"/>
          <p:nvPr/>
        </p:nvSpPr>
        <p:spPr>
          <a:xfrm>
            <a:off x="5756526" y="6216415"/>
            <a:ext cx="32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phone number here</a:t>
            </a: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A6432728-23C2-96B9-410F-95D96C38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70" y="58939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5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3807A0-798B-567A-5943-3C20EA1B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" y="75447"/>
            <a:ext cx="9068586" cy="67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BC7AA4-5A7F-E2FD-AEC0-CA18C4F9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" y="65548"/>
            <a:ext cx="9041457" cy="67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B6A002-5344-BB9B-9553-14748307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" y="63009"/>
            <a:ext cx="8838104" cy="67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48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Chauhan</dc:creator>
  <cp:lastModifiedBy>Elizabeth Chauhan</cp:lastModifiedBy>
  <cp:revision>1</cp:revision>
  <dcterms:created xsi:type="dcterms:W3CDTF">2023-07-24T19:53:59Z</dcterms:created>
  <dcterms:modified xsi:type="dcterms:W3CDTF">2023-07-24T20:30:03Z</dcterms:modified>
</cp:coreProperties>
</file>