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78" r:id="rId5"/>
    <p:sldId id="272" r:id="rId6"/>
    <p:sldId id="257" r:id="rId7"/>
    <p:sldId id="258" r:id="rId8"/>
    <p:sldId id="259" r:id="rId9"/>
    <p:sldId id="273" r:id="rId10"/>
    <p:sldId id="274" r:id="rId11"/>
    <p:sldId id="263" r:id="rId12"/>
    <p:sldId id="261" r:id="rId13"/>
    <p:sldId id="276" r:id="rId14"/>
    <p:sldId id="264" r:id="rId15"/>
    <p:sldId id="262" r:id="rId16"/>
    <p:sldId id="279" r:id="rId17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584FDC-DE8B-4DBA-856B-F60A8E369503}" v="1" dt="2025-08-12T21:26:57.483"/>
    <p1510:client id="{4C69CBA1-CD40-4C20-92FE-25402C695453}" v="1" dt="2025-08-12T21:02:14.6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67ED61-FF8E-4A13-9DAA-17A3AF2D6EC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DA6B2B8-3894-4081-9DF8-2123EF27D441}">
      <dgm:prSet/>
      <dgm:spPr/>
      <dgm:t>
        <a:bodyPr/>
        <a:lstStyle/>
        <a:p>
          <a:r>
            <a:rPr lang="en-US"/>
            <a:t>Notice of Title 1 School Status​</a:t>
          </a:r>
        </a:p>
      </dgm:t>
    </dgm:pt>
    <dgm:pt modelId="{799462F4-5D59-4DA0-9705-071DDF317116}" type="parTrans" cxnId="{5F61AD62-A8CA-4F42-84A6-A87CE794BF43}">
      <dgm:prSet/>
      <dgm:spPr/>
      <dgm:t>
        <a:bodyPr/>
        <a:lstStyle/>
        <a:p>
          <a:endParaRPr lang="en-US"/>
        </a:p>
      </dgm:t>
    </dgm:pt>
    <dgm:pt modelId="{42DE16BB-35BE-4E5C-81D6-5E2FCA03147F}" type="sibTrans" cxnId="{5F61AD62-A8CA-4F42-84A6-A87CE794BF43}">
      <dgm:prSet/>
      <dgm:spPr/>
      <dgm:t>
        <a:bodyPr/>
        <a:lstStyle/>
        <a:p>
          <a:endParaRPr lang="en-US"/>
        </a:p>
      </dgm:t>
    </dgm:pt>
    <dgm:pt modelId="{9656E349-4D50-44FC-9D35-034B887DDDAD}">
      <dgm:prSet/>
      <dgm:spPr/>
      <dgm:t>
        <a:bodyPr/>
        <a:lstStyle/>
        <a:p>
          <a:r>
            <a:rPr lang="en-US"/>
            <a:t>Parent's Right to Know​</a:t>
          </a:r>
        </a:p>
      </dgm:t>
    </dgm:pt>
    <dgm:pt modelId="{6ABB976A-53F5-49D5-87E7-6E472A96301F}" type="parTrans" cxnId="{E7F9DE8E-74CA-4FED-B9A2-0404712C3110}">
      <dgm:prSet/>
      <dgm:spPr/>
      <dgm:t>
        <a:bodyPr/>
        <a:lstStyle/>
        <a:p>
          <a:endParaRPr lang="en-US"/>
        </a:p>
      </dgm:t>
    </dgm:pt>
    <dgm:pt modelId="{950C3A3F-E22E-441F-B3A1-9A783988297F}" type="sibTrans" cxnId="{E7F9DE8E-74CA-4FED-B9A2-0404712C3110}">
      <dgm:prSet/>
      <dgm:spPr/>
      <dgm:t>
        <a:bodyPr/>
        <a:lstStyle/>
        <a:p>
          <a:endParaRPr lang="en-US"/>
        </a:p>
      </dgm:t>
    </dgm:pt>
    <dgm:pt modelId="{C130BF50-00A3-463B-AB0B-5535897FC4D6}">
      <dgm:prSet/>
      <dgm:spPr/>
      <dgm:t>
        <a:bodyPr/>
        <a:lstStyle/>
        <a:p>
          <a:r>
            <a:rPr lang="en-US"/>
            <a:t>Teacher Qualifications​</a:t>
          </a:r>
        </a:p>
      </dgm:t>
    </dgm:pt>
    <dgm:pt modelId="{FFF5F15F-1A47-4A7A-BC78-C135B16856E3}" type="parTrans" cxnId="{0E95E83C-C721-49F3-973B-D184CABCDC44}">
      <dgm:prSet/>
      <dgm:spPr/>
      <dgm:t>
        <a:bodyPr/>
        <a:lstStyle/>
        <a:p>
          <a:endParaRPr lang="en-US"/>
        </a:p>
      </dgm:t>
    </dgm:pt>
    <dgm:pt modelId="{0E656EE0-0DC6-46BE-BD4D-0F74018C88FA}" type="sibTrans" cxnId="{0E95E83C-C721-49F3-973B-D184CABCDC44}">
      <dgm:prSet/>
      <dgm:spPr/>
      <dgm:t>
        <a:bodyPr/>
        <a:lstStyle/>
        <a:p>
          <a:endParaRPr lang="en-US"/>
        </a:p>
      </dgm:t>
    </dgm:pt>
    <dgm:pt modelId="{DF3B4E5D-4C14-4DB7-8495-94B15EEBDB80}">
      <dgm:prSet/>
      <dgm:spPr/>
      <dgm:t>
        <a:bodyPr/>
        <a:lstStyle/>
        <a:p>
          <a:r>
            <a:rPr lang="en-US"/>
            <a:t>Family Engagement Policy​</a:t>
          </a:r>
        </a:p>
      </dgm:t>
    </dgm:pt>
    <dgm:pt modelId="{E05B7FD9-EA8E-4FEC-8AF7-247F22B56DD2}" type="parTrans" cxnId="{EC362185-CDAC-4863-BD23-34733D3D843D}">
      <dgm:prSet/>
      <dgm:spPr/>
      <dgm:t>
        <a:bodyPr/>
        <a:lstStyle/>
        <a:p>
          <a:endParaRPr lang="en-US"/>
        </a:p>
      </dgm:t>
    </dgm:pt>
    <dgm:pt modelId="{58CEB5B0-76C2-446C-AF51-6D897E616F9A}" type="sibTrans" cxnId="{EC362185-CDAC-4863-BD23-34733D3D843D}">
      <dgm:prSet/>
      <dgm:spPr/>
      <dgm:t>
        <a:bodyPr/>
        <a:lstStyle/>
        <a:p>
          <a:endParaRPr lang="en-US"/>
        </a:p>
      </dgm:t>
    </dgm:pt>
    <dgm:pt modelId="{1237D833-6E75-41C6-B796-3D01BA3477EA}">
      <dgm:prSet/>
      <dgm:spPr/>
      <dgm:t>
        <a:bodyPr/>
        <a:lstStyle/>
        <a:p>
          <a:r>
            <a:rPr lang="en-US"/>
            <a:t>Parental Involvement Requirements​</a:t>
          </a:r>
        </a:p>
      </dgm:t>
    </dgm:pt>
    <dgm:pt modelId="{A470BFFB-958F-4E8B-B0E5-9018DAF43306}" type="parTrans" cxnId="{6E34777F-FE27-4B11-A163-6C123C8209B0}">
      <dgm:prSet/>
      <dgm:spPr/>
      <dgm:t>
        <a:bodyPr/>
        <a:lstStyle/>
        <a:p>
          <a:endParaRPr lang="en-US"/>
        </a:p>
      </dgm:t>
    </dgm:pt>
    <dgm:pt modelId="{C2BD8BDE-AB49-42FF-BB12-5663B36125FE}" type="sibTrans" cxnId="{6E34777F-FE27-4B11-A163-6C123C8209B0}">
      <dgm:prSet/>
      <dgm:spPr/>
      <dgm:t>
        <a:bodyPr/>
        <a:lstStyle/>
        <a:p>
          <a:endParaRPr lang="en-US"/>
        </a:p>
      </dgm:t>
    </dgm:pt>
    <dgm:pt modelId="{EF9D570A-341B-4D7A-8BBB-EFE2825FB0D5}">
      <dgm:prSet/>
      <dgm:spPr/>
      <dgm:t>
        <a:bodyPr/>
        <a:lstStyle/>
        <a:p>
          <a:r>
            <a:rPr lang="en-US"/>
            <a:t>Availability of Parent Training​</a:t>
          </a:r>
        </a:p>
      </dgm:t>
    </dgm:pt>
    <dgm:pt modelId="{7F6225F7-F4A2-47BA-AD20-765373B57766}" type="parTrans" cxnId="{72F8D190-EAEB-425E-81F0-2692FBD41596}">
      <dgm:prSet/>
      <dgm:spPr/>
      <dgm:t>
        <a:bodyPr/>
        <a:lstStyle/>
        <a:p>
          <a:endParaRPr lang="en-US"/>
        </a:p>
      </dgm:t>
    </dgm:pt>
    <dgm:pt modelId="{CDE202F1-56A9-4AF6-BFA7-A0DF147B95EE}" type="sibTrans" cxnId="{72F8D190-EAEB-425E-81F0-2692FBD41596}">
      <dgm:prSet/>
      <dgm:spPr/>
      <dgm:t>
        <a:bodyPr/>
        <a:lstStyle/>
        <a:p>
          <a:endParaRPr lang="en-US"/>
        </a:p>
      </dgm:t>
    </dgm:pt>
    <dgm:pt modelId="{F663CB19-DA76-457C-8166-9D82A05FC3D3}">
      <dgm:prSet/>
      <dgm:spPr/>
      <dgm:t>
        <a:bodyPr/>
        <a:lstStyle/>
        <a:p>
          <a:r>
            <a:rPr lang="en-US"/>
            <a:t>School/Parent Compact​</a:t>
          </a:r>
        </a:p>
      </dgm:t>
    </dgm:pt>
    <dgm:pt modelId="{41742244-46BF-44D1-899E-E34EA6FE620A}" type="parTrans" cxnId="{0DE0344D-6022-4A3A-884E-3476B5F0DE9C}">
      <dgm:prSet/>
      <dgm:spPr/>
      <dgm:t>
        <a:bodyPr/>
        <a:lstStyle/>
        <a:p>
          <a:endParaRPr lang="en-US"/>
        </a:p>
      </dgm:t>
    </dgm:pt>
    <dgm:pt modelId="{8B2E4D81-01D3-4AEF-BE5A-E9E1D5CEB0D3}" type="sibTrans" cxnId="{0DE0344D-6022-4A3A-884E-3476B5F0DE9C}">
      <dgm:prSet/>
      <dgm:spPr/>
      <dgm:t>
        <a:bodyPr/>
        <a:lstStyle/>
        <a:p>
          <a:endParaRPr lang="en-US"/>
        </a:p>
      </dgm:t>
    </dgm:pt>
    <dgm:pt modelId="{1AAFEE51-BBBC-477A-BFFF-8E39DBCEFBAA}">
      <dgm:prSet/>
      <dgm:spPr/>
      <dgm:t>
        <a:bodyPr/>
        <a:lstStyle/>
        <a:p>
          <a:r>
            <a:rPr lang="en-US"/>
            <a:t>Reporting Pupil Progress​</a:t>
          </a:r>
        </a:p>
      </dgm:t>
    </dgm:pt>
    <dgm:pt modelId="{D66AB354-7DF3-4D04-A05A-31679348A215}" type="parTrans" cxnId="{D27DBF04-D35E-45DD-A32E-3D59EBFA263A}">
      <dgm:prSet/>
      <dgm:spPr/>
      <dgm:t>
        <a:bodyPr/>
        <a:lstStyle/>
        <a:p>
          <a:endParaRPr lang="en-US"/>
        </a:p>
      </dgm:t>
    </dgm:pt>
    <dgm:pt modelId="{17BC717D-E85D-4E2D-BBDA-C6646F97B075}" type="sibTrans" cxnId="{D27DBF04-D35E-45DD-A32E-3D59EBFA263A}">
      <dgm:prSet/>
      <dgm:spPr/>
      <dgm:t>
        <a:bodyPr/>
        <a:lstStyle/>
        <a:p>
          <a:endParaRPr lang="en-US"/>
        </a:p>
      </dgm:t>
    </dgm:pt>
    <dgm:pt modelId="{20F57479-461B-42DD-8969-996CBBBC8DFC}">
      <dgm:prSet/>
      <dgm:spPr/>
      <dgm:t>
        <a:bodyPr/>
        <a:lstStyle/>
        <a:p>
          <a:r>
            <a:rPr lang="en-US"/>
            <a:t>Parent Teacher Conferences​</a:t>
          </a:r>
        </a:p>
      </dgm:t>
    </dgm:pt>
    <dgm:pt modelId="{40FA6CD8-F387-4910-85BA-8343627FA412}" type="parTrans" cxnId="{3916D541-8A89-49C2-A7D9-F738976F164E}">
      <dgm:prSet/>
      <dgm:spPr/>
      <dgm:t>
        <a:bodyPr/>
        <a:lstStyle/>
        <a:p>
          <a:endParaRPr lang="en-US"/>
        </a:p>
      </dgm:t>
    </dgm:pt>
    <dgm:pt modelId="{4551738E-C1B5-4358-BD6B-C501D3DD05AB}" type="sibTrans" cxnId="{3916D541-8A89-49C2-A7D9-F738976F164E}">
      <dgm:prSet/>
      <dgm:spPr/>
      <dgm:t>
        <a:bodyPr/>
        <a:lstStyle/>
        <a:p>
          <a:endParaRPr lang="en-US"/>
        </a:p>
      </dgm:t>
    </dgm:pt>
    <dgm:pt modelId="{45B14655-F66C-4090-8721-73E0C47ED9AE}">
      <dgm:prSet/>
      <dgm:spPr/>
      <dgm:t>
        <a:bodyPr/>
        <a:lstStyle/>
        <a:p>
          <a:r>
            <a:rPr lang="en-US"/>
            <a:t>School Progess/School Status​</a:t>
          </a:r>
        </a:p>
      </dgm:t>
    </dgm:pt>
    <dgm:pt modelId="{7CABB0C6-5131-483E-B56A-D2A018CAF5B0}" type="parTrans" cxnId="{9ECEFBCC-A447-4BEB-B157-19C6091B516A}">
      <dgm:prSet/>
      <dgm:spPr/>
      <dgm:t>
        <a:bodyPr/>
        <a:lstStyle/>
        <a:p>
          <a:endParaRPr lang="en-US"/>
        </a:p>
      </dgm:t>
    </dgm:pt>
    <dgm:pt modelId="{FC10AD2A-34F2-4C3F-AF0A-8D6FFBCD6ECA}" type="sibTrans" cxnId="{9ECEFBCC-A447-4BEB-B157-19C6091B516A}">
      <dgm:prSet/>
      <dgm:spPr/>
      <dgm:t>
        <a:bodyPr/>
        <a:lstStyle/>
        <a:p>
          <a:endParaRPr lang="en-US"/>
        </a:p>
      </dgm:t>
    </dgm:pt>
    <dgm:pt modelId="{9D6342C9-1BBA-4CA0-A2AA-E7D1E4491C3C}">
      <dgm:prSet/>
      <dgm:spPr/>
      <dgm:t>
        <a:bodyPr/>
        <a:lstStyle/>
        <a:p>
          <a:r>
            <a:rPr lang="en-US"/>
            <a:t>School Improvement Plan​</a:t>
          </a:r>
        </a:p>
      </dgm:t>
    </dgm:pt>
    <dgm:pt modelId="{7CCBEE94-CC2F-4FA5-AC77-290C203657DB}" type="parTrans" cxnId="{51694452-46F0-44E8-83D0-45879FE3B3C7}">
      <dgm:prSet/>
      <dgm:spPr/>
      <dgm:t>
        <a:bodyPr/>
        <a:lstStyle/>
        <a:p>
          <a:endParaRPr lang="en-US"/>
        </a:p>
      </dgm:t>
    </dgm:pt>
    <dgm:pt modelId="{D4869FAB-0809-4A46-8495-3AB893F9F752}" type="sibTrans" cxnId="{51694452-46F0-44E8-83D0-45879FE3B3C7}">
      <dgm:prSet/>
      <dgm:spPr/>
      <dgm:t>
        <a:bodyPr/>
        <a:lstStyle/>
        <a:p>
          <a:endParaRPr lang="en-US"/>
        </a:p>
      </dgm:t>
    </dgm:pt>
    <dgm:pt modelId="{F62598AF-3BAC-496F-933A-FB06CB5EE624}">
      <dgm:prSet/>
      <dgm:spPr/>
      <dgm:t>
        <a:bodyPr/>
        <a:lstStyle/>
        <a:p>
          <a:r>
            <a:rPr lang="en-US"/>
            <a:t>Student Code of Conduct​</a:t>
          </a:r>
        </a:p>
      </dgm:t>
    </dgm:pt>
    <dgm:pt modelId="{AF003C7F-1570-445E-8A5F-3A296B4C8B8D}" type="parTrans" cxnId="{34CC9AC2-F63E-4728-A996-F96C5D0670CC}">
      <dgm:prSet/>
      <dgm:spPr/>
      <dgm:t>
        <a:bodyPr/>
        <a:lstStyle/>
        <a:p>
          <a:endParaRPr lang="en-US"/>
        </a:p>
      </dgm:t>
    </dgm:pt>
    <dgm:pt modelId="{50FBD24E-BBE3-4F48-8790-F115BAEBF6BE}" type="sibTrans" cxnId="{34CC9AC2-F63E-4728-A996-F96C5D0670CC}">
      <dgm:prSet/>
      <dgm:spPr/>
      <dgm:t>
        <a:bodyPr/>
        <a:lstStyle/>
        <a:p>
          <a:endParaRPr lang="en-US"/>
        </a:p>
      </dgm:t>
    </dgm:pt>
    <dgm:pt modelId="{BACFFCC2-FEFE-4145-88E5-80D1C896DA4D}">
      <dgm:prSet/>
      <dgm:spPr/>
      <dgm:t>
        <a:bodyPr/>
        <a:lstStyle/>
        <a:p>
          <a:r>
            <a:rPr lang="en-US"/>
            <a:t>Student Clubs</a:t>
          </a:r>
        </a:p>
      </dgm:t>
    </dgm:pt>
    <dgm:pt modelId="{64336100-974D-4A22-B250-B5C18B71E2E6}" type="parTrans" cxnId="{3CCEBDAC-1138-4C32-80A9-1BAFE0815347}">
      <dgm:prSet/>
      <dgm:spPr/>
      <dgm:t>
        <a:bodyPr/>
        <a:lstStyle/>
        <a:p>
          <a:endParaRPr lang="en-US"/>
        </a:p>
      </dgm:t>
    </dgm:pt>
    <dgm:pt modelId="{B70D3456-9F46-4889-A00D-6A711D9C6FD8}" type="sibTrans" cxnId="{3CCEBDAC-1138-4C32-80A9-1BAFE0815347}">
      <dgm:prSet/>
      <dgm:spPr/>
      <dgm:t>
        <a:bodyPr/>
        <a:lstStyle/>
        <a:p>
          <a:endParaRPr lang="en-US"/>
        </a:p>
      </dgm:t>
    </dgm:pt>
    <dgm:pt modelId="{3D726C89-7CBF-4BBB-BC48-8671F86AFD8A}" type="pres">
      <dgm:prSet presAssocID="{FE67ED61-FF8E-4A13-9DAA-17A3AF2D6ECD}" presName="vert0" presStyleCnt="0">
        <dgm:presLayoutVars>
          <dgm:dir/>
          <dgm:animOne val="branch"/>
          <dgm:animLvl val="lvl"/>
        </dgm:presLayoutVars>
      </dgm:prSet>
      <dgm:spPr/>
    </dgm:pt>
    <dgm:pt modelId="{10D35B61-604B-4520-883A-F6CFB8CE32D6}" type="pres">
      <dgm:prSet presAssocID="{BDA6B2B8-3894-4081-9DF8-2123EF27D441}" presName="thickLine" presStyleLbl="alignNode1" presStyleIdx="0" presStyleCnt="13"/>
      <dgm:spPr/>
    </dgm:pt>
    <dgm:pt modelId="{B3F3F498-BADD-4D70-BB32-044F2B6E45E6}" type="pres">
      <dgm:prSet presAssocID="{BDA6B2B8-3894-4081-9DF8-2123EF27D441}" presName="horz1" presStyleCnt="0"/>
      <dgm:spPr/>
    </dgm:pt>
    <dgm:pt modelId="{9674CD73-CE97-450D-8070-A4388DFC025C}" type="pres">
      <dgm:prSet presAssocID="{BDA6B2B8-3894-4081-9DF8-2123EF27D441}" presName="tx1" presStyleLbl="revTx" presStyleIdx="0" presStyleCnt="13"/>
      <dgm:spPr/>
    </dgm:pt>
    <dgm:pt modelId="{4A2CC0CF-EC21-4EA6-90D2-F4604B766DD1}" type="pres">
      <dgm:prSet presAssocID="{BDA6B2B8-3894-4081-9DF8-2123EF27D441}" presName="vert1" presStyleCnt="0"/>
      <dgm:spPr/>
    </dgm:pt>
    <dgm:pt modelId="{2845FD82-8E06-4366-B6A7-B653D372F59E}" type="pres">
      <dgm:prSet presAssocID="{9656E349-4D50-44FC-9D35-034B887DDDAD}" presName="thickLine" presStyleLbl="alignNode1" presStyleIdx="1" presStyleCnt="13"/>
      <dgm:spPr/>
    </dgm:pt>
    <dgm:pt modelId="{76153247-90FE-4E4B-BCFC-9E023472E33D}" type="pres">
      <dgm:prSet presAssocID="{9656E349-4D50-44FC-9D35-034B887DDDAD}" presName="horz1" presStyleCnt="0"/>
      <dgm:spPr/>
    </dgm:pt>
    <dgm:pt modelId="{DD44B9DE-260E-4137-8CA7-3F1A060CF117}" type="pres">
      <dgm:prSet presAssocID="{9656E349-4D50-44FC-9D35-034B887DDDAD}" presName="tx1" presStyleLbl="revTx" presStyleIdx="1" presStyleCnt="13"/>
      <dgm:spPr/>
    </dgm:pt>
    <dgm:pt modelId="{F8B73FC5-FB97-4566-B9F2-15CB1E4E0439}" type="pres">
      <dgm:prSet presAssocID="{9656E349-4D50-44FC-9D35-034B887DDDAD}" presName="vert1" presStyleCnt="0"/>
      <dgm:spPr/>
    </dgm:pt>
    <dgm:pt modelId="{BB0AD72C-41F6-4123-86AB-19B790A9BE36}" type="pres">
      <dgm:prSet presAssocID="{C130BF50-00A3-463B-AB0B-5535897FC4D6}" presName="thickLine" presStyleLbl="alignNode1" presStyleIdx="2" presStyleCnt="13"/>
      <dgm:spPr/>
    </dgm:pt>
    <dgm:pt modelId="{775EAC35-9360-4994-8360-6FBD79C49E1A}" type="pres">
      <dgm:prSet presAssocID="{C130BF50-00A3-463B-AB0B-5535897FC4D6}" presName="horz1" presStyleCnt="0"/>
      <dgm:spPr/>
    </dgm:pt>
    <dgm:pt modelId="{C5D0051A-9A9A-478B-91A9-EB066F36BB01}" type="pres">
      <dgm:prSet presAssocID="{C130BF50-00A3-463B-AB0B-5535897FC4D6}" presName="tx1" presStyleLbl="revTx" presStyleIdx="2" presStyleCnt="13"/>
      <dgm:spPr/>
    </dgm:pt>
    <dgm:pt modelId="{3C86DD6A-F6FE-4AAB-A584-65CB0FABD54E}" type="pres">
      <dgm:prSet presAssocID="{C130BF50-00A3-463B-AB0B-5535897FC4D6}" presName="vert1" presStyleCnt="0"/>
      <dgm:spPr/>
    </dgm:pt>
    <dgm:pt modelId="{437DF034-815A-4DEF-BAE4-BAFE72E0EDAE}" type="pres">
      <dgm:prSet presAssocID="{DF3B4E5D-4C14-4DB7-8495-94B15EEBDB80}" presName="thickLine" presStyleLbl="alignNode1" presStyleIdx="3" presStyleCnt="13"/>
      <dgm:spPr/>
    </dgm:pt>
    <dgm:pt modelId="{63281101-8D40-485F-94AF-A8537F0F417B}" type="pres">
      <dgm:prSet presAssocID="{DF3B4E5D-4C14-4DB7-8495-94B15EEBDB80}" presName="horz1" presStyleCnt="0"/>
      <dgm:spPr/>
    </dgm:pt>
    <dgm:pt modelId="{69F10065-A18F-4415-A109-17901C899BA8}" type="pres">
      <dgm:prSet presAssocID="{DF3B4E5D-4C14-4DB7-8495-94B15EEBDB80}" presName="tx1" presStyleLbl="revTx" presStyleIdx="3" presStyleCnt="13"/>
      <dgm:spPr/>
    </dgm:pt>
    <dgm:pt modelId="{12E7379F-2468-4990-A2E7-CE74E0AC3B98}" type="pres">
      <dgm:prSet presAssocID="{DF3B4E5D-4C14-4DB7-8495-94B15EEBDB80}" presName="vert1" presStyleCnt="0"/>
      <dgm:spPr/>
    </dgm:pt>
    <dgm:pt modelId="{137C9934-119A-47BA-BFBD-5B8DECDC2C4F}" type="pres">
      <dgm:prSet presAssocID="{1237D833-6E75-41C6-B796-3D01BA3477EA}" presName="thickLine" presStyleLbl="alignNode1" presStyleIdx="4" presStyleCnt="13"/>
      <dgm:spPr/>
    </dgm:pt>
    <dgm:pt modelId="{1FD891CE-0773-469E-9FC0-AF9767ADEB1B}" type="pres">
      <dgm:prSet presAssocID="{1237D833-6E75-41C6-B796-3D01BA3477EA}" presName="horz1" presStyleCnt="0"/>
      <dgm:spPr/>
    </dgm:pt>
    <dgm:pt modelId="{B43F6C17-E527-4B02-B30E-9F4FAEE34D84}" type="pres">
      <dgm:prSet presAssocID="{1237D833-6E75-41C6-B796-3D01BA3477EA}" presName="tx1" presStyleLbl="revTx" presStyleIdx="4" presStyleCnt="13"/>
      <dgm:spPr/>
    </dgm:pt>
    <dgm:pt modelId="{34BBEBAC-EF27-41DE-BFE9-F39D9A0CBCB2}" type="pres">
      <dgm:prSet presAssocID="{1237D833-6E75-41C6-B796-3D01BA3477EA}" presName="vert1" presStyleCnt="0"/>
      <dgm:spPr/>
    </dgm:pt>
    <dgm:pt modelId="{9F17AC6E-5626-4D34-BD7D-BA6DA3D0DD7F}" type="pres">
      <dgm:prSet presAssocID="{EF9D570A-341B-4D7A-8BBB-EFE2825FB0D5}" presName="thickLine" presStyleLbl="alignNode1" presStyleIdx="5" presStyleCnt="13"/>
      <dgm:spPr/>
    </dgm:pt>
    <dgm:pt modelId="{A5599C28-B75F-427D-85E9-78211A999D78}" type="pres">
      <dgm:prSet presAssocID="{EF9D570A-341B-4D7A-8BBB-EFE2825FB0D5}" presName="horz1" presStyleCnt="0"/>
      <dgm:spPr/>
    </dgm:pt>
    <dgm:pt modelId="{9D11C2B6-FE85-422A-B8B5-B66EE61F5684}" type="pres">
      <dgm:prSet presAssocID="{EF9D570A-341B-4D7A-8BBB-EFE2825FB0D5}" presName="tx1" presStyleLbl="revTx" presStyleIdx="5" presStyleCnt="13"/>
      <dgm:spPr/>
    </dgm:pt>
    <dgm:pt modelId="{91970DEC-9B3A-46C5-8DB5-C1C8E3502C57}" type="pres">
      <dgm:prSet presAssocID="{EF9D570A-341B-4D7A-8BBB-EFE2825FB0D5}" presName="vert1" presStyleCnt="0"/>
      <dgm:spPr/>
    </dgm:pt>
    <dgm:pt modelId="{98B46E80-0B41-4C86-BE02-601AED14AC9C}" type="pres">
      <dgm:prSet presAssocID="{F663CB19-DA76-457C-8166-9D82A05FC3D3}" presName="thickLine" presStyleLbl="alignNode1" presStyleIdx="6" presStyleCnt="13"/>
      <dgm:spPr/>
    </dgm:pt>
    <dgm:pt modelId="{F448DCDA-AE9C-4D25-9298-7FD113158802}" type="pres">
      <dgm:prSet presAssocID="{F663CB19-DA76-457C-8166-9D82A05FC3D3}" presName="horz1" presStyleCnt="0"/>
      <dgm:spPr/>
    </dgm:pt>
    <dgm:pt modelId="{0A14B81C-6F50-4B4F-9D1F-B98781DEC576}" type="pres">
      <dgm:prSet presAssocID="{F663CB19-DA76-457C-8166-9D82A05FC3D3}" presName="tx1" presStyleLbl="revTx" presStyleIdx="6" presStyleCnt="13"/>
      <dgm:spPr/>
    </dgm:pt>
    <dgm:pt modelId="{C0350A04-5C7A-411B-A050-E942A72B3D04}" type="pres">
      <dgm:prSet presAssocID="{F663CB19-DA76-457C-8166-9D82A05FC3D3}" presName="vert1" presStyleCnt="0"/>
      <dgm:spPr/>
    </dgm:pt>
    <dgm:pt modelId="{2246989E-1DF8-4102-8251-2B086E7D5772}" type="pres">
      <dgm:prSet presAssocID="{1AAFEE51-BBBC-477A-BFFF-8E39DBCEFBAA}" presName="thickLine" presStyleLbl="alignNode1" presStyleIdx="7" presStyleCnt="13"/>
      <dgm:spPr/>
    </dgm:pt>
    <dgm:pt modelId="{2111F633-3783-446F-A01B-95E0D0BA8AB1}" type="pres">
      <dgm:prSet presAssocID="{1AAFEE51-BBBC-477A-BFFF-8E39DBCEFBAA}" presName="horz1" presStyleCnt="0"/>
      <dgm:spPr/>
    </dgm:pt>
    <dgm:pt modelId="{798F5E50-F5BC-49FC-9D1C-20D0980B2C81}" type="pres">
      <dgm:prSet presAssocID="{1AAFEE51-BBBC-477A-BFFF-8E39DBCEFBAA}" presName="tx1" presStyleLbl="revTx" presStyleIdx="7" presStyleCnt="13"/>
      <dgm:spPr/>
    </dgm:pt>
    <dgm:pt modelId="{024E2D70-B8AD-4963-9138-AD0E6CBA1568}" type="pres">
      <dgm:prSet presAssocID="{1AAFEE51-BBBC-477A-BFFF-8E39DBCEFBAA}" presName="vert1" presStyleCnt="0"/>
      <dgm:spPr/>
    </dgm:pt>
    <dgm:pt modelId="{3F1B7514-B911-437C-B805-CE84FD49D51A}" type="pres">
      <dgm:prSet presAssocID="{20F57479-461B-42DD-8969-996CBBBC8DFC}" presName="thickLine" presStyleLbl="alignNode1" presStyleIdx="8" presStyleCnt="13"/>
      <dgm:spPr/>
    </dgm:pt>
    <dgm:pt modelId="{3AE601BB-EE44-412C-9068-BF42B6000F0F}" type="pres">
      <dgm:prSet presAssocID="{20F57479-461B-42DD-8969-996CBBBC8DFC}" presName="horz1" presStyleCnt="0"/>
      <dgm:spPr/>
    </dgm:pt>
    <dgm:pt modelId="{0FB72602-507B-4394-ABF6-A6435BFF472D}" type="pres">
      <dgm:prSet presAssocID="{20F57479-461B-42DD-8969-996CBBBC8DFC}" presName="tx1" presStyleLbl="revTx" presStyleIdx="8" presStyleCnt="13"/>
      <dgm:spPr/>
    </dgm:pt>
    <dgm:pt modelId="{ECB92AFC-E3CB-4F4F-A79C-158BEEA5AA3E}" type="pres">
      <dgm:prSet presAssocID="{20F57479-461B-42DD-8969-996CBBBC8DFC}" presName="vert1" presStyleCnt="0"/>
      <dgm:spPr/>
    </dgm:pt>
    <dgm:pt modelId="{B848C369-C0F6-4353-BE4D-27F1A4994A4A}" type="pres">
      <dgm:prSet presAssocID="{45B14655-F66C-4090-8721-73E0C47ED9AE}" presName="thickLine" presStyleLbl="alignNode1" presStyleIdx="9" presStyleCnt="13"/>
      <dgm:spPr/>
    </dgm:pt>
    <dgm:pt modelId="{A04BB2EE-523E-4726-A7C4-24E4DD4EF599}" type="pres">
      <dgm:prSet presAssocID="{45B14655-F66C-4090-8721-73E0C47ED9AE}" presName="horz1" presStyleCnt="0"/>
      <dgm:spPr/>
    </dgm:pt>
    <dgm:pt modelId="{61BB1E1C-929D-4BFE-B340-A5D95D54495C}" type="pres">
      <dgm:prSet presAssocID="{45B14655-F66C-4090-8721-73E0C47ED9AE}" presName="tx1" presStyleLbl="revTx" presStyleIdx="9" presStyleCnt="13"/>
      <dgm:spPr/>
    </dgm:pt>
    <dgm:pt modelId="{AC7398BA-F2F8-4D7F-98CB-2370F1816432}" type="pres">
      <dgm:prSet presAssocID="{45B14655-F66C-4090-8721-73E0C47ED9AE}" presName="vert1" presStyleCnt="0"/>
      <dgm:spPr/>
    </dgm:pt>
    <dgm:pt modelId="{5604EB32-63C4-4174-9ECD-FDA7641BB890}" type="pres">
      <dgm:prSet presAssocID="{9D6342C9-1BBA-4CA0-A2AA-E7D1E4491C3C}" presName="thickLine" presStyleLbl="alignNode1" presStyleIdx="10" presStyleCnt="13"/>
      <dgm:spPr/>
    </dgm:pt>
    <dgm:pt modelId="{A2F49F09-8DA0-41D1-9B6E-A6AF349647F7}" type="pres">
      <dgm:prSet presAssocID="{9D6342C9-1BBA-4CA0-A2AA-E7D1E4491C3C}" presName="horz1" presStyleCnt="0"/>
      <dgm:spPr/>
    </dgm:pt>
    <dgm:pt modelId="{8F4F17AE-ACC4-48A0-9189-08794EDC2949}" type="pres">
      <dgm:prSet presAssocID="{9D6342C9-1BBA-4CA0-A2AA-E7D1E4491C3C}" presName="tx1" presStyleLbl="revTx" presStyleIdx="10" presStyleCnt="13"/>
      <dgm:spPr/>
    </dgm:pt>
    <dgm:pt modelId="{551E2B96-C001-4969-976D-C8817EDF6D13}" type="pres">
      <dgm:prSet presAssocID="{9D6342C9-1BBA-4CA0-A2AA-E7D1E4491C3C}" presName="vert1" presStyleCnt="0"/>
      <dgm:spPr/>
    </dgm:pt>
    <dgm:pt modelId="{79B163F8-C142-4C43-BCD9-28A898DA7724}" type="pres">
      <dgm:prSet presAssocID="{F62598AF-3BAC-496F-933A-FB06CB5EE624}" presName="thickLine" presStyleLbl="alignNode1" presStyleIdx="11" presStyleCnt="13"/>
      <dgm:spPr/>
    </dgm:pt>
    <dgm:pt modelId="{2B452C98-1880-40B5-A1CB-C4E2A76DEF43}" type="pres">
      <dgm:prSet presAssocID="{F62598AF-3BAC-496F-933A-FB06CB5EE624}" presName="horz1" presStyleCnt="0"/>
      <dgm:spPr/>
    </dgm:pt>
    <dgm:pt modelId="{5E694749-D92C-481E-A299-0C5F7EEDFA8A}" type="pres">
      <dgm:prSet presAssocID="{F62598AF-3BAC-496F-933A-FB06CB5EE624}" presName="tx1" presStyleLbl="revTx" presStyleIdx="11" presStyleCnt="13"/>
      <dgm:spPr/>
    </dgm:pt>
    <dgm:pt modelId="{F068D282-82EE-4327-B455-E99137A7FA51}" type="pres">
      <dgm:prSet presAssocID="{F62598AF-3BAC-496F-933A-FB06CB5EE624}" presName="vert1" presStyleCnt="0"/>
      <dgm:spPr/>
    </dgm:pt>
    <dgm:pt modelId="{C3358669-D257-4614-8B74-46851926A23B}" type="pres">
      <dgm:prSet presAssocID="{BACFFCC2-FEFE-4145-88E5-80D1C896DA4D}" presName="thickLine" presStyleLbl="alignNode1" presStyleIdx="12" presStyleCnt="13"/>
      <dgm:spPr/>
    </dgm:pt>
    <dgm:pt modelId="{965DA8E1-FF2B-4646-822D-5FC8B25E3D05}" type="pres">
      <dgm:prSet presAssocID="{BACFFCC2-FEFE-4145-88E5-80D1C896DA4D}" presName="horz1" presStyleCnt="0"/>
      <dgm:spPr/>
    </dgm:pt>
    <dgm:pt modelId="{4ACF45F7-E56D-4ED2-9426-6C99D9B67A33}" type="pres">
      <dgm:prSet presAssocID="{BACFFCC2-FEFE-4145-88E5-80D1C896DA4D}" presName="tx1" presStyleLbl="revTx" presStyleIdx="12" presStyleCnt="13"/>
      <dgm:spPr/>
    </dgm:pt>
    <dgm:pt modelId="{DC2B5743-809D-4485-8115-0480CDFC3597}" type="pres">
      <dgm:prSet presAssocID="{BACFFCC2-FEFE-4145-88E5-80D1C896DA4D}" presName="vert1" presStyleCnt="0"/>
      <dgm:spPr/>
    </dgm:pt>
  </dgm:ptLst>
  <dgm:cxnLst>
    <dgm:cxn modelId="{AD1EBD03-5434-44C8-98EB-D460C070135E}" type="presOf" srcId="{FE67ED61-FF8E-4A13-9DAA-17A3AF2D6ECD}" destId="{3D726C89-7CBF-4BBB-BC48-8671F86AFD8A}" srcOrd="0" destOrd="0" presId="urn:microsoft.com/office/officeart/2008/layout/LinedList"/>
    <dgm:cxn modelId="{D27DBF04-D35E-45DD-A32E-3D59EBFA263A}" srcId="{FE67ED61-FF8E-4A13-9DAA-17A3AF2D6ECD}" destId="{1AAFEE51-BBBC-477A-BFFF-8E39DBCEFBAA}" srcOrd="7" destOrd="0" parTransId="{D66AB354-7DF3-4D04-A05A-31679348A215}" sibTransId="{17BC717D-E85D-4E2D-BBDA-C6646F97B075}"/>
    <dgm:cxn modelId="{BF01241A-67A5-4333-AC2A-67D8AC068DB5}" type="presOf" srcId="{1AAFEE51-BBBC-477A-BFFF-8E39DBCEFBAA}" destId="{798F5E50-F5BC-49FC-9D1C-20D0980B2C81}" srcOrd="0" destOrd="0" presId="urn:microsoft.com/office/officeart/2008/layout/LinedList"/>
    <dgm:cxn modelId="{5D455B26-C706-4B8D-991D-C633D0B779BF}" type="presOf" srcId="{9656E349-4D50-44FC-9D35-034B887DDDAD}" destId="{DD44B9DE-260E-4137-8CA7-3F1A060CF117}" srcOrd="0" destOrd="0" presId="urn:microsoft.com/office/officeart/2008/layout/LinedList"/>
    <dgm:cxn modelId="{C85BD529-BF2F-474B-8749-63137F38F63F}" type="presOf" srcId="{BACFFCC2-FEFE-4145-88E5-80D1C896DA4D}" destId="{4ACF45F7-E56D-4ED2-9426-6C99D9B67A33}" srcOrd="0" destOrd="0" presId="urn:microsoft.com/office/officeart/2008/layout/LinedList"/>
    <dgm:cxn modelId="{705B3D33-3ED9-40A1-B513-4BDBFEC64107}" type="presOf" srcId="{45B14655-F66C-4090-8721-73E0C47ED9AE}" destId="{61BB1E1C-929D-4BFE-B340-A5D95D54495C}" srcOrd="0" destOrd="0" presId="urn:microsoft.com/office/officeart/2008/layout/LinedList"/>
    <dgm:cxn modelId="{4E41F933-C93D-4E24-AF52-F7309A4975B8}" type="presOf" srcId="{F663CB19-DA76-457C-8166-9D82A05FC3D3}" destId="{0A14B81C-6F50-4B4F-9D1F-B98781DEC576}" srcOrd="0" destOrd="0" presId="urn:microsoft.com/office/officeart/2008/layout/LinedList"/>
    <dgm:cxn modelId="{47E5D339-3E05-4C54-AF92-6575C516B74E}" type="presOf" srcId="{20F57479-461B-42DD-8969-996CBBBC8DFC}" destId="{0FB72602-507B-4394-ABF6-A6435BFF472D}" srcOrd="0" destOrd="0" presId="urn:microsoft.com/office/officeart/2008/layout/LinedList"/>
    <dgm:cxn modelId="{0E95E83C-C721-49F3-973B-D184CABCDC44}" srcId="{FE67ED61-FF8E-4A13-9DAA-17A3AF2D6ECD}" destId="{C130BF50-00A3-463B-AB0B-5535897FC4D6}" srcOrd="2" destOrd="0" parTransId="{FFF5F15F-1A47-4A7A-BC78-C135B16856E3}" sibTransId="{0E656EE0-0DC6-46BE-BD4D-0F74018C88FA}"/>
    <dgm:cxn modelId="{3916D541-8A89-49C2-A7D9-F738976F164E}" srcId="{FE67ED61-FF8E-4A13-9DAA-17A3AF2D6ECD}" destId="{20F57479-461B-42DD-8969-996CBBBC8DFC}" srcOrd="8" destOrd="0" parTransId="{40FA6CD8-F387-4910-85BA-8343627FA412}" sibTransId="{4551738E-C1B5-4358-BD6B-C501D3DD05AB}"/>
    <dgm:cxn modelId="{5F61AD62-A8CA-4F42-84A6-A87CE794BF43}" srcId="{FE67ED61-FF8E-4A13-9DAA-17A3AF2D6ECD}" destId="{BDA6B2B8-3894-4081-9DF8-2123EF27D441}" srcOrd="0" destOrd="0" parTransId="{799462F4-5D59-4DA0-9705-071DDF317116}" sibTransId="{42DE16BB-35BE-4E5C-81D6-5E2FCA03147F}"/>
    <dgm:cxn modelId="{0DE0344D-6022-4A3A-884E-3476B5F0DE9C}" srcId="{FE67ED61-FF8E-4A13-9DAA-17A3AF2D6ECD}" destId="{F663CB19-DA76-457C-8166-9D82A05FC3D3}" srcOrd="6" destOrd="0" parTransId="{41742244-46BF-44D1-899E-E34EA6FE620A}" sibTransId="{8B2E4D81-01D3-4AEF-BE5A-E9E1D5CEB0D3}"/>
    <dgm:cxn modelId="{8744536F-861B-4783-BDC5-C41706C2A3FB}" type="presOf" srcId="{DF3B4E5D-4C14-4DB7-8495-94B15EEBDB80}" destId="{69F10065-A18F-4415-A109-17901C899BA8}" srcOrd="0" destOrd="0" presId="urn:microsoft.com/office/officeart/2008/layout/LinedList"/>
    <dgm:cxn modelId="{51694452-46F0-44E8-83D0-45879FE3B3C7}" srcId="{FE67ED61-FF8E-4A13-9DAA-17A3AF2D6ECD}" destId="{9D6342C9-1BBA-4CA0-A2AA-E7D1E4491C3C}" srcOrd="10" destOrd="0" parTransId="{7CCBEE94-CC2F-4FA5-AC77-290C203657DB}" sibTransId="{D4869FAB-0809-4A46-8495-3AB893F9F752}"/>
    <dgm:cxn modelId="{51632B53-537D-4EE1-94D4-0180155DE833}" type="presOf" srcId="{9D6342C9-1BBA-4CA0-A2AA-E7D1E4491C3C}" destId="{8F4F17AE-ACC4-48A0-9189-08794EDC2949}" srcOrd="0" destOrd="0" presId="urn:microsoft.com/office/officeart/2008/layout/LinedList"/>
    <dgm:cxn modelId="{6E34777F-FE27-4B11-A163-6C123C8209B0}" srcId="{FE67ED61-FF8E-4A13-9DAA-17A3AF2D6ECD}" destId="{1237D833-6E75-41C6-B796-3D01BA3477EA}" srcOrd="4" destOrd="0" parTransId="{A470BFFB-958F-4E8B-B0E5-9018DAF43306}" sibTransId="{C2BD8BDE-AB49-42FF-BB12-5663B36125FE}"/>
    <dgm:cxn modelId="{EC362185-CDAC-4863-BD23-34733D3D843D}" srcId="{FE67ED61-FF8E-4A13-9DAA-17A3AF2D6ECD}" destId="{DF3B4E5D-4C14-4DB7-8495-94B15EEBDB80}" srcOrd="3" destOrd="0" parTransId="{E05B7FD9-EA8E-4FEC-8AF7-247F22B56DD2}" sibTransId="{58CEB5B0-76C2-446C-AF51-6D897E616F9A}"/>
    <dgm:cxn modelId="{EA379289-2892-4CF4-BFD7-078B9EB18E7C}" type="presOf" srcId="{EF9D570A-341B-4D7A-8BBB-EFE2825FB0D5}" destId="{9D11C2B6-FE85-422A-B8B5-B66EE61F5684}" srcOrd="0" destOrd="0" presId="urn:microsoft.com/office/officeart/2008/layout/LinedList"/>
    <dgm:cxn modelId="{E7F9DE8E-74CA-4FED-B9A2-0404712C3110}" srcId="{FE67ED61-FF8E-4A13-9DAA-17A3AF2D6ECD}" destId="{9656E349-4D50-44FC-9D35-034B887DDDAD}" srcOrd="1" destOrd="0" parTransId="{6ABB976A-53F5-49D5-87E7-6E472A96301F}" sibTransId="{950C3A3F-E22E-441F-B3A1-9A783988297F}"/>
    <dgm:cxn modelId="{72F8D190-EAEB-425E-81F0-2692FBD41596}" srcId="{FE67ED61-FF8E-4A13-9DAA-17A3AF2D6ECD}" destId="{EF9D570A-341B-4D7A-8BBB-EFE2825FB0D5}" srcOrd="5" destOrd="0" parTransId="{7F6225F7-F4A2-47BA-AD20-765373B57766}" sibTransId="{CDE202F1-56A9-4AF6-BFA7-A0DF147B95EE}"/>
    <dgm:cxn modelId="{878E2492-1B75-4DD9-A1A7-610884A157E3}" type="presOf" srcId="{C130BF50-00A3-463B-AB0B-5535897FC4D6}" destId="{C5D0051A-9A9A-478B-91A9-EB066F36BB01}" srcOrd="0" destOrd="0" presId="urn:microsoft.com/office/officeart/2008/layout/LinedList"/>
    <dgm:cxn modelId="{3CCEBDAC-1138-4C32-80A9-1BAFE0815347}" srcId="{FE67ED61-FF8E-4A13-9DAA-17A3AF2D6ECD}" destId="{BACFFCC2-FEFE-4145-88E5-80D1C896DA4D}" srcOrd="12" destOrd="0" parTransId="{64336100-974D-4A22-B250-B5C18B71E2E6}" sibTransId="{B70D3456-9F46-4889-A00D-6A711D9C6FD8}"/>
    <dgm:cxn modelId="{34CC9AC2-F63E-4728-A996-F96C5D0670CC}" srcId="{FE67ED61-FF8E-4A13-9DAA-17A3AF2D6ECD}" destId="{F62598AF-3BAC-496F-933A-FB06CB5EE624}" srcOrd="11" destOrd="0" parTransId="{AF003C7F-1570-445E-8A5F-3A296B4C8B8D}" sibTransId="{50FBD24E-BBE3-4F48-8790-F115BAEBF6BE}"/>
    <dgm:cxn modelId="{9ECEFBCC-A447-4BEB-B157-19C6091B516A}" srcId="{FE67ED61-FF8E-4A13-9DAA-17A3AF2D6ECD}" destId="{45B14655-F66C-4090-8721-73E0C47ED9AE}" srcOrd="9" destOrd="0" parTransId="{7CABB0C6-5131-483E-B56A-D2A018CAF5B0}" sibTransId="{FC10AD2A-34F2-4C3F-AF0A-8D6FFBCD6ECA}"/>
    <dgm:cxn modelId="{5C6E32D5-2D58-4301-9C41-31B38AA08BAF}" type="presOf" srcId="{BDA6B2B8-3894-4081-9DF8-2123EF27D441}" destId="{9674CD73-CE97-450D-8070-A4388DFC025C}" srcOrd="0" destOrd="0" presId="urn:microsoft.com/office/officeart/2008/layout/LinedList"/>
    <dgm:cxn modelId="{C58001EB-7169-4811-A2F0-3393DD1DD7EF}" type="presOf" srcId="{F62598AF-3BAC-496F-933A-FB06CB5EE624}" destId="{5E694749-D92C-481E-A299-0C5F7EEDFA8A}" srcOrd="0" destOrd="0" presId="urn:microsoft.com/office/officeart/2008/layout/LinedList"/>
    <dgm:cxn modelId="{58DB32FB-E308-4BEF-8BBE-F5E5398AF548}" type="presOf" srcId="{1237D833-6E75-41C6-B796-3D01BA3477EA}" destId="{B43F6C17-E527-4B02-B30E-9F4FAEE34D84}" srcOrd="0" destOrd="0" presId="urn:microsoft.com/office/officeart/2008/layout/LinedList"/>
    <dgm:cxn modelId="{BD4726BB-C00D-4C5B-9B1F-A404DEA9BA60}" type="presParOf" srcId="{3D726C89-7CBF-4BBB-BC48-8671F86AFD8A}" destId="{10D35B61-604B-4520-883A-F6CFB8CE32D6}" srcOrd="0" destOrd="0" presId="urn:microsoft.com/office/officeart/2008/layout/LinedList"/>
    <dgm:cxn modelId="{4FE324F3-1DEB-4FA7-9D4C-29EA24C1125A}" type="presParOf" srcId="{3D726C89-7CBF-4BBB-BC48-8671F86AFD8A}" destId="{B3F3F498-BADD-4D70-BB32-044F2B6E45E6}" srcOrd="1" destOrd="0" presId="urn:microsoft.com/office/officeart/2008/layout/LinedList"/>
    <dgm:cxn modelId="{396DD8D9-C9E3-4F41-A465-A7D3F6147400}" type="presParOf" srcId="{B3F3F498-BADD-4D70-BB32-044F2B6E45E6}" destId="{9674CD73-CE97-450D-8070-A4388DFC025C}" srcOrd="0" destOrd="0" presId="urn:microsoft.com/office/officeart/2008/layout/LinedList"/>
    <dgm:cxn modelId="{8364FF6F-B69F-4503-AFD4-B23A26E36E80}" type="presParOf" srcId="{B3F3F498-BADD-4D70-BB32-044F2B6E45E6}" destId="{4A2CC0CF-EC21-4EA6-90D2-F4604B766DD1}" srcOrd="1" destOrd="0" presId="urn:microsoft.com/office/officeart/2008/layout/LinedList"/>
    <dgm:cxn modelId="{526AE3F2-51E6-4909-9EAB-DEF70B237A8D}" type="presParOf" srcId="{3D726C89-7CBF-4BBB-BC48-8671F86AFD8A}" destId="{2845FD82-8E06-4366-B6A7-B653D372F59E}" srcOrd="2" destOrd="0" presId="urn:microsoft.com/office/officeart/2008/layout/LinedList"/>
    <dgm:cxn modelId="{9EB308D4-E948-4C07-B4EE-D044A266D690}" type="presParOf" srcId="{3D726C89-7CBF-4BBB-BC48-8671F86AFD8A}" destId="{76153247-90FE-4E4B-BCFC-9E023472E33D}" srcOrd="3" destOrd="0" presId="urn:microsoft.com/office/officeart/2008/layout/LinedList"/>
    <dgm:cxn modelId="{873AEB23-6078-40AE-A4CD-CA8A35A1EE0C}" type="presParOf" srcId="{76153247-90FE-4E4B-BCFC-9E023472E33D}" destId="{DD44B9DE-260E-4137-8CA7-3F1A060CF117}" srcOrd="0" destOrd="0" presId="urn:microsoft.com/office/officeart/2008/layout/LinedList"/>
    <dgm:cxn modelId="{5D547786-D023-4170-811C-F8289F036935}" type="presParOf" srcId="{76153247-90FE-4E4B-BCFC-9E023472E33D}" destId="{F8B73FC5-FB97-4566-B9F2-15CB1E4E0439}" srcOrd="1" destOrd="0" presId="urn:microsoft.com/office/officeart/2008/layout/LinedList"/>
    <dgm:cxn modelId="{788F0B0B-12CD-4A97-8EC7-A666058B540A}" type="presParOf" srcId="{3D726C89-7CBF-4BBB-BC48-8671F86AFD8A}" destId="{BB0AD72C-41F6-4123-86AB-19B790A9BE36}" srcOrd="4" destOrd="0" presId="urn:microsoft.com/office/officeart/2008/layout/LinedList"/>
    <dgm:cxn modelId="{E2EB9BC1-BCB6-4712-A86E-CF468E7BA144}" type="presParOf" srcId="{3D726C89-7CBF-4BBB-BC48-8671F86AFD8A}" destId="{775EAC35-9360-4994-8360-6FBD79C49E1A}" srcOrd="5" destOrd="0" presId="urn:microsoft.com/office/officeart/2008/layout/LinedList"/>
    <dgm:cxn modelId="{7931F49D-841D-443B-ACEF-7145FDDFA4EC}" type="presParOf" srcId="{775EAC35-9360-4994-8360-6FBD79C49E1A}" destId="{C5D0051A-9A9A-478B-91A9-EB066F36BB01}" srcOrd="0" destOrd="0" presId="urn:microsoft.com/office/officeart/2008/layout/LinedList"/>
    <dgm:cxn modelId="{6FDB5CF6-E389-47EE-98CA-0DBBDAC18697}" type="presParOf" srcId="{775EAC35-9360-4994-8360-6FBD79C49E1A}" destId="{3C86DD6A-F6FE-4AAB-A584-65CB0FABD54E}" srcOrd="1" destOrd="0" presId="urn:microsoft.com/office/officeart/2008/layout/LinedList"/>
    <dgm:cxn modelId="{96AFBBE4-38D6-4BDC-BE17-3D1C287F4213}" type="presParOf" srcId="{3D726C89-7CBF-4BBB-BC48-8671F86AFD8A}" destId="{437DF034-815A-4DEF-BAE4-BAFE72E0EDAE}" srcOrd="6" destOrd="0" presId="urn:microsoft.com/office/officeart/2008/layout/LinedList"/>
    <dgm:cxn modelId="{DE9EE925-2766-49A6-93FF-BA69AA7443FD}" type="presParOf" srcId="{3D726C89-7CBF-4BBB-BC48-8671F86AFD8A}" destId="{63281101-8D40-485F-94AF-A8537F0F417B}" srcOrd="7" destOrd="0" presId="urn:microsoft.com/office/officeart/2008/layout/LinedList"/>
    <dgm:cxn modelId="{36DE3648-8D77-463C-B021-606757EF63CA}" type="presParOf" srcId="{63281101-8D40-485F-94AF-A8537F0F417B}" destId="{69F10065-A18F-4415-A109-17901C899BA8}" srcOrd="0" destOrd="0" presId="urn:microsoft.com/office/officeart/2008/layout/LinedList"/>
    <dgm:cxn modelId="{472437A1-5FCA-4E85-A8F8-A469584FBD7E}" type="presParOf" srcId="{63281101-8D40-485F-94AF-A8537F0F417B}" destId="{12E7379F-2468-4990-A2E7-CE74E0AC3B98}" srcOrd="1" destOrd="0" presId="urn:microsoft.com/office/officeart/2008/layout/LinedList"/>
    <dgm:cxn modelId="{DEB45AC4-8848-4BD8-80A4-9B0E8E12BE21}" type="presParOf" srcId="{3D726C89-7CBF-4BBB-BC48-8671F86AFD8A}" destId="{137C9934-119A-47BA-BFBD-5B8DECDC2C4F}" srcOrd="8" destOrd="0" presId="urn:microsoft.com/office/officeart/2008/layout/LinedList"/>
    <dgm:cxn modelId="{0E43ED49-6952-4854-9F3B-B1F2469704F2}" type="presParOf" srcId="{3D726C89-7CBF-4BBB-BC48-8671F86AFD8A}" destId="{1FD891CE-0773-469E-9FC0-AF9767ADEB1B}" srcOrd="9" destOrd="0" presId="urn:microsoft.com/office/officeart/2008/layout/LinedList"/>
    <dgm:cxn modelId="{DFCE6AA4-0DA4-4755-BB58-0D2C87A575F4}" type="presParOf" srcId="{1FD891CE-0773-469E-9FC0-AF9767ADEB1B}" destId="{B43F6C17-E527-4B02-B30E-9F4FAEE34D84}" srcOrd="0" destOrd="0" presId="urn:microsoft.com/office/officeart/2008/layout/LinedList"/>
    <dgm:cxn modelId="{D209271D-74EA-4668-9302-1E0D3482D328}" type="presParOf" srcId="{1FD891CE-0773-469E-9FC0-AF9767ADEB1B}" destId="{34BBEBAC-EF27-41DE-BFE9-F39D9A0CBCB2}" srcOrd="1" destOrd="0" presId="urn:microsoft.com/office/officeart/2008/layout/LinedList"/>
    <dgm:cxn modelId="{175D4B07-F735-4F74-A575-B82FBB57E7E6}" type="presParOf" srcId="{3D726C89-7CBF-4BBB-BC48-8671F86AFD8A}" destId="{9F17AC6E-5626-4D34-BD7D-BA6DA3D0DD7F}" srcOrd="10" destOrd="0" presId="urn:microsoft.com/office/officeart/2008/layout/LinedList"/>
    <dgm:cxn modelId="{A1F1E205-3157-4DBA-86A0-6B5DA8E75A3E}" type="presParOf" srcId="{3D726C89-7CBF-4BBB-BC48-8671F86AFD8A}" destId="{A5599C28-B75F-427D-85E9-78211A999D78}" srcOrd="11" destOrd="0" presId="urn:microsoft.com/office/officeart/2008/layout/LinedList"/>
    <dgm:cxn modelId="{078EBD0A-8BA4-4079-99BA-8B074C7F3EF9}" type="presParOf" srcId="{A5599C28-B75F-427D-85E9-78211A999D78}" destId="{9D11C2B6-FE85-422A-B8B5-B66EE61F5684}" srcOrd="0" destOrd="0" presId="urn:microsoft.com/office/officeart/2008/layout/LinedList"/>
    <dgm:cxn modelId="{8D8400E7-BE78-4807-91E8-471ACA602E64}" type="presParOf" srcId="{A5599C28-B75F-427D-85E9-78211A999D78}" destId="{91970DEC-9B3A-46C5-8DB5-C1C8E3502C57}" srcOrd="1" destOrd="0" presId="urn:microsoft.com/office/officeart/2008/layout/LinedList"/>
    <dgm:cxn modelId="{A22DC0B0-8773-49D2-B4D5-57EEFD763D68}" type="presParOf" srcId="{3D726C89-7CBF-4BBB-BC48-8671F86AFD8A}" destId="{98B46E80-0B41-4C86-BE02-601AED14AC9C}" srcOrd="12" destOrd="0" presId="urn:microsoft.com/office/officeart/2008/layout/LinedList"/>
    <dgm:cxn modelId="{F423F6F3-D447-43E3-8F19-83ABAF287A7F}" type="presParOf" srcId="{3D726C89-7CBF-4BBB-BC48-8671F86AFD8A}" destId="{F448DCDA-AE9C-4D25-9298-7FD113158802}" srcOrd="13" destOrd="0" presId="urn:microsoft.com/office/officeart/2008/layout/LinedList"/>
    <dgm:cxn modelId="{91C1C85D-B203-4D1C-88C1-ED670CEAAD96}" type="presParOf" srcId="{F448DCDA-AE9C-4D25-9298-7FD113158802}" destId="{0A14B81C-6F50-4B4F-9D1F-B98781DEC576}" srcOrd="0" destOrd="0" presId="urn:microsoft.com/office/officeart/2008/layout/LinedList"/>
    <dgm:cxn modelId="{FB24B3B8-9A25-4E81-B392-32796A112A6E}" type="presParOf" srcId="{F448DCDA-AE9C-4D25-9298-7FD113158802}" destId="{C0350A04-5C7A-411B-A050-E942A72B3D04}" srcOrd="1" destOrd="0" presId="urn:microsoft.com/office/officeart/2008/layout/LinedList"/>
    <dgm:cxn modelId="{53129290-6327-4749-A3E4-D20B225B46CC}" type="presParOf" srcId="{3D726C89-7CBF-4BBB-BC48-8671F86AFD8A}" destId="{2246989E-1DF8-4102-8251-2B086E7D5772}" srcOrd="14" destOrd="0" presId="urn:microsoft.com/office/officeart/2008/layout/LinedList"/>
    <dgm:cxn modelId="{B961F6E1-9385-4ED0-9D6D-E3B1977EE699}" type="presParOf" srcId="{3D726C89-7CBF-4BBB-BC48-8671F86AFD8A}" destId="{2111F633-3783-446F-A01B-95E0D0BA8AB1}" srcOrd="15" destOrd="0" presId="urn:microsoft.com/office/officeart/2008/layout/LinedList"/>
    <dgm:cxn modelId="{C0FDD920-AF14-42A9-AB0F-4C1581E9588A}" type="presParOf" srcId="{2111F633-3783-446F-A01B-95E0D0BA8AB1}" destId="{798F5E50-F5BC-49FC-9D1C-20D0980B2C81}" srcOrd="0" destOrd="0" presId="urn:microsoft.com/office/officeart/2008/layout/LinedList"/>
    <dgm:cxn modelId="{076FCBB9-87EF-439F-83E1-EECE82D3F1D0}" type="presParOf" srcId="{2111F633-3783-446F-A01B-95E0D0BA8AB1}" destId="{024E2D70-B8AD-4963-9138-AD0E6CBA1568}" srcOrd="1" destOrd="0" presId="urn:microsoft.com/office/officeart/2008/layout/LinedList"/>
    <dgm:cxn modelId="{A7091732-9E3E-43AC-8FA2-27580827985B}" type="presParOf" srcId="{3D726C89-7CBF-4BBB-BC48-8671F86AFD8A}" destId="{3F1B7514-B911-437C-B805-CE84FD49D51A}" srcOrd="16" destOrd="0" presId="urn:microsoft.com/office/officeart/2008/layout/LinedList"/>
    <dgm:cxn modelId="{14AB9405-C633-4BE5-A6AE-8CF23BFD230E}" type="presParOf" srcId="{3D726C89-7CBF-4BBB-BC48-8671F86AFD8A}" destId="{3AE601BB-EE44-412C-9068-BF42B6000F0F}" srcOrd="17" destOrd="0" presId="urn:microsoft.com/office/officeart/2008/layout/LinedList"/>
    <dgm:cxn modelId="{6BBA197E-D686-4F0D-8010-A108EC5C4F4E}" type="presParOf" srcId="{3AE601BB-EE44-412C-9068-BF42B6000F0F}" destId="{0FB72602-507B-4394-ABF6-A6435BFF472D}" srcOrd="0" destOrd="0" presId="urn:microsoft.com/office/officeart/2008/layout/LinedList"/>
    <dgm:cxn modelId="{7867A050-4589-4299-9BD0-F09884E3224D}" type="presParOf" srcId="{3AE601BB-EE44-412C-9068-BF42B6000F0F}" destId="{ECB92AFC-E3CB-4F4F-A79C-158BEEA5AA3E}" srcOrd="1" destOrd="0" presId="urn:microsoft.com/office/officeart/2008/layout/LinedList"/>
    <dgm:cxn modelId="{F78FDA93-E051-4DBD-8716-811752032A95}" type="presParOf" srcId="{3D726C89-7CBF-4BBB-BC48-8671F86AFD8A}" destId="{B848C369-C0F6-4353-BE4D-27F1A4994A4A}" srcOrd="18" destOrd="0" presId="urn:microsoft.com/office/officeart/2008/layout/LinedList"/>
    <dgm:cxn modelId="{0A2A3B2C-C9A1-4064-8AC6-9A614B9CE9C5}" type="presParOf" srcId="{3D726C89-7CBF-4BBB-BC48-8671F86AFD8A}" destId="{A04BB2EE-523E-4726-A7C4-24E4DD4EF599}" srcOrd="19" destOrd="0" presId="urn:microsoft.com/office/officeart/2008/layout/LinedList"/>
    <dgm:cxn modelId="{71D07B1E-116E-4F13-92EF-22B120BE6EC0}" type="presParOf" srcId="{A04BB2EE-523E-4726-A7C4-24E4DD4EF599}" destId="{61BB1E1C-929D-4BFE-B340-A5D95D54495C}" srcOrd="0" destOrd="0" presId="urn:microsoft.com/office/officeart/2008/layout/LinedList"/>
    <dgm:cxn modelId="{B427376C-8D46-4333-8AE9-8C7B6ED98EED}" type="presParOf" srcId="{A04BB2EE-523E-4726-A7C4-24E4DD4EF599}" destId="{AC7398BA-F2F8-4D7F-98CB-2370F1816432}" srcOrd="1" destOrd="0" presId="urn:microsoft.com/office/officeart/2008/layout/LinedList"/>
    <dgm:cxn modelId="{5BAEBE91-D510-45AD-8F15-090A453263EF}" type="presParOf" srcId="{3D726C89-7CBF-4BBB-BC48-8671F86AFD8A}" destId="{5604EB32-63C4-4174-9ECD-FDA7641BB890}" srcOrd="20" destOrd="0" presId="urn:microsoft.com/office/officeart/2008/layout/LinedList"/>
    <dgm:cxn modelId="{CAFB42A8-F356-4E4A-AA70-784CCACEB7C4}" type="presParOf" srcId="{3D726C89-7CBF-4BBB-BC48-8671F86AFD8A}" destId="{A2F49F09-8DA0-41D1-9B6E-A6AF349647F7}" srcOrd="21" destOrd="0" presId="urn:microsoft.com/office/officeart/2008/layout/LinedList"/>
    <dgm:cxn modelId="{DDBFD404-0BB6-4CB4-B8A2-386E06B64F6B}" type="presParOf" srcId="{A2F49F09-8DA0-41D1-9B6E-A6AF349647F7}" destId="{8F4F17AE-ACC4-48A0-9189-08794EDC2949}" srcOrd="0" destOrd="0" presId="urn:microsoft.com/office/officeart/2008/layout/LinedList"/>
    <dgm:cxn modelId="{FBA171F2-6E5A-4DA7-A512-89DF4A883A9A}" type="presParOf" srcId="{A2F49F09-8DA0-41D1-9B6E-A6AF349647F7}" destId="{551E2B96-C001-4969-976D-C8817EDF6D13}" srcOrd="1" destOrd="0" presId="urn:microsoft.com/office/officeart/2008/layout/LinedList"/>
    <dgm:cxn modelId="{4E7CF0A3-ADF9-4163-8389-33B92F6788B8}" type="presParOf" srcId="{3D726C89-7CBF-4BBB-BC48-8671F86AFD8A}" destId="{79B163F8-C142-4C43-BCD9-28A898DA7724}" srcOrd="22" destOrd="0" presId="urn:microsoft.com/office/officeart/2008/layout/LinedList"/>
    <dgm:cxn modelId="{0FBCC468-17FD-4456-9425-DFCE1E620BCA}" type="presParOf" srcId="{3D726C89-7CBF-4BBB-BC48-8671F86AFD8A}" destId="{2B452C98-1880-40B5-A1CB-C4E2A76DEF43}" srcOrd="23" destOrd="0" presId="urn:microsoft.com/office/officeart/2008/layout/LinedList"/>
    <dgm:cxn modelId="{CF3AE7B5-A834-4BAA-B8C1-FE3D885A94DA}" type="presParOf" srcId="{2B452C98-1880-40B5-A1CB-C4E2A76DEF43}" destId="{5E694749-D92C-481E-A299-0C5F7EEDFA8A}" srcOrd="0" destOrd="0" presId="urn:microsoft.com/office/officeart/2008/layout/LinedList"/>
    <dgm:cxn modelId="{C457FDA3-30C7-417C-BB74-F7D97CCF423C}" type="presParOf" srcId="{2B452C98-1880-40B5-A1CB-C4E2A76DEF43}" destId="{F068D282-82EE-4327-B455-E99137A7FA51}" srcOrd="1" destOrd="0" presId="urn:microsoft.com/office/officeart/2008/layout/LinedList"/>
    <dgm:cxn modelId="{77855D17-C870-4980-97C8-C3119FCDB599}" type="presParOf" srcId="{3D726C89-7CBF-4BBB-BC48-8671F86AFD8A}" destId="{C3358669-D257-4614-8B74-46851926A23B}" srcOrd="24" destOrd="0" presId="urn:microsoft.com/office/officeart/2008/layout/LinedList"/>
    <dgm:cxn modelId="{8206D069-BFFD-4A58-B2CB-4BB505C18EFE}" type="presParOf" srcId="{3D726C89-7CBF-4BBB-BC48-8671F86AFD8A}" destId="{965DA8E1-FF2B-4646-822D-5FC8B25E3D05}" srcOrd="25" destOrd="0" presId="urn:microsoft.com/office/officeart/2008/layout/LinedList"/>
    <dgm:cxn modelId="{22608FC7-76F0-47B7-AF54-D756F0D957D4}" type="presParOf" srcId="{965DA8E1-FF2B-4646-822D-5FC8B25E3D05}" destId="{4ACF45F7-E56D-4ED2-9426-6C99D9B67A33}" srcOrd="0" destOrd="0" presId="urn:microsoft.com/office/officeart/2008/layout/LinedList"/>
    <dgm:cxn modelId="{11885FA9-0094-4664-93B4-417FC3B292F6}" type="presParOf" srcId="{965DA8E1-FF2B-4646-822D-5FC8B25E3D05}" destId="{DC2B5743-809D-4485-8115-0480CDFC359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D35B61-604B-4520-883A-F6CFB8CE32D6}">
      <dsp:nvSpPr>
        <dsp:cNvPr id="0" name=""/>
        <dsp:cNvSpPr/>
      </dsp:nvSpPr>
      <dsp:spPr>
        <a:xfrm>
          <a:off x="0" y="441"/>
          <a:ext cx="4800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74CD73-CE97-450D-8070-A4388DFC025C}">
      <dsp:nvSpPr>
        <dsp:cNvPr id="0" name=""/>
        <dsp:cNvSpPr/>
      </dsp:nvSpPr>
      <dsp:spPr>
        <a:xfrm>
          <a:off x="0" y="441"/>
          <a:ext cx="4800600" cy="278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Notice of Title 1 School Status​</a:t>
          </a:r>
        </a:p>
      </dsp:txBody>
      <dsp:txXfrm>
        <a:off x="0" y="441"/>
        <a:ext cx="4800600" cy="278355"/>
      </dsp:txXfrm>
    </dsp:sp>
    <dsp:sp modelId="{2845FD82-8E06-4366-B6A7-B653D372F59E}">
      <dsp:nvSpPr>
        <dsp:cNvPr id="0" name=""/>
        <dsp:cNvSpPr/>
      </dsp:nvSpPr>
      <dsp:spPr>
        <a:xfrm>
          <a:off x="0" y="278796"/>
          <a:ext cx="4800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44B9DE-260E-4137-8CA7-3F1A060CF117}">
      <dsp:nvSpPr>
        <dsp:cNvPr id="0" name=""/>
        <dsp:cNvSpPr/>
      </dsp:nvSpPr>
      <dsp:spPr>
        <a:xfrm>
          <a:off x="0" y="278796"/>
          <a:ext cx="4800600" cy="278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Parent's Right to Know​</a:t>
          </a:r>
        </a:p>
      </dsp:txBody>
      <dsp:txXfrm>
        <a:off x="0" y="278796"/>
        <a:ext cx="4800600" cy="278355"/>
      </dsp:txXfrm>
    </dsp:sp>
    <dsp:sp modelId="{BB0AD72C-41F6-4123-86AB-19B790A9BE36}">
      <dsp:nvSpPr>
        <dsp:cNvPr id="0" name=""/>
        <dsp:cNvSpPr/>
      </dsp:nvSpPr>
      <dsp:spPr>
        <a:xfrm>
          <a:off x="0" y="557152"/>
          <a:ext cx="4800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D0051A-9A9A-478B-91A9-EB066F36BB01}">
      <dsp:nvSpPr>
        <dsp:cNvPr id="0" name=""/>
        <dsp:cNvSpPr/>
      </dsp:nvSpPr>
      <dsp:spPr>
        <a:xfrm>
          <a:off x="0" y="557152"/>
          <a:ext cx="4800600" cy="278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Teacher Qualifications​</a:t>
          </a:r>
        </a:p>
      </dsp:txBody>
      <dsp:txXfrm>
        <a:off x="0" y="557152"/>
        <a:ext cx="4800600" cy="278355"/>
      </dsp:txXfrm>
    </dsp:sp>
    <dsp:sp modelId="{437DF034-815A-4DEF-BAE4-BAFE72E0EDAE}">
      <dsp:nvSpPr>
        <dsp:cNvPr id="0" name=""/>
        <dsp:cNvSpPr/>
      </dsp:nvSpPr>
      <dsp:spPr>
        <a:xfrm>
          <a:off x="0" y="835507"/>
          <a:ext cx="4800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F10065-A18F-4415-A109-17901C899BA8}">
      <dsp:nvSpPr>
        <dsp:cNvPr id="0" name=""/>
        <dsp:cNvSpPr/>
      </dsp:nvSpPr>
      <dsp:spPr>
        <a:xfrm>
          <a:off x="0" y="835507"/>
          <a:ext cx="4800600" cy="278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Family Engagement Policy​</a:t>
          </a:r>
        </a:p>
      </dsp:txBody>
      <dsp:txXfrm>
        <a:off x="0" y="835507"/>
        <a:ext cx="4800600" cy="278355"/>
      </dsp:txXfrm>
    </dsp:sp>
    <dsp:sp modelId="{137C9934-119A-47BA-BFBD-5B8DECDC2C4F}">
      <dsp:nvSpPr>
        <dsp:cNvPr id="0" name=""/>
        <dsp:cNvSpPr/>
      </dsp:nvSpPr>
      <dsp:spPr>
        <a:xfrm>
          <a:off x="0" y="1113862"/>
          <a:ext cx="4800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3F6C17-E527-4B02-B30E-9F4FAEE34D84}">
      <dsp:nvSpPr>
        <dsp:cNvPr id="0" name=""/>
        <dsp:cNvSpPr/>
      </dsp:nvSpPr>
      <dsp:spPr>
        <a:xfrm>
          <a:off x="0" y="1113862"/>
          <a:ext cx="4800600" cy="278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Parental Involvement Requirements​</a:t>
          </a:r>
        </a:p>
      </dsp:txBody>
      <dsp:txXfrm>
        <a:off x="0" y="1113862"/>
        <a:ext cx="4800600" cy="278355"/>
      </dsp:txXfrm>
    </dsp:sp>
    <dsp:sp modelId="{9F17AC6E-5626-4D34-BD7D-BA6DA3D0DD7F}">
      <dsp:nvSpPr>
        <dsp:cNvPr id="0" name=""/>
        <dsp:cNvSpPr/>
      </dsp:nvSpPr>
      <dsp:spPr>
        <a:xfrm>
          <a:off x="0" y="1392217"/>
          <a:ext cx="4800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11C2B6-FE85-422A-B8B5-B66EE61F5684}">
      <dsp:nvSpPr>
        <dsp:cNvPr id="0" name=""/>
        <dsp:cNvSpPr/>
      </dsp:nvSpPr>
      <dsp:spPr>
        <a:xfrm>
          <a:off x="0" y="1392217"/>
          <a:ext cx="4800600" cy="278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Availability of Parent Training​</a:t>
          </a:r>
        </a:p>
      </dsp:txBody>
      <dsp:txXfrm>
        <a:off x="0" y="1392217"/>
        <a:ext cx="4800600" cy="278355"/>
      </dsp:txXfrm>
    </dsp:sp>
    <dsp:sp modelId="{98B46E80-0B41-4C86-BE02-601AED14AC9C}">
      <dsp:nvSpPr>
        <dsp:cNvPr id="0" name=""/>
        <dsp:cNvSpPr/>
      </dsp:nvSpPr>
      <dsp:spPr>
        <a:xfrm>
          <a:off x="0" y="1670572"/>
          <a:ext cx="4800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14B81C-6F50-4B4F-9D1F-B98781DEC576}">
      <dsp:nvSpPr>
        <dsp:cNvPr id="0" name=""/>
        <dsp:cNvSpPr/>
      </dsp:nvSpPr>
      <dsp:spPr>
        <a:xfrm>
          <a:off x="0" y="1670572"/>
          <a:ext cx="4800600" cy="278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School/Parent Compact​</a:t>
          </a:r>
        </a:p>
      </dsp:txBody>
      <dsp:txXfrm>
        <a:off x="0" y="1670572"/>
        <a:ext cx="4800600" cy="278355"/>
      </dsp:txXfrm>
    </dsp:sp>
    <dsp:sp modelId="{2246989E-1DF8-4102-8251-2B086E7D5772}">
      <dsp:nvSpPr>
        <dsp:cNvPr id="0" name=""/>
        <dsp:cNvSpPr/>
      </dsp:nvSpPr>
      <dsp:spPr>
        <a:xfrm>
          <a:off x="0" y="1948927"/>
          <a:ext cx="4800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8F5E50-F5BC-49FC-9D1C-20D0980B2C81}">
      <dsp:nvSpPr>
        <dsp:cNvPr id="0" name=""/>
        <dsp:cNvSpPr/>
      </dsp:nvSpPr>
      <dsp:spPr>
        <a:xfrm>
          <a:off x="0" y="1948927"/>
          <a:ext cx="4800600" cy="278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Reporting Pupil Progress​</a:t>
          </a:r>
        </a:p>
      </dsp:txBody>
      <dsp:txXfrm>
        <a:off x="0" y="1948927"/>
        <a:ext cx="4800600" cy="278355"/>
      </dsp:txXfrm>
    </dsp:sp>
    <dsp:sp modelId="{3F1B7514-B911-437C-B805-CE84FD49D51A}">
      <dsp:nvSpPr>
        <dsp:cNvPr id="0" name=""/>
        <dsp:cNvSpPr/>
      </dsp:nvSpPr>
      <dsp:spPr>
        <a:xfrm>
          <a:off x="0" y="2227282"/>
          <a:ext cx="4800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B72602-507B-4394-ABF6-A6435BFF472D}">
      <dsp:nvSpPr>
        <dsp:cNvPr id="0" name=""/>
        <dsp:cNvSpPr/>
      </dsp:nvSpPr>
      <dsp:spPr>
        <a:xfrm>
          <a:off x="0" y="2227282"/>
          <a:ext cx="4800600" cy="278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Parent Teacher Conferences​</a:t>
          </a:r>
        </a:p>
      </dsp:txBody>
      <dsp:txXfrm>
        <a:off x="0" y="2227282"/>
        <a:ext cx="4800600" cy="278355"/>
      </dsp:txXfrm>
    </dsp:sp>
    <dsp:sp modelId="{B848C369-C0F6-4353-BE4D-27F1A4994A4A}">
      <dsp:nvSpPr>
        <dsp:cNvPr id="0" name=""/>
        <dsp:cNvSpPr/>
      </dsp:nvSpPr>
      <dsp:spPr>
        <a:xfrm>
          <a:off x="0" y="2505637"/>
          <a:ext cx="4800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BB1E1C-929D-4BFE-B340-A5D95D54495C}">
      <dsp:nvSpPr>
        <dsp:cNvPr id="0" name=""/>
        <dsp:cNvSpPr/>
      </dsp:nvSpPr>
      <dsp:spPr>
        <a:xfrm>
          <a:off x="0" y="2505637"/>
          <a:ext cx="4800600" cy="278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School Progess/School Status​</a:t>
          </a:r>
        </a:p>
      </dsp:txBody>
      <dsp:txXfrm>
        <a:off x="0" y="2505637"/>
        <a:ext cx="4800600" cy="278355"/>
      </dsp:txXfrm>
    </dsp:sp>
    <dsp:sp modelId="{5604EB32-63C4-4174-9ECD-FDA7641BB890}">
      <dsp:nvSpPr>
        <dsp:cNvPr id="0" name=""/>
        <dsp:cNvSpPr/>
      </dsp:nvSpPr>
      <dsp:spPr>
        <a:xfrm>
          <a:off x="0" y="2783992"/>
          <a:ext cx="4800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4F17AE-ACC4-48A0-9189-08794EDC2949}">
      <dsp:nvSpPr>
        <dsp:cNvPr id="0" name=""/>
        <dsp:cNvSpPr/>
      </dsp:nvSpPr>
      <dsp:spPr>
        <a:xfrm>
          <a:off x="0" y="2783992"/>
          <a:ext cx="4800600" cy="278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School Improvement Plan​</a:t>
          </a:r>
        </a:p>
      </dsp:txBody>
      <dsp:txXfrm>
        <a:off x="0" y="2783992"/>
        <a:ext cx="4800600" cy="278355"/>
      </dsp:txXfrm>
    </dsp:sp>
    <dsp:sp modelId="{79B163F8-C142-4C43-BCD9-28A898DA7724}">
      <dsp:nvSpPr>
        <dsp:cNvPr id="0" name=""/>
        <dsp:cNvSpPr/>
      </dsp:nvSpPr>
      <dsp:spPr>
        <a:xfrm>
          <a:off x="0" y="3062347"/>
          <a:ext cx="4800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694749-D92C-481E-A299-0C5F7EEDFA8A}">
      <dsp:nvSpPr>
        <dsp:cNvPr id="0" name=""/>
        <dsp:cNvSpPr/>
      </dsp:nvSpPr>
      <dsp:spPr>
        <a:xfrm>
          <a:off x="0" y="3062347"/>
          <a:ext cx="4800600" cy="278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Student Code of Conduct​</a:t>
          </a:r>
        </a:p>
      </dsp:txBody>
      <dsp:txXfrm>
        <a:off x="0" y="3062347"/>
        <a:ext cx="4800600" cy="278355"/>
      </dsp:txXfrm>
    </dsp:sp>
    <dsp:sp modelId="{C3358669-D257-4614-8B74-46851926A23B}">
      <dsp:nvSpPr>
        <dsp:cNvPr id="0" name=""/>
        <dsp:cNvSpPr/>
      </dsp:nvSpPr>
      <dsp:spPr>
        <a:xfrm>
          <a:off x="0" y="3340703"/>
          <a:ext cx="4800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CF45F7-E56D-4ED2-9426-6C99D9B67A33}">
      <dsp:nvSpPr>
        <dsp:cNvPr id="0" name=""/>
        <dsp:cNvSpPr/>
      </dsp:nvSpPr>
      <dsp:spPr>
        <a:xfrm>
          <a:off x="0" y="3340703"/>
          <a:ext cx="4800600" cy="278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Student Clubs</a:t>
          </a:r>
        </a:p>
      </dsp:txBody>
      <dsp:txXfrm>
        <a:off x="0" y="3340703"/>
        <a:ext cx="4800600" cy="2783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1F212C9-9857-F145-9B97-74D0F0D2F87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EE644EC-82FF-D442-BFFB-E127969EA56E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21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212C9-9857-F145-9B97-74D0F0D2F87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44EC-82FF-D442-BFFB-E127969EA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053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212C9-9857-F145-9B97-74D0F0D2F87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44EC-82FF-D442-BFFB-E127969EA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39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212C9-9857-F145-9B97-74D0F0D2F87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44EC-82FF-D442-BFFB-E127969EA56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4DBBAC-4998-68D0-1818-3E8BE741D6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02774" y="5937477"/>
            <a:ext cx="786452" cy="707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878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1F212C9-9857-F145-9B97-74D0F0D2F87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EE644EC-82FF-D442-BFFB-E127969EA56E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1659437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212C9-9857-F145-9B97-74D0F0D2F876}" type="datetimeFigureOut">
              <a:rPr lang="en-US" smtClean="0"/>
              <a:t>10/23/2025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2BBCF0F-676F-2B74-09A9-30227EF671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97369" y="5720999"/>
            <a:ext cx="786452" cy="707197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44EC-82FF-D442-BFFB-E127969EA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7445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212C9-9857-F145-9B97-74D0F0D2F87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44EC-82FF-D442-BFFB-E127969EA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660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212C9-9857-F145-9B97-74D0F0D2F87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44EC-82FF-D442-BFFB-E127969EA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071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212C9-9857-F145-9B97-74D0F0D2F87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44EC-82FF-D442-BFFB-E127969EA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204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1F212C9-9857-F145-9B97-74D0F0D2F87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BEE644EC-82FF-D442-BFFB-E127969EA56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791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1F212C9-9857-F145-9B97-74D0F0D2F87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BEE644EC-82FF-D442-BFFB-E127969EA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15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1F212C9-9857-F145-9B97-74D0F0D2F87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EE644EC-82FF-D442-BFFB-E127969EA56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96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FEF8384-2545-4ACD-9071-49DD1CFC4E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Freeform 22">
            <a:extLst>
              <a:ext uri="{FF2B5EF4-FFF2-40B4-BE49-F238E27FC236}">
                <a16:creationId xmlns:a16="http://schemas.microsoft.com/office/drawing/2014/main" id="{F77DB8FA-61A7-4DE7-A777-6D258D1724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1" y="0"/>
            <a:ext cx="4695443" cy="6858000"/>
          </a:xfrm>
          <a:custGeom>
            <a:avLst/>
            <a:gdLst>
              <a:gd name="connsiteX0" fmla="*/ 0 w 4992864"/>
              <a:gd name="connsiteY0" fmla="*/ 0 h 6858000"/>
              <a:gd name="connsiteX1" fmla="*/ 4813476 w 4992864"/>
              <a:gd name="connsiteY1" fmla="*/ 0 h 6858000"/>
              <a:gd name="connsiteX2" fmla="*/ 4818239 w 4992864"/>
              <a:gd name="connsiteY2" fmla="*/ 66675 h 6858000"/>
              <a:gd name="connsiteX3" fmla="*/ 4826176 w 4992864"/>
              <a:gd name="connsiteY3" fmla="*/ 122237 h 6858000"/>
              <a:gd name="connsiteX4" fmla="*/ 4835701 w 4992864"/>
              <a:gd name="connsiteY4" fmla="*/ 174625 h 6858000"/>
              <a:gd name="connsiteX5" fmla="*/ 4851576 w 4992864"/>
              <a:gd name="connsiteY5" fmla="*/ 217487 h 6858000"/>
              <a:gd name="connsiteX6" fmla="*/ 4867451 w 4992864"/>
              <a:gd name="connsiteY6" fmla="*/ 260350 h 6858000"/>
              <a:gd name="connsiteX7" fmla="*/ 4886501 w 4992864"/>
              <a:gd name="connsiteY7" fmla="*/ 296862 h 6858000"/>
              <a:gd name="connsiteX8" fmla="*/ 4905551 w 4992864"/>
              <a:gd name="connsiteY8" fmla="*/ 334962 h 6858000"/>
              <a:gd name="connsiteX9" fmla="*/ 4923014 w 4992864"/>
              <a:gd name="connsiteY9" fmla="*/ 369887 h 6858000"/>
              <a:gd name="connsiteX10" fmla="*/ 4940476 w 4992864"/>
              <a:gd name="connsiteY10" fmla="*/ 409575 h 6858000"/>
              <a:gd name="connsiteX11" fmla="*/ 4956351 w 4992864"/>
              <a:gd name="connsiteY11" fmla="*/ 450850 h 6858000"/>
              <a:gd name="connsiteX12" fmla="*/ 4970639 w 4992864"/>
              <a:gd name="connsiteY12" fmla="*/ 496887 h 6858000"/>
              <a:gd name="connsiteX13" fmla="*/ 4981751 w 4992864"/>
              <a:gd name="connsiteY13" fmla="*/ 546100 h 6858000"/>
              <a:gd name="connsiteX14" fmla="*/ 4989689 w 4992864"/>
              <a:gd name="connsiteY14" fmla="*/ 606425 h 6858000"/>
              <a:gd name="connsiteX15" fmla="*/ 4992864 w 4992864"/>
              <a:gd name="connsiteY15" fmla="*/ 673100 h 6858000"/>
              <a:gd name="connsiteX16" fmla="*/ 4989689 w 4992864"/>
              <a:gd name="connsiteY16" fmla="*/ 744537 h 6858000"/>
              <a:gd name="connsiteX17" fmla="*/ 4981751 w 4992864"/>
              <a:gd name="connsiteY17" fmla="*/ 801687 h 6858000"/>
              <a:gd name="connsiteX18" fmla="*/ 4970639 w 4992864"/>
              <a:gd name="connsiteY18" fmla="*/ 854075 h 6858000"/>
              <a:gd name="connsiteX19" fmla="*/ 4956351 w 4992864"/>
              <a:gd name="connsiteY19" fmla="*/ 901700 h 6858000"/>
              <a:gd name="connsiteX20" fmla="*/ 4940476 w 4992864"/>
              <a:gd name="connsiteY20" fmla="*/ 942975 h 6858000"/>
              <a:gd name="connsiteX21" fmla="*/ 4921426 w 4992864"/>
              <a:gd name="connsiteY21" fmla="*/ 981075 h 6858000"/>
              <a:gd name="connsiteX22" fmla="*/ 4902376 w 4992864"/>
              <a:gd name="connsiteY22" fmla="*/ 1017587 h 6858000"/>
              <a:gd name="connsiteX23" fmla="*/ 4883326 w 4992864"/>
              <a:gd name="connsiteY23" fmla="*/ 1055687 h 6858000"/>
              <a:gd name="connsiteX24" fmla="*/ 4865864 w 4992864"/>
              <a:gd name="connsiteY24" fmla="*/ 1095375 h 6858000"/>
              <a:gd name="connsiteX25" fmla="*/ 4848401 w 4992864"/>
              <a:gd name="connsiteY25" fmla="*/ 1136650 h 6858000"/>
              <a:gd name="connsiteX26" fmla="*/ 4834114 w 4992864"/>
              <a:gd name="connsiteY26" fmla="*/ 1182687 h 6858000"/>
              <a:gd name="connsiteX27" fmla="*/ 4824589 w 4992864"/>
              <a:gd name="connsiteY27" fmla="*/ 1235075 h 6858000"/>
              <a:gd name="connsiteX28" fmla="*/ 4815064 w 4992864"/>
              <a:gd name="connsiteY28" fmla="*/ 1295400 h 6858000"/>
              <a:gd name="connsiteX29" fmla="*/ 4813476 w 4992864"/>
              <a:gd name="connsiteY29" fmla="*/ 1363662 h 6858000"/>
              <a:gd name="connsiteX30" fmla="*/ 4815064 w 4992864"/>
              <a:gd name="connsiteY30" fmla="*/ 1431925 h 6858000"/>
              <a:gd name="connsiteX31" fmla="*/ 4824589 w 4992864"/>
              <a:gd name="connsiteY31" fmla="*/ 1492250 h 6858000"/>
              <a:gd name="connsiteX32" fmla="*/ 4834114 w 4992864"/>
              <a:gd name="connsiteY32" fmla="*/ 1544637 h 6858000"/>
              <a:gd name="connsiteX33" fmla="*/ 4848401 w 4992864"/>
              <a:gd name="connsiteY33" fmla="*/ 1589087 h 6858000"/>
              <a:gd name="connsiteX34" fmla="*/ 4865864 w 4992864"/>
              <a:gd name="connsiteY34" fmla="*/ 1631950 h 6858000"/>
              <a:gd name="connsiteX35" fmla="*/ 4883326 w 4992864"/>
              <a:gd name="connsiteY35" fmla="*/ 1671637 h 6858000"/>
              <a:gd name="connsiteX36" fmla="*/ 4902376 w 4992864"/>
              <a:gd name="connsiteY36" fmla="*/ 1708150 h 6858000"/>
              <a:gd name="connsiteX37" fmla="*/ 4921426 w 4992864"/>
              <a:gd name="connsiteY37" fmla="*/ 1743075 h 6858000"/>
              <a:gd name="connsiteX38" fmla="*/ 4940476 w 4992864"/>
              <a:gd name="connsiteY38" fmla="*/ 1782762 h 6858000"/>
              <a:gd name="connsiteX39" fmla="*/ 4956351 w 4992864"/>
              <a:gd name="connsiteY39" fmla="*/ 1824037 h 6858000"/>
              <a:gd name="connsiteX40" fmla="*/ 4970639 w 4992864"/>
              <a:gd name="connsiteY40" fmla="*/ 1870075 h 6858000"/>
              <a:gd name="connsiteX41" fmla="*/ 4981751 w 4992864"/>
              <a:gd name="connsiteY41" fmla="*/ 1922462 h 6858000"/>
              <a:gd name="connsiteX42" fmla="*/ 4989689 w 4992864"/>
              <a:gd name="connsiteY42" fmla="*/ 1982787 h 6858000"/>
              <a:gd name="connsiteX43" fmla="*/ 4992864 w 4992864"/>
              <a:gd name="connsiteY43" fmla="*/ 2051050 h 6858000"/>
              <a:gd name="connsiteX44" fmla="*/ 4989689 w 4992864"/>
              <a:gd name="connsiteY44" fmla="*/ 2119312 h 6858000"/>
              <a:gd name="connsiteX45" fmla="*/ 4981751 w 4992864"/>
              <a:gd name="connsiteY45" fmla="*/ 2179637 h 6858000"/>
              <a:gd name="connsiteX46" fmla="*/ 4970639 w 4992864"/>
              <a:gd name="connsiteY46" fmla="*/ 2232025 h 6858000"/>
              <a:gd name="connsiteX47" fmla="*/ 4956351 w 4992864"/>
              <a:gd name="connsiteY47" fmla="*/ 2278062 h 6858000"/>
              <a:gd name="connsiteX48" fmla="*/ 4940476 w 4992864"/>
              <a:gd name="connsiteY48" fmla="*/ 2319337 h 6858000"/>
              <a:gd name="connsiteX49" fmla="*/ 4921426 w 4992864"/>
              <a:gd name="connsiteY49" fmla="*/ 2359025 h 6858000"/>
              <a:gd name="connsiteX50" fmla="*/ 4902376 w 4992864"/>
              <a:gd name="connsiteY50" fmla="*/ 2395537 h 6858000"/>
              <a:gd name="connsiteX51" fmla="*/ 4883326 w 4992864"/>
              <a:gd name="connsiteY51" fmla="*/ 2433637 h 6858000"/>
              <a:gd name="connsiteX52" fmla="*/ 4865864 w 4992864"/>
              <a:gd name="connsiteY52" fmla="*/ 2471737 h 6858000"/>
              <a:gd name="connsiteX53" fmla="*/ 4848401 w 4992864"/>
              <a:gd name="connsiteY53" fmla="*/ 2513012 h 6858000"/>
              <a:gd name="connsiteX54" fmla="*/ 4834114 w 4992864"/>
              <a:gd name="connsiteY54" fmla="*/ 2560637 h 6858000"/>
              <a:gd name="connsiteX55" fmla="*/ 4824589 w 4992864"/>
              <a:gd name="connsiteY55" fmla="*/ 2613025 h 6858000"/>
              <a:gd name="connsiteX56" fmla="*/ 4815064 w 4992864"/>
              <a:gd name="connsiteY56" fmla="*/ 2671762 h 6858000"/>
              <a:gd name="connsiteX57" fmla="*/ 4813476 w 4992864"/>
              <a:gd name="connsiteY57" fmla="*/ 2741612 h 6858000"/>
              <a:gd name="connsiteX58" fmla="*/ 4815064 w 4992864"/>
              <a:gd name="connsiteY58" fmla="*/ 2809875 h 6858000"/>
              <a:gd name="connsiteX59" fmla="*/ 4824589 w 4992864"/>
              <a:gd name="connsiteY59" fmla="*/ 2868612 h 6858000"/>
              <a:gd name="connsiteX60" fmla="*/ 4834114 w 4992864"/>
              <a:gd name="connsiteY60" fmla="*/ 2922587 h 6858000"/>
              <a:gd name="connsiteX61" fmla="*/ 4848401 w 4992864"/>
              <a:gd name="connsiteY61" fmla="*/ 2967037 h 6858000"/>
              <a:gd name="connsiteX62" fmla="*/ 4865864 w 4992864"/>
              <a:gd name="connsiteY62" fmla="*/ 3009900 h 6858000"/>
              <a:gd name="connsiteX63" fmla="*/ 4883326 w 4992864"/>
              <a:gd name="connsiteY63" fmla="*/ 3046412 h 6858000"/>
              <a:gd name="connsiteX64" fmla="*/ 4902376 w 4992864"/>
              <a:gd name="connsiteY64" fmla="*/ 3084512 h 6858000"/>
              <a:gd name="connsiteX65" fmla="*/ 4921426 w 4992864"/>
              <a:gd name="connsiteY65" fmla="*/ 3121025 h 6858000"/>
              <a:gd name="connsiteX66" fmla="*/ 4940476 w 4992864"/>
              <a:gd name="connsiteY66" fmla="*/ 3160712 h 6858000"/>
              <a:gd name="connsiteX67" fmla="*/ 4956351 w 4992864"/>
              <a:gd name="connsiteY67" fmla="*/ 3201987 h 6858000"/>
              <a:gd name="connsiteX68" fmla="*/ 4970639 w 4992864"/>
              <a:gd name="connsiteY68" fmla="*/ 3248025 h 6858000"/>
              <a:gd name="connsiteX69" fmla="*/ 4981751 w 4992864"/>
              <a:gd name="connsiteY69" fmla="*/ 3300412 h 6858000"/>
              <a:gd name="connsiteX70" fmla="*/ 4989689 w 4992864"/>
              <a:gd name="connsiteY70" fmla="*/ 3360737 h 6858000"/>
              <a:gd name="connsiteX71" fmla="*/ 4992864 w 4992864"/>
              <a:gd name="connsiteY71" fmla="*/ 3427412 h 6858000"/>
              <a:gd name="connsiteX72" fmla="*/ 4989689 w 4992864"/>
              <a:gd name="connsiteY72" fmla="*/ 3497262 h 6858000"/>
              <a:gd name="connsiteX73" fmla="*/ 4981751 w 4992864"/>
              <a:gd name="connsiteY73" fmla="*/ 3557587 h 6858000"/>
              <a:gd name="connsiteX74" fmla="*/ 4970639 w 4992864"/>
              <a:gd name="connsiteY74" fmla="*/ 3609975 h 6858000"/>
              <a:gd name="connsiteX75" fmla="*/ 4956351 w 4992864"/>
              <a:gd name="connsiteY75" fmla="*/ 3656012 h 6858000"/>
              <a:gd name="connsiteX76" fmla="*/ 4940476 w 4992864"/>
              <a:gd name="connsiteY76" fmla="*/ 3697287 h 6858000"/>
              <a:gd name="connsiteX77" fmla="*/ 4921426 w 4992864"/>
              <a:gd name="connsiteY77" fmla="*/ 3736975 h 6858000"/>
              <a:gd name="connsiteX78" fmla="*/ 4883326 w 4992864"/>
              <a:gd name="connsiteY78" fmla="*/ 3811587 h 6858000"/>
              <a:gd name="connsiteX79" fmla="*/ 4865864 w 4992864"/>
              <a:gd name="connsiteY79" fmla="*/ 3848100 h 6858000"/>
              <a:gd name="connsiteX80" fmla="*/ 4848401 w 4992864"/>
              <a:gd name="connsiteY80" fmla="*/ 3890962 h 6858000"/>
              <a:gd name="connsiteX81" fmla="*/ 4834114 w 4992864"/>
              <a:gd name="connsiteY81" fmla="*/ 3935412 h 6858000"/>
              <a:gd name="connsiteX82" fmla="*/ 4824589 w 4992864"/>
              <a:gd name="connsiteY82" fmla="*/ 3987800 h 6858000"/>
              <a:gd name="connsiteX83" fmla="*/ 4815064 w 4992864"/>
              <a:gd name="connsiteY83" fmla="*/ 4048125 h 6858000"/>
              <a:gd name="connsiteX84" fmla="*/ 4813476 w 4992864"/>
              <a:gd name="connsiteY84" fmla="*/ 4116387 h 6858000"/>
              <a:gd name="connsiteX85" fmla="*/ 4815064 w 4992864"/>
              <a:gd name="connsiteY85" fmla="*/ 4186237 h 6858000"/>
              <a:gd name="connsiteX86" fmla="*/ 4824589 w 4992864"/>
              <a:gd name="connsiteY86" fmla="*/ 4244975 h 6858000"/>
              <a:gd name="connsiteX87" fmla="*/ 4834114 w 4992864"/>
              <a:gd name="connsiteY87" fmla="*/ 4297362 h 6858000"/>
              <a:gd name="connsiteX88" fmla="*/ 4848401 w 4992864"/>
              <a:gd name="connsiteY88" fmla="*/ 4343400 h 6858000"/>
              <a:gd name="connsiteX89" fmla="*/ 4865864 w 4992864"/>
              <a:gd name="connsiteY89" fmla="*/ 4386262 h 6858000"/>
              <a:gd name="connsiteX90" fmla="*/ 4883326 w 4992864"/>
              <a:gd name="connsiteY90" fmla="*/ 4424362 h 6858000"/>
              <a:gd name="connsiteX91" fmla="*/ 4921426 w 4992864"/>
              <a:gd name="connsiteY91" fmla="*/ 4498975 h 6858000"/>
              <a:gd name="connsiteX92" fmla="*/ 4940476 w 4992864"/>
              <a:gd name="connsiteY92" fmla="*/ 4537075 h 6858000"/>
              <a:gd name="connsiteX93" fmla="*/ 4956351 w 4992864"/>
              <a:gd name="connsiteY93" fmla="*/ 4579937 h 6858000"/>
              <a:gd name="connsiteX94" fmla="*/ 4970639 w 4992864"/>
              <a:gd name="connsiteY94" fmla="*/ 4625975 h 6858000"/>
              <a:gd name="connsiteX95" fmla="*/ 4981751 w 4992864"/>
              <a:gd name="connsiteY95" fmla="*/ 4678362 h 6858000"/>
              <a:gd name="connsiteX96" fmla="*/ 4989689 w 4992864"/>
              <a:gd name="connsiteY96" fmla="*/ 4738687 h 6858000"/>
              <a:gd name="connsiteX97" fmla="*/ 4992864 w 4992864"/>
              <a:gd name="connsiteY97" fmla="*/ 4806950 h 6858000"/>
              <a:gd name="connsiteX98" fmla="*/ 4989689 w 4992864"/>
              <a:gd name="connsiteY98" fmla="*/ 4875212 h 6858000"/>
              <a:gd name="connsiteX99" fmla="*/ 4981751 w 4992864"/>
              <a:gd name="connsiteY99" fmla="*/ 4935537 h 6858000"/>
              <a:gd name="connsiteX100" fmla="*/ 4970639 w 4992864"/>
              <a:gd name="connsiteY100" fmla="*/ 4987925 h 6858000"/>
              <a:gd name="connsiteX101" fmla="*/ 4956351 w 4992864"/>
              <a:gd name="connsiteY101" fmla="*/ 5033962 h 6858000"/>
              <a:gd name="connsiteX102" fmla="*/ 4940476 w 4992864"/>
              <a:gd name="connsiteY102" fmla="*/ 5075237 h 6858000"/>
              <a:gd name="connsiteX103" fmla="*/ 4921426 w 4992864"/>
              <a:gd name="connsiteY103" fmla="*/ 5114925 h 6858000"/>
              <a:gd name="connsiteX104" fmla="*/ 4902376 w 4992864"/>
              <a:gd name="connsiteY104" fmla="*/ 5149850 h 6858000"/>
              <a:gd name="connsiteX105" fmla="*/ 4883326 w 4992864"/>
              <a:gd name="connsiteY105" fmla="*/ 5186362 h 6858000"/>
              <a:gd name="connsiteX106" fmla="*/ 4865864 w 4992864"/>
              <a:gd name="connsiteY106" fmla="*/ 5226050 h 6858000"/>
              <a:gd name="connsiteX107" fmla="*/ 4848401 w 4992864"/>
              <a:gd name="connsiteY107" fmla="*/ 5268912 h 6858000"/>
              <a:gd name="connsiteX108" fmla="*/ 4834114 w 4992864"/>
              <a:gd name="connsiteY108" fmla="*/ 5313362 h 6858000"/>
              <a:gd name="connsiteX109" fmla="*/ 4824589 w 4992864"/>
              <a:gd name="connsiteY109" fmla="*/ 5365750 h 6858000"/>
              <a:gd name="connsiteX110" fmla="*/ 4815064 w 4992864"/>
              <a:gd name="connsiteY110" fmla="*/ 5426075 h 6858000"/>
              <a:gd name="connsiteX111" fmla="*/ 4813476 w 4992864"/>
              <a:gd name="connsiteY111" fmla="*/ 5494337 h 6858000"/>
              <a:gd name="connsiteX112" fmla="*/ 4815064 w 4992864"/>
              <a:gd name="connsiteY112" fmla="*/ 5562600 h 6858000"/>
              <a:gd name="connsiteX113" fmla="*/ 4824589 w 4992864"/>
              <a:gd name="connsiteY113" fmla="*/ 5622925 h 6858000"/>
              <a:gd name="connsiteX114" fmla="*/ 4834114 w 4992864"/>
              <a:gd name="connsiteY114" fmla="*/ 5675312 h 6858000"/>
              <a:gd name="connsiteX115" fmla="*/ 4848401 w 4992864"/>
              <a:gd name="connsiteY115" fmla="*/ 5721350 h 6858000"/>
              <a:gd name="connsiteX116" fmla="*/ 4865864 w 4992864"/>
              <a:gd name="connsiteY116" fmla="*/ 5762625 h 6858000"/>
              <a:gd name="connsiteX117" fmla="*/ 4883326 w 4992864"/>
              <a:gd name="connsiteY117" fmla="*/ 5802312 h 6858000"/>
              <a:gd name="connsiteX118" fmla="*/ 4902376 w 4992864"/>
              <a:gd name="connsiteY118" fmla="*/ 5840412 h 6858000"/>
              <a:gd name="connsiteX119" fmla="*/ 4921426 w 4992864"/>
              <a:gd name="connsiteY119" fmla="*/ 5876925 h 6858000"/>
              <a:gd name="connsiteX120" fmla="*/ 4940476 w 4992864"/>
              <a:gd name="connsiteY120" fmla="*/ 5915025 h 6858000"/>
              <a:gd name="connsiteX121" fmla="*/ 4956351 w 4992864"/>
              <a:gd name="connsiteY121" fmla="*/ 5956300 h 6858000"/>
              <a:gd name="connsiteX122" fmla="*/ 4970639 w 4992864"/>
              <a:gd name="connsiteY122" fmla="*/ 6003925 h 6858000"/>
              <a:gd name="connsiteX123" fmla="*/ 4981751 w 4992864"/>
              <a:gd name="connsiteY123" fmla="*/ 6056312 h 6858000"/>
              <a:gd name="connsiteX124" fmla="*/ 4989689 w 4992864"/>
              <a:gd name="connsiteY124" fmla="*/ 6113462 h 6858000"/>
              <a:gd name="connsiteX125" fmla="*/ 4992864 w 4992864"/>
              <a:gd name="connsiteY125" fmla="*/ 6183312 h 6858000"/>
              <a:gd name="connsiteX126" fmla="*/ 4989689 w 4992864"/>
              <a:gd name="connsiteY126" fmla="*/ 6251575 h 6858000"/>
              <a:gd name="connsiteX127" fmla="*/ 4981751 w 4992864"/>
              <a:gd name="connsiteY127" fmla="*/ 6311900 h 6858000"/>
              <a:gd name="connsiteX128" fmla="*/ 4970639 w 4992864"/>
              <a:gd name="connsiteY128" fmla="*/ 6361112 h 6858000"/>
              <a:gd name="connsiteX129" fmla="*/ 4956351 w 4992864"/>
              <a:gd name="connsiteY129" fmla="*/ 6407150 h 6858000"/>
              <a:gd name="connsiteX130" fmla="*/ 4940476 w 4992864"/>
              <a:gd name="connsiteY130" fmla="*/ 6448425 h 6858000"/>
              <a:gd name="connsiteX131" fmla="*/ 4923014 w 4992864"/>
              <a:gd name="connsiteY131" fmla="*/ 6488112 h 6858000"/>
              <a:gd name="connsiteX132" fmla="*/ 4905551 w 4992864"/>
              <a:gd name="connsiteY132" fmla="*/ 6523037 h 6858000"/>
              <a:gd name="connsiteX133" fmla="*/ 4886501 w 4992864"/>
              <a:gd name="connsiteY133" fmla="*/ 6561137 h 6858000"/>
              <a:gd name="connsiteX134" fmla="*/ 4867451 w 4992864"/>
              <a:gd name="connsiteY134" fmla="*/ 6597650 h 6858000"/>
              <a:gd name="connsiteX135" fmla="*/ 4851576 w 4992864"/>
              <a:gd name="connsiteY135" fmla="*/ 6640512 h 6858000"/>
              <a:gd name="connsiteX136" fmla="*/ 4835701 w 4992864"/>
              <a:gd name="connsiteY136" fmla="*/ 6683375 h 6858000"/>
              <a:gd name="connsiteX137" fmla="*/ 4826176 w 4992864"/>
              <a:gd name="connsiteY137" fmla="*/ 6735762 h 6858000"/>
              <a:gd name="connsiteX138" fmla="*/ 4818239 w 4992864"/>
              <a:gd name="connsiteY138" fmla="*/ 6791325 h 6858000"/>
              <a:gd name="connsiteX139" fmla="*/ 4813476 w 4992864"/>
              <a:gd name="connsiteY139" fmla="*/ 6858000 h 6858000"/>
              <a:gd name="connsiteX140" fmla="*/ 0 w 499286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992864" h="6858000">
                <a:moveTo>
                  <a:pt x="0" y="0"/>
                </a:moveTo>
                <a:lnTo>
                  <a:pt x="4813476" y="0"/>
                </a:lnTo>
                <a:lnTo>
                  <a:pt x="4818239" y="66675"/>
                </a:lnTo>
                <a:lnTo>
                  <a:pt x="4826176" y="122237"/>
                </a:lnTo>
                <a:lnTo>
                  <a:pt x="4835701" y="174625"/>
                </a:lnTo>
                <a:lnTo>
                  <a:pt x="4851576" y="217487"/>
                </a:lnTo>
                <a:lnTo>
                  <a:pt x="4867451" y="260350"/>
                </a:lnTo>
                <a:lnTo>
                  <a:pt x="4886501" y="296862"/>
                </a:lnTo>
                <a:lnTo>
                  <a:pt x="4905551" y="334962"/>
                </a:lnTo>
                <a:lnTo>
                  <a:pt x="4923014" y="369887"/>
                </a:lnTo>
                <a:lnTo>
                  <a:pt x="4940476" y="409575"/>
                </a:lnTo>
                <a:lnTo>
                  <a:pt x="4956351" y="450850"/>
                </a:lnTo>
                <a:lnTo>
                  <a:pt x="4970639" y="496887"/>
                </a:lnTo>
                <a:lnTo>
                  <a:pt x="4981751" y="546100"/>
                </a:lnTo>
                <a:lnTo>
                  <a:pt x="4989689" y="606425"/>
                </a:lnTo>
                <a:lnTo>
                  <a:pt x="4992864" y="673100"/>
                </a:lnTo>
                <a:lnTo>
                  <a:pt x="4989689" y="744537"/>
                </a:lnTo>
                <a:lnTo>
                  <a:pt x="4981751" y="801687"/>
                </a:lnTo>
                <a:lnTo>
                  <a:pt x="4970639" y="854075"/>
                </a:lnTo>
                <a:lnTo>
                  <a:pt x="4956351" y="901700"/>
                </a:lnTo>
                <a:lnTo>
                  <a:pt x="4940476" y="942975"/>
                </a:lnTo>
                <a:lnTo>
                  <a:pt x="4921426" y="981075"/>
                </a:lnTo>
                <a:lnTo>
                  <a:pt x="4902376" y="1017587"/>
                </a:lnTo>
                <a:lnTo>
                  <a:pt x="4883326" y="1055687"/>
                </a:lnTo>
                <a:lnTo>
                  <a:pt x="4865864" y="1095375"/>
                </a:lnTo>
                <a:lnTo>
                  <a:pt x="4848401" y="1136650"/>
                </a:lnTo>
                <a:lnTo>
                  <a:pt x="4834114" y="1182687"/>
                </a:lnTo>
                <a:lnTo>
                  <a:pt x="4824589" y="1235075"/>
                </a:lnTo>
                <a:lnTo>
                  <a:pt x="4815064" y="1295400"/>
                </a:lnTo>
                <a:lnTo>
                  <a:pt x="4813476" y="1363662"/>
                </a:lnTo>
                <a:lnTo>
                  <a:pt x="4815064" y="1431925"/>
                </a:lnTo>
                <a:lnTo>
                  <a:pt x="4824589" y="1492250"/>
                </a:lnTo>
                <a:lnTo>
                  <a:pt x="4834114" y="1544637"/>
                </a:lnTo>
                <a:lnTo>
                  <a:pt x="4848401" y="1589087"/>
                </a:lnTo>
                <a:lnTo>
                  <a:pt x="4865864" y="1631950"/>
                </a:lnTo>
                <a:lnTo>
                  <a:pt x="4883326" y="1671637"/>
                </a:lnTo>
                <a:lnTo>
                  <a:pt x="4902376" y="1708150"/>
                </a:lnTo>
                <a:lnTo>
                  <a:pt x="4921426" y="1743075"/>
                </a:lnTo>
                <a:lnTo>
                  <a:pt x="4940476" y="1782762"/>
                </a:lnTo>
                <a:lnTo>
                  <a:pt x="4956351" y="1824037"/>
                </a:lnTo>
                <a:lnTo>
                  <a:pt x="4970639" y="1870075"/>
                </a:lnTo>
                <a:lnTo>
                  <a:pt x="4981751" y="1922462"/>
                </a:lnTo>
                <a:lnTo>
                  <a:pt x="4989689" y="1982787"/>
                </a:lnTo>
                <a:lnTo>
                  <a:pt x="4992864" y="2051050"/>
                </a:lnTo>
                <a:lnTo>
                  <a:pt x="4989689" y="2119312"/>
                </a:lnTo>
                <a:lnTo>
                  <a:pt x="4981751" y="2179637"/>
                </a:lnTo>
                <a:lnTo>
                  <a:pt x="4970639" y="2232025"/>
                </a:lnTo>
                <a:lnTo>
                  <a:pt x="4956351" y="2278062"/>
                </a:lnTo>
                <a:lnTo>
                  <a:pt x="4940476" y="2319337"/>
                </a:lnTo>
                <a:lnTo>
                  <a:pt x="4921426" y="2359025"/>
                </a:lnTo>
                <a:lnTo>
                  <a:pt x="4902376" y="2395537"/>
                </a:lnTo>
                <a:lnTo>
                  <a:pt x="4883326" y="2433637"/>
                </a:lnTo>
                <a:lnTo>
                  <a:pt x="4865864" y="2471737"/>
                </a:lnTo>
                <a:lnTo>
                  <a:pt x="4848401" y="2513012"/>
                </a:lnTo>
                <a:lnTo>
                  <a:pt x="4834114" y="2560637"/>
                </a:lnTo>
                <a:lnTo>
                  <a:pt x="4824589" y="2613025"/>
                </a:lnTo>
                <a:lnTo>
                  <a:pt x="4815064" y="2671762"/>
                </a:lnTo>
                <a:lnTo>
                  <a:pt x="4813476" y="2741612"/>
                </a:lnTo>
                <a:lnTo>
                  <a:pt x="4815064" y="2809875"/>
                </a:lnTo>
                <a:lnTo>
                  <a:pt x="4824589" y="2868612"/>
                </a:lnTo>
                <a:lnTo>
                  <a:pt x="4834114" y="2922587"/>
                </a:lnTo>
                <a:lnTo>
                  <a:pt x="4848401" y="2967037"/>
                </a:lnTo>
                <a:lnTo>
                  <a:pt x="4865864" y="3009900"/>
                </a:lnTo>
                <a:lnTo>
                  <a:pt x="4883326" y="3046412"/>
                </a:lnTo>
                <a:lnTo>
                  <a:pt x="4902376" y="3084512"/>
                </a:lnTo>
                <a:lnTo>
                  <a:pt x="4921426" y="3121025"/>
                </a:lnTo>
                <a:lnTo>
                  <a:pt x="4940476" y="3160712"/>
                </a:lnTo>
                <a:lnTo>
                  <a:pt x="4956351" y="3201987"/>
                </a:lnTo>
                <a:lnTo>
                  <a:pt x="4970639" y="3248025"/>
                </a:lnTo>
                <a:lnTo>
                  <a:pt x="4981751" y="3300412"/>
                </a:lnTo>
                <a:lnTo>
                  <a:pt x="4989689" y="3360737"/>
                </a:lnTo>
                <a:lnTo>
                  <a:pt x="4992864" y="3427412"/>
                </a:lnTo>
                <a:lnTo>
                  <a:pt x="4989689" y="3497262"/>
                </a:lnTo>
                <a:lnTo>
                  <a:pt x="4981751" y="3557587"/>
                </a:lnTo>
                <a:lnTo>
                  <a:pt x="4970639" y="3609975"/>
                </a:lnTo>
                <a:lnTo>
                  <a:pt x="4956351" y="3656012"/>
                </a:lnTo>
                <a:lnTo>
                  <a:pt x="4940476" y="3697287"/>
                </a:lnTo>
                <a:lnTo>
                  <a:pt x="4921426" y="3736975"/>
                </a:lnTo>
                <a:lnTo>
                  <a:pt x="4883326" y="3811587"/>
                </a:lnTo>
                <a:lnTo>
                  <a:pt x="4865864" y="3848100"/>
                </a:lnTo>
                <a:lnTo>
                  <a:pt x="4848401" y="3890962"/>
                </a:lnTo>
                <a:lnTo>
                  <a:pt x="4834114" y="3935412"/>
                </a:lnTo>
                <a:lnTo>
                  <a:pt x="4824589" y="3987800"/>
                </a:lnTo>
                <a:lnTo>
                  <a:pt x="4815064" y="4048125"/>
                </a:lnTo>
                <a:lnTo>
                  <a:pt x="4813476" y="4116387"/>
                </a:lnTo>
                <a:lnTo>
                  <a:pt x="4815064" y="4186237"/>
                </a:lnTo>
                <a:lnTo>
                  <a:pt x="4824589" y="4244975"/>
                </a:lnTo>
                <a:lnTo>
                  <a:pt x="4834114" y="4297362"/>
                </a:lnTo>
                <a:lnTo>
                  <a:pt x="4848401" y="4343400"/>
                </a:lnTo>
                <a:lnTo>
                  <a:pt x="4865864" y="4386262"/>
                </a:lnTo>
                <a:lnTo>
                  <a:pt x="4883326" y="4424362"/>
                </a:lnTo>
                <a:lnTo>
                  <a:pt x="4921426" y="4498975"/>
                </a:lnTo>
                <a:lnTo>
                  <a:pt x="4940476" y="4537075"/>
                </a:lnTo>
                <a:lnTo>
                  <a:pt x="4956351" y="4579937"/>
                </a:lnTo>
                <a:lnTo>
                  <a:pt x="4970639" y="4625975"/>
                </a:lnTo>
                <a:lnTo>
                  <a:pt x="4981751" y="4678362"/>
                </a:lnTo>
                <a:lnTo>
                  <a:pt x="4989689" y="4738687"/>
                </a:lnTo>
                <a:lnTo>
                  <a:pt x="4992864" y="4806950"/>
                </a:lnTo>
                <a:lnTo>
                  <a:pt x="4989689" y="4875212"/>
                </a:lnTo>
                <a:lnTo>
                  <a:pt x="4981751" y="4935537"/>
                </a:lnTo>
                <a:lnTo>
                  <a:pt x="4970639" y="4987925"/>
                </a:lnTo>
                <a:lnTo>
                  <a:pt x="4956351" y="5033962"/>
                </a:lnTo>
                <a:lnTo>
                  <a:pt x="4940476" y="5075237"/>
                </a:lnTo>
                <a:lnTo>
                  <a:pt x="4921426" y="5114925"/>
                </a:lnTo>
                <a:lnTo>
                  <a:pt x="4902376" y="5149850"/>
                </a:lnTo>
                <a:lnTo>
                  <a:pt x="4883326" y="5186362"/>
                </a:lnTo>
                <a:lnTo>
                  <a:pt x="4865864" y="5226050"/>
                </a:lnTo>
                <a:lnTo>
                  <a:pt x="4848401" y="5268912"/>
                </a:lnTo>
                <a:lnTo>
                  <a:pt x="4834114" y="5313362"/>
                </a:lnTo>
                <a:lnTo>
                  <a:pt x="4824589" y="5365750"/>
                </a:lnTo>
                <a:lnTo>
                  <a:pt x="4815064" y="5426075"/>
                </a:lnTo>
                <a:lnTo>
                  <a:pt x="4813476" y="5494337"/>
                </a:lnTo>
                <a:lnTo>
                  <a:pt x="4815064" y="5562600"/>
                </a:lnTo>
                <a:lnTo>
                  <a:pt x="4824589" y="5622925"/>
                </a:lnTo>
                <a:lnTo>
                  <a:pt x="4834114" y="5675312"/>
                </a:lnTo>
                <a:lnTo>
                  <a:pt x="4848401" y="5721350"/>
                </a:lnTo>
                <a:lnTo>
                  <a:pt x="4865864" y="5762625"/>
                </a:lnTo>
                <a:lnTo>
                  <a:pt x="4883326" y="5802312"/>
                </a:lnTo>
                <a:lnTo>
                  <a:pt x="4902376" y="5840412"/>
                </a:lnTo>
                <a:lnTo>
                  <a:pt x="4921426" y="5876925"/>
                </a:lnTo>
                <a:lnTo>
                  <a:pt x="4940476" y="5915025"/>
                </a:lnTo>
                <a:lnTo>
                  <a:pt x="4956351" y="5956300"/>
                </a:lnTo>
                <a:lnTo>
                  <a:pt x="4970639" y="6003925"/>
                </a:lnTo>
                <a:lnTo>
                  <a:pt x="4981751" y="6056312"/>
                </a:lnTo>
                <a:lnTo>
                  <a:pt x="4989689" y="6113462"/>
                </a:lnTo>
                <a:lnTo>
                  <a:pt x="4992864" y="6183312"/>
                </a:lnTo>
                <a:lnTo>
                  <a:pt x="4989689" y="6251575"/>
                </a:lnTo>
                <a:lnTo>
                  <a:pt x="4981751" y="6311900"/>
                </a:lnTo>
                <a:lnTo>
                  <a:pt x="4970639" y="6361112"/>
                </a:lnTo>
                <a:lnTo>
                  <a:pt x="4956351" y="6407150"/>
                </a:lnTo>
                <a:lnTo>
                  <a:pt x="4940476" y="6448425"/>
                </a:lnTo>
                <a:lnTo>
                  <a:pt x="4923014" y="6488112"/>
                </a:lnTo>
                <a:lnTo>
                  <a:pt x="4905551" y="6523037"/>
                </a:lnTo>
                <a:lnTo>
                  <a:pt x="4886501" y="6561137"/>
                </a:lnTo>
                <a:lnTo>
                  <a:pt x="4867451" y="6597650"/>
                </a:lnTo>
                <a:lnTo>
                  <a:pt x="4851576" y="6640512"/>
                </a:lnTo>
                <a:lnTo>
                  <a:pt x="4835701" y="6683375"/>
                </a:lnTo>
                <a:lnTo>
                  <a:pt x="4826176" y="6735762"/>
                </a:lnTo>
                <a:lnTo>
                  <a:pt x="4818239" y="6791325"/>
                </a:lnTo>
                <a:lnTo>
                  <a:pt x="48134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399B8AA-E760-2A98-CC71-FD53ACE2F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4854" y="643464"/>
            <a:ext cx="3437290" cy="4374850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rgbClr val="2A1A00"/>
                </a:solidFill>
              </a:rPr>
              <a:t>Annual Title 1 Night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23EA5-0C7B-D33F-7AEA-1D63A64EDE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05576" y="5764232"/>
            <a:ext cx="4960189" cy="99203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1"/>
                </a:solidFill>
              </a:rPr>
              <a:t>G. Wayne Davis, Principal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1"/>
                </a:solidFill>
              </a:rPr>
              <a:t>Mattie Smith, Assistant Principal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1"/>
                </a:solidFill>
              </a:rPr>
              <a:t>Rica Davis, PLC Coach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37B2ECB5-50D3-0263-B299-17A399D827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40297" y="1199414"/>
            <a:ext cx="6220332" cy="446308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91EFA07-4BA5-A21E-B6BF-4C493252AA34}"/>
              </a:ext>
            </a:extLst>
          </p:cNvPr>
          <p:cNvSpPr txBox="1"/>
          <p:nvPr/>
        </p:nvSpPr>
        <p:spPr>
          <a:xfrm>
            <a:off x="414068" y="5848709"/>
            <a:ext cx="4281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August 12</a:t>
            </a:r>
            <a:r>
              <a:rPr lang="en-US" sz="2000" baseline="30000"/>
              <a:t>th</a:t>
            </a:r>
            <a:r>
              <a:rPr lang="en-US" sz="2000"/>
              <a:t> and 14</a:t>
            </a:r>
            <a:r>
              <a:rPr lang="en-US" sz="2000" baseline="30000"/>
              <a:t>th   </a:t>
            </a:r>
            <a:r>
              <a:rPr lang="en-US" sz="2000"/>
              <a:t>5:00-6:30 PM</a:t>
            </a:r>
          </a:p>
        </p:txBody>
      </p:sp>
    </p:spTree>
    <p:extLst>
      <p:ext uri="{BB962C8B-B14F-4D97-AF65-F5344CB8AC3E}">
        <p14:creationId xmlns:p14="http://schemas.microsoft.com/office/powerpoint/2010/main" val="2887688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AE056-4D50-9691-2254-9115EC65C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80C7D-BA4C-6467-B37B-D59CBC205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32053"/>
          </a:xfrm>
        </p:spPr>
        <p:txBody>
          <a:bodyPr>
            <a:normAutofit fontScale="90000"/>
          </a:bodyPr>
          <a:lstStyle/>
          <a:p>
            <a:pPr algn="ctr"/>
            <a:r>
              <a:rPr lang="en-US"/>
              <a:t>PARENT TEACHER IMPORTANT DATES</a:t>
            </a:r>
            <a:br>
              <a:rPr lang="en-US"/>
            </a:br>
            <a:br>
              <a:rPr lang="en-US"/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76124-027B-2EB6-FC49-CDAB5AD33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543052"/>
            <a:ext cx="10178322" cy="5043486"/>
          </a:xfrm>
        </p:spPr>
        <p:txBody>
          <a:bodyPr>
            <a:normAutofit fontScale="25000" lnSpcReduction="20000"/>
          </a:bodyPr>
          <a:lstStyle/>
          <a:p>
            <a:pPr marL="0" indent="0" fontAlgn="base">
              <a:buNone/>
            </a:pPr>
            <a:r>
              <a:rPr lang="en-US" sz="14400"/>
              <a:t>Progress Reports</a:t>
            </a:r>
          </a:p>
          <a:p>
            <a:pPr lvl="1" fontAlgn="base"/>
            <a:r>
              <a:rPr lang="en-US" sz="12600"/>
              <a:t>Wednesday, September 3</a:t>
            </a:r>
            <a:r>
              <a:rPr lang="en-US" sz="12600" baseline="30000"/>
              <a:t>rd</a:t>
            </a:r>
            <a:r>
              <a:rPr lang="en-US" sz="12600"/>
              <a:t> 	</a:t>
            </a:r>
          </a:p>
          <a:p>
            <a:pPr lvl="1" fontAlgn="base"/>
            <a:r>
              <a:rPr lang="en-US" sz="12600"/>
              <a:t>Wednesday, November 12</a:t>
            </a:r>
            <a:r>
              <a:rPr lang="en-US" sz="12600" baseline="30000"/>
              <a:t>th</a:t>
            </a:r>
            <a:r>
              <a:rPr lang="en-US" sz="12600"/>
              <a:t> 	</a:t>
            </a:r>
          </a:p>
          <a:p>
            <a:pPr marL="0" indent="0" fontAlgn="base">
              <a:buNone/>
            </a:pPr>
            <a:r>
              <a:rPr lang="en-US" sz="14400"/>
              <a:t>Parent Teacher Conferences</a:t>
            </a:r>
          </a:p>
          <a:p>
            <a:pPr lvl="1" fontAlgn="base"/>
            <a:r>
              <a:rPr lang="en-US" sz="11000"/>
              <a:t>Thursday, September 11 4-7 p.m.​</a:t>
            </a:r>
          </a:p>
          <a:p>
            <a:pPr lvl="1" fontAlgn="base"/>
            <a:r>
              <a:rPr lang="en-US" sz="11000"/>
              <a:t>Thursday, January 29th 4-7 p.m.​</a:t>
            </a:r>
            <a:endParaRPr lang="en-US" sz="5200"/>
          </a:p>
          <a:p>
            <a:pPr marL="0" indent="0" fontAlgn="base">
              <a:buNone/>
            </a:pPr>
            <a:r>
              <a:rPr lang="en-US" sz="14400"/>
              <a:t>Report Cards</a:t>
            </a:r>
            <a:endParaRPr lang="en-US"/>
          </a:p>
          <a:p>
            <a:pPr lvl="1" fontAlgn="base"/>
            <a:r>
              <a:rPr lang="en-US" sz="12600"/>
              <a:t>Wednesday, October 22nd 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80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6D22F-003D-3000-7241-33A29C48C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230366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700"/>
              <a:t>School Improvement Plan</a:t>
            </a:r>
            <a:br>
              <a:rPr lang="en-US" sz="6000"/>
            </a:br>
            <a:br>
              <a:rPr lang="en-US"/>
            </a:br>
            <a:br>
              <a:rPr lang="en-US"/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26C2C-163C-F81F-D2EC-124DBF21D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014536"/>
            <a:ext cx="10178322" cy="46005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000"/>
          </a:p>
          <a:p>
            <a:pPr fontAlgn="base"/>
            <a:r>
              <a:rPr lang="en-US" sz="2800"/>
              <a:t>All Schools are required to have one: It is a comprehensive plan on how the school will improve​. Each Plan includes​:</a:t>
            </a:r>
          </a:p>
          <a:p>
            <a:pPr fontAlgn="base"/>
            <a:r>
              <a:rPr lang="en-US" sz="2800"/>
              <a:t>SMART Goals for improvement​</a:t>
            </a:r>
          </a:p>
          <a:p>
            <a:pPr fontAlgn="base"/>
            <a:r>
              <a:rPr lang="en-US" sz="2800"/>
              <a:t>Identifies area of growth​</a:t>
            </a:r>
          </a:p>
          <a:p>
            <a:pPr fontAlgn="base"/>
            <a:r>
              <a:rPr lang="en-US" sz="2800"/>
              <a:t>Explains how Title 1 funds will be used to meet the goals​</a:t>
            </a:r>
          </a:p>
          <a:p>
            <a:pPr fontAlgn="base"/>
            <a:r>
              <a:rPr lang="en-US" sz="2800"/>
              <a:t>The plan is available on </a:t>
            </a:r>
            <a:r>
              <a:rPr lang="en-US" sz="2800" err="1"/>
              <a:t>Grahamwood's</a:t>
            </a:r>
            <a:r>
              <a:rPr lang="en-US" sz="2800"/>
              <a:t> website​</a:t>
            </a:r>
          </a:p>
          <a:p>
            <a:pPr fontAlgn="base"/>
            <a:endParaRPr lang="en-US" sz="2800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765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6D22F-003D-3000-7241-33A29C48C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/>
              <a:t>Student Code of Conduct/</a:t>
            </a:r>
            <a:br>
              <a:rPr lang="en-US"/>
            </a:br>
            <a:r>
              <a:rPr lang="en-US" err="1"/>
              <a:t>Grahamwood's</a:t>
            </a:r>
            <a:r>
              <a:rPr lang="en-US"/>
              <a:t> Discipline Policy</a:t>
            </a:r>
            <a:br>
              <a:rPr lang="en-US"/>
            </a:br>
            <a:br>
              <a:rPr lang="en-US"/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26C2C-163C-F81F-D2EC-124DBF21DF5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/>
          </a:p>
        </p:txBody>
      </p:sp>
      <p:pic>
        <p:nvPicPr>
          <p:cNvPr id="5122" name="Picture 2" descr="A book cover with a person and two children&#10;&#10;AI-generated content may be incorrect.">
            <a:extLst>
              <a:ext uri="{FF2B5EF4-FFF2-40B4-BE49-F238E27FC236}">
                <a16:creationId xmlns:a16="http://schemas.microsoft.com/office/drawing/2014/main" id="{45867385-150E-B10B-909F-354D2EA2514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5266" y="2191732"/>
            <a:ext cx="2831644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385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47D93-8BFF-94BE-1B2B-D0989FA3C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5C5EA-132B-5A9C-788F-EAB5AB413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/>
            </a:br>
            <a:br>
              <a:rPr lang="en-US"/>
            </a:br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7D32E07-EC56-D1A8-20FE-35A8368A309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688621" y="938595"/>
            <a:ext cx="7714172" cy="383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309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1B354B6F-9969-AFAC-109F-25B9302AB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pPr algn="ctr"/>
            <a:r>
              <a:rPr lang="en-US"/>
              <a:t>Agenda</a:t>
            </a:r>
          </a:p>
        </p:txBody>
      </p:sp>
      <p:graphicFrame>
        <p:nvGraphicFramePr>
          <p:cNvPr id="17" name="Content Placeholder 10">
            <a:extLst>
              <a:ext uri="{FF2B5EF4-FFF2-40B4-BE49-F238E27FC236}">
                <a16:creationId xmlns:a16="http://schemas.microsoft.com/office/drawing/2014/main" id="{C9E19477-ED5B-AD45-36EA-1A0ABAC4548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20133719"/>
              </p:ext>
            </p:extLst>
          </p:nvPr>
        </p:nvGraphicFramePr>
        <p:xfrm>
          <a:off x="1257300" y="2286000"/>
          <a:ext cx="4800600" cy="3619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32B3C642-F1C2-FFD3-534D-F9D2D31599B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475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6D22F-003D-3000-7241-33A29C48C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32053"/>
          </a:xfrm>
        </p:spPr>
        <p:txBody>
          <a:bodyPr>
            <a:normAutofit fontScale="90000"/>
          </a:bodyPr>
          <a:lstStyle/>
          <a:p>
            <a:pPr algn="ctr"/>
            <a:r>
              <a:rPr lang="en-US"/>
              <a:t>DID YOU KNOW? </a:t>
            </a:r>
            <a:br>
              <a:rPr lang="en-US"/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26C2C-163C-F81F-D2EC-124DBF21D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14439"/>
            <a:ext cx="10178322" cy="4665154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sz="3200"/>
              <a:t> </a:t>
            </a:r>
            <a:r>
              <a:rPr lang="en-US" sz="3200" err="1"/>
              <a:t>Grahamwoood</a:t>
            </a:r>
            <a:r>
              <a:rPr lang="en-US" sz="3200"/>
              <a:t> Elementary is a federally funded Title 1 school.​</a:t>
            </a:r>
          </a:p>
          <a:p>
            <a:pPr fontAlgn="base"/>
            <a:r>
              <a:rPr lang="en-US" sz="3200"/>
              <a:t>Funds are available for academic programs, strategies, additional teachers, staff development, materials, supplies, technology and parent training.​</a:t>
            </a:r>
          </a:p>
          <a:p>
            <a:pPr fontAlgn="base"/>
            <a:r>
              <a:rPr lang="en-US" sz="3200"/>
              <a:t>Elementary Secondary Education Act (ESEA)/Title 1 requires schools create a positive, supportive learning environment that results in high achievement for ALL students. 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894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6D22F-003D-3000-7241-33A29C48C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32053"/>
          </a:xfrm>
        </p:spPr>
        <p:txBody>
          <a:bodyPr>
            <a:normAutofit fontScale="90000"/>
          </a:bodyPr>
          <a:lstStyle/>
          <a:p>
            <a:pPr algn="ctr"/>
            <a:r>
              <a:rPr lang="en-US"/>
              <a:t>PARENTS’ RIGHT TO KNOW </a:t>
            </a:r>
            <a:br>
              <a:rPr lang="en-US"/>
            </a:br>
            <a:br>
              <a:rPr lang="en-US"/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26C2C-163C-F81F-D2EC-124DBF21D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14439"/>
            <a:ext cx="10178322" cy="5457824"/>
          </a:xfrm>
        </p:spPr>
        <p:txBody>
          <a:bodyPr>
            <a:normAutofit/>
          </a:bodyPr>
          <a:lstStyle/>
          <a:p>
            <a:pPr fontAlgn="base"/>
            <a:r>
              <a:rPr lang="en-US" sz="3200"/>
              <a:t>A teacher's professional qualifications, licensure, certification and/or waivers​</a:t>
            </a:r>
          </a:p>
          <a:p>
            <a:pPr fontAlgn="base"/>
            <a:r>
              <a:rPr lang="en-US" sz="3200"/>
              <a:t>A paraprofessional's qualifications​</a:t>
            </a:r>
          </a:p>
          <a:p>
            <a:pPr fontAlgn="base"/>
            <a:r>
              <a:rPr lang="en-US" sz="3200"/>
              <a:t>Assurance that your child's information will not be released to military recruiters. </a:t>
            </a:r>
          </a:p>
          <a:p>
            <a:pPr fontAlgn="base"/>
            <a:r>
              <a:rPr lang="en-US" sz="3200"/>
              <a:t>Their child's level of achievement on each of the state's academic assessment.​</a:t>
            </a:r>
          </a:p>
          <a:p>
            <a:pPr fontAlgn="base"/>
            <a:r>
              <a:rPr lang="en-US" sz="3200"/>
              <a:t>District's Family Involvement Policy and School Parent Involvement Policy</a:t>
            </a:r>
          </a:p>
          <a:p>
            <a:pPr fontAlgn="base"/>
            <a:endParaRPr lang="en-US" sz="360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289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5" name="Freeform 6">
            <a:extLst>
              <a:ext uri="{FF2B5EF4-FFF2-40B4-BE49-F238E27FC236}">
                <a16:creationId xmlns:a16="http://schemas.microsoft.com/office/drawing/2014/main" id="{C98F4480-8749-4E48-82BB-3A0F2F311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7" name="Rectangle 3096">
            <a:extLst>
              <a:ext uri="{FF2B5EF4-FFF2-40B4-BE49-F238E27FC236}">
                <a16:creationId xmlns:a16="http://schemas.microsoft.com/office/drawing/2014/main" id="{5249F694-12BA-47C4-9FF3-570372F3B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3074" name="Picture 2" descr="A document with text on it&#10;&#10;AI-generated content may be incorrect.">
            <a:extLst>
              <a:ext uri="{FF2B5EF4-FFF2-40B4-BE49-F238E27FC236}">
                <a16:creationId xmlns:a16="http://schemas.microsoft.com/office/drawing/2014/main" id="{35472BB7-AB91-7070-F731-1CACAD64EB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685"/>
          <a:stretch>
            <a:fillRect/>
          </a:stretch>
        </p:blipFill>
        <p:spPr bwMode="auto">
          <a:xfrm>
            <a:off x="7338646" y="10"/>
            <a:ext cx="4853354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99" name="Freeform 10">
            <a:extLst>
              <a:ext uri="{FF2B5EF4-FFF2-40B4-BE49-F238E27FC236}">
                <a16:creationId xmlns:a16="http://schemas.microsoft.com/office/drawing/2014/main" id="{E1CE536E-134A-4A35-900B-30F927D5B5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46D22F-003D-3000-7241-33A29C48C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51" y="382385"/>
            <a:ext cx="6015897" cy="1492132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5300" spc="200">
                <a:solidFill>
                  <a:schemeClr val="tx2"/>
                </a:solidFill>
                <a:latin typeface="+mj-lt"/>
              </a:rPr>
              <a:t>FAMILY ENGAGEMENT POLICY #7009 </a:t>
            </a:r>
            <a:br>
              <a:rPr lang="en-US" sz="2800" spc="200">
                <a:solidFill>
                  <a:schemeClr val="tx2"/>
                </a:solidFill>
                <a:latin typeface="+mj-lt"/>
              </a:rPr>
            </a:br>
            <a:br>
              <a:rPr lang="en-US" sz="2800" spc="200">
                <a:solidFill>
                  <a:schemeClr val="tx2"/>
                </a:solidFill>
                <a:latin typeface="+mj-lt"/>
              </a:rPr>
            </a:br>
            <a:endParaRPr lang="en-US" sz="2800" spc="2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3101" name="Rectangle 3100">
            <a:extLst>
              <a:ext uri="{FF2B5EF4-FFF2-40B4-BE49-F238E27FC236}">
                <a16:creationId xmlns:a16="http://schemas.microsoft.com/office/drawing/2014/main" id="{FA0382D1-1594-4E3D-842E-04E1E5E75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26C2C-163C-F81F-D2EC-124DBF21DF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5051" y="2286001"/>
            <a:ext cx="6015897" cy="3593591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pPr marL="0" indent="-228600">
              <a:lnSpc>
                <a:spcPct val="110000"/>
              </a:lnSpc>
              <a:spcBef>
                <a:spcPts val="700"/>
              </a:spcBef>
              <a:buNone/>
            </a:pPr>
            <a:r>
              <a:rPr lang="en-US" sz="2800">
                <a:solidFill>
                  <a:schemeClr val="tx1">
                    <a:lumMod val="65000"/>
                    <a:lumOff val="35000"/>
                  </a:schemeClr>
                </a:solidFill>
              </a:rPr>
              <a:t>Purpose: </a:t>
            </a:r>
          </a:p>
          <a:p>
            <a:pPr marL="0" indent="-228600">
              <a:lnSpc>
                <a:spcPct val="110000"/>
              </a:lnSpc>
              <a:spcBef>
                <a:spcPts val="700"/>
              </a:spcBef>
              <a:buNone/>
            </a:pPr>
            <a:r>
              <a:rPr lang="en-US" sz="2800">
                <a:solidFill>
                  <a:schemeClr val="tx1">
                    <a:lumMod val="65000"/>
                    <a:lumOff val="35000"/>
                  </a:schemeClr>
                </a:solidFill>
              </a:rPr>
              <a:t>• To partner with families to provide MSCS students with a home/school/community environment that encourages academic achievement and performance standards. </a:t>
            </a:r>
          </a:p>
          <a:p>
            <a:pPr marL="0" indent="-228600">
              <a:lnSpc>
                <a:spcPct val="110000"/>
              </a:lnSpc>
              <a:spcBef>
                <a:spcPts val="700"/>
              </a:spcBef>
              <a:buNone/>
            </a:pPr>
            <a:r>
              <a:rPr lang="en-US" sz="2800">
                <a:solidFill>
                  <a:schemeClr val="tx1">
                    <a:lumMod val="65000"/>
                    <a:lumOff val="35000"/>
                  </a:schemeClr>
                </a:solidFill>
              </a:rPr>
              <a:t>• MSCS Family Engagement Policy </a:t>
            </a:r>
          </a:p>
          <a:p>
            <a:pPr marL="0" indent="-228600">
              <a:lnSpc>
                <a:spcPct val="110000"/>
              </a:lnSpc>
              <a:spcBef>
                <a:spcPts val="700"/>
              </a:spcBef>
              <a:buNone/>
            </a:pPr>
            <a:r>
              <a:rPr lang="en-US" sz="2800">
                <a:solidFill>
                  <a:schemeClr val="tx1">
                    <a:lumMod val="65000"/>
                    <a:lumOff val="35000"/>
                  </a:schemeClr>
                </a:solidFill>
              </a:rPr>
              <a:t>• </a:t>
            </a:r>
            <a:r>
              <a:rPr lang="en-US" sz="2800" b="1">
                <a:solidFill>
                  <a:schemeClr val="tx1">
                    <a:lumMod val="65000"/>
                    <a:lumOff val="35000"/>
                  </a:schemeClr>
                </a:solidFill>
              </a:rPr>
              <a:t>GES Family Engagement Plan </a:t>
            </a:r>
            <a:endParaRPr 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indent="-228600">
              <a:lnSpc>
                <a:spcPct val="110000"/>
              </a:lnSpc>
              <a:spcBef>
                <a:spcPts val="700"/>
              </a:spcBef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105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3FE23B-D84A-2203-9D02-386E828E7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/>
              <a:t>FAMILY ENGAGEMENT POLICY #7009</a:t>
            </a:r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FA205A-1320-8D42-F078-38DEE73EA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/>
              <a:t>All volunteers must go through MSCS to obtain volunteer </a:t>
            </a:r>
            <a:r>
              <a:rPr lang="en-US" sz="3600" err="1"/>
              <a:t>status</a:t>
            </a:r>
            <a:r>
              <a:rPr lang="en-US" sz="3600"/>
              <a:t>. Please contact 901‑416‑7600 or email </a:t>
            </a:r>
            <a:r>
              <a:rPr lang="en-US" sz="3600" b="1" u="sng"/>
              <a:t>scsface@scsk12.org. 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190900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2A83368-417C-6FD9-1912-3EA1B08C0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Parent Training/Family Engagement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E26643-56E0-B5DC-C43E-ABB279BBE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err="1"/>
              <a:t>Grahamwood</a:t>
            </a:r>
            <a:r>
              <a:rPr lang="en-US"/>
              <a:t> Elementary offers the following:</a:t>
            </a:r>
          </a:p>
          <a:p>
            <a:r>
              <a:rPr lang="en-US"/>
              <a:t>Coffee and Chat with the Counselors</a:t>
            </a:r>
          </a:p>
          <a:p>
            <a:r>
              <a:rPr lang="en-US"/>
              <a:t>How to Workshops: How to help with homework, how to help your child with reading </a:t>
            </a:r>
          </a:p>
          <a:p>
            <a:r>
              <a:rPr lang="en-US"/>
              <a:t>Math Family Night</a:t>
            </a:r>
          </a:p>
          <a:p>
            <a:r>
              <a:rPr lang="en-US"/>
              <a:t>Literacy Night</a:t>
            </a:r>
          </a:p>
          <a:p>
            <a:r>
              <a:rPr lang="en-US"/>
              <a:t>STEM Night</a:t>
            </a:r>
          </a:p>
          <a:p>
            <a:r>
              <a:rPr lang="en-US"/>
              <a:t>Donuts with Grownups: TCAP testing strategies</a:t>
            </a:r>
          </a:p>
          <a:p>
            <a:r>
              <a:rPr lang="en-US"/>
              <a:t>Lunch with loved ones (Grandparent’s Day)</a:t>
            </a:r>
          </a:p>
          <a:p>
            <a:r>
              <a:rPr lang="en-US"/>
              <a:t>GTPO Bring your Buns to School</a:t>
            </a:r>
          </a:p>
          <a:p>
            <a:r>
              <a:rPr lang="en-US"/>
              <a:t>Musical Programs</a:t>
            </a:r>
          </a:p>
        </p:txBody>
      </p:sp>
    </p:spTree>
    <p:extLst>
      <p:ext uri="{BB962C8B-B14F-4D97-AF65-F5344CB8AC3E}">
        <p14:creationId xmlns:p14="http://schemas.microsoft.com/office/powerpoint/2010/main" val="2474144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6D22F-003D-3000-7241-33A29C48C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9" y="645107"/>
            <a:ext cx="3384329" cy="1640894"/>
          </a:xfrm>
        </p:spPr>
        <p:txBody>
          <a:bodyPr anchor="t">
            <a:normAutofit/>
          </a:bodyPr>
          <a:lstStyle/>
          <a:p>
            <a:r>
              <a:rPr lang="en-US" sz="2800"/>
              <a:t>SCHOOL/PARENT COMPACT </a:t>
            </a:r>
            <a:br>
              <a:rPr lang="en-US" sz="2800"/>
            </a:br>
            <a:br>
              <a:rPr lang="en-US" sz="2800"/>
            </a:br>
            <a:endParaRPr lang="en-US" sz="28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26C2C-163C-F81F-D2EC-124DBF21D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811547"/>
            <a:ext cx="4277853" cy="4415298"/>
          </a:xfrm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</a:pPr>
            <a:r>
              <a:rPr lang="en-US" sz="2400"/>
              <a:t>Identifies mutual responsibility of each party to help Title 1schools succeed. ​</a:t>
            </a:r>
          </a:p>
          <a:p>
            <a:pPr fontAlgn="base">
              <a:lnSpc>
                <a:spcPct val="100000"/>
              </a:lnSpc>
            </a:pPr>
            <a:r>
              <a:rPr lang="en-US" sz="2400"/>
              <a:t>Jointly developed with parents​ every May</a:t>
            </a:r>
          </a:p>
          <a:p>
            <a:pPr fontAlgn="base">
              <a:lnSpc>
                <a:spcPct val="100000"/>
              </a:lnSpc>
            </a:pPr>
            <a:r>
              <a:rPr lang="en-US" sz="2400"/>
              <a:t>Outlines how parents, the entire school staff, and students will share responsibility for improved student achievement.</a:t>
            </a:r>
          </a:p>
          <a:p>
            <a:pPr>
              <a:lnSpc>
                <a:spcPct val="100000"/>
              </a:lnSpc>
            </a:pPr>
            <a:endParaRPr lang="en-US"/>
          </a:p>
          <a:p>
            <a:pPr>
              <a:lnSpc>
                <a:spcPct val="100000"/>
              </a:lnSpc>
            </a:pPr>
            <a:endParaRPr lang="en-US"/>
          </a:p>
        </p:txBody>
      </p:sp>
      <p:pic>
        <p:nvPicPr>
          <p:cNvPr id="4098" name="Picture 2" descr="A document with text on it&#10;&#10;AI-generated content may be incorrect.">
            <a:extLst>
              <a:ext uri="{FF2B5EF4-FFF2-40B4-BE49-F238E27FC236}">
                <a16:creationId xmlns:a16="http://schemas.microsoft.com/office/drawing/2014/main" id="{4D1897C0-DFE6-9DA4-DD1D-B24544193E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4444" y="645107"/>
            <a:ext cx="4349371" cy="5594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4772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6D22F-003D-3000-7241-33A29C48C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3205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600"/>
              <a:t>REPORTING Student PROGRESS </a:t>
            </a:r>
            <a:br>
              <a:rPr lang="en-US"/>
            </a:br>
            <a:br>
              <a:rPr lang="en-US"/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26C2C-163C-F81F-D2EC-124DBF21D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543052"/>
            <a:ext cx="10178322" cy="504348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5400"/>
              <a:t>• Weekly Wednesday Folders </a:t>
            </a:r>
          </a:p>
          <a:p>
            <a:pPr marL="0" indent="0">
              <a:buNone/>
            </a:pPr>
            <a:r>
              <a:rPr lang="en-US" sz="5400"/>
              <a:t>• PowerSchool</a:t>
            </a:r>
            <a:br>
              <a:rPr lang="en-US" sz="5400"/>
            </a:br>
            <a:r>
              <a:rPr lang="en-US" sz="5400"/>
              <a:t>• Report Cards</a:t>
            </a:r>
            <a:br>
              <a:rPr lang="en-US" sz="5400"/>
            </a:br>
            <a:r>
              <a:rPr lang="en-US" sz="5400"/>
              <a:t>• Progress Reports </a:t>
            </a:r>
          </a:p>
          <a:p>
            <a:pPr marL="0" indent="0">
              <a:buNone/>
            </a:pPr>
            <a:r>
              <a:rPr lang="en-US" sz="5400"/>
              <a:t>• Teacher/Parent Communication </a:t>
            </a:r>
          </a:p>
          <a:p>
            <a:pPr marL="0" indent="0">
              <a:buNone/>
            </a:pPr>
            <a:r>
              <a:rPr lang="en-US" sz="5400"/>
              <a:t>• Quarterly Assessment Data 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302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as_Teacher_Only_SectionGroup xmlns="c83f051e-3d3d-4f78-bcc5-1712053af274" xsi:nil="true"/>
    <CultureName xmlns="c83f051e-3d3d-4f78-bcc5-1712053af274" xsi:nil="true"/>
    <Owner xmlns="c83f051e-3d3d-4f78-bcc5-1712053af274">
      <UserInfo>
        <DisplayName/>
        <AccountId xsi:nil="true"/>
        <AccountType/>
      </UserInfo>
    </Owner>
    <Students xmlns="c83f051e-3d3d-4f78-bcc5-1712053af274">
      <UserInfo>
        <DisplayName/>
        <AccountId xsi:nil="true"/>
        <AccountType/>
      </UserInfo>
    </Students>
    <_ip_UnifiedCompliancePolicyUIAction xmlns="http://schemas.microsoft.com/sharepoint/v3" xsi:nil="true"/>
    <Invited_Students xmlns="c83f051e-3d3d-4f78-bcc5-1712053af274" xsi:nil="true"/>
    <Math_Settings xmlns="c83f051e-3d3d-4f78-bcc5-1712053af274" xsi:nil="true"/>
    <Templates xmlns="c83f051e-3d3d-4f78-bcc5-1712053af274" xsi:nil="true"/>
    <Teachers xmlns="c83f051e-3d3d-4f78-bcc5-1712053af274">
      <UserInfo>
        <DisplayName/>
        <AccountId xsi:nil="true"/>
        <AccountType/>
      </UserInfo>
    </Teachers>
    <AppVersion xmlns="c83f051e-3d3d-4f78-bcc5-1712053af274" xsi:nil="true"/>
    <LMS_Mappings xmlns="c83f051e-3d3d-4f78-bcc5-1712053af274" xsi:nil="true"/>
    <Invited_Teachers xmlns="c83f051e-3d3d-4f78-bcc5-1712053af274" xsi:nil="true"/>
    <_ip_UnifiedCompliancePolicyProperties xmlns="http://schemas.microsoft.com/sharepoint/v3" xsi:nil="true"/>
    <DefaultSectionNames xmlns="c83f051e-3d3d-4f78-bcc5-1712053af274" xsi:nil="true"/>
    <Is_Collaboration_Space_Locked xmlns="c83f051e-3d3d-4f78-bcc5-1712053af274" xsi:nil="true"/>
    <Self_Registration_Enabled xmlns="c83f051e-3d3d-4f78-bcc5-1712053af274" xsi:nil="true"/>
    <FolderType xmlns="c83f051e-3d3d-4f78-bcc5-1712053af274" xsi:nil="true"/>
    <_activity xmlns="c83f051e-3d3d-4f78-bcc5-1712053af274" xsi:nil="true"/>
    <NotebookType xmlns="c83f051e-3d3d-4f78-bcc5-1712053af274" xsi:nil="true"/>
    <Student_Groups xmlns="c83f051e-3d3d-4f78-bcc5-1712053af274">
      <UserInfo>
        <DisplayName/>
        <AccountId xsi:nil="true"/>
        <AccountType/>
      </UserInfo>
    </Student_Groups>
    <Distribution_Groups xmlns="c83f051e-3d3d-4f78-bcc5-1712053af274" xsi:nil="true"/>
    <TeamsChannelId xmlns="c83f051e-3d3d-4f78-bcc5-1712053af274" xsi:nil="true"/>
    <IsNotebookLocked xmlns="c83f051e-3d3d-4f78-bcc5-1712053af27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C44A9AA87A80449AF051892C63A721" ma:contentTypeVersion="39" ma:contentTypeDescription="Create a new document." ma:contentTypeScope="" ma:versionID="dc0a31c2a93c993144a5e005c7e6ddc8">
  <xsd:schema xmlns:xsd="http://www.w3.org/2001/XMLSchema" xmlns:xs="http://www.w3.org/2001/XMLSchema" xmlns:p="http://schemas.microsoft.com/office/2006/metadata/properties" xmlns:ns1="http://schemas.microsoft.com/sharepoint/v3" xmlns:ns3="c83f051e-3d3d-4f78-bcc5-1712053af274" xmlns:ns4="92d7a5c1-71ef-4b0c-bf00-08e777b23ef5" targetNamespace="http://schemas.microsoft.com/office/2006/metadata/properties" ma:root="true" ma:fieldsID="9ec1479fe5873f64d51fb713c612205c" ns1:_="" ns3:_="" ns4:_="">
    <xsd:import namespace="http://schemas.microsoft.com/sharepoint/v3"/>
    <xsd:import namespace="c83f051e-3d3d-4f78-bcc5-1712053af274"/>
    <xsd:import namespace="92d7a5c1-71ef-4b0c-bf00-08e777b23ef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LengthInSeconds" minOccurs="0"/>
                <xsd:element ref="ns3:MediaServiceSearchProperties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3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3f051e-3d3d-4f78-bcc5-1712053af2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otebookType" ma:index="14" nillable="true" ma:displayName="Notebook Type" ma:internalName="NotebookType">
      <xsd:simpleType>
        <xsd:restriction base="dms:Text"/>
      </xsd:simpleType>
    </xsd:element>
    <xsd:element name="FolderType" ma:index="15" nillable="true" ma:displayName="Folder Type" ma:internalName="FolderType">
      <xsd:simpleType>
        <xsd:restriction base="dms:Text"/>
      </xsd:simpleType>
    </xsd:element>
    <xsd:element name="CultureName" ma:index="16" nillable="true" ma:displayName="Culture Name" ma:internalName="CultureName">
      <xsd:simpleType>
        <xsd:restriction base="dms:Text"/>
      </xsd:simpleType>
    </xsd:element>
    <xsd:element name="AppVersion" ma:index="17" nillable="true" ma:displayName="App Version" ma:internalName="AppVersion">
      <xsd:simpleType>
        <xsd:restriction base="dms:Text"/>
      </xsd:simpleType>
    </xsd:element>
    <xsd:element name="TeamsChannelId" ma:index="18" nillable="true" ma:displayName="Teams Channel Id" ma:internalName="TeamsChannelId">
      <xsd:simpleType>
        <xsd:restriction base="dms:Text"/>
      </xsd:simpleType>
    </xsd:element>
    <xsd:element name="Owner" ma:index="19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0" nillable="true" ma:displayName="Math Settings" ma:internalName="Math_Settings">
      <xsd:simpleType>
        <xsd:restriction base="dms:Text"/>
      </xsd:simpleType>
    </xsd:element>
    <xsd:element name="DefaultSectionNames" ma:index="2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2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23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4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5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6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7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28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9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0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1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2" nillable="true" ma:displayName="Is Collaboration Space Locked" ma:internalName="Is_Collaboration_Space_Locked">
      <xsd:simpleType>
        <xsd:restriction base="dms:Boolean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AutoTags" ma:index="39" nillable="true" ma:displayName="Tags" ma:internalName="MediaServiceAutoTags" ma:readOnly="true">
      <xsd:simpleType>
        <xsd:restriction base="dms:Text"/>
      </xsd:simpleType>
    </xsd:element>
    <xsd:element name="MediaServiceOCR" ma:index="4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41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4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4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44" nillable="true" ma:displayName="_activity" ma:hidden="true" ma:internalName="_activity">
      <xsd:simpleType>
        <xsd:restriction base="dms:Note"/>
      </xsd:simpleType>
    </xsd:element>
    <xsd:element name="MediaServiceObjectDetectorVersions" ma:index="4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46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d7a5c1-71ef-4b0c-bf00-08e777b23ef5" elementFormDefault="qualified">
    <xsd:import namespace="http://schemas.microsoft.com/office/2006/documentManagement/types"/>
    <xsd:import namespace="http://schemas.microsoft.com/office/infopath/2007/PartnerControls"/>
    <xsd:element name="SharedWithUsers" ma:index="3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A60BBC-EB73-4121-822D-4D37416803DE}">
  <ds:schemaRefs>
    <ds:schemaRef ds:uri="92d7a5c1-71ef-4b0c-bf00-08e777b23ef5"/>
    <ds:schemaRef ds:uri="c83f051e-3d3d-4f78-bcc5-1712053af27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3FD4617-4B15-451B-8CDF-F258B779BF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425E6B-C597-4D91-B2CE-96AC1DF1499B}">
  <ds:schemaRefs>
    <ds:schemaRef ds:uri="92d7a5c1-71ef-4b0c-bf00-08e777b23ef5"/>
    <ds:schemaRef ds:uri="c83f051e-3d3d-4f78-bcc5-1712053af27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{0E3DFA8C-14CC-314B-9D11-2DAB81E1647B}tf10001071</Template>
  <TotalTime>1</TotalTime>
  <Words>545</Words>
  <Application>Microsoft Office PowerPoint</Application>
  <PresentationFormat>Widescreen</PresentationFormat>
  <Paragraphs>74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Gill Sans MT</vt:lpstr>
      <vt:lpstr>Impact</vt:lpstr>
      <vt:lpstr>Badge</vt:lpstr>
      <vt:lpstr>Annual Title 1 Night </vt:lpstr>
      <vt:lpstr>Agenda</vt:lpstr>
      <vt:lpstr>DID YOU KNOW?  </vt:lpstr>
      <vt:lpstr>PARENTS’ RIGHT TO KNOW   </vt:lpstr>
      <vt:lpstr>FAMILY ENGAGEMENT POLICY #7009   </vt:lpstr>
      <vt:lpstr>FAMILY ENGAGEMENT POLICY #7009</vt:lpstr>
      <vt:lpstr>Parent Training/Family Engagement</vt:lpstr>
      <vt:lpstr>SCHOOL/PARENT COMPACT   </vt:lpstr>
      <vt:lpstr>REPORTING Student PROGRESS   </vt:lpstr>
      <vt:lpstr>PARENT TEACHER IMPORTANT DATES  </vt:lpstr>
      <vt:lpstr>School Improvement Plan   </vt:lpstr>
      <vt:lpstr>Student Code of Conduct/ Grahamwood's Discipline Policy 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N BRADEN</dc:creator>
  <cp:lastModifiedBy>RICA M DAVIS</cp:lastModifiedBy>
  <cp:revision>3</cp:revision>
  <cp:lastPrinted>2022-09-01T15:31:18Z</cp:lastPrinted>
  <dcterms:created xsi:type="dcterms:W3CDTF">2022-08-26T14:25:20Z</dcterms:created>
  <dcterms:modified xsi:type="dcterms:W3CDTF">2025-10-23T14:01:41Z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0x0101003CC44A9AA87A80449AF051892C63A721</vt:lpwstr>
  </property>
</Properties>
</file>