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4"/>
  </p:sldMasterIdLst>
  <p:notesMasterIdLst>
    <p:notesMasterId r:id="rId6"/>
  </p:notesMasterIdLst>
  <p:sldIdLst>
    <p:sldId id="283" r:id="rId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CCECFF"/>
    <a:srgbClr val="99C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31" autoAdjust="0"/>
  </p:normalViewPr>
  <p:slideViewPr>
    <p:cSldViewPr snapToGrid="0">
      <p:cViewPr varScale="1">
        <p:scale>
          <a:sx n="159" d="100"/>
          <a:sy n="159" d="100"/>
        </p:scale>
        <p:origin x="3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 Cordova" userId="20cd499f-072e-4bd3-a00b-18cf7fef379d" providerId="ADAL" clId="{655D053C-EDDB-4000-B6D1-A864AB102D92}"/>
    <pc:docChg chg="undo custSel modSld">
      <pc:chgData name="Isabel Cordova" userId="20cd499f-072e-4bd3-a00b-18cf7fef379d" providerId="ADAL" clId="{655D053C-EDDB-4000-B6D1-A864AB102D92}" dt="2025-12-11T23:48:50.471" v="230" actId="20577"/>
      <pc:docMkLst>
        <pc:docMk/>
      </pc:docMkLst>
      <pc:sldChg chg="addSp delSp modSp mod">
        <pc:chgData name="Isabel Cordova" userId="20cd499f-072e-4bd3-a00b-18cf7fef379d" providerId="ADAL" clId="{655D053C-EDDB-4000-B6D1-A864AB102D92}" dt="2025-12-11T23:48:50.471" v="230" actId="20577"/>
        <pc:sldMkLst>
          <pc:docMk/>
          <pc:sldMk cId="705923895" sldId="283"/>
        </pc:sldMkLst>
        <pc:spChg chg="mod">
          <ac:chgData name="Isabel Cordova" userId="20cd499f-072e-4bd3-a00b-18cf7fef379d" providerId="ADAL" clId="{655D053C-EDDB-4000-B6D1-A864AB102D92}" dt="2025-12-11T23:48:50.471" v="230" actId="20577"/>
          <ac:spMkLst>
            <pc:docMk/>
            <pc:sldMk cId="705923895" sldId="283"/>
            <ac:spMk id="243" creationId="{C73728E8-F90D-14B5-521F-9D2E73DE4261}"/>
          </ac:spMkLst>
        </pc:spChg>
        <pc:spChg chg="mod">
          <ac:chgData name="Isabel Cordova" userId="20cd499f-072e-4bd3-a00b-18cf7fef379d" providerId="ADAL" clId="{655D053C-EDDB-4000-B6D1-A864AB102D92}" dt="2025-12-02T21:59:47.856" v="5" actId="1076"/>
          <ac:spMkLst>
            <pc:docMk/>
            <pc:sldMk cId="705923895" sldId="283"/>
            <ac:spMk id="247" creationId="{9738DB40-B088-6894-6D23-9A5E43B1421F}"/>
          </ac:spMkLst>
        </pc:spChg>
        <pc:spChg chg="mod">
          <ac:chgData name="Isabel Cordova" userId="20cd499f-072e-4bd3-a00b-18cf7fef379d" providerId="ADAL" clId="{655D053C-EDDB-4000-B6D1-A864AB102D92}" dt="2025-12-02T22:01:19.970" v="208" actId="20577"/>
          <ac:spMkLst>
            <pc:docMk/>
            <pc:sldMk cId="705923895" sldId="283"/>
            <ac:spMk id="260" creationId="{AE535C0A-7F3B-9ADB-D31F-4A543FBC9DF9}"/>
          </ac:spMkLst>
        </pc:spChg>
        <pc:cxnChg chg="add del mod">
          <ac:chgData name="Isabel Cordova" userId="20cd499f-072e-4bd3-a00b-18cf7fef379d" providerId="ADAL" clId="{655D053C-EDDB-4000-B6D1-A864AB102D92}" dt="2025-12-02T22:01:03.354" v="207" actId="14100"/>
          <ac:cxnSpMkLst>
            <pc:docMk/>
            <pc:sldMk cId="705923895" sldId="283"/>
            <ac:cxnSpMk id="46" creationId="{8DA54571-163E-17F4-8F77-B510E5BF38CE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B61791B2-5475-488F-823C-55C73089FF32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620250"/>
            <a:ext cx="5850835" cy="3780800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A7010FA2-B5F1-40AE-BCE2-C65FB47C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43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1879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70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055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87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48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16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59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5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6014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195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2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3/29/2022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March 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879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78" r:id="rId1"/>
    <p:sldLayoutId id="2147484779" r:id="rId2"/>
    <p:sldLayoutId id="2147484780" r:id="rId3"/>
    <p:sldLayoutId id="2147484781" r:id="rId4"/>
    <p:sldLayoutId id="2147484782" r:id="rId5"/>
    <p:sldLayoutId id="2147484783" r:id="rId6"/>
    <p:sldLayoutId id="2147484784" r:id="rId7"/>
    <p:sldLayoutId id="2147484785" r:id="rId8"/>
    <p:sldLayoutId id="2147484786" r:id="rId9"/>
    <p:sldLayoutId id="2147484787" r:id="rId10"/>
    <p:sldLayoutId id="2147484788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DA28A43-17DD-55F3-C814-072889FBA2E4}"/>
              </a:ext>
            </a:extLst>
          </p:cNvPr>
          <p:cNvCxnSpPr>
            <a:stCxn id="260" idx="2"/>
          </p:cNvCxnSpPr>
          <p:nvPr/>
        </p:nvCxnSpPr>
        <p:spPr>
          <a:xfrm flipH="1">
            <a:off x="8552417" y="3321500"/>
            <a:ext cx="2" cy="2523246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4358E588-1650-2D2F-C3E8-9B1B062E6E3D}"/>
              </a:ext>
            </a:extLst>
          </p:cNvPr>
          <p:cNvCxnSpPr>
            <a:cxnSpLocks/>
            <a:stCxn id="2" idx="2"/>
            <a:endCxn id="37" idx="0"/>
          </p:cNvCxnSpPr>
          <p:nvPr/>
        </p:nvCxnSpPr>
        <p:spPr>
          <a:xfrm rot="16200000" flipH="1">
            <a:off x="10176707" y="2082196"/>
            <a:ext cx="282046" cy="1128282"/>
          </a:xfrm>
          <a:prstGeom prst="bentConnector3">
            <a:avLst/>
          </a:prstGeom>
          <a:ln w="31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9" name="Connector: Elbow 258">
            <a:extLst>
              <a:ext uri="{FF2B5EF4-FFF2-40B4-BE49-F238E27FC236}">
                <a16:creationId xmlns:a16="http://schemas.microsoft.com/office/drawing/2014/main" id="{F3ACBF42-C84F-5E30-BF25-CF1EDF9AFA4F}"/>
              </a:ext>
            </a:extLst>
          </p:cNvPr>
          <p:cNvCxnSpPr>
            <a:cxnSpLocks/>
            <a:stCxn id="2" idx="2"/>
            <a:endCxn id="260" idx="0"/>
          </p:cNvCxnSpPr>
          <p:nvPr/>
        </p:nvCxnSpPr>
        <p:spPr>
          <a:xfrm rot="5400000">
            <a:off x="9011981" y="2045752"/>
            <a:ext cx="282047" cy="1201170"/>
          </a:xfrm>
          <a:prstGeom prst="bentConnector3">
            <a:avLst/>
          </a:prstGeom>
          <a:ln w="31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7F92C33-C9A1-8A26-8F1C-5F631BDEC555}"/>
              </a:ext>
            </a:extLst>
          </p:cNvPr>
          <p:cNvCxnSpPr/>
          <p:nvPr/>
        </p:nvCxnSpPr>
        <p:spPr>
          <a:xfrm>
            <a:off x="5198395" y="3132437"/>
            <a:ext cx="0" cy="419168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7D972F84-CED7-FC9C-9A91-8D7D1B59E4CE}"/>
              </a:ext>
            </a:extLst>
          </p:cNvPr>
          <p:cNvCxnSpPr>
            <a:cxnSpLocks/>
          </p:cNvCxnSpPr>
          <p:nvPr/>
        </p:nvCxnSpPr>
        <p:spPr>
          <a:xfrm flipV="1">
            <a:off x="3947808" y="3781160"/>
            <a:ext cx="2083655" cy="124368"/>
          </a:xfrm>
          <a:prstGeom prst="bentConnector4">
            <a:avLst>
              <a:gd name="adj1" fmla="val 21060"/>
              <a:gd name="adj2" fmla="val 283809"/>
            </a:avLst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9D1587DA-02E4-1D99-4F13-898B3FC06CC6}"/>
              </a:ext>
            </a:extLst>
          </p:cNvPr>
          <p:cNvCxnSpPr>
            <a:endCxn id="10" idx="0"/>
          </p:cNvCxnSpPr>
          <p:nvPr/>
        </p:nvCxnSpPr>
        <p:spPr>
          <a:xfrm flipV="1">
            <a:off x="1315861" y="3775777"/>
            <a:ext cx="1506045" cy="110423"/>
          </a:xfrm>
          <a:prstGeom prst="bentConnector4">
            <a:avLst>
              <a:gd name="adj1" fmla="val -682"/>
              <a:gd name="adj2" fmla="val 307022"/>
            </a:avLst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2039F5C3-7407-7E6A-D2DF-C58130931952}"/>
              </a:ext>
            </a:extLst>
          </p:cNvPr>
          <p:cNvCxnSpPr>
            <a:cxnSpLocks/>
          </p:cNvCxnSpPr>
          <p:nvPr/>
        </p:nvCxnSpPr>
        <p:spPr>
          <a:xfrm flipV="1">
            <a:off x="1964140" y="2818844"/>
            <a:ext cx="3221899" cy="383333"/>
          </a:xfrm>
          <a:prstGeom prst="bentConnector4">
            <a:avLst>
              <a:gd name="adj1" fmla="val 3863"/>
              <a:gd name="adj2" fmla="val 159635"/>
            </a:avLst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5CF7E746-B89C-0600-56F4-6879288D9086}"/>
              </a:ext>
            </a:extLst>
          </p:cNvPr>
          <p:cNvCxnSpPr>
            <a:cxnSpLocks/>
          </p:cNvCxnSpPr>
          <p:nvPr/>
        </p:nvCxnSpPr>
        <p:spPr>
          <a:xfrm flipV="1">
            <a:off x="6097845" y="1291860"/>
            <a:ext cx="0" cy="824458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3894A7B4-B699-04E0-6FE8-D0897436776F}"/>
              </a:ext>
            </a:extLst>
          </p:cNvPr>
          <p:cNvCxnSpPr>
            <a:cxnSpLocks/>
          </p:cNvCxnSpPr>
          <p:nvPr/>
        </p:nvCxnSpPr>
        <p:spPr>
          <a:xfrm flipV="1">
            <a:off x="3038269" y="1914299"/>
            <a:ext cx="6683685" cy="286035"/>
          </a:xfrm>
          <a:prstGeom prst="bentConnector4">
            <a:avLst>
              <a:gd name="adj1" fmla="val 254"/>
              <a:gd name="adj2" fmla="val 179920"/>
            </a:avLst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DA54571-163E-17F4-8F77-B510E5BF38CE}"/>
              </a:ext>
            </a:extLst>
          </p:cNvPr>
          <p:cNvCxnSpPr>
            <a:cxnSpLocks/>
            <a:stCxn id="229" idx="1"/>
            <a:endCxn id="247" idx="3"/>
          </p:cNvCxnSpPr>
          <p:nvPr/>
        </p:nvCxnSpPr>
        <p:spPr>
          <a:xfrm flipV="1">
            <a:off x="3221092" y="1244415"/>
            <a:ext cx="3881855" cy="10506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Connector: Elbow 6" descr="decorative element">
            <a:extLst>
              <a:ext uri="{FF2B5EF4-FFF2-40B4-BE49-F238E27FC236}">
                <a16:creationId xmlns:a16="http://schemas.microsoft.com/office/drawing/2014/main" id="{AFFA2D89-9876-76FE-7A27-F1A6C24EA5FE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08490" y="4443619"/>
            <a:ext cx="6114" cy="4213"/>
          </a:xfrm>
          <a:prstGeom prst="bentConnector3">
            <a:avLst>
              <a:gd name="adj1" fmla="val 50000"/>
            </a:avLst>
          </a:prstGeom>
          <a:ln w="3175">
            <a:solidFill>
              <a:schemeClr val="bg2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Rectangle 228">
            <a:extLst>
              <a:ext uri="{FF2B5EF4-FFF2-40B4-BE49-F238E27FC236}">
                <a16:creationId xmlns:a16="http://schemas.microsoft.com/office/drawing/2014/main" id="{48154140-4D8A-0F33-B95C-9501C80E27DA}"/>
              </a:ext>
            </a:extLst>
          </p:cNvPr>
          <p:cNvSpPr/>
          <p:nvPr/>
        </p:nvSpPr>
        <p:spPr>
          <a:xfrm>
            <a:off x="3221092" y="987851"/>
            <a:ext cx="1423464" cy="5341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Isabel Cordova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Admin Secretary II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73D851E-6AC2-B692-E19F-9711476ED77C}"/>
              </a:ext>
            </a:extLst>
          </p:cNvPr>
          <p:cNvSpPr/>
          <p:nvPr/>
        </p:nvSpPr>
        <p:spPr>
          <a:xfrm>
            <a:off x="7854301" y="3558946"/>
            <a:ext cx="1396233" cy="53238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Katie Hutchings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Analyst I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47E5D88B-453D-035A-C75A-8CE942C71A86}"/>
              </a:ext>
            </a:extLst>
          </p:cNvPr>
          <p:cNvSpPr/>
          <p:nvPr/>
        </p:nvSpPr>
        <p:spPr>
          <a:xfrm>
            <a:off x="10185120" y="3557188"/>
            <a:ext cx="1393502" cy="534139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Vince Rios 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Analyst II</a:t>
            </a: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0D3701B2-554D-F7F2-95A2-8252347F763F}"/>
              </a:ext>
            </a:extLst>
          </p:cNvPr>
          <p:cNvSpPr/>
          <p:nvPr/>
        </p:nvSpPr>
        <p:spPr>
          <a:xfrm>
            <a:off x="2414400" y="1861134"/>
            <a:ext cx="1423465" cy="5679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Rosa Contreras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Executive Director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Accounting</a:t>
            </a: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C5D2EA10-822E-EE9C-9823-2DF7B18A1987}"/>
              </a:ext>
            </a:extLst>
          </p:cNvPr>
          <p:cNvSpPr/>
          <p:nvPr/>
        </p:nvSpPr>
        <p:spPr>
          <a:xfrm>
            <a:off x="641060" y="3757721"/>
            <a:ext cx="1355712" cy="556306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Graciela Garcia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Analyst II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E5952B5E-8C55-D1AD-8A1E-CBC50F797E9F}"/>
              </a:ext>
            </a:extLst>
          </p:cNvPr>
          <p:cNvSpPr/>
          <p:nvPr/>
        </p:nvSpPr>
        <p:spPr>
          <a:xfrm>
            <a:off x="5319730" y="4524859"/>
            <a:ext cx="1415036" cy="534139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Accountant I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(4 FTE)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C73728E8-F90D-14B5-521F-9D2E73DE4261}"/>
              </a:ext>
            </a:extLst>
          </p:cNvPr>
          <p:cNvSpPr/>
          <p:nvPr/>
        </p:nvSpPr>
        <p:spPr>
          <a:xfrm>
            <a:off x="4474307" y="2757064"/>
            <a:ext cx="1423464" cy="534139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>
                <a:solidFill>
                  <a:schemeClr val="tx1"/>
                </a:solidFill>
              </a:rPr>
              <a:t>Ashley Persons</a:t>
            </a:r>
            <a:endParaRPr lang="en-US" sz="1000" b="1" dirty="0">
              <a:solidFill>
                <a:schemeClr val="tx1"/>
              </a:solidFill>
            </a:endParaRP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Bus. Operations Mgr. Accounting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A4B29960-293A-80B9-3880-655FEDD6E8CE}"/>
              </a:ext>
            </a:extLst>
          </p:cNvPr>
          <p:cNvSpPr/>
          <p:nvPr/>
        </p:nvSpPr>
        <p:spPr>
          <a:xfrm>
            <a:off x="604128" y="4531135"/>
            <a:ext cx="1423465" cy="534139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Accountant I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(4 FTE)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D821F76E-5A28-FF07-C881-55B9025B188D}"/>
              </a:ext>
            </a:extLst>
          </p:cNvPr>
          <p:cNvSpPr/>
          <p:nvPr/>
        </p:nvSpPr>
        <p:spPr>
          <a:xfrm>
            <a:off x="3724904" y="3778629"/>
            <a:ext cx="1387998" cy="540415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 cap="rnd" cmpd="sng" algn="ctr">
            <a:solidFill>
              <a:schemeClr val="bg2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endParaRPr lang="en-US" sz="1000" b="1" dirty="0">
              <a:solidFill>
                <a:schemeClr val="tx1"/>
              </a:solidFill>
            </a:endParaRPr>
          </a:p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Miroslava Garza</a:t>
            </a:r>
          </a:p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Accounting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Supervisor</a:t>
            </a:r>
          </a:p>
          <a:p>
            <a:pPr algn="ctr" defTabSz="400050">
              <a:spcBef>
                <a:spcPct val="0"/>
              </a:spcBef>
            </a:pPr>
            <a:endParaRPr lang="en-US" sz="1000" b="1" dirty="0">
              <a:solidFill>
                <a:schemeClr val="tx1"/>
              </a:solidFill>
            </a:endParaRPr>
          </a:p>
        </p:txBody>
      </p:sp>
      <p:cxnSp>
        <p:nvCxnSpPr>
          <p:cNvPr id="246" name="Connector: Elbow 6" descr="decorative element">
            <a:extLst>
              <a:ext uri="{FF2B5EF4-FFF2-40B4-BE49-F238E27FC236}">
                <a16:creationId xmlns:a16="http://schemas.microsoft.com/office/drawing/2014/main" id="{C797C5C3-4C51-640D-75B6-674F1C5D99FF}"/>
              </a:ext>
            </a:extLst>
          </p:cNvPr>
          <p:cNvCxnSpPr>
            <a:cxnSpLocks/>
          </p:cNvCxnSpPr>
          <p:nvPr/>
        </p:nvCxnSpPr>
        <p:spPr>
          <a:xfrm rot="5400000">
            <a:off x="7022426" y="904781"/>
            <a:ext cx="10639" cy="1199"/>
          </a:xfrm>
          <a:prstGeom prst="bentConnector3">
            <a:avLst>
              <a:gd name="adj1" fmla="val 50000"/>
            </a:avLst>
          </a:prstGeom>
          <a:ln w="3175">
            <a:solidFill>
              <a:schemeClr val="bg2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Rectangle 246">
            <a:extLst>
              <a:ext uri="{FF2B5EF4-FFF2-40B4-BE49-F238E27FC236}">
                <a16:creationId xmlns:a16="http://schemas.microsoft.com/office/drawing/2014/main" id="{9738DB40-B088-6894-6D23-9A5E43B1421F}"/>
              </a:ext>
            </a:extLst>
          </p:cNvPr>
          <p:cNvSpPr/>
          <p:nvPr/>
        </p:nvSpPr>
        <p:spPr>
          <a:xfrm>
            <a:off x="5089053" y="918769"/>
            <a:ext cx="2013894" cy="651291"/>
          </a:xfrm>
          <a:prstGeom prst="rect">
            <a:avLst/>
          </a:prstGeom>
          <a:solidFill>
            <a:srgbClr val="CCECFF"/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Kim Kelstrom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Chief Executive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Fiscal Services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FCE27C1E-0A2D-81E3-4F07-9D8CB232269C}"/>
              </a:ext>
            </a:extLst>
          </p:cNvPr>
          <p:cNvSpPr/>
          <p:nvPr/>
        </p:nvSpPr>
        <p:spPr>
          <a:xfrm>
            <a:off x="1400852" y="2713923"/>
            <a:ext cx="1393501" cy="534139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Mikah Xiong 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Bus </a:t>
            </a:r>
            <a:r>
              <a:rPr lang="en-US" sz="1000">
                <a:solidFill>
                  <a:schemeClr val="tx1"/>
                </a:solidFill>
              </a:rPr>
              <a:t>Operations Mgr.</a:t>
            </a:r>
            <a:endParaRPr lang="en-US" sz="1000" dirty="0">
              <a:solidFill>
                <a:schemeClr val="tx1"/>
              </a:solidFill>
            </a:endParaRP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Attendance &amp; Audit</a:t>
            </a: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A45076F8-DA17-2FA0-5047-67E5F7A6A9DA}"/>
              </a:ext>
            </a:extLst>
          </p:cNvPr>
          <p:cNvSpPr/>
          <p:nvPr/>
        </p:nvSpPr>
        <p:spPr>
          <a:xfrm>
            <a:off x="3719401" y="4541092"/>
            <a:ext cx="1393501" cy="54041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Accountant I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(7 FTE)</a:t>
            </a: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DC2C40CD-561B-D78E-75C7-19A0228183C1}"/>
              </a:ext>
            </a:extLst>
          </p:cNvPr>
          <p:cNvSpPr/>
          <p:nvPr/>
        </p:nvSpPr>
        <p:spPr>
          <a:xfrm>
            <a:off x="5319730" y="3768804"/>
            <a:ext cx="1423465" cy="534139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Jaime Salazar 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Analyst II</a:t>
            </a: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6C2B4307-9409-258F-759C-7DFEC29568D0}"/>
              </a:ext>
            </a:extLst>
          </p:cNvPr>
          <p:cNvSpPr/>
          <p:nvPr/>
        </p:nvSpPr>
        <p:spPr>
          <a:xfrm>
            <a:off x="5387991" y="1854115"/>
            <a:ext cx="1429544" cy="5749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Richard Ojeda </a:t>
            </a:r>
            <a:endParaRPr lang="en-US" sz="1000" dirty="0">
              <a:solidFill>
                <a:schemeClr val="tx1"/>
              </a:solidFill>
            </a:endParaRP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Admin Analyst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AE535C0A-7F3B-9ADB-D31F-4A543FBC9DF9}"/>
              </a:ext>
            </a:extLst>
          </p:cNvPr>
          <p:cNvSpPr/>
          <p:nvPr/>
        </p:nvSpPr>
        <p:spPr>
          <a:xfrm>
            <a:off x="7840686" y="2787361"/>
            <a:ext cx="1423465" cy="534139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Larry Corum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Business Operations Mgr.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DB5820-B411-A3D8-B59A-80E624D32CB7}"/>
              </a:ext>
            </a:extLst>
          </p:cNvPr>
          <p:cNvSpPr/>
          <p:nvPr/>
        </p:nvSpPr>
        <p:spPr>
          <a:xfrm>
            <a:off x="10185120" y="2787360"/>
            <a:ext cx="1393502" cy="534139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Rikkie Urbano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Analyst II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4E4C3B4-8A84-27E6-1EB8-DC7D93B074D3}"/>
              </a:ext>
            </a:extLst>
          </p:cNvPr>
          <p:cNvSpPr/>
          <p:nvPr/>
        </p:nvSpPr>
        <p:spPr>
          <a:xfrm>
            <a:off x="9043301" y="1930321"/>
            <a:ext cx="1420575" cy="5749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Luke Hicks</a:t>
            </a:r>
          </a:p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Executive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Director 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Budget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35C123-C3DF-3237-A439-F2E50CADC475}"/>
              </a:ext>
            </a:extLst>
          </p:cNvPr>
          <p:cNvSpPr/>
          <p:nvPr/>
        </p:nvSpPr>
        <p:spPr>
          <a:xfrm>
            <a:off x="2209725" y="3775777"/>
            <a:ext cx="1224362" cy="51504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Bee Lee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Analyst I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877772E-B518-7D83-0BA0-A3BDC603D330}"/>
              </a:ext>
            </a:extLst>
          </p:cNvPr>
          <p:cNvCxnSpPr>
            <a:cxnSpLocks/>
          </p:cNvCxnSpPr>
          <p:nvPr/>
        </p:nvCxnSpPr>
        <p:spPr>
          <a:xfrm>
            <a:off x="2986689" y="2429108"/>
            <a:ext cx="0" cy="159633"/>
          </a:xfrm>
          <a:prstGeom prst="line">
            <a:avLst/>
          </a:prstGeom>
          <a:ln w="31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A9093507-5C5D-45E8-14FF-BA0A5259EFEC}"/>
              </a:ext>
            </a:extLst>
          </p:cNvPr>
          <p:cNvSpPr/>
          <p:nvPr/>
        </p:nvSpPr>
        <p:spPr>
          <a:xfrm>
            <a:off x="7854301" y="4269744"/>
            <a:ext cx="1396233" cy="53238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Oeun Pok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Analyst I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7088DA9-2685-ED9D-239D-87920D01ABB7}"/>
              </a:ext>
            </a:extLst>
          </p:cNvPr>
          <p:cNvSpPr/>
          <p:nvPr/>
        </p:nvSpPr>
        <p:spPr>
          <a:xfrm>
            <a:off x="7854301" y="4980542"/>
            <a:ext cx="1396233" cy="57170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Ricky Vang 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Analyst 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CF608B7-EF9F-0AA6-BFE6-FE677295A495}"/>
              </a:ext>
            </a:extLst>
          </p:cNvPr>
          <p:cNvSpPr/>
          <p:nvPr/>
        </p:nvSpPr>
        <p:spPr>
          <a:xfrm>
            <a:off x="7867918" y="5730660"/>
            <a:ext cx="1396233" cy="53238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rnd" cmpd="sng" algn="ctr">
            <a:solidFill>
              <a:schemeClr val="bg1">
                <a:lumMod val="7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anchor="ctr" anchorCtr="0">
            <a:noAutofit/>
            <a:flatTx/>
          </a:bodyPr>
          <a:lstStyle/>
          <a:p>
            <a:pPr algn="ctr" defTabSz="400050">
              <a:spcBef>
                <a:spcPct val="0"/>
              </a:spcBef>
            </a:pPr>
            <a:r>
              <a:rPr lang="en-US" sz="1000" b="1" dirty="0">
                <a:solidFill>
                  <a:schemeClr val="tx1"/>
                </a:solidFill>
              </a:rPr>
              <a:t>Jake Peterson</a:t>
            </a:r>
          </a:p>
          <a:p>
            <a:pPr algn="ctr" defTabSz="400050">
              <a:spcBef>
                <a:spcPct val="0"/>
              </a:spcBef>
            </a:pPr>
            <a:r>
              <a:rPr lang="en-US" sz="1000" dirty="0">
                <a:solidFill>
                  <a:schemeClr val="tx1"/>
                </a:solidFill>
              </a:rPr>
              <a:t>Analyst I</a:t>
            </a:r>
          </a:p>
        </p:txBody>
      </p: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8F068AE9-436C-2FC2-C934-C174B8FC275D}"/>
              </a:ext>
            </a:extLst>
          </p:cNvPr>
          <p:cNvCxnSpPr>
            <a:cxnSpLocks/>
            <a:stCxn id="241" idx="2"/>
            <a:endCxn id="244" idx="0"/>
          </p:cNvCxnSpPr>
          <p:nvPr/>
        </p:nvCxnSpPr>
        <p:spPr>
          <a:xfrm flipH="1">
            <a:off x="1315861" y="4314027"/>
            <a:ext cx="3055" cy="217108"/>
          </a:xfrm>
          <a:prstGeom prst="line">
            <a:avLst/>
          </a:prstGeom>
          <a:ln w="31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240D8664-CFA7-90EA-BE35-1D6A190B3204}"/>
              </a:ext>
            </a:extLst>
          </p:cNvPr>
          <p:cNvCxnSpPr>
            <a:cxnSpLocks/>
            <a:stCxn id="245" idx="2"/>
            <a:endCxn id="249" idx="0"/>
          </p:cNvCxnSpPr>
          <p:nvPr/>
        </p:nvCxnSpPr>
        <p:spPr>
          <a:xfrm flipH="1">
            <a:off x="4416152" y="4319044"/>
            <a:ext cx="2751" cy="222048"/>
          </a:xfrm>
          <a:prstGeom prst="line">
            <a:avLst/>
          </a:prstGeom>
          <a:ln w="31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B5BC0E2D-CB8B-C321-D4DA-40DFB9576023}"/>
              </a:ext>
            </a:extLst>
          </p:cNvPr>
          <p:cNvCxnSpPr>
            <a:cxnSpLocks/>
            <a:stCxn id="251" idx="2"/>
            <a:endCxn id="242" idx="0"/>
          </p:cNvCxnSpPr>
          <p:nvPr/>
        </p:nvCxnSpPr>
        <p:spPr>
          <a:xfrm flipH="1">
            <a:off x="6027248" y="4302943"/>
            <a:ext cx="4215" cy="221916"/>
          </a:xfrm>
          <a:prstGeom prst="line">
            <a:avLst/>
          </a:prstGeom>
          <a:ln w="31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C97A89A-6EE1-8CE9-6E7F-D04F548758C8}"/>
              </a:ext>
            </a:extLst>
          </p:cNvPr>
          <p:cNvCxnSpPr>
            <a:cxnSpLocks/>
            <a:stCxn id="37" idx="2"/>
            <a:endCxn id="235" idx="0"/>
          </p:cNvCxnSpPr>
          <p:nvPr/>
        </p:nvCxnSpPr>
        <p:spPr>
          <a:xfrm>
            <a:off x="10881871" y="3321499"/>
            <a:ext cx="0" cy="235689"/>
          </a:xfrm>
          <a:prstGeom prst="line">
            <a:avLst/>
          </a:prstGeom>
          <a:ln w="31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5593955-76D0-6344-9736-156DF763E9E8}"/>
              </a:ext>
            </a:extLst>
          </p:cNvPr>
          <p:cNvCxnSpPr/>
          <p:nvPr/>
        </p:nvCxnSpPr>
        <p:spPr>
          <a:xfrm>
            <a:off x="2088298" y="3120081"/>
            <a:ext cx="0" cy="437107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0" y="44356"/>
            <a:ext cx="12191999" cy="587675"/>
          </a:xfrm>
        </p:spPr>
        <p:txBody>
          <a:bodyPr>
            <a:noAutofit/>
          </a:bodyPr>
          <a:lstStyle/>
          <a:p>
            <a:pPr algn="ctr"/>
            <a:r>
              <a:rPr lang="en-US" sz="2400"/>
              <a:t>FISCAL </a:t>
            </a:r>
            <a:r>
              <a:rPr lang="en-US" sz="2400" dirty="0"/>
              <a:t>SERVICES – (559</a:t>
            </a:r>
            <a:r>
              <a:rPr lang="en-US" sz="2400"/>
              <a:t>) 457-3535</a:t>
            </a:r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AD0DCA-874B-5096-BC81-0DD2117C7664}"/>
              </a:ext>
            </a:extLst>
          </p:cNvPr>
          <p:cNvSpPr txBox="1"/>
          <p:nvPr/>
        </p:nvSpPr>
        <p:spPr>
          <a:xfrm>
            <a:off x="217382" y="6408164"/>
            <a:ext cx="15535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2025/26</a:t>
            </a:r>
          </a:p>
        </p:txBody>
      </p:sp>
    </p:spTree>
    <p:extLst>
      <p:ext uri="{BB962C8B-B14F-4D97-AF65-F5344CB8AC3E}">
        <p14:creationId xmlns:p14="http://schemas.microsoft.com/office/powerpoint/2010/main" val="705923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0BE72A78-A220-4105-9D96-D17E6B611B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3DCE94-57BA-4A16-A523-31294EE4F1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29D47E-B95A-4B0E-A9AB-A63E4C038A2C}">
  <ds:schemaRefs>
    <ds:schemaRef ds:uri="16c05727-aa75-4e4a-9b5f-8a80a1165891"/>
    <ds:schemaRef ds:uri="71af3243-3dd4-4a8d-8c0d-dd76da1f02a5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116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FISCAL SERVICES – (559) 457-3535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 Cordova</dc:creator>
  <cp:lastModifiedBy>Isabel Cordova</cp:lastModifiedBy>
  <cp:revision>2</cp:revision>
  <dcterms:created xsi:type="dcterms:W3CDTF">2018-12-14T18:57:30Z</dcterms:created>
  <dcterms:modified xsi:type="dcterms:W3CDTF">2025-12-11T23:48:57Z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