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79D6-AB08-43EE-BD30-2EA4395C29AA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E706-6FFC-4F73-95A9-4A7E43B9CEA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79D6-AB08-43EE-BD30-2EA4395C29AA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E706-6FFC-4F73-95A9-4A7E43B9CE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79D6-AB08-43EE-BD30-2EA4395C29AA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E706-6FFC-4F73-95A9-4A7E43B9CE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79D6-AB08-43EE-BD30-2EA4395C29AA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E706-6FFC-4F73-95A9-4A7E43B9CE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79D6-AB08-43EE-BD30-2EA4395C29AA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E706-6FFC-4F73-95A9-4A7E43B9CEA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79D6-AB08-43EE-BD30-2EA4395C29AA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E706-6FFC-4F73-95A9-4A7E43B9CE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79D6-AB08-43EE-BD30-2EA4395C29AA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E706-6FFC-4F73-95A9-4A7E43B9CE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79D6-AB08-43EE-BD30-2EA4395C29AA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3EE706-6FFC-4F73-95A9-4A7E43B9CEA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79D6-AB08-43EE-BD30-2EA4395C29AA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E706-6FFC-4F73-95A9-4A7E43B9CE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79D6-AB08-43EE-BD30-2EA4395C29AA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63EE706-6FFC-4F73-95A9-4A7E43B9CE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8D579D6-AB08-43EE-BD30-2EA4395C29AA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E706-6FFC-4F73-95A9-4A7E43B9CE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8D579D6-AB08-43EE-BD30-2EA4395C29AA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63EE706-6FFC-4F73-95A9-4A7E43B9CEA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.apexlearning.com/public/activity/2/2/1/page/11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GRAPHING FUNCTIONS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Week of October 19-22, 2020</a:t>
            </a:r>
          </a:p>
          <a:p>
            <a:r>
              <a:rPr lang="en-US" dirty="0" smtClean="0"/>
              <a:t>APEX Lesson 2.2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Graphing Functions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9200"/>
            <a:ext cx="8077200" cy="5473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Piecewise Functions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9200"/>
            <a:ext cx="8305800" cy="53889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of Piecewise Functions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371600"/>
            <a:ext cx="6858000" cy="4995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Graphing Functions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Watch the APEX video for step function.  Here’s the link, you need to sign – in with your APEX account to access it.</a:t>
            </a:r>
          </a:p>
          <a:p>
            <a:endParaRPr lang="en-US" dirty="0" smtClean="0"/>
          </a:p>
          <a:p>
            <a:r>
              <a:rPr lang="en-US" dirty="0" smtClean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course.apexlearning.com/public/activity/2/2/1/page/11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Graphing Functions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447800"/>
            <a:ext cx="6858000" cy="5020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"/>
            <a:ext cx="5943600" cy="29484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276600"/>
            <a:ext cx="6858000" cy="34202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Graphing Functions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089" y="1676400"/>
            <a:ext cx="8226911" cy="5029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Graphing Functions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057400"/>
            <a:ext cx="86868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305800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t="13333" r="48077"/>
          <a:stretch>
            <a:fillRect/>
          </a:stretch>
        </p:blipFill>
        <p:spPr bwMode="auto">
          <a:xfrm>
            <a:off x="609600" y="1981200"/>
            <a:ext cx="2895600" cy="3522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r="-756"/>
          <a:stretch>
            <a:fillRect/>
          </a:stretch>
        </p:blipFill>
        <p:spPr bwMode="auto">
          <a:xfrm>
            <a:off x="4191000" y="1981200"/>
            <a:ext cx="3810000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Graphing Functions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0"/>
            <a:ext cx="7315200" cy="52187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Graphing Functions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19200"/>
            <a:ext cx="6858000" cy="5497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Reciprocal Parent Function (1/x)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7696200" cy="545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Graphing Functions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4114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3333" r="1667"/>
          <a:stretch>
            <a:fillRect/>
          </a:stretch>
        </p:blipFill>
        <p:spPr bwMode="auto">
          <a:xfrm>
            <a:off x="4648200" y="1524000"/>
            <a:ext cx="4343400" cy="375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Graphing Functions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447800"/>
            <a:ext cx="7010400" cy="487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72</TotalTime>
  <Words>70</Words>
  <Application>Microsoft Office PowerPoint</Application>
  <PresentationFormat>On-screen Show (4:3)</PresentationFormat>
  <Paragraphs>18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Technic</vt:lpstr>
      <vt:lpstr>GRAPHING FUNCTIONS</vt:lpstr>
      <vt:lpstr>Graphing Functions</vt:lpstr>
      <vt:lpstr>Graphing Functions</vt:lpstr>
      <vt:lpstr>Slide 4</vt:lpstr>
      <vt:lpstr>Graphing Functions</vt:lpstr>
      <vt:lpstr>Graphing Functions</vt:lpstr>
      <vt:lpstr>Reciprocal Parent Function (1/x)</vt:lpstr>
      <vt:lpstr>Graphing Functions</vt:lpstr>
      <vt:lpstr>Graphing Functions</vt:lpstr>
      <vt:lpstr>Graphing Functions</vt:lpstr>
      <vt:lpstr>Piecewise Functions</vt:lpstr>
      <vt:lpstr>Graph of Piecewise Functions</vt:lpstr>
      <vt:lpstr>Graphing Functions </vt:lpstr>
      <vt:lpstr>Graphing Functions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GRAPHING FUNCTIONS</dc:title>
  <dc:creator>mjoson</dc:creator>
  <cp:lastModifiedBy>mjoson</cp:lastModifiedBy>
  <cp:revision>19</cp:revision>
  <dcterms:created xsi:type="dcterms:W3CDTF">2020-10-19T01:21:12Z</dcterms:created>
  <dcterms:modified xsi:type="dcterms:W3CDTF">2020-10-19T02:33:26Z</dcterms:modified>
</cp:coreProperties>
</file>