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3" r:id="rId4"/>
    <p:sldId id="260" r:id="rId5"/>
    <p:sldId id="257" r:id="rId6"/>
    <p:sldId id="261" r:id="rId7"/>
    <p:sldId id="258" r:id="rId8"/>
    <p:sldId id="262"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6DD89D89-0D38-4EDB-A45A-EC2CAA3546C6}" type="datetimeFigureOut">
              <a:rPr lang="en-US" smtClean="0"/>
              <a:t>8/5/2020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DB421-4BF6-4735-BDFF-61971679C2C7}" type="slidenum">
              <a:rPr lang="en-US" smtClean="0"/>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D89D89-0D38-4EDB-A45A-EC2CAA3546C6}" type="datetimeFigureOut">
              <a:rPr lang="en-US" smtClean="0"/>
              <a:t>8/5/2020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DB421-4BF6-4735-BDFF-61971679C2C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D89D89-0D38-4EDB-A45A-EC2CAA3546C6}" type="datetimeFigureOut">
              <a:rPr lang="en-US" smtClean="0"/>
              <a:t>8/5/2020</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494DB421-4BF6-4735-BDFF-61971679C2C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DD89D89-0D38-4EDB-A45A-EC2CAA3546C6}" type="datetimeFigureOut">
              <a:rPr lang="en-US" smtClean="0"/>
              <a:t>8/5/2020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DB421-4BF6-4735-BDFF-61971679C2C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DD89D89-0D38-4EDB-A45A-EC2CAA3546C6}" type="datetimeFigureOut">
              <a:rPr lang="en-US" smtClean="0"/>
              <a:t>8/5/2020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4DB421-4BF6-4735-BDFF-61971679C2C7}"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DD89D89-0D38-4EDB-A45A-EC2CAA3546C6}" type="datetimeFigureOut">
              <a:rPr lang="en-US" smtClean="0"/>
              <a:t>8/5/2020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4DB421-4BF6-4735-BDFF-61971679C2C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DD89D89-0D38-4EDB-A45A-EC2CAA3546C6}" type="datetimeFigureOut">
              <a:rPr lang="en-US" smtClean="0"/>
              <a:t>8/5/2020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4DB421-4BF6-4735-BDFF-61971679C2C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DD89D89-0D38-4EDB-A45A-EC2CAA3546C6}" type="datetimeFigureOut">
              <a:rPr lang="en-US" smtClean="0"/>
              <a:t>8/5/2020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4DB421-4BF6-4735-BDFF-61971679C2C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D89D89-0D38-4EDB-A45A-EC2CAA3546C6}" type="datetimeFigureOut">
              <a:rPr lang="en-US" smtClean="0"/>
              <a:t>8/5/2020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4DB421-4BF6-4735-BDFF-61971679C2C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DD89D89-0D38-4EDB-A45A-EC2CAA3546C6}" type="datetimeFigureOut">
              <a:rPr lang="en-US" smtClean="0"/>
              <a:t>8/5/2020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4DB421-4BF6-4735-BDFF-61971679C2C7}" type="slidenum">
              <a:rPr lang="en-US" smtClean="0"/>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6DD89D89-0D38-4EDB-A45A-EC2CAA3546C6}" type="datetimeFigureOut">
              <a:rPr lang="en-US" smtClean="0"/>
              <a:t>8/5/2020</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494DB421-4BF6-4735-BDFF-61971679C2C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6DD89D89-0D38-4EDB-A45A-EC2CAA3546C6}" type="datetimeFigureOut">
              <a:rPr lang="en-US" smtClean="0"/>
              <a:t>8/5/2020</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94DB421-4BF6-4735-BDFF-61971679C2C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mjoson@wrschool.net" TargetMode="External"/><Relationship Id="rId2" Type="http://schemas.openxmlformats.org/officeDocument/2006/relationships/hyperlink" Target="https://www.savvasrealize.com/community/program/bb1bc279-a9fc-36f9-b04f-ee4b273587f4/17/assessment/f1c0177b-64ff-447c-b0db-588a6c6dd029/1/edi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Window Rock High School</a:t>
            </a:r>
            <a:endParaRPr lang="en-US" dirty="0"/>
          </a:p>
        </p:txBody>
      </p:sp>
      <p:sp>
        <p:nvSpPr>
          <p:cNvPr id="3" name="Subtitle 2"/>
          <p:cNvSpPr>
            <a:spLocks noGrp="1"/>
          </p:cNvSpPr>
          <p:nvPr>
            <p:ph type="subTitle" idx="1"/>
          </p:nvPr>
        </p:nvSpPr>
        <p:spPr/>
        <p:txBody>
          <a:bodyPr>
            <a:normAutofit/>
          </a:bodyPr>
          <a:lstStyle/>
          <a:p>
            <a:r>
              <a:rPr lang="en-US" dirty="0" smtClean="0"/>
              <a:t>Week 1</a:t>
            </a:r>
          </a:p>
          <a:p>
            <a:r>
              <a:rPr lang="en-US" dirty="0" smtClean="0"/>
              <a:t>August 6 and 7, 2020</a:t>
            </a:r>
          </a:p>
          <a:p>
            <a:r>
              <a:rPr lang="en-US" dirty="0" smtClean="0"/>
              <a:t>First day of Online Learning</a:t>
            </a:r>
          </a:p>
          <a:p>
            <a:r>
              <a:rPr lang="en-US" dirty="0" smtClean="0"/>
              <a:t>Algebra 2, College Algebra and Pre-Calculus </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Pre-Test Direction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All students are required to take the pre-test in math class.  In order to take the pre-test, you must have a </a:t>
            </a:r>
            <a:r>
              <a:rPr lang="en-US" dirty="0" err="1" smtClean="0"/>
              <a:t>Savvas</a:t>
            </a:r>
            <a:r>
              <a:rPr lang="en-US" smtClean="0"/>
              <a:t> (Pearson) </a:t>
            </a:r>
            <a:r>
              <a:rPr lang="en-US" dirty="0" smtClean="0"/>
              <a:t>Realize username and password.  There are 40 questions on the pre-test and you have the whole week to finish it.</a:t>
            </a:r>
          </a:p>
          <a:p>
            <a:r>
              <a:rPr lang="en-US" dirty="0" smtClean="0"/>
              <a:t>Here’s the link to your pre-test</a:t>
            </a:r>
          </a:p>
          <a:p>
            <a:pPr>
              <a:buNone/>
            </a:pPr>
            <a:r>
              <a:rPr lang="en-US" dirty="0" smtClean="0">
                <a:hlinkClick r:id="rId2"/>
              </a:rPr>
              <a:t>https://</a:t>
            </a:r>
            <a:r>
              <a:rPr lang="en-US" dirty="0" smtClean="0">
                <a:hlinkClick r:id="rId2"/>
              </a:rPr>
              <a:t>www.savvasrealize.com/community/program/bb1bc279-a9fc-36f9-b04f-ee4b273587f4/17/assessment/f1c0177b-64ff-447c-b0db-588a6c6dd029/1/edit</a:t>
            </a:r>
            <a:endParaRPr lang="en-US" dirty="0" smtClean="0"/>
          </a:p>
          <a:p>
            <a:r>
              <a:rPr lang="en-US" dirty="0" smtClean="0"/>
              <a:t>Copy and paste it in your browser.</a:t>
            </a:r>
          </a:p>
          <a:p>
            <a:r>
              <a:rPr lang="en-US" dirty="0" smtClean="0"/>
              <a:t>Any question(s)…please email me at </a:t>
            </a:r>
            <a:r>
              <a:rPr lang="en-US" dirty="0" smtClean="0">
                <a:hlinkClick r:id="rId3"/>
              </a:rPr>
              <a:t>mjoson@wrschool.net</a:t>
            </a:r>
            <a:r>
              <a:rPr lang="en-US" dirty="0" smtClean="0"/>
              <a:t>.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a:t>
            </a:r>
            <a:r>
              <a:rPr lang="en-US" baseline="30000" dirty="0" smtClean="0"/>
              <a:t>st</a:t>
            </a:r>
            <a:r>
              <a:rPr lang="en-US" dirty="0" smtClean="0"/>
              <a:t> Day Online Learning</a:t>
            </a:r>
            <a:endParaRPr lang="en-US" dirty="0"/>
          </a:p>
        </p:txBody>
      </p:sp>
      <p:sp>
        <p:nvSpPr>
          <p:cNvPr id="3" name="Content Placeholder 2"/>
          <p:cNvSpPr>
            <a:spLocks noGrp="1"/>
          </p:cNvSpPr>
          <p:nvPr>
            <p:ph idx="1"/>
          </p:nvPr>
        </p:nvSpPr>
        <p:spPr/>
        <p:txBody>
          <a:bodyPr/>
          <a:lstStyle/>
          <a:p>
            <a:pPr>
              <a:buNone/>
            </a:pPr>
            <a:r>
              <a:rPr lang="en-US" dirty="0" smtClean="0"/>
              <a:t>Goals</a:t>
            </a:r>
          </a:p>
          <a:p>
            <a:pPr marL="514350" indent="-514350">
              <a:buFont typeface="+mj-lt"/>
              <a:buAutoNum type="arabicPeriod"/>
            </a:pPr>
            <a:r>
              <a:rPr lang="en-US" dirty="0" smtClean="0"/>
              <a:t>Make connections with students.</a:t>
            </a:r>
          </a:p>
          <a:p>
            <a:pPr marL="514350" indent="-514350">
              <a:buFont typeface="+mj-lt"/>
              <a:buAutoNum type="arabicPeriod"/>
            </a:pPr>
            <a:r>
              <a:rPr lang="en-US" dirty="0" smtClean="0"/>
              <a:t>Establish a healthy classroom community.</a:t>
            </a:r>
          </a:p>
          <a:p>
            <a:pPr marL="514350" indent="-514350">
              <a:buFont typeface="+mj-lt"/>
              <a:buAutoNum type="arabicPeriod"/>
            </a:pPr>
            <a:r>
              <a:rPr lang="en-US" dirty="0" smtClean="0"/>
              <a:t>Engage student mathematical curiosity.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Welcome Back Students!</a:t>
            </a:r>
            <a:endParaRPr lang="en-US" dirty="0"/>
          </a:p>
        </p:txBody>
      </p:sp>
      <p:sp>
        <p:nvSpPr>
          <p:cNvPr id="5" name="Subtitle 4"/>
          <p:cNvSpPr>
            <a:spLocks noGrp="1"/>
          </p:cNvSpPr>
          <p:nvPr>
            <p:ph type="subTitle" idx="1"/>
          </p:nvPr>
        </p:nvSpPr>
        <p:spPr/>
        <p:txBody>
          <a:bodyPr/>
          <a:lstStyle/>
          <a:p>
            <a:r>
              <a:rPr lang="en-US" dirty="0" smtClean="0"/>
              <a:t>August 6 and 7, 2020</a:t>
            </a:r>
          </a:p>
          <a:p>
            <a:r>
              <a:rPr lang="en-US" dirty="0" smtClean="0"/>
              <a:t>First day of Online Learning</a:t>
            </a:r>
          </a:p>
          <a:p>
            <a:r>
              <a:rPr lang="en-US" dirty="0" smtClean="0"/>
              <a:t>Algebra 2, College Algebra and Pre-Calculus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you ready?</a:t>
            </a:r>
            <a:endParaRPr lang="en-US" dirty="0"/>
          </a:p>
        </p:txBody>
      </p:sp>
      <p:sp>
        <p:nvSpPr>
          <p:cNvPr id="3" name="Content Placeholder 2"/>
          <p:cNvSpPr>
            <a:spLocks noGrp="1"/>
          </p:cNvSpPr>
          <p:nvPr>
            <p:ph idx="1"/>
          </p:nvPr>
        </p:nvSpPr>
        <p:spPr/>
        <p:txBody>
          <a:bodyPr/>
          <a:lstStyle/>
          <a:p>
            <a:r>
              <a:rPr lang="en-US" dirty="0" smtClean="0"/>
              <a:t>The math department prepared a scavenger hunt to get you familiarize with zoom online learning.  I want all the students to participate in the scavenger hunt.  Get your computer ready…and start working on the scavenger hunt activity…of course is not all about technology..you will find math questions and survey questions in this exercises.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Math Department Scavenger Hunt</a:t>
            </a:r>
            <a:endParaRPr lang="en-US" dirty="0"/>
          </a:p>
        </p:txBody>
      </p:sp>
      <p:pic>
        <p:nvPicPr>
          <p:cNvPr id="1026" name="Picture 2"/>
          <p:cNvPicPr>
            <a:picLocks noGrp="1" noChangeAspect="1" noChangeArrowheads="1"/>
          </p:cNvPicPr>
          <p:nvPr>
            <p:ph idx="1"/>
          </p:nvPr>
        </p:nvPicPr>
        <p:blipFill>
          <a:blip r:embed="rId2" cstate="print"/>
          <a:srcRect l="13066" t="15153" r="13066" b="12452"/>
          <a:stretch>
            <a:fillRect/>
          </a:stretch>
        </p:blipFill>
        <p:spPr bwMode="auto">
          <a:xfrm>
            <a:off x="0" y="1447800"/>
            <a:ext cx="9144000" cy="54102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 – “ABOUT ME”</a:t>
            </a:r>
            <a:endParaRPr lang="en-US" dirty="0"/>
          </a:p>
        </p:txBody>
      </p:sp>
      <p:sp>
        <p:nvSpPr>
          <p:cNvPr id="3" name="Content Placeholder 2"/>
          <p:cNvSpPr>
            <a:spLocks noGrp="1"/>
          </p:cNvSpPr>
          <p:nvPr>
            <p:ph idx="1"/>
          </p:nvPr>
        </p:nvSpPr>
        <p:spPr/>
        <p:txBody>
          <a:bodyPr/>
          <a:lstStyle/>
          <a:p>
            <a:r>
              <a:rPr lang="en-US" dirty="0" smtClean="0"/>
              <a:t>I need to get to know you on our first meeting online.  I want you to reflect on the questions written on the next slide.  This will be your first assignment in my class.  The title </a:t>
            </a:r>
            <a:r>
              <a:rPr lang="en-US" dirty="0" smtClean="0"/>
              <a:t> </a:t>
            </a:r>
            <a:r>
              <a:rPr lang="en-US" dirty="0" smtClean="0"/>
              <a:t>of your homework is “ABOUT ME”.  Let us practice our writing skills and look at the questions on the next slide.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About ME – Student HOMEWORK</a:t>
            </a:r>
            <a:endParaRPr lang="en-US" dirty="0"/>
          </a:p>
        </p:txBody>
      </p:sp>
      <p:sp>
        <p:nvSpPr>
          <p:cNvPr id="3" name="Content Placeholder 2"/>
          <p:cNvSpPr>
            <a:spLocks noGrp="1"/>
          </p:cNvSpPr>
          <p:nvPr>
            <p:ph idx="1"/>
          </p:nvPr>
        </p:nvSpPr>
        <p:spPr/>
        <p:txBody>
          <a:bodyPr/>
          <a:lstStyle/>
          <a:p>
            <a:r>
              <a:rPr lang="en-US" dirty="0" smtClean="0"/>
              <a:t>Tell me about how you have been successful in learning and at reaching your goals.  What support do you need to be ready to learn?</a:t>
            </a:r>
          </a:p>
          <a:p>
            <a:r>
              <a:rPr lang="en-US" dirty="0" smtClean="0"/>
              <a:t>Tell me about what brings you joy and makes you smile?  What are things you find helpful?</a:t>
            </a:r>
          </a:p>
          <a:p>
            <a:r>
              <a:rPr lang="en-US" dirty="0" smtClean="0"/>
              <a:t>Tell me about your expectations in this class.</a:t>
            </a:r>
          </a:p>
          <a:p>
            <a:r>
              <a:rPr lang="en-US" dirty="0" smtClean="0"/>
              <a:t>Tell me about your concern in taking math class especially online.</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r>
              <a:rPr lang="en-US" dirty="0" smtClean="0"/>
              <a:t>Thank you for participating and looking forward of working with you all.</a:t>
            </a:r>
          </a:p>
          <a:p>
            <a:r>
              <a:rPr lang="en-US" dirty="0" smtClean="0"/>
              <a:t>Enjoy the rest of the day.</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Pre-Test for Algebra 2, College Algebra and Pre-Calculus</a:t>
            </a:r>
            <a:endParaRPr lang="en-US" dirty="0"/>
          </a:p>
        </p:txBody>
      </p:sp>
      <p:sp>
        <p:nvSpPr>
          <p:cNvPr id="5" name="Subtitle 4"/>
          <p:cNvSpPr>
            <a:spLocks noGrp="1"/>
          </p:cNvSpPr>
          <p:nvPr>
            <p:ph type="subTitle" idx="1"/>
          </p:nvPr>
        </p:nvSpPr>
        <p:spPr/>
        <p:txBody>
          <a:bodyPr/>
          <a:lstStyle/>
          <a:p>
            <a:r>
              <a:rPr lang="en-US" dirty="0" smtClean="0"/>
              <a:t>Week 2</a:t>
            </a:r>
          </a:p>
          <a:p>
            <a:r>
              <a:rPr lang="en-US" dirty="0" smtClean="0"/>
              <a:t>August 10 – 14, 2020</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42</TotalTime>
  <Words>391</Words>
  <Application>Microsoft Office PowerPoint</Application>
  <PresentationFormat>On-screen Show (4:3)</PresentationFormat>
  <Paragraphs>36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Module</vt:lpstr>
      <vt:lpstr>Window Rock High School</vt:lpstr>
      <vt:lpstr>1st Day Online Learning</vt:lpstr>
      <vt:lpstr>Welcome Back Students!</vt:lpstr>
      <vt:lpstr>Are you ready?</vt:lpstr>
      <vt:lpstr>Math Department Scavenger Hunt</vt:lpstr>
      <vt:lpstr>Homework – “ABOUT ME”</vt:lpstr>
      <vt:lpstr>About ME – Student HOMEWORK</vt:lpstr>
      <vt:lpstr>Thank you…</vt:lpstr>
      <vt:lpstr>Pre-Test for Algebra 2, College Algebra and Pre-Calculus</vt:lpstr>
      <vt:lpstr>Pre-Test Direction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Window Rock High School</dc:title>
  <dc:creator>mjoson</dc:creator>
  <cp:lastModifiedBy>mjoson</cp:lastModifiedBy>
  <cp:revision>11</cp:revision>
  <dcterms:created xsi:type="dcterms:W3CDTF">2020-08-05T17:15:02Z</dcterms:created>
  <dcterms:modified xsi:type="dcterms:W3CDTF">2020-08-05T17:57:46Z</dcterms:modified>
</cp:coreProperties>
</file>