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naheim" panose="020B0604020202020204" charset="0"/>
      <p:regular r:id="rId16"/>
      <p:bold r:id="rId17"/>
    </p:embeddedFont>
    <p:embeddedFont>
      <p:font typeface="Doppio One" panose="020B0604020202020204" charset="0"/>
      <p:regular r:id="rId18"/>
    </p:embeddedFont>
    <p:embeddedFont>
      <p:font typeface="Oswald" panose="00000500000000000000" pitchFamily="2" charset="0"/>
      <p:regular r:id="rId19"/>
      <p:bold r:id="rId20"/>
    </p:embeddedFont>
    <p:embeddedFont>
      <p:font typeface="Oswald SemiBold" panose="00000700000000000000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32826-301F-43EA-B42D-B52808097279}" v="1" dt="2025-10-19T19:18:00.438"/>
  </p1510:revLst>
</p1510:revInfo>
</file>

<file path=ppt/tableStyles.xml><?xml version="1.0" encoding="utf-8"?>
<a:tblStyleLst xmlns:a="http://schemas.openxmlformats.org/drawingml/2006/main" def="{C01C7F7E-2FEE-486D-B4CF-1E22DD4AB7F8}">
  <a:tblStyle styleId="{C01C7F7E-2FEE-486D-B4CF-1E22DD4AB7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ce, Kenya" userId="5c7261c5-1b41-4a20-97f3-e026a90c273e" providerId="ADAL" clId="{738A25CE-349A-4701-9BD8-DEB82E8079BE}"/>
    <pc:docChg chg="modSld">
      <pc:chgData name="Wallace, Kenya" userId="5c7261c5-1b41-4a20-97f3-e026a90c273e" providerId="ADAL" clId="{738A25CE-349A-4701-9BD8-DEB82E8079BE}" dt="2025-10-20T00:30:14.280" v="37" actId="20577"/>
      <pc:docMkLst>
        <pc:docMk/>
      </pc:docMkLst>
      <pc:sldChg chg="modSp mod">
        <pc:chgData name="Wallace, Kenya" userId="5c7261c5-1b41-4a20-97f3-e026a90c273e" providerId="ADAL" clId="{738A25CE-349A-4701-9BD8-DEB82E8079BE}" dt="2025-10-20T00:30:14.280" v="37" actId="20577"/>
        <pc:sldMkLst>
          <pc:docMk/>
          <pc:sldMk cId="0" sldId="266"/>
        </pc:sldMkLst>
        <pc:graphicFrameChg chg="modGraphic">
          <ac:chgData name="Wallace, Kenya" userId="5c7261c5-1b41-4a20-97f3-e026a90c273e" providerId="ADAL" clId="{738A25CE-349A-4701-9BD8-DEB82E8079BE}" dt="2025-10-20T00:30:14.280" v="37" actId="20577"/>
          <ac:graphicFrameMkLst>
            <pc:docMk/>
            <pc:sldMk cId="0" sldId="266"/>
            <ac:graphicFrameMk id="60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7541f9f16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7541f9f16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0a54193ab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0a54193ab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0208a14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0208a148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ba892fbc73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ba892fbc73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78ed86e2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78ed86e2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541f9f16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541f9f16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a892fbc7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ba892fbc7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a892fbc7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a892fbc7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541f9f16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541f9f16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0a50c88c0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0a50c88c0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0a54193a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0a54193a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0a54193ab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0a54193ab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52100"/>
            <a:ext cx="4132500" cy="17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98800"/>
            <a:ext cx="301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>
            <a:off x="310275" y="-6900"/>
            <a:ext cx="6419100" cy="51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1600425" y="1171725"/>
            <a:ext cx="3838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806525" y="3180350"/>
            <a:ext cx="3426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7" name="Google Shape;57;p11"/>
          <p:cNvGrpSpPr/>
          <p:nvPr/>
        </p:nvGrpSpPr>
        <p:grpSpPr>
          <a:xfrm>
            <a:off x="7239899" y="3803333"/>
            <a:ext cx="2351199" cy="715313"/>
            <a:chOff x="8138310" y="3811875"/>
            <a:chExt cx="1584900" cy="715313"/>
          </a:xfrm>
        </p:grpSpPr>
        <p:sp>
          <p:nvSpPr>
            <p:cNvPr id="58" name="Google Shape;58;p11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1"/>
          <p:cNvSpPr/>
          <p:nvPr/>
        </p:nvSpPr>
        <p:spPr>
          <a:xfrm>
            <a:off x="7212299" y="624858"/>
            <a:ext cx="235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flipH="1">
            <a:off x="50" y="-11450"/>
            <a:ext cx="5052600" cy="51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990475" y="2311375"/>
            <a:ext cx="3702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 hasCustomPrompt="1"/>
          </p:nvPr>
        </p:nvSpPr>
        <p:spPr>
          <a:xfrm>
            <a:off x="990475" y="1414171"/>
            <a:ext cx="25932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90475" y="3048124"/>
            <a:ext cx="37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flipH="1">
            <a:off x="2429250" y="-11450"/>
            <a:ext cx="4285500" cy="84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flipH="1">
            <a:off x="2429250" y="4297125"/>
            <a:ext cx="4285500" cy="84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682900" y="2255700"/>
            <a:ext cx="3778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2" hasCustomPrompt="1"/>
          </p:nvPr>
        </p:nvSpPr>
        <p:spPr>
          <a:xfrm>
            <a:off x="3275400" y="1358483"/>
            <a:ext cx="25932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3056850" y="2992436"/>
            <a:ext cx="30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4"/>
          <p:cNvSpPr/>
          <p:nvPr/>
        </p:nvSpPr>
        <p:spPr>
          <a:xfrm rot="5400000">
            <a:off x="4343100" y="-1191362"/>
            <a:ext cx="550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5400000">
            <a:off x="-700188" y="6258663"/>
            <a:ext cx="550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 flipH="1">
            <a:off x="2029350" y="0"/>
            <a:ext cx="5085300" cy="36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41851" y="1807075"/>
            <a:ext cx="303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2" hasCustomPrompt="1"/>
          </p:nvPr>
        </p:nvSpPr>
        <p:spPr>
          <a:xfrm>
            <a:off x="2271850" y="1719778"/>
            <a:ext cx="1419900" cy="15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841838" y="2543824"/>
            <a:ext cx="30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2020500" y="4456550"/>
            <a:ext cx="51030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 flipH="1">
            <a:off x="0" y="4009300"/>
            <a:ext cx="9144000" cy="116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434375" y="2765225"/>
            <a:ext cx="231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2" hasCustomPrompt="1"/>
          </p:nvPr>
        </p:nvSpPr>
        <p:spPr>
          <a:xfrm>
            <a:off x="990475" y="2765225"/>
            <a:ext cx="144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4751275" y="2765225"/>
            <a:ext cx="303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_HEADER_1_1_1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 flipH="1">
            <a:off x="0" y="0"/>
            <a:ext cx="9144000" cy="116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434375" y="1680850"/>
            <a:ext cx="295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2" hasCustomPrompt="1"/>
          </p:nvPr>
        </p:nvSpPr>
        <p:spPr>
          <a:xfrm>
            <a:off x="990475" y="1680850"/>
            <a:ext cx="144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5595775" y="1680850"/>
            <a:ext cx="283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_AND_BODY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100" y="3347625"/>
            <a:ext cx="9144000" cy="17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 idx="2"/>
          </p:nvPr>
        </p:nvSpPr>
        <p:spPr>
          <a:xfrm>
            <a:off x="914270" y="1784599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914270" y="2124079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3" hasCustomPrompt="1"/>
          </p:nvPr>
        </p:nvSpPr>
        <p:spPr>
          <a:xfrm>
            <a:off x="1302320" y="1185922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7" name="Google Shape;97;p18"/>
          <p:cNvSpPr txBox="1">
            <a:spLocks noGrp="1"/>
          </p:cNvSpPr>
          <p:nvPr>
            <p:ph type="ctrTitle" idx="4"/>
          </p:nvPr>
        </p:nvSpPr>
        <p:spPr>
          <a:xfrm>
            <a:off x="3545095" y="1784599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5"/>
          </p:nvPr>
        </p:nvSpPr>
        <p:spPr>
          <a:xfrm>
            <a:off x="3545095" y="2124079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 idx="6" hasCustomPrompt="1"/>
          </p:nvPr>
        </p:nvSpPr>
        <p:spPr>
          <a:xfrm>
            <a:off x="3933145" y="1185922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0" name="Google Shape;100;p18"/>
          <p:cNvSpPr txBox="1">
            <a:spLocks noGrp="1"/>
          </p:cNvSpPr>
          <p:nvPr>
            <p:ph type="ctrTitle" idx="7"/>
          </p:nvPr>
        </p:nvSpPr>
        <p:spPr>
          <a:xfrm>
            <a:off x="6175920" y="1784599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8"/>
          </p:nvPr>
        </p:nvSpPr>
        <p:spPr>
          <a:xfrm>
            <a:off x="6175920" y="2124079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9" hasCustomPrompt="1"/>
          </p:nvPr>
        </p:nvSpPr>
        <p:spPr>
          <a:xfrm>
            <a:off x="6563970" y="1185922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ctrTitle" idx="13"/>
          </p:nvPr>
        </p:nvSpPr>
        <p:spPr>
          <a:xfrm>
            <a:off x="914270" y="3733748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14"/>
          </p:nvPr>
        </p:nvSpPr>
        <p:spPr>
          <a:xfrm>
            <a:off x="914270" y="4073228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 idx="15" hasCustomPrompt="1"/>
          </p:nvPr>
        </p:nvSpPr>
        <p:spPr>
          <a:xfrm>
            <a:off x="1302320" y="3135071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6" name="Google Shape;106;p18"/>
          <p:cNvSpPr txBox="1">
            <a:spLocks noGrp="1"/>
          </p:cNvSpPr>
          <p:nvPr>
            <p:ph type="ctrTitle" idx="16"/>
          </p:nvPr>
        </p:nvSpPr>
        <p:spPr>
          <a:xfrm>
            <a:off x="3545095" y="3733748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7"/>
          </p:nvPr>
        </p:nvSpPr>
        <p:spPr>
          <a:xfrm>
            <a:off x="3545095" y="4073228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18" hasCustomPrompt="1"/>
          </p:nvPr>
        </p:nvSpPr>
        <p:spPr>
          <a:xfrm>
            <a:off x="3933145" y="3135071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19"/>
          </p:nvPr>
        </p:nvSpPr>
        <p:spPr>
          <a:xfrm>
            <a:off x="6175920" y="3733748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20"/>
          </p:nvPr>
        </p:nvSpPr>
        <p:spPr>
          <a:xfrm>
            <a:off x="6175920" y="4073228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1" hasCustomPrompt="1"/>
          </p:nvPr>
        </p:nvSpPr>
        <p:spPr>
          <a:xfrm>
            <a:off x="6563970" y="3135071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ITLE_AND_BODY_1_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ctrTitle"/>
          </p:nvPr>
        </p:nvSpPr>
        <p:spPr>
          <a:xfrm>
            <a:off x="914270" y="87242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"/>
          </p:nvPr>
        </p:nvSpPr>
        <p:spPr>
          <a:xfrm>
            <a:off x="914270" y="121190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2" hasCustomPrompt="1"/>
          </p:nvPr>
        </p:nvSpPr>
        <p:spPr>
          <a:xfrm>
            <a:off x="1302325" y="482749"/>
            <a:ext cx="12777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 idx="3"/>
          </p:nvPr>
        </p:nvSpPr>
        <p:spPr>
          <a:xfrm>
            <a:off x="3545095" y="87242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4"/>
          </p:nvPr>
        </p:nvSpPr>
        <p:spPr>
          <a:xfrm>
            <a:off x="3545095" y="121190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5" hasCustomPrompt="1"/>
          </p:nvPr>
        </p:nvSpPr>
        <p:spPr>
          <a:xfrm>
            <a:off x="3933150" y="482749"/>
            <a:ext cx="12777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119" name="Google Shape;119;p19"/>
          <p:cNvGrpSpPr/>
          <p:nvPr/>
        </p:nvGrpSpPr>
        <p:grpSpPr>
          <a:xfrm>
            <a:off x="6376900" y="-3450"/>
            <a:ext cx="3679324" cy="5150400"/>
            <a:chOff x="7130150" y="-3450"/>
            <a:chExt cx="3679324" cy="5150400"/>
          </a:xfrm>
        </p:grpSpPr>
        <p:sp>
          <p:nvSpPr>
            <p:cNvPr id="120" name="Google Shape;120;p19"/>
            <p:cNvSpPr/>
            <p:nvPr/>
          </p:nvSpPr>
          <p:spPr>
            <a:xfrm>
              <a:off x="7130150" y="-3450"/>
              <a:ext cx="2053800" cy="515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8430774" y="624858"/>
              <a:ext cx="23511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8458374" y="3803333"/>
              <a:ext cx="23511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8458374" y="4442446"/>
              <a:ext cx="23511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9"/>
          <p:cNvSpPr txBox="1">
            <a:spLocks noGrp="1"/>
          </p:cNvSpPr>
          <p:nvPr>
            <p:ph type="ctrTitle" idx="6"/>
          </p:nvPr>
        </p:nvSpPr>
        <p:spPr>
          <a:xfrm>
            <a:off x="914270" y="2310499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7"/>
          </p:nvPr>
        </p:nvSpPr>
        <p:spPr>
          <a:xfrm>
            <a:off x="914270" y="2649979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8" hasCustomPrompt="1"/>
          </p:nvPr>
        </p:nvSpPr>
        <p:spPr>
          <a:xfrm>
            <a:off x="1302325" y="1920824"/>
            <a:ext cx="12777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ctrTitle" idx="9"/>
          </p:nvPr>
        </p:nvSpPr>
        <p:spPr>
          <a:xfrm>
            <a:off x="3545095" y="2310499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3"/>
          </p:nvPr>
        </p:nvSpPr>
        <p:spPr>
          <a:xfrm>
            <a:off x="3545095" y="2649979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4" hasCustomPrompt="1"/>
          </p:nvPr>
        </p:nvSpPr>
        <p:spPr>
          <a:xfrm>
            <a:off x="3933150" y="1920824"/>
            <a:ext cx="12777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ctrTitle" idx="15"/>
          </p:nvPr>
        </p:nvSpPr>
        <p:spPr>
          <a:xfrm>
            <a:off x="914270" y="374857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6"/>
          </p:nvPr>
        </p:nvSpPr>
        <p:spPr>
          <a:xfrm>
            <a:off x="914270" y="408805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7" hasCustomPrompt="1"/>
          </p:nvPr>
        </p:nvSpPr>
        <p:spPr>
          <a:xfrm>
            <a:off x="1302325" y="3358899"/>
            <a:ext cx="12777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ctrTitle" idx="18"/>
          </p:nvPr>
        </p:nvSpPr>
        <p:spPr>
          <a:xfrm>
            <a:off x="3545095" y="374857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9"/>
          </p:nvPr>
        </p:nvSpPr>
        <p:spPr>
          <a:xfrm>
            <a:off x="3545095" y="408805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 idx="20" hasCustomPrompt="1"/>
          </p:nvPr>
        </p:nvSpPr>
        <p:spPr>
          <a:xfrm>
            <a:off x="3933150" y="3358899"/>
            <a:ext cx="1277700" cy="3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3">
  <p:cSld name="TITLE_AND_BODY_1_5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ctrTitle"/>
          </p:nvPr>
        </p:nvSpPr>
        <p:spPr>
          <a:xfrm>
            <a:off x="1412701" y="2129200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1412700" y="2468676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1292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ctrTitle" idx="3"/>
          </p:nvPr>
        </p:nvSpPr>
        <p:spPr>
          <a:xfrm>
            <a:off x="5775400" y="2129300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4"/>
          </p:nvPr>
        </p:nvSpPr>
        <p:spPr>
          <a:xfrm>
            <a:off x="5775400" y="2468776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 idx="5" hasCustomPrompt="1"/>
          </p:nvPr>
        </p:nvSpPr>
        <p:spPr>
          <a:xfrm>
            <a:off x="5075800" y="21293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3" name="Google Shape;143;p20"/>
          <p:cNvSpPr txBox="1">
            <a:spLocks noGrp="1"/>
          </p:cNvSpPr>
          <p:nvPr>
            <p:ph type="ctrTitle" idx="6"/>
          </p:nvPr>
        </p:nvSpPr>
        <p:spPr>
          <a:xfrm>
            <a:off x="1412701" y="2983100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7"/>
          </p:nvPr>
        </p:nvSpPr>
        <p:spPr>
          <a:xfrm>
            <a:off x="1412700" y="3322597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29831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46" name="Google Shape;146;p20"/>
          <p:cNvSpPr txBox="1">
            <a:spLocks noGrp="1"/>
          </p:cNvSpPr>
          <p:nvPr>
            <p:ph type="ctrTitle" idx="9"/>
          </p:nvPr>
        </p:nvSpPr>
        <p:spPr>
          <a:xfrm>
            <a:off x="1412701" y="3836950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3"/>
          </p:nvPr>
        </p:nvSpPr>
        <p:spPr>
          <a:xfrm>
            <a:off x="1412700" y="4176426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14" hasCustomPrompt="1"/>
          </p:nvPr>
        </p:nvSpPr>
        <p:spPr>
          <a:xfrm>
            <a:off x="713225" y="38371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ctrTitle" idx="15"/>
          </p:nvPr>
        </p:nvSpPr>
        <p:spPr>
          <a:xfrm>
            <a:off x="5775475" y="3836863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ubTitle" idx="16"/>
          </p:nvPr>
        </p:nvSpPr>
        <p:spPr>
          <a:xfrm>
            <a:off x="5775475" y="4176338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title" idx="17" hasCustomPrompt="1"/>
          </p:nvPr>
        </p:nvSpPr>
        <p:spPr>
          <a:xfrm>
            <a:off x="5075875" y="383695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0"/>
          <p:cNvSpPr txBox="1">
            <a:spLocks noGrp="1"/>
          </p:cNvSpPr>
          <p:nvPr>
            <p:ph type="ctrTitle" idx="18"/>
          </p:nvPr>
        </p:nvSpPr>
        <p:spPr>
          <a:xfrm>
            <a:off x="5775475" y="2983200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9"/>
          </p:nvPr>
        </p:nvSpPr>
        <p:spPr>
          <a:xfrm>
            <a:off x="5775475" y="3322698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20" hasCustomPrompt="1"/>
          </p:nvPr>
        </p:nvSpPr>
        <p:spPr>
          <a:xfrm>
            <a:off x="5075875" y="29832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55" name="Google Shape;155;p20"/>
          <p:cNvGrpSpPr/>
          <p:nvPr/>
        </p:nvGrpSpPr>
        <p:grpSpPr>
          <a:xfrm>
            <a:off x="-7475" y="-14750"/>
            <a:ext cx="9336688" cy="1713000"/>
            <a:chOff x="-7475" y="-14750"/>
            <a:chExt cx="9336688" cy="1713000"/>
          </a:xfrm>
        </p:grpSpPr>
        <p:sp>
          <p:nvSpPr>
            <p:cNvPr id="156" name="Google Shape;156;p20"/>
            <p:cNvSpPr/>
            <p:nvPr/>
          </p:nvSpPr>
          <p:spPr>
            <a:xfrm>
              <a:off x="-7475" y="-14750"/>
              <a:ext cx="9151500" cy="171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744013" y="627513"/>
              <a:ext cx="15852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259110" y="358075"/>
              <a:ext cx="540900" cy="54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08425" y="627525"/>
              <a:ext cx="66288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flipH="1">
            <a:off x="4858500" y="-11450"/>
            <a:ext cx="4285500" cy="518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195300" y="2311375"/>
            <a:ext cx="2758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95300" y="1414171"/>
            <a:ext cx="2593200" cy="9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195300" y="3048124"/>
            <a:ext cx="30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TITLE_AND_BODY_1_5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ctrTitle"/>
          </p:nvPr>
        </p:nvSpPr>
        <p:spPr>
          <a:xfrm>
            <a:off x="914270" y="87242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1"/>
          </p:nvPr>
        </p:nvSpPr>
        <p:spPr>
          <a:xfrm>
            <a:off x="914270" y="112160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title" idx="2" hasCustomPrompt="1"/>
          </p:nvPr>
        </p:nvSpPr>
        <p:spPr>
          <a:xfrm>
            <a:off x="1302320" y="351547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ctrTitle" idx="3"/>
          </p:nvPr>
        </p:nvSpPr>
        <p:spPr>
          <a:xfrm>
            <a:off x="6181445" y="87242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4"/>
          </p:nvPr>
        </p:nvSpPr>
        <p:spPr>
          <a:xfrm>
            <a:off x="6181445" y="112160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 idx="5" hasCustomPrompt="1"/>
          </p:nvPr>
        </p:nvSpPr>
        <p:spPr>
          <a:xfrm>
            <a:off x="6569495" y="351547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>
            <a:spLocks noGrp="1"/>
          </p:cNvSpPr>
          <p:nvPr>
            <p:ph type="ctrTitle" idx="6"/>
          </p:nvPr>
        </p:nvSpPr>
        <p:spPr>
          <a:xfrm>
            <a:off x="914270" y="2357874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7"/>
          </p:nvPr>
        </p:nvSpPr>
        <p:spPr>
          <a:xfrm>
            <a:off x="914270" y="2607054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 idx="8" hasCustomPrompt="1"/>
          </p:nvPr>
        </p:nvSpPr>
        <p:spPr>
          <a:xfrm>
            <a:off x="1302320" y="1844897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0" name="Google Shape;170;p21"/>
          <p:cNvSpPr txBox="1">
            <a:spLocks noGrp="1"/>
          </p:cNvSpPr>
          <p:nvPr>
            <p:ph type="ctrTitle" idx="9"/>
          </p:nvPr>
        </p:nvSpPr>
        <p:spPr>
          <a:xfrm>
            <a:off x="914270" y="3851348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3"/>
          </p:nvPr>
        </p:nvSpPr>
        <p:spPr>
          <a:xfrm>
            <a:off x="914270" y="4100528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 idx="14" hasCustomPrompt="1"/>
          </p:nvPr>
        </p:nvSpPr>
        <p:spPr>
          <a:xfrm>
            <a:off x="1302320" y="333034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 idx="15"/>
          </p:nvPr>
        </p:nvSpPr>
        <p:spPr>
          <a:xfrm>
            <a:off x="6181445" y="3851348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16"/>
          </p:nvPr>
        </p:nvSpPr>
        <p:spPr>
          <a:xfrm>
            <a:off x="6181445" y="4100528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title" idx="17" hasCustomPrompt="1"/>
          </p:nvPr>
        </p:nvSpPr>
        <p:spPr>
          <a:xfrm>
            <a:off x="6569495" y="333034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1"/>
          <p:cNvSpPr txBox="1">
            <a:spLocks noGrp="1"/>
          </p:cNvSpPr>
          <p:nvPr>
            <p:ph type="ctrTitle" idx="18"/>
          </p:nvPr>
        </p:nvSpPr>
        <p:spPr>
          <a:xfrm>
            <a:off x="6181445" y="2357873"/>
            <a:ext cx="20538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19"/>
          </p:nvPr>
        </p:nvSpPr>
        <p:spPr>
          <a:xfrm>
            <a:off x="6181445" y="2607053"/>
            <a:ext cx="205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title" idx="20" hasCustomPrompt="1"/>
          </p:nvPr>
        </p:nvSpPr>
        <p:spPr>
          <a:xfrm>
            <a:off x="6569495" y="184489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1"/>
          <p:cNvSpPr/>
          <p:nvPr/>
        </p:nvSpPr>
        <p:spPr>
          <a:xfrm>
            <a:off x="3547868" y="-3450"/>
            <a:ext cx="2053800" cy="515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3399218" y="624858"/>
            <a:ext cx="235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3399218" y="3803333"/>
            <a:ext cx="235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3399218" y="4442446"/>
            <a:ext cx="235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bg>
      <p:bgPr>
        <a:solidFill>
          <a:schemeClr val="dk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2"/>
          <p:cNvGrpSpPr/>
          <p:nvPr/>
        </p:nvGrpSpPr>
        <p:grpSpPr>
          <a:xfrm>
            <a:off x="-1003631" y="606688"/>
            <a:ext cx="11151267" cy="3763313"/>
            <a:chOff x="-1003631" y="606688"/>
            <a:chExt cx="11151267" cy="3763313"/>
          </a:xfrm>
        </p:grpSpPr>
        <p:grpSp>
          <p:nvGrpSpPr>
            <p:cNvPr id="185" name="Google Shape;185;p22"/>
            <p:cNvGrpSpPr/>
            <p:nvPr/>
          </p:nvGrpSpPr>
          <p:grpSpPr>
            <a:xfrm>
              <a:off x="-1003631" y="3654688"/>
              <a:ext cx="1585217" cy="715313"/>
              <a:chOff x="8138310" y="3811875"/>
              <a:chExt cx="1584900" cy="715313"/>
            </a:xfrm>
          </p:grpSpPr>
          <p:sp>
            <p:nvSpPr>
              <p:cNvPr id="186" name="Google Shape;186;p22"/>
              <p:cNvSpPr/>
              <p:nvPr/>
            </p:nvSpPr>
            <p:spPr>
              <a:xfrm>
                <a:off x="8138310" y="3811875"/>
                <a:ext cx="1584900" cy="76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2"/>
              <p:cNvSpPr/>
              <p:nvPr/>
            </p:nvSpPr>
            <p:spPr>
              <a:xfrm>
                <a:off x="8138310" y="4450988"/>
                <a:ext cx="1584900" cy="76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188;p22"/>
            <p:cNvGrpSpPr/>
            <p:nvPr/>
          </p:nvGrpSpPr>
          <p:grpSpPr>
            <a:xfrm>
              <a:off x="8562419" y="606688"/>
              <a:ext cx="1585217" cy="715313"/>
              <a:chOff x="8138310" y="3811875"/>
              <a:chExt cx="1584900" cy="715313"/>
            </a:xfrm>
          </p:grpSpPr>
          <p:sp>
            <p:nvSpPr>
              <p:cNvPr id="189" name="Google Shape;189;p22"/>
              <p:cNvSpPr/>
              <p:nvPr/>
            </p:nvSpPr>
            <p:spPr>
              <a:xfrm>
                <a:off x="8138310" y="3811875"/>
                <a:ext cx="1584900" cy="76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2"/>
              <p:cNvSpPr/>
              <p:nvPr/>
            </p:nvSpPr>
            <p:spPr>
              <a:xfrm>
                <a:off x="8138310" y="4450988"/>
                <a:ext cx="1584900" cy="76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990475" y="2493825"/>
            <a:ext cx="25209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_NUMBER_1">
    <p:bg>
      <p:bgPr>
        <a:solidFill>
          <a:schemeClr val="accen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 hasCustomPrompt="1"/>
          </p:nvPr>
        </p:nvSpPr>
        <p:spPr>
          <a:xfrm>
            <a:off x="3923075" y="1479800"/>
            <a:ext cx="4507800" cy="16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4" name="Google Shape;194;p23"/>
          <p:cNvSpPr/>
          <p:nvPr/>
        </p:nvSpPr>
        <p:spPr>
          <a:xfrm>
            <a:off x="7239899" y="4442446"/>
            <a:ext cx="2351199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7212299" y="624858"/>
            <a:ext cx="235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1"/>
          </p:nvPr>
        </p:nvSpPr>
        <p:spPr>
          <a:xfrm>
            <a:off x="3923075" y="3091000"/>
            <a:ext cx="206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ubTitle" idx="2"/>
          </p:nvPr>
        </p:nvSpPr>
        <p:spPr>
          <a:xfrm>
            <a:off x="6365875" y="3091000"/>
            <a:ext cx="206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4"/>
          <p:cNvGrpSpPr/>
          <p:nvPr/>
        </p:nvGrpSpPr>
        <p:grpSpPr>
          <a:xfrm>
            <a:off x="-1091337" y="-14750"/>
            <a:ext cx="10235337" cy="5218800"/>
            <a:chOff x="-1091337" y="-14750"/>
            <a:chExt cx="10235337" cy="5218800"/>
          </a:xfrm>
        </p:grpSpPr>
        <p:sp>
          <p:nvSpPr>
            <p:cNvPr id="200" name="Google Shape;200;p24"/>
            <p:cNvSpPr/>
            <p:nvPr/>
          </p:nvSpPr>
          <p:spPr>
            <a:xfrm>
              <a:off x="4572000" y="-14750"/>
              <a:ext cx="4572000" cy="521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01;p24"/>
            <p:cNvGrpSpPr/>
            <p:nvPr/>
          </p:nvGrpSpPr>
          <p:grpSpPr>
            <a:xfrm>
              <a:off x="-1091337" y="3811888"/>
              <a:ext cx="9522114" cy="715313"/>
              <a:chOff x="-1091337" y="3811888"/>
              <a:chExt cx="9522114" cy="715313"/>
            </a:xfrm>
          </p:grpSpPr>
          <p:sp>
            <p:nvSpPr>
              <p:cNvPr id="202" name="Google Shape;202;p24"/>
              <p:cNvSpPr/>
              <p:nvPr/>
            </p:nvSpPr>
            <p:spPr>
              <a:xfrm>
                <a:off x="-1091337" y="3811888"/>
                <a:ext cx="1585200" cy="762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-79323" y="4451000"/>
                <a:ext cx="8510100" cy="762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5127475" y="2186000"/>
            <a:ext cx="3267000" cy="12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2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/>
          <p:nvPr/>
        </p:nvSpPr>
        <p:spPr>
          <a:xfrm>
            <a:off x="-17850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25"/>
          <p:cNvGrpSpPr/>
          <p:nvPr/>
        </p:nvGrpSpPr>
        <p:grpSpPr>
          <a:xfrm>
            <a:off x="7273051" y="3601738"/>
            <a:ext cx="1585217" cy="715313"/>
            <a:chOff x="8138310" y="3811875"/>
            <a:chExt cx="1584900" cy="715313"/>
          </a:xfrm>
        </p:grpSpPr>
        <p:sp>
          <p:nvSpPr>
            <p:cNvPr id="209" name="Google Shape;209;p2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5"/>
          <p:cNvGrpSpPr/>
          <p:nvPr/>
        </p:nvGrpSpPr>
        <p:grpSpPr>
          <a:xfrm>
            <a:off x="285726" y="3601738"/>
            <a:ext cx="1585217" cy="715313"/>
            <a:chOff x="8138310" y="3811875"/>
            <a:chExt cx="1584900" cy="715313"/>
          </a:xfrm>
        </p:grpSpPr>
        <p:sp>
          <p:nvSpPr>
            <p:cNvPr id="212" name="Google Shape;212;p2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939950" y="3673038"/>
            <a:ext cx="5264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Doppio One"/>
              <a:buNone/>
              <a:defRPr sz="1600" b="1">
                <a:latin typeface="Doppio One"/>
                <a:ea typeface="Doppio One"/>
                <a:cs typeface="Doppio One"/>
                <a:sym typeface="Doppio One"/>
              </a:defRPr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title" idx="2"/>
          </p:nvPr>
        </p:nvSpPr>
        <p:spPr>
          <a:xfrm>
            <a:off x="1939950" y="1721563"/>
            <a:ext cx="5264100" cy="14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100" b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naheim"/>
              <a:buNone/>
              <a:defRPr sz="2400" b="1"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2907325" y="1346175"/>
            <a:ext cx="6290100" cy="16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ctrTitle"/>
          </p:nvPr>
        </p:nvSpPr>
        <p:spPr>
          <a:xfrm>
            <a:off x="3637951" y="1463788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ubTitle" idx="1"/>
          </p:nvPr>
        </p:nvSpPr>
        <p:spPr>
          <a:xfrm>
            <a:off x="3637950" y="1840107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ctrTitle" idx="2"/>
          </p:nvPr>
        </p:nvSpPr>
        <p:spPr>
          <a:xfrm>
            <a:off x="851851" y="3223450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3"/>
          </p:nvPr>
        </p:nvSpPr>
        <p:spPr>
          <a:xfrm>
            <a:off x="851850" y="3599775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22" name="Google Shape;222;p26"/>
          <p:cNvGrpSpPr/>
          <p:nvPr/>
        </p:nvGrpSpPr>
        <p:grpSpPr>
          <a:xfrm>
            <a:off x="8115319" y="3654688"/>
            <a:ext cx="1585217" cy="715313"/>
            <a:chOff x="8138310" y="3811875"/>
            <a:chExt cx="1584900" cy="715313"/>
          </a:xfrm>
        </p:grpSpPr>
        <p:sp>
          <p:nvSpPr>
            <p:cNvPr id="223" name="Google Shape;223;p2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6"/>
          <p:cNvSpPr txBox="1">
            <a:spLocks noGrp="1"/>
          </p:cNvSpPr>
          <p:nvPr>
            <p:ph type="title" idx="4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5"/>
          </p:nvPr>
        </p:nvSpPr>
        <p:spPr>
          <a:xfrm>
            <a:off x="3637950" y="2128432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6"/>
          </p:nvPr>
        </p:nvSpPr>
        <p:spPr>
          <a:xfrm>
            <a:off x="851850" y="3888100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7"/>
          </p:nvPr>
        </p:nvSpPr>
        <p:spPr>
          <a:xfrm>
            <a:off x="3637950" y="2416757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8"/>
          </p:nvPr>
        </p:nvSpPr>
        <p:spPr>
          <a:xfrm>
            <a:off x="851850" y="4176425"/>
            <a:ext cx="46542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>
            <a:off x="1771925" y="1579650"/>
            <a:ext cx="39957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1771925" y="1955975"/>
            <a:ext cx="39957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ctrTitle" idx="3"/>
          </p:nvPr>
        </p:nvSpPr>
        <p:spPr>
          <a:xfrm>
            <a:off x="1771925" y="3203300"/>
            <a:ext cx="39957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subTitle" idx="4"/>
          </p:nvPr>
        </p:nvSpPr>
        <p:spPr>
          <a:xfrm>
            <a:off x="1771925" y="3579625"/>
            <a:ext cx="39957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6893175" y="-16050"/>
            <a:ext cx="2301300" cy="51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-76412" y="1753038"/>
            <a:ext cx="15852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-76412" y="3376688"/>
            <a:ext cx="15852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BODY_1_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ctrTitle" idx="2"/>
          </p:nvPr>
        </p:nvSpPr>
        <p:spPr>
          <a:xfrm>
            <a:off x="1727877" y="1406925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1"/>
          </p:nvPr>
        </p:nvSpPr>
        <p:spPr>
          <a:xfrm>
            <a:off x="1727877" y="1707050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ctrTitle" idx="3"/>
          </p:nvPr>
        </p:nvSpPr>
        <p:spPr>
          <a:xfrm>
            <a:off x="1727877" y="2490075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subTitle" idx="4"/>
          </p:nvPr>
        </p:nvSpPr>
        <p:spPr>
          <a:xfrm>
            <a:off x="1727877" y="2790200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ctrTitle" idx="5"/>
          </p:nvPr>
        </p:nvSpPr>
        <p:spPr>
          <a:xfrm>
            <a:off x="1727877" y="3573225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6"/>
          </p:nvPr>
        </p:nvSpPr>
        <p:spPr>
          <a:xfrm>
            <a:off x="1727877" y="3873350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-76412" y="1580313"/>
            <a:ext cx="15852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-76412" y="2663463"/>
            <a:ext cx="15852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-76412" y="3746613"/>
            <a:ext cx="15852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7277750" y="-16050"/>
            <a:ext cx="1916700" cy="51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_AND_BODY_1_1_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 idx="2"/>
          </p:nvPr>
        </p:nvSpPr>
        <p:spPr>
          <a:xfrm>
            <a:off x="914374" y="3384525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1"/>
          </p:nvPr>
        </p:nvSpPr>
        <p:spPr>
          <a:xfrm>
            <a:off x="914375" y="3760850"/>
            <a:ext cx="21681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ctrTitle" idx="3"/>
          </p:nvPr>
        </p:nvSpPr>
        <p:spPr>
          <a:xfrm>
            <a:off x="3487949" y="2001200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subTitle" idx="4"/>
          </p:nvPr>
        </p:nvSpPr>
        <p:spPr>
          <a:xfrm>
            <a:off x="3487950" y="2377525"/>
            <a:ext cx="21681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ctrTitle" idx="5"/>
          </p:nvPr>
        </p:nvSpPr>
        <p:spPr>
          <a:xfrm>
            <a:off x="6061524" y="3384525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subTitle" idx="6"/>
          </p:nvPr>
        </p:nvSpPr>
        <p:spPr>
          <a:xfrm>
            <a:off x="6061525" y="3760850"/>
            <a:ext cx="21681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_AND_BODY_1_2_1_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ctrTitle" idx="2"/>
          </p:nvPr>
        </p:nvSpPr>
        <p:spPr>
          <a:xfrm>
            <a:off x="914374" y="2728025"/>
            <a:ext cx="2168100" cy="423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ubTitle" idx="1"/>
          </p:nvPr>
        </p:nvSpPr>
        <p:spPr>
          <a:xfrm>
            <a:off x="914375" y="1784550"/>
            <a:ext cx="2168100" cy="79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ctrTitle" idx="3"/>
          </p:nvPr>
        </p:nvSpPr>
        <p:spPr>
          <a:xfrm>
            <a:off x="3487949" y="2728025"/>
            <a:ext cx="2168100" cy="423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subTitle" idx="4"/>
          </p:nvPr>
        </p:nvSpPr>
        <p:spPr>
          <a:xfrm>
            <a:off x="3487950" y="1784550"/>
            <a:ext cx="2168100" cy="79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ctrTitle" idx="5"/>
          </p:nvPr>
        </p:nvSpPr>
        <p:spPr>
          <a:xfrm>
            <a:off x="6061524" y="2728025"/>
            <a:ext cx="2168100" cy="423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subTitle" idx="6"/>
          </p:nvPr>
        </p:nvSpPr>
        <p:spPr>
          <a:xfrm>
            <a:off x="6061525" y="1784550"/>
            <a:ext cx="2168100" cy="79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268" name="Google Shape;268;p30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70150" y="928115"/>
            <a:ext cx="7486200" cy="30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/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lphaLcPeriod"/>
              <a:defRPr sz="1200"/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romanLcPeriod"/>
              <a:defRPr sz="1200"/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rabicPeriod"/>
              <a:defRPr sz="1200"/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lphaLcPeriod"/>
              <a:defRPr sz="1200"/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romanLcPeriod"/>
              <a:defRPr sz="1200"/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rabicPeriod"/>
              <a:defRPr sz="1200"/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Muli"/>
              <a:buAutoNum type="alphaLcPeriod"/>
              <a:defRPr sz="1200"/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5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BODY_1_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/>
          <p:nvPr/>
        </p:nvSpPr>
        <p:spPr>
          <a:xfrm>
            <a:off x="8328225" y="-35400"/>
            <a:ext cx="815700" cy="51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ctrTitle" idx="2"/>
          </p:nvPr>
        </p:nvSpPr>
        <p:spPr>
          <a:xfrm>
            <a:off x="1672938" y="37789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subTitle" idx="1"/>
          </p:nvPr>
        </p:nvSpPr>
        <p:spPr>
          <a:xfrm>
            <a:off x="1672950" y="40790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ctrTitle" idx="3"/>
          </p:nvPr>
        </p:nvSpPr>
        <p:spPr>
          <a:xfrm>
            <a:off x="1672938" y="17890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subTitle" idx="4"/>
          </p:nvPr>
        </p:nvSpPr>
        <p:spPr>
          <a:xfrm>
            <a:off x="1672950" y="20891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ctrTitle" idx="5"/>
          </p:nvPr>
        </p:nvSpPr>
        <p:spPr>
          <a:xfrm>
            <a:off x="5055766" y="37789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subTitle" idx="6"/>
          </p:nvPr>
        </p:nvSpPr>
        <p:spPr>
          <a:xfrm>
            <a:off x="5055776" y="40790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ctrTitle" idx="7"/>
          </p:nvPr>
        </p:nvSpPr>
        <p:spPr>
          <a:xfrm>
            <a:off x="5055766" y="17890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subTitle" idx="8"/>
          </p:nvPr>
        </p:nvSpPr>
        <p:spPr>
          <a:xfrm>
            <a:off x="5055776" y="20891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31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282" name="Google Shape;282;p31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1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285" name="Google Shape;285;p31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AND_BODY_1_2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ctrTitle" idx="2"/>
          </p:nvPr>
        </p:nvSpPr>
        <p:spPr>
          <a:xfrm>
            <a:off x="1861138" y="31693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1861150" y="34694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ctrTitle" idx="3"/>
          </p:nvPr>
        </p:nvSpPr>
        <p:spPr>
          <a:xfrm>
            <a:off x="1861138" y="15604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subTitle" idx="4"/>
          </p:nvPr>
        </p:nvSpPr>
        <p:spPr>
          <a:xfrm>
            <a:off x="1861150" y="18605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ctrTitle" idx="5"/>
          </p:nvPr>
        </p:nvSpPr>
        <p:spPr>
          <a:xfrm>
            <a:off x="5805141" y="31693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5805151" y="34694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ctrTitle" idx="7"/>
          </p:nvPr>
        </p:nvSpPr>
        <p:spPr>
          <a:xfrm>
            <a:off x="5805141" y="15604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subTitle" idx="8"/>
          </p:nvPr>
        </p:nvSpPr>
        <p:spPr>
          <a:xfrm>
            <a:off x="5805151" y="18605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-49150" y="4584400"/>
            <a:ext cx="9242400" cy="62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_AND_BODY_1_2_2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ctrTitle" idx="2"/>
          </p:nvPr>
        </p:nvSpPr>
        <p:spPr>
          <a:xfrm>
            <a:off x="1109863" y="2810344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1" name="Google Shape;301;p33"/>
          <p:cNvSpPr txBox="1">
            <a:spLocks noGrp="1"/>
          </p:cNvSpPr>
          <p:nvPr>
            <p:ph type="subTitle" idx="1"/>
          </p:nvPr>
        </p:nvSpPr>
        <p:spPr>
          <a:xfrm>
            <a:off x="1109875" y="3110467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ctrTitle" idx="3"/>
          </p:nvPr>
        </p:nvSpPr>
        <p:spPr>
          <a:xfrm>
            <a:off x="1109863" y="157657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subTitle" idx="4"/>
          </p:nvPr>
        </p:nvSpPr>
        <p:spPr>
          <a:xfrm>
            <a:off x="1109875" y="187670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ctrTitle" idx="5"/>
          </p:nvPr>
        </p:nvSpPr>
        <p:spPr>
          <a:xfrm>
            <a:off x="5618816" y="3321594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6"/>
          </p:nvPr>
        </p:nvSpPr>
        <p:spPr>
          <a:xfrm>
            <a:off x="5618826" y="3621717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ctrTitle" idx="7"/>
          </p:nvPr>
        </p:nvSpPr>
        <p:spPr>
          <a:xfrm>
            <a:off x="5618816" y="20878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8"/>
          </p:nvPr>
        </p:nvSpPr>
        <p:spPr>
          <a:xfrm>
            <a:off x="5618826" y="23879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" name="Google Shape;308;p33"/>
          <p:cNvGrpSpPr/>
          <p:nvPr/>
        </p:nvGrpSpPr>
        <p:grpSpPr>
          <a:xfrm>
            <a:off x="-634106" y="3654688"/>
            <a:ext cx="1585217" cy="715313"/>
            <a:chOff x="8138310" y="3811875"/>
            <a:chExt cx="1584900" cy="715313"/>
          </a:xfrm>
        </p:grpSpPr>
        <p:sp>
          <p:nvSpPr>
            <p:cNvPr id="309" name="Google Shape;309;p33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3"/>
          <p:cNvGrpSpPr/>
          <p:nvPr/>
        </p:nvGrpSpPr>
        <p:grpSpPr>
          <a:xfrm>
            <a:off x="8192894" y="3654688"/>
            <a:ext cx="1585217" cy="715313"/>
            <a:chOff x="8138310" y="3811875"/>
            <a:chExt cx="1584900" cy="715313"/>
          </a:xfrm>
        </p:grpSpPr>
        <p:sp>
          <p:nvSpPr>
            <p:cNvPr id="312" name="Google Shape;312;p33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_AND_BODY_1_2_2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ctrTitle" idx="2"/>
          </p:nvPr>
        </p:nvSpPr>
        <p:spPr>
          <a:xfrm>
            <a:off x="4314100" y="2052320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subTitle" idx="1"/>
          </p:nvPr>
        </p:nvSpPr>
        <p:spPr>
          <a:xfrm>
            <a:off x="4314141" y="2352449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ctrTitle" idx="3"/>
          </p:nvPr>
        </p:nvSpPr>
        <p:spPr>
          <a:xfrm>
            <a:off x="4314100" y="1140325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4"/>
          </p:nvPr>
        </p:nvSpPr>
        <p:spPr>
          <a:xfrm>
            <a:off x="4314141" y="1440450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ctrTitle" idx="5"/>
          </p:nvPr>
        </p:nvSpPr>
        <p:spPr>
          <a:xfrm>
            <a:off x="4314126" y="3876296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4314163" y="4176425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ctrTitle" idx="7"/>
          </p:nvPr>
        </p:nvSpPr>
        <p:spPr>
          <a:xfrm>
            <a:off x="4314126" y="2964314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3" name="Google Shape;323;p34"/>
          <p:cNvSpPr txBox="1">
            <a:spLocks noGrp="1"/>
          </p:cNvSpPr>
          <p:nvPr>
            <p:ph type="subTitle" idx="8"/>
          </p:nvPr>
        </p:nvSpPr>
        <p:spPr>
          <a:xfrm>
            <a:off x="4314163" y="3264439"/>
            <a:ext cx="4116600" cy="4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0" y="-35400"/>
            <a:ext cx="815700" cy="51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_AND_BODY_1_2_3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/>
          <p:nvPr/>
        </p:nvSpPr>
        <p:spPr>
          <a:xfrm>
            <a:off x="8562700" y="-35400"/>
            <a:ext cx="815700" cy="51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ctrTitle" idx="2"/>
          </p:nvPr>
        </p:nvSpPr>
        <p:spPr>
          <a:xfrm>
            <a:off x="1811551" y="37789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ubTitle" idx="1"/>
          </p:nvPr>
        </p:nvSpPr>
        <p:spPr>
          <a:xfrm>
            <a:off x="1811563" y="40790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ctrTitle" idx="3"/>
          </p:nvPr>
        </p:nvSpPr>
        <p:spPr>
          <a:xfrm>
            <a:off x="990463" y="18652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1" name="Google Shape;331;p35"/>
          <p:cNvSpPr txBox="1">
            <a:spLocks noGrp="1"/>
          </p:cNvSpPr>
          <p:nvPr>
            <p:ph type="subTitle" idx="4"/>
          </p:nvPr>
        </p:nvSpPr>
        <p:spPr>
          <a:xfrm>
            <a:off x="990475" y="21653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ctrTitle" idx="5"/>
          </p:nvPr>
        </p:nvSpPr>
        <p:spPr>
          <a:xfrm>
            <a:off x="5194379" y="37789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subTitle" idx="6"/>
          </p:nvPr>
        </p:nvSpPr>
        <p:spPr>
          <a:xfrm>
            <a:off x="5194389" y="40790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ctrTitle" idx="7"/>
          </p:nvPr>
        </p:nvSpPr>
        <p:spPr>
          <a:xfrm>
            <a:off x="6015466" y="18652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8"/>
          </p:nvPr>
        </p:nvSpPr>
        <p:spPr>
          <a:xfrm>
            <a:off x="6015476" y="21653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5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337" name="Google Shape;337;p3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35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340" name="Google Shape;340;p3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5"/>
          <p:cNvSpPr txBox="1">
            <a:spLocks noGrp="1"/>
          </p:cNvSpPr>
          <p:nvPr>
            <p:ph type="ctrTitle" idx="9"/>
          </p:nvPr>
        </p:nvSpPr>
        <p:spPr>
          <a:xfrm>
            <a:off x="3502966" y="18652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13"/>
          </p:nvPr>
        </p:nvSpPr>
        <p:spPr>
          <a:xfrm>
            <a:off x="3502976" y="21653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2">
  <p:cSld name="TITLE_AND_BODY_1_2_3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ctrTitle" idx="2"/>
          </p:nvPr>
        </p:nvSpPr>
        <p:spPr>
          <a:xfrm>
            <a:off x="990463" y="37789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1"/>
          </p:nvPr>
        </p:nvSpPr>
        <p:spPr>
          <a:xfrm>
            <a:off x="990475" y="40790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6"/>
          <p:cNvSpPr txBox="1">
            <a:spLocks noGrp="1"/>
          </p:cNvSpPr>
          <p:nvPr>
            <p:ph type="ctrTitle" idx="3"/>
          </p:nvPr>
        </p:nvSpPr>
        <p:spPr>
          <a:xfrm>
            <a:off x="990463" y="18652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subTitle" idx="4"/>
          </p:nvPr>
        </p:nvSpPr>
        <p:spPr>
          <a:xfrm>
            <a:off x="990475" y="21653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ctrTitle" idx="5"/>
          </p:nvPr>
        </p:nvSpPr>
        <p:spPr>
          <a:xfrm>
            <a:off x="3502966" y="3778919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subTitle" idx="6"/>
          </p:nvPr>
        </p:nvSpPr>
        <p:spPr>
          <a:xfrm>
            <a:off x="3502976" y="4079042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ctrTitle" idx="7"/>
          </p:nvPr>
        </p:nvSpPr>
        <p:spPr>
          <a:xfrm>
            <a:off x="6015466" y="18652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8"/>
          </p:nvPr>
        </p:nvSpPr>
        <p:spPr>
          <a:xfrm>
            <a:off x="6015476" y="21653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ctrTitle" idx="9"/>
          </p:nvPr>
        </p:nvSpPr>
        <p:spPr>
          <a:xfrm>
            <a:off x="3502966" y="1865225"/>
            <a:ext cx="241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13"/>
          </p:nvPr>
        </p:nvSpPr>
        <p:spPr>
          <a:xfrm>
            <a:off x="3502976" y="2165350"/>
            <a:ext cx="24153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6" name="Google Shape;356;p36"/>
          <p:cNvGrpSpPr/>
          <p:nvPr/>
        </p:nvGrpSpPr>
        <p:grpSpPr>
          <a:xfrm>
            <a:off x="7083731" y="3654767"/>
            <a:ext cx="2200951" cy="715313"/>
            <a:chOff x="8138310" y="3811875"/>
            <a:chExt cx="1584900" cy="715313"/>
          </a:xfrm>
        </p:grpSpPr>
        <p:sp>
          <p:nvSpPr>
            <p:cNvPr id="357" name="Google Shape;357;p3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BODY_1_1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7"/>
          <p:cNvSpPr txBox="1">
            <a:spLocks noGrp="1"/>
          </p:cNvSpPr>
          <p:nvPr>
            <p:ph type="ctrTitle" idx="2"/>
          </p:nvPr>
        </p:nvSpPr>
        <p:spPr>
          <a:xfrm>
            <a:off x="1099152" y="1359091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subTitle" idx="1"/>
          </p:nvPr>
        </p:nvSpPr>
        <p:spPr>
          <a:xfrm>
            <a:off x="1099152" y="1659216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7"/>
          <p:cNvSpPr txBox="1">
            <a:spLocks noGrp="1"/>
          </p:cNvSpPr>
          <p:nvPr>
            <p:ph type="ctrTitle" idx="3"/>
          </p:nvPr>
        </p:nvSpPr>
        <p:spPr>
          <a:xfrm>
            <a:off x="1099152" y="2483246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subTitle" idx="4"/>
          </p:nvPr>
        </p:nvSpPr>
        <p:spPr>
          <a:xfrm>
            <a:off x="1099152" y="2783371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ctrTitle" idx="5"/>
          </p:nvPr>
        </p:nvSpPr>
        <p:spPr>
          <a:xfrm>
            <a:off x="1099152" y="3607400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subTitle" idx="6"/>
          </p:nvPr>
        </p:nvSpPr>
        <p:spPr>
          <a:xfrm>
            <a:off x="1099152" y="3907525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ctrTitle" idx="7"/>
          </p:nvPr>
        </p:nvSpPr>
        <p:spPr>
          <a:xfrm>
            <a:off x="5288452" y="1359091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subTitle" idx="8"/>
          </p:nvPr>
        </p:nvSpPr>
        <p:spPr>
          <a:xfrm>
            <a:off x="5288452" y="1659216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ctrTitle" idx="9"/>
          </p:nvPr>
        </p:nvSpPr>
        <p:spPr>
          <a:xfrm>
            <a:off x="5288452" y="2483246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subTitle" idx="13"/>
          </p:nvPr>
        </p:nvSpPr>
        <p:spPr>
          <a:xfrm>
            <a:off x="5288452" y="2783371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ctrTitle" idx="14"/>
          </p:nvPr>
        </p:nvSpPr>
        <p:spPr>
          <a:xfrm>
            <a:off x="5288452" y="3607400"/>
            <a:ext cx="2919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subTitle" idx="15"/>
          </p:nvPr>
        </p:nvSpPr>
        <p:spPr>
          <a:xfrm>
            <a:off x="5288452" y="3907525"/>
            <a:ext cx="291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37"/>
          <p:cNvSpPr/>
          <p:nvPr/>
        </p:nvSpPr>
        <p:spPr>
          <a:xfrm>
            <a:off x="-638140" y="1532488"/>
            <a:ext cx="15849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-638140" y="2656638"/>
            <a:ext cx="15849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7"/>
          <p:cNvSpPr/>
          <p:nvPr/>
        </p:nvSpPr>
        <p:spPr>
          <a:xfrm>
            <a:off x="-638140" y="3780788"/>
            <a:ext cx="15849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7"/>
          <p:cNvSpPr/>
          <p:nvPr/>
        </p:nvSpPr>
        <p:spPr>
          <a:xfrm>
            <a:off x="4688632" y="1532500"/>
            <a:ext cx="4473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7"/>
          <p:cNvSpPr/>
          <p:nvPr/>
        </p:nvSpPr>
        <p:spPr>
          <a:xfrm>
            <a:off x="4688632" y="2656650"/>
            <a:ext cx="4473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7"/>
          <p:cNvSpPr/>
          <p:nvPr/>
        </p:nvSpPr>
        <p:spPr>
          <a:xfrm>
            <a:off x="4688632" y="3780800"/>
            <a:ext cx="447300" cy="76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_AND_BODY_1_1_1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"/>
          <p:cNvSpPr txBox="1">
            <a:spLocks noGrp="1"/>
          </p:cNvSpPr>
          <p:nvPr>
            <p:ph type="ctrTitle"/>
          </p:nvPr>
        </p:nvSpPr>
        <p:spPr>
          <a:xfrm>
            <a:off x="990475" y="1359100"/>
            <a:ext cx="2676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subTitle" idx="1"/>
          </p:nvPr>
        </p:nvSpPr>
        <p:spPr>
          <a:xfrm>
            <a:off x="990475" y="1659224"/>
            <a:ext cx="267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38"/>
          <p:cNvSpPr txBox="1">
            <a:spLocks noGrp="1"/>
          </p:cNvSpPr>
          <p:nvPr>
            <p:ph type="ctrTitle" idx="2"/>
          </p:nvPr>
        </p:nvSpPr>
        <p:spPr>
          <a:xfrm>
            <a:off x="990475" y="2483251"/>
            <a:ext cx="2676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3" name="Google Shape;383;p38"/>
          <p:cNvSpPr txBox="1">
            <a:spLocks noGrp="1"/>
          </p:cNvSpPr>
          <p:nvPr>
            <p:ph type="subTitle" idx="3"/>
          </p:nvPr>
        </p:nvSpPr>
        <p:spPr>
          <a:xfrm>
            <a:off x="990475" y="2783375"/>
            <a:ext cx="267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8"/>
          <p:cNvSpPr txBox="1">
            <a:spLocks noGrp="1"/>
          </p:cNvSpPr>
          <p:nvPr>
            <p:ph type="ctrTitle" idx="4"/>
          </p:nvPr>
        </p:nvSpPr>
        <p:spPr>
          <a:xfrm>
            <a:off x="990475" y="3607403"/>
            <a:ext cx="2676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subTitle" idx="5"/>
          </p:nvPr>
        </p:nvSpPr>
        <p:spPr>
          <a:xfrm>
            <a:off x="990475" y="3907527"/>
            <a:ext cx="267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ctrTitle" idx="6"/>
          </p:nvPr>
        </p:nvSpPr>
        <p:spPr>
          <a:xfrm>
            <a:off x="5531450" y="1359100"/>
            <a:ext cx="2676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subTitle" idx="7"/>
          </p:nvPr>
        </p:nvSpPr>
        <p:spPr>
          <a:xfrm>
            <a:off x="5531450" y="1659224"/>
            <a:ext cx="267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8"/>
          <p:cNvSpPr txBox="1">
            <a:spLocks noGrp="1"/>
          </p:cNvSpPr>
          <p:nvPr>
            <p:ph type="ctrTitle" idx="8"/>
          </p:nvPr>
        </p:nvSpPr>
        <p:spPr>
          <a:xfrm>
            <a:off x="5531450" y="2483251"/>
            <a:ext cx="2676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subTitle" idx="9"/>
          </p:nvPr>
        </p:nvSpPr>
        <p:spPr>
          <a:xfrm>
            <a:off x="5531450" y="2783375"/>
            <a:ext cx="267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8"/>
          <p:cNvSpPr txBox="1">
            <a:spLocks noGrp="1"/>
          </p:cNvSpPr>
          <p:nvPr>
            <p:ph type="ctrTitle" idx="13"/>
          </p:nvPr>
        </p:nvSpPr>
        <p:spPr>
          <a:xfrm>
            <a:off x="5531450" y="3607403"/>
            <a:ext cx="2676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1" name="Google Shape;391;p38"/>
          <p:cNvSpPr txBox="1">
            <a:spLocks noGrp="1"/>
          </p:cNvSpPr>
          <p:nvPr>
            <p:ph type="subTitle" idx="14"/>
          </p:nvPr>
        </p:nvSpPr>
        <p:spPr>
          <a:xfrm>
            <a:off x="5531450" y="3907527"/>
            <a:ext cx="267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title" idx="15" hasCustomPrompt="1"/>
          </p:nvPr>
        </p:nvSpPr>
        <p:spPr>
          <a:xfrm>
            <a:off x="3892185" y="1284250"/>
            <a:ext cx="58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3" name="Google Shape;393;p38"/>
          <p:cNvSpPr txBox="1">
            <a:spLocks noGrp="1"/>
          </p:cNvSpPr>
          <p:nvPr>
            <p:ph type="title" idx="16" hasCustomPrompt="1"/>
          </p:nvPr>
        </p:nvSpPr>
        <p:spPr>
          <a:xfrm>
            <a:off x="3892185" y="2415713"/>
            <a:ext cx="58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4" name="Google Shape;394;p38"/>
          <p:cNvSpPr txBox="1">
            <a:spLocks noGrp="1"/>
          </p:cNvSpPr>
          <p:nvPr>
            <p:ph type="title" idx="17" hasCustomPrompt="1"/>
          </p:nvPr>
        </p:nvSpPr>
        <p:spPr>
          <a:xfrm>
            <a:off x="3892185" y="3547175"/>
            <a:ext cx="58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 idx="18" hasCustomPrompt="1"/>
          </p:nvPr>
        </p:nvSpPr>
        <p:spPr>
          <a:xfrm>
            <a:off x="4721060" y="1284250"/>
            <a:ext cx="58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6" name="Google Shape;396;p38"/>
          <p:cNvSpPr txBox="1">
            <a:spLocks noGrp="1"/>
          </p:cNvSpPr>
          <p:nvPr>
            <p:ph type="title" idx="19" hasCustomPrompt="1"/>
          </p:nvPr>
        </p:nvSpPr>
        <p:spPr>
          <a:xfrm>
            <a:off x="4721060" y="2415713"/>
            <a:ext cx="58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0" hasCustomPrompt="1"/>
          </p:nvPr>
        </p:nvSpPr>
        <p:spPr>
          <a:xfrm>
            <a:off x="4721060" y="3547175"/>
            <a:ext cx="585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98" name="Google Shape;398;p38"/>
          <p:cNvSpPr txBox="1">
            <a:spLocks noGrp="1"/>
          </p:cNvSpPr>
          <p:nvPr>
            <p:ph type="title" idx="21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-9825" y="4817800"/>
            <a:ext cx="9144000" cy="3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_AND_BODY_1_3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1"/>
          </p:nvPr>
        </p:nvSpPr>
        <p:spPr>
          <a:xfrm>
            <a:off x="914275" y="2122350"/>
            <a:ext cx="20538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title" idx="2" hasCustomPrompt="1"/>
          </p:nvPr>
        </p:nvSpPr>
        <p:spPr>
          <a:xfrm>
            <a:off x="1302320" y="335877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3"/>
          </p:nvPr>
        </p:nvSpPr>
        <p:spPr>
          <a:xfrm>
            <a:off x="3545100" y="1207950"/>
            <a:ext cx="20538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title" idx="4" hasCustomPrompt="1"/>
          </p:nvPr>
        </p:nvSpPr>
        <p:spPr>
          <a:xfrm>
            <a:off x="3933145" y="244437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5"/>
          </p:nvPr>
        </p:nvSpPr>
        <p:spPr>
          <a:xfrm>
            <a:off x="6175925" y="1588950"/>
            <a:ext cx="20538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title" idx="6" hasCustomPrompt="1"/>
          </p:nvPr>
        </p:nvSpPr>
        <p:spPr>
          <a:xfrm>
            <a:off x="6563970" y="2825376"/>
            <a:ext cx="127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_4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0"/>
          <p:cNvSpPr/>
          <p:nvPr/>
        </p:nvSpPr>
        <p:spPr>
          <a:xfrm>
            <a:off x="-41550" y="2832750"/>
            <a:ext cx="9227100" cy="186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491050" y="1210050"/>
            <a:ext cx="4706400" cy="3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16975" y="2011973"/>
            <a:ext cx="3337800" cy="27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789226" y="2011973"/>
            <a:ext cx="3337800" cy="27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1016975" y="1490550"/>
            <a:ext cx="2707800" cy="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4789225" y="1490550"/>
            <a:ext cx="2707800" cy="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AND_BODY_1_4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_AND_BODY_1_2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2"/>
          <p:cNvGrpSpPr/>
          <p:nvPr/>
        </p:nvGrpSpPr>
        <p:grpSpPr>
          <a:xfrm>
            <a:off x="8493652" y="1662296"/>
            <a:ext cx="1585217" cy="715313"/>
            <a:chOff x="8138310" y="3811875"/>
            <a:chExt cx="1584900" cy="715313"/>
          </a:xfrm>
        </p:grpSpPr>
        <p:sp>
          <p:nvSpPr>
            <p:cNvPr id="415" name="Google Shape;415;p42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42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ctrTitle" idx="2"/>
          </p:nvPr>
        </p:nvSpPr>
        <p:spPr>
          <a:xfrm>
            <a:off x="914374" y="3032825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1"/>
          </p:nvPr>
        </p:nvSpPr>
        <p:spPr>
          <a:xfrm>
            <a:off x="914375" y="3409150"/>
            <a:ext cx="21681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ctrTitle" idx="3"/>
          </p:nvPr>
        </p:nvSpPr>
        <p:spPr>
          <a:xfrm>
            <a:off x="3487949" y="3032825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4"/>
          </p:nvPr>
        </p:nvSpPr>
        <p:spPr>
          <a:xfrm>
            <a:off x="3487950" y="3409150"/>
            <a:ext cx="21681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 idx="5"/>
          </p:nvPr>
        </p:nvSpPr>
        <p:spPr>
          <a:xfrm>
            <a:off x="6061524" y="3032825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3" name="Google Shape;423;p42"/>
          <p:cNvSpPr txBox="1">
            <a:spLocks noGrp="1"/>
          </p:cNvSpPr>
          <p:nvPr>
            <p:ph type="subTitle" idx="6"/>
          </p:nvPr>
        </p:nvSpPr>
        <p:spPr>
          <a:xfrm>
            <a:off x="6061525" y="3409150"/>
            <a:ext cx="21681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24" name="Google Shape;424;p42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25" name="Google Shape;425;p42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AND_BODY_1_4_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3"/>
          <p:cNvSpPr/>
          <p:nvPr/>
        </p:nvSpPr>
        <p:spPr>
          <a:xfrm>
            <a:off x="-41550" y="1721213"/>
            <a:ext cx="11973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3"/>
          <p:cNvSpPr/>
          <p:nvPr/>
        </p:nvSpPr>
        <p:spPr>
          <a:xfrm>
            <a:off x="8601325" y="1721225"/>
            <a:ext cx="5427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AND_BODY_1_4_2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4"/>
          <p:cNvSpPr/>
          <p:nvPr/>
        </p:nvSpPr>
        <p:spPr>
          <a:xfrm>
            <a:off x="7946700" y="1721213"/>
            <a:ext cx="11973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4"/>
          <p:cNvSpPr/>
          <p:nvPr/>
        </p:nvSpPr>
        <p:spPr>
          <a:xfrm>
            <a:off x="0" y="1721225"/>
            <a:ext cx="542700" cy="29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AND_BODY_1_4_2_1_1"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45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38" name="Google Shape;438;p4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ONLY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6"/>
          <p:cNvSpPr/>
          <p:nvPr/>
        </p:nvSpPr>
        <p:spPr>
          <a:xfrm>
            <a:off x="-35725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6"/>
          <p:cNvSpPr txBox="1">
            <a:spLocks noGrp="1"/>
          </p:cNvSpPr>
          <p:nvPr>
            <p:ph type="ctrTitle" idx="2"/>
          </p:nvPr>
        </p:nvSpPr>
        <p:spPr>
          <a:xfrm>
            <a:off x="5689374" y="2912938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4" name="Google Shape;444;p46"/>
          <p:cNvSpPr txBox="1">
            <a:spLocks noGrp="1"/>
          </p:cNvSpPr>
          <p:nvPr>
            <p:ph type="subTitle" idx="1"/>
          </p:nvPr>
        </p:nvSpPr>
        <p:spPr>
          <a:xfrm>
            <a:off x="5689374" y="3289262"/>
            <a:ext cx="21681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46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46" name="Google Shape;446;p4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46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49" name="Google Shape;449;p4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ONLY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/>
          <p:nvPr/>
        </p:nvSpPr>
        <p:spPr>
          <a:xfrm>
            <a:off x="8698500" y="-93775"/>
            <a:ext cx="445500" cy="531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7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7"/>
          <p:cNvSpPr txBox="1">
            <a:spLocks noGrp="1"/>
          </p:cNvSpPr>
          <p:nvPr>
            <p:ph type="ctrTitle" idx="2"/>
          </p:nvPr>
        </p:nvSpPr>
        <p:spPr>
          <a:xfrm>
            <a:off x="990474" y="2608138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5" name="Google Shape;455;p47"/>
          <p:cNvSpPr txBox="1">
            <a:spLocks noGrp="1"/>
          </p:cNvSpPr>
          <p:nvPr>
            <p:ph type="subTitle" idx="1"/>
          </p:nvPr>
        </p:nvSpPr>
        <p:spPr>
          <a:xfrm>
            <a:off x="990474" y="2984462"/>
            <a:ext cx="21681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6" name="Google Shape;456;p47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57" name="Google Shape;457;p47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7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7"/>
          <p:cNvGrpSpPr/>
          <p:nvPr/>
        </p:nvGrpSpPr>
        <p:grpSpPr>
          <a:xfrm>
            <a:off x="8493652" y="3654696"/>
            <a:ext cx="1585217" cy="715313"/>
            <a:chOff x="8138310" y="3811875"/>
            <a:chExt cx="1584900" cy="715313"/>
          </a:xfrm>
        </p:grpSpPr>
        <p:sp>
          <p:nvSpPr>
            <p:cNvPr id="460" name="Google Shape;460;p47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7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AND_BODY_1_2_1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48"/>
          <p:cNvSpPr txBox="1">
            <a:spLocks noGrp="1"/>
          </p:cNvSpPr>
          <p:nvPr>
            <p:ph type="ctrTitle" idx="2"/>
          </p:nvPr>
        </p:nvSpPr>
        <p:spPr>
          <a:xfrm>
            <a:off x="1705861" y="3185150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subTitle" idx="1"/>
          </p:nvPr>
        </p:nvSpPr>
        <p:spPr>
          <a:xfrm>
            <a:off x="1705861" y="3561474"/>
            <a:ext cx="21681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8"/>
          <p:cNvSpPr txBox="1">
            <a:spLocks noGrp="1"/>
          </p:cNvSpPr>
          <p:nvPr>
            <p:ph type="ctrTitle" idx="3"/>
          </p:nvPr>
        </p:nvSpPr>
        <p:spPr>
          <a:xfrm>
            <a:off x="5270036" y="3185150"/>
            <a:ext cx="21681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7" name="Google Shape;467;p48"/>
          <p:cNvSpPr txBox="1">
            <a:spLocks noGrp="1"/>
          </p:cNvSpPr>
          <p:nvPr>
            <p:ph type="subTitle" idx="4"/>
          </p:nvPr>
        </p:nvSpPr>
        <p:spPr>
          <a:xfrm>
            <a:off x="5270036" y="3561474"/>
            <a:ext cx="21681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8" name="Google Shape;468;p48"/>
          <p:cNvGrpSpPr/>
          <p:nvPr/>
        </p:nvGrpSpPr>
        <p:grpSpPr>
          <a:xfrm>
            <a:off x="8493652" y="1662296"/>
            <a:ext cx="1585217" cy="715313"/>
            <a:chOff x="8138310" y="3811875"/>
            <a:chExt cx="1584900" cy="715313"/>
          </a:xfrm>
        </p:grpSpPr>
        <p:sp>
          <p:nvSpPr>
            <p:cNvPr id="469" name="Google Shape;469;p48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8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8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472" name="Google Shape;472;p48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9"/>
          <p:cNvSpPr/>
          <p:nvPr/>
        </p:nvSpPr>
        <p:spPr>
          <a:xfrm>
            <a:off x="2358000" y="-27575"/>
            <a:ext cx="6786000" cy="517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9"/>
          <p:cNvSpPr txBox="1">
            <a:spLocks noGrp="1"/>
          </p:cNvSpPr>
          <p:nvPr>
            <p:ph type="ctrTitle"/>
          </p:nvPr>
        </p:nvSpPr>
        <p:spPr>
          <a:xfrm>
            <a:off x="3794875" y="654925"/>
            <a:ext cx="4132500" cy="8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7" name="Google Shape;477;p49"/>
          <p:cNvSpPr txBox="1">
            <a:spLocks noGrp="1"/>
          </p:cNvSpPr>
          <p:nvPr>
            <p:ph type="subTitle" idx="1"/>
          </p:nvPr>
        </p:nvSpPr>
        <p:spPr>
          <a:xfrm>
            <a:off x="3794875" y="1574425"/>
            <a:ext cx="3997800" cy="12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49"/>
          <p:cNvSpPr txBox="1"/>
          <p:nvPr/>
        </p:nvSpPr>
        <p:spPr>
          <a:xfrm>
            <a:off x="3794877" y="3168025"/>
            <a:ext cx="39024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79" name="Google Shape;479;p49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80" name="Google Shape;480;p49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9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TWO_COLUMNS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"/>
          <p:cNvSpPr txBox="1">
            <a:spLocks noGrp="1"/>
          </p:cNvSpPr>
          <p:nvPr>
            <p:ph type="body" idx="1"/>
          </p:nvPr>
        </p:nvSpPr>
        <p:spPr>
          <a:xfrm>
            <a:off x="1016975" y="1379825"/>
            <a:ext cx="7413900" cy="3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484" name="Google Shape;484;p50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0"/>
          <p:cNvSpPr/>
          <p:nvPr/>
        </p:nvSpPr>
        <p:spPr>
          <a:xfrm>
            <a:off x="-41375" y="4640550"/>
            <a:ext cx="92805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35725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-1484750" y="4745950"/>
            <a:ext cx="66009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6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31" name="Google Shape;31;p6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>
            <a:spLocks noGrp="1"/>
          </p:cNvSpPr>
          <p:nvPr>
            <p:ph type="body" idx="1"/>
          </p:nvPr>
        </p:nvSpPr>
        <p:spPr>
          <a:xfrm>
            <a:off x="1016975" y="1199925"/>
            <a:ext cx="3337800" cy="3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8" name="Google Shape;488;p51"/>
          <p:cNvSpPr txBox="1">
            <a:spLocks noGrp="1"/>
          </p:cNvSpPr>
          <p:nvPr>
            <p:ph type="body" idx="2"/>
          </p:nvPr>
        </p:nvSpPr>
        <p:spPr>
          <a:xfrm>
            <a:off x="4789225" y="1199925"/>
            <a:ext cx="3337800" cy="3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51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"/>
          <p:cNvSpPr/>
          <p:nvPr/>
        </p:nvSpPr>
        <p:spPr>
          <a:xfrm>
            <a:off x="-35725" y="1188750"/>
            <a:ext cx="9179700" cy="395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2"/>
          <p:cNvSpPr/>
          <p:nvPr/>
        </p:nvSpPr>
        <p:spPr>
          <a:xfrm>
            <a:off x="-1484750" y="4745950"/>
            <a:ext cx="66009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52"/>
          <p:cNvGrpSpPr/>
          <p:nvPr/>
        </p:nvGrpSpPr>
        <p:grpSpPr>
          <a:xfrm>
            <a:off x="8493652" y="628633"/>
            <a:ext cx="1585217" cy="715313"/>
            <a:chOff x="8138310" y="3811875"/>
            <a:chExt cx="1584900" cy="715313"/>
          </a:xfrm>
        </p:grpSpPr>
        <p:sp>
          <p:nvSpPr>
            <p:cNvPr id="494" name="Google Shape;494;p52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"/>
          <p:cNvSpPr/>
          <p:nvPr/>
        </p:nvSpPr>
        <p:spPr>
          <a:xfrm>
            <a:off x="-7475" y="-14750"/>
            <a:ext cx="8039100" cy="515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53"/>
          <p:cNvGrpSpPr/>
          <p:nvPr/>
        </p:nvGrpSpPr>
        <p:grpSpPr>
          <a:xfrm>
            <a:off x="7246413" y="3811888"/>
            <a:ext cx="1585217" cy="715313"/>
            <a:chOff x="8138310" y="3811875"/>
            <a:chExt cx="1584900" cy="715313"/>
          </a:xfrm>
        </p:grpSpPr>
        <p:sp>
          <p:nvSpPr>
            <p:cNvPr id="499" name="Google Shape;499;p53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3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APTION_ONLY_1">
    <p:bg>
      <p:bgPr>
        <a:solidFill>
          <a:schemeClr val="accen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54"/>
          <p:cNvGrpSpPr/>
          <p:nvPr/>
        </p:nvGrpSpPr>
        <p:grpSpPr>
          <a:xfrm>
            <a:off x="8659088" y="1351588"/>
            <a:ext cx="1585217" cy="715313"/>
            <a:chOff x="8138310" y="3811875"/>
            <a:chExt cx="1584900" cy="715313"/>
          </a:xfrm>
        </p:grpSpPr>
        <p:sp>
          <p:nvSpPr>
            <p:cNvPr id="503" name="Google Shape;503;p54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4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54"/>
          <p:cNvGrpSpPr/>
          <p:nvPr/>
        </p:nvGrpSpPr>
        <p:grpSpPr>
          <a:xfrm>
            <a:off x="-899806" y="3654688"/>
            <a:ext cx="1585217" cy="715313"/>
            <a:chOff x="8138310" y="3811875"/>
            <a:chExt cx="1584900" cy="715313"/>
          </a:xfrm>
        </p:grpSpPr>
        <p:sp>
          <p:nvSpPr>
            <p:cNvPr id="506" name="Google Shape;506;p54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4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-7475" y="-14750"/>
            <a:ext cx="80391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7"/>
          <p:cNvGrpSpPr/>
          <p:nvPr/>
        </p:nvGrpSpPr>
        <p:grpSpPr>
          <a:xfrm>
            <a:off x="7246413" y="3811888"/>
            <a:ext cx="1585217" cy="715313"/>
            <a:chOff x="8138310" y="3811875"/>
            <a:chExt cx="1584900" cy="715313"/>
          </a:xfrm>
        </p:grpSpPr>
        <p:sp>
          <p:nvSpPr>
            <p:cNvPr id="36" name="Google Shape;36;p7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990475" y="1907450"/>
            <a:ext cx="2116500" cy="1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-4175"/>
            <a:ext cx="9144000" cy="5151900"/>
          </a:xfrm>
          <a:prstGeom prst="rect">
            <a:avLst/>
          </a:prstGeom>
          <a:solidFill>
            <a:schemeClr val="dk1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756925" y="585150"/>
            <a:ext cx="4016700" cy="3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990475" y="1529800"/>
            <a:ext cx="4045200" cy="4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b="1">
                <a:latin typeface="Oswald"/>
                <a:ea typeface="Oswald"/>
                <a:cs typeface="Oswald"/>
                <a:sym typeface="Oswa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990475" y="1925475"/>
            <a:ext cx="3026400" cy="24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7067150" y="-6900"/>
            <a:ext cx="2076900" cy="51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5299675" y="914875"/>
            <a:ext cx="3131100" cy="1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10"/>
          <p:cNvGrpSpPr/>
          <p:nvPr/>
        </p:nvGrpSpPr>
        <p:grpSpPr>
          <a:xfrm>
            <a:off x="-934881" y="3654688"/>
            <a:ext cx="1585217" cy="715313"/>
            <a:chOff x="8138310" y="3811875"/>
            <a:chExt cx="1584900" cy="715313"/>
          </a:xfrm>
        </p:grpSpPr>
        <p:sp>
          <p:nvSpPr>
            <p:cNvPr id="51" name="Google Shape;51;p10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475" y="358075"/>
            <a:ext cx="74403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sz="28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0425" y="1236000"/>
            <a:ext cx="74403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uli"/>
              <a:buChar char="●"/>
              <a:defRPr sz="1800"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●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uli"/>
              <a:buChar char="○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uli"/>
              <a:buChar char="■"/>
              <a:defRPr>
                <a:solidFill>
                  <a:schemeClr val="accent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kimme.williams@cms.k12.nc.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hyperlink" Target="mailto:michaelt.williams@cms.k12.nc.u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i.state.nc.us/curriculu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janela.stevenson@cms.k12.nc.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 txBox="1">
            <a:spLocks noGrp="1"/>
          </p:cNvSpPr>
          <p:nvPr>
            <p:ph type="ctrTitle"/>
          </p:nvPr>
        </p:nvSpPr>
        <p:spPr>
          <a:xfrm>
            <a:off x="109650" y="630475"/>
            <a:ext cx="5383500" cy="17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Title I Annual Meeting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for Parents &amp; Families</a:t>
            </a:r>
            <a:endParaRPr sz="4000"/>
          </a:p>
        </p:txBody>
      </p:sp>
      <p:sp>
        <p:nvSpPr>
          <p:cNvPr id="513" name="Google Shape;513;p55"/>
          <p:cNvSpPr txBox="1">
            <a:spLocks noGrp="1"/>
          </p:cNvSpPr>
          <p:nvPr>
            <p:ph type="subTitle" idx="1"/>
          </p:nvPr>
        </p:nvSpPr>
        <p:spPr>
          <a:xfrm>
            <a:off x="199350" y="2820025"/>
            <a:ext cx="358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October 23, 2025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2025 - 2026</a:t>
            </a:r>
            <a:endParaRPr dirty="0"/>
          </a:p>
        </p:txBody>
      </p:sp>
      <p:sp>
        <p:nvSpPr>
          <p:cNvPr id="514" name="Google Shape;514;p55"/>
          <p:cNvSpPr/>
          <p:nvPr/>
        </p:nvSpPr>
        <p:spPr>
          <a:xfrm>
            <a:off x="-11" y="2558730"/>
            <a:ext cx="32994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5"/>
          <p:cNvSpPr/>
          <p:nvPr/>
        </p:nvSpPr>
        <p:spPr>
          <a:xfrm>
            <a:off x="5197000" y="-22800"/>
            <a:ext cx="3985200" cy="518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6" name="Google Shape;516;p55"/>
          <p:cNvGrpSpPr/>
          <p:nvPr/>
        </p:nvGrpSpPr>
        <p:grpSpPr>
          <a:xfrm>
            <a:off x="8138310" y="630467"/>
            <a:ext cx="1584900" cy="3910875"/>
            <a:chOff x="8138310" y="616313"/>
            <a:chExt cx="1584900" cy="3910875"/>
          </a:xfrm>
        </p:grpSpPr>
        <p:sp>
          <p:nvSpPr>
            <p:cNvPr id="517" name="Google Shape;517;p55"/>
            <p:cNvSpPr/>
            <p:nvPr/>
          </p:nvSpPr>
          <p:spPr>
            <a:xfrm>
              <a:off x="8138310" y="616313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5"/>
            <p:cNvSpPr/>
            <p:nvPr/>
          </p:nvSpPr>
          <p:spPr>
            <a:xfrm>
              <a:off x="8138310" y="125542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5"/>
            <p:cNvSpPr/>
            <p:nvPr/>
          </p:nvSpPr>
          <p:spPr>
            <a:xfrm>
              <a:off x="8138310" y="189453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5"/>
            <p:cNvSpPr/>
            <p:nvPr/>
          </p:nvSpPr>
          <p:spPr>
            <a:xfrm>
              <a:off x="8138310" y="2533650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5"/>
            <p:cNvSpPr/>
            <p:nvPr/>
          </p:nvSpPr>
          <p:spPr>
            <a:xfrm>
              <a:off x="8138310" y="3172763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5"/>
            <p:cNvSpPr/>
            <p:nvPr/>
          </p:nvSpPr>
          <p:spPr>
            <a:xfrm>
              <a:off x="8138310" y="3811875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5"/>
            <p:cNvSpPr/>
            <p:nvPr/>
          </p:nvSpPr>
          <p:spPr>
            <a:xfrm>
              <a:off x="8138310" y="4450988"/>
              <a:ext cx="1584900" cy="76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4" name="Google Shape;524;p55"/>
          <p:cNvPicPr preferRelativeResize="0"/>
          <p:nvPr/>
        </p:nvPicPr>
        <p:blipFill rotWithShape="1">
          <a:blip r:embed="rId3">
            <a:alphaModFix/>
          </a:blip>
          <a:srcRect l="13558" r="14050"/>
          <a:stretch/>
        </p:blipFill>
        <p:spPr>
          <a:xfrm>
            <a:off x="3723725" y="2549775"/>
            <a:ext cx="494412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4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CONTACT US?</a:t>
            </a:r>
            <a:endParaRPr/>
          </a:p>
        </p:txBody>
      </p:sp>
      <p:sp>
        <p:nvSpPr>
          <p:cNvPr id="599" name="Google Shape;599;p64"/>
          <p:cNvSpPr txBox="1">
            <a:spLocks noGrp="1"/>
          </p:cNvSpPr>
          <p:nvPr>
            <p:ph type="ctrTitle" idx="2"/>
          </p:nvPr>
        </p:nvSpPr>
        <p:spPr>
          <a:xfrm>
            <a:off x="1672450" y="1296975"/>
            <a:ext cx="3870000" cy="7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IF you want to get involved or have some feedback for MILA</a:t>
            </a:r>
            <a:endParaRPr sz="2200"/>
          </a:p>
        </p:txBody>
      </p:sp>
      <p:sp>
        <p:nvSpPr>
          <p:cNvPr id="600" name="Google Shape;600;p64"/>
          <p:cNvSpPr txBox="1">
            <a:spLocks noGrp="1"/>
          </p:cNvSpPr>
          <p:nvPr>
            <p:ph type="subTitle" idx="1"/>
          </p:nvPr>
        </p:nvSpPr>
        <p:spPr>
          <a:xfrm>
            <a:off x="1772224" y="2150675"/>
            <a:ext cx="387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Please email administration at: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D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ominiquee.hyde@cms.k12.nc.us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T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iffanyl.leonard@cms.k12.nc.us</a:t>
            </a:r>
            <a:r>
              <a:rPr lang="en" sz="1800" dirty="0"/>
              <a:t>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01" name="Google Shape;601;p64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2" name="Google Shape;602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600" y="1190850"/>
            <a:ext cx="3261550" cy="30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5"/>
          <p:cNvSpPr/>
          <p:nvPr/>
        </p:nvSpPr>
        <p:spPr>
          <a:xfrm>
            <a:off x="4589250" y="11075"/>
            <a:ext cx="4554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graphicFrame>
        <p:nvGraphicFramePr>
          <p:cNvPr id="608" name="Google Shape;608;p65"/>
          <p:cNvGraphicFramePr/>
          <p:nvPr>
            <p:extLst>
              <p:ext uri="{D42A27DB-BD31-4B8C-83A1-F6EECF244321}">
                <p14:modId xmlns:p14="http://schemas.microsoft.com/office/powerpoint/2010/main" val="561970263"/>
              </p:ext>
            </p:extLst>
          </p:nvPr>
        </p:nvGraphicFramePr>
        <p:xfrm>
          <a:off x="0" y="11075"/>
          <a:ext cx="9144000" cy="5143500"/>
        </p:xfrm>
        <a:graphic>
          <a:graphicData uri="http://schemas.openxmlformats.org/drawingml/2006/table">
            <a:tbl>
              <a:tblPr>
                <a:noFill/>
                <a:tableStyleId>{C01C7F7E-2FEE-486D-B4CF-1E22DD4AB7F8}</a:tableStyleId>
              </a:tblPr>
              <a:tblGrid>
                <a:gridCol w="45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i="1" u="sng">
                          <a:solidFill>
                            <a:schemeClr val="accent4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How do I request</a:t>
                      </a:r>
                      <a:r>
                        <a:rPr lang="en" sz="2000">
                          <a:solidFill>
                            <a:schemeClr val="accent4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 </a:t>
                      </a:r>
                      <a:r>
                        <a:rPr lang="en" sz="2000">
                          <a:solidFill>
                            <a:srgbClr val="FFFFFF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the qualifications of my child’s teachers?</a:t>
                      </a:r>
                      <a:endParaRPr sz="2000">
                        <a:solidFill>
                          <a:srgbClr val="FFFFFF"/>
                        </a:solidFill>
                        <a:latin typeface="Oswald SemiBold"/>
                        <a:ea typeface="Oswald SemiBold"/>
                        <a:cs typeface="Oswald SemiBold"/>
                        <a:sym typeface="Oswald SemiBold"/>
                      </a:endParaRPr>
                    </a:p>
                  </a:txBody>
                  <a:tcPr marL="91425" marR="91425" marT="91425" marB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How will I be notified if my child is taught by a teacher who is </a:t>
                      </a:r>
                      <a:r>
                        <a:rPr lang="en" sz="2000" i="1" u="sng">
                          <a:solidFill>
                            <a:schemeClr val="accent4"/>
                          </a:solidFill>
                          <a:latin typeface="Oswald SemiBold"/>
                          <a:ea typeface="Oswald SemiBold"/>
                          <a:cs typeface="Oswald SemiBold"/>
                          <a:sym typeface="Oswald SemiBold"/>
                        </a:rPr>
                        <a:t>not Highly Qualified?</a:t>
                      </a:r>
                      <a:endParaRPr sz="2000" i="1" u="sng">
                        <a:solidFill>
                          <a:schemeClr val="accent4"/>
                        </a:solidFill>
                        <a:latin typeface="Oswald SemiBold"/>
                        <a:ea typeface="Oswald SemiBold"/>
                        <a:cs typeface="Oswald SemiBold"/>
                        <a:sym typeface="Oswald SemiBold"/>
                      </a:endParaRPr>
                    </a:p>
                  </a:txBody>
                  <a:tcPr marL="91425" marR="91425" marT="91425" marB="914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Title I parents and families have the right to request the qualifications of their child’s teachers.</a:t>
                      </a:r>
                      <a:endParaRPr sz="1800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Request Process: You can request it from: Ms. </a:t>
                      </a:r>
                      <a:r>
                        <a:rPr lang="en" sz="1800" b="1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Leonard at tiffanyl.leonard@</a:t>
                      </a:r>
                      <a:r>
                        <a:rPr lang="en" sz="1800" b="1" dirty="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cms.k12.nc.us.</a:t>
                      </a:r>
                      <a:endParaRPr sz="1800" b="1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457200" lvl="0" indent="-3429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Requests should be completed within 30 days.</a:t>
                      </a:r>
                      <a:endParaRPr sz="1800" b="1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Parents and families are notified if teachers do not meet ESSA’s requirements for Highly Qualified.</a:t>
                      </a:r>
                      <a:endParaRPr sz="1800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Definition of Highly Qualified: In NC, this means passing the required licensure exams or receiving alternate licensure as set out by NC law.</a:t>
                      </a:r>
                      <a:endParaRPr sz="1800" dirty="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6"/>
          <p:cNvSpPr txBox="1">
            <a:spLocks noGrp="1"/>
          </p:cNvSpPr>
          <p:nvPr>
            <p:ph type="title"/>
          </p:nvPr>
        </p:nvSpPr>
        <p:spPr>
          <a:xfrm>
            <a:off x="5065900" y="781625"/>
            <a:ext cx="3935100" cy="115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North Carolina Course of Study</a:t>
            </a:r>
            <a:endParaRPr sz="3300"/>
          </a:p>
        </p:txBody>
      </p:sp>
      <p:sp>
        <p:nvSpPr>
          <p:cNvPr id="614" name="Google Shape;614;p66"/>
          <p:cNvSpPr txBox="1">
            <a:spLocks noGrp="1"/>
          </p:cNvSpPr>
          <p:nvPr>
            <p:ph type="subTitle" idx="1"/>
          </p:nvPr>
        </p:nvSpPr>
        <p:spPr>
          <a:xfrm>
            <a:off x="5017950" y="1884175"/>
            <a:ext cx="39351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The full North Carolina Standard Course of Study (NCSCOS) can be viewed using the link below: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http://www.dpi.state.nc.us/curriculum/</a:t>
            </a:r>
            <a:r>
              <a:rPr lang="en" sz="1600" dirty="0"/>
              <a:t>  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For more information about the NCSCOS and professional development at your school site, please reach out to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dominiquee.hyde@cms.k12.nc.us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5" name="Google Shape;615;p66"/>
          <p:cNvSpPr/>
          <p:nvPr/>
        </p:nvSpPr>
        <p:spPr>
          <a:xfrm>
            <a:off x="4009700" y="627525"/>
            <a:ext cx="55011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6" name="Google Shape;616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25" y="0"/>
            <a:ext cx="47333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7"/>
          <p:cNvSpPr txBox="1">
            <a:spLocks noGrp="1"/>
          </p:cNvSpPr>
          <p:nvPr>
            <p:ph type="title"/>
          </p:nvPr>
        </p:nvSpPr>
        <p:spPr>
          <a:xfrm>
            <a:off x="3056851" y="1607525"/>
            <a:ext cx="303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</a:t>
            </a:r>
            <a:endParaRPr/>
          </a:p>
        </p:txBody>
      </p:sp>
      <p:sp>
        <p:nvSpPr>
          <p:cNvPr id="622" name="Google Shape;622;p67"/>
          <p:cNvSpPr txBox="1">
            <a:spLocks noGrp="1"/>
          </p:cNvSpPr>
          <p:nvPr>
            <p:ph type="subTitle" idx="1"/>
          </p:nvPr>
        </p:nvSpPr>
        <p:spPr>
          <a:xfrm>
            <a:off x="2322006" y="2521675"/>
            <a:ext cx="450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are happy to have you be a part of the MILA family! Enjoy curriculum night!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23" name="Google Shape;623;p67"/>
          <p:cNvPicPr preferRelativeResize="0"/>
          <p:nvPr/>
        </p:nvPicPr>
        <p:blipFill rotWithShape="1">
          <a:blip r:embed="rId4">
            <a:alphaModFix/>
          </a:blip>
          <a:srcRect l="13558" r="14050"/>
          <a:stretch/>
        </p:blipFill>
        <p:spPr>
          <a:xfrm>
            <a:off x="3191462" y="194725"/>
            <a:ext cx="2761076" cy="13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>
            <a:spLocks noGrp="1"/>
          </p:cNvSpPr>
          <p:nvPr>
            <p:ph type="body" idx="1"/>
          </p:nvPr>
        </p:nvSpPr>
        <p:spPr>
          <a:xfrm>
            <a:off x="870150" y="928125"/>
            <a:ext cx="7560600" cy="3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The </a:t>
            </a:r>
            <a:r>
              <a:rPr lang="en" sz="2000" i="1">
                <a:solidFill>
                  <a:schemeClr val="accent6"/>
                </a:solidFill>
              </a:rPr>
              <a:t>Elementary and Secondary Education Act (ESEA), </a:t>
            </a:r>
            <a:r>
              <a:rPr lang="en" sz="2000">
                <a:solidFill>
                  <a:schemeClr val="accent6"/>
                </a:solidFill>
              </a:rPr>
              <a:t>as amended by the Every Student Succeeds Act (ESSA) of 2015,</a:t>
            </a:r>
            <a:r>
              <a:rPr lang="en" sz="2000" i="1">
                <a:solidFill>
                  <a:schemeClr val="accent6"/>
                </a:solidFill>
              </a:rPr>
              <a:t> </a:t>
            </a:r>
            <a:r>
              <a:rPr lang="en" sz="2000">
                <a:solidFill>
                  <a:schemeClr val="accent6"/>
                </a:solidFill>
              </a:rPr>
              <a:t>requires that each Title I School hold an Annual Meeting for parents/families/community members for the purpose of:</a:t>
            </a:r>
            <a:endParaRPr sz="3000">
              <a:solidFill>
                <a:schemeClr val="accent6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 b="1">
                <a:solidFill>
                  <a:schemeClr val="accent6"/>
                </a:solidFill>
              </a:rPr>
              <a:t>Informing you of your school’s participation in Title I services</a:t>
            </a:r>
            <a:endParaRPr sz="20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 b="1">
                <a:solidFill>
                  <a:schemeClr val="accent6"/>
                </a:solidFill>
              </a:rPr>
              <a:t>Explaining the requirements of Title I, Part A</a:t>
            </a:r>
            <a:endParaRPr sz="2000" b="1">
              <a:solidFill>
                <a:schemeClr val="accent6"/>
              </a:solidFill>
            </a:endParaRPr>
          </a:p>
          <a:p>
            <a:pPr marL="9144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1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 b="1">
                <a:solidFill>
                  <a:schemeClr val="accent6"/>
                </a:solidFill>
              </a:rPr>
              <a:t>Explaining your rights as parents to be engaged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530" name="Google Shape;530;p56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Purpose</a:t>
            </a:r>
            <a:endParaRPr/>
          </a:p>
        </p:txBody>
      </p:sp>
      <p:sp>
        <p:nvSpPr>
          <p:cNvPr id="531" name="Google Shape;531;p56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6"/>
          <p:cNvSpPr/>
          <p:nvPr/>
        </p:nvSpPr>
        <p:spPr>
          <a:xfrm>
            <a:off x="5046975" y="627525"/>
            <a:ext cx="44640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Title 1 School?</a:t>
            </a:r>
            <a:endParaRPr/>
          </a:p>
        </p:txBody>
      </p:sp>
      <p:sp>
        <p:nvSpPr>
          <p:cNvPr id="538" name="Google Shape;538;p57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7"/>
          <p:cNvSpPr/>
          <p:nvPr/>
        </p:nvSpPr>
        <p:spPr>
          <a:xfrm>
            <a:off x="4301550" y="627525"/>
            <a:ext cx="52095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body" idx="4294967295"/>
          </p:nvPr>
        </p:nvSpPr>
        <p:spPr>
          <a:xfrm>
            <a:off x="791700" y="1037775"/>
            <a:ext cx="8054100" cy="19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>
                <a:solidFill>
                  <a:schemeClr val="accent6"/>
                </a:solidFill>
              </a:rPr>
              <a:t>Title I is the largest federally funded educational program.  </a:t>
            </a:r>
            <a:r>
              <a:rPr lang="en" sz="2000" b="1">
                <a:solidFill>
                  <a:schemeClr val="accent6"/>
                </a:solidFill>
              </a:rPr>
              <a:t>A Title I school is a school receiving federal funds for students. </a:t>
            </a:r>
            <a:endParaRPr sz="2000" b="1">
              <a:solidFill>
                <a:schemeClr val="accent6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000"/>
              <a:buFont typeface="Muli"/>
              <a:buChar char="●"/>
            </a:pPr>
            <a:r>
              <a:rPr lang="en" sz="2000">
                <a:solidFill>
                  <a:schemeClr val="accent6"/>
                </a:solidFill>
              </a:rPr>
              <a:t>The basic principle of Title I is that schools with large concentrations of low-income </a:t>
            </a:r>
            <a:r>
              <a:rPr lang="en" sz="2000" b="1" u="sng">
                <a:solidFill>
                  <a:schemeClr val="accent6"/>
                </a:solidFill>
              </a:rPr>
              <a:t>students receive supplemental funds to meet students’ educational goals.</a:t>
            </a:r>
            <a:endParaRPr b="1" u="sng">
              <a:solidFill>
                <a:schemeClr val="accent6"/>
              </a:solidFill>
            </a:endParaRPr>
          </a:p>
        </p:txBody>
      </p:sp>
      <p:pic>
        <p:nvPicPr>
          <p:cNvPr id="541" name="Google Shape;54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025" y="3202150"/>
            <a:ext cx="5311954" cy="18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8"/>
          <p:cNvSpPr txBox="1">
            <a:spLocks noGrp="1"/>
          </p:cNvSpPr>
          <p:nvPr>
            <p:ph type="title" idx="4294967295"/>
          </p:nvPr>
        </p:nvSpPr>
        <p:spPr>
          <a:xfrm>
            <a:off x="990475" y="403625"/>
            <a:ext cx="52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does it really mean?! </a:t>
            </a:r>
            <a:endParaRPr/>
          </a:p>
        </p:txBody>
      </p:sp>
      <p:sp>
        <p:nvSpPr>
          <p:cNvPr id="547" name="Google Shape;547;p58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8"/>
          <p:cNvSpPr txBox="1">
            <a:spLocks noGrp="1"/>
          </p:cNvSpPr>
          <p:nvPr>
            <p:ph type="body" idx="4294967295"/>
          </p:nvPr>
        </p:nvSpPr>
        <p:spPr>
          <a:xfrm>
            <a:off x="259100" y="1037775"/>
            <a:ext cx="8632500" cy="377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Being a Title I school means receiving federal funding to enhance existing programs. These funds are used for:</a:t>
            </a:r>
            <a:endParaRPr sz="2000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Identifying and assisting students facing academic challenges</a:t>
            </a:r>
            <a:endParaRPr sz="2000" b="1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Purchasing supplemental staff, programs, materials, and supplies</a:t>
            </a:r>
            <a:endParaRPr sz="2000" b="1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Conducting parent and family engagement activities</a:t>
            </a:r>
            <a:endParaRPr sz="2000" b="1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Recruiting and retaining highly-qualified teachers</a:t>
            </a:r>
            <a:endParaRPr sz="2000"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Additionally, Title I schools promote ongoing parent and family engagement and advocate for parents’ rights.</a:t>
            </a: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9"/>
          <p:cNvSpPr txBox="1">
            <a:spLocks noGrp="1"/>
          </p:cNvSpPr>
          <p:nvPr>
            <p:ph type="ctrTitle"/>
          </p:nvPr>
        </p:nvSpPr>
        <p:spPr>
          <a:xfrm>
            <a:off x="1412701" y="2298950"/>
            <a:ext cx="2655300" cy="4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ASSISTANTS </a:t>
            </a:r>
            <a:endParaRPr/>
          </a:p>
        </p:txBody>
      </p:sp>
      <p:sp>
        <p:nvSpPr>
          <p:cNvPr id="554" name="Google Shape;554;p59"/>
          <p:cNvSpPr txBox="1">
            <a:spLocks noGrp="1"/>
          </p:cNvSpPr>
          <p:nvPr>
            <p:ph type="title" idx="2"/>
          </p:nvPr>
        </p:nvSpPr>
        <p:spPr>
          <a:xfrm>
            <a:off x="713225" y="21292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5" name="Google Shape;555;p59"/>
          <p:cNvSpPr txBox="1">
            <a:spLocks noGrp="1"/>
          </p:cNvSpPr>
          <p:nvPr>
            <p:ph type="ctrTitle" idx="3"/>
          </p:nvPr>
        </p:nvSpPr>
        <p:spPr>
          <a:xfrm>
            <a:off x="5747900" y="1863275"/>
            <a:ext cx="26553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TUTORING SERVICES</a:t>
            </a:r>
            <a:endParaRPr/>
          </a:p>
        </p:txBody>
      </p:sp>
      <p:sp>
        <p:nvSpPr>
          <p:cNvPr id="556" name="Google Shape;556;p59"/>
          <p:cNvSpPr txBox="1">
            <a:spLocks noGrp="1"/>
          </p:cNvSpPr>
          <p:nvPr>
            <p:ph type="title" idx="5"/>
          </p:nvPr>
        </p:nvSpPr>
        <p:spPr>
          <a:xfrm>
            <a:off x="5048300" y="1863275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7" name="Google Shape;557;p59"/>
          <p:cNvSpPr txBox="1">
            <a:spLocks noGrp="1"/>
          </p:cNvSpPr>
          <p:nvPr>
            <p:ph type="ctrTitle" idx="6"/>
          </p:nvPr>
        </p:nvSpPr>
        <p:spPr>
          <a:xfrm>
            <a:off x="1412700" y="2983100"/>
            <a:ext cx="2655300" cy="6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 FOR STAFF</a:t>
            </a:r>
            <a:endParaRPr/>
          </a:p>
        </p:txBody>
      </p:sp>
      <p:sp>
        <p:nvSpPr>
          <p:cNvPr id="558" name="Google Shape;558;p59"/>
          <p:cNvSpPr txBox="1">
            <a:spLocks noGrp="1"/>
          </p:cNvSpPr>
          <p:nvPr>
            <p:ph type="title" idx="8"/>
          </p:nvPr>
        </p:nvSpPr>
        <p:spPr>
          <a:xfrm>
            <a:off x="713225" y="29831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9" name="Google Shape;559;p59"/>
          <p:cNvSpPr txBox="1">
            <a:spLocks noGrp="1"/>
          </p:cNvSpPr>
          <p:nvPr>
            <p:ph type="ctrTitle" idx="9"/>
          </p:nvPr>
        </p:nvSpPr>
        <p:spPr>
          <a:xfrm>
            <a:off x="1412700" y="3836950"/>
            <a:ext cx="26553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 AND MATERIALS</a:t>
            </a:r>
            <a:endParaRPr/>
          </a:p>
        </p:txBody>
      </p:sp>
      <p:sp>
        <p:nvSpPr>
          <p:cNvPr id="560" name="Google Shape;560;p59"/>
          <p:cNvSpPr txBox="1">
            <a:spLocks noGrp="1"/>
          </p:cNvSpPr>
          <p:nvPr>
            <p:ph type="title" idx="14"/>
          </p:nvPr>
        </p:nvSpPr>
        <p:spPr>
          <a:xfrm>
            <a:off x="713225" y="3837100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561" name="Google Shape;561;p59"/>
          <p:cNvSpPr txBox="1">
            <a:spLocks noGrp="1"/>
          </p:cNvSpPr>
          <p:nvPr>
            <p:ph type="ctrTitle" idx="18"/>
          </p:nvPr>
        </p:nvSpPr>
        <p:spPr>
          <a:xfrm>
            <a:off x="5747975" y="2717175"/>
            <a:ext cx="26553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ENGAGEMENT</a:t>
            </a:r>
            <a:endParaRPr/>
          </a:p>
        </p:txBody>
      </p:sp>
      <p:sp>
        <p:nvSpPr>
          <p:cNvPr id="562" name="Google Shape;562;p59"/>
          <p:cNvSpPr txBox="1">
            <a:spLocks noGrp="1"/>
          </p:cNvSpPr>
          <p:nvPr>
            <p:ph type="title" idx="20"/>
          </p:nvPr>
        </p:nvSpPr>
        <p:spPr>
          <a:xfrm>
            <a:off x="5048375" y="2717175"/>
            <a:ext cx="6996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63" name="Google Shape;563;p59"/>
          <p:cNvSpPr txBox="1"/>
          <p:nvPr/>
        </p:nvSpPr>
        <p:spPr>
          <a:xfrm>
            <a:off x="235950" y="877175"/>
            <a:ext cx="8672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HOW ARE FUNDS USED AT </a:t>
            </a:r>
            <a:r>
              <a:rPr lang="en" sz="2900" b="1" i="1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MILA?</a:t>
            </a:r>
            <a:endParaRPr/>
          </a:p>
        </p:txBody>
      </p:sp>
      <p:pic>
        <p:nvPicPr>
          <p:cNvPr id="564" name="Google Shape;56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425" y="3369875"/>
            <a:ext cx="3186725" cy="17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"/>
          <p:cNvSpPr txBox="1">
            <a:spLocks noGrp="1"/>
          </p:cNvSpPr>
          <p:nvPr>
            <p:ph type="title"/>
          </p:nvPr>
        </p:nvSpPr>
        <p:spPr>
          <a:xfrm>
            <a:off x="990475" y="403637"/>
            <a:ext cx="424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1%</a:t>
            </a:r>
            <a:endParaRPr/>
          </a:p>
        </p:txBody>
      </p:sp>
      <p:sp>
        <p:nvSpPr>
          <p:cNvPr id="570" name="Google Shape;570;p60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60"/>
          <p:cNvSpPr/>
          <p:nvPr/>
        </p:nvSpPr>
        <p:spPr>
          <a:xfrm>
            <a:off x="2882000" y="627525"/>
            <a:ext cx="6628800" cy="76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0"/>
          <p:cNvSpPr/>
          <p:nvPr/>
        </p:nvSpPr>
        <p:spPr>
          <a:xfrm>
            <a:off x="0" y="976325"/>
            <a:ext cx="8064000" cy="398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3" name="Google Shape;573;p60"/>
          <p:cNvSpPr txBox="1"/>
          <p:nvPr/>
        </p:nvSpPr>
        <p:spPr>
          <a:xfrm>
            <a:off x="179425" y="1176225"/>
            <a:ext cx="7525800" cy="3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LEAs or school districts with a Title I allocation over $500,000 must set aside 1% of that funding for </a:t>
            </a:r>
            <a:r>
              <a:rPr lang="en" sz="1800" b="1" u="sng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parent and family engagement.</a:t>
            </a:r>
            <a:endParaRPr sz="1800" b="1" u="sng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Allocation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: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10% can be reserved for district-wide initiatives.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○"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90% is distributed to Title I schools for local activities and events.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Title I parents have the right to influence how these funds are used, typically through the School Improvement Team (SIT).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1"/>
          <p:cNvSpPr txBox="1">
            <a:spLocks noGrp="1"/>
          </p:cNvSpPr>
          <p:nvPr>
            <p:ph type="title" idx="4294967295"/>
          </p:nvPr>
        </p:nvSpPr>
        <p:spPr>
          <a:xfrm>
            <a:off x="990475" y="403625"/>
            <a:ext cx="52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CMS Parent and Family Engagement </a:t>
            </a:r>
            <a:endParaRPr sz="2700"/>
          </a:p>
        </p:txBody>
      </p:sp>
      <p:sp>
        <p:nvSpPr>
          <p:cNvPr id="579" name="Google Shape;579;p61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1"/>
          <p:cNvSpPr txBox="1">
            <a:spLocks noGrp="1"/>
          </p:cNvSpPr>
          <p:nvPr>
            <p:ph type="body" idx="4294967295"/>
          </p:nvPr>
        </p:nvSpPr>
        <p:spPr>
          <a:xfrm>
            <a:off x="259100" y="1037775"/>
            <a:ext cx="8632500" cy="3776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This policy outlines how CMS will meet the parent and family engagement requirements of the Every Student Succeeds Act (ESSA). It includes:</a:t>
            </a:r>
            <a:endParaRPr sz="2000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Expectations for parents</a:t>
            </a:r>
            <a:endParaRPr sz="2000" b="1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Opportunities for parents to engage in decision-making</a:t>
            </a:r>
            <a:endParaRPr sz="2000" b="1">
              <a:solidFill>
                <a:schemeClr val="accent6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2000" b="1">
                <a:solidFill>
                  <a:schemeClr val="accent6"/>
                </a:solidFill>
              </a:rPr>
              <a:t>Efforts to build capacity for effective engagement activities to boost student achievement</a:t>
            </a:r>
            <a:endParaRPr sz="2000"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Parents in Title I schools have the right to participate in the review and evaluation of this policy annually.</a:t>
            </a:r>
            <a:endParaRPr sz="20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"/>
          <p:cNvSpPr txBox="1">
            <a:spLocks noGrp="1"/>
          </p:cNvSpPr>
          <p:nvPr>
            <p:ph type="title" idx="4294967295"/>
          </p:nvPr>
        </p:nvSpPr>
        <p:spPr>
          <a:xfrm>
            <a:off x="990475" y="403625"/>
            <a:ext cx="52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MILA School Improvement Plan </a:t>
            </a:r>
            <a:endParaRPr sz="2700"/>
          </a:p>
        </p:txBody>
      </p:sp>
      <p:sp>
        <p:nvSpPr>
          <p:cNvPr id="586" name="Google Shape;586;p62"/>
          <p:cNvSpPr/>
          <p:nvPr/>
        </p:nvSpPr>
        <p:spPr>
          <a:xfrm>
            <a:off x="259110" y="358075"/>
            <a:ext cx="540900" cy="54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2"/>
          <p:cNvSpPr txBox="1">
            <a:spLocks noGrp="1"/>
          </p:cNvSpPr>
          <p:nvPr>
            <p:ph type="body" idx="4294967295"/>
          </p:nvPr>
        </p:nvSpPr>
        <p:spPr>
          <a:xfrm>
            <a:off x="259100" y="898975"/>
            <a:ext cx="8632500" cy="3915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School Improvement Plan (SIP) is created in an online platform called NCStar.</a:t>
            </a:r>
            <a:endParaRPr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It includes: </a:t>
            </a:r>
            <a:endParaRPr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b="1" dirty="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A Comprehensive Needs Assessment</a:t>
            </a:r>
            <a:endParaRPr sz="1800" b="1" dirty="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Goals and Strategies to Address Academic Needs of Students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Professional Development Needs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Coordination of Resources and Comprehensive Budget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School’s Parent and Family Engagement Goals</a:t>
            </a:r>
            <a:endParaRPr sz="18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Parents of students at Title I schools have the right to be engaged in the development of this plan</a:t>
            </a:r>
            <a:endParaRPr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30200">
              <a:buClr>
                <a:schemeClr val="dk1"/>
              </a:buClr>
              <a:buFont typeface="Avenir"/>
              <a:buChar char="●"/>
            </a:pPr>
            <a:r>
              <a:rPr lang="en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Access the SIP on our website: </a:t>
            </a:r>
            <a:r>
              <a:rPr lang="en-US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https://mountainislandlakeacademyk8.cmsk12.org/pages/our-school/school-improvement</a:t>
            </a:r>
            <a:endParaRPr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○"/>
            </a:pPr>
            <a:r>
              <a:rPr lang="en" sz="18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User Name</a:t>
            </a: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GuestS16797</a:t>
            </a:r>
            <a:endParaRPr sz="18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74295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○"/>
            </a:pPr>
            <a:r>
              <a:rPr lang="en" sz="1800" u="sng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Password</a:t>
            </a:r>
            <a:r>
              <a:rPr lang="en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1800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GuestS16797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3"/>
          <p:cNvSpPr/>
          <p:nvPr/>
        </p:nvSpPr>
        <p:spPr>
          <a:xfrm>
            <a:off x="4589250" y="11075"/>
            <a:ext cx="4554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graphicFrame>
        <p:nvGraphicFramePr>
          <p:cNvPr id="593" name="Google Shape;593;p63"/>
          <p:cNvGraphicFramePr/>
          <p:nvPr/>
        </p:nvGraphicFramePr>
        <p:xfrm>
          <a:off x="0" y="11075"/>
          <a:ext cx="9144000" cy="5132425"/>
        </p:xfrm>
        <a:graphic>
          <a:graphicData uri="http://schemas.openxmlformats.org/drawingml/2006/table">
            <a:tbl>
              <a:tblPr>
                <a:noFill/>
                <a:tableStyleId>{C01C7F7E-2FEE-486D-B4CF-1E22DD4AB7F8}</a:tableStyleId>
              </a:tblPr>
              <a:tblGrid>
                <a:gridCol w="52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i="1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What is included </a:t>
                      </a:r>
                      <a:r>
                        <a:rPr lang="en" sz="20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in the School’s Parent and Family Engagement Policy?</a:t>
                      </a:r>
                      <a:endParaRPr sz="20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What is the </a:t>
                      </a:r>
                      <a:r>
                        <a:rPr lang="en" sz="2000" b="1" i="1" u="sng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Compact?</a:t>
                      </a:r>
                      <a:endParaRPr sz="2000" b="1" i="1" u="sng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Implementation of parent and family engagement requirements of the Every Student Succeeds Act (ESSA).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How parents can be engaged in decision-making and activities.	</a:t>
                      </a:r>
                      <a:endParaRPr sz="1800"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457200" lvl="0" indent="-3429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Use of parent and family engagement funds.	</a:t>
                      </a:r>
                      <a:endParaRPr sz="1800"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457200" lvl="0" indent="-3429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Provision of information and training to parents.	</a:t>
                      </a:r>
                      <a:endParaRPr sz="1800"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457200" lvl="0" indent="-3429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800"/>
                        <a:buFont typeface="Muli"/>
                        <a:buChar char="●"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Building capacity in parents and staff for strong engagement.</a:t>
                      </a:r>
                      <a:endParaRPr sz="1800" b="1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The compact is a commitment from the school, the parent/family, and the student, to share in the responsibility for improved academic achievement.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Parents and families of students in Title I schools have the right to be involved in the revision/review of the School Compact.</a:t>
                      </a:r>
                      <a:endParaRPr sz="1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litical Party Campaign XL by Slidesgo">
  <a:themeElements>
    <a:clrScheme name="Simple Light">
      <a:dk1>
        <a:srgbClr val="21425F"/>
      </a:dk1>
      <a:lt1>
        <a:srgbClr val="FFFFFF"/>
      </a:lt1>
      <a:dk2>
        <a:srgbClr val="21425F"/>
      </a:dk2>
      <a:lt2>
        <a:srgbClr val="21425F"/>
      </a:lt2>
      <a:accent1>
        <a:srgbClr val="F5D41E"/>
      </a:accent1>
      <a:accent2>
        <a:srgbClr val="21425F"/>
      </a:accent2>
      <a:accent3>
        <a:srgbClr val="F5D41E"/>
      </a:accent3>
      <a:accent4>
        <a:srgbClr val="F5D41E"/>
      </a:accent4>
      <a:accent5>
        <a:srgbClr val="FFFFFF"/>
      </a:accent5>
      <a:accent6>
        <a:srgbClr val="21425F"/>
      </a:accent6>
      <a:hlink>
        <a:srgbClr val="2142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873</Words>
  <Application>Microsoft Office PowerPoint</Application>
  <PresentationFormat>On-screen Show (16:9)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Oswald</vt:lpstr>
      <vt:lpstr>Doppio One</vt:lpstr>
      <vt:lpstr>Anaheim</vt:lpstr>
      <vt:lpstr>Arial</vt:lpstr>
      <vt:lpstr>Muli</vt:lpstr>
      <vt:lpstr>Avenir</vt:lpstr>
      <vt:lpstr>Oswald SemiBold</vt:lpstr>
      <vt:lpstr>Political Party Campaign XL by Slidesgo</vt:lpstr>
      <vt:lpstr>Title I Annual Meeting  for Parents &amp; Families</vt:lpstr>
      <vt:lpstr>Our Purpose</vt:lpstr>
      <vt:lpstr>What is a Title 1 School?</vt:lpstr>
      <vt:lpstr>But what does it really mean?! </vt:lpstr>
      <vt:lpstr>TEACHER ASSISTANTS </vt:lpstr>
      <vt:lpstr>The 1%</vt:lpstr>
      <vt:lpstr>CMS Parent and Family Engagement </vt:lpstr>
      <vt:lpstr>MILA School Improvement Plan </vt:lpstr>
      <vt:lpstr>PowerPoint Presentation</vt:lpstr>
      <vt:lpstr>NEED TO CONTACT US?</vt:lpstr>
      <vt:lpstr>PowerPoint Presentation</vt:lpstr>
      <vt:lpstr>North Carolina Course of Study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Wallace, Kenya</dc:creator>
  <cp:lastModifiedBy>Wallace, Kenya</cp:lastModifiedBy>
  <cp:revision>2</cp:revision>
  <dcterms:modified xsi:type="dcterms:W3CDTF">2025-10-20T00:30:14Z</dcterms:modified>
</cp:coreProperties>
</file>