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7" r:id="rId1"/>
  </p:sldMasterIdLst>
  <p:notesMasterIdLst>
    <p:notesMasterId r:id="rId19"/>
  </p:notesMasterIdLst>
  <p:handoutMasterIdLst>
    <p:handoutMasterId r:id="rId20"/>
  </p:handoutMasterIdLst>
  <p:sldIdLst>
    <p:sldId id="256" r:id="rId2"/>
    <p:sldId id="275" r:id="rId3"/>
    <p:sldId id="257" r:id="rId4"/>
    <p:sldId id="269" r:id="rId5"/>
    <p:sldId id="278" r:id="rId6"/>
    <p:sldId id="258" r:id="rId7"/>
    <p:sldId id="259" r:id="rId8"/>
    <p:sldId id="276" r:id="rId9"/>
    <p:sldId id="261" r:id="rId10"/>
    <p:sldId id="263" r:id="rId11"/>
    <p:sldId id="277" r:id="rId12"/>
    <p:sldId id="265" r:id="rId13"/>
    <p:sldId id="274" r:id="rId14"/>
    <p:sldId id="266" r:id="rId15"/>
    <p:sldId id="279" r:id="rId16"/>
    <p:sldId id="268" r:id="rId17"/>
    <p:sldId id="280" r:id="rId1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7" autoAdjust="0"/>
    <p:restoredTop sz="86555" autoAdjust="0"/>
  </p:normalViewPr>
  <p:slideViewPr>
    <p:cSldViewPr>
      <p:cViewPr varScale="1">
        <p:scale>
          <a:sx n="51" d="100"/>
          <a:sy n="51" d="100"/>
        </p:scale>
        <p:origin x="72" y="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00"/>
    </p:cViewPr>
  </p:sorterViewPr>
  <p:notesViewPr>
    <p:cSldViewPr>
      <p:cViewPr varScale="1">
        <p:scale>
          <a:sx n="58" d="100"/>
          <a:sy n="58" d="100"/>
        </p:scale>
        <p:origin x="-1146"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3038155" cy="464657"/>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a:lvl1pPr>
          </a:lstStyle>
          <a:p>
            <a:pPr>
              <a:defRPr/>
            </a:pPr>
            <a:endParaRPr lang="en-US"/>
          </a:p>
        </p:txBody>
      </p:sp>
      <p:sp>
        <p:nvSpPr>
          <p:cNvPr id="25603" name="Rectangle 3"/>
          <p:cNvSpPr>
            <a:spLocks noGrp="1" noChangeArrowheads="1"/>
          </p:cNvSpPr>
          <p:nvPr>
            <p:ph type="dt" sz="quarter" idx="1"/>
          </p:nvPr>
        </p:nvSpPr>
        <p:spPr bwMode="auto">
          <a:xfrm>
            <a:off x="3970673" y="0"/>
            <a:ext cx="3038155" cy="464657"/>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a:lvl1pPr>
          </a:lstStyle>
          <a:p>
            <a:pPr>
              <a:defRPr/>
            </a:pPr>
            <a:endParaRPr lang="en-US"/>
          </a:p>
        </p:txBody>
      </p:sp>
      <p:sp>
        <p:nvSpPr>
          <p:cNvPr id="25604" name="Rectangle 4"/>
          <p:cNvSpPr>
            <a:spLocks noGrp="1" noChangeArrowheads="1"/>
          </p:cNvSpPr>
          <p:nvPr>
            <p:ph type="ftr" sz="quarter" idx="2"/>
          </p:nvPr>
        </p:nvSpPr>
        <p:spPr bwMode="auto">
          <a:xfrm>
            <a:off x="0" y="8830113"/>
            <a:ext cx="3038155" cy="46465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a:lvl1pPr>
          </a:lstStyle>
          <a:p>
            <a:pPr>
              <a:defRPr/>
            </a:pPr>
            <a:endParaRPr lang="en-US"/>
          </a:p>
        </p:txBody>
      </p:sp>
      <p:sp>
        <p:nvSpPr>
          <p:cNvPr id="25605" name="Rectangle 5"/>
          <p:cNvSpPr>
            <a:spLocks noGrp="1" noChangeArrowheads="1"/>
          </p:cNvSpPr>
          <p:nvPr>
            <p:ph type="sldNum" sz="quarter" idx="3"/>
          </p:nvPr>
        </p:nvSpPr>
        <p:spPr bwMode="auto">
          <a:xfrm>
            <a:off x="3970673" y="8830113"/>
            <a:ext cx="3038155" cy="46465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FC0E0739-4293-4535-B512-8587468C590F}" type="slidenum">
              <a:rPr lang="en-US"/>
              <a:pPr>
                <a:defRPr/>
              </a:pPr>
              <a:t>‹#›</a:t>
            </a:fld>
            <a:endParaRPr lang="en-US" dirty="0"/>
          </a:p>
        </p:txBody>
      </p:sp>
    </p:spTree>
    <p:extLst>
      <p:ext uri="{BB962C8B-B14F-4D97-AF65-F5344CB8AC3E}">
        <p14:creationId xmlns:p14="http://schemas.microsoft.com/office/powerpoint/2010/main" val="26848722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38155" cy="464657"/>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a:lvl1pPr>
          </a:lstStyle>
          <a:p>
            <a:pPr>
              <a:defRPr/>
            </a:pPr>
            <a:endParaRPr lang="en-US"/>
          </a:p>
        </p:txBody>
      </p:sp>
      <p:sp>
        <p:nvSpPr>
          <p:cNvPr id="23555" name="Rectangle 3"/>
          <p:cNvSpPr>
            <a:spLocks noGrp="1" noChangeArrowheads="1"/>
          </p:cNvSpPr>
          <p:nvPr>
            <p:ph type="dt" idx="1"/>
          </p:nvPr>
        </p:nvSpPr>
        <p:spPr bwMode="auto">
          <a:xfrm>
            <a:off x="3970673" y="0"/>
            <a:ext cx="3038155" cy="464657"/>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a:lvl1pPr>
          </a:lstStyle>
          <a:p>
            <a:pPr>
              <a:defRPr/>
            </a:pPr>
            <a:endParaRPr lang="en-US"/>
          </a:p>
        </p:txBody>
      </p:sp>
      <p:sp>
        <p:nvSpPr>
          <p:cNvPr id="2765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3557" name="Rectangle 5"/>
          <p:cNvSpPr>
            <a:spLocks noGrp="1" noChangeArrowheads="1"/>
          </p:cNvSpPr>
          <p:nvPr>
            <p:ph type="body" sz="quarter" idx="3"/>
          </p:nvPr>
        </p:nvSpPr>
        <p:spPr bwMode="auto">
          <a:xfrm>
            <a:off x="701356" y="4415057"/>
            <a:ext cx="5607691" cy="418354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3558" name="Rectangle 6"/>
          <p:cNvSpPr>
            <a:spLocks noGrp="1" noChangeArrowheads="1"/>
          </p:cNvSpPr>
          <p:nvPr>
            <p:ph type="ftr" sz="quarter" idx="4"/>
          </p:nvPr>
        </p:nvSpPr>
        <p:spPr bwMode="auto">
          <a:xfrm>
            <a:off x="0" y="8830113"/>
            <a:ext cx="3038155" cy="46465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a:lvl1pPr>
          </a:lstStyle>
          <a:p>
            <a:pPr>
              <a:defRPr/>
            </a:pPr>
            <a:endParaRPr lang="en-US"/>
          </a:p>
        </p:txBody>
      </p:sp>
      <p:sp>
        <p:nvSpPr>
          <p:cNvPr id="23559" name="Rectangle 7"/>
          <p:cNvSpPr>
            <a:spLocks noGrp="1" noChangeArrowheads="1"/>
          </p:cNvSpPr>
          <p:nvPr>
            <p:ph type="sldNum" sz="quarter" idx="5"/>
          </p:nvPr>
        </p:nvSpPr>
        <p:spPr bwMode="auto">
          <a:xfrm>
            <a:off x="3970673" y="8830113"/>
            <a:ext cx="3038155" cy="46465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012F5041-3E81-4989-ACC8-138ED654567B}" type="slidenum">
              <a:rPr lang="en-US"/>
              <a:pPr>
                <a:defRPr/>
              </a:pPr>
              <a:t>‹#›</a:t>
            </a:fld>
            <a:endParaRPr lang="en-US" dirty="0"/>
          </a:p>
        </p:txBody>
      </p:sp>
    </p:spTree>
    <p:extLst>
      <p:ext uri="{BB962C8B-B14F-4D97-AF65-F5344CB8AC3E}">
        <p14:creationId xmlns:p14="http://schemas.microsoft.com/office/powerpoint/2010/main" val="5946295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endParaRPr lang="en-US"/>
          </a:p>
        </p:txBody>
      </p:sp>
      <p:sp>
        <p:nvSpPr>
          <p:cNvPr id="28676" name="Slide Number Placeholder 3"/>
          <p:cNvSpPr>
            <a:spLocks noGrp="1"/>
          </p:cNvSpPr>
          <p:nvPr>
            <p:ph type="sldNum" sz="quarter" idx="5"/>
          </p:nvPr>
        </p:nvSpPr>
        <p:spPr>
          <a:noFill/>
        </p:spPr>
        <p:txBody>
          <a:bodyPr/>
          <a:lstStyle/>
          <a:p>
            <a:fld id="{76A3FB6B-F26D-48D5-9CC7-9E1AED9C8F66}"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endParaRPr lang="en-US"/>
          </a:p>
        </p:txBody>
      </p:sp>
      <p:sp>
        <p:nvSpPr>
          <p:cNvPr id="29700" name="Slide Number Placeholder 3"/>
          <p:cNvSpPr>
            <a:spLocks noGrp="1"/>
          </p:cNvSpPr>
          <p:nvPr>
            <p:ph type="sldNum" sz="quarter" idx="5"/>
          </p:nvPr>
        </p:nvSpPr>
        <p:spPr>
          <a:noFill/>
        </p:spPr>
        <p:txBody>
          <a:bodyPr/>
          <a:lstStyle/>
          <a:p>
            <a:fld id="{4765E1DE-233B-4A04-B243-C6418EEEB8C5}"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endParaRPr lang="en-US"/>
          </a:p>
        </p:txBody>
      </p:sp>
      <p:sp>
        <p:nvSpPr>
          <p:cNvPr id="29700" name="Slide Number Placeholder 3"/>
          <p:cNvSpPr>
            <a:spLocks noGrp="1"/>
          </p:cNvSpPr>
          <p:nvPr>
            <p:ph type="sldNum" sz="quarter" idx="5"/>
          </p:nvPr>
        </p:nvSpPr>
        <p:spPr>
          <a:noFill/>
        </p:spPr>
        <p:txBody>
          <a:bodyPr/>
          <a:lstStyle/>
          <a:p>
            <a:fld id="{4765E1DE-233B-4A04-B243-C6418EEEB8C5}" type="slidenum">
              <a:rPr lang="en-US" smtClean="0"/>
              <a:pPr/>
              <a:t>5</a:t>
            </a:fld>
            <a:endParaRPr lang="en-US"/>
          </a:p>
        </p:txBody>
      </p:sp>
    </p:spTree>
    <p:extLst>
      <p:ext uri="{BB962C8B-B14F-4D97-AF65-F5344CB8AC3E}">
        <p14:creationId xmlns:p14="http://schemas.microsoft.com/office/powerpoint/2010/main" val="21910413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7DC18193-9C33-44F5-A0A0-F37B35AF443C}" type="slidenum">
              <a:rPr lang="en-US" smtClean="0"/>
              <a:pPr/>
              <a:t>16</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EB9F6-1846-0164-9BCF-B402695CA0CF}"/>
            </a:ext>
          </a:extLst>
        </p:cNvPr>
        <p:cNvGrpSpPr/>
        <p:nvPr/>
      </p:nvGrpSpPr>
      <p:grpSpPr>
        <a:xfrm>
          <a:off x="0" y="0"/>
          <a:ext cx="0" cy="0"/>
          <a:chOff x="0" y="0"/>
          <a:chExt cx="0" cy="0"/>
        </a:xfrm>
      </p:grpSpPr>
      <p:sp>
        <p:nvSpPr>
          <p:cNvPr id="30722" name="Rectangle 7">
            <a:extLst>
              <a:ext uri="{FF2B5EF4-FFF2-40B4-BE49-F238E27FC236}">
                <a16:creationId xmlns:a16="http://schemas.microsoft.com/office/drawing/2014/main" id="{2830F1CF-B1C0-61BF-2580-000A90D42DB0}"/>
              </a:ext>
            </a:extLst>
          </p:cNvPr>
          <p:cNvSpPr>
            <a:spLocks noGrp="1" noChangeArrowheads="1"/>
          </p:cNvSpPr>
          <p:nvPr>
            <p:ph type="sldNum" sz="quarter" idx="5"/>
          </p:nvPr>
        </p:nvSpPr>
        <p:spPr>
          <a:noFill/>
        </p:spPr>
        <p:txBody>
          <a:bodyPr/>
          <a:lstStyle/>
          <a:p>
            <a:fld id="{7DC18193-9C33-44F5-A0A0-F37B35AF443C}" type="slidenum">
              <a:rPr lang="en-US" smtClean="0"/>
              <a:pPr/>
              <a:t>17</a:t>
            </a:fld>
            <a:endParaRPr lang="en-US"/>
          </a:p>
        </p:txBody>
      </p:sp>
      <p:sp>
        <p:nvSpPr>
          <p:cNvPr id="30723" name="Rectangle 2">
            <a:extLst>
              <a:ext uri="{FF2B5EF4-FFF2-40B4-BE49-F238E27FC236}">
                <a16:creationId xmlns:a16="http://schemas.microsoft.com/office/drawing/2014/main" id="{70CB801C-0466-D119-1D27-29E1DFDEE505}"/>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D0F313B8-4D0D-ECD8-48F6-617C438F745B}"/>
              </a:ext>
            </a:extLst>
          </p:cNvPr>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619181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a:t>Click to edit Master title style</a:t>
            </a:r>
          </a:p>
        </p:txBody>
      </p:sp>
      <p:sp>
        <p:nvSpPr>
          <p:cNvPr id="15" name="Date Placeholder 27"/>
          <p:cNvSpPr>
            <a:spLocks noGrp="1"/>
          </p:cNvSpPr>
          <p:nvPr>
            <p:ph type="dt" sz="half" idx="10"/>
          </p:nvPr>
        </p:nvSpPr>
        <p:spPr/>
        <p:txBody>
          <a:bodyPr/>
          <a:lstStyle>
            <a:lvl1pPr>
              <a:defRPr/>
            </a:lvl1pPr>
          </a:lstStyle>
          <a:p>
            <a:pPr>
              <a:defRPr/>
            </a:pPr>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FD78748D-3500-4EA9-BD45-2E08E989B59D}"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4B96E9A-6539-4FA4-B93B-0D28A68F49DC}"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Vertical Title 1"/>
          <p:cNvSpPr>
            <a:spLocks noGrp="1"/>
          </p:cNvSpPr>
          <p:nvPr>
            <p:ph type="title" orient="vert"/>
          </p:nvPr>
        </p:nvSpPr>
        <p:spPr>
          <a:xfrm>
            <a:off x="7391400" y="304801"/>
            <a:ext cx="1447800" cy="5851525"/>
          </a:xfrm>
        </p:spPr>
        <p:txBody>
          <a:bodyPr vert="eaVert"/>
          <a:lstStyle/>
          <a:p>
            <a:r>
              <a:rPr lang="en-US"/>
              <a:t>Click to edit Master title style</a:t>
            </a:r>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14D2ABA1-2FD2-4E3F-98FA-F25E343B1549}" type="slidenum">
              <a:rPr lang="en-US"/>
              <a:pPr>
                <a:defRPr/>
              </a:pPr>
              <a:t>‹#›</a:t>
            </a:fld>
            <a:endParaRPr lang="en-US" dirty="0"/>
          </a:p>
        </p:txBody>
      </p:sp>
      <p:sp>
        <p:nvSpPr>
          <p:cNvPr id="14" name="Date Placeholder 3"/>
          <p:cNvSpPr>
            <a:spLocks noGrp="1"/>
          </p:cNvSpPr>
          <p:nvPr>
            <p:ph type="dt" sz="half" idx="11"/>
          </p:nvPr>
        </p:nvSpPr>
        <p:spPr/>
        <p:txBody>
          <a:bodyPr/>
          <a:lstStyle>
            <a:lvl1pPr>
              <a:defRPr/>
            </a:lvl1pPr>
          </a:lstStyle>
          <a:p>
            <a:pPr>
              <a:defRPr/>
            </a:pPr>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a:t>Click to edit Master title style</a:t>
            </a:r>
          </a:p>
        </p:txBody>
      </p:sp>
      <p:sp>
        <p:nvSpPr>
          <p:cNvPr id="8" name="Content Placeholder 7"/>
          <p:cNvSpPr>
            <a:spLocks noGrp="1"/>
          </p:cNvSpPr>
          <p:nvPr>
            <p:ph sz="quarter" idx="1"/>
          </p:nvPr>
        </p:nvSpPr>
        <p:spPr>
          <a:xfrm>
            <a:off x="301752" y="1527048"/>
            <a:ext cx="850392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6EFCBF67-A5C0-401C-8ABF-4E42CCA10387}"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a:t>Click to edit Master title style</a:t>
            </a:r>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36A1E180-D0D7-4F90-B85C-14A01867BFFB}"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01752" y="228600"/>
            <a:ext cx="8534400" cy="758952"/>
          </a:xfrm>
        </p:spPr>
        <p:txBody>
          <a:bodyPr/>
          <a:lstStyle/>
          <a:p>
            <a:r>
              <a:rPr lang="en-US"/>
              <a:t>Click to edit Master title style</a:t>
            </a: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9AEFD6B9-6CCA-48CC-B6C0-1F2BA2D0C6A8}"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Content Placeholder 25"/>
          <p:cNvSpPr>
            <a:spLocks noGrp="1"/>
          </p:cNvSpPr>
          <p:nvPr>
            <p:ph sz="quarter" idx="4"/>
          </p:nvPr>
        </p:nvSpPr>
        <p:spPr>
          <a:xfrm>
            <a:off x="4800600" y="2471383"/>
            <a:ext cx="4038600" cy="38221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itle 22"/>
          <p:cNvSpPr>
            <a:spLocks noGrp="1"/>
          </p:cNvSpPr>
          <p:nvPr>
            <p:ph type="title"/>
          </p:nvPr>
        </p:nvSpPr>
        <p:spPr/>
        <p:txBody>
          <a:bodyPr rtlCol="0"/>
          <a:lstStyle/>
          <a:p>
            <a:r>
              <a:rPr lang="en-US"/>
              <a:t>Click to edit Master title style</a:t>
            </a:r>
          </a:p>
        </p:txBody>
      </p:sp>
      <p:sp>
        <p:nvSpPr>
          <p:cNvPr id="18" name="Date Placeholder 6"/>
          <p:cNvSpPr>
            <a:spLocks noGrp="1"/>
          </p:cNvSpPr>
          <p:nvPr>
            <p:ph type="dt" sz="half" idx="10"/>
          </p:nvPr>
        </p:nvSpPr>
        <p:spPr/>
        <p:txBody>
          <a:bodyPr/>
          <a:lstStyle>
            <a:lvl1pPr>
              <a:defRPr/>
            </a:lvl1pPr>
          </a:lstStyle>
          <a:p>
            <a:pPr>
              <a:defRPr/>
            </a:pPr>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pPr>
              <a:defRPr/>
            </a:pPr>
            <a:fld id="{D9B41555-6CAA-4F15-A4F2-A19DB99C442B}"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13544F2A-3527-4C00-9716-ED8FD3CDFB5D}"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8" name="Date Placeholder 1"/>
          <p:cNvSpPr>
            <a:spLocks noGrp="1"/>
          </p:cNvSpPr>
          <p:nvPr>
            <p:ph type="dt" sz="half" idx="10"/>
          </p:nvPr>
        </p:nvSpPr>
        <p:spPr/>
        <p:txBody>
          <a:bodyPr/>
          <a:lstStyle>
            <a:lvl1pPr>
              <a:defRPr/>
            </a:lvl1pPr>
          </a:lstStyle>
          <a:p>
            <a:pPr>
              <a:defRPr/>
            </a:pPr>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C64080D4-AE5F-447A-949F-0CC71FAF17D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B6F0575E-1F4F-4764-8018-BC1CD49BF328}" type="slidenum">
              <a:rPr lang="en-US"/>
              <a:pPr>
                <a:defRPr/>
              </a:pPr>
              <a:t>‹#›</a:t>
            </a:fld>
            <a:endParaRPr lang="en-US" dirty="0"/>
          </a:p>
        </p:txBody>
      </p:sp>
      <p:sp>
        <p:nvSpPr>
          <p:cNvPr id="17" name="Date Placeholder 4"/>
          <p:cNvSpPr>
            <a:spLocks noGrp="1"/>
          </p:cNvSpPr>
          <p:nvPr>
            <p:ph type="dt" sz="half" idx="11"/>
          </p:nvPr>
        </p:nvSpPr>
        <p:spPr/>
        <p:txBody>
          <a:bodyPr/>
          <a:lstStyle>
            <a:lvl1pPr>
              <a:defRPr/>
            </a:lvl1pPr>
          </a:lstStyle>
          <a:p>
            <a:pPr>
              <a:defRPr/>
            </a:pPr>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dirty="0"/>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a:t>Click to edit Master title style</a:t>
            </a:r>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A58998E2-04A1-4EAD-B720-0CD477B188F7}" type="slidenum">
              <a:rPr lang="en-US"/>
              <a:pPr>
                <a:defRPr/>
              </a:pPr>
              <a:t>‹#›</a:t>
            </a:fld>
            <a:endParaRPr lang="en-US" dirty="0"/>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a:solidFill>
                  <a:srgbClr val="FFFFFF"/>
                </a:solidFill>
              </a:defRPr>
            </a:lvl1pPr>
          </a:lstStyle>
          <a:p>
            <a:pPr>
              <a:defRPr/>
            </a:pPr>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defRPr/>
            </a:pPr>
            <a:fld id="{C58B8C2F-45AA-4EE8-BAC1-6490FB663F96}" type="slidenum">
              <a:rPr lang="en-US"/>
              <a:pPr>
                <a:defRPr/>
              </a:pPr>
              <a:t>‹#›</a:t>
            </a:fld>
            <a:endParaRPr lang="en-US" dirty="0"/>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4204" r:id="rId1"/>
    <p:sldLayoutId id="2147484205" r:id="rId2"/>
    <p:sldLayoutId id="2147484206" r:id="rId3"/>
    <p:sldLayoutId id="2147484207" r:id="rId4"/>
    <p:sldLayoutId id="2147484208" r:id="rId5"/>
    <p:sldLayoutId id="2147484209" r:id="rId6"/>
    <p:sldLayoutId id="2147484210" r:id="rId7"/>
    <p:sldLayoutId id="2147484211" r:id="rId8"/>
    <p:sldLayoutId id="2147484212" r:id="rId9"/>
    <p:sldLayoutId id="2147484213" r:id="rId10"/>
    <p:sldLayoutId id="2147484214" r:id="rId11"/>
  </p:sldLayoutIdLst>
  <p:txStyles>
    <p:titleStyle>
      <a:lvl1pPr algn="ctr" rtl="0" eaLnBrk="0" fontAlgn="base" hangingPunct="0">
        <a:spcBef>
          <a:spcPct val="0"/>
        </a:spcBef>
        <a:spcAft>
          <a:spcPct val="0"/>
        </a:spcAft>
        <a:defRPr sz="3300" kern="1200">
          <a:solidFill>
            <a:srgbClr val="933924"/>
          </a:solidFill>
          <a:latin typeface="+mj-lt"/>
          <a:ea typeface="+mj-ea"/>
          <a:cs typeface="+mj-cs"/>
        </a:defRPr>
      </a:lvl1pPr>
      <a:lvl2pPr algn="ctr" rtl="0" eaLnBrk="0" fontAlgn="base" hangingPunct="0">
        <a:spcBef>
          <a:spcPct val="0"/>
        </a:spcBef>
        <a:spcAft>
          <a:spcPct val="0"/>
        </a:spcAft>
        <a:defRPr sz="3300">
          <a:solidFill>
            <a:srgbClr val="933924"/>
          </a:solidFill>
          <a:latin typeface="Georgia" pitchFamily="18" charset="0"/>
        </a:defRPr>
      </a:lvl2pPr>
      <a:lvl3pPr algn="ctr" rtl="0" eaLnBrk="0" fontAlgn="base" hangingPunct="0">
        <a:spcBef>
          <a:spcPct val="0"/>
        </a:spcBef>
        <a:spcAft>
          <a:spcPct val="0"/>
        </a:spcAft>
        <a:defRPr sz="3300">
          <a:solidFill>
            <a:srgbClr val="933924"/>
          </a:solidFill>
          <a:latin typeface="Georgia" pitchFamily="18" charset="0"/>
        </a:defRPr>
      </a:lvl3pPr>
      <a:lvl4pPr algn="ctr" rtl="0" eaLnBrk="0" fontAlgn="base" hangingPunct="0">
        <a:spcBef>
          <a:spcPct val="0"/>
        </a:spcBef>
        <a:spcAft>
          <a:spcPct val="0"/>
        </a:spcAft>
        <a:defRPr sz="3300">
          <a:solidFill>
            <a:srgbClr val="933924"/>
          </a:solidFill>
          <a:latin typeface="Georgia" pitchFamily="18" charset="0"/>
        </a:defRPr>
      </a:lvl4pPr>
      <a:lvl5pPr algn="ctr" rtl="0" eaLnBrk="0" fontAlgn="base" hangingPunct="0">
        <a:spcBef>
          <a:spcPct val="0"/>
        </a:spcBef>
        <a:spcAft>
          <a:spcPct val="0"/>
        </a:spcAft>
        <a:defRPr sz="3300">
          <a:solidFill>
            <a:srgbClr val="933924"/>
          </a:solidFill>
          <a:latin typeface="Georgia" pitchFamily="18" charset="0"/>
        </a:defRPr>
      </a:lvl5pPr>
      <a:lvl6pPr marL="457200" algn="ctr" rtl="0" fontAlgn="base">
        <a:spcBef>
          <a:spcPct val="0"/>
        </a:spcBef>
        <a:spcAft>
          <a:spcPct val="0"/>
        </a:spcAft>
        <a:defRPr sz="3300">
          <a:solidFill>
            <a:srgbClr val="933924"/>
          </a:solidFill>
          <a:latin typeface="Georgia" pitchFamily="18" charset="0"/>
        </a:defRPr>
      </a:lvl6pPr>
      <a:lvl7pPr marL="914400" algn="ctr" rtl="0" fontAlgn="base">
        <a:spcBef>
          <a:spcPct val="0"/>
        </a:spcBef>
        <a:spcAft>
          <a:spcPct val="0"/>
        </a:spcAft>
        <a:defRPr sz="3300">
          <a:solidFill>
            <a:srgbClr val="933924"/>
          </a:solidFill>
          <a:latin typeface="Georgia" pitchFamily="18" charset="0"/>
        </a:defRPr>
      </a:lvl7pPr>
      <a:lvl8pPr marL="1371600" algn="ctr" rtl="0" fontAlgn="base">
        <a:spcBef>
          <a:spcPct val="0"/>
        </a:spcBef>
        <a:spcAft>
          <a:spcPct val="0"/>
        </a:spcAft>
        <a:defRPr sz="3300">
          <a:solidFill>
            <a:srgbClr val="933924"/>
          </a:solidFill>
          <a:latin typeface="Georgia" pitchFamily="18" charset="0"/>
        </a:defRPr>
      </a:lvl8pPr>
      <a:lvl9pPr marL="1828800" algn="ctr" rtl="0" fontAlgn="base">
        <a:spcBef>
          <a:spcPct val="0"/>
        </a:spcBef>
        <a:spcAft>
          <a:spcPct val="0"/>
        </a:spcAft>
        <a:defRPr sz="3300">
          <a:solidFill>
            <a:srgbClr val="933924"/>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A8422A"/>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www.scsk12.org/eda/?PN=353" TargetMode="Externa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SCSface@scsk12.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04900" y="1229360"/>
            <a:ext cx="6934200" cy="4673600"/>
          </a:xfrm>
        </p:spPr>
        <p:txBody>
          <a:bodyPr>
            <a:normAutofit fontScale="90000"/>
          </a:bodyPr>
          <a:lstStyle/>
          <a:p>
            <a:pPr eaLnBrk="1" fontAlgn="auto" hangingPunct="1">
              <a:spcAft>
                <a:spcPts val="0"/>
              </a:spcAft>
              <a:defRPr/>
            </a:pP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r>
              <a:rPr lang="es-MX" sz="3600" dirty="0">
                <a:solidFill>
                  <a:schemeClr val="tx1"/>
                </a:solidFill>
                <a:latin typeface="Berlin Sans FB" pitchFamily="34" charset="0"/>
              </a:rPr>
              <a:t>	</a:t>
            </a: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br>
              <a:rPr lang="es-MX" sz="3600" dirty="0">
                <a:solidFill>
                  <a:schemeClr val="tx1"/>
                </a:solidFill>
                <a:latin typeface="Berlin Sans FB" pitchFamily="34" charset="0"/>
              </a:rPr>
            </a:br>
            <a:r>
              <a:rPr lang="es-MX" sz="3300" dirty="0">
                <a:solidFill>
                  <a:schemeClr val="tx1"/>
                </a:solidFill>
                <a:latin typeface="Berlin Sans FB" pitchFamily="34" charset="0"/>
              </a:rPr>
              <a:t>Escuela Elemental  </a:t>
            </a:r>
            <a:br>
              <a:rPr lang="es-MX" sz="3300" dirty="0">
                <a:solidFill>
                  <a:schemeClr val="tx1"/>
                </a:solidFill>
                <a:latin typeface="Berlin Sans FB" pitchFamily="34" charset="0"/>
              </a:rPr>
            </a:br>
            <a:r>
              <a:rPr lang="es-MX" sz="3300" dirty="0">
                <a:solidFill>
                  <a:schemeClr val="tx1"/>
                </a:solidFill>
                <a:latin typeface="Berlin Sans FB" pitchFamily="34" charset="0"/>
              </a:rPr>
              <a:t>          Reunión Anual de Padres del Titulo </a:t>
            </a:r>
            <a:r>
              <a:rPr lang="es-MX" sz="3600" dirty="0">
                <a:solidFill>
                  <a:schemeClr val="tx1"/>
                </a:solidFill>
                <a:latin typeface="Berlin Sans FB" pitchFamily="34" charset="0"/>
              </a:rPr>
              <a:t>I </a:t>
            </a:r>
            <a:br>
              <a:rPr lang="es-MX" sz="3600" dirty="0">
                <a:solidFill>
                  <a:schemeClr val="tx1"/>
                </a:solidFill>
                <a:latin typeface="Berlin Sans FB" pitchFamily="34" charset="0"/>
              </a:rPr>
            </a:br>
            <a:r>
              <a:rPr lang="es-MX" sz="3600" dirty="0">
                <a:solidFill>
                  <a:schemeClr val="tx1"/>
                </a:solidFill>
                <a:latin typeface="Berlin Sans FB" pitchFamily="34" charset="0"/>
              </a:rPr>
              <a:t>       </a:t>
            </a:r>
            <a:r>
              <a:rPr lang="es-MX" sz="3300" dirty="0">
                <a:solidFill>
                  <a:schemeClr val="tx1"/>
                </a:solidFill>
                <a:latin typeface="Berlin Sans FB" pitchFamily="34" charset="0"/>
              </a:rPr>
              <a:t>4 de septiembre del 2025</a:t>
            </a:r>
            <a:br>
              <a:rPr lang="es-MX" sz="3300" dirty="0">
                <a:solidFill>
                  <a:schemeClr val="tx1"/>
                </a:solidFill>
                <a:latin typeface="Berlin Sans FB" pitchFamily="34" charset="0"/>
              </a:rPr>
            </a:br>
            <a:br>
              <a:rPr lang="en-US" sz="1800" dirty="0">
                <a:solidFill>
                  <a:schemeClr val="tx1"/>
                </a:solidFill>
                <a:latin typeface="Berlin Sans FB" pitchFamily="34" charset="0"/>
              </a:rPr>
            </a:br>
            <a:br>
              <a:rPr lang="en-US" sz="1800" dirty="0">
                <a:solidFill>
                  <a:schemeClr val="tx1"/>
                </a:solidFill>
                <a:latin typeface="Berlin Sans FB" pitchFamily="34" charset="0"/>
              </a:rPr>
            </a:br>
            <a:br>
              <a:rPr lang="en-US" sz="1800" dirty="0">
                <a:solidFill>
                  <a:schemeClr val="tx1"/>
                </a:solidFill>
                <a:latin typeface="Berlin Sans FB" pitchFamily="34" charset="0"/>
              </a:rPr>
            </a:br>
            <a:br>
              <a:rPr lang="en-US" sz="1800" dirty="0">
                <a:solidFill>
                  <a:schemeClr val="tx1"/>
                </a:solidFill>
                <a:latin typeface="Berlin Sans FB" pitchFamily="34" charset="0"/>
              </a:rPr>
            </a:br>
            <a:br>
              <a:rPr lang="en-US" sz="1800" dirty="0">
                <a:solidFill>
                  <a:schemeClr val="tx1"/>
                </a:solidFill>
                <a:latin typeface="Berlin Sans FB" pitchFamily="34" charset="0"/>
              </a:rPr>
            </a:br>
            <a:r>
              <a:rPr lang="en-US" sz="2700" b="1" dirty="0">
                <a:solidFill>
                  <a:schemeClr val="tx1"/>
                </a:solidFill>
                <a:latin typeface="Berlin Sans FB" pitchFamily="34" charset="0"/>
              </a:rPr>
              <a:t>Dr. </a:t>
            </a:r>
            <a:r>
              <a:rPr lang="en-US" sz="2700" b="1" dirty="0" err="1">
                <a:solidFill>
                  <a:schemeClr val="tx1"/>
                </a:solidFill>
                <a:latin typeface="Berlin Sans FB" pitchFamily="34" charset="0"/>
              </a:rPr>
              <a:t>Ticada</a:t>
            </a:r>
            <a:r>
              <a:rPr lang="en-US" sz="2700" b="1" dirty="0">
                <a:solidFill>
                  <a:schemeClr val="tx1"/>
                </a:solidFill>
                <a:latin typeface="Berlin Sans FB" pitchFamily="34" charset="0"/>
              </a:rPr>
              <a:t> Currie, </a:t>
            </a:r>
            <a:r>
              <a:rPr lang="es-ES" sz="2700" b="1" dirty="0">
                <a:solidFill>
                  <a:schemeClr val="tx1"/>
                </a:solidFill>
                <a:latin typeface="Berlin Sans FB" panose="020E0602020502020306" pitchFamily="34" charset="0"/>
              </a:rPr>
              <a:t>Director interino</a:t>
            </a:r>
            <a:br>
              <a:rPr lang="es-MX" sz="2700" dirty="0">
                <a:solidFill>
                  <a:schemeClr val="tx1"/>
                </a:solidFill>
                <a:latin typeface="Berlin Sans FB" pitchFamily="34" charset="0"/>
              </a:rPr>
            </a:br>
            <a:r>
              <a:rPr lang="es-MX" sz="2700" dirty="0">
                <a:solidFill>
                  <a:schemeClr val="tx1"/>
                </a:solidFill>
                <a:latin typeface="Berlin Sans FB" pitchFamily="34" charset="0"/>
              </a:rPr>
              <a:t>Monica Ayers, Entrenadora de comunidades de aprendizaje profesional de KES</a:t>
            </a:r>
            <a:br>
              <a:rPr lang="es-MX" sz="2700" dirty="0">
                <a:solidFill>
                  <a:schemeClr val="tx1"/>
                </a:solidFill>
                <a:latin typeface="Berlin Sans FB" pitchFamily="34" charset="0"/>
              </a:rPr>
            </a:br>
            <a:r>
              <a:rPr lang="es-MX" sz="2700" dirty="0">
                <a:solidFill>
                  <a:schemeClr val="tx1"/>
                </a:solidFill>
                <a:latin typeface="Berlin Sans FB" pitchFamily="34" charset="0"/>
              </a:rPr>
              <a:t>PLC Coach por sus siglas en ingles</a:t>
            </a:r>
            <a:br>
              <a:rPr lang="es-MX" sz="2700" dirty="0">
                <a:solidFill>
                  <a:schemeClr val="tx1"/>
                </a:solidFill>
                <a:latin typeface="Berlin Sans FB" pitchFamily="34" charset="0"/>
              </a:rPr>
            </a:br>
            <a:r>
              <a:rPr lang="es-MX" sz="2700" dirty="0">
                <a:solidFill>
                  <a:schemeClr val="tx1"/>
                </a:solidFill>
                <a:latin typeface="Berlin Sans FB" pitchFamily="34" charset="0"/>
              </a:rPr>
              <a:t>Brenda </a:t>
            </a:r>
            <a:r>
              <a:rPr lang="es-MX" sz="2700" dirty="0" err="1">
                <a:solidFill>
                  <a:schemeClr val="tx1"/>
                </a:solidFill>
                <a:latin typeface="Berlin Sans FB" pitchFamily="34" charset="0"/>
              </a:rPr>
              <a:t>Nunez</a:t>
            </a:r>
            <a:r>
              <a:rPr lang="es-MX" sz="2700" dirty="0">
                <a:solidFill>
                  <a:schemeClr val="tx1"/>
                </a:solidFill>
                <a:latin typeface="Berlin Sans FB" pitchFamily="34" charset="0"/>
              </a:rPr>
              <a:t>, </a:t>
            </a:r>
            <a:r>
              <a:rPr lang="es-ES" sz="2700" dirty="0">
                <a:solidFill>
                  <a:schemeClr val="tx1"/>
                </a:solidFill>
                <a:latin typeface="Berlin Sans FB" panose="020E0602020502020306" pitchFamily="34" charset="0"/>
              </a:rPr>
              <a:t>Especialista en participación familiar</a:t>
            </a:r>
            <a:br>
              <a:rPr lang="es-ES" dirty="0"/>
            </a:br>
            <a:br>
              <a:rPr lang="es-MX" sz="2700" dirty="0">
                <a:solidFill>
                  <a:schemeClr val="tx1"/>
                </a:solidFill>
                <a:latin typeface="Berlin Sans FB" pitchFamily="34" charset="0"/>
              </a:rPr>
            </a:br>
            <a:endParaRPr lang="es-MX" sz="2700" dirty="0">
              <a:solidFill>
                <a:schemeClr val="tx1"/>
              </a:solidFill>
              <a:latin typeface="Berlin Sans FB"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 y="238760"/>
            <a:ext cx="2362200" cy="1981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eaLnBrk="1" fontAlgn="auto" hangingPunct="1">
              <a:spcAft>
                <a:spcPts val="0"/>
              </a:spcAft>
              <a:defRPr/>
            </a:pPr>
            <a:r>
              <a:rPr lang="es-MX" sz="4800" dirty="0">
                <a:latin typeface="Berlin Sans FB" pitchFamily="34" charset="0"/>
              </a:rPr>
              <a:t>Plan de Mejoramiento de la Escuela</a:t>
            </a:r>
          </a:p>
        </p:txBody>
      </p:sp>
      <p:sp>
        <p:nvSpPr>
          <p:cNvPr id="16387" name="Rectangle 3"/>
          <p:cNvSpPr>
            <a:spLocks noGrp="1" noChangeArrowheads="1"/>
          </p:cNvSpPr>
          <p:nvPr>
            <p:ph sz="quarter" idx="1"/>
          </p:nvPr>
        </p:nvSpPr>
        <p:spPr>
          <a:xfrm>
            <a:off x="381000" y="1752600"/>
            <a:ext cx="8229600" cy="4495800"/>
          </a:xfrm>
        </p:spPr>
        <p:txBody>
          <a:bodyPr>
            <a:normAutofit/>
          </a:bodyPr>
          <a:lstStyle/>
          <a:p>
            <a:pPr marL="274320" indent="-274320" eaLnBrk="1" fontAlgn="auto" hangingPunct="1">
              <a:lnSpc>
                <a:spcPct val="90000"/>
              </a:lnSpc>
              <a:spcAft>
                <a:spcPts val="0"/>
              </a:spcAft>
              <a:buFont typeface="Wingdings" pitchFamily="2" charset="2"/>
              <a:buChar char="§"/>
              <a:defRPr/>
            </a:pPr>
            <a:r>
              <a:rPr lang="es-ES" sz="3600" dirty="0">
                <a:latin typeface="Berlin Sans FB" pitchFamily="34" charset="0"/>
              </a:rPr>
              <a:t>Análisis de datos de evaluaciones estatales, encuestas de clima escolar, etc.</a:t>
            </a:r>
          </a:p>
          <a:p>
            <a:pPr marL="274320" indent="-274320" eaLnBrk="1" fontAlgn="auto" hangingPunct="1">
              <a:lnSpc>
                <a:spcPct val="90000"/>
              </a:lnSpc>
              <a:spcAft>
                <a:spcPts val="0"/>
              </a:spcAft>
              <a:buFont typeface="Wingdings" pitchFamily="2" charset="2"/>
              <a:buChar char="§"/>
              <a:defRPr/>
            </a:pPr>
            <a:r>
              <a:rPr lang="es-ES" sz="3600" dirty="0">
                <a:latin typeface="Berlin Sans FB" pitchFamily="34" charset="0"/>
              </a:rPr>
              <a:t>Desarrollo de un plan de acción en orden para decir y reunir las necesidades de nuestros estudiantes, padres y maestros.</a:t>
            </a:r>
          </a:p>
          <a:p>
            <a:pPr marL="274320" indent="-274320" eaLnBrk="1" fontAlgn="auto" hangingPunct="1">
              <a:lnSpc>
                <a:spcPct val="90000"/>
              </a:lnSpc>
              <a:spcAft>
                <a:spcPts val="0"/>
              </a:spcAft>
              <a:buFont typeface="Wingdings" pitchFamily="2" charset="2"/>
              <a:buChar char="§"/>
              <a:defRPr/>
            </a:pPr>
            <a:r>
              <a:rPr lang="es-ES" sz="3600" dirty="0">
                <a:latin typeface="Berlin Sans FB" pitchFamily="34" charset="0"/>
              </a:rPr>
              <a:t>Creación de un Plan de Desarrollo Profesional para maestros y padres</a:t>
            </a:r>
          </a:p>
          <a:p>
            <a:pPr marL="274320" indent="-274320" eaLnBrk="1" fontAlgn="auto" hangingPunct="1">
              <a:lnSpc>
                <a:spcPct val="90000"/>
              </a:lnSpc>
              <a:spcAft>
                <a:spcPts val="0"/>
              </a:spcAft>
              <a:buFont typeface="Wingdings" pitchFamily="2" charset="2"/>
              <a:buChar char="§"/>
              <a:defRPr/>
            </a:pPr>
            <a:r>
              <a:rPr lang="es-ES" sz="3600" dirty="0">
                <a:latin typeface="Berlin Sans FB" pitchFamily="34" charset="0"/>
              </a:rPr>
              <a:t>El plan se enviará en Agosto de 2025</a:t>
            </a:r>
            <a:r>
              <a:rPr lang="es-MX" sz="3600" dirty="0">
                <a:latin typeface="Berlin Sans FB" pitchFamily="34" charset="0"/>
              </a:rPr>
              <a:t>.</a:t>
            </a:r>
            <a:endParaRPr lang="es-MX" sz="3000" dirty="0">
              <a:latin typeface="Berlin Sans FB"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eaLnBrk="1" fontAlgn="auto" hangingPunct="1">
              <a:spcAft>
                <a:spcPts val="0"/>
              </a:spcAft>
              <a:defRPr/>
            </a:pPr>
            <a:r>
              <a:rPr lang="es-MX" sz="4800" dirty="0">
                <a:latin typeface="Berlin Sans FB" pitchFamily="34" charset="0"/>
              </a:rPr>
              <a:t>Progreso Anual</a:t>
            </a:r>
          </a:p>
        </p:txBody>
      </p:sp>
      <p:sp>
        <p:nvSpPr>
          <p:cNvPr id="16387" name="Rectangle 3"/>
          <p:cNvSpPr>
            <a:spLocks noGrp="1" noChangeArrowheads="1"/>
          </p:cNvSpPr>
          <p:nvPr>
            <p:ph sz="quarter" idx="1"/>
          </p:nvPr>
        </p:nvSpPr>
        <p:spPr>
          <a:xfrm>
            <a:off x="381000" y="1752600"/>
            <a:ext cx="8229600" cy="4495800"/>
          </a:xfrm>
        </p:spPr>
        <p:txBody>
          <a:bodyPr>
            <a:normAutofit/>
          </a:bodyPr>
          <a:lstStyle/>
          <a:p>
            <a:pPr marL="0" indent="0" algn="ctr" eaLnBrk="1" hangingPunct="1">
              <a:lnSpc>
                <a:spcPct val="90000"/>
              </a:lnSpc>
              <a:buNone/>
            </a:pPr>
            <a:r>
              <a:rPr lang="en-US" sz="4800" dirty="0">
                <a:latin typeface="Berlin Sans FB" pitchFamily="34" charset="0"/>
              </a:rPr>
              <a:t>La Escuela Primaria </a:t>
            </a:r>
            <a:r>
              <a:rPr lang="es-ES" sz="4800" dirty="0">
                <a:latin typeface="Berlin Sans FB" pitchFamily="34" charset="0"/>
              </a:rPr>
              <a:t>Kingsbury Elementary se mantiene en buen estatus con el estado de Tennessee con un puntaje de crecimiento compuesto de 5 para el año escolar 2025.</a:t>
            </a:r>
            <a:endParaRPr lang="en-US" sz="4800" dirty="0">
              <a:latin typeface="Berlin Sans FB" pitchFamily="34" charset="0"/>
            </a:endParaRPr>
          </a:p>
          <a:p>
            <a:pPr marL="274320" indent="-274320" eaLnBrk="1" fontAlgn="auto" hangingPunct="1">
              <a:lnSpc>
                <a:spcPct val="90000"/>
              </a:lnSpc>
              <a:spcAft>
                <a:spcPts val="0"/>
              </a:spcAft>
              <a:buFont typeface="Wingdings" pitchFamily="2" charset="2"/>
              <a:buChar char="§"/>
              <a:defRPr/>
            </a:pPr>
            <a:endParaRPr lang="es-MX" sz="3000" dirty="0">
              <a:latin typeface="Berlin Sans FB" pitchFamily="34" charset="0"/>
            </a:endParaRPr>
          </a:p>
        </p:txBody>
      </p:sp>
    </p:spTree>
    <p:extLst>
      <p:ext uri="{BB962C8B-B14F-4D97-AF65-F5344CB8AC3E}">
        <p14:creationId xmlns:p14="http://schemas.microsoft.com/office/powerpoint/2010/main" val="2813383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pPr eaLnBrk="1" fontAlgn="auto" hangingPunct="1">
              <a:spcAft>
                <a:spcPts val="0"/>
              </a:spcAft>
              <a:defRPr/>
            </a:pPr>
            <a:r>
              <a:rPr lang="es-MX" sz="4800" dirty="0">
                <a:latin typeface="Berlin Sans FB" pitchFamily="34" charset="0"/>
              </a:rPr>
              <a:t>Cualificación del Profesor</a:t>
            </a:r>
          </a:p>
        </p:txBody>
      </p:sp>
      <p:sp>
        <p:nvSpPr>
          <p:cNvPr id="17411" name="Rectangle 3"/>
          <p:cNvSpPr>
            <a:spLocks noGrp="1" noChangeArrowheads="1"/>
          </p:cNvSpPr>
          <p:nvPr>
            <p:ph sz="quarter" idx="1"/>
          </p:nvPr>
        </p:nvSpPr>
        <p:spPr>
          <a:xfrm>
            <a:off x="457200" y="1447800"/>
            <a:ext cx="8458200" cy="4495800"/>
          </a:xfrm>
        </p:spPr>
        <p:txBody>
          <a:bodyPr>
            <a:normAutofit fontScale="25000" lnSpcReduction="20000"/>
          </a:bodyPr>
          <a:lstStyle/>
          <a:p>
            <a:pPr marL="274320" indent="-274320" algn="ctr" eaLnBrk="1" fontAlgn="auto" hangingPunct="1">
              <a:lnSpc>
                <a:spcPct val="80000"/>
              </a:lnSpc>
              <a:spcAft>
                <a:spcPts val="0"/>
              </a:spcAft>
              <a:buFont typeface="Wingdings 2"/>
              <a:buNone/>
              <a:defRPr/>
            </a:pPr>
            <a:endParaRPr lang="en-US" sz="4400" u="sng" dirty="0">
              <a:latin typeface="Berlin Sans FB" pitchFamily="34" charset="0"/>
            </a:endParaRPr>
          </a:p>
          <a:p>
            <a:pPr marL="274320" indent="-274320" algn="ctr" eaLnBrk="1" fontAlgn="auto" hangingPunct="1">
              <a:lnSpc>
                <a:spcPct val="80000"/>
              </a:lnSpc>
              <a:spcAft>
                <a:spcPts val="0"/>
              </a:spcAft>
              <a:buFont typeface="Wingdings 2"/>
              <a:buNone/>
              <a:defRPr/>
            </a:pPr>
            <a:r>
              <a:rPr lang="es-ES" sz="10000" u="sng" dirty="0">
                <a:latin typeface="Berlin Sans FB" pitchFamily="34" charset="0"/>
              </a:rPr>
              <a:t>Derecho de los padres a saber</a:t>
            </a:r>
          </a:p>
          <a:p>
            <a:pPr marL="274320" indent="-274320" algn="ctr" eaLnBrk="1" fontAlgn="auto" hangingPunct="1">
              <a:lnSpc>
                <a:spcPct val="80000"/>
              </a:lnSpc>
              <a:spcAft>
                <a:spcPts val="0"/>
              </a:spcAft>
              <a:buFont typeface="Wingdings 2"/>
              <a:buNone/>
              <a:defRPr/>
            </a:pPr>
            <a:endParaRPr lang="es-ES" sz="10000" u="sng" dirty="0">
              <a:latin typeface="Berlin Sans FB" pitchFamily="34" charset="0"/>
            </a:endParaRPr>
          </a:p>
          <a:p>
            <a:pPr marL="274320" indent="-274320" eaLnBrk="1" fontAlgn="auto" hangingPunct="1">
              <a:lnSpc>
                <a:spcPct val="80000"/>
              </a:lnSpc>
              <a:spcAft>
                <a:spcPts val="0"/>
              </a:spcAft>
              <a:buFont typeface="Wingdings 2"/>
              <a:buNone/>
              <a:defRPr/>
            </a:pPr>
            <a:r>
              <a:rPr lang="es-ES" sz="10000" b="1" dirty="0">
                <a:latin typeface="Berlin Sans FB" pitchFamily="34" charset="0"/>
              </a:rPr>
              <a:t>Todos los padres tienen derecho a solicitar lo siguiente:</a:t>
            </a:r>
          </a:p>
          <a:p>
            <a:pPr marL="274320" indent="-274320" algn="ctr" eaLnBrk="1" fontAlgn="auto" hangingPunct="1">
              <a:lnSpc>
                <a:spcPct val="80000"/>
              </a:lnSpc>
              <a:spcAft>
                <a:spcPts val="0"/>
              </a:spcAft>
              <a:buFont typeface="Wingdings 2"/>
              <a:buNone/>
              <a:defRPr/>
            </a:pPr>
            <a:endParaRPr lang="es-ES" sz="10000" dirty="0">
              <a:latin typeface="Berlin Sans FB" pitchFamily="34" charset="0"/>
            </a:endParaRPr>
          </a:p>
          <a:p>
            <a:pPr eaLnBrk="1" fontAlgn="auto" hangingPunct="1">
              <a:lnSpc>
                <a:spcPct val="80000"/>
              </a:lnSpc>
              <a:spcAft>
                <a:spcPts val="0"/>
              </a:spcAft>
              <a:buFont typeface="Wingdings" panose="05000000000000000000" pitchFamily="2" charset="2"/>
              <a:buChar char="§"/>
              <a:defRPr/>
            </a:pPr>
            <a:r>
              <a:rPr lang="es-ES" sz="10000" dirty="0">
                <a:latin typeface="Berlin Sans FB" pitchFamily="34" charset="0"/>
              </a:rPr>
              <a:t>Las cualificaciones profesionales de un maestro, que incluyen: cualificaciones estatales, licenciatura, certificación de grado / s, exenciones.</a:t>
            </a:r>
          </a:p>
          <a:p>
            <a:pPr eaLnBrk="1" fontAlgn="auto" hangingPunct="1">
              <a:lnSpc>
                <a:spcPct val="80000"/>
              </a:lnSpc>
              <a:spcAft>
                <a:spcPts val="0"/>
              </a:spcAft>
              <a:buFont typeface="Wingdings" panose="05000000000000000000" pitchFamily="2" charset="2"/>
              <a:buChar char="§"/>
              <a:defRPr/>
            </a:pPr>
            <a:r>
              <a:rPr lang="es-ES" sz="10000" dirty="0">
                <a:latin typeface="Berlin Sans FB" pitchFamily="34" charset="0"/>
              </a:rPr>
              <a:t>Licenciatura y / o posgrado de un maestro, campos de respaldo, experiencia docente previa</a:t>
            </a:r>
          </a:p>
          <a:p>
            <a:pPr eaLnBrk="1" fontAlgn="auto" hangingPunct="1">
              <a:lnSpc>
                <a:spcPct val="80000"/>
              </a:lnSpc>
              <a:spcAft>
                <a:spcPts val="0"/>
              </a:spcAft>
              <a:buFont typeface="Wingdings" panose="05000000000000000000" pitchFamily="2" charset="2"/>
              <a:buChar char="§"/>
              <a:defRPr/>
            </a:pPr>
            <a:r>
              <a:rPr lang="es-ES" sz="10000" dirty="0">
                <a:latin typeface="Berlin Sans FB" pitchFamily="34" charset="0"/>
              </a:rPr>
              <a:t>Las cualificaciones de un </a:t>
            </a:r>
            <a:r>
              <a:rPr lang="es-ES" sz="10000" dirty="0" err="1">
                <a:latin typeface="Berlin Sans FB" pitchFamily="34" charset="0"/>
              </a:rPr>
              <a:t>paraprofesional</a:t>
            </a:r>
            <a:endParaRPr lang="es-ES" sz="10000" dirty="0">
              <a:latin typeface="Berlin Sans FB" pitchFamily="34" charset="0"/>
            </a:endParaRPr>
          </a:p>
          <a:p>
            <a:pPr eaLnBrk="1" fontAlgn="auto" hangingPunct="1">
              <a:lnSpc>
                <a:spcPct val="80000"/>
              </a:lnSpc>
              <a:spcAft>
                <a:spcPts val="0"/>
              </a:spcAft>
              <a:buFont typeface="Wingdings" panose="05000000000000000000" pitchFamily="2" charset="2"/>
              <a:buChar char="§"/>
              <a:defRPr/>
            </a:pPr>
            <a:r>
              <a:rPr lang="es-ES" sz="10000" dirty="0">
                <a:latin typeface="Berlin Sans FB" pitchFamily="34" charset="0"/>
              </a:rPr>
              <a:t>Una garantía de que el nombre, la dirección y la lista de teléfonos de su hijo no se divulgarán a los reclutadores militares</a:t>
            </a:r>
            <a:endParaRPr lang="es-MX" sz="10000" dirty="0">
              <a:latin typeface="Berlin Sans FB" pitchFamily="34" charset="0"/>
            </a:endParaRPr>
          </a:p>
          <a:p>
            <a:pPr marL="274320" indent="-274320" algn="ctr" eaLnBrk="1" fontAlgn="auto" hangingPunct="1">
              <a:lnSpc>
                <a:spcPct val="80000"/>
              </a:lnSpc>
              <a:spcAft>
                <a:spcPts val="0"/>
              </a:spcAft>
              <a:buFont typeface="Wingdings 2"/>
              <a:buNone/>
              <a:defRPr/>
            </a:pPr>
            <a:endParaRPr lang="es-MX" sz="10000" dirty="0">
              <a:latin typeface="Berlin Sans FB" pitchFamily="34" charset="0"/>
            </a:endParaRPr>
          </a:p>
          <a:p>
            <a:pPr marL="274320" indent="-274320" eaLnBrk="1" fontAlgn="auto" hangingPunct="1">
              <a:lnSpc>
                <a:spcPct val="80000"/>
              </a:lnSpc>
              <a:spcAft>
                <a:spcPts val="0"/>
              </a:spcAft>
              <a:buFont typeface="Wingdings 2"/>
              <a:buNone/>
              <a:defRPr/>
            </a:pPr>
            <a:endParaRPr lang="en-US" sz="3400" dirty="0">
              <a:latin typeface="Berlin Sans FB"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81000" y="304800"/>
            <a:ext cx="8229600" cy="609600"/>
          </a:xfrm>
        </p:spPr>
        <p:txBody>
          <a:bodyPr/>
          <a:lstStyle/>
          <a:p>
            <a:pPr eaLnBrk="1" hangingPunct="1"/>
            <a:br>
              <a:rPr lang="en-US" sz="1000">
                <a:solidFill>
                  <a:srgbClr val="933924"/>
                </a:solidFill>
                <a:latin typeface="Berlin Sans FB" pitchFamily="34" charset="0"/>
              </a:rPr>
            </a:br>
            <a:br>
              <a:rPr lang="en-US" sz="1000">
                <a:solidFill>
                  <a:srgbClr val="933924"/>
                </a:solidFill>
                <a:latin typeface="Berlin Sans FB" pitchFamily="34" charset="0"/>
              </a:rPr>
            </a:br>
            <a:br>
              <a:rPr lang="en-US" sz="1000">
                <a:solidFill>
                  <a:srgbClr val="933924"/>
                </a:solidFill>
                <a:latin typeface="Berlin Sans FB" pitchFamily="34" charset="0"/>
              </a:rPr>
            </a:br>
            <a:br>
              <a:rPr lang="en-US" sz="1000">
                <a:solidFill>
                  <a:srgbClr val="933924"/>
                </a:solidFill>
                <a:latin typeface="Berlin Sans FB" pitchFamily="34" charset="0"/>
              </a:rPr>
            </a:br>
            <a:br>
              <a:rPr lang="en-US" sz="1000">
                <a:solidFill>
                  <a:srgbClr val="933924"/>
                </a:solidFill>
                <a:latin typeface="Berlin Sans FB" pitchFamily="34" charset="0"/>
              </a:rPr>
            </a:br>
            <a:br>
              <a:rPr lang="en-US" sz="1000">
                <a:solidFill>
                  <a:srgbClr val="933924"/>
                </a:solidFill>
                <a:latin typeface="Berlin Sans FB" pitchFamily="34" charset="0"/>
              </a:rPr>
            </a:br>
            <a:br>
              <a:rPr lang="en-US" sz="1000">
                <a:solidFill>
                  <a:srgbClr val="933924"/>
                </a:solidFill>
                <a:latin typeface="Berlin Sans FB" pitchFamily="34" charset="0"/>
              </a:rPr>
            </a:br>
            <a:br>
              <a:rPr lang="en-US" sz="1000">
                <a:solidFill>
                  <a:srgbClr val="933924"/>
                </a:solidFill>
                <a:latin typeface="Berlin Sans FB" pitchFamily="34" charset="0"/>
              </a:rPr>
            </a:br>
            <a:br>
              <a:rPr lang="en-US" sz="1000">
                <a:solidFill>
                  <a:srgbClr val="933924"/>
                </a:solidFill>
                <a:latin typeface="Berlin Sans FB" pitchFamily="34" charset="0"/>
              </a:rPr>
            </a:br>
            <a:r>
              <a:rPr lang="es-MX" sz="4800">
                <a:solidFill>
                  <a:srgbClr val="933924"/>
                </a:solidFill>
                <a:latin typeface="Berlin Sans FB" pitchFamily="34" charset="0"/>
              </a:rPr>
              <a:t>Derechos de los Padres</a:t>
            </a:r>
          </a:p>
        </p:txBody>
      </p:sp>
      <p:sp>
        <p:nvSpPr>
          <p:cNvPr id="18435" name="Rectangle 3"/>
          <p:cNvSpPr>
            <a:spLocks noGrp="1" noChangeArrowheads="1"/>
          </p:cNvSpPr>
          <p:nvPr>
            <p:ph sz="quarter" idx="1"/>
          </p:nvPr>
        </p:nvSpPr>
        <p:spPr>
          <a:xfrm>
            <a:off x="457200" y="1981200"/>
            <a:ext cx="8229600" cy="4038600"/>
          </a:xfrm>
        </p:spPr>
        <p:txBody>
          <a:bodyPr>
            <a:normAutofit fontScale="85000" lnSpcReduction="20000"/>
          </a:bodyPr>
          <a:lstStyle/>
          <a:p>
            <a:pPr marL="274320" indent="-274320" eaLnBrk="1" fontAlgn="auto" hangingPunct="1">
              <a:spcAft>
                <a:spcPts val="0"/>
              </a:spcAft>
              <a:buFont typeface="Wingdings" pitchFamily="2" charset="2"/>
              <a:buChar char="§"/>
              <a:defRPr/>
            </a:pPr>
            <a:r>
              <a:rPr lang="es-MX" sz="2800" dirty="0">
                <a:latin typeface="Berlin Sans FB" pitchFamily="34" charset="0"/>
              </a:rPr>
              <a:t>Recibir información  en el nivel de logro de su niño</a:t>
            </a:r>
          </a:p>
          <a:p>
            <a:pPr marL="274320" indent="-274320" eaLnBrk="1" fontAlgn="auto" hangingPunct="1">
              <a:spcAft>
                <a:spcPts val="0"/>
              </a:spcAft>
              <a:buFont typeface="Wingdings" pitchFamily="2" charset="2"/>
              <a:buChar char="§"/>
              <a:defRPr/>
            </a:pPr>
            <a:r>
              <a:rPr lang="es-MX" sz="2800" dirty="0">
                <a:latin typeface="Berlin Sans FB" pitchFamily="34" charset="0"/>
              </a:rPr>
              <a:t>El derecho de transferir a otra escuela si es victima de un crimen violento</a:t>
            </a:r>
          </a:p>
          <a:p>
            <a:pPr marL="274320" indent="-274320" eaLnBrk="1" fontAlgn="auto" hangingPunct="1">
              <a:spcAft>
                <a:spcPts val="0"/>
              </a:spcAft>
              <a:buFont typeface="Wingdings" pitchFamily="2" charset="2"/>
              <a:buChar char="§"/>
              <a:defRPr/>
            </a:pPr>
            <a:r>
              <a:rPr lang="es-MX" sz="2800" dirty="0">
                <a:latin typeface="Berlin Sans FB" pitchFamily="34" charset="0"/>
              </a:rPr>
              <a:t>El derecho de elegir escuela publica y servicios suplementarios si la escuela del niño es identificada como una escuela que necesita mejorar</a:t>
            </a:r>
          </a:p>
          <a:p>
            <a:pPr marL="274320" indent="-274320" eaLnBrk="1" fontAlgn="auto" hangingPunct="1">
              <a:spcAft>
                <a:spcPts val="0"/>
              </a:spcAft>
              <a:buFont typeface="Wingdings" pitchFamily="2" charset="2"/>
              <a:buChar char="§"/>
              <a:defRPr/>
            </a:pPr>
            <a:r>
              <a:rPr lang="es-MX" sz="2800" dirty="0">
                <a:latin typeface="Berlin Sans FB" pitchFamily="34" charset="0"/>
              </a:rPr>
              <a:t>El derecho de ser informado si su niño esta siendo enseñado por un profesor que no esta altamente calificado de 20 días o mas</a:t>
            </a:r>
          </a:p>
          <a:p>
            <a:pPr marL="274320" indent="-274320" eaLnBrk="1" fontAlgn="auto" hangingPunct="1">
              <a:spcAft>
                <a:spcPts val="0"/>
              </a:spcAft>
              <a:buFont typeface="Wingdings" pitchFamily="2" charset="2"/>
              <a:buChar char="§"/>
              <a:defRPr/>
            </a:pPr>
            <a:r>
              <a:rPr lang="es-MX" sz="2800" dirty="0">
                <a:latin typeface="Berlin Sans FB" pitchFamily="34" charset="0"/>
              </a:rPr>
              <a:t>Derecho de los padres a conocer está adjunta en la hoja informativa así como se encuentra en los sitios Web de las escuelas y en los manuales de las escuelas</a:t>
            </a:r>
            <a:r>
              <a:rPr lang="es-MX" sz="2800" dirty="0">
                <a:latin typeface="Comic Sans MS" pitchFamily="66" charset="0"/>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eaLnBrk="1" fontAlgn="auto" hangingPunct="1">
              <a:spcAft>
                <a:spcPts val="0"/>
              </a:spcAft>
              <a:defRPr/>
            </a:pPr>
            <a:r>
              <a:rPr lang="es-MX" sz="4800" dirty="0">
                <a:latin typeface="Berlin Sans FB" pitchFamily="34" charset="0"/>
              </a:rPr>
              <a:t>Compacto de Escuela/Padre</a:t>
            </a:r>
          </a:p>
        </p:txBody>
      </p:sp>
      <p:sp>
        <p:nvSpPr>
          <p:cNvPr id="19459" name="Rectangle 3"/>
          <p:cNvSpPr>
            <a:spLocks noGrp="1" noChangeArrowheads="1"/>
          </p:cNvSpPr>
          <p:nvPr>
            <p:ph sz="quarter" idx="1"/>
          </p:nvPr>
        </p:nvSpPr>
        <p:spPr>
          <a:xfrm>
            <a:off x="301625" y="2057400"/>
            <a:ext cx="8504238" cy="4041775"/>
          </a:xfrm>
        </p:spPr>
        <p:txBody>
          <a:bodyPr>
            <a:normAutofit fontScale="92500" lnSpcReduction="10000"/>
          </a:bodyPr>
          <a:lstStyle/>
          <a:p>
            <a:pPr marL="274320" indent="-274320" eaLnBrk="1" fontAlgn="auto" hangingPunct="1">
              <a:spcAft>
                <a:spcPts val="0"/>
              </a:spcAft>
              <a:buFont typeface="Wingdings" pitchFamily="2" charset="2"/>
              <a:buChar char="§"/>
              <a:defRPr/>
            </a:pPr>
            <a:r>
              <a:rPr lang="es-MX" sz="3600" dirty="0">
                <a:latin typeface="Berlin Sans FB" pitchFamily="34" charset="0"/>
              </a:rPr>
              <a:t>Desarrollado juntamente con los padres para promover las relaciones de trabajo positivo y productivo</a:t>
            </a:r>
          </a:p>
          <a:p>
            <a:pPr marL="274320" indent="-274320" eaLnBrk="1" fontAlgn="auto" hangingPunct="1">
              <a:spcAft>
                <a:spcPts val="0"/>
              </a:spcAft>
              <a:buFont typeface="Wingdings" pitchFamily="2" charset="2"/>
              <a:buChar char="§"/>
              <a:defRPr/>
            </a:pPr>
            <a:r>
              <a:rPr lang="es-MX" sz="3600" dirty="0">
                <a:latin typeface="Berlin Sans FB" pitchFamily="34" charset="0"/>
              </a:rPr>
              <a:t>Acuerdo del Padre, Estudiante, Profesor, y Escuela</a:t>
            </a:r>
          </a:p>
          <a:p>
            <a:pPr marL="274320" indent="-274320" eaLnBrk="1" fontAlgn="auto" hangingPunct="1">
              <a:spcAft>
                <a:spcPts val="0"/>
              </a:spcAft>
              <a:buFont typeface="Wingdings" pitchFamily="2" charset="2"/>
              <a:buChar char="§"/>
              <a:defRPr/>
            </a:pPr>
            <a:r>
              <a:rPr lang="es-ES" sz="3600" dirty="0">
                <a:latin typeface="Berlin Sans FB" pitchFamily="34" charset="0"/>
              </a:rPr>
              <a:t>Publicado en el sitio web de la escuela y en la página de Facebook durante las primeras 3 semanas de </a:t>
            </a:r>
            <a:r>
              <a:rPr lang="es-MX" sz="3600" dirty="0">
                <a:latin typeface="Berlin Sans FB" pitchFamily="34" charset="0"/>
              </a:rPr>
              <a:t>escuela.</a:t>
            </a:r>
          </a:p>
          <a:p>
            <a:pPr marL="274320" indent="-274320" eaLnBrk="1" fontAlgn="auto" hangingPunct="1">
              <a:spcAft>
                <a:spcPts val="0"/>
              </a:spcAft>
              <a:buFontTx/>
              <a:buNone/>
              <a:defRPr/>
            </a:pPr>
            <a:endParaRPr lang="en-US" sz="4000" dirty="0">
              <a:latin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a:bodyPr>
          <a:lstStyle/>
          <a:p>
            <a:pPr eaLnBrk="1" fontAlgn="auto" hangingPunct="1">
              <a:spcAft>
                <a:spcPts val="0"/>
              </a:spcAft>
              <a:defRPr/>
            </a:pPr>
            <a:r>
              <a:rPr lang="es-MX" sz="3200" dirty="0">
                <a:latin typeface="Berlin Sans FB" pitchFamily="34" charset="0"/>
              </a:rPr>
              <a:t>Kingsbury Elementary </a:t>
            </a:r>
            <a:r>
              <a:rPr lang="es-MX" sz="3200" dirty="0" err="1">
                <a:latin typeface="Berlin Sans FB" pitchFamily="34" charset="0"/>
              </a:rPr>
              <a:t>School</a:t>
            </a:r>
            <a:r>
              <a:rPr lang="es-MX" sz="3200" dirty="0">
                <a:latin typeface="Berlin Sans FB" pitchFamily="34" charset="0"/>
              </a:rPr>
              <a:t>/</a:t>
            </a:r>
            <a:r>
              <a:rPr lang="es-MX" sz="3200" dirty="0" err="1">
                <a:latin typeface="Berlin Sans FB" pitchFamily="34" charset="0"/>
              </a:rPr>
              <a:t>Parent</a:t>
            </a:r>
            <a:r>
              <a:rPr lang="es-MX" sz="3200" dirty="0">
                <a:latin typeface="Berlin Sans FB" pitchFamily="34" charset="0"/>
              </a:rPr>
              <a:t> Compact</a:t>
            </a:r>
          </a:p>
        </p:txBody>
      </p:sp>
      <p:pic>
        <p:nvPicPr>
          <p:cNvPr id="5" name="Content Placeholder 4">
            <a:extLst>
              <a:ext uri="{FF2B5EF4-FFF2-40B4-BE49-F238E27FC236}">
                <a16:creationId xmlns:a16="http://schemas.microsoft.com/office/drawing/2014/main" id="{E2D5FA19-C2DF-4C92-E29E-2F3692DC14CB}"/>
              </a:ext>
            </a:extLst>
          </p:cNvPr>
          <p:cNvPicPr>
            <a:picLocks noGrp="1" noChangeAspect="1"/>
          </p:cNvPicPr>
          <p:nvPr>
            <p:ph sz="quarter" idx="1"/>
          </p:nvPr>
        </p:nvPicPr>
        <p:blipFill>
          <a:blip r:embed="rId2"/>
          <a:stretch>
            <a:fillRect/>
          </a:stretch>
        </p:blipFill>
        <p:spPr bwMode="auto">
          <a:xfrm>
            <a:off x="2800376" y="1527175"/>
            <a:ext cx="3506735" cy="4572000"/>
          </a:xfrm>
          <a:prstGeom prst="rect">
            <a:avLst/>
          </a:prstGeom>
          <a:noFill/>
          <a:ln w="9525">
            <a:noFill/>
            <a:miter lim="800000"/>
            <a:headEnd/>
            <a:tailEnd/>
          </a:ln>
        </p:spPr>
      </p:pic>
    </p:spTree>
    <p:extLst>
      <p:ext uri="{BB962C8B-B14F-4D97-AF65-F5344CB8AC3E}">
        <p14:creationId xmlns:p14="http://schemas.microsoft.com/office/powerpoint/2010/main" val="563742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55725" y="258867"/>
            <a:ext cx="7200900" cy="646331"/>
          </a:xfrm>
          <a:prstGeom prst="rect">
            <a:avLst/>
          </a:prstGeom>
          <a:noFill/>
        </p:spPr>
        <p:txBody>
          <a:bodyPr wrap="square">
            <a:spAutoFit/>
          </a:bodyPr>
          <a:lstStyle/>
          <a:p>
            <a:r>
              <a:rPr lang="es-ES" sz="3600" dirty="0"/>
              <a:t>Manual para padres y estudiantes</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900" y="-91440"/>
            <a:ext cx="2514600" cy="1752600"/>
          </a:xfrm>
          <a:prstGeom prst="rect">
            <a:avLst/>
          </a:prstGeom>
        </p:spPr>
      </p:pic>
      <p:pic>
        <p:nvPicPr>
          <p:cNvPr id="7" name="Content Placeholder 6">
            <a:extLst>
              <a:ext uri="{FF2B5EF4-FFF2-40B4-BE49-F238E27FC236}">
                <a16:creationId xmlns:a16="http://schemas.microsoft.com/office/drawing/2014/main" id="{DC8DCA88-8418-B321-914A-9F62907611B1}"/>
              </a:ext>
            </a:extLst>
          </p:cNvPr>
          <p:cNvPicPr>
            <a:picLocks noGrp="1" noChangeAspect="1"/>
          </p:cNvPicPr>
          <p:nvPr>
            <p:ph sz="quarter" idx="1"/>
          </p:nvPr>
        </p:nvPicPr>
        <p:blipFill>
          <a:blip r:embed="rId4"/>
          <a:stretch>
            <a:fillRect/>
          </a:stretch>
        </p:blipFill>
        <p:spPr>
          <a:xfrm>
            <a:off x="1275935" y="2743199"/>
            <a:ext cx="6555618" cy="3355975"/>
          </a:xfrm>
          <a:prstGeom prst="rect">
            <a:avLst/>
          </a:prstGeom>
        </p:spPr>
      </p:pic>
      <p:sp>
        <p:nvSpPr>
          <p:cNvPr id="9" name="TextBox 8">
            <a:extLst>
              <a:ext uri="{FF2B5EF4-FFF2-40B4-BE49-F238E27FC236}">
                <a16:creationId xmlns:a16="http://schemas.microsoft.com/office/drawing/2014/main" id="{5179CE56-96C2-05ED-F153-4371F305EF6E}"/>
              </a:ext>
            </a:extLst>
          </p:cNvPr>
          <p:cNvSpPr txBox="1"/>
          <p:nvPr/>
        </p:nvSpPr>
        <p:spPr>
          <a:xfrm>
            <a:off x="1140582" y="1611055"/>
            <a:ext cx="6555618" cy="738664"/>
          </a:xfrm>
          <a:prstGeom prst="rect">
            <a:avLst/>
          </a:prstGeom>
          <a:noFill/>
        </p:spPr>
        <p:txBody>
          <a:bodyPr wrap="square">
            <a:spAutoFit/>
          </a:bodyPr>
          <a:lstStyle/>
          <a:p>
            <a:pPr algn="ctr">
              <a:buFont typeface="Wingdings" pitchFamily="2" charset="2"/>
              <a:buChar char="§"/>
            </a:pPr>
            <a:r>
              <a:rPr lang="en-US" sz="2400" dirty="0">
                <a:latin typeface="Berlin Sans FB" pitchFamily="34" charset="0"/>
                <a:hlinkClick r:id="rId5"/>
              </a:rPr>
              <a:t>https://www.scsk12.org/eda/?PN=353</a:t>
            </a:r>
            <a:endParaRPr lang="en-US" sz="2400" dirty="0">
              <a:latin typeface="Berlin Sans FB" pitchFamily="34" charset="0"/>
            </a:endParaRPr>
          </a:p>
          <a:p>
            <a:pPr algn="ctr">
              <a:buFont typeface="Wingdings" pitchFamily="2" charset="2"/>
              <a:buChar char="§"/>
            </a:pPr>
            <a:r>
              <a:rPr lang="es-ES" dirty="0"/>
              <a:t>Conducta estudiantil </a:t>
            </a:r>
            <a:r>
              <a:rPr lang="en-US" sz="1800" dirty="0"/>
              <a:t>(</a:t>
            </a:r>
            <a:r>
              <a:rPr lang="es-ES" dirty="0"/>
              <a:t>política</a:t>
            </a:r>
            <a:r>
              <a:rPr lang="en-US" sz="1800" dirty="0"/>
              <a:t> 6022).......page  23</a:t>
            </a:r>
            <a:endParaRPr lang="en-US" sz="1800" dirty="0">
              <a:latin typeface="Berlin Sans FB" pitchFamily="34" charset="0"/>
            </a:endParaRPr>
          </a:p>
        </p:txBody>
      </p:sp>
    </p:spTree>
  </p:cSld>
  <p:clrMapOvr>
    <a:masterClrMapping/>
  </p:clrMapOvr>
  <p:transition advClick="0" advTm="3000">
    <p:newsflash/>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72300C-FA50-717D-6912-165467316C7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30B26A7-852A-7869-8999-29F61FD17F50}"/>
              </a:ext>
            </a:extLst>
          </p:cNvPr>
          <p:cNvSpPr txBox="1"/>
          <p:nvPr/>
        </p:nvSpPr>
        <p:spPr>
          <a:xfrm>
            <a:off x="1355725" y="258867"/>
            <a:ext cx="7200900" cy="923330"/>
          </a:xfrm>
          <a:prstGeom prst="rect">
            <a:avLst/>
          </a:prstGeom>
          <a:noFill/>
        </p:spPr>
        <p:txBody>
          <a:bodyPr wrap="square">
            <a:spAutoFit/>
          </a:bodyPr>
          <a:lstStyle/>
          <a:p>
            <a:r>
              <a:rPr lang="es-ES" sz="5400" dirty="0"/>
              <a:t>Valores fundamentales</a:t>
            </a:r>
          </a:p>
        </p:txBody>
      </p:sp>
      <p:sp>
        <p:nvSpPr>
          <p:cNvPr id="26627" name="Content Placeholder 5">
            <a:extLst>
              <a:ext uri="{FF2B5EF4-FFF2-40B4-BE49-F238E27FC236}">
                <a16:creationId xmlns:a16="http://schemas.microsoft.com/office/drawing/2014/main" id="{DE9DC9C7-04F7-D06F-078F-B7DD53AF72C9}"/>
              </a:ext>
            </a:extLst>
          </p:cNvPr>
          <p:cNvSpPr>
            <a:spLocks noGrp="1"/>
          </p:cNvSpPr>
          <p:nvPr>
            <p:ph sz="quarter" idx="1"/>
          </p:nvPr>
        </p:nvSpPr>
        <p:spPr>
          <a:xfrm>
            <a:off x="152400" y="1701800"/>
            <a:ext cx="4803775" cy="3564053"/>
          </a:xfrm>
        </p:spPr>
        <p:txBody>
          <a:bodyPr wrap="square">
            <a:spAutoFit/>
          </a:bodyPr>
          <a:lstStyle/>
          <a:p>
            <a:pPr eaLnBrk="1" hangingPunct="1">
              <a:defRPr/>
            </a:pPr>
            <a:r>
              <a:rPr lang="es-MX" sz="2400" dirty="0">
                <a:latin typeface="Berlin Sans FB" pitchFamily="34" charset="0"/>
              </a:rPr>
              <a:t>Soy un halcón de </a:t>
            </a:r>
            <a:r>
              <a:rPr lang="es-MX" sz="2400" dirty="0" err="1">
                <a:latin typeface="Berlin Sans FB" pitchFamily="34" charset="0"/>
              </a:rPr>
              <a:t>Kingsbury</a:t>
            </a:r>
            <a:r>
              <a:rPr lang="es-MX" sz="2400" dirty="0">
                <a:latin typeface="Berlin Sans FB" pitchFamily="34" charset="0"/>
              </a:rPr>
              <a:t>.</a:t>
            </a:r>
          </a:p>
          <a:p>
            <a:pPr eaLnBrk="1" hangingPunct="1">
              <a:defRPr/>
            </a:pPr>
            <a:r>
              <a:rPr lang="es-MX" sz="2400" dirty="0">
                <a:latin typeface="Berlin Sans FB" pitchFamily="34" charset="0"/>
              </a:rPr>
              <a:t> Soy un amigo </a:t>
            </a:r>
            <a:r>
              <a:rPr lang="es-MX" sz="2400" i="1" u="sng" dirty="0">
                <a:solidFill>
                  <a:srgbClr val="FF0000"/>
                </a:solidFill>
                <a:latin typeface="Berlin Sans FB" pitchFamily="34" charset="0"/>
              </a:rPr>
              <a:t>fiel</a:t>
            </a:r>
          </a:p>
          <a:p>
            <a:pPr eaLnBrk="1" hangingPunct="1">
              <a:defRPr/>
            </a:pPr>
            <a:r>
              <a:rPr lang="es-MX" sz="2400" dirty="0">
                <a:latin typeface="Berlin Sans FB" pitchFamily="34" charset="0"/>
              </a:rPr>
              <a:t> </a:t>
            </a:r>
            <a:r>
              <a:rPr lang="es-MX" sz="2400" i="1" u="sng" dirty="0">
                <a:solidFill>
                  <a:srgbClr val="FF0000"/>
                </a:solidFill>
                <a:latin typeface="Berlin Sans FB" pitchFamily="34" charset="0"/>
              </a:rPr>
              <a:t>Aspiro</a:t>
            </a:r>
            <a:r>
              <a:rPr lang="es-MX" sz="2400" dirty="0">
                <a:solidFill>
                  <a:schemeClr val="bg2">
                    <a:lumMod val="50000"/>
                  </a:schemeClr>
                </a:solidFill>
                <a:latin typeface="Berlin Sans FB" pitchFamily="34" charset="0"/>
              </a:rPr>
              <a:t> </a:t>
            </a:r>
            <a:r>
              <a:rPr lang="es-MX" sz="2400" dirty="0">
                <a:latin typeface="Berlin Sans FB" pitchFamily="34" charset="0"/>
              </a:rPr>
              <a:t>hacer grandes cosas.</a:t>
            </a:r>
          </a:p>
          <a:p>
            <a:pPr eaLnBrk="1" hangingPunct="1">
              <a:defRPr/>
            </a:pPr>
            <a:r>
              <a:rPr lang="es-MX" sz="2400" dirty="0">
                <a:latin typeface="Berlin Sans FB" pitchFamily="34" charset="0"/>
              </a:rPr>
              <a:t> Soy un </a:t>
            </a:r>
            <a:r>
              <a:rPr lang="es-MX" sz="2400" i="1" u="sng" dirty="0">
                <a:solidFill>
                  <a:srgbClr val="FF0000"/>
                </a:solidFill>
                <a:latin typeface="Berlin Sans FB" pitchFamily="34" charset="0"/>
              </a:rPr>
              <a:t>aprendiz de larga vida.</a:t>
            </a:r>
          </a:p>
          <a:p>
            <a:pPr eaLnBrk="1" hangingPunct="1">
              <a:defRPr/>
            </a:pPr>
            <a:r>
              <a:rPr lang="es-MX" sz="2400" dirty="0">
                <a:latin typeface="Berlin Sans FB" pitchFamily="34" charset="0"/>
              </a:rPr>
              <a:t> Estoy </a:t>
            </a:r>
            <a:r>
              <a:rPr lang="es-MX" sz="2400" i="1" u="sng" dirty="0">
                <a:solidFill>
                  <a:srgbClr val="FF0000"/>
                </a:solidFill>
                <a:latin typeface="Berlin Sans FB" pitchFamily="34" charset="0"/>
              </a:rPr>
              <a:t>dedicado</a:t>
            </a:r>
            <a:r>
              <a:rPr lang="es-MX" sz="2400" dirty="0">
                <a:latin typeface="Berlin Sans FB" pitchFamily="34" charset="0"/>
              </a:rPr>
              <a:t> a trabajar duro</a:t>
            </a:r>
          </a:p>
          <a:p>
            <a:pPr eaLnBrk="1" hangingPunct="1">
              <a:defRPr/>
            </a:pPr>
            <a:r>
              <a:rPr lang="es-MX" sz="2400" dirty="0">
                <a:latin typeface="Berlin Sans FB" pitchFamily="34" charset="0"/>
              </a:rPr>
              <a:t> Soy </a:t>
            </a:r>
            <a:r>
              <a:rPr lang="es-MX" sz="2400" i="1" u="sng" dirty="0">
                <a:solidFill>
                  <a:srgbClr val="FF0000"/>
                </a:solidFill>
                <a:latin typeface="Berlin Sans FB" pitchFamily="34" charset="0"/>
              </a:rPr>
              <a:t>optimista</a:t>
            </a:r>
            <a:r>
              <a:rPr lang="es-MX" sz="2400" dirty="0">
                <a:solidFill>
                  <a:schemeClr val="bg2">
                    <a:lumMod val="50000"/>
                  </a:schemeClr>
                </a:solidFill>
                <a:latin typeface="Berlin Sans FB" pitchFamily="34" charset="0"/>
              </a:rPr>
              <a:t> </a:t>
            </a:r>
            <a:r>
              <a:rPr lang="es-MX" sz="2400" dirty="0">
                <a:latin typeface="Berlin Sans FB" pitchFamily="34" charset="0"/>
              </a:rPr>
              <a:t>de mi futuro </a:t>
            </a:r>
          </a:p>
          <a:p>
            <a:pPr eaLnBrk="1" hangingPunct="1">
              <a:defRPr/>
            </a:pPr>
            <a:r>
              <a:rPr lang="es-MX" sz="2400" dirty="0">
                <a:latin typeface="Berlin Sans FB" pitchFamily="34" charset="0"/>
              </a:rPr>
              <a:t> Soy </a:t>
            </a:r>
            <a:r>
              <a:rPr lang="es-MX" sz="2400" i="1" u="sng" dirty="0">
                <a:solidFill>
                  <a:srgbClr val="FF0000"/>
                </a:solidFill>
                <a:latin typeface="Berlin Sans FB" pitchFamily="34" charset="0"/>
              </a:rPr>
              <a:t>amable</a:t>
            </a:r>
            <a:r>
              <a:rPr lang="es-MX" sz="2400" dirty="0">
                <a:latin typeface="Berlin Sans FB" pitchFamily="34" charset="0"/>
              </a:rPr>
              <a:t> y</a:t>
            </a:r>
          </a:p>
          <a:p>
            <a:pPr eaLnBrk="1" hangingPunct="1">
              <a:defRPr/>
            </a:pPr>
            <a:r>
              <a:rPr lang="es-MX" sz="2400" dirty="0">
                <a:latin typeface="Berlin Sans FB" pitchFamily="34" charset="0"/>
              </a:rPr>
              <a:t> Tengo </a:t>
            </a:r>
            <a:r>
              <a:rPr lang="es-MX" sz="2400" i="1" u="sng" dirty="0">
                <a:solidFill>
                  <a:srgbClr val="FF0000"/>
                </a:solidFill>
                <a:latin typeface="Berlin Sans FB" pitchFamily="34" charset="0"/>
              </a:rPr>
              <a:t>control- personal</a:t>
            </a:r>
          </a:p>
        </p:txBody>
      </p:sp>
      <p:pic>
        <p:nvPicPr>
          <p:cNvPr id="4" name="Picture 3">
            <a:extLst>
              <a:ext uri="{FF2B5EF4-FFF2-40B4-BE49-F238E27FC236}">
                <a16:creationId xmlns:a16="http://schemas.microsoft.com/office/drawing/2014/main" id="{CD79EB80-7AA5-A380-2731-031813DA0F1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900" y="-91440"/>
            <a:ext cx="2514600" cy="1752600"/>
          </a:xfrm>
          <a:prstGeom prst="rect">
            <a:avLst/>
          </a:prstGeom>
        </p:spPr>
      </p:pic>
      <p:sp>
        <p:nvSpPr>
          <p:cNvPr id="5" name="Content Placeholder 5">
            <a:extLst>
              <a:ext uri="{FF2B5EF4-FFF2-40B4-BE49-F238E27FC236}">
                <a16:creationId xmlns:a16="http://schemas.microsoft.com/office/drawing/2014/main" id="{5E550581-086E-B2CE-439A-B0EC5833D3DB}"/>
              </a:ext>
            </a:extLst>
          </p:cNvPr>
          <p:cNvSpPr txBox="1">
            <a:spLocks/>
          </p:cNvSpPr>
          <p:nvPr/>
        </p:nvSpPr>
        <p:spPr bwMode="auto">
          <a:xfrm>
            <a:off x="4559935" y="1742440"/>
            <a:ext cx="4584065" cy="3564053"/>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A8422A"/>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eaLnBrk="1" hangingPunct="1">
              <a:defRPr/>
            </a:pPr>
            <a:r>
              <a:rPr lang="en-US" sz="2400" dirty="0">
                <a:latin typeface="Berlin Sans FB" pitchFamily="34" charset="0"/>
              </a:rPr>
              <a:t>I am a Kingsbury Falcon.</a:t>
            </a:r>
          </a:p>
          <a:p>
            <a:pPr eaLnBrk="1" hangingPunct="1">
              <a:defRPr/>
            </a:pPr>
            <a:r>
              <a:rPr lang="en-US" sz="2400" dirty="0">
                <a:latin typeface="Berlin Sans FB" pitchFamily="34" charset="0"/>
              </a:rPr>
              <a:t>I am a </a:t>
            </a:r>
            <a:r>
              <a:rPr lang="en-US" sz="2400" i="1" u="sng" dirty="0">
                <a:solidFill>
                  <a:srgbClr val="FF0000"/>
                </a:solidFill>
                <a:latin typeface="Berlin Sans FB" pitchFamily="34" charset="0"/>
              </a:rPr>
              <a:t>faithful</a:t>
            </a:r>
            <a:r>
              <a:rPr lang="en-US" sz="2400" dirty="0">
                <a:latin typeface="Berlin Sans FB" pitchFamily="34" charset="0"/>
              </a:rPr>
              <a:t> friend.</a:t>
            </a:r>
          </a:p>
          <a:p>
            <a:pPr eaLnBrk="1" hangingPunct="1">
              <a:defRPr/>
            </a:pPr>
            <a:r>
              <a:rPr lang="en-US" sz="2400" dirty="0">
                <a:latin typeface="Berlin Sans FB" pitchFamily="34" charset="0"/>
              </a:rPr>
              <a:t>I </a:t>
            </a:r>
            <a:r>
              <a:rPr lang="en-US" sz="2400" i="1" u="sng" dirty="0">
                <a:solidFill>
                  <a:srgbClr val="FF0000"/>
                </a:solidFill>
                <a:latin typeface="Berlin Sans FB" pitchFamily="34" charset="0"/>
              </a:rPr>
              <a:t>aspire</a:t>
            </a:r>
            <a:r>
              <a:rPr lang="en-US" sz="2400" dirty="0">
                <a:latin typeface="Berlin Sans FB" pitchFamily="34" charset="0"/>
              </a:rPr>
              <a:t> to do great things.</a:t>
            </a:r>
          </a:p>
          <a:p>
            <a:pPr eaLnBrk="1" hangingPunct="1">
              <a:defRPr/>
            </a:pPr>
            <a:r>
              <a:rPr lang="en-US" sz="2400" dirty="0">
                <a:latin typeface="Berlin Sans FB" pitchFamily="34" charset="0"/>
              </a:rPr>
              <a:t>I am a </a:t>
            </a:r>
            <a:r>
              <a:rPr lang="en-US" sz="2400" i="1" u="sng" dirty="0">
                <a:solidFill>
                  <a:srgbClr val="FF0000"/>
                </a:solidFill>
                <a:latin typeface="Berlin Sans FB" pitchFamily="34" charset="0"/>
              </a:rPr>
              <a:t>life-long learner</a:t>
            </a:r>
            <a:r>
              <a:rPr lang="en-US" sz="2400" dirty="0">
                <a:latin typeface="Berlin Sans FB" pitchFamily="34" charset="0"/>
              </a:rPr>
              <a:t>.</a:t>
            </a:r>
          </a:p>
          <a:p>
            <a:pPr eaLnBrk="1" hangingPunct="1">
              <a:defRPr/>
            </a:pPr>
            <a:r>
              <a:rPr lang="en-US" sz="2400" dirty="0">
                <a:latin typeface="Berlin Sans FB" pitchFamily="34" charset="0"/>
              </a:rPr>
              <a:t>I am </a:t>
            </a:r>
            <a:r>
              <a:rPr lang="en-US" sz="2400" i="1" u="sng" dirty="0">
                <a:solidFill>
                  <a:srgbClr val="FF0000"/>
                </a:solidFill>
                <a:latin typeface="Berlin Sans FB" pitchFamily="34" charset="0"/>
              </a:rPr>
              <a:t>committed</a:t>
            </a:r>
            <a:r>
              <a:rPr lang="en-US" sz="2400" dirty="0">
                <a:latin typeface="Berlin Sans FB" pitchFamily="34" charset="0"/>
              </a:rPr>
              <a:t> to work hard.</a:t>
            </a:r>
          </a:p>
          <a:p>
            <a:pPr eaLnBrk="1" hangingPunct="1">
              <a:defRPr/>
            </a:pPr>
            <a:r>
              <a:rPr lang="en-US" sz="2400" dirty="0">
                <a:latin typeface="Berlin Sans FB" pitchFamily="34" charset="0"/>
              </a:rPr>
              <a:t>I am </a:t>
            </a:r>
            <a:r>
              <a:rPr lang="en-US" sz="2400" i="1" u="sng" dirty="0">
                <a:solidFill>
                  <a:srgbClr val="FF0000"/>
                </a:solidFill>
                <a:latin typeface="Berlin Sans FB" pitchFamily="34" charset="0"/>
              </a:rPr>
              <a:t>optimistic</a:t>
            </a:r>
            <a:r>
              <a:rPr lang="en-US" sz="2400" dirty="0">
                <a:latin typeface="Berlin Sans FB" pitchFamily="34" charset="0"/>
              </a:rPr>
              <a:t> about my future.</a:t>
            </a:r>
          </a:p>
          <a:p>
            <a:pPr eaLnBrk="1" hangingPunct="1">
              <a:defRPr/>
            </a:pPr>
            <a:r>
              <a:rPr lang="en-US" sz="2400" dirty="0">
                <a:latin typeface="Berlin Sans FB" pitchFamily="34" charset="0"/>
              </a:rPr>
              <a:t>I am </a:t>
            </a:r>
            <a:r>
              <a:rPr lang="en-US" sz="2400" i="1" u="sng" dirty="0">
                <a:solidFill>
                  <a:srgbClr val="FF0000"/>
                </a:solidFill>
                <a:latin typeface="Berlin Sans FB" pitchFamily="34" charset="0"/>
              </a:rPr>
              <a:t>neighborly</a:t>
            </a:r>
            <a:r>
              <a:rPr lang="en-US" sz="2400" dirty="0">
                <a:latin typeface="Berlin Sans FB" pitchFamily="34" charset="0"/>
              </a:rPr>
              <a:t> and</a:t>
            </a:r>
          </a:p>
          <a:p>
            <a:pPr eaLnBrk="1" hangingPunct="1">
              <a:defRPr/>
            </a:pPr>
            <a:r>
              <a:rPr lang="en-US" sz="2400" dirty="0">
                <a:latin typeface="Berlin Sans FB" pitchFamily="34" charset="0"/>
              </a:rPr>
              <a:t>I have </a:t>
            </a:r>
            <a:r>
              <a:rPr lang="en-US" sz="2400" i="1" u="sng" dirty="0">
                <a:solidFill>
                  <a:srgbClr val="FF0000"/>
                </a:solidFill>
                <a:latin typeface="Berlin Sans FB" pitchFamily="34" charset="0"/>
              </a:rPr>
              <a:t>self-control</a:t>
            </a:r>
          </a:p>
        </p:txBody>
      </p:sp>
    </p:spTree>
    <p:extLst>
      <p:ext uri="{BB962C8B-B14F-4D97-AF65-F5344CB8AC3E}">
        <p14:creationId xmlns:p14="http://schemas.microsoft.com/office/powerpoint/2010/main" val="3626147654"/>
      </p:ext>
    </p:extLst>
  </p:cSld>
  <p:clrMapOvr>
    <a:masterClrMapping/>
  </p:clrMapOvr>
  <p:transition advClick="0" advTm="3000">
    <p:newsfla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fontScale="90000"/>
          </a:bodyPr>
          <a:lstStyle/>
          <a:p>
            <a:pPr eaLnBrk="1" fontAlgn="auto" hangingPunct="1">
              <a:spcAft>
                <a:spcPts val="0"/>
              </a:spcAft>
              <a:defRPr/>
            </a:pPr>
            <a:r>
              <a:rPr lang="es-MX" sz="4400" dirty="0">
                <a:latin typeface="Berlin Sans FB" pitchFamily="34" charset="0"/>
              </a:rPr>
              <a:t>Tema de Hoy</a:t>
            </a:r>
            <a:endParaRPr lang="es-MX" sz="4800" dirty="0">
              <a:latin typeface="Berlin Sans FB" pitchFamily="34" charset="0"/>
            </a:endParaRPr>
          </a:p>
        </p:txBody>
      </p:sp>
      <p:sp>
        <p:nvSpPr>
          <p:cNvPr id="4099" name="Rectangle 3"/>
          <p:cNvSpPr>
            <a:spLocks noGrp="1" noChangeArrowheads="1"/>
          </p:cNvSpPr>
          <p:nvPr>
            <p:ph sz="quarter" idx="1"/>
          </p:nvPr>
        </p:nvSpPr>
        <p:spPr>
          <a:xfrm>
            <a:off x="454025" y="1752600"/>
            <a:ext cx="8229600" cy="4419600"/>
          </a:xfrm>
        </p:spPr>
        <p:txBody>
          <a:bodyPr>
            <a:normAutofit fontScale="92500" lnSpcReduction="10000"/>
          </a:bodyPr>
          <a:lstStyle/>
          <a:p>
            <a:pPr marL="274320" indent="-274320" eaLnBrk="1" fontAlgn="auto" hangingPunct="1">
              <a:lnSpc>
                <a:spcPct val="90000"/>
              </a:lnSpc>
              <a:spcAft>
                <a:spcPts val="0"/>
              </a:spcAft>
              <a:buFont typeface="Wingdings" pitchFamily="2" charset="2"/>
              <a:buChar char="§"/>
              <a:defRPr/>
            </a:pPr>
            <a:r>
              <a:rPr lang="es-MX" sz="2800" dirty="0">
                <a:latin typeface="Berlin Sans FB" pitchFamily="34" charset="0"/>
              </a:rPr>
              <a:t>Avisarle del estatus del Titulo I de la escuela</a:t>
            </a:r>
          </a:p>
          <a:p>
            <a:pPr marL="274320" indent="-274320" eaLnBrk="1" fontAlgn="auto" hangingPunct="1">
              <a:lnSpc>
                <a:spcPct val="90000"/>
              </a:lnSpc>
              <a:spcAft>
                <a:spcPts val="0"/>
              </a:spcAft>
              <a:buFont typeface="Wingdings" pitchFamily="2" charset="2"/>
              <a:buChar char="§"/>
              <a:defRPr/>
            </a:pPr>
            <a:r>
              <a:rPr lang="es-MX" sz="2800" dirty="0">
                <a:latin typeface="Berlin Sans FB" pitchFamily="34" charset="0"/>
              </a:rPr>
              <a:t>Políticas del Compromiso Familiar</a:t>
            </a:r>
          </a:p>
          <a:p>
            <a:pPr marL="274320" indent="-274320" eaLnBrk="1" fontAlgn="auto" hangingPunct="1">
              <a:lnSpc>
                <a:spcPct val="90000"/>
              </a:lnSpc>
              <a:spcAft>
                <a:spcPts val="0"/>
              </a:spcAft>
              <a:buFont typeface="Wingdings" pitchFamily="2" charset="2"/>
              <a:buChar char="§"/>
              <a:defRPr/>
            </a:pPr>
            <a:r>
              <a:rPr lang="es-MX" sz="2800" dirty="0">
                <a:latin typeface="Berlin Sans FB" pitchFamily="34" charset="0"/>
              </a:rPr>
              <a:t>Reportando el Progreso del alumno</a:t>
            </a:r>
          </a:p>
          <a:p>
            <a:pPr marL="274320" indent="-274320" eaLnBrk="1" fontAlgn="auto" hangingPunct="1">
              <a:lnSpc>
                <a:spcPct val="90000"/>
              </a:lnSpc>
              <a:spcAft>
                <a:spcPts val="0"/>
              </a:spcAft>
              <a:buFont typeface="Wingdings" pitchFamily="2" charset="2"/>
              <a:buChar char="§"/>
              <a:defRPr/>
            </a:pPr>
            <a:r>
              <a:rPr lang="es-MX" sz="2800" dirty="0">
                <a:latin typeface="Berlin Sans FB" pitchFamily="34" charset="0"/>
              </a:rPr>
              <a:t>Conferencias de Padres -Profesores</a:t>
            </a:r>
          </a:p>
          <a:p>
            <a:pPr marL="274320" indent="-274320" eaLnBrk="1" fontAlgn="auto" hangingPunct="1">
              <a:lnSpc>
                <a:spcPct val="90000"/>
              </a:lnSpc>
              <a:spcAft>
                <a:spcPts val="0"/>
              </a:spcAft>
              <a:buFont typeface="Wingdings" pitchFamily="2" charset="2"/>
              <a:buChar char="§"/>
              <a:defRPr/>
            </a:pPr>
            <a:r>
              <a:rPr lang="es-MX" sz="2800" dirty="0">
                <a:latin typeface="Berlin Sans FB" pitchFamily="34" charset="0"/>
              </a:rPr>
              <a:t>Requerimientos del involucramiento Paternal</a:t>
            </a:r>
          </a:p>
          <a:p>
            <a:pPr marL="274320" indent="-274320" eaLnBrk="1" fontAlgn="auto" hangingPunct="1">
              <a:lnSpc>
                <a:spcPct val="90000"/>
              </a:lnSpc>
              <a:spcAft>
                <a:spcPts val="0"/>
              </a:spcAft>
              <a:buFont typeface="Wingdings" pitchFamily="2" charset="2"/>
              <a:buChar char="§"/>
              <a:defRPr/>
            </a:pPr>
            <a:r>
              <a:rPr lang="es-MX" sz="2800" dirty="0">
                <a:latin typeface="Berlin Sans FB" pitchFamily="34" charset="0"/>
              </a:rPr>
              <a:t>Entrenamiento Disponible de Padres</a:t>
            </a:r>
          </a:p>
          <a:p>
            <a:pPr marL="274320" indent="-274320" eaLnBrk="1" fontAlgn="auto" hangingPunct="1">
              <a:lnSpc>
                <a:spcPct val="90000"/>
              </a:lnSpc>
              <a:spcAft>
                <a:spcPts val="0"/>
              </a:spcAft>
              <a:buFont typeface="Wingdings" pitchFamily="2" charset="2"/>
              <a:buChar char="§"/>
              <a:defRPr/>
            </a:pPr>
            <a:r>
              <a:rPr lang="es-MX" sz="2800" dirty="0">
                <a:latin typeface="Berlin Sans FB" pitchFamily="34" charset="0"/>
              </a:rPr>
              <a:t>Plan de Mejoramiento de la Escuela</a:t>
            </a:r>
          </a:p>
          <a:p>
            <a:pPr marL="274320" indent="-274320" eaLnBrk="1" fontAlgn="auto" hangingPunct="1">
              <a:lnSpc>
                <a:spcPct val="90000"/>
              </a:lnSpc>
              <a:spcAft>
                <a:spcPts val="0"/>
              </a:spcAft>
              <a:buFont typeface="Wingdings" pitchFamily="2" charset="2"/>
              <a:buChar char="§"/>
              <a:defRPr/>
            </a:pPr>
            <a:r>
              <a:rPr lang="es-MX" sz="2800" dirty="0">
                <a:latin typeface="Berlin Sans FB" pitchFamily="34" charset="0"/>
              </a:rPr>
              <a:t>Cualificaciones de los Profesores</a:t>
            </a:r>
          </a:p>
          <a:p>
            <a:pPr marL="274320" indent="-274320" eaLnBrk="1" fontAlgn="auto" hangingPunct="1">
              <a:lnSpc>
                <a:spcPct val="90000"/>
              </a:lnSpc>
              <a:spcAft>
                <a:spcPts val="0"/>
              </a:spcAft>
              <a:buFont typeface="Wingdings" pitchFamily="2" charset="2"/>
              <a:buChar char="§"/>
              <a:defRPr/>
            </a:pPr>
            <a:r>
              <a:rPr lang="es-MX" sz="2800" dirty="0">
                <a:latin typeface="Berlin Sans FB" pitchFamily="34" charset="0"/>
              </a:rPr>
              <a:t>El Derecho de los Padres a Saber</a:t>
            </a:r>
          </a:p>
          <a:p>
            <a:pPr marL="274320" indent="-274320" eaLnBrk="1" fontAlgn="auto" hangingPunct="1">
              <a:lnSpc>
                <a:spcPct val="90000"/>
              </a:lnSpc>
              <a:spcAft>
                <a:spcPts val="0"/>
              </a:spcAft>
              <a:buFont typeface="Wingdings" pitchFamily="2" charset="2"/>
              <a:buChar char="§"/>
              <a:defRPr/>
            </a:pPr>
            <a:r>
              <a:rPr lang="es-MX" sz="2800" dirty="0">
                <a:latin typeface="Berlin Sans FB" pitchFamily="34" charset="0"/>
              </a:rPr>
              <a:t>Compacto de la Escuela/Padres</a:t>
            </a:r>
          </a:p>
          <a:p>
            <a:pPr marL="274320" indent="-274320" eaLnBrk="1" fontAlgn="auto" hangingPunct="1">
              <a:lnSpc>
                <a:spcPct val="90000"/>
              </a:lnSpc>
              <a:spcAft>
                <a:spcPts val="0"/>
              </a:spcAft>
              <a:buFont typeface="Wingdings" pitchFamily="2" charset="2"/>
              <a:buChar char="§"/>
              <a:defRPr/>
            </a:pPr>
            <a:r>
              <a:rPr lang="es-ES" sz="2800" dirty="0">
                <a:latin typeface="Berlin Sans FB" panose="020E0602020502020306" pitchFamily="34" charset="0"/>
              </a:rPr>
              <a:t>código de conducta estudiantil</a:t>
            </a:r>
          </a:p>
          <a:p>
            <a:pPr marL="274320" indent="-274320" eaLnBrk="1" fontAlgn="auto" hangingPunct="1">
              <a:lnSpc>
                <a:spcPct val="90000"/>
              </a:lnSpc>
              <a:spcAft>
                <a:spcPts val="0"/>
              </a:spcAft>
              <a:buFont typeface="Wingdings" pitchFamily="2" charset="2"/>
              <a:buChar char="§"/>
              <a:defRPr/>
            </a:pPr>
            <a:endParaRPr lang="es-MX" sz="2800" dirty="0">
              <a:latin typeface="Berlin Sans FB" pitchFamily="34" charset="0"/>
            </a:endParaRPr>
          </a:p>
          <a:p>
            <a:pPr marL="274320" indent="-274320" eaLnBrk="1" fontAlgn="auto" hangingPunct="1">
              <a:lnSpc>
                <a:spcPct val="90000"/>
              </a:lnSpc>
              <a:spcAft>
                <a:spcPts val="0"/>
              </a:spcAft>
              <a:buFont typeface="Wingdings 2"/>
              <a:buChar char=""/>
              <a:defRPr/>
            </a:pPr>
            <a:endParaRPr lang="en-US" sz="3600" dirty="0">
              <a:latin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4800" y="304800"/>
            <a:ext cx="8534400" cy="758825"/>
          </a:xfrm>
        </p:spPr>
        <p:txBody>
          <a:bodyPr>
            <a:normAutofit fontScale="90000"/>
          </a:bodyPr>
          <a:lstStyle/>
          <a:p>
            <a:pPr eaLnBrk="1" fontAlgn="auto" hangingPunct="1">
              <a:spcAft>
                <a:spcPts val="0"/>
              </a:spcAft>
              <a:defRPr/>
            </a:pPr>
            <a:r>
              <a:rPr lang="es-MX" sz="6000" dirty="0">
                <a:latin typeface="Berlin Sans FB" pitchFamily="34" charset="0"/>
              </a:rPr>
              <a:t>¿Sabia Usted?</a:t>
            </a:r>
          </a:p>
        </p:txBody>
      </p:sp>
      <p:sp>
        <p:nvSpPr>
          <p:cNvPr id="6147" name="Rectangle 3"/>
          <p:cNvSpPr>
            <a:spLocks noGrp="1" noChangeArrowheads="1"/>
          </p:cNvSpPr>
          <p:nvPr>
            <p:ph sz="quarter" idx="1"/>
          </p:nvPr>
        </p:nvSpPr>
        <p:spPr>
          <a:xfrm>
            <a:off x="762000" y="1905000"/>
            <a:ext cx="7772400" cy="4191000"/>
          </a:xfrm>
        </p:spPr>
        <p:txBody>
          <a:bodyPr>
            <a:normAutofit fontScale="92500" lnSpcReduction="20000"/>
          </a:bodyPr>
          <a:lstStyle/>
          <a:p>
            <a:pPr marL="274320" indent="-274320" eaLnBrk="1" fontAlgn="auto" hangingPunct="1">
              <a:spcAft>
                <a:spcPts val="0"/>
              </a:spcAft>
              <a:buNone/>
              <a:defRPr/>
            </a:pPr>
            <a:r>
              <a:rPr lang="en-US" sz="3600" dirty="0">
                <a:latin typeface="Berlin Sans FB" panose="020E0602020502020306" pitchFamily="34" charset="0"/>
              </a:rPr>
              <a:t>	</a:t>
            </a:r>
            <a:r>
              <a:rPr lang="es-ES" dirty="0">
                <a:latin typeface="Berlin Sans FB" panose="020E0602020502020306" pitchFamily="34" charset="0"/>
              </a:rPr>
              <a:t>La Escuela Primaria Kingsbury es una escuela Título I financiada con fondos federales. El propósito del programa Título I, Parte A, es proporcionar fondos federales para complementar las oportunidades educativas de los estudiantes que asisten a escuelas con un alto número o porcentaje de niños de familias de bajos ingresos y que tienen mayor riesgo de no cumplir con los exigentes estándares estatales de rendimiento académico. Los fondos del Título I, Parte A, se utilizarán para brindar a todos los estudiantes una oportunidad significativa de recibir una educación justa, equitativa y de alta calidad, y para cerrar las brechas en el rendimiento educativo</a:t>
            </a:r>
            <a:r>
              <a:rPr lang="es-ES" dirty="0"/>
              <a:t>.</a:t>
            </a:r>
          </a:p>
          <a:p>
            <a:pPr marL="274320" indent="-274320" eaLnBrk="1" fontAlgn="auto" hangingPunct="1">
              <a:spcAft>
                <a:spcPts val="0"/>
              </a:spcAft>
              <a:buNone/>
              <a:defRPr/>
            </a:pPr>
            <a:endParaRPr lang="es-MX" sz="3600" dirty="0">
              <a:latin typeface="Berlin Sans FB" pitchFamily="34" charset="0"/>
            </a:endParaRPr>
          </a:p>
          <a:p>
            <a:pPr marL="274320" indent="-274320" eaLnBrk="1" fontAlgn="auto" hangingPunct="1">
              <a:spcAft>
                <a:spcPts val="0"/>
              </a:spcAft>
              <a:buFontTx/>
              <a:buNone/>
              <a:defRPr/>
            </a:pPr>
            <a:endParaRPr lang="en-US"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81000" y="228600"/>
            <a:ext cx="8229600" cy="762000"/>
          </a:xfrm>
        </p:spPr>
        <p:txBody>
          <a:bodyPr/>
          <a:lstStyle/>
          <a:p>
            <a:pPr eaLnBrk="1" hangingPunct="1"/>
            <a:r>
              <a:rPr lang="es-MX" sz="2000">
                <a:solidFill>
                  <a:srgbClr val="933924"/>
                </a:solidFill>
                <a:latin typeface="Berlin Sans FB" pitchFamily="34" charset="0"/>
              </a:rPr>
              <a:t>Plan de Compromiso Familiar y  Requerimientos de Participacion </a:t>
            </a:r>
            <a:br>
              <a:rPr lang="es-MX" sz="2000">
                <a:solidFill>
                  <a:srgbClr val="933924"/>
                </a:solidFill>
                <a:latin typeface="Berlin Sans FB" pitchFamily="34" charset="0"/>
              </a:rPr>
            </a:br>
            <a:r>
              <a:rPr lang="es-MX" sz="2000">
                <a:solidFill>
                  <a:srgbClr val="933924"/>
                </a:solidFill>
                <a:latin typeface="Berlin Sans FB" pitchFamily="34" charset="0"/>
              </a:rPr>
              <a:t>de los Padres</a:t>
            </a:r>
          </a:p>
        </p:txBody>
      </p:sp>
      <p:sp>
        <p:nvSpPr>
          <p:cNvPr id="7171" name="Rectangle 3"/>
          <p:cNvSpPr>
            <a:spLocks noGrp="1" noChangeArrowheads="1"/>
          </p:cNvSpPr>
          <p:nvPr>
            <p:ph sz="quarter" idx="1"/>
          </p:nvPr>
        </p:nvSpPr>
        <p:spPr>
          <a:xfrm>
            <a:off x="914400" y="1828800"/>
            <a:ext cx="8001000" cy="4267200"/>
          </a:xfrm>
        </p:spPr>
        <p:txBody>
          <a:bodyPr>
            <a:normAutofit fontScale="92500" lnSpcReduction="20000"/>
          </a:bodyPr>
          <a:lstStyle/>
          <a:p>
            <a:pPr marL="274320" indent="-274320" eaLnBrk="1" fontAlgn="auto" hangingPunct="1">
              <a:lnSpc>
                <a:spcPct val="80000"/>
              </a:lnSpc>
              <a:spcAft>
                <a:spcPts val="0"/>
              </a:spcAft>
              <a:buFont typeface="Wingdings" pitchFamily="2" charset="2"/>
              <a:buChar char="§"/>
              <a:defRPr/>
            </a:pPr>
            <a:r>
              <a:rPr lang="es-MX" sz="3200" dirty="0">
                <a:latin typeface="Berlin Sans FB" pitchFamily="34" charset="0"/>
              </a:rPr>
              <a:t>Póliza de las Escuelas del Condado de </a:t>
            </a:r>
            <a:r>
              <a:rPr lang="es-MX" sz="3200" dirty="0" err="1">
                <a:latin typeface="Berlin Sans FB" pitchFamily="34" charset="0"/>
              </a:rPr>
              <a:t>Shelby</a:t>
            </a:r>
            <a:r>
              <a:rPr lang="es-MX" sz="3200" dirty="0">
                <a:latin typeface="Berlin Sans FB" pitchFamily="34" charset="0"/>
              </a:rPr>
              <a:t> #5010</a:t>
            </a:r>
          </a:p>
          <a:p>
            <a:pPr marL="274320" indent="-274320" eaLnBrk="1" fontAlgn="auto" hangingPunct="1">
              <a:lnSpc>
                <a:spcPct val="80000"/>
              </a:lnSpc>
              <a:spcAft>
                <a:spcPts val="0"/>
              </a:spcAft>
              <a:buFont typeface="Wingdings" pitchFamily="2" charset="2"/>
              <a:buChar char="§"/>
              <a:defRPr/>
            </a:pPr>
            <a:r>
              <a:rPr lang="es-MX" sz="3200" dirty="0">
                <a:latin typeface="Berlin Sans FB" pitchFamily="34" charset="0"/>
              </a:rPr>
              <a:t>Plan de Compromiso Familiar de la Escuela Primaria </a:t>
            </a:r>
            <a:r>
              <a:rPr lang="es-MX" sz="3200" dirty="0" err="1">
                <a:latin typeface="Berlin Sans FB" pitchFamily="34" charset="0"/>
              </a:rPr>
              <a:t>Kingsbury</a:t>
            </a:r>
            <a:r>
              <a:rPr lang="es-MX" sz="3200" dirty="0">
                <a:latin typeface="Berlin Sans FB" pitchFamily="34" charset="0"/>
              </a:rPr>
              <a:t> (</a:t>
            </a:r>
            <a:r>
              <a:rPr lang="es-ES" sz="3200" dirty="0">
                <a:latin typeface="Berlin Sans FB" pitchFamily="34" charset="0"/>
              </a:rPr>
              <a:t>desarrollado conjuntamente con los padres en la primavera de 2023)</a:t>
            </a:r>
          </a:p>
          <a:p>
            <a:pPr marL="274320" indent="-274320" eaLnBrk="1" fontAlgn="auto" hangingPunct="1">
              <a:lnSpc>
                <a:spcPct val="80000"/>
              </a:lnSpc>
              <a:spcAft>
                <a:spcPts val="0"/>
              </a:spcAft>
              <a:buFont typeface="Wingdings" pitchFamily="2" charset="2"/>
              <a:buChar char="§"/>
              <a:defRPr/>
            </a:pPr>
            <a:endParaRPr lang="es-ES" sz="3200" u="sng" dirty="0">
              <a:latin typeface="Berlin Sans FB" pitchFamily="34" charset="0"/>
            </a:endParaRPr>
          </a:p>
          <a:p>
            <a:pPr marL="274320" indent="-274320" eaLnBrk="1" fontAlgn="auto" hangingPunct="1">
              <a:lnSpc>
                <a:spcPct val="80000"/>
              </a:lnSpc>
              <a:spcAft>
                <a:spcPts val="0"/>
              </a:spcAft>
              <a:buFont typeface="Wingdings" pitchFamily="2" charset="2"/>
              <a:buChar char="§"/>
              <a:defRPr/>
            </a:pPr>
            <a:r>
              <a:rPr lang="es-MX" sz="3200" u="sng" dirty="0">
                <a:latin typeface="Berlin Sans FB" pitchFamily="34" charset="0"/>
              </a:rPr>
              <a:t>Propósito: </a:t>
            </a:r>
          </a:p>
          <a:p>
            <a:pPr marL="274320" indent="-274320" eaLnBrk="1" fontAlgn="auto" hangingPunct="1">
              <a:lnSpc>
                <a:spcPct val="80000"/>
              </a:lnSpc>
              <a:spcAft>
                <a:spcPts val="0"/>
              </a:spcAft>
              <a:buFont typeface="Wingdings" pitchFamily="2" charset="2"/>
              <a:buChar char="§"/>
              <a:defRPr/>
            </a:pPr>
            <a:r>
              <a:rPr lang="es-MX" sz="3200" u="sng" dirty="0">
                <a:latin typeface="Berlin Sans FB" pitchFamily="34" charset="0"/>
              </a:rPr>
              <a:t> </a:t>
            </a:r>
            <a:r>
              <a:rPr lang="es-ES" sz="3200" dirty="0">
                <a:latin typeface="Berlin Sans FB" pitchFamily="34" charset="0"/>
              </a:rPr>
              <a:t>Asociarse con las familias en un esfuerzo por brindarles a los estudiantes de </a:t>
            </a:r>
            <a:r>
              <a:rPr lang="es-ES" sz="3200" dirty="0" err="1">
                <a:latin typeface="Berlin Sans FB" pitchFamily="34" charset="0"/>
              </a:rPr>
              <a:t>Kingsbury</a:t>
            </a:r>
            <a:r>
              <a:rPr lang="es-ES" sz="3200" dirty="0">
                <a:latin typeface="Berlin Sans FB" pitchFamily="34" charset="0"/>
              </a:rPr>
              <a:t> un entorno en el hogar, la escuela y la comunidad que ayude a los niños a alcanzar la excelencia académica.</a:t>
            </a:r>
            <a:endParaRPr lang="es-MX" sz="3200" dirty="0">
              <a:latin typeface="Berlin Sans FB" pitchFamily="34" charset="0"/>
            </a:endParaRPr>
          </a:p>
          <a:p>
            <a:pPr marL="274320" indent="-274320" eaLnBrk="1" fontAlgn="auto" hangingPunct="1">
              <a:lnSpc>
                <a:spcPct val="80000"/>
              </a:lnSpc>
              <a:spcAft>
                <a:spcPts val="0"/>
              </a:spcAft>
              <a:buFontTx/>
              <a:buNone/>
              <a:defRPr/>
            </a:pPr>
            <a:endParaRPr lang="en-US" sz="3000" dirty="0">
              <a:latin typeface="Comic Sans MS" pitchFamily="66" charset="0"/>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81000" y="228600"/>
            <a:ext cx="8229600" cy="762000"/>
          </a:xfrm>
        </p:spPr>
        <p:txBody>
          <a:bodyPr/>
          <a:lstStyle/>
          <a:p>
            <a:pPr eaLnBrk="1" hangingPunct="1"/>
            <a:r>
              <a:rPr lang="es-MX" sz="2000" dirty="0">
                <a:solidFill>
                  <a:srgbClr val="933924"/>
                </a:solidFill>
                <a:latin typeface="Berlin Sans FB" pitchFamily="34" charset="0"/>
              </a:rPr>
              <a:t>Kingsbury Elementary </a:t>
            </a:r>
            <a:r>
              <a:rPr lang="es-MX" sz="2000" dirty="0" err="1">
                <a:solidFill>
                  <a:srgbClr val="933924"/>
                </a:solidFill>
                <a:latin typeface="Berlin Sans FB" pitchFamily="34" charset="0"/>
              </a:rPr>
              <a:t>Parent</a:t>
            </a:r>
            <a:r>
              <a:rPr lang="es-MX" sz="2000" dirty="0">
                <a:solidFill>
                  <a:srgbClr val="933924"/>
                </a:solidFill>
                <a:latin typeface="Berlin Sans FB" pitchFamily="34" charset="0"/>
              </a:rPr>
              <a:t> </a:t>
            </a:r>
            <a:r>
              <a:rPr lang="es-MX" sz="2000" dirty="0" err="1">
                <a:solidFill>
                  <a:srgbClr val="933924"/>
                </a:solidFill>
                <a:latin typeface="Berlin Sans FB" pitchFamily="34" charset="0"/>
              </a:rPr>
              <a:t>Engagement</a:t>
            </a:r>
            <a:r>
              <a:rPr lang="es-MX" sz="2000" dirty="0">
                <a:solidFill>
                  <a:srgbClr val="933924"/>
                </a:solidFill>
                <a:latin typeface="Berlin Sans FB" pitchFamily="34" charset="0"/>
              </a:rPr>
              <a:t> Plan</a:t>
            </a:r>
          </a:p>
        </p:txBody>
      </p:sp>
      <p:pic>
        <p:nvPicPr>
          <p:cNvPr id="5" name="Content Placeholder 4">
            <a:extLst>
              <a:ext uri="{FF2B5EF4-FFF2-40B4-BE49-F238E27FC236}">
                <a16:creationId xmlns:a16="http://schemas.microsoft.com/office/drawing/2014/main" id="{7857F791-3CF4-BB2B-E78A-0D36F3FF1010}"/>
              </a:ext>
            </a:extLst>
          </p:cNvPr>
          <p:cNvPicPr>
            <a:picLocks noGrp="1" noChangeAspect="1"/>
          </p:cNvPicPr>
          <p:nvPr>
            <p:ph sz="quarter" idx="1"/>
          </p:nvPr>
        </p:nvPicPr>
        <p:blipFill>
          <a:blip r:embed="rId3"/>
          <a:stretch>
            <a:fillRect/>
          </a:stretch>
        </p:blipFill>
        <p:spPr bwMode="auto">
          <a:xfrm>
            <a:off x="2782609" y="1527175"/>
            <a:ext cx="3542270" cy="4572000"/>
          </a:xfrm>
          <a:prstGeom prst="rect">
            <a:avLst/>
          </a:prstGeom>
          <a:noFill/>
          <a:ln w="9525">
            <a:noFill/>
            <a:miter lim="800000"/>
            <a:headEnd/>
            <a:tailEnd/>
          </a:ln>
        </p:spPr>
      </p:pic>
    </p:spTree>
    <p:extLst>
      <p:ext uri="{BB962C8B-B14F-4D97-AF65-F5344CB8AC3E}">
        <p14:creationId xmlns:p14="http://schemas.microsoft.com/office/powerpoint/2010/main" val="112576496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3600">
                <a:solidFill>
                  <a:srgbClr val="933924"/>
                </a:solidFill>
                <a:latin typeface="Berlin Sans FB" pitchFamily="34" charset="0"/>
              </a:rPr>
              <a:t>Reportando el Progreso del Alumno</a:t>
            </a:r>
          </a:p>
        </p:txBody>
      </p:sp>
      <p:sp>
        <p:nvSpPr>
          <p:cNvPr id="8195" name="Rectangle 3"/>
          <p:cNvSpPr>
            <a:spLocks noGrp="1" noChangeArrowheads="1"/>
          </p:cNvSpPr>
          <p:nvPr>
            <p:ph sz="quarter" idx="1"/>
          </p:nvPr>
        </p:nvSpPr>
        <p:spPr>
          <a:xfrm>
            <a:off x="838200" y="1295400"/>
            <a:ext cx="7772400" cy="4419600"/>
          </a:xfrm>
        </p:spPr>
        <p:txBody>
          <a:bodyPr>
            <a:normAutofit lnSpcReduction="10000"/>
          </a:bodyPr>
          <a:lstStyle/>
          <a:p>
            <a:pPr marL="274320" indent="-274320" eaLnBrk="1" fontAlgn="auto" hangingPunct="1">
              <a:spcAft>
                <a:spcPts val="0"/>
              </a:spcAft>
              <a:buFontTx/>
              <a:buNone/>
              <a:defRPr/>
            </a:pPr>
            <a:endParaRPr lang="en-US" sz="4000" dirty="0">
              <a:latin typeface="Comic Sans MS" pitchFamily="66" charset="0"/>
            </a:endParaRPr>
          </a:p>
          <a:p>
            <a:pPr marL="274320" indent="-274320" eaLnBrk="1" fontAlgn="auto" hangingPunct="1">
              <a:spcAft>
                <a:spcPts val="0"/>
              </a:spcAft>
              <a:buFont typeface="Wingdings" pitchFamily="2" charset="2"/>
              <a:buChar char="§"/>
              <a:defRPr/>
            </a:pPr>
            <a:r>
              <a:rPr lang="es-MX" sz="5400" dirty="0">
                <a:latin typeface="Berlin Sans FB" pitchFamily="34" charset="0"/>
              </a:rPr>
              <a:t>Agenda Diaria </a:t>
            </a:r>
          </a:p>
          <a:p>
            <a:pPr marL="274320" indent="-274320" eaLnBrk="1" fontAlgn="auto" hangingPunct="1">
              <a:spcAft>
                <a:spcPts val="0"/>
              </a:spcAft>
              <a:buFont typeface="Wingdings" pitchFamily="2" charset="2"/>
              <a:buChar char="§"/>
              <a:defRPr/>
            </a:pPr>
            <a:r>
              <a:rPr lang="es-MX" sz="5400" dirty="0">
                <a:latin typeface="Berlin Sans FB" pitchFamily="34" charset="0"/>
              </a:rPr>
              <a:t>Folder de jueves</a:t>
            </a:r>
          </a:p>
          <a:p>
            <a:pPr marL="274320" indent="-274320" eaLnBrk="1" fontAlgn="auto" hangingPunct="1">
              <a:spcAft>
                <a:spcPts val="0"/>
              </a:spcAft>
              <a:buFont typeface="Wingdings" pitchFamily="2" charset="2"/>
              <a:buChar char="§"/>
              <a:defRPr/>
            </a:pPr>
            <a:r>
              <a:rPr lang="es-MX" sz="5400" dirty="0">
                <a:latin typeface="Berlin Sans FB" pitchFamily="34" charset="0"/>
              </a:rPr>
              <a:t>Reportes de Progreso </a:t>
            </a:r>
          </a:p>
          <a:p>
            <a:pPr marL="274320" indent="-274320" eaLnBrk="1" fontAlgn="auto" hangingPunct="1">
              <a:spcAft>
                <a:spcPts val="0"/>
              </a:spcAft>
              <a:buFont typeface="Wingdings" pitchFamily="2" charset="2"/>
              <a:buChar char="§"/>
              <a:defRPr/>
            </a:pPr>
            <a:r>
              <a:rPr lang="es-MX" sz="5400" dirty="0">
                <a:latin typeface="Berlin Sans FB" pitchFamily="34" charset="0"/>
              </a:rPr>
              <a:t>Reportes de Calificaciones</a:t>
            </a:r>
          </a:p>
          <a:p>
            <a:pPr marL="274320" indent="-274320" eaLnBrk="1" fontAlgn="auto" hangingPunct="1">
              <a:spcAft>
                <a:spcPts val="0"/>
              </a:spcAft>
              <a:buFont typeface="Wingdings" pitchFamily="2" charset="2"/>
              <a:buChar char="§"/>
              <a:defRPr/>
            </a:pPr>
            <a:endParaRPr lang="en-US" sz="5400" dirty="0">
              <a:latin typeface="Berlin Sans FB" pitchFamily="34" charset="0"/>
            </a:endParaRPr>
          </a:p>
          <a:p>
            <a:pPr marL="274320" indent="-274320" eaLnBrk="1" fontAlgn="auto" hangingPunct="1">
              <a:spcAft>
                <a:spcPts val="0"/>
              </a:spcAft>
              <a:buFontTx/>
              <a:buNone/>
              <a:defRPr/>
            </a:pPr>
            <a:endParaRPr lang="en-US" sz="4000" dirty="0">
              <a:latin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4000">
                <a:solidFill>
                  <a:srgbClr val="933924"/>
                </a:solidFill>
                <a:latin typeface="Berlin Sans FB" pitchFamily="34" charset="0"/>
              </a:rPr>
              <a:t>Conferencia de Padres/Profesores</a:t>
            </a:r>
          </a:p>
        </p:txBody>
      </p:sp>
      <p:sp>
        <p:nvSpPr>
          <p:cNvPr id="18435" name="Rectangle 3"/>
          <p:cNvSpPr>
            <a:spLocks noGrp="1" noChangeArrowheads="1"/>
          </p:cNvSpPr>
          <p:nvPr>
            <p:ph sz="quarter" idx="1"/>
          </p:nvPr>
        </p:nvSpPr>
        <p:spPr>
          <a:xfrm>
            <a:off x="381000" y="2362200"/>
            <a:ext cx="8229600" cy="2971800"/>
          </a:xfrm>
        </p:spPr>
        <p:txBody>
          <a:bodyPr/>
          <a:lstStyle/>
          <a:p>
            <a:pPr eaLnBrk="1" hangingPunct="1">
              <a:buFont typeface="Wingdings" pitchFamily="2" charset="2"/>
              <a:buChar char="§"/>
            </a:pPr>
            <a:r>
              <a:rPr lang="es-MX" sz="3600" dirty="0">
                <a:latin typeface="Berlin Sans FB" pitchFamily="34" charset="0"/>
              </a:rPr>
              <a:t>11 de septiembre del 2025 </a:t>
            </a:r>
            <a:r>
              <a:rPr lang="es-MX" sz="3200" dirty="0">
                <a:latin typeface="Berlin Sans FB" pitchFamily="34" charset="0"/>
              </a:rPr>
              <a:t>(</a:t>
            </a:r>
            <a:r>
              <a:rPr lang="es-MX" sz="2800" dirty="0">
                <a:latin typeface="Berlin Sans FB" pitchFamily="34" charset="0"/>
              </a:rPr>
              <a:t>4:00p.m. a 7:00p.m.)</a:t>
            </a:r>
          </a:p>
          <a:p>
            <a:pPr eaLnBrk="1" hangingPunct="1">
              <a:buFont typeface="Wingdings" pitchFamily="2" charset="2"/>
              <a:buChar char="§"/>
            </a:pPr>
            <a:r>
              <a:rPr lang="es-MX" sz="3600" dirty="0">
                <a:latin typeface="Berlin Sans FB" pitchFamily="34" charset="0"/>
              </a:rPr>
              <a:t>29 de enero 2026 </a:t>
            </a:r>
            <a:r>
              <a:rPr lang="es-MX" sz="3200" dirty="0">
                <a:latin typeface="Berlin Sans FB" pitchFamily="34" charset="0"/>
              </a:rPr>
              <a:t>(4:00 p.m. a 7:00p.m.)</a:t>
            </a:r>
          </a:p>
          <a:p>
            <a:pPr eaLnBrk="1" hangingPunct="1">
              <a:buFont typeface="Wingdings" pitchFamily="2" charset="2"/>
              <a:buChar char="§"/>
            </a:pPr>
            <a:r>
              <a:rPr lang="es-MX" sz="3600" dirty="0">
                <a:latin typeface="Berlin Sans FB" pitchFamily="34" charset="0"/>
              </a:rPr>
              <a:t>Como sea requerida por el padre o profesor.</a:t>
            </a:r>
          </a:p>
          <a:p>
            <a:pPr eaLnBrk="1" hangingPunct="1">
              <a:buFontTx/>
              <a:buNone/>
            </a:pPr>
            <a:endParaRPr lang="en-US" sz="4400" dirty="0">
              <a:latin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hangingPunct="1">
              <a:defRPr/>
            </a:pPr>
            <a:r>
              <a:rPr lang="es-MX" sz="4000" dirty="0">
                <a:solidFill>
                  <a:schemeClr val="tx1"/>
                </a:solidFill>
                <a:latin typeface="Berlin Sans FB" pitchFamily="34" charset="0"/>
              </a:rPr>
              <a:t>Maneras para que los Padres se Involucren</a:t>
            </a:r>
          </a:p>
        </p:txBody>
      </p:sp>
      <p:sp>
        <p:nvSpPr>
          <p:cNvPr id="9219" name="Rectangle 3"/>
          <p:cNvSpPr>
            <a:spLocks noGrp="1" noChangeArrowheads="1"/>
          </p:cNvSpPr>
          <p:nvPr>
            <p:ph sz="quarter" idx="1"/>
          </p:nvPr>
        </p:nvSpPr>
        <p:spPr>
          <a:xfrm>
            <a:off x="457200" y="1828800"/>
            <a:ext cx="8229600" cy="4191000"/>
          </a:xfrm>
        </p:spPr>
        <p:txBody>
          <a:bodyPr>
            <a:normAutofit fontScale="92500" lnSpcReduction="10000"/>
          </a:bodyPr>
          <a:lstStyle/>
          <a:p>
            <a:pPr eaLnBrk="1" hangingPunct="1">
              <a:buFont typeface="Wingdings" pitchFamily="2" charset="2"/>
              <a:buChar char="§"/>
            </a:pPr>
            <a:r>
              <a:rPr lang="es-ES" sz="4000" dirty="0">
                <a:latin typeface="Berlin Sans FB" panose="020E0602020502020306" pitchFamily="34" charset="0"/>
              </a:rPr>
              <a:t>Los lectores listos - Una hora a la semana</a:t>
            </a:r>
          </a:p>
          <a:p>
            <a:pPr eaLnBrk="1" hangingPunct="1">
              <a:buFont typeface="Wingdings" pitchFamily="2" charset="2"/>
              <a:buChar char="§"/>
            </a:pPr>
            <a:r>
              <a:rPr lang="es-ES" sz="4000" dirty="0">
                <a:latin typeface="Berlin Sans FB" panose="020E0602020502020306" pitchFamily="34" charset="0"/>
              </a:rPr>
              <a:t>Voluntarios para ayudar al maestro de su hijo.</a:t>
            </a:r>
          </a:p>
          <a:p>
            <a:pPr eaLnBrk="1" hangingPunct="1">
              <a:buFont typeface="Wingdings" pitchFamily="2" charset="2"/>
              <a:buChar char="§"/>
            </a:pPr>
            <a:r>
              <a:rPr lang="es-ES" sz="4000" dirty="0">
                <a:latin typeface="Berlin Sans FB" panose="020E0602020502020306" pitchFamily="34" charset="0"/>
              </a:rPr>
              <a:t>Conectando Familias</a:t>
            </a:r>
          </a:p>
          <a:p>
            <a:pPr eaLnBrk="1" hangingPunct="1">
              <a:buFont typeface="Wingdings" pitchFamily="2" charset="2"/>
              <a:buChar char="§"/>
            </a:pPr>
            <a:r>
              <a:rPr kumimoji="0" lang="es-ES" altLang="en-US" sz="4000" b="0" i="0" u="none" strike="noStrike" cap="none" normalizeH="0" baseline="0" dirty="0">
                <a:ln>
                  <a:noFill/>
                </a:ln>
                <a:solidFill>
                  <a:srgbClr val="1F1F1F"/>
                </a:solidFill>
                <a:effectLst/>
                <a:latin typeface="Berlin Sans FB" panose="020E0602020502020306" pitchFamily="34" charset="0"/>
              </a:rPr>
              <a:t>Reuniones mensuales de padres los miércoles</a:t>
            </a:r>
            <a:r>
              <a:rPr kumimoji="0" lang="es-ES" altLang="en-US" sz="800" b="0" i="0" u="none" strike="noStrike" cap="none" normalizeH="0" baseline="0" dirty="0">
                <a:ln>
                  <a:noFill/>
                </a:ln>
                <a:solidFill>
                  <a:schemeClr val="tx1"/>
                </a:solidFill>
                <a:effectLst/>
                <a:latin typeface="Berlin Sans FB" panose="020E0602020502020306" pitchFamily="34" charset="0"/>
              </a:rPr>
              <a:t> </a:t>
            </a:r>
            <a:endParaRPr kumimoji="0" lang="es-ES" altLang="en-US" sz="3200" b="0" i="0" u="none" strike="noStrike" cap="none" normalizeH="0" baseline="0" dirty="0">
              <a:ln>
                <a:noFill/>
              </a:ln>
              <a:solidFill>
                <a:schemeClr val="tx1"/>
              </a:solidFill>
              <a:effectLst/>
              <a:latin typeface="Berlin Sans FB" panose="020E0602020502020306" pitchFamily="34" charset="0"/>
            </a:endParaRPr>
          </a:p>
          <a:p>
            <a:pPr eaLnBrk="1" hangingPunct="1">
              <a:buFont typeface="Wingdings" pitchFamily="2" charset="2"/>
              <a:buChar char="§"/>
            </a:pPr>
            <a:endParaRPr lang="es-ES" sz="4000" dirty="0">
              <a:latin typeface="Berlin Sans FB" panose="020E0602020502020306" pitchFamily="34" charset="0"/>
            </a:endParaRPr>
          </a:p>
          <a:p>
            <a:pPr eaLnBrk="1" hangingPunct="1">
              <a:buFont typeface="Wingdings" pitchFamily="2" charset="2"/>
              <a:buChar char="§"/>
            </a:pPr>
            <a:endParaRPr lang="es-ES" sz="4000" dirty="0">
              <a:latin typeface="Berlin Sans FB" panose="020E0602020502020306" pitchFamily="34" charset="0"/>
            </a:endParaRPr>
          </a:p>
          <a:p>
            <a:pPr eaLnBrk="1" hangingPunct="1">
              <a:buFont typeface="Wingdings" pitchFamily="2" charset="2"/>
              <a:buChar char="§"/>
            </a:pPr>
            <a:endParaRPr lang="es-ES" dirty="0"/>
          </a:p>
          <a:p>
            <a:pPr eaLnBrk="1" hangingPunct="1">
              <a:buFont typeface="Wingdings" pitchFamily="2" charset="2"/>
              <a:buChar char="§"/>
            </a:pPr>
            <a:endParaRPr lang="en-US" sz="3300" dirty="0">
              <a:latin typeface="Berlin Sans FB" pitchFamily="34" charset="0"/>
            </a:endParaRPr>
          </a:p>
        </p:txBody>
      </p:sp>
      <p:sp>
        <p:nvSpPr>
          <p:cNvPr id="4" name="Rectangle 3">
            <a:extLst>
              <a:ext uri="{FF2B5EF4-FFF2-40B4-BE49-F238E27FC236}">
                <a16:creationId xmlns:a16="http://schemas.microsoft.com/office/drawing/2014/main" id="{F168342C-13D4-29AC-4AFD-0AF2A09E6BEE}"/>
              </a:ext>
            </a:extLst>
          </p:cNvPr>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1811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Autofit/>
          </a:bodyPr>
          <a:lstStyle/>
          <a:p>
            <a:pPr eaLnBrk="1" fontAlgn="auto" hangingPunct="1">
              <a:spcAft>
                <a:spcPts val="0"/>
              </a:spcAft>
              <a:defRPr/>
            </a:pPr>
            <a:r>
              <a:rPr lang="es-MX" sz="3600" dirty="0">
                <a:latin typeface="Berlin Sans FB" pitchFamily="34" charset="0"/>
              </a:rPr>
              <a:t>Entrenamiento Disponible de Padres</a:t>
            </a:r>
            <a:endParaRPr lang="es-MX" sz="3600" dirty="0">
              <a:solidFill>
                <a:schemeClr val="bg2">
                  <a:lumMod val="50000"/>
                </a:schemeClr>
              </a:solidFill>
              <a:latin typeface="Berlin Sans FB" pitchFamily="34" charset="0"/>
            </a:endParaRPr>
          </a:p>
        </p:txBody>
      </p:sp>
      <p:sp>
        <p:nvSpPr>
          <p:cNvPr id="11267" name="Rectangle 3"/>
          <p:cNvSpPr>
            <a:spLocks noGrp="1" noChangeArrowheads="1"/>
          </p:cNvSpPr>
          <p:nvPr>
            <p:ph sz="quarter" idx="1"/>
          </p:nvPr>
        </p:nvSpPr>
        <p:spPr>
          <a:xfrm>
            <a:off x="457200" y="1600200"/>
            <a:ext cx="8229600" cy="4267200"/>
          </a:xfrm>
        </p:spPr>
        <p:txBody>
          <a:bodyPr>
            <a:normAutofit fontScale="62500" lnSpcReduction="20000"/>
          </a:bodyPr>
          <a:lstStyle/>
          <a:p>
            <a:pPr marL="0" indent="0" algn="ctr" eaLnBrk="1" hangingPunct="1">
              <a:lnSpc>
                <a:spcPct val="80000"/>
              </a:lnSpc>
              <a:buNone/>
            </a:pPr>
            <a:r>
              <a:rPr lang="en-US" sz="4400" dirty="0">
                <a:latin typeface="Berlin Sans FB" pitchFamily="34" charset="0"/>
              </a:rPr>
              <a:t>Family Resource Center</a:t>
            </a:r>
          </a:p>
          <a:p>
            <a:pPr marL="0" indent="0" algn="ctr" eaLnBrk="1" hangingPunct="1">
              <a:lnSpc>
                <a:spcPct val="80000"/>
              </a:lnSpc>
              <a:buNone/>
            </a:pPr>
            <a:r>
              <a:rPr lang="en-US" sz="3600" dirty="0">
                <a:latin typeface="Berlin Sans FB" pitchFamily="34" charset="0"/>
              </a:rPr>
              <a:t>Phone: 416-5300</a:t>
            </a:r>
          </a:p>
          <a:p>
            <a:pPr marL="0" indent="0" algn="ctr" eaLnBrk="1" hangingPunct="1">
              <a:lnSpc>
                <a:spcPct val="80000"/>
              </a:lnSpc>
              <a:buNone/>
            </a:pPr>
            <a:r>
              <a:rPr lang="en-US" sz="3600" dirty="0">
                <a:latin typeface="Berlin Sans FB" pitchFamily="34" charset="0"/>
              </a:rPr>
              <a:t>160 South Hollywood Street Room 164</a:t>
            </a:r>
          </a:p>
          <a:p>
            <a:pPr marL="0" indent="0" algn="ctr" eaLnBrk="1" hangingPunct="1">
              <a:lnSpc>
                <a:spcPct val="80000"/>
              </a:lnSpc>
              <a:buNone/>
            </a:pPr>
            <a:r>
              <a:rPr lang="en-US" sz="2800" dirty="0">
                <a:latin typeface="Berlin Sans FB" panose="020E0602020502020306" pitchFamily="34" charset="0"/>
                <a:hlinkClick r:id="rId2"/>
              </a:rPr>
              <a:t>SCSface@scsk12.org</a:t>
            </a:r>
            <a:endParaRPr lang="en-US" sz="2800" dirty="0">
              <a:latin typeface="Berlin Sans FB" panose="020E0602020502020306" pitchFamily="34" charset="0"/>
            </a:endParaRPr>
          </a:p>
          <a:p>
            <a:pPr marL="0" indent="0" algn="ctr" eaLnBrk="1" hangingPunct="1">
              <a:lnSpc>
                <a:spcPct val="80000"/>
              </a:lnSpc>
              <a:buNone/>
            </a:pPr>
            <a:r>
              <a:rPr lang="en-US" sz="2800" dirty="0">
                <a:latin typeface="Berlin Sans FB" panose="020E0602020502020306" pitchFamily="34" charset="0"/>
              </a:rPr>
              <a:t>SCSk12.org/face25/</a:t>
            </a:r>
          </a:p>
          <a:p>
            <a:pPr marL="274320" indent="-274320" eaLnBrk="1" fontAlgn="auto" hangingPunct="1">
              <a:lnSpc>
                <a:spcPct val="80000"/>
              </a:lnSpc>
              <a:spcAft>
                <a:spcPts val="0"/>
              </a:spcAft>
              <a:buFont typeface="Wingdings 2"/>
              <a:buNone/>
              <a:defRPr/>
            </a:pPr>
            <a:endParaRPr lang="es-ES" sz="3600" dirty="0">
              <a:latin typeface="Berlin Sans FB" pitchFamily="34" charset="0"/>
            </a:endParaRPr>
          </a:p>
          <a:p>
            <a:pPr marL="274320" indent="-274320" eaLnBrk="1" fontAlgn="auto" hangingPunct="1">
              <a:lnSpc>
                <a:spcPct val="80000"/>
              </a:lnSpc>
              <a:spcAft>
                <a:spcPts val="0"/>
              </a:spcAft>
              <a:buFont typeface="Wingdings 2"/>
              <a:buNone/>
              <a:defRPr/>
            </a:pPr>
            <a:r>
              <a:rPr lang="es-ES" sz="3600" dirty="0">
                <a:latin typeface="Berlin Sans FB" pitchFamily="34" charset="0"/>
              </a:rPr>
              <a:t>Proporciona:</a:t>
            </a:r>
          </a:p>
          <a:p>
            <a:pPr eaLnBrk="1" fontAlgn="auto" hangingPunct="1">
              <a:lnSpc>
                <a:spcPct val="80000"/>
              </a:lnSpc>
              <a:spcAft>
                <a:spcPts val="0"/>
              </a:spcAft>
              <a:defRPr/>
            </a:pPr>
            <a:r>
              <a:rPr kumimoji="0" lang="es-ES" altLang="en-US" sz="3600" b="0" i="0" u="none" strike="noStrike" cap="none" normalizeH="0" baseline="0" dirty="0">
                <a:ln>
                  <a:noFill/>
                </a:ln>
                <a:solidFill>
                  <a:srgbClr val="1F1F1F"/>
                </a:solidFill>
                <a:effectLst/>
                <a:latin typeface="inherit"/>
              </a:rPr>
              <a:t>Asistencia bilingüe disponible </a:t>
            </a:r>
          </a:p>
          <a:p>
            <a:pPr eaLnBrk="1" fontAlgn="auto" hangingPunct="1">
              <a:lnSpc>
                <a:spcPct val="80000"/>
              </a:lnSpc>
              <a:spcAft>
                <a:spcPts val="0"/>
              </a:spcAft>
              <a:defRPr/>
            </a:pPr>
            <a:r>
              <a:rPr kumimoji="0" lang="es-ES" altLang="en-US" sz="3600" b="0" i="0" u="none" strike="noStrike" cap="none" normalizeH="0" baseline="0" dirty="0">
                <a:ln>
                  <a:noFill/>
                </a:ln>
                <a:solidFill>
                  <a:srgbClr val="1F1F1F"/>
                </a:solidFill>
                <a:effectLst/>
                <a:latin typeface="inherit"/>
              </a:rPr>
              <a:t>Foros familiares </a:t>
            </a:r>
          </a:p>
          <a:p>
            <a:pPr eaLnBrk="1" fontAlgn="auto" hangingPunct="1">
              <a:lnSpc>
                <a:spcPct val="80000"/>
              </a:lnSpc>
              <a:spcAft>
                <a:spcPts val="0"/>
              </a:spcAft>
              <a:defRPr/>
            </a:pPr>
            <a:r>
              <a:rPr kumimoji="0" lang="es-ES" altLang="en-US" sz="3600" b="0" i="0" u="none" strike="noStrike" cap="none" normalizeH="0" baseline="0" dirty="0">
                <a:ln>
                  <a:noFill/>
                </a:ln>
                <a:solidFill>
                  <a:srgbClr val="1F1F1F"/>
                </a:solidFill>
                <a:effectLst/>
                <a:latin typeface="inherit"/>
              </a:rPr>
              <a:t>Centros de recursos familiares </a:t>
            </a:r>
          </a:p>
          <a:p>
            <a:pPr eaLnBrk="1" fontAlgn="auto" hangingPunct="1">
              <a:lnSpc>
                <a:spcPct val="80000"/>
              </a:lnSpc>
              <a:spcAft>
                <a:spcPts val="0"/>
              </a:spcAft>
              <a:defRPr/>
            </a:pPr>
            <a:r>
              <a:rPr kumimoji="0" lang="es-ES" altLang="en-US" sz="3600" b="0" i="0" u="none" strike="noStrike" cap="none" normalizeH="0" baseline="0" dirty="0">
                <a:ln>
                  <a:noFill/>
                </a:ln>
                <a:solidFill>
                  <a:srgbClr val="1F1F1F"/>
                </a:solidFill>
                <a:effectLst/>
                <a:latin typeface="inherit"/>
              </a:rPr>
              <a:t>Las familias se conectan </a:t>
            </a:r>
          </a:p>
          <a:p>
            <a:pPr eaLnBrk="1" fontAlgn="auto" hangingPunct="1">
              <a:lnSpc>
                <a:spcPct val="80000"/>
              </a:lnSpc>
              <a:spcAft>
                <a:spcPts val="0"/>
              </a:spcAft>
              <a:defRPr/>
            </a:pPr>
            <a:r>
              <a:rPr kumimoji="0" lang="es-ES" altLang="en-US" sz="3600" b="0" i="0" u="none" strike="noStrike" cap="none" normalizeH="0" baseline="0" dirty="0">
                <a:ln>
                  <a:noFill/>
                </a:ln>
                <a:solidFill>
                  <a:srgbClr val="1F1F1F"/>
                </a:solidFill>
                <a:effectLst/>
                <a:latin typeface="inherit"/>
              </a:rPr>
              <a:t>Organizaciones de padres </a:t>
            </a:r>
          </a:p>
          <a:p>
            <a:pPr eaLnBrk="1" fontAlgn="auto" hangingPunct="1">
              <a:lnSpc>
                <a:spcPct val="80000"/>
              </a:lnSpc>
              <a:spcAft>
                <a:spcPts val="0"/>
              </a:spcAft>
              <a:defRPr/>
            </a:pPr>
            <a:r>
              <a:rPr kumimoji="0" lang="es-ES" altLang="en-US" sz="3600" b="0" i="0" u="none" strike="noStrike" cap="none" normalizeH="0" baseline="0" dirty="0">
                <a:ln>
                  <a:noFill/>
                </a:ln>
                <a:solidFill>
                  <a:srgbClr val="1F1F1F"/>
                </a:solidFill>
                <a:effectLst/>
                <a:latin typeface="inherit"/>
              </a:rPr>
              <a:t>Lecturas en equipo</a:t>
            </a:r>
            <a:r>
              <a:rPr kumimoji="0" lang="es-ES" altLang="en-US" sz="800" b="0" i="0" u="none" strike="noStrike" cap="none" normalizeH="0" baseline="0" dirty="0">
                <a:ln>
                  <a:noFill/>
                </a:ln>
                <a:solidFill>
                  <a:schemeClr val="tx1"/>
                </a:solidFill>
                <a:effectLst/>
              </a:rPr>
              <a:t> </a:t>
            </a:r>
            <a:endParaRPr kumimoji="0" lang="es-ES" altLang="en-US" sz="2800" b="0" i="0" u="none" strike="noStrike" cap="none" normalizeH="0" baseline="0" dirty="0">
              <a:ln>
                <a:noFill/>
              </a:ln>
              <a:solidFill>
                <a:schemeClr val="tx1"/>
              </a:solidFill>
              <a:effectLst/>
              <a:latin typeface="Arial" panose="020B0604020202020204" pitchFamily="34" charset="0"/>
            </a:endParaRPr>
          </a:p>
          <a:p>
            <a:pPr eaLnBrk="1" fontAlgn="auto" hangingPunct="1">
              <a:lnSpc>
                <a:spcPct val="80000"/>
              </a:lnSpc>
              <a:spcAft>
                <a:spcPts val="0"/>
              </a:spcAft>
              <a:defRPr/>
            </a:pPr>
            <a:endParaRPr lang="es-ES" sz="3600" dirty="0">
              <a:latin typeface="Berlin Sans FB" pitchFamily="34" charset="0"/>
            </a:endParaRPr>
          </a:p>
          <a:p>
            <a:pPr marL="274320" indent="-274320" algn="ctr" eaLnBrk="1" fontAlgn="auto" hangingPunct="1">
              <a:lnSpc>
                <a:spcPct val="80000"/>
              </a:lnSpc>
              <a:spcAft>
                <a:spcPts val="0"/>
              </a:spcAft>
              <a:buFont typeface="Wingdings 2"/>
              <a:buNone/>
              <a:defRPr/>
            </a:pPr>
            <a:br>
              <a:rPr lang="en-US" sz="1800" dirty="0"/>
            </a:br>
            <a:endParaRPr lang="en-US" sz="1800" dirty="0"/>
          </a:p>
          <a:p>
            <a:pPr marL="274320" indent="-274320" algn="ctr" eaLnBrk="1" fontAlgn="auto" hangingPunct="1">
              <a:lnSpc>
                <a:spcPct val="80000"/>
              </a:lnSpc>
              <a:spcAft>
                <a:spcPts val="0"/>
              </a:spcAft>
              <a:buFont typeface="Wingdings 2"/>
              <a:buNone/>
              <a:defRPr/>
            </a:pPr>
            <a:endParaRPr lang="en-US" sz="1800" dirty="0">
              <a:latin typeface="Berlin Sans FB" pitchFamily="34" charset="0"/>
            </a:endParaRPr>
          </a:p>
        </p:txBody>
      </p:sp>
      <p:sp>
        <p:nvSpPr>
          <p:cNvPr id="2" name="Rectangle 1">
            <a:extLst>
              <a:ext uri="{FF2B5EF4-FFF2-40B4-BE49-F238E27FC236}">
                <a16:creationId xmlns:a16="http://schemas.microsoft.com/office/drawing/2014/main" id="{7A4A2D1F-DDAC-958B-18CE-49215178D5DC}"/>
              </a:ext>
            </a:extLst>
          </p:cNvPr>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n-US"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ustom 6">
      <a:dk1>
        <a:sysClr val="windowText" lastClr="000000"/>
      </a:dk1>
      <a:lt1>
        <a:sysClr val="window" lastClr="FFFFFF"/>
      </a:lt1>
      <a:dk2>
        <a:srgbClr val="646B86"/>
      </a:dk2>
      <a:lt2>
        <a:srgbClr val="ECC0B6"/>
      </a:lt2>
      <a:accent1>
        <a:srgbClr val="D16349"/>
      </a:accent1>
      <a:accent2>
        <a:srgbClr val="CCB400"/>
      </a:accent2>
      <a:accent3>
        <a:srgbClr val="A8422A"/>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1406</TotalTime>
  <Words>1004</Words>
  <Application>Microsoft Office PowerPoint</Application>
  <PresentationFormat>On-screen Show (4:3)</PresentationFormat>
  <Paragraphs>108</Paragraphs>
  <Slides>17</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vt:lpstr>
      <vt:lpstr>Berlin Sans FB</vt:lpstr>
      <vt:lpstr>Comic Sans MS</vt:lpstr>
      <vt:lpstr>Georgia</vt:lpstr>
      <vt:lpstr>inherit</vt:lpstr>
      <vt:lpstr>Times New Roman</vt:lpstr>
      <vt:lpstr>Wingdings</vt:lpstr>
      <vt:lpstr>Wingdings 2</vt:lpstr>
      <vt:lpstr>Civic</vt:lpstr>
      <vt:lpstr>                                                             Escuela Elemental             Reunión Anual de Padres del Titulo I         4 de septiembre del 2025      Dr. Ticada Currie, Director interino Monica Ayers, Entrenadora de comunidades de aprendizaje profesional de KES PLC Coach por sus siglas en ingles Brenda Nunez, Especialista en participación familiar  </vt:lpstr>
      <vt:lpstr>Tema de Hoy</vt:lpstr>
      <vt:lpstr>¿Sabia Usted?</vt:lpstr>
      <vt:lpstr>Plan de Compromiso Familiar y  Requerimientos de Participacion  de los Padres</vt:lpstr>
      <vt:lpstr>Kingsbury Elementary Parent Engagement Plan</vt:lpstr>
      <vt:lpstr>Reportando el Progreso del Alumno</vt:lpstr>
      <vt:lpstr>Conferencia de Padres/Profesores</vt:lpstr>
      <vt:lpstr>Maneras para que los Padres se Involucren</vt:lpstr>
      <vt:lpstr>Entrenamiento Disponible de Padres</vt:lpstr>
      <vt:lpstr>Plan de Mejoramiento de la Escuela</vt:lpstr>
      <vt:lpstr>Progreso Anual</vt:lpstr>
      <vt:lpstr>Cualificación del Profesor</vt:lpstr>
      <vt:lpstr>         Derechos de los Padres</vt:lpstr>
      <vt:lpstr>Compacto de Escuela/Padre</vt:lpstr>
      <vt:lpstr>Kingsbury Elementary School/Parent Compact</vt:lpstr>
      <vt:lpstr>PowerPoint Presentation</vt:lpstr>
      <vt:lpstr>PowerPoint Presentation</vt:lpstr>
    </vt:vector>
  </TitlesOfParts>
  <Company>Memphis City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Whitney Elementary Title I Annual Parent Meeting September 13, 2007</dc:title>
  <dc:creator>Administrator</dc:creator>
  <cp:lastModifiedBy>MONICA J AYERS</cp:lastModifiedBy>
  <cp:revision>121</cp:revision>
  <cp:lastPrinted>2025-08-27T18:25:20Z</cp:lastPrinted>
  <dcterms:created xsi:type="dcterms:W3CDTF">2007-09-13T17:49:31Z</dcterms:created>
  <dcterms:modified xsi:type="dcterms:W3CDTF">2025-10-28T19:44:09Z</dcterms:modified>
</cp:coreProperties>
</file>