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080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05487AA7-D6DD-40D0-A0C7-30CD00F3DAB3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E854DE8-C4E0-4F6A-8EA1-27282170B1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87AA7-D6DD-40D0-A0C7-30CD00F3DAB3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4DE8-C4E0-4F6A-8EA1-27282170B1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87AA7-D6DD-40D0-A0C7-30CD00F3DAB3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4DE8-C4E0-4F6A-8EA1-27282170B1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87AA7-D6DD-40D0-A0C7-30CD00F3DAB3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4DE8-C4E0-4F6A-8EA1-27282170B1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87AA7-D6DD-40D0-A0C7-30CD00F3DAB3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4DE8-C4E0-4F6A-8EA1-27282170B1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87AA7-D6DD-40D0-A0C7-30CD00F3DAB3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4DE8-C4E0-4F6A-8EA1-27282170B1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87AA7-D6DD-40D0-A0C7-30CD00F3DAB3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4DE8-C4E0-4F6A-8EA1-27282170B1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87AA7-D6DD-40D0-A0C7-30CD00F3DAB3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4DE8-C4E0-4F6A-8EA1-27282170B1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87AA7-D6DD-40D0-A0C7-30CD00F3DAB3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54DE8-C4E0-4F6A-8EA1-27282170B1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05487AA7-D6DD-40D0-A0C7-30CD00F3DAB3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E854DE8-C4E0-4F6A-8EA1-27282170B1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05487AA7-D6DD-40D0-A0C7-30CD00F3DAB3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E854DE8-C4E0-4F6A-8EA1-27282170B1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5487AA7-D6DD-40D0-A0C7-30CD00F3DAB3}" type="datetimeFigureOut">
              <a:rPr lang="en-US" smtClean="0"/>
              <a:pPr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E854DE8-C4E0-4F6A-8EA1-27282170B1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79586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Emmett Till Reflection Paper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2743200"/>
            <a:ext cx="5712179" cy="2517422"/>
          </a:xfrm>
        </p:spPr>
        <p:txBody>
          <a:bodyPr>
            <a:normAutofit/>
          </a:bodyPr>
          <a:lstStyle/>
          <a:p>
            <a:r>
              <a:rPr lang="en-US" sz="1800" dirty="0" smtClean="0"/>
              <a:t>After watching the film on the Emmett Till , please respond to the following in a one page reflection paper (3-4 paragraphs)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b="1" dirty="0" smtClean="0"/>
              <a:t>What were the details or facts of Emmett’s murder?  What was the outcome of the trial?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b="1" dirty="0" smtClean="0"/>
              <a:t>What was your reaction after watching this film?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b="1" dirty="0" smtClean="0"/>
              <a:t>How do you believe Emmett Till’s murder influenced the Civil Rights Movement?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6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800" dirty="0"/>
          </a:p>
        </p:txBody>
      </p:sp>
      <p:pic>
        <p:nvPicPr>
          <p:cNvPr id="1028" name="Picture 4" descr="File:Emmett Ti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143000"/>
            <a:ext cx="824392" cy="990600"/>
          </a:xfrm>
          <a:prstGeom prst="rect">
            <a:avLst/>
          </a:prstGeom>
          <a:noFill/>
        </p:spPr>
      </p:pic>
      <p:pic>
        <p:nvPicPr>
          <p:cNvPr id="6" name="Picture 4" descr="File:Emmett Ti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1143000"/>
            <a:ext cx="824392" cy="990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82064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7208</TotalTime>
  <Words>68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Pushpin</vt:lpstr>
      <vt:lpstr>Emmett Till Reflection Paper</vt:lpstr>
    </vt:vector>
  </TitlesOfParts>
  <Company>Perth Amboy Board of 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Emmitt Till Reflection Paper</dc:title>
  <dc:creator>BA</dc:creator>
  <cp:lastModifiedBy>William Argemil</cp:lastModifiedBy>
  <cp:revision>721</cp:revision>
  <dcterms:created xsi:type="dcterms:W3CDTF">2012-03-05T12:44:45Z</dcterms:created>
  <dcterms:modified xsi:type="dcterms:W3CDTF">2013-02-19T12:51:58Z</dcterms:modified>
</cp:coreProperties>
</file>