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2/19/15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 to the next slide for the post project writing reflection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Greek Mythology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914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Imagine you are </a:t>
            </a:r>
            <a:r>
              <a:rPr lang="en-US" sz="3600" smtClean="0"/>
              <a:t>now seated </a:t>
            </a:r>
            <a:r>
              <a:rPr lang="en-US" sz="3600" dirty="0" smtClean="0"/>
              <a:t>before Zeus, Hera, Hades, and the other gods of Mount Olympus.  Your job is to persuade them in 2 paragraphs to admit your god or goddess as the newest god to join them in Mount Olympus.  You must provide AT LEAST 3 reasons as to why you believe your god or goddess should win the coveted spot.  What makes your mythological figure so special and deserving of a place at the home of the gods?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Post Project Writing Reflection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77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106</TotalTime>
  <Words>105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Paper</vt:lpstr>
      <vt:lpstr>Greek Mythology Project</vt:lpstr>
      <vt:lpstr>Post Project Writing Reflection</vt:lpstr>
    </vt:vector>
  </TitlesOfParts>
  <Company>Shull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Marybeth Vizzacchero</dc:creator>
  <cp:lastModifiedBy>Marybeth Vizzacchero</cp:lastModifiedBy>
  <cp:revision>4</cp:revision>
  <dcterms:created xsi:type="dcterms:W3CDTF">2015-02-17T16:10:10Z</dcterms:created>
  <dcterms:modified xsi:type="dcterms:W3CDTF">2015-02-19T14:31:44Z</dcterms:modified>
</cp:coreProperties>
</file>