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3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Economica"/>
      <p:regular r:id="rId27"/>
      <p:bold r:id="rId28"/>
      <p:italic r:id="rId29"/>
      <p:boldItalic r:id="rId30"/>
    </p:embeddedFont>
    <p:embeddedFont>
      <p:font typeface="Arial Narrow"/>
      <p:regular r:id="rId31"/>
      <p:bold r:id="rId32"/>
      <p:italic r:id="rId33"/>
      <p:boldItalic r:id="rId34"/>
    </p:embeddedFont>
    <p:embeddedFont>
      <p:font typeface="Oswald SemiBold"/>
      <p:regular r:id="rId35"/>
      <p:bold r:id="rId36"/>
    </p:embeddedFont>
    <p:embeddedFont>
      <p:font typeface="Oswald"/>
      <p:regular r:id="rId37"/>
      <p:bold r:id="rId38"/>
    </p:embeddedFont>
    <p:embeddedFont>
      <p:font typeface="Open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3" roundtripDataSignature="AMtx7mjJXHxi5Mlb+NAb2LQ4MhZD+i3Y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.fntdata"/><Relationship Id="rId20" Type="http://schemas.openxmlformats.org/officeDocument/2006/relationships/slide" Target="slides/slide14.xml"/><Relationship Id="rId42" Type="http://schemas.openxmlformats.org/officeDocument/2006/relationships/font" Target="fonts/OpenSans-boldItalic.fntdata"/><Relationship Id="rId41" Type="http://schemas.openxmlformats.org/officeDocument/2006/relationships/font" Target="fonts/OpenSans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customschemas.google.com/relationships/presentationmetadata" Target="meta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Economica-bold.fntdata"/><Relationship Id="rId27" Type="http://schemas.openxmlformats.org/officeDocument/2006/relationships/font" Target="fonts/Economica-regular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font" Target="fonts/Economica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rialNarrow-regular.fntdata"/><Relationship Id="rId30" Type="http://schemas.openxmlformats.org/officeDocument/2006/relationships/font" Target="fonts/Economica-boldItalic.fntdata"/><Relationship Id="rId11" Type="http://schemas.openxmlformats.org/officeDocument/2006/relationships/slide" Target="slides/slide5.xml"/><Relationship Id="rId33" Type="http://schemas.openxmlformats.org/officeDocument/2006/relationships/font" Target="fonts/ArialNarrow-italic.fntdata"/><Relationship Id="rId10" Type="http://schemas.openxmlformats.org/officeDocument/2006/relationships/slide" Target="slides/slide4.xml"/><Relationship Id="rId32" Type="http://schemas.openxmlformats.org/officeDocument/2006/relationships/font" Target="fonts/ArialNarrow-bold.fntdata"/><Relationship Id="rId13" Type="http://schemas.openxmlformats.org/officeDocument/2006/relationships/slide" Target="slides/slide7.xml"/><Relationship Id="rId35" Type="http://schemas.openxmlformats.org/officeDocument/2006/relationships/font" Target="fonts/OswaldSemiBold-regular.fntdata"/><Relationship Id="rId12" Type="http://schemas.openxmlformats.org/officeDocument/2006/relationships/slide" Target="slides/slide6.xml"/><Relationship Id="rId34" Type="http://schemas.openxmlformats.org/officeDocument/2006/relationships/font" Target="fonts/ArialNarrow-boldItalic.fntdata"/><Relationship Id="rId15" Type="http://schemas.openxmlformats.org/officeDocument/2006/relationships/slide" Target="slides/slide9.xml"/><Relationship Id="rId37" Type="http://schemas.openxmlformats.org/officeDocument/2006/relationships/font" Target="fonts/Oswald-regular.fntdata"/><Relationship Id="rId14" Type="http://schemas.openxmlformats.org/officeDocument/2006/relationships/slide" Target="slides/slide8.xml"/><Relationship Id="rId36" Type="http://schemas.openxmlformats.org/officeDocument/2006/relationships/font" Target="fonts/OswaldSemiBold-bold.fntdata"/><Relationship Id="rId17" Type="http://schemas.openxmlformats.org/officeDocument/2006/relationships/slide" Target="slides/slide11.xml"/><Relationship Id="rId39" Type="http://schemas.openxmlformats.org/officeDocument/2006/relationships/font" Target="fonts/OpenSans-regular.fntdata"/><Relationship Id="rId16" Type="http://schemas.openxmlformats.org/officeDocument/2006/relationships/slide" Target="slides/slide10.xml"/><Relationship Id="rId38" Type="http://schemas.openxmlformats.org/officeDocument/2006/relationships/font" Target="fonts/Oswald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Fonts/Size: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Titles: Oswald - 28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Body: Oswald - 20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2" name="Google Shape;12;p22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5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2" name="Google Shape;5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6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36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/>
          <p:nvPr>
            <p:ph idx="1" type="body"/>
          </p:nvPr>
        </p:nvSpPr>
        <p:spPr>
          <a:xfrm>
            <a:off x="3456432" y="1159002"/>
            <a:ext cx="4224600" cy="29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0" name="Google Shape;60;p37"/>
          <p:cNvSpPr txBox="1"/>
          <p:nvPr>
            <p:ph idx="10" type="dt"/>
          </p:nvPr>
        </p:nvSpPr>
        <p:spPr>
          <a:xfrm>
            <a:off x="7162800" y="142101"/>
            <a:ext cx="1828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37"/>
          <p:cNvSpPr txBox="1"/>
          <p:nvPr>
            <p:ph idx="12" type="sldNum"/>
          </p:nvPr>
        </p:nvSpPr>
        <p:spPr>
          <a:xfrm>
            <a:off x="7159752" y="4767263"/>
            <a:ext cx="1137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2" name="Google Shape;62;p37"/>
          <p:cNvSpPr txBox="1"/>
          <p:nvPr>
            <p:ph idx="11" type="ftr"/>
          </p:nvPr>
        </p:nvSpPr>
        <p:spPr>
          <a:xfrm>
            <a:off x="1069848" y="4767263"/>
            <a:ext cx="510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37"/>
          <p:cNvSpPr txBox="1"/>
          <p:nvPr>
            <p:ph type="title"/>
          </p:nvPr>
        </p:nvSpPr>
        <p:spPr>
          <a:xfrm>
            <a:off x="1069848" y="1165860"/>
            <a:ext cx="2073300" cy="1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66" name="Google Shape;66;p38"/>
          <p:cNvSpPr txBox="1"/>
          <p:nvPr>
            <p:ph idx="1" type="body"/>
          </p:nvPr>
        </p:nvSpPr>
        <p:spPr>
          <a:xfrm>
            <a:off x="628650" y="1303901"/>
            <a:ext cx="7886700" cy="29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61569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61569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61569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61569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61569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/>
          <p:nvPr>
            <p:ph type="title"/>
          </p:nvPr>
        </p:nvSpPr>
        <p:spPr>
          <a:xfrm>
            <a:off x="89807" y="57150"/>
            <a:ext cx="8319300" cy="10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 Narrow"/>
              <a:buNone/>
              <a:defRPr b="1" sz="270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70" name="Google Shape;70;p39"/>
          <p:cNvSpPr txBox="1"/>
          <p:nvPr>
            <p:ph idx="11" type="ftr"/>
          </p:nvPr>
        </p:nvSpPr>
        <p:spPr>
          <a:xfrm>
            <a:off x="7347857" y="1102179"/>
            <a:ext cx="17880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39"/>
          <p:cNvSpPr txBox="1"/>
          <p:nvPr>
            <p:ph idx="12" type="sldNum"/>
          </p:nvPr>
        </p:nvSpPr>
        <p:spPr>
          <a:xfrm>
            <a:off x="8409215" y="57150"/>
            <a:ext cx="645000" cy="10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8" name="Google Shape;7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1" name="Google Shape;81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2" name="Google Shape;82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1"/>
          <p:cNvSpPr txBox="1"/>
          <p:nvPr>
            <p:ph type="title"/>
          </p:nvPr>
        </p:nvSpPr>
        <p:spPr>
          <a:xfrm>
            <a:off x="1439042" y="599231"/>
            <a:ext cx="2426100" cy="1805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ockwel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5" name="Google Shape;85;p41"/>
          <p:cNvSpPr txBox="1"/>
          <p:nvPr>
            <p:ph idx="1" type="body"/>
          </p:nvPr>
        </p:nvSpPr>
        <p:spPr>
          <a:xfrm>
            <a:off x="4186657" y="599231"/>
            <a:ext cx="3506700" cy="34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41"/>
          <p:cNvSpPr txBox="1"/>
          <p:nvPr>
            <p:ph idx="2" type="body"/>
          </p:nvPr>
        </p:nvSpPr>
        <p:spPr>
          <a:xfrm>
            <a:off x="1439042" y="2404120"/>
            <a:ext cx="2421600" cy="16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 sz="800"/>
            </a:lvl2pPr>
            <a:lvl3pPr indent="-228600" lvl="2" marL="1371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700"/>
              <a:buNone/>
              <a:defRPr sz="700"/>
            </a:lvl3pPr>
            <a:lvl4pPr indent="-228600" lvl="3" marL="18288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600"/>
              <a:buNone/>
              <a:defRPr sz="600"/>
            </a:lvl4pPr>
            <a:lvl5pPr indent="-228600" lvl="4" marL="22860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600"/>
              <a:buNone/>
              <a:defRPr sz="600"/>
            </a:lvl5pPr>
            <a:lvl6pPr indent="-228600" lvl="5" marL="27432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600"/>
              <a:buNone/>
              <a:defRPr sz="600"/>
            </a:lvl6pPr>
            <a:lvl7pPr indent="-228600" lvl="6" marL="32004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600"/>
              <a:buNone/>
              <a:defRPr sz="600"/>
            </a:lvl7pPr>
            <a:lvl8pPr indent="-228600" lvl="7" marL="3657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600"/>
              <a:buNone/>
              <a:defRPr sz="600"/>
            </a:lvl8pPr>
            <a:lvl9pPr indent="-228600" lvl="8" marL="41148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87" name="Google Shape;87;p41"/>
          <p:cNvSpPr txBox="1"/>
          <p:nvPr>
            <p:ph idx="10" type="dt"/>
          </p:nvPr>
        </p:nvSpPr>
        <p:spPr>
          <a:xfrm>
            <a:off x="5326502" y="247778"/>
            <a:ext cx="2368500" cy="2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41"/>
          <p:cNvSpPr txBox="1"/>
          <p:nvPr>
            <p:ph idx="11" type="ftr"/>
          </p:nvPr>
        </p:nvSpPr>
        <p:spPr>
          <a:xfrm>
            <a:off x="1443491" y="246982"/>
            <a:ext cx="3719100" cy="2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41"/>
          <p:cNvSpPr txBox="1"/>
          <p:nvPr>
            <p:ph idx="12" type="sldNum"/>
          </p:nvPr>
        </p:nvSpPr>
        <p:spPr>
          <a:xfrm>
            <a:off x="487725" y="599230"/>
            <a:ext cx="795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2" name="Google Shape;92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3" name="Google Shape;93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4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4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8" name="Google Shape;98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" name="Google Shape;101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4" name="Google Shape;104;p4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5" name="Google Shape;105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8" name="Google Shape;108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2" name="Google Shape;112;p4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3" name="Google Shape;113;p4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4" name="Google Shape;114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7" name="Google Shape;117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0" name="Google Shape;120;p4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1" name="Google Shape;121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26" name="Google Shape;126;p51"/>
          <p:cNvSpPr txBox="1"/>
          <p:nvPr>
            <p:ph idx="1" type="body"/>
          </p:nvPr>
        </p:nvSpPr>
        <p:spPr>
          <a:xfrm>
            <a:off x="628650" y="1303901"/>
            <a:ext cx="7886700" cy="29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61569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61569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61569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61569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61569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27" name="Google Shape;127;p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7" name="Google Shape;137;p52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8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28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9" name="Google Shape;19;p28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21" name="Google Shape;2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3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41" name="Google Shape;141;p53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42" name="Google Shape;142;p53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43" name="Google Shape;143;p53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4" name="Google Shape;144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4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47" name="Google Shape;147;p54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48" name="Google Shape;148;p54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49" name="Google Shape;149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52" name="Google Shape;152;p5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3" name="Google Shape;153;p5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4" name="Google Shape;154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57" name="Google Shape;157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60" name="Google Shape;160;p5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1" name="Google Shape;161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5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5" name="Google Shape;165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p5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9" name="Google Shape;169;p5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0" name="Google Shape;170;p5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71" name="Google Shape;171;p5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2" name="Google Shape;172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175" name="Google Shape;175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6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6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0" name="Google Shape;180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2"/>
          <p:cNvSpPr txBox="1"/>
          <p:nvPr>
            <p:ph idx="1" type="body"/>
          </p:nvPr>
        </p:nvSpPr>
        <p:spPr>
          <a:xfrm>
            <a:off x="3456432" y="1159002"/>
            <a:ext cx="4224600" cy="29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83" name="Google Shape;183;p62"/>
          <p:cNvSpPr txBox="1"/>
          <p:nvPr>
            <p:ph idx="10" type="dt"/>
          </p:nvPr>
        </p:nvSpPr>
        <p:spPr>
          <a:xfrm>
            <a:off x="7162800" y="142101"/>
            <a:ext cx="1828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Google Shape;184;p62"/>
          <p:cNvSpPr txBox="1"/>
          <p:nvPr>
            <p:ph idx="12" type="sldNum"/>
          </p:nvPr>
        </p:nvSpPr>
        <p:spPr>
          <a:xfrm>
            <a:off x="7159752" y="4767263"/>
            <a:ext cx="1137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85" name="Google Shape;185;p62"/>
          <p:cNvSpPr txBox="1"/>
          <p:nvPr>
            <p:ph idx="11" type="ftr"/>
          </p:nvPr>
        </p:nvSpPr>
        <p:spPr>
          <a:xfrm>
            <a:off x="1069848" y="4767263"/>
            <a:ext cx="510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6" name="Google Shape;186;p62"/>
          <p:cNvSpPr txBox="1"/>
          <p:nvPr>
            <p:ph type="title"/>
          </p:nvPr>
        </p:nvSpPr>
        <p:spPr>
          <a:xfrm>
            <a:off x="1069848" y="1165860"/>
            <a:ext cx="2073300" cy="1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4" name="Google Shape;24;p29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5" name="Google Shape;25;p29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6" name="Google Shape;2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89" name="Google Shape;189;p63"/>
          <p:cNvSpPr txBox="1"/>
          <p:nvPr>
            <p:ph idx="1" type="body"/>
          </p:nvPr>
        </p:nvSpPr>
        <p:spPr>
          <a:xfrm>
            <a:off x="628650" y="1303901"/>
            <a:ext cx="7886700" cy="29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61569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61569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61569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61569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61569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90" name="Google Shape;190;p6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4"/>
          <p:cNvSpPr txBox="1"/>
          <p:nvPr>
            <p:ph type="title"/>
          </p:nvPr>
        </p:nvSpPr>
        <p:spPr>
          <a:xfrm>
            <a:off x="89807" y="57150"/>
            <a:ext cx="8319300" cy="10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 Narrow"/>
              <a:buNone/>
              <a:defRPr b="1" sz="270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3" name="Google Shape;193;p64"/>
          <p:cNvSpPr txBox="1"/>
          <p:nvPr>
            <p:ph idx="11" type="ftr"/>
          </p:nvPr>
        </p:nvSpPr>
        <p:spPr>
          <a:xfrm>
            <a:off x="7347857" y="1102179"/>
            <a:ext cx="17880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4" name="Google Shape;194;p64"/>
          <p:cNvSpPr txBox="1"/>
          <p:nvPr>
            <p:ph idx="12" type="sldNum"/>
          </p:nvPr>
        </p:nvSpPr>
        <p:spPr>
          <a:xfrm>
            <a:off x="8409215" y="57150"/>
            <a:ext cx="645000" cy="10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30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4" name="Google Shape;3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7" name="Google Shape;37;p32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3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2" name="Google Shape;4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4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Google Shape;45;p34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34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7" name="Google Shape;47;p34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8" name="Google Shape;48;p3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31" name="Google Shape;13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0.jpg"/><Relationship Id="rId5" Type="http://schemas.openxmlformats.org/officeDocument/2006/relationships/image" Target="../media/image36.png"/><Relationship Id="rId6" Type="http://schemas.openxmlformats.org/officeDocument/2006/relationships/image" Target="../media/image15.jpg"/><Relationship Id="rId7" Type="http://schemas.openxmlformats.org/officeDocument/2006/relationships/image" Target="../media/image40.jpg"/><Relationship Id="rId8" Type="http://schemas.openxmlformats.org/officeDocument/2006/relationships/image" Target="../media/image25.jp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48.jpg"/><Relationship Id="rId5" Type="http://schemas.openxmlformats.org/officeDocument/2006/relationships/image" Target="../media/image12.png"/><Relationship Id="rId6" Type="http://schemas.openxmlformats.org/officeDocument/2006/relationships/image" Target="../media/image26.jpg"/><Relationship Id="rId7" Type="http://schemas.openxmlformats.org/officeDocument/2006/relationships/image" Target="../media/image31.jpg"/><Relationship Id="rId8" Type="http://schemas.openxmlformats.org/officeDocument/2006/relationships/image" Target="../media/image3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4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37.png"/><Relationship Id="rId5" Type="http://schemas.openxmlformats.org/officeDocument/2006/relationships/image" Target="../media/image29.png"/><Relationship Id="rId6" Type="http://schemas.openxmlformats.org/officeDocument/2006/relationships/image" Target="../media/image46.png"/><Relationship Id="rId7" Type="http://schemas.openxmlformats.org/officeDocument/2006/relationships/image" Target="../media/image32.jpg"/><Relationship Id="rId8" Type="http://schemas.openxmlformats.org/officeDocument/2006/relationships/image" Target="../media/image4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0.xml"/><Relationship Id="rId3" Type="http://schemas.openxmlformats.org/officeDocument/2006/relationships/hyperlink" Target="mailto:kimbre.sargent@sbcusd.k12.ca.us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hyperlink" Target="https://drive.google.com/file/d/1f0q1yFrnKf3Y5SohTSW5S1gDyi_eDlpy/view?usp=sharing" TargetMode="External"/><Relationship Id="rId7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jpg"/><Relationship Id="rId10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9.jpg"/><Relationship Id="rId5" Type="http://schemas.openxmlformats.org/officeDocument/2006/relationships/image" Target="../media/image23.png"/><Relationship Id="rId6" Type="http://schemas.openxmlformats.org/officeDocument/2006/relationships/image" Target="../media/image16.jpg"/><Relationship Id="rId7" Type="http://schemas.openxmlformats.org/officeDocument/2006/relationships/image" Target="../media/image21.jpg"/><Relationship Id="rId8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" title="Screenshot 2025-10-03 at 3.27.50 P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30895"/>
            <a:ext cx="8839204" cy="2481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0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0" title="Screenshot 2025-10-01 at 11.31.00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26579"/>
            <a:ext cx="8839204" cy="2490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1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1" title="Screenshot 2025-10-03 at 10.56.32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33053"/>
            <a:ext cx="8839204" cy="247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1" title="IMG_6106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51538" y="3969100"/>
            <a:ext cx="908226" cy="90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1" title="IMG_6105.JP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19810" y="3969100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1" title="IMG_6108.JP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88081" y="3969099"/>
            <a:ext cx="1210988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1" title="IMG_6111.JP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59115" y="3969100"/>
            <a:ext cx="1362326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1" title="IMG_6114.JP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481488" y="3969113"/>
            <a:ext cx="1210975" cy="908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2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2" title="Screenshot 2025-10-03 at 10.16.23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28737"/>
            <a:ext cx="8839204" cy="248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2" title="IMG_6099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6364" y="3901525"/>
            <a:ext cx="1034426" cy="99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2" title="IMG_6096.jp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18096" y="3901525"/>
            <a:ext cx="1871959" cy="9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2" title="IMG_6107.JP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87360" y="3901525"/>
            <a:ext cx="998374" cy="99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2" title="IMG_6110.JP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83039" y="3901523"/>
            <a:ext cx="1497923" cy="9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2" title="IMG_6112.JP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78267" y="3901524"/>
            <a:ext cx="799619" cy="99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s">
                <a:latin typeface="Oswald"/>
                <a:ea typeface="Oswald"/>
                <a:cs typeface="Oswald"/>
                <a:sym typeface="Oswald"/>
              </a:rPr>
              <a:t>‹#›</a:t>
            </a:fld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89" name="Google Shape;289;p13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3661535" y="1583123"/>
            <a:ext cx="1740225" cy="174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3"/>
          <p:cNvPicPr preferRelativeResize="0"/>
          <p:nvPr/>
        </p:nvPicPr>
        <p:blipFill rotWithShape="1">
          <a:blip r:embed="rId4">
            <a:alphaModFix/>
          </a:blip>
          <a:srcRect b="12453" l="50521" r="0" t="8625"/>
          <a:stretch/>
        </p:blipFill>
        <p:spPr>
          <a:xfrm>
            <a:off x="-121025" y="0"/>
            <a:ext cx="316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3"/>
          <p:cNvPicPr preferRelativeResize="0"/>
          <p:nvPr/>
        </p:nvPicPr>
        <p:blipFill rotWithShape="1">
          <a:blip r:embed="rId4">
            <a:alphaModFix/>
          </a:blip>
          <a:srcRect b="12453" l="50521" r="0" t="8625"/>
          <a:stretch/>
        </p:blipFill>
        <p:spPr>
          <a:xfrm flipH="1">
            <a:off x="6128350" y="-196600"/>
            <a:ext cx="3161850" cy="511794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3"/>
          <p:cNvSpPr/>
          <p:nvPr/>
        </p:nvSpPr>
        <p:spPr>
          <a:xfrm>
            <a:off x="0" y="-25225"/>
            <a:ext cx="9144000" cy="222000"/>
          </a:xfrm>
          <a:prstGeom prst="rect">
            <a:avLst/>
          </a:prstGeom>
          <a:solidFill>
            <a:srgbClr val="0F75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3"/>
          <p:cNvSpPr/>
          <p:nvPr/>
        </p:nvSpPr>
        <p:spPr>
          <a:xfrm>
            <a:off x="0" y="4921500"/>
            <a:ext cx="9144000" cy="222000"/>
          </a:xfrm>
          <a:prstGeom prst="rect">
            <a:avLst/>
          </a:prstGeom>
          <a:solidFill>
            <a:srgbClr val="0F75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3"/>
          <p:cNvSpPr txBox="1"/>
          <p:nvPr/>
        </p:nvSpPr>
        <p:spPr>
          <a:xfrm>
            <a:off x="0" y="104250"/>
            <a:ext cx="9144000" cy="48171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8700000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" sz="4400" u="none" cap="none" strike="noStrike">
                <a:solidFill>
                  <a:srgbClr val="0F75BC"/>
                </a:solidFill>
                <a:latin typeface="Oswald"/>
                <a:ea typeface="Oswald"/>
                <a:cs typeface="Oswald"/>
                <a:sym typeface="Oswald"/>
              </a:rPr>
              <a:t>New Non-Contributing </a:t>
            </a:r>
            <a:endParaRPr b="1" i="0" sz="4400" u="none" cap="none" strike="noStrike">
              <a:solidFill>
                <a:srgbClr val="0F75B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s" sz="4400" u="none" cap="none" strike="noStrike">
                <a:solidFill>
                  <a:srgbClr val="0F75BC"/>
                </a:solidFill>
                <a:latin typeface="Oswald"/>
                <a:ea typeface="Oswald"/>
                <a:cs typeface="Oswald"/>
                <a:sym typeface="Oswald"/>
              </a:rPr>
              <a:t>Goals and Actions</a:t>
            </a:r>
            <a:endParaRPr b="1" i="0" sz="4400" u="none" cap="none" strike="noStrike">
              <a:solidFill>
                <a:srgbClr val="0F75B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0F75B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0F75B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s" sz="4400" u="none" cap="none" strike="noStrike">
                <a:solidFill>
                  <a:srgbClr val="E69138"/>
                </a:solidFill>
                <a:latin typeface="Oswald"/>
                <a:ea typeface="Oswald"/>
                <a:cs typeface="Oswald"/>
                <a:sym typeface="Oswald"/>
              </a:rPr>
              <a:t>Nuevas metas y acciones </a:t>
            </a:r>
            <a:endParaRPr b="1" i="0" sz="4400" u="none" cap="none" strike="noStrike">
              <a:solidFill>
                <a:srgbClr val="E6913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s" sz="4400" u="none" cap="none" strike="noStrike">
                <a:solidFill>
                  <a:srgbClr val="E69138"/>
                </a:solidFill>
                <a:latin typeface="Oswald"/>
                <a:ea typeface="Oswald"/>
                <a:cs typeface="Oswald"/>
                <a:sym typeface="Oswald"/>
              </a:rPr>
              <a:t>No contributivas</a:t>
            </a:r>
            <a:endParaRPr b="1" i="0" sz="4400" u="none" cap="none" strike="noStrike">
              <a:solidFill>
                <a:srgbClr val="E6913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0F75B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t/>
            </a:r>
            <a:endParaRPr b="1" i="0" sz="7000" u="none" cap="none" strike="noStrike">
              <a:solidFill>
                <a:srgbClr val="0F75B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4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4" title="Screenshot 2025-09-22 at 8.44.26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28737"/>
            <a:ext cx="8839204" cy="2486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15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5" title="Screenshot 2025-09-22 at 8.49.50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30895"/>
            <a:ext cx="8839204" cy="2481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16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6" title="Screenshot 2025-09-22 at 8.51.18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35211"/>
            <a:ext cx="8839204" cy="2473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7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7" title="Screenshot 2025-09-22 at 8.54.08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33053"/>
            <a:ext cx="8839204" cy="2477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8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8" title="Screenshot 2025-10-03 at 11.26.50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26579"/>
            <a:ext cx="8839204" cy="249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8" title="Screenshot 2025-10-03 at 11.31.13 AM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72890" y="3976925"/>
            <a:ext cx="2032036" cy="99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8" title="IMG_6097.JP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50351" y="3976925"/>
            <a:ext cx="996173" cy="99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8" title="IMG_6113.JP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92877" y="3976925"/>
            <a:ext cx="1034588" cy="99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8" title="Screenshot 2025-10-03 at 3.04.54 PM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691949" y="3976925"/>
            <a:ext cx="1136129" cy="9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8" title="Screenshot 2025-10-03 at 3.05.34 PM.pn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9625" y="3976299"/>
            <a:ext cx="1247827" cy="99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19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9" title="Screenshot 2025-09-22 at 8.54.25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398" y="1328737"/>
            <a:ext cx="8839204" cy="2486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 title="Screenshot 2025-09-22 at 8.42.08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28737"/>
            <a:ext cx="8839204" cy="2486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0"/>
          <p:cNvSpPr txBox="1"/>
          <p:nvPr>
            <p:ph idx="4294967295" type="title"/>
          </p:nvPr>
        </p:nvSpPr>
        <p:spPr>
          <a:xfrm>
            <a:off x="1245575" y="957125"/>
            <a:ext cx="7898400" cy="21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s" sz="7200">
                <a:latin typeface="Oswald SemiBold"/>
                <a:ea typeface="Oswald SemiBold"/>
                <a:cs typeface="Oswald SemiBold"/>
                <a:sym typeface="Oswald SemiBold"/>
              </a:rPr>
              <a:t>Thank You!</a:t>
            </a:r>
            <a:endParaRPr sz="72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s" sz="7200">
                <a:latin typeface="Oswald SemiBold"/>
                <a:ea typeface="Oswald SemiBold"/>
                <a:cs typeface="Oswald SemiBold"/>
                <a:sym typeface="Oswald SemiBold"/>
              </a:rPr>
              <a:t>¡Gracias!</a:t>
            </a:r>
            <a:endParaRPr sz="7200"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41" name="Google Shape;341;p20"/>
          <p:cNvSpPr txBox="1"/>
          <p:nvPr/>
        </p:nvSpPr>
        <p:spPr>
          <a:xfrm>
            <a:off x="3290825" y="3000000"/>
            <a:ext cx="3807900" cy="2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" sz="2300" u="sng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Categorical Programs</a:t>
            </a:r>
            <a:endParaRPr b="1" i="0" sz="2300" u="sng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" sz="1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Kimbre Sargent, Director</a:t>
            </a:r>
            <a:endParaRPr b="1" i="0" sz="18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" sz="1800" u="sng" cap="none" strike="noStrike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kimbre.sargent@sbcusd.k12.ca.us</a:t>
            </a:r>
            <a:endParaRPr b="0" i="0" sz="18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" sz="1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909-473-2064</a:t>
            </a:r>
            <a:endParaRPr b="0" i="0" sz="18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2" name="Google Shape;34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1" lang="es">
                <a:latin typeface="Oswald"/>
                <a:ea typeface="Oswald"/>
                <a:cs typeface="Oswald"/>
                <a:sym typeface="Oswald"/>
              </a:rPr>
              <a:t>‹#›</a:t>
            </a:fld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" title="Screenshot 2025-09-22 at 8.42.29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28737"/>
            <a:ext cx="8839204" cy="2486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title="Screenshot 2025-09-22 at 8.42.58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33053"/>
            <a:ext cx="8839204" cy="2477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5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5" title="Screenshot 2025-09-22 at 8.43.14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28737"/>
            <a:ext cx="8839204" cy="248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5" title="play.png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40403" y="3385226"/>
            <a:ext cx="429548" cy="429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6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6" title="Screenshot 2025-09-22 at 8.43.28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26579"/>
            <a:ext cx="8839204" cy="2490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7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7" title="Screenshot 2025-09-22 at 8.43.44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26579"/>
            <a:ext cx="8839204" cy="2490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8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8" title="Screenshot 2025-10-01 at 11.30.25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22263"/>
            <a:ext cx="8839204" cy="249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9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8116350" y="4064875"/>
            <a:ext cx="908225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9" title="Screenshot 2025-10-03 at 11.23.35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26579"/>
            <a:ext cx="8839204" cy="249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9" title="IMG_6095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27099" y="3982900"/>
            <a:ext cx="915332" cy="90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9" title="IMG_6103.JPG"/>
          <p:cNvPicPr preferRelativeResize="0"/>
          <p:nvPr/>
        </p:nvPicPr>
        <p:blipFill rotWithShape="1">
          <a:blip r:embed="rId7">
            <a:alphaModFix/>
          </a:blip>
          <a:srcRect b="0" l="0" r="14126" t="0"/>
          <a:stretch/>
        </p:blipFill>
        <p:spPr>
          <a:xfrm>
            <a:off x="3179375" y="3982900"/>
            <a:ext cx="1039975" cy="90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9" title="IMG_6101.JP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2400" y="3979357"/>
            <a:ext cx="915325" cy="91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9" title="IMG_6100.jp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75470" y="3982906"/>
            <a:ext cx="1896162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9" title="IMG_6102.jp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50175" y="3982899"/>
            <a:ext cx="1137237" cy="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9" title="IMG_6109.jpg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595150" y="3982900"/>
            <a:ext cx="1510189" cy="90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DFA257"/>
      </a:lt2>
      <a:accent1>
        <a:srgbClr val="9E4326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DFA257"/>
      </a:lt2>
      <a:accent1>
        <a:srgbClr val="9E4326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