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7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046DC6-AA6D-4121-BA0D-011703B548CD}" v="5" dt="2025-07-03T19:01:22.9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625" autoAdjust="0"/>
  </p:normalViewPr>
  <p:slideViewPr>
    <p:cSldViewPr snapToGrid="0">
      <p:cViewPr varScale="1">
        <p:scale>
          <a:sx n="91" d="100"/>
          <a:sy n="91" d="100"/>
        </p:scale>
        <p:origin x="135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mmel, Leah" userId="1aa6f9a2-5b3b-4a05-a30c-1c85d19dca76" providerId="ADAL" clId="{2F046DC6-AA6D-4121-BA0D-011703B548CD}"/>
    <pc:docChg chg="undo custSel modSld">
      <pc:chgData name="Hammel, Leah" userId="1aa6f9a2-5b3b-4a05-a30c-1c85d19dca76" providerId="ADAL" clId="{2F046DC6-AA6D-4121-BA0D-011703B548CD}" dt="2025-07-03T19:02:45.875" v="128" actId="122"/>
      <pc:docMkLst>
        <pc:docMk/>
      </pc:docMkLst>
      <pc:sldChg chg="addSp modSp mod">
        <pc:chgData name="Hammel, Leah" userId="1aa6f9a2-5b3b-4a05-a30c-1c85d19dca76" providerId="ADAL" clId="{2F046DC6-AA6D-4121-BA0D-011703B548CD}" dt="2025-07-03T19:02:45.875" v="128" actId="122"/>
        <pc:sldMkLst>
          <pc:docMk/>
          <pc:sldMk cId="1462692819" sldId="371"/>
        </pc:sldMkLst>
        <pc:spChg chg="mod">
          <ac:chgData name="Hammel, Leah" userId="1aa6f9a2-5b3b-4a05-a30c-1c85d19dca76" providerId="ADAL" clId="{2F046DC6-AA6D-4121-BA0D-011703B548CD}" dt="2025-07-03T19:00:14.556" v="48" actId="20577"/>
          <ac:spMkLst>
            <pc:docMk/>
            <pc:sldMk cId="1462692819" sldId="371"/>
            <ac:spMk id="6" creationId="{4AF3020A-CE03-0E1B-032A-DFE023927B96}"/>
          </ac:spMkLst>
        </pc:spChg>
        <pc:spChg chg="add mod">
          <ac:chgData name="Hammel, Leah" userId="1aa6f9a2-5b3b-4a05-a30c-1c85d19dca76" providerId="ADAL" clId="{2F046DC6-AA6D-4121-BA0D-011703B548CD}" dt="2025-07-03T19:02:45.875" v="128" actId="122"/>
          <ac:spMkLst>
            <pc:docMk/>
            <pc:sldMk cId="1462692819" sldId="371"/>
            <ac:spMk id="10" creationId="{4F1D4D20-1ACB-2700-3E62-4B968B953F1E}"/>
          </ac:spMkLst>
        </pc:spChg>
        <pc:spChg chg="mod">
          <ac:chgData name="Hammel, Leah" userId="1aa6f9a2-5b3b-4a05-a30c-1c85d19dca76" providerId="ADAL" clId="{2F046DC6-AA6D-4121-BA0D-011703B548CD}" dt="2025-07-01T18:56:12.634" v="9" actId="1076"/>
          <ac:spMkLst>
            <pc:docMk/>
            <pc:sldMk cId="1462692819" sldId="371"/>
            <ac:spMk id="32" creationId="{A3E8571F-1E7D-89B2-B227-B89E19B134D8}"/>
          </ac:spMkLst>
        </pc:spChg>
        <pc:spChg chg="mod">
          <ac:chgData name="Hammel, Leah" userId="1aa6f9a2-5b3b-4a05-a30c-1c85d19dca76" providerId="ADAL" clId="{2F046DC6-AA6D-4121-BA0D-011703B548CD}" dt="2025-07-01T18:56:15.483" v="10" actId="1076"/>
          <ac:spMkLst>
            <pc:docMk/>
            <pc:sldMk cId="1462692819" sldId="371"/>
            <ac:spMk id="33" creationId="{56E33E99-AFEA-C61C-28F8-CB5E92225F3C}"/>
          </ac:spMkLst>
        </pc:spChg>
        <pc:grpChg chg="mod">
          <ac:chgData name="Hammel, Leah" userId="1aa6f9a2-5b3b-4a05-a30c-1c85d19dca76" providerId="ADAL" clId="{2F046DC6-AA6D-4121-BA0D-011703B548CD}" dt="2025-07-01T18:56:29.658" v="13" actId="1076"/>
          <ac:grpSpMkLst>
            <pc:docMk/>
            <pc:sldMk cId="1462692819" sldId="371"/>
            <ac:grpSpMk id="21" creationId="{BB07F6B9-F3C9-34A7-FB0C-8D4C9DF72576}"/>
          </ac:grpSpMkLst>
        </pc:grpChg>
        <pc:grpChg chg="mod">
          <ac:chgData name="Hammel, Leah" userId="1aa6f9a2-5b3b-4a05-a30c-1c85d19dca76" providerId="ADAL" clId="{2F046DC6-AA6D-4121-BA0D-011703B548CD}" dt="2025-07-01T18:56:36.351" v="14" actId="1076"/>
          <ac:grpSpMkLst>
            <pc:docMk/>
            <pc:sldMk cId="1462692819" sldId="371"/>
            <ac:grpSpMk id="26" creationId="{1311A789-245C-0B22-E50D-9FE1FA8FD3E3}"/>
          </ac:grpSpMkLst>
        </pc:grpChg>
        <pc:graphicFrameChg chg="mod">
          <ac:chgData name="Hammel, Leah" userId="1aa6f9a2-5b3b-4a05-a30c-1c85d19dca76" providerId="ADAL" clId="{2F046DC6-AA6D-4121-BA0D-011703B548CD}" dt="2025-07-01T18:56:26.215" v="12" actId="1076"/>
          <ac:graphicFrameMkLst>
            <pc:docMk/>
            <pc:sldMk cId="1462692819" sldId="371"/>
            <ac:graphicFrameMk id="2" creationId="{EF54A334-7A56-3EA8-C571-5A7ADB6F9064}"/>
          </ac:graphicFrameMkLst>
        </pc:graphicFrameChg>
        <pc:graphicFrameChg chg="mod">
          <ac:chgData name="Hammel, Leah" userId="1aa6f9a2-5b3b-4a05-a30c-1c85d19dca76" providerId="ADAL" clId="{2F046DC6-AA6D-4121-BA0D-011703B548CD}" dt="2025-07-01T18:56:20.025" v="11" actId="1076"/>
          <ac:graphicFrameMkLst>
            <pc:docMk/>
            <pc:sldMk cId="1462692819" sldId="371"/>
            <ac:graphicFrameMk id="11" creationId="{392DE9CB-3D31-50B6-D013-AF58A715576C}"/>
          </ac:graphicFrameMkLst>
        </pc:graphicFrameChg>
        <pc:picChg chg="mod">
          <ac:chgData name="Hammel, Leah" userId="1aa6f9a2-5b3b-4a05-a30c-1c85d19dca76" providerId="ADAL" clId="{2F046DC6-AA6D-4121-BA0D-011703B548CD}" dt="2025-07-01T18:55:51.066" v="7" actId="1076"/>
          <ac:picMkLst>
            <pc:docMk/>
            <pc:sldMk cId="1462692819" sldId="371"/>
            <ac:picMk id="4" creationId="{CCF15AD1-5F16-16D2-2677-B9B50065934E}"/>
          </ac:picMkLst>
        </pc:picChg>
        <pc:picChg chg="add mod">
          <ac:chgData name="Hammel, Leah" userId="1aa6f9a2-5b3b-4a05-a30c-1c85d19dca76" providerId="ADAL" clId="{2F046DC6-AA6D-4121-BA0D-011703B548CD}" dt="2025-07-03T19:01:01.644" v="51" actId="1076"/>
          <ac:picMkLst>
            <pc:docMk/>
            <pc:sldMk cId="1462692819" sldId="371"/>
            <ac:picMk id="8" creationId="{EF69F37A-2A53-3A78-BAB7-091ED799CFF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58434A-F490-4FB6-AC33-50F12D3B0D5B}" type="datetimeFigureOut">
              <a:rPr lang="en-US" smtClean="0"/>
              <a:t>7/2/2025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02FA4F-F515-498C-AEA0-8F18A28CFAEC}" type="slidenum">
              <a:rPr lang="en-US" smtClean="0"/>
              <a:t>‹#›</a:t>
            </a:fld>
            <a:endParaRPr lang="en-US"/>
          </a:p>
        </p:txBody>
      </p:sp>
    </p:spTree>
    <p:extLst>
      <p:ext uri="{BB962C8B-B14F-4D97-AF65-F5344CB8AC3E}">
        <p14:creationId xmlns:p14="http://schemas.microsoft.com/office/powerpoint/2010/main" val="356590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A521C104-2A85-4FB4-9CAB-B869D4407FB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18894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731520"/>
          </a:xfrm>
        </p:spPr>
        <p:txBody>
          <a:bodyPr vert="horz" lIns="91440" tIns="45720" rIns="91440" bIns="45720" rtlCol="0" anchor="t" anchorCtr="0">
            <a:noAutofit/>
          </a:bodyPr>
          <a:lstStyle>
            <a:lvl1pPr>
              <a:lnSpc>
                <a:spcPct val="100000"/>
              </a:lnSpc>
              <a:defRPr lang="en-US"/>
            </a:lvl1pPr>
          </a:lstStyle>
          <a:p>
            <a:pPr lvl="0"/>
            <a:r>
              <a:rPr lang="en-US"/>
              <a:t>Click to add title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499616"/>
            <a:ext cx="9681295" cy="452628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506722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slide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1906762" y="2781836"/>
            <a:ext cx="8303340" cy="1796889"/>
          </a:xfrm>
        </p:spPr>
        <p:txBody>
          <a:bodyPr anchor="ctr">
            <a:noAutofit/>
          </a:bodyPr>
          <a:lstStyle>
            <a:lvl1pPr algn="l">
              <a:defRPr sz="5067" spc="0" baseline="0">
                <a:solidFill>
                  <a:schemeClr val="bg1"/>
                </a:solidFill>
              </a:defRPr>
            </a:lvl1pPr>
          </a:lstStyle>
          <a:p>
            <a:r>
              <a:rPr lang="en-US"/>
              <a:t>Section title</a:t>
            </a:r>
          </a:p>
        </p:txBody>
      </p:sp>
      <p:sp>
        <p:nvSpPr>
          <p:cNvPr id="16" name="Graphic 8">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chemeClr val="bg1"/>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180928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slide white">
    <p:bg>
      <p:bgPr>
        <a:solidFill>
          <a:schemeClr val="bg1"/>
        </a:solidFill>
        <a:effectLst/>
      </p:bgPr>
    </p:bg>
    <p:spTree>
      <p:nvGrpSpPr>
        <p:cNvPr id="1" name=""/>
        <p:cNvGrpSpPr/>
        <p:nvPr/>
      </p:nvGrpSpPr>
      <p:grpSpPr>
        <a:xfrm>
          <a:off x="0" y="0"/>
          <a:ext cx="0" cy="0"/>
          <a:chOff x="0" y="0"/>
          <a:chExt cx="0" cy="0"/>
        </a:xfrm>
      </p:grpSpPr>
      <p:sp>
        <p:nvSpPr>
          <p:cNvPr id="16" name="Graphic 8">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chemeClr val="accent1"/>
          </a:solidFill>
          <a:ln w="2643" cap="flat">
            <a:noFill/>
            <a:prstDash val="solid"/>
            <a:miter/>
          </a:ln>
        </p:spPr>
        <p:txBody>
          <a:bodyPr rtlCol="0" anchor="ctr"/>
          <a:lstStyle/>
          <a:p>
            <a:endParaRPr lang="en-US" sz="2400"/>
          </a:p>
        </p:txBody>
      </p:sp>
      <p:sp>
        <p:nvSpPr>
          <p:cNvPr id="4" name="Title 1">
            <a:extLst>
              <a:ext uri="{FF2B5EF4-FFF2-40B4-BE49-F238E27FC236}">
                <a16:creationId xmlns:a16="http://schemas.microsoft.com/office/drawing/2014/main" id="{32768D57-8FE3-E24F-8256-1141A5B24F58}"/>
              </a:ext>
            </a:extLst>
          </p:cNvPr>
          <p:cNvSpPr>
            <a:spLocks noGrp="1"/>
          </p:cNvSpPr>
          <p:nvPr>
            <p:ph type="ctrTitle" hasCustomPrompt="1"/>
          </p:nvPr>
        </p:nvSpPr>
        <p:spPr>
          <a:xfrm>
            <a:off x="1906762" y="2781836"/>
            <a:ext cx="8303340" cy="1796889"/>
          </a:xfrm>
        </p:spPr>
        <p:txBody>
          <a:bodyPr anchor="ctr">
            <a:noAutofit/>
          </a:bodyPr>
          <a:lstStyle>
            <a:lvl1pPr algn="l">
              <a:defRPr sz="5067" spc="0" baseline="0">
                <a:solidFill>
                  <a:schemeClr val="tx1"/>
                </a:solidFill>
              </a:defRPr>
            </a:lvl1pPr>
          </a:lstStyle>
          <a:p>
            <a:r>
              <a:rPr lang="en-US"/>
              <a:t>Section title</a:t>
            </a:r>
          </a:p>
        </p:txBody>
      </p:sp>
    </p:spTree>
    <p:extLst>
      <p:ext uri="{BB962C8B-B14F-4D97-AF65-F5344CB8AC3E}">
        <p14:creationId xmlns:p14="http://schemas.microsoft.com/office/powerpoint/2010/main" val="5881744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3">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1351508"/>
            <a:ext cx="9891327" cy="4154984"/>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Standard layouts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8568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731520"/>
          </a:xfrm>
        </p:spPr>
        <p:txBody>
          <a:bodyPr vert="horz" lIns="91440" tIns="45720" rIns="91440" bIns="45720" rtlCol="0" anchor="t" anchorCtr="0">
            <a:noAutofit/>
          </a:bodyPr>
          <a:lstStyle>
            <a:lvl1pPr>
              <a:lnSpc>
                <a:spcPct val="100000"/>
              </a:lnSpc>
              <a:defRPr lang="en-US"/>
            </a:lvl1pPr>
          </a:lstStyle>
          <a:p>
            <a:pPr lvl="0"/>
            <a:r>
              <a:rPr lang="en-US"/>
              <a:t>Click to add title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499616"/>
            <a:ext cx="9681295" cy="452628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608344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2-lin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109684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862937"/>
            <a:ext cx="9681295" cy="410574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75449598"/>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
        <p:nvSpPr>
          <p:cNvPr id="5" name="Slide Number Placeholder 4"/>
          <p:cNvSpPr>
            <a:spLocks noGrp="1"/>
          </p:cNvSpPr>
          <p:nvPr>
            <p:ph type="sldNum" sz="quarter" idx="12"/>
          </p:nvPr>
        </p:nvSpPr>
        <p:spPr/>
        <p:txBody>
          <a:bodyPr/>
          <a:lstStyle/>
          <a:p>
            <a:fld id="{90F9BDA0-AF0E-4BA8-B742-3B9C92A3E6FE}" type="slidenum">
              <a:rPr lang="en-US" smtClean="0"/>
              <a:t>‹#›</a:t>
            </a:fld>
            <a:endParaRPr lang="en-US"/>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50382" y="6236527"/>
            <a:ext cx="3263948" cy="376096"/>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3187626312"/>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ntent: New Format">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5C762BB-EB25-4F1D-A927-7FECA0A2E4A2}"/>
              </a:ext>
            </a:extLst>
          </p:cNvPr>
          <p:cNvSpPr>
            <a:spLocks noGrp="1"/>
          </p:cNvSpPr>
          <p:nvPr>
            <p:ph type="sldNum" sz="quarter" idx="4"/>
          </p:nvPr>
        </p:nvSpPr>
        <p:spPr>
          <a:xfrm>
            <a:off x="11214334" y="6242305"/>
            <a:ext cx="470647" cy="374396"/>
          </a:xfrm>
          <a:prstGeom prst="rect">
            <a:avLst/>
          </a:prstGeom>
        </p:spPr>
        <p:txBody>
          <a:bodyPr vert="horz" lIns="91440" tIns="45720" rIns="91440" bIns="45720" rtlCol="0" anchor="ctr"/>
          <a:lstStyle>
            <a:lvl1pPr algn="r">
              <a:defRPr sz="1067" b="0" i="0">
                <a:solidFill>
                  <a:srgbClr val="002677"/>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a:p>
        </p:txBody>
      </p:sp>
      <p:sp>
        <p:nvSpPr>
          <p:cNvPr id="2" name="Rectangle 1">
            <a:extLst>
              <a:ext uri="{FF2B5EF4-FFF2-40B4-BE49-F238E27FC236}">
                <a16:creationId xmlns:a16="http://schemas.microsoft.com/office/drawing/2014/main" id="{C5548876-7F20-8D66-4938-C876B50077D7}"/>
              </a:ext>
            </a:extLst>
          </p:cNvPr>
          <p:cNvSpPr/>
          <p:nvPr/>
        </p:nvSpPr>
        <p:spPr bwMode="gray">
          <a:xfrm>
            <a:off x="-1" y="0"/>
            <a:ext cx="3694176" cy="5981700"/>
          </a:xfrm>
          <a:prstGeom prst="rect">
            <a:avLst/>
          </a:prstGeom>
          <a:solidFill>
            <a:schemeClr val="bg1">
              <a:lumMod val="95000"/>
            </a:schemeClr>
          </a:solidFill>
          <a:ln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endParaRPr kumimoji="0" lang="en-US" sz="1400" b="0" i="0" u="none" strike="noStrike" kern="1200" cap="none" spc="0" normalizeH="0" baseline="0" noProof="0">
              <a:ln>
                <a:noFill/>
              </a:ln>
              <a:solidFill>
                <a:srgbClr val="002677"/>
              </a:solidFill>
              <a:effectLst/>
              <a:uLnTx/>
              <a:uFillTx/>
              <a:latin typeface="Georgia"/>
              <a:ea typeface="+mn-ea"/>
              <a:cs typeface="+mn-cs"/>
            </a:endParaRPr>
          </a:p>
        </p:txBody>
      </p:sp>
      <p:sp>
        <p:nvSpPr>
          <p:cNvPr id="7" name="Text Placeholder 8">
            <a:extLst>
              <a:ext uri="{FF2B5EF4-FFF2-40B4-BE49-F238E27FC236}">
                <a16:creationId xmlns:a16="http://schemas.microsoft.com/office/drawing/2014/main" id="{BACED6C0-8A82-F77A-2788-3C62BC68846F}"/>
              </a:ext>
            </a:extLst>
          </p:cNvPr>
          <p:cNvSpPr>
            <a:spLocks noGrp="1"/>
          </p:cNvSpPr>
          <p:nvPr>
            <p:ph type="body" sz="quarter" idx="11" hasCustomPrompt="1"/>
          </p:nvPr>
        </p:nvSpPr>
        <p:spPr>
          <a:xfrm>
            <a:off x="527875" y="1942057"/>
            <a:ext cx="2924452" cy="430887"/>
          </a:xfrm>
        </p:spPr>
        <p:txBody>
          <a:bodyPr tIns="45720" bIns="45720"/>
          <a:lstStyle>
            <a:lvl1pPr marL="0" indent="0">
              <a:buNone/>
              <a:defRPr sz="1600"/>
            </a:lvl1pPr>
            <a:lvl2pPr>
              <a:defRPr sz="1600"/>
            </a:lvl2pPr>
            <a:lvl3pPr>
              <a:defRPr sz="1600"/>
            </a:lvl3pPr>
            <a:lvl4pPr>
              <a:defRPr sz="1600"/>
            </a:lvl4pPr>
            <a:lvl5pPr>
              <a:defRPr sz="1600"/>
            </a:lvl5pPr>
          </a:lstStyle>
          <a:p>
            <a:pPr lvl="0"/>
            <a:r>
              <a:rPr lang="en-US"/>
              <a:t>Click to edit overview</a:t>
            </a:r>
          </a:p>
        </p:txBody>
      </p:sp>
      <p:sp>
        <p:nvSpPr>
          <p:cNvPr id="12" name="Title 1">
            <a:extLst>
              <a:ext uri="{FF2B5EF4-FFF2-40B4-BE49-F238E27FC236}">
                <a16:creationId xmlns:a16="http://schemas.microsoft.com/office/drawing/2014/main" id="{5A45F29D-C9E8-A0C2-451E-6943DAF50AFD}"/>
              </a:ext>
            </a:extLst>
          </p:cNvPr>
          <p:cNvSpPr>
            <a:spLocks noGrp="1"/>
          </p:cNvSpPr>
          <p:nvPr>
            <p:ph type="title"/>
          </p:nvPr>
        </p:nvSpPr>
        <p:spPr>
          <a:xfrm>
            <a:off x="517234" y="555643"/>
            <a:ext cx="2935093" cy="732508"/>
          </a:xfrm>
        </p:spPr>
        <p:txBody>
          <a:bodyPr vert="horz" lIns="91440" tIns="45720" rIns="91440" bIns="45720" rtlCol="0" anchor="t" anchorCtr="0">
            <a:noAutofit/>
          </a:bodyPr>
          <a:lstStyle>
            <a:lvl1pPr>
              <a:lnSpc>
                <a:spcPct val="100000"/>
              </a:lnSpc>
              <a:defRPr lang="en-US" sz="2800"/>
            </a:lvl1pPr>
          </a:lstStyle>
          <a:p>
            <a:pPr lvl="0"/>
            <a:r>
              <a:rPr lang="en-US"/>
              <a:t>Click to edit Master title style</a:t>
            </a:r>
          </a:p>
        </p:txBody>
      </p:sp>
      <p:sp>
        <p:nvSpPr>
          <p:cNvPr id="4" name="Text Placeholder 8">
            <a:extLst>
              <a:ext uri="{FF2B5EF4-FFF2-40B4-BE49-F238E27FC236}">
                <a16:creationId xmlns:a16="http://schemas.microsoft.com/office/drawing/2014/main" id="{6BE0CD42-AB77-AD48-B48B-0E1CE03F4529}"/>
              </a:ext>
            </a:extLst>
          </p:cNvPr>
          <p:cNvSpPr>
            <a:spLocks noGrp="1"/>
          </p:cNvSpPr>
          <p:nvPr>
            <p:ph type="body" sz="quarter" idx="13" hasCustomPrompt="1"/>
          </p:nvPr>
        </p:nvSpPr>
        <p:spPr>
          <a:xfrm>
            <a:off x="3956179" y="555643"/>
            <a:ext cx="7626221" cy="724517"/>
          </a:xfrm>
        </p:spPr>
        <p:txBody>
          <a:bodyPr lIns="0" tIns="45720" rIns="0" bIns="45720" anchor="ctr"/>
          <a:lstStyle>
            <a:lvl1pPr marL="0" indent="0">
              <a:lnSpc>
                <a:spcPct val="100000"/>
              </a:lnSpc>
              <a:spcBef>
                <a:spcPts val="0"/>
              </a:spcBef>
              <a:spcAft>
                <a:spcPts val="0"/>
              </a:spcAft>
              <a:buNone/>
              <a:defRPr sz="1800" b="1"/>
            </a:lvl1pPr>
            <a:lvl2pPr>
              <a:defRPr sz="1600"/>
            </a:lvl2pPr>
            <a:lvl3pPr>
              <a:defRPr sz="1600"/>
            </a:lvl3pPr>
            <a:lvl4pPr>
              <a:defRPr sz="1600"/>
            </a:lvl4pPr>
            <a:lvl5pPr>
              <a:defRPr sz="1600"/>
            </a:lvl5pPr>
          </a:lstStyle>
          <a:p>
            <a:pPr lvl="0"/>
            <a:r>
              <a:rPr lang="en-US"/>
              <a:t>Utilize this space for a meaningful insight.</a:t>
            </a:r>
            <a:br>
              <a:rPr lang="en-US"/>
            </a:br>
            <a:r>
              <a:rPr lang="en-US"/>
              <a:t>Maximum 2 lines. </a:t>
            </a:r>
          </a:p>
        </p:txBody>
      </p:sp>
    </p:spTree>
    <p:custDataLst>
      <p:tags r:id="rId1"/>
    </p:custDataLst>
    <p:extLst>
      <p:ext uri="{BB962C8B-B14F-4D97-AF65-F5344CB8AC3E}">
        <p14:creationId xmlns:p14="http://schemas.microsoft.com/office/powerpoint/2010/main" val="565428688"/>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36345" y="6241565"/>
            <a:ext cx="3283772" cy="366183"/>
          </a:xfrm>
          <a:prstGeom prst="rect">
            <a:avLst/>
          </a:prstGeom>
        </p:spPr>
        <p:txBody>
          <a:bodyPr vert="horz" lIns="91440" tIns="45720" rIns="91440" bIns="45720" rtlCol="0" anchor="ctr"/>
          <a:lstStyle>
            <a:lvl1pPr algn="r">
              <a:buClr>
                <a:schemeClr val="accent1"/>
              </a:buCl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2100304" y="1882026"/>
            <a:ext cx="7909277" cy="3093949"/>
          </a:xfrm>
        </p:spPr>
        <p:txBody>
          <a:bodyPr anchor="ctr" anchorCtr="0"/>
          <a:lstStyle>
            <a:lvl1pPr marL="256111" indent="-256111">
              <a:spcBef>
                <a:spcPts val="800"/>
              </a:spcBef>
              <a:spcAft>
                <a:spcPts val="400"/>
              </a:spcAft>
              <a:buClr>
                <a:schemeClr val="accent1"/>
              </a:buClr>
              <a:buFont typeface="+mj-lt"/>
              <a:buAutoNum type="arabicPeriod"/>
              <a:tabLst/>
              <a:defRPr sz="1900"/>
            </a:lvl1pPr>
            <a:lvl2pPr marL="396875" indent="-149225">
              <a:spcBef>
                <a:spcPts val="0"/>
              </a:spcBef>
              <a:spcAft>
                <a:spcPts val="400"/>
              </a:spcAft>
              <a:buClr>
                <a:schemeClr val="accent1"/>
              </a:buClr>
              <a:buFont typeface="Arial" panose="020B0604020202020204" pitchFamily="34" charset="0"/>
              <a:buChar char="•"/>
              <a:tabLst/>
              <a:defRPr sz="1700"/>
            </a:lvl2pPr>
            <a:lvl3pPr marL="520687" indent="-304792">
              <a:spcBef>
                <a:spcPts val="0"/>
              </a:spcBef>
              <a:spcAft>
                <a:spcPts val="400"/>
              </a:spcAft>
              <a:buFont typeface="+mj-lt"/>
              <a:buAutoNum type="arabicPeriod"/>
              <a:defRPr sz="1467"/>
            </a:lvl3pPr>
            <a:lvl4pPr marL="626518" indent="-304792">
              <a:spcBef>
                <a:spcPts val="0"/>
              </a:spcBef>
              <a:spcAft>
                <a:spcPts val="400"/>
              </a:spcAft>
              <a:buFont typeface="+mj-lt"/>
              <a:buAutoNum type="arabicPeriod"/>
              <a:defRPr sz="1400"/>
            </a:lvl4pPr>
            <a:lvl5pPr marL="719649" indent="-304792">
              <a:spcBef>
                <a:spcPts val="0"/>
              </a:spcBef>
              <a:spcAft>
                <a:spcPts val="400"/>
              </a:spcAft>
              <a:buFont typeface="+mj-lt"/>
              <a:buAutoNum type="arabicPeriod"/>
              <a:defRPr sz="1333"/>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08820417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0"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498998"/>
            <a:ext cx="5364480" cy="4527549"/>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17920" y="1498998"/>
            <a:ext cx="5364480" cy="4527549"/>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63393718"/>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2-line) and 2-column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0"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17920"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77029EA9-40C9-BA4E-A674-96547D8CB575}"/>
              </a:ext>
            </a:extLst>
          </p:cNvPr>
          <p:cNvSpPr>
            <a:spLocks noGrp="1"/>
          </p:cNvSpPr>
          <p:nvPr>
            <p:ph type="title" hasCustomPrompt="1"/>
          </p:nvPr>
        </p:nvSpPr>
        <p:spPr>
          <a:xfrm>
            <a:off x="517233" y="469286"/>
            <a:ext cx="11082528" cy="109447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Tree>
    <p:extLst>
      <p:ext uri="{BB962C8B-B14F-4D97-AF65-F5344CB8AC3E}">
        <p14:creationId xmlns:p14="http://schemas.microsoft.com/office/powerpoint/2010/main" val="3667706332"/>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Instructions">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357E990A-D700-400B-14FF-496C608CC551}"/>
              </a:ext>
            </a:extLst>
          </p:cNvPr>
          <p:cNvPicPr>
            <a:picLocks noChangeAspect="1"/>
          </p:cNvPicPr>
          <p:nvPr/>
        </p:nvPicPr>
        <p:blipFill>
          <a:blip r:embed="rId2"/>
          <a:stretch>
            <a:fillRect/>
          </a:stretch>
        </p:blipFill>
        <p:spPr>
          <a:xfrm>
            <a:off x="4820575" y="4249039"/>
            <a:ext cx="3444082" cy="1942221"/>
          </a:xfrm>
          <a:prstGeom prst="rect">
            <a:avLst/>
          </a:prstGeom>
          <a:ln>
            <a:solidFill>
              <a:schemeClr val="tx1"/>
            </a:solidFill>
          </a:ln>
        </p:spPr>
      </p:pic>
      <p:pic>
        <p:nvPicPr>
          <p:cNvPr id="39" name="Picture 38">
            <a:extLst>
              <a:ext uri="{FF2B5EF4-FFF2-40B4-BE49-F238E27FC236}">
                <a16:creationId xmlns:a16="http://schemas.microsoft.com/office/drawing/2014/main" id="{09014337-3274-0B20-4401-3F0E75A6A2CC}"/>
              </a:ext>
            </a:extLst>
          </p:cNvPr>
          <p:cNvPicPr>
            <a:picLocks noChangeAspect="1"/>
          </p:cNvPicPr>
          <p:nvPr/>
        </p:nvPicPr>
        <p:blipFill>
          <a:blip r:embed="rId3"/>
          <a:srcRect/>
          <a:stretch/>
        </p:blipFill>
        <p:spPr>
          <a:xfrm>
            <a:off x="8276101" y="4252864"/>
            <a:ext cx="3443146" cy="1936769"/>
          </a:xfrm>
          <a:prstGeom prst="rect">
            <a:avLst/>
          </a:prstGeom>
          <a:ln>
            <a:solidFill>
              <a:schemeClr val="tx1"/>
            </a:solidFill>
          </a:ln>
        </p:spPr>
      </p:pic>
      <p:sp>
        <p:nvSpPr>
          <p:cNvPr id="7" name="Rectangle 6">
            <a:extLst>
              <a:ext uri="{FF2B5EF4-FFF2-40B4-BE49-F238E27FC236}">
                <a16:creationId xmlns:a16="http://schemas.microsoft.com/office/drawing/2014/main" id="{43310477-1515-4A0A-A5E0-880E71B4E025}"/>
              </a:ext>
              <a:ext uri="{C183D7F6-B498-43B3-948B-1728B52AA6E4}">
                <adec:decorative xmlns:adec="http://schemas.microsoft.com/office/drawing/2017/decorative" val="1"/>
              </a:ext>
            </a:extLst>
          </p:cNvPr>
          <p:cNvSpPr/>
          <p:nvPr/>
        </p:nvSpPr>
        <p:spPr bwMode="gray">
          <a:xfrm>
            <a:off x="0" y="1"/>
            <a:ext cx="4528457" cy="6858002"/>
          </a:xfrm>
          <a:prstGeom prst="rect">
            <a:avLst/>
          </a:prstGeom>
          <a:solidFill>
            <a:srgbClr val="FBF9F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t" anchorCtr="0" forceAA="0" compatLnSpc="1">
            <a:prstTxWarp prst="textNoShape">
              <a:avLst/>
            </a:prstTxWarp>
            <a:noAutofit/>
          </a:bodyPr>
          <a:lstStyle/>
          <a:p>
            <a:pPr algn="ctr">
              <a:spcBef>
                <a:spcPts val="714"/>
              </a:spcBef>
            </a:pPr>
            <a:endParaRPr lang="en-US" sz="1429">
              <a:solidFill>
                <a:schemeClr val="bg1"/>
              </a:solidFill>
            </a:endParaRPr>
          </a:p>
        </p:txBody>
      </p:sp>
      <p:sp>
        <p:nvSpPr>
          <p:cNvPr id="8" name="TextBox 7">
            <a:extLst>
              <a:ext uri="{FF2B5EF4-FFF2-40B4-BE49-F238E27FC236}">
                <a16:creationId xmlns:a16="http://schemas.microsoft.com/office/drawing/2014/main" id="{144308BD-A2EF-404E-BE32-E7DA086E8C83}"/>
              </a:ext>
            </a:extLst>
          </p:cNvPr>
          <p:cNvSpPr txBox="1"/>
          <p:nvPr/>
        </p:nvSpPr>
        <p:spPr bwMode="gray">
          <a:xfrm>
            <a:off x="824247" y="2404812"/>
            <a:ext cx="1758315" cy="1000274"/>
          </a:xfrm>
          <a:prstGeom prst="rect">
            <a:avLst/>
          </a:prstGeom>
          <a:noFill/>
        </p:spPr>
        <p:txBody>
          <a:bodyPr wrap="square" lIns="0" tIns="0" rIns="0" bIns="0" rtlCol="0">
            <a:spAutoFit/>
          </a:bodyPr>
          <a:lstStyle/>
          <a:p>
            <a:pPr algn="l">
              <a:spcBef>
                <a:spcPts val="714"/>
              </a:spcBef>
            </a:pPr>
            <a:r>
              <a:rPr lang="en-US" sz="6500" b="1">
                <a:solidFill>
                  <a:schemeClr val="tx1"/>
                </a:solidFill>
              </a:rPr>
              <a:t>16:9</a:t>
            </a:r>
          </a:p>
        </p:txBody>
      </p:sp>
      <p:sp>
        <p:nvSpPr>
          <p:cNvPr id="22" name="TextBox 21">
            <a:extLst>
              <a:ext uri="{FF2B5EF4-FFF2-40B4-BE49-F238E27FC236}">
                <a16:creationId xmlns:a16="http://schemas.microsoft.com/office/drawing/2014/main" id="{3E57223A-B05B-4614-AAEA-675CF58D9E9B}"/>
              </a:ext>
            </a:extLst>
          </p:cNvPr>
          <p:cNvSpPr txBox="1"/>
          <p:nvPr/>
        </p:nvSpPr>
        <p:spPr bwMode="gray">
          <a:xfrm>
            <a:off x="824247" y="3177094"/>
            <a:ext cx="2436843" cy="615553"/>
          </a:xfrm>
          <a:prstGeom prst="rect">
            <a:avLst/>
          </a:prstGeom>
          <a:noFill/>
        </p:spPr>
        <p:txBody>
          <a:bodyPr wrap="square" lIns="0" tIns="0" rIns="0" bIns="0" rtlCol="0">
            <a:spAutoFit/>
          </a:bodyPr>
          <a:lstStyle/>
          <a:p>
            <a:pPr algn="l">
              <a:spcBef>
                <a:spcPts val="0"/>
              </a:spcBef>
            </a:pPr>
            <a:r>
              <a:rPr lang="en-US" sz="4000" b="0">
                <a:solidFill>
                  <a:schemeClr val="tx1"/>
                </a:solidFill>
              </a:rPr>
              <a:t>on-screen</a:t>
            </a:r>
          </a:p>
        </p:txBody>
      </p:sp>
      <p:sp>
        <p:nvSpPr>
          <p:cNvPr id="10" name="TextBox 9">
            <a:extLst>
              <a:ext uri="{FF2B5EF4-FFF2-40B4-BE49-F238E27FC236}">
                <a16:creationId xmlns:a16="http://schemas.microsoft.com/office/drawing/2014/main" id="{FD38DA28-EF8F-43D1-AD7F-CCB3640760DD}"/>
              </a:ext>
            </a:extLst>
          </p:cNvPr>
          <p:cNvSpPr txBox="1"/>
          <p:nvPr/>
        </p:nvSpPr>
        <p:spPr bwMode="gray">
          <a:xfrm>
            <a:off x="822196" y="4177368"/>
            <a:ext cx="3584240" cy="200055"/>
          </a:xfrm>
          <a:prstGeom prst="rect">
            <a:avLst/>
          </a:prstGeom>
          <a:noFill/>
        </p:spPr>
        <p:txBody>
          <a:bodyPr wrap="square" lIns="0" tIns="0" rIns="0" bIns="0" rtlCol="0">
            <a:spAutoFit/>
          </a:bodyPr>
          <a:lstStyle/>
          <a:p>
            <a:pPr algn="l">
              <a:spcBef>
                <a:spcPts val="714"/>
              </a:spcBef>
            </a:pPr>
            <a:r>
              <a:rPr lang="en-US" sz="1300" noProof="0">
                <a:solidFill>
                  <a:schemeClr val="tx1"/>
                </a:solidFill>
              </a:rPr>
              <a:t>January 2024</a:t>
            </a:r>
          </a:p>
        </p:txBody>
      </p:sp>
      <p:pic>
        <p:nvPicPr>
          <p:cNvPr id="12" name="Picture 11">
            <a:extLst>
              <a:ext uri="{FF2B5EF4-FFF2-40B4-BE49-F238E27FC236}">
                <a16:creationId xmlns:a16="http://schemas.microsoft.com/office/drawing/2014/main" id="{82FEFB7F-0CFC-4989-B627-4D0D34B303E2}"/>
              </a:ext>
              <a:ext uri="{C183D7F6-B498-43B3-948B-1728B52AA6E4}">
                <adec:decorative xmlns:adec="http://schemas.microsoft.com/office/drawing/2017/decorative" val="0"/>
              </a:ext>
            </a:extLst>
          </p:cNvPr>
          <p:cNvPicPr>
            <a:picLocks noChangeAspect="1"/>
          </p:cNvPicPr>
          <p:nvPr/>
        </p:nvPicPr>
        <p:blipFill>
          <a:blip r:embed="rId4"/>
          <a:srcRect/>
          <a:stretch/>
        </p:blipFill>
        <p:spPr bwMode="gray">
          <a:xfrm>
            <a:off x="830299" y="4785020"/>
            <a:ext cx="581860" cy="587679"/>
          </a:xfrm>
          <a:prstGeom prst="rect">
            <a:avLst/>
          </a:prstGeom>
        </p:spPr>
      </p:pic>
      <p:sp>
        <p:nvSpPr>
          <p:cNvPr id="11" name="TextBox 10">
            <a:extLst>
              <a:ext uri="{FF2B5EF4-FFF2-40B4-BE49-F238E27FC236}">
                <a16:creationId xmlns:a16="http://schemas.microsoft.com/office/drawing/2014/main" id="{9145794E-DC8C-4B31-A9C2-C6C3CF44B391}"/>
              </a:ext>
            </a:extLst>
          </p:cNvPr>
          <p:cNvSpPr txBox="1"/>
          <p:nvPr/>
        </p:nvSpPr>
        <p:spPr bwMode="gray">
          <a:xfrm>
            <a:off x="822196" y="5432415"/>
            <a:ext cx="2834865" cy="1015663"/>
          </a:xfrm>
          <a:prstGeom prst="rect">
            <a:avLst/>
          </a:prstGeom>
          <a:noFill/>
        </p:spPr>
        <p:txBody>
          <a:bodyPr wrap="square" lIns="0" tIns="0" rIns="0" bIns="0" rtlCol="0">
            <a:spAutoFit/>
          </a:bodyPr>
          <a:lstStyle/>
          <a:p>
            <a:pPr>
              <a:spcBef>
                <a:spcPts val="600"/>
              </a:spcBef>
            </a:pPr>
            <a:r>
              <a:rPr lang="en-US" sz="1100" b="1">
                <a:solidFill>
                  <a:schemeClr val="tx1"/>
                </a:solidFill>
              </a:rPr>
              <a:t>Reminder: </a:t>
            </a:r>
            <a:r>
              <a:rPr lang="en-US" sz="1100">
                <a:solidFill>
                  <a:schemeClr val="tx1"/>
                </a:solidFill>
              </a:rPr>
              <a:t>Download and save to your desktop a new template from the CAS UHC Brand Resources Teams Channel or UHC Brand Center </a:t>
            </a:r>
            <a:r>
              <a:rPr lang="en-US" sz="1100" b="1">
                <a:solidFill>
                  <a:schemeClr val="tx1"/>
                </a:solidFill>
              </a:rPr>
              <a:t>each time</a:t>
            </a:r>
            <a:r>
              <a:rPr lang="en-US" sz="1100">
                <a:solidFill>
                  <a:schemeClr val="tx1"/>
                </a:solidFill>
              </a:rPr>
              <a:t> a document is started. Templates continuously evolve. Do not modify this master template.</a:t>
            </a:r>
          </a:p>
        </p:txBody>
      </p:sp>
      <p:pic>
        <p:nvPicPr>
          <p:cNvPr id="30" name="Picture 29">
            <a:extLst>
              <a:ext uri="{FF2B5EF4-FFF2-40B4-BE49-F238E27FC236}">
                <a16:creationId xmlns:a16="http://schemas.microsoft.com/office/drawing/2014/main" id="{FD9036AA-0873-3724-7D09-06CEE9221029}"/>
              </a:ext>
              <a:ext uri="{C183D7F6-B498-43B3-948B-1728B52AA6E4}">
                <adec:decorative xmlns:adec="http://schemas.microsoft.com/office/drawing/2017/decorative" val="1"/>
              </a:ext>
            </a:extLst>
          </p:cNvPr>
          <p:cNvPicPr>
            <a:picLocks noChangeAspect="1"/>
          </p:cNvPicPr>
          <p:nvPr/>
        </p:nvPicPr>
        <p:blipFill>
          <a:blip r:embed="rId5"/>
          <a:srcRect/>
          <a:stretch/>
        </p:blipFill>
        <p:spPr>
          <a:xfrm>
            <a:off x="4820575" y="357491"/>
            <a:ext cx="6898672" cy="3882669"/>
          </a:xfrm>
          <a:prstGeom prst="rect">
            <a:avLst/>
          </a:prstGeom>
          <a:ln w="6350">
            <a:solidFill>
              <a:schemeClr val="tx1"/>
            </a:solidFill>
          </a:ln>
        </p:spPr>
      </p:pic>
      <p:sp>
        <p:nvSpPr>
          <p:cNvPr id="31" name="Graphic 8">
            <a:extLst>
              <a:ext uri="{FF2B5EF4-FFF2-40B4-BE49-F238E27FC236}">
                <a16:creationId xmlns:a16="http://schemas.microsoft.com/office/drawing/2014/main" id="{BFD7CCD5-37B8-319B-7675-74B6CE08B0EA}"/>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32281600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layou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3096" y="469286"/>
            <a:ext cx="11097749" cy="1096841"/>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13" name="Text Placeholder 12">
            <a:extLst>
              <a:ext uri="{FF2B5EF4-FFF2-40B4-BE49-F238E27FC236}">
                <a16:creationId xmlns:a16="http://schemas.microsoft.com/office/drawing/2014/main" id="{6B9D6CC0-54C1-DF41-9D85-A9549CADD0CA}"/>
              </a:ext>
            </a:extLst>
          </p:cNvPr>
          <p:cNvSpPr>
            <a:spLocks noGrp="1"/>
          </p:cNvSpPr>
          <p:nvPr>
            <p:ph type="body" sz="quarter" idx="13"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8" name="Text Placeholder 7">
            <a:extLst>
              <a:ext uri="{FF2B5EF4-FFF2-40B4-BE49-F238E27FC236}">
                <a16:creationId xmlns:a16="http://schemas.microsoft.com/office/drawing/2014/main" id="{0E1EA24B-5EA2-AB43-8C64-595AAF72202A}"/>
              </a:ext>
            </a:extLst>
          </p:cNvPr>
          <p:cNvSpPr>
            <a:spLocks noGrp="1"/>
          </p:cNvSpPr>
          <p:nvPr>
            <p:ph type="body" sz="quarter" idx="21"/>
          </p:nvPr>
        </p:nvSpPr>
        <p:spPr>
          <a:xfrm>
            <a:off x="1178111" y="3975024"/>
            <a:ext cx="4462272" cy="1658837"/>
          </a:xfrm>
        </p:spPr>
        <p:txBody>
          <a:bodyPr/>
          <a:lstStyle>
            <a:lvl1pPr marL="118530" marR="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sz="1600"/>
            </a:lvl1pPr>
            <a:lvl2pPr marL="160863" indent="0">
              <a:buNone/>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678FD2D1-54D0-384D-B6C4-1ADF79A1F6B9}"/>
              </a:ext>
            </a:extLst>
          </p:cNvPr>
          <p:cNvSpPr>
            <a:spLocks noGrp="1"/>
          </p:cNvSpPr>
          <p:nvPr>
            <p:ph type="body" sz="quarter" idx="22"/>
          </p:nvPr>
        </p:nvSpPr>
        <p:spPr>
          <a:xfrm>
            <a:off x="1178111" y="3624052"/>
            <a:ext cx="4462272" cy="380953"/>
          </a:xfrm>
        </p:spPr>
        <p:txBody>
          <a:bodyPr/>
          <a:lstStyle>
            <a:lvl1pPr marL="0" indent="0" algn="l">
              <a:lnSpc>
                <a:spcPct val="100000"/>
              </a:lnSpc>
              <a:buNone/>
              <a:defRPr sz="1900" b="1" i="0">
                <a:solidFill>
                  <a:schemeClr val="accent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9" name="Text Placeholder 7">
            <a:extLst>
              <a:ext uri="{FF2B5EF4-FFF2-40B4-BE49-F238E27FC236}">
                <a16:creationId xmlns:a16="http://schemas.microsoft.com/office/drawing/2014/main" id="{EA3CFA97-B918-A243-8347-81ABE5965E29}"/>
              </a:ext>
            </a:extLst>
          </p:cNvPr>
          <p:cNvSpPr>
            <a:spLocks noGrp="1"/>
          </p:cNvSpPr>
          <p:nvPr>
            <p:ph type="body" sz="quarter" idx="23"/>
          </p:nvPr>
        </p:nvSpPr>
        <p:spPr>
          <a:xfrm>
            <a:off x="6698743" y="3975024"/>
            <a:ext cx="4462272" cy="1658837"/>
          </a:xfrm>
        </p:spPr>
        <p:txBody>
          <a:bodyPr/>
          <a:lstStyle>
            <a:lvl1pPr marL="118530" marR="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sz="1600"/>
            </a:lvl1pPr>
            <a:lvl2pPr marL="160863" indent="0">
              <a:buNone/>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10">
            <a:extLst>
              <a:ext uri="{FF2B5EF4-FFF2-40B4-BE49-F238E27FC236}">
                <a16:creationId xmlns:a16="http://schemas.microsoft.com/office/drawing/2014/main" id="{71222A9A-C729-754A-AB5B-7F8262F611A3}"/>
              </a:ext>
            </a:extLst>
          </p:cNvPr>
          <p:cNvSpPr>
            <a:spLocks noGrp="1"/>
          </p:cNvSpPr>
          <p:nvPr>
            <p:ph type="body" sz="quarter" idx="24"/>
          </p:nvPr>
        </p:nvSpPr>
        <p:spPr>
          <a:xfrm>
            <a:off x="6698743" y="3624052"/>
            <a:ext cx="4462272" cy="380953"/>
          </a:xfrm>
        </p:spPr>
        <p:txBody>
          <a:bodyPr/>
          <a:lstStyle>
            <a:lvl1pPr marL="0" indent="0" algn="l">
              <a:lnSpc>
                <a:spcPct val="100000"/>
              </a:lnSpc>
              <a:buNone/>
              <a:defRPr sz="1900" b="1" i="0">
                <a:solidFill>
                  <a:schemeClr val="accent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2" name="Footer Placeholder 3">
            <a:extLst>
              <a:ext uri="{FF2B5EF4-FFF2-40B4-BE49-F238E27FC236}">
                <a16:creationId xmlns:a16="http://schemas.microsoft.com/office/drawing/2014/main" id="{34801EFD-7446-8E4E-AAEF-5C8D10FA2ADF}"/>
              </a:ext>
            </a:extLst>
          </p:cNvPr>
          <p:cNvSpPr>
            <a:spLocks noGrp="1"/>
          </p:cNvSpPr>
          <p:nvPr>
            <p:ph type="ftr" sz="quarter" idx="3"/>
          </p:nvPr>
        </p:nvSpPr>
        <p:spPr>
          <a:xfrm>
            <a:off x="7934692" y="6242305"/>
            <a:ext cx="3277715"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2522059986"/>
      </p:ext>
    </p:extLst>
  </p:cSld>
  <p:clrMapOvr>
    <a:masterClrMapping/>
  </p:clrMapOvr>
  <p:extLst>
    <p:ext uri="{DCECCB84-F9BA-43D5-87BE-67443E8EF086}">
      <p15:sldGuideLst xmlns:p15="http://schemas.microsoft.com/office/powerpoint/2012/main">
        <p15:guide id="2" orient="horz" pos="350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tab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3096" y="469285"/>
            <a:ext cx="11097749" cy="1056387"/>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13" name="Text Placeholder 12">
            <a:extLst>
              <a:ext uri="{FF2B5EF4-FFF2-40B4-BE49-F238E27FC236}">
                <a16:creationId xmlns:a16="http://schemas.microsoft.com/office/drawing/2014/main" id="{6B9D6CC0-54C1-DF41-9D85-A9549CADD0CA}"/>
              </a:ext>
            </a:extLst>
          </p:cNvPr>
          <p:cNvSpPr>
            <a:spLocks noGrp="1"/>
          </p:cNvSpPr>
          <p:nvPr>
            <p:ph type="body" sz="quarter" idx="13"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14" name="Table Placeholder 13">
            <a:extLst>
              <a:ext uri="{FF2B5EF4-FFF2-40B4-BE49-F238E27FC236}">
                <a16:creationId xmlns:a16="http://schemas.microsoft.com/office/drawing/2014/main" id="{D270908A-23D5-CD43-8692-062EB0F4A7A9}"/>
              </a:ext>
            </a:extLst>
          </p:cNvPr>
          <p:cNvSpPr>
            <a:spLocks noGrp="1"/>
          </p:cNvSpPr>
          <p:nvPr>
            <p:ph type="tbl" sz="quarter" idx="17"/>
          </p:nvPr>
        </p:nvSpPr>
        <p:spPr>
          <a:xfrm>
            <a:off x="503347" y="2999232"/>
            <a:ext cx="11230899" cy="2680157"/>
          </a:xfrm>
          <a:noFill/>
        </p:spPr>
        <p:txBody>
          <a:bodyPr lIns="228600" tIns="54864" rIns="228600" bIns="0" anchor="ctr"/>
          <a:lstStyle>
            <a:lvl1pPr marL="0" indent="0" algn="ctr">
              <a:buNone/>
              <a:defRPr>
                <a:solidFill>
                  <a:schemeClr val="accent1"/>
                </a:solidFill>
              </a:defRPr>
            </a:lvl1pPr>
          </a:lstStyle>
          <a:p>
            <a:r>
              <a:rPr lang="en-US"/>
              <a:t>Click icon to add table</a:t>
            </a:r>
          </a:p>
        </p:txBody>
      </p:sp>
      <p:sp>
        <p:nvSpPr>
          <p:cNvPr id="10" name="Footer Placeholder 3">
            <a:extLst>
              <a:ext uri="{FF2B5EF4-FFF2-40B4-BE49-F238E27FC236}">
                <a16:creationId xmlns:a16="http://schemas.microsoft.com/office/drawing/2014/main" id="{A91CB174-5B4E-3040-9C32-90B63AD71B46}"/>
              </a:ext>
            </a:extLst>
          </p:cNvPr>
          <p:cNvSpPr>
            <a:spLocks noGrp="1"/>
          </p:cNvSpPr>
          <p:nvPr>
            <p:ph type="ftr" sz="quarter" idx="3"/>
          </p:nvPr>
        </p:nvSpPr>
        <p:spPr>
          <a:xfrm>
            <a:off x="7930558"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3444430760"/>
      </p:ext>
    </p:extLst>
  </p:cSld>
  <p:clrMapOvr>
    <a:masterClrMapping/>
  </p:clrMapOvr>
  <p:extLst>
    <p:ext uri="{DCECCB84-F9BA-43D5-87BE-67443E8EF086}">
      <p15:sldGuideLst xmlns:p15="http://schemas.microsoft.com/office/powerpoint/2012/main">
        <p15:guide id="2" orient="horz" pos="350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tab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4" name="Table Placeholder 3">
            <a:extLst>
              <a:ext uri="{FF2B5EF4-FFF2-40B4-BE49-F238E27FC236}">
                <a16:creationId xmlns:a16="http://schemas.microsoft.com/office/drawing/2014/main" id="{18412AE7-14E8-314D-8735-18215A59D225}"/>
              </a:ext>
            </a:extLst>
          </p:cNvPr>
          <p:cNvSpPr>
            <a:spLocks noGrp="1"/>
          </p:cNvSpPr>
          <p:nvPr>
            <p:ph type="tbl" sz="quarter" idx="14"/>
          </p:nvPr>
        </p:nvSpPr>
        <p:spPr>
          <a:xfrm>
            <a:off x="609600" y="1658112"/>
            <a:ext cx="10972800" cy="4035552"/>
          </a:xfrm>
        </p:spPr>
        <p:txBody>
          <a:bodyPr anchor="ctr"/>
          <a:lstStyle>
            <a:lvl1pPr marL="0" indent="0" algn="ctr">
              <a:buNone/>
              <a:defRPr sz="1200">
                <a:solidFill>
                  <a:schemeClr val="accent1"/>
                </a:solidFill>
              </a:defRPr>
            </a:lvl1pPr>
          </a:lstStyle>
          <a:p>
            <a:r>
              <a:rPr lang="en-US"/>
              <a:t>Click icon to add table</a:t>
            </a:r>
          </a:p>
        </p:txBody>
      </p:sp>
      <p:sp>
        <p:nvSpPr>
          <p:cNvPr id="7" name="Footer Placeholder 3">
            <a:extLst>
              <a:ext uri="{FF2B5EF4-FFF2-40B4-BE49-F238E27FC236}">
                <a16:creationId xmlns:a16="http://schemas.microsoft.com/office/drawing/2014/main" id="{0757D4EE-7E0C-E842-839C-0E9231F5BB1B}"/>
              </a:ext>
            </a:extLst>
          </p:cNvPr>
          <p:cNvSpPr>
            <a:spLocks noGrp="1"/>
          </p:cNvSpPr>
          <p:nvPr>
            <p:ph type="ftr" sz="quarter" idx="3"/>
          </p:nvPr>
        </p:nvSpPr>
        <p:spPr>
          <a:xfrm>
            <a:off x="7930558" y="6241565"/>
            <a:ext cx="328496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637525949"/>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and large p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3" y="469286"/>
            <a:ext cx="5364480" cy="1096841"/>
          </a:xfrm>
        </p:spPr>
        <p:txBody>
          <a:bodyPr/>
          <a:lstStyle>
            <a:lvl1pPr>
              <a:lnSpc>
                <a:spcPct val="100000"/>
              </a:lnSpc>
              <a:defRPr sz="3200"/>
            </a:lvl1pPr>
          </a:lstStyle>
          <a:p>
            <a:r>
              <a:rPr lang="en-US"/>
              <a:t>Click to edit Master title style</a:t>
            </a:r>
          </a:p>
        </p:txBody>
      </p:sp>
      <p:sp>
        <p:nvSpPr>
          <p:cNvPr id="3" name="Content Placeholder 2">
            <a:extLst>
              <a:ext uri="{FF2B5EF4-FFF2-40B4-BE49-F238E27FC236}">
                <a16:creationId xmlns:a16="http://schemas.microsoft.com/office/drawing/2014/main" id="{6FFA7B42-D455-1E4D-9ED5-D09FA229AD73}"/>
              </a:ext>
            </a:extLst>
          </p:cNvPr>
          <p:cNvSpPr>
            <a:spLocks noGrp="1"/>
          </p:cNvSpPr>
          <p:nvPr>
            <p:ph idx="1"/>
          </p:nvPr>
        </p:nvSpPr>
        <p:spPr>
          <a:xfrm>
            <a:off x="499872" y="1828800"/>
            <a:ext cx="5364480" cy="3864696"/>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10064">
              <a:lnSpc>
                <a:spcPct val="100000"/>
              </a:lnSpc>
              <a:spcBef>
                <a:spcPts val="0"/>
              </a:spcBef>
              <a:spcAft>
                <a:spcPts val="800"/>
              </a:spcAft>
              <a:buClr>
                <a:schemeClr val="accent1"/>
              </a:buClr>
              <a:buFont typeface="System Font Regular"/>
              <a:buChar char="-"/>
              <a:tabLst/>
              <a:defRPr sz="1900">
                <a:solidFill>
                  <a:schemeClr val="accent1"/>
                </a:solidFill>
              </a:defRPr>
            </a:lvl2pPr>
            <a:lvl3pPr marL="408507" indent="-118530">
              <a:lnSpc>
                <a:spcPct val="100000"/>
              </a:lnSpc>
              <a:spcBef>
                <a:spcPts val="0"/>
              </a:spcBef>
              <a:spcAft>
                <a:spcPts val="800"/>
              </a:spcAft>
              <a:buClr>
                <a:schemeClr val="accent1"/>
              </a:buClr>
              <a:tabLst/>
              <a:defRPr sz="1600">
                <a:solidFill>
                  <a:schemeClr val="accent1"/>
                </a:solidFill>
              </a:defRPr>
            </a:lvl3pPr>
            <a:lvl4pPr marL="527037" indent="-107948">
              <a:lnSpc>
                <a:spcPct val="100000"/>
              </a:lnSpc>
              <a:spcBef>
                <a:spcPts val="0"/>
              </a:spcBef>
              <a:spcAft>
                <a:spcPts val="800"/>
              </a:spcAft>
              <a:buClr>
                <a:schemeClr val="accent1"/>
              </a:buClr>
              <a:buFont typeface="System Font Regular"/>
              <a:buChar char="-"/>
              <a:tabLst/>
              <a:defRPr sz="1500">
                <a:solidFill>
                  <a:schemeClr val="accent1"/>
                </a:solidFill>
              </a:defRPr>
            </a:lvl4pPr>
            <a:lvl5pPr marL="666734" indent="-118530">
              <a:lnSpc>
                <a:spcPct val="100000"/>
              </a:lnSpc>
              <a:spcBef>
                <a:spcPts val="0"/>
              </a:spcBef>
              <a:spcAft>
                <a:spcPts val="800"/>
              </a:spcAft>
              <a:buClr>
                <a:schemeClr val="accent1"/>
              </a:buClr>
              <a:tabLst/>
              <a:defRPr sz="14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
            <a:ext cx="5979381" cy="6857999"/>
          </a:xfrm>
          <a:solidFill>
            <a:schemeClr val="tx2"/>
          </a:solidFill>
        </p:spPr>
        <p:txBody>
          <a:bodyPr anchor="ctr"/>
          <a:lstStyle>
            <a:lvl1pPr marL="0" indent="0" algn="ctr">
              <a:buNone/>
              <a:defRPr sz="1600"/>
            </a:lvl1pPr>
          </a:lstStyle>
          <a:p>
            <a:r>
              <a:rPr lang="en-US"/>
              <a:t>Click icon to add picture</a:t>
            </a:r>
          </a:p>
        </p:txBody>
      </p:sp>
      <p:sp>
        <p:nvSpPr>
          <p:cNvPr id="9" name="Footer Placeholder 3">
            <a:extLst>
              <a:ext uri="{FF2B5EF4-FFF2-40B4-BE49-F238E27FC236}">
                <a16:creationId xmlns:a16="http://schemas.microsoft.com/office/drawing/2014/main" id="{AA237B01-3300-A94F-955A-022A5B7FCC2D}"/>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solidFill>
                  <a:schemeClr val="bg2"/>
                </a:solidFill>
              </a:defRPr>
            </a:lvl1pPr>
          </a:lstStyle>
          <a:p>
            <a:fld id="{66DE20E4-D496-034F-914D-F7F15B93E95B}" type="slidenum">
              <a:rPr lang="en-US" smtClean="0"/>
              <a:pPr/>
              <a:t>‹#›</a:t>
            </a:fld>
            <a:endParaRPr lang="en-US"/>
          </a:p>
        </p:txBody>
      </p:sp>
    </p:spTree>
    <p:extLst>
      <p:ext uri="{BB962C8B-B14F-4D97-AF65-F5344CB8AC3E}">
        <p14:creationId xmlns:p14="http://schemas.microsoft.com/office/powerpoint/2010/main" val="3136599395"/>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and small p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462618"/>
            <a:ext cx="5369781" cy="4596329"/>
          </a:xfrm>
          <a:solidFill>
            <a:schemeClr val="tx2"/>
          </a:solidFill>
        </p:spPr>
        <p:txBody>
          <a:bodyPr anchor="ctr"/>
          <a:lstStyle>
            <a:lvl1pPr marL="0" indent="0" algn="ctr">
              <a:buNone/>
              <a:defRPr sz="1600"/>
            </a:lvl1pPr>
          </a:lstStyle>
          <a:p>
            <a:r>
              <a:rPr lang="en-US"/>
              <a:t>Click icon to add picture</a:t>
            </a:r>
          </a:p>
        </p:txBody>
      </p:sp>
      <p:sp>
        <p:nvSpPr>
          <p:cNvPr id="7" name="Content Placeholder 2">
            <a:extLst>
              <a:ext uri="{FF2B5EF4-FFF2-40B4-BE49-F238E27FC236}">
                <a16:creationId xmlns:a16="http://schemas.microsoft.com/office/drawing/2014/main" id="{2B3F8211-32E1-A14E-9058-DC9702739171}"/>
              </a:ext>
            </a:extLst>
          </p:cNvPr>
          <p:cNvSpPr>
            <a:spLocks noGrp="1"/>
          </p:cNvSpPr>
          <p:nvPr>
            <p:ph idx="15"/>
          </p:nvPr>
        </p:nvSpPr>
        <p:spPr>
          <a:xfrm>
            <a:off x="499872" y="1462617"/>
            <a:ext cx="5364480" cy="4231204"/>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3">
            <a:extLst>
              <a:ext uri="{FF2B5EF4-FFF2-40B4-BE49-F238E27FC236}">
                <a16:creationId xmlns:a16="http://schemas.microsoft.com/office/drawing/2014/main" id="{D1101829-B714-6E46-BE01-D5626AC189B8}"/>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11107714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2-line), content, and small pic">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827743"/>
            <a:ext cx="5369781" cy="4231204"/>
          </a:xfrm>
          <a:solidFill>
            <a:schemeClr val="tx2"/>
          </a:solidFill>
        </p:spPr>
        <p:txBody>
          <a:bodyPr anchor="ctr"/>
          <a:lstStyle>
            <a:lvl1pPr marL="0" indent="0" algn="ctr">
              <a:buNone/>
              <a:defRPr sz="1600"/>
            </a:lvl1pPr>
          </a:lstStyle>
          <a:p>
            <a:r>
              <a:rPr lang="en-US"/>
              <a:t>Click icon to add picture</a:t>
            </a:r>
          </a:p>
        </p:txBody>
      </p:sp>
      <p:sp>
        <p:nvSpPr>
          <p:cNvPr id="7" name="Content Placeholder 2">
            <a:extLst>
              <a:ext uri="{FF2B5EF4-FFF2-40B4-BE49-F238E27FC236}">
                <a16:creationId xmlns:a16="http://schemas.microsoft.com/office/drawing/2014/main" id="{2B3F8211-32E1-A14E-9058-DC9702739171}"/>
              </a:ext>
            </a:extLst>
          </p:cNvPr>
          <p:cNvSpPr>
            <a:spLocks noGrp="1"/>
          </p:cNvSpPr>
          <p:nvPr>
            <p:ph idx="15"/>
          </p:nvPr>
        </p:nvSpPr>
        <p:spPr>
          <a:xfrm>
            <a:off x="499872" y="1828802"/>
            <a:ext cx="5364480" cy="3865021"/>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marL="122764" marR="0" lvl="0"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Click to edit Master text styles</a:t>
            </a:r>
          </a:p>
          <a:p>
            <a:pPr marL="122764" marR="0" lvl="1"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Second level</a:t>
            </a:r>
          </a:p>
          <a:p>
            <a:pPr marL="122764" marR="0" lvl="2"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Third level</a:t>
            </a:r>
          </a:p>
          <a:p>
            <a:pPr marL="122764" marR="0" lvl="3"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Fourth level</a:t>
            </a:r>
          </a:p>
          <a:p>
            <a:pPr marL="122764" marR="0" lvl="4"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Fifth level</a:t>
            </a:r>
          </a:p>
        </p:txBody>
      </p:sp>
      <p:sp>
        <p:nvSpPr>
          <p:cNvPr id="10" name="Footer Placeholder 3">
            <a:extLst>
              <a:ext uri="{FF2B5EF4-FFF2-40B4-BE49-F238E27FC236}">
                <a16:creationId xmlns:a16="http://schemas.microsoft.com/office/drawing/2014/main" id="{D1101829-B714-6E46-BE01-D5626AC189B8}"/>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9" name="Title 1">
            <a:extLst>
              <a:ext uri="{FF2B5EF4-FFF2-40B4-BE49-F238E27FC236}">
                <a16:creationId xmlns:a16="http://schemas.microsoft.com/office/drawing/2014/main" id="{FD556004-769B-824A-A347-C2C035D1BBE6}"/>
              </a:ext>
            </a:extLst>
          </p:cNvPr>
          <p:cNvSpPr>
            <a:spLocks noGrp="1"/>
          </p:cNvSpPr>
          <p:nvPr>
            <p:ph type="title" hasCustomPrompt="1"/>
          </p:nvPr>
        </p:nvSpPr>
        <p:spPr>
          <a:xfrm>
            <a:off x="517233" y="469286"/>
            <a:ext cx="11082528" cy="1096841"/>
          </a:xfrm>
        </p:spPr>
        <p:txBody>
          <a:bodyPr/>
          <a:lstStyle>
            <a:lvl1pPr>
              <a:lnSpc>
                <a:spcPct val="100000"/>
              </a:lnSpc>
              <a:defRPr sz="3200"/>
            </a:lvl1pPr>
          </a:lstStyle>
          <a:p>
            <a:r>
              <a:rPr lang="en-US"/>
              <a:t>Click to add a title style with a </a:t>
            </a:r>
            <a:br>
              <a:rPr lang="en-US"/>
            </a:br>
            <a:r>
              <a:rPr lang="en-US"/>
              <a:t>two-line headline</a:t>
            </a:r>
          </a:p>
        </p:txBody>
      </p:sp>
    </p:spTree>
    <p:extLst>
      <p:ext uri="{BB962C8B-B14F-4D97-AF65-F5344CB8AC3E}">
        <p14:creationId xmlns:p14="http://schemas.microsoft.com/office/powerpoint/2010/main" val="19458384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4">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Lists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3864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our sections w/ number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5" name="Straight Connector 4">
            <a:extLst>
              <a:ext uri="{FF2B5EF4-FFF2-40B4-BE49-F238E27FC236}">
                <a16:creationId xmlns:a16="http://schemas.microsoft.com/office/drawing/2014/main" id="{45C0617B-A41B-B94F-A8DE-6993D064F9CD}"/>
              </a:ext>
            </a:extLst>
          </p:cNvPr>
          <p:cNvCxnSpPr>
            <a:cxnSpLocks/>
          </p:cNvCxnSpPr>
          <p:nvPr/>
        </p:nvCxnSpPr>
        <p:spPr>
          <a:xfrm flipH="1">
            <a:off x="1174582" y="1859644"/>
            <a:ext cx="9842839" cy="0"/>
          </a:xfrm>
          <a:prstGeom prst="line">
            <a:avLst/>
          </a:prstGeom>
          <a:noFill/>
          <a:ln w="9525" cap="flat" cmpd="sng" algn="ctr">
            <a:solidFill>
              <a:schemeClr val="tx2">
                <a:lumMod val="60000"/>
                <a:lumOff val="40000"/>
              </a:schemeClr>
            </a:solidFill>
            <a:prstDash val="solid"/>
          </a:ln>
          <a:effectLst/>
        </p:spPr>
      </p:cxn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3200217"/>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540791"/>
            <a:ext cx="9842840" cy="0"/>
          </a:xfrm>
          <a:prstGeom prst="line">
            <a:avLst/>
          </a:prstGeom>
          <a:noFill/>
          <a:ln w="9525" cap="flat" cmpd="sng" algn="ctr">
            <a:solidFill>
              <a:schemeClr val="tx2">
                <a:lumMod val="60000"/>
                <a:lumOff val="40000"/>
              </a:schemeClr>
            </a:solidFill>
            <a:prstDash val="solid"/>
          </a:ln>
          <a:effectLst/>
        </p:spPr>
      </p:cxnSp>
      <p:sp>
        <p:nvSpPr>
          <p:cNvPr id="34" name="Text Placeholder 33">
            <a:extLst>
              <a:ext uri="{FF2B5EF4-FFF2-40B4-BE49-F238E27FC236}">
                <a16:creationId xmlns:a16="http://schemas.microsoft.com/office/drawing/2014/main" id="{9CB06751-CB75-614D-A598-4763478A2CC7}"/>
              </a:ext>
            </a:extLst>
          </p:cNvPr>
          <p:cNvSpPr>
            <a:spLocks noGrp="1"/>
          </p:cNvSpPr>
          <p:nvPr>
            <p:ph type="body" sz="quarter" idx="12" hasCustomPrompt="1"/>
          </p:nvPr>
        </p:nvSpPr>
        <p:spPr>
          <a:xfrm>
            <a:off x="1174581" y="732592"/>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5" name="Text Placeholder 33">
            <a:extLst>
              <a:ext uri="{FF2B5EF4-FFF2-40B4-BE49-F238E27FC236}">
                <a16:creationId xmlns:a16="http://schemas.microsoft.com/office/drawing/2014/main" id="{0F5B778C-62CF-294F-A8A7-ADB8D30F7E4B}"/>
              </a:ext>
            </a:extLst>
          </p:cNvPr>
          <p:cNvSpPr>
            <a:spLocks noGrp="1"/>
          </p:cNvSpPr>
          <p:nvPr>
            <p:ph type="body" sz="quarter" idx="13" hasCustomPrompt="1"/>
          </p:nvPr>
        </p:nvSpPr>
        <p:spPr>
          <a:xfrm>
            <a:off x="1174581" y="2073665"/>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6" name="Text Placeholder 33">
            <a:extLst>
              <a:ext uri="{FF2B5EF4-FFF2-40B4-BE49-F238E27FC236}">
                <a16:creationId xmlns:a16="http://schemas.microsoft.com/office/drawing/2014/main" id="{0C74DA92-54F5-534D-89FC-7CCB28538954}"/>
              </a:ext>
            </a:extLst>
          </p:cNvPr>
          <p:cNvSpPr>
            <a:spLocks noGrp="1"/>
          </p:cNvSpPr>
          <p:nvPr>
            <p:ph type="body" sz="quarter" idx="14" hasCustomPrompt="1"/>
          </p:nvPr>
        </p:nvSpPr>
        <p:spPr>
          <a:xfrm>
            <a:off x="1174581" y="3414239"/>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7" name="Text Placeholder 33">
            <a:extLst>
              <a:ext uri="{FF2B5EF4-FFF2-40B4-BE49-F238E27FC236}">
                <a16:creationId xmlns:a16="http://schemas.microsoft.com/office/drawing/2014/main" id="{9F262C8B-5C7F-B14A-BA25-50C34A7FD288}"/>
              </a:ext>
            </a:extLst>
          </p:cNvPr>
          <p:cNvSpPr>
            <a:spLocks noGrp="1"/>
          </p:cNvSpPr>
          <p:nvPr>
            <p:ph type="body" sz="quarter" idx="15" hasCustomPrompt="1"/>
          </p:nvPr>
        </p:nvSpPr>
        <p:spPr>
          <a:xfrm>
            <a:off x="1174581" y="4754312"/>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9" name="Text Placeholder 38">
            <a:extLst>
              <a:ext uri="{FF2B5EF4-FFF2-40B4-BE49-F238E27FC236}">
                <a16:creationId xmlns:a16="http://schemas.microsoft.com/office/drawing/2014/main" id="{89565497-DFA6-8648-8348-656B1CD0CB5D}"/>
              </a:ext>
            </a:extLst>
          </p:cNvPr>
          <p:cNvSpPr>
            <a:spLocks noGrp="1"/>
          </p:cNvSpPr>
          <p:nvPr>
            <p:ph type="body" sz="quarter" idx="16"/>
          </p:nvPr>
        </p:nvSpPr>
        <p:spPr>
          <a:xfrm>
            <a:off x="2564151" y="88454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0" name="Text Placeholder 38">
            <a:extLst>
              <a:ext uri="{FF2B5EF4-FFF2-40B4-BE49-F238E27FC236}">
                <a16:creationId xmlns:a16="http://schemas.microsoft.com/office/drawing/2014/main" id="{B4122E31-736C-8348-B128-1CD0E14E534E}"/>
              </a:ext>
            </a:extLst>
          </p:cNvPr>
          <p:cNvSpPr>
            <a:spLocks noGrp="1"/>
          </p:cNvSpPr>
          <p:nvPr>
            <p:ph type="body" sz="quarter" idx="17"/>
          </p:nvPr>
        </p:nvSpPr>
        <p:spPr>
          <a:xfrm>
            <a:off x="2564151" y="117867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22511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51924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55928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85341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89985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519398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Tree>
    <p:extLst>
      <p:ext uri="{BB962C8B-B14F-4D97-AF65-F5344CB8AC3E}">
        <p14:creationId xmlns:p14="http://schemas.microsoft.com/office/powerpoint/2010/main" val="10803570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hree sections w/ number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2982492"/>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323066"/>
            <a:ext cx="9842840" cy="0"/>
          </a:xfrm>
          <a:prstGeom prst="line">
            <a:avLst/>
          </a:prstGeom>
          <a:noFill/>
          <a:ln w="9525" cap="flat" cmpd="sng" algn="ctr">
            <a:solidFill>
              <a:schemeClr val="tx2">
                <a:lumMod val="60000"/>
                <a:lumOff val="40000"/>
              </a:schemeClr>
            </a:solidFill>
            <a:prstDash val="solid"/>
          </a:ln>
          <a:effectLst/>
        </p:spPr>
      </p:cxnSp>
      <p:sp>
        <p:nvSpPr>
          <p:cNvPr id="35" name="Text Placeholder 33">
            <a:extLst>
              <a:ext uri="{FF2B5EF4-FFF2-40B4-BE49-F238E27FC236}">
                <a16:creationId xmlns:a16="http://schemas.microsoft.com/office/drawing/2014/main" id="{0F5B778C-62CF-294F-A8A7-ADB8D30F7E4B}"/>
              </a:ext>
            </a:extLst>
          </p:cNvPr>
          <p:cNvSpPr>
            <a:spLocks noGrp="1"/>
          </p:cNvSpPr>
          <p:nvPr>
            <p:ph type="body" sz="quarter" idx="13" hasCustomPrompt="1"/>
          </p:nvPr>
        </p:nvSpPr>
        <p:spPr>
          <a:xfrm>
            <a:off x="1174581" y="1855940"/>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6" name="Text Placeholder 33">
            <a:extLst>
              <a:ext uri="{FF2B5EF4-FFF2-40B4-BE49-F238E27FC236}">
                <a16:creationId xmlns:a16="http://schemas.microsoft.com/office/drawing/2014/main" id="{0C74DA92-54F5-534D-89FC-7CCB28538954}"/>
              </a:ext>
            </a:extLst>
          </p:cNvPr>
          <p:cNvSpPr>
            <a:spLocks noGrp="1"/>
          </p:cNvSpPr>
          <p:nvPr>
            <p:ph type="body" sz="quarter" idx="14" hasCustomPrompt="1"/>
          </p:nvPr>
        </p:nvSpPr>
        <p:spPr>
          <a:xfrm>
            <a:off x="1174581" y="3196514"/>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7" name="Text Placeholder 33">
            <a:extLst>
              <a:ext uri="{FF2B5EF4-FFF2-40B4-BE49-F238E27FC236}">
                <a16:creationId xmlns:a16="http://schemas.microsoft.com/office/drawing/2014/main" id="{9F262C8B-5C7F-B14A-BA25-50C34A7FD288}"/>
              </a:ext>
            </a:extLst>
          </p:cNvPr>
          <p:cNvSpPr>
            <a:spLocks noGrp="1"/>
          </p:cNvSpPr>
          <p:nvPr>
            <p:ph type="body" sz="quarter" idx="15" hasCustomPrompt="1"/>
          </p:nvPr>
        </p:nvSpPr>
        <p:spPr>
          <a:xfrm>
            <a:off x="1174581" y="4536587"/>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00738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30152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341555"/>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635692"/>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68212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497626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
        <p:nvSpPr>
          <p:cNvPr id="19" name="Title 1">
            <a:extLst>
              <a:ext uri="{FF2B5EF4-FFF2-40B4-BE49-F238E27FC236}">
                <a16:creationId xmlns:a16="http://schemas.microsoft.com/office/drawing/2014/main" id="{4D52DCE6-C51D-42E3-85E2-3B96FE8F5A9C}"/>
              </a:ext>
            </a:extLst>
          </p:cNvPr>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Tree>
    <p:extLst>
      <p:ext uri="{BB962C8B-B14F-4D97-AF65-F5344CB8AC3E}">
        <p14:creationId xmlns:p14="http://schemas.microsoft.com/office/powerpoint/2010/main" val="38057604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Four sections with ico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5" name="Straight Connector 4">
            <a:extLst>
              <a:ext uri="{FF2B5EF4-FFF2-40B4-BE49-F238E27FC236}">
                <a16:creationId xmlns:a16="http://schemas.microsoft.com/office/drawing/2014/main" id="{45C0617B-A41B-B94F-A8DE-6993D064F9CD}"/>
              </a:ext>
            </a:extLst>
          </p:cNvPr>
          <p:cNvCxnSpPr>
            <a:cxnSpLocks/>
          </p:cNvCxnSpPr>
          <p:nvPr/>
        </p:nvCxnSpPr>
        <p:spPr>
          <a:xfrm flipH="1">
            <a:off x="1174582" y="1859644"/>
            <a:ext cx="9842839" cy="0"/>
          </a:xfrm>
          <a:prstGeom prst="line">
            <a:avLst/>
          </a:prstGeom>
          <a:noFill/>
          <a:ln w="9525" cap="flat" cmpd="sng" algn="ctr">
            <a:solidFill>
              <a:schemeClr val="tx2">
                <a:lumMod val="60000"/>
                <a:lumOff val="40000"/>
              </a:schemeClr>
            </a:solidFill>
            <a:prstDash val="solid"/>
          </a:ln>
          <a:effectLst/>
        </p:spPr>
      </p:cxn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3200217"/>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540791"/>
            <a:ext cx="9842840" cy="0"/>
          </a:xfrm>
          <a:prstGeom prst="line">
            <a:avLst/>
          </a:prstGeom>
          <a:noFill/>
          <a:ln w="9525" cap="flat" cmpd="sng" algn="ctr">
            <a:solidFill>
              <a:schemeClr val="tx2">
                <a:lumMod val="60000"/>
                <a:lumOff val="40000"/>
              </a:schemeClr>
            </a:solidFill>
            <a:prstDash val="solid"/>
          </a:ln>
          <a:effectLst/>
        </p:spPr>
      </p:cxnSp>
      <p:sp>
        <p:nvSpPr>
          <p:cNvPr id="39" name="Text Placeholder 38">
            <a:extLst>
              <a:ext uri="{FF2B5EF4-FFF2-40B4-BE49-F238E27FC236}">
                <a16:creationId xmlns:a16="http://schemas.microsoft.com/office/drawing/2014/main" id="{89565497-DFA6-8648-8348-656B1CD0CB5D}"/>
              </a:ext>
            </a:extLst>
          </p:cNvPr>
          <p:cNvSpPr>
            <a:spLocks noGrp="1"/>
          </p:cNvSpPr>
          <p:nvPr>
            <p:ph type="body" sz="quarter" idx="16"/>
          </p:nvPr>
        </p:nvSpPr>
        <p:spPr>
          <a:xfrm>
            <a:off x="2564151" y="88454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0" name="Text Placeholder 38">
            <a:extLst>
              <a:ext uri="{FF2B5EF4-FFF2-40B4-BE49-F238E27FC236}">
                <a16:creationId xmlns:a16="http://schemas.microsoft.com/office/drawing/2014/main" id="{B4122E31-736C-8348-B128-1CD0E14E534E}"/>
              </a:ext>
            </a:extLst>
          </p:cNvPr>
          <p:cNvSpPr>
            <a:spLocks noGrp="1"/>
          </p:cNvSpPr>
          <p:nvPr>
            <p:ph type="body" sz="quarter" idx="17"/>
          </p:nvPr>
        </p:nvSpPr>
        <p:spPr>
          <a:xfrm>
            <a:off x="2564151" y="117867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22511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51924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55928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85341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89985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519398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Tree>
    <p:extLst>
      <p:ext uri="{BB962C8B-B14F-4D97-AF65-F5344CB8AC3E}">
        <p14:creationId xmlns:p14="http://schemas.microsoft.com/office/powerpoint/2010/main" val="3312780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1">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Covers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97737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hree sections with ico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2982492"/>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323066"/>
            <a:ext cx="9842840" cy="0"/>
          </a:xfrm>
          <a:prstGeom prst="line">
            <a:avLst/>
          </a:prstGeom>
          <a:noFill/>
          <a:ln w="9525" cap="flat" cmpd="sng" algn="ctr">
            <a:solidFill>
              <a:schemeClr val="tx2">
                <a:lumMod val="60000"/>
                <a:lumOff val="40000"/>
              </a:schemeClr>
            </a:solidFill>
            <a:prstDash val="solid"/>
          </a:ln>
          <a:effectLst/>
        </p:spPr>
      </p:cxn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00738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30152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341555"/>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635692"/>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68212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497626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
        <p:nvSpPr>
          <p:cNvPr id="15" name="Title 1">
            <a:extLst>
              <a:ext uri="{FF2B5EF4-FFF2-40B4-BE49-F238E27FC236}">
                <a16:creationId xmlns:a16="http://schemas.microsoft.com/office/drawing/2014/main" id="{CA82BCE6-D106-4F88-9989-6EB76BBD68CC}"/>
              </a:ext>
            </a:extLst>
          </p:cNvPr>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Tree>
    <p:extLst>
      <p:ext uri="{BB962C8B-B14F-4D97-AF65-F5344CB8AC3E}">
        <p14:creationId xmlns:p14="http://schemas.microsoft.com/office/powerpoint/2010/main" val="29471869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5">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Closing</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5815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losing Slide">
    <p:spTree>
      <p:nvGrpSpPr>
        <p:cNvPr id="1" name=""/>
        <p:cNvGrpSpPr/>
        <p:nvPr/>
      </p:nvGrpSpPr>
      <p:grpSpPr>
        <a:xfrm>
          <a:off x="0" y="0"/>
          <a:ext cx="0" cy="0"/>
          <a:chOff x="0" y="0"/>
          <a:chExt cx="0" cy="0"/>
        </a:xfrm>
      </p:grpSpPr>
      <p:sp>
        <p:nvSpPr>
          <p:cNvPr id="8" name="Boilerplate">
            <a:extLst>
              <a:ext uri="{FF2B5EF4-FFF2-40B4-BE49-F238E27FC236}">
                <a16:creationId xmlns:a16="http://schemas.microsoft.com/office/drawing/2014/main" id="{BE2E63FB-2753-4DC8-88C2-E492365D60DA}"/>
              </a:ext>
            </a:extLst>
          </p:cNvPr>
          <p:cNvSpPr txBox="1"/>
          <p:nvPr/>
        </p:nvSpPr>
        <p:spPr bwMode="gray">
          <a:xfrm>
            <a:off x="3451972" y="5789504"/>
            <a:ext cx="5288057" cy="692497"/>
          </a:xfrm>
          <a:prstGeom prst="rect">
            <a:avLst/>
          </a:prstGeom>
          <a:noFill/>
        </p:spPr>
        <p:txBody>
          <a:bodyPr vert="horz" wrap="square" lIns="0" tIns="0" rIns="0" bIns="0" rtlCol="0">
            <a:spAutoFit/>
          </a:bodyPr>
          <a:lstStyle/>
          <a:p>
            <a:pPr algn="ctr">
              <a:spcBef>
                <a:spcPts val="600"/>
              </a:spcBef>
            </a:pPr>
            <a:r>
              <a:rPr lang="en-US" sz="800" b="0" i="0" u="none" baseline="0">
                <a:solidFill>
                  <a:schemeClr val="tx2"/>
                </a:solidFill>
                <a:latin typeface="+mn-lt"/>
              </a:rPr>
              <a:t>UnitedHealth Care is a registered trademark of UnitedHealth Care, Inc. in the U.S. and other jurisdictions. All other brand or product names are the property of their respective owners. Because we are continuously improving our products and services, UnitedHealth Care reserves the right to change specifications without prior notice. UnitedHealth Care is an equal opportunity employer.</a:t>
            </a:r>
          </a:p>
          <a:p>
            <a:pPr algn="ctr">
              <a:spcBef>
                <a:spcPts val="600"/>
              </a:spcBef>
            </a:pPr>
            <a:r>
              <a:rPr lang="en-US" sz="800" b="0" i="0" u="none" baseline="0">
                <a:solidFill>
                  <a:schemeClr val="tx2"/>
                </a:solidFill>
                <a:latin typeface="+mn-lt"/>
              </a:rPr>
              <a:t>© 2024 UnitedHealth Care, Inc. All rights reserved. </a:t>
            </a:r>
          </a:p>
        </p:txBody>
      </p:sp>
      <p:pic>
        <p:nvPicPr>
          <p:cNvPr id="4" name="Picture 3">
            <a:extLst>
              <a:ext uri="{FF2B5EF4-FFF2-40B4-BE49-F238E27FC236}">
                <a16:creationId xmlns:a16="http://schemas.microsoft.com/office/drawing/2014/main" id="{BFC88BFC-9EB9-589E-0934-BF90B4147E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2063" y="3195883"/>
            <a:ext cx="4550674" cy="457201"/>
          </a:xfrm>
          <a:prstGeom prst="rect">
            <a:avLst/>
          </a:prstGeom>
        </p:spPr>
      </p:pic>
    </p:spTree>
    <p:extLst>
      <p:ext uri="{BB962C8B-B14F-4D97-AF65-F5344CB8AC3E}">
        <p14:creationId xmlns:p14="http://schemas.microsoft.com/office/powerpoint/2010/main" val="34874437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Full-bleed image light background">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6B73010-DCFF-9A4A-971B-E9F09C5334BA}"/>
              </a:ext>
            </a:extLst>
          </p:cNvPr>
          <p:cNvSpPr>
            <a:spLocks noGrp="1"/>
          </p:cNvSpPr>
          <p:nvPr>
            <p:ph type="pic" sz="quarter" idx="13"/>
          </p:nvPr>
        </p:nvSpPr>
        <p:spPr>
          <a:xfrm>
            <a:off x="0" y="0"/>
            <a:ext cx="12192000" cy="6858000"/>
          </a:xfrm>
          <a:solidFill>
            <a:schemeClr val="tx2">
              <a:lumMod val="60000"/>
              <a:lumOff val="40000"/>
            </a:schemeClr>
          </a:solidFill>
        </p:spPr>
        <p:txBody>
          <a:bodyPr anchor="ctr"/>
          <a:lstStyle>
            <a:lvl1pPr marL="0" indent="0" algn="ctr">
              <a:buNone/>
              <a:defRPr/>
            </a:lvl1pPr>
          </a:lstStyle>
          <a:p>
            <a:r>
              <a:rPr lang="en-US"/>
              <a:t>Click icon to add picture</a:t>
            </a:r>
          </a:p>
        </p:txBody>
      </p:sp>
      <p:sp>
        <p:nvSpPr>
          <p:cNvPr id="5" name="Slide Number Placeholder 4"/>
          <p:cNvSpPr>
            <a:spLocks noGrp="1"/>
          </p:cNvSpPr>
          <p:nvPr>
            <p:ph type="sldNum" sz="quarter" idx="12"/>
          </p:nvPr>
        </p:nvSpPr>
        <p:spPr/>
        <p:txBody>
          <a:bodyPr/>
          <a:lstStyle/>
          <a:p>
            <a:fld id="{90F9BDA0-AF0E-4BA8-B742-3B9C92A3E6FE}" type="slidenum">
              <a:rPr lang="en-US" smtClean="0"/>
              <a:t>‹#›</a:t>
            </a:fld>
            <a:endParaRPr lang="en-US"/>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69405"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7" name="TextBox 6">
            <a:extLst>
              <a:ext uri="{FF2B5EF4-FFF2-40B4-BE49-F238E27FC236}">
                <a16:creationId xmlns:a16="http://schemas.microsoft.com/office/drawing/2014/main" id="{457E1A05-8BEA-C340-A5A9-DFD9053D0678}"/>
              </a:ext>
            </a:extLst>
          </p:cNvPr>
          <p:cNvSpPr txBox="1"/>
          <p:nvPr/>
        </p:nvSpPr>
        <p:spPr>
          <a:xfrm>
            <a:off x="1097280" y="6332817"/>
            <a:ext cx="3942944"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2"/>
                </a:solidFill>
                <a:effectLst/>
                <a:uLnTx/>
                <a:uFillTx/>
                <a:latin typeface="Arial" panose="020B0604020202020204" pitchFamily="34" charset="0"/>
                <a:ea typeface="+mn-ea"/>
                <a:cs typeface="Arial" panose="020B0604020202020204" pitchFamily="34" charset="0"/>
              </a:rPr>
              <a:t>© 2024 United HealthCare Services, Inc. All Rights Reserved.</a:t>
            </a:r>
          </a:p>
        </p:txBody>
      </p:sp>
      <p:sp>
        <p:nvSpPr>
          <p:cNvPr id="8" name="Graphic 8">
            <a:extLst>
              <a:ext uri="{FF2B5EF4-FFF2-40B4-BE49-F238E27FC236}">
                <a16:creationId xmlns:a16="http://schemas.microsoft.com/office/drawing/2014/main" id="{3E10119E-13B3-BF4F-9771-A3F130658023}"/>
              </a:ext>
            </a:extLst>
          </p:cNvPr>
          <p:cNvSpPr/>
          <p:nvPr/>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344176437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Full-bleed image dark background">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6B73010-DCFF-9A4A-971B-E9F09C5334BA}"/>
              </a:ext>
            </a:extLst>
          </p:cNvPr>
          <p:cNvSpPr>
            <a:spLocks noGrp="1"/>
          </p:cNvSpPr>
          <p:nvPr>
            <p:ph type="pic" sz="quarter" idx="13"/>
          </p:nvPr>
        </p:nvSpPr>
        <p:spPr>
          <a:xfrm>
            <a:off x="0" y="0"/>
            <a:ext cx="12192000" cy="6858000"/>
          </a:xfrm>
          <a:solidFill>
            <a:schemeClr val="tx2"/>
          </a:solidFill>
        </p:spPr>
        <p:txBody>
          <a:bodyPr anchor="ctr"/>
          <a:lstStyle>
            <a:lvl1pPr marL="0" indent="0" algn="ctr">
              <a:buNone/>
              <a:defRPr>
                <a:solidFill>
                  <a:schemeClr val="bg1"/>
                </a:solidFill>
              </a:defRPr>
            </a:lvl1pPr>
          </a:lstStyle>
          <a:p>
            <a:r>
              <a:rPr lang="en-US"/>
              <a:t>Click icon to add picture</a:t>
            </a: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90F9BDA0-AF0E-4BA8-B742-3B9C92A3E6FE}" type="slidenum">
              <a:rPr lang="en-US" smtClean="0"/>
              <a:pPr/>
              <a:t>‹#›</a:t>
            </a:fld>
            <a:endParaRPr lang="en-US"/>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59493" y="6241565"/>
            <a:ext cx="3283772" cy="366183"/>
          </a:xfrm>
          <a:prstGeom prst="rect">
            <a:avLst/>
          </a:prstGeom>
        </p:spPr>
        <p:txBody>
          <a:bodyPr vert="horz" lIns="91440" tIns="45720" rIns="91440" bIns="45720" rtlCol="0" anchor="ctr"/>
          <a:lstStyle>
            <a:lvl1pPr algn="r">
              <a:defRPr sz="1067">
                <a:solidFill>
                  <a:schemeClr val="bg1"/>
                </a:solidFill>
              </a:defRPr>
            </a:lvl1pPr>
          </a:lstStyle>
          <a:p>
            <a:r>
              <a:rPr lang="en-US"/>
              <a:t>Type division name here</a:t>
            </a:r>
          </a:p>
        </p:txBody>
      </p:sp>
      <p:sp>
        <p:nvSpPr>
          <p:cNvPr id="7" name="TextBox 6">
            <a:extLst>
              <a:ext uri="{FF2B5EF4-FFF2-40B4-BE49-F238E27FC236}">
                <a16:creationId xmlns:a16="http://schemas.microsoft.com/office/drawing/2014/main" id="{513B21B1-1CC2-6640-8C36-C1582A51D4C9}"/>
              </a:ext>
            </a:extLst>
          </p:cNvPr>
          <p:cNvSpPr txBox="1"/>
          <p:nvPr/>
        </p:nvSpPr>
        <p:spPr>
          <a:xfrm>
            <a:off x="1097280" y="6332817"/>
            <a:ext cx="3942944"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bg1"/>
                </a:solidFill>
                <a:effectLst/>
                <a:uLnTx/>
                <a:uFillTx/>
                <a:latin typeface="Arial" panose="020B0604020202020204" pitchFamily="34" charset="0"/>
                <a:ea typeface="+mn-ea"/>
                <a:cs typeface="Arial" panose="020B0604020202020204" pitchFamily="34" charset="0"/>
              </a:rPr>
              <a:t>© 2024 United HealthCare Services, Inc. All Rights Reserved.</a:t>
            </a:r>
          </a:p>
        </p:txBody>
      </p:sp>
      <p:sp>
        <p:nvSpPr>
          <p:cNvPr id="8" name="Graphic 8">
            <a:extLst>
              <a:ext uri="{FF2B5EF4-FFF2-40B4-BE49-F238E27FC236}">
                <a16:creationId xmlns:a16="http://schemas.microsoft.com/office/drawing/2014/main" id="{CB97FD1F-3432-5F42-BA9B-FE85EE343C75}"/>
              </a:ext>
            </a:extLst>
          </p:cNvPr>
          <p:cNvSpPr/>
          <p:nvPr/>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75173054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Title (2-line) and 2-column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862937"/>
            <a:ext cx="5394960" cy="3726494"/>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97168" y="1862937"/>
            <a:ext cx="5394960" cy="3726494"/>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77029EA9-40C9-BA4E-A674-96547D8CB575}"/>
              </a:ext>
            </a:extLst>
          </p:cNvPr>
          <p:cNvSpPr>
            <a:spLocks noGrp="1"/>
          </p:cNvSpPr>
          <p:nvPr>
            <p:ph type="title" hasCustomPrompt="1"/>
          </p:nvPr>
        </p:nvSpPr>
        <p:spPr>
          <a:xfrm>
            <a:off x="517232" y="469286"/>
            <a:ext cx="11167745" cy="109447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
        <p:nvSpPr>
          <p:cNvPr id="10" name="Text Placeholder 12">
            <a:extLst>
              <a:ext uri="{FF2B5EF4-FFF2-40B4-BE49-F238E27FC236}">
                <a16:creationId xmlns:a16="http://schemas.microsoft.com/office/drawing/2014/main" id="{8456557F-9EDC-4EEC-A45E-04349B3267A6}"/>
              </a:ext>
            </a:extLst>
          </p:cNvPr>
          <p:cNvSpPr>
            <a:spLocks noGrp="1"/>
          </p:cNvSpPr>
          <p:nvPr>
            <p:ph type="body" sz="quarter" idx="15" hasCustomPrompt="1"/>
          </p:nvPr>
        </p:nvSpPr>
        <p:spPr>
          <a:xfrm>
            <a:off x="514712" y="5693822"/>
            <a:ext cx="11170266"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Tree>
    <p:extLst>
      <p:ext uri="{BB962C8B-B14F-4D97-AF65-F5344CB8AC3E}">
        <p14:creationId xmlns:p14="http://schemas.microsoft.com/office/powerpoint/2010/main" val="259791377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ver slide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8C0DD54-8F3E-3141-9EFA-297A3BB9A28B}"/>
              </a:ext>
            </a:extLst>
          </p:cNvPr>
          <p:cNvSpPr/>
          <p:nvPr/>
        </p:nvSpPr>
        <p:spPr>
          <a:xfrm>
            <a:off x="525085" y="6027722"/>
            <a:ext cx="11098476" cy="830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1924123" y="901699"/>
            <a:ext cx="8303340" cy="2103967"/>
          </a:xfrm>
        </p:spPr>
        <p:txBody>
          <a:bodyPr anchor="b">
            <a:noAutofit/>
          </a:bodyPr>
          <a:lstStyle>
            <a:lvl1pPr algn="l">
              <a:defRPr sz="5067" spc="0" baseline="0">
                <a:solidFill>
                  <a:srgbClr val="002677"/>
                </a:solidFill>
              </a:defRPr>
            </a:lvl1pPr>
          </a:lstStyle>
          <a:p>
            <a:r>
              <a:rPr lang="en-US"/>
              <a:t>Title slide</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1918336" y="2991201"/>
            <a:ext cx="8303340" cy="943488"/>
          </a:xfrm>
        </p:spPr>
        <p:txBody>
          <a:bodyPr>
            <a:noAutofit/>
          </a:bodyPr>
          <a:lstStyle>
            <a:lvl1pPr marL="0" indent="0" algn="l">
              <a:buNone/>
              <a:defRPr sz="2000">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6" name="Graphic 8">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
        <p:nvSpPr>
          <p:cNvPr id="5" name="Text Placeholder 4">
            <a:extLst>
              <a:ext uri="{FF2B5EF4-FFF2-40B4-BE49-F238E27FC236}">
                <a16:creationId xmlns:a16="http://schemas.microsoft.com/office/drawing/2014/main" id="{A03B0FA5-CAA8-F144-AA63-57A5866F638A}"/>
              </a:ext>
            </a:extLst>
          </p:cNvPr>
          <p:cNvSpPr>
            <a:spLocks noGrp="1"/>
          </p:cNvSpPr>
          <p:nvPr>
            <p:ph type="body" sz="quarter" idx="10"/>
          </p:nvPr>
        </p:nvSpPr>
        <p:spPr>
          <a:xfrm>
            <a:off x="511012" y="6050870"/>
            <a:ext cx="3009900" cy="270245"/>
          </a:xfrm>
        </p:spPr>
        <p:txBody>
          <a:bodyPr/>
          <a:lstStyle>
            <a:lvl1pPr marL="0" indent="0">
              <a:buNone/>
              <a:defRPr sz="1333" b="0"/>
            </a:lvl1pPr>
            <a:lvl2pPr marL="118530" indent="0">
              <a:buNone/>
              <a:defRPr/>
            </a:lvl2pPr>
          </a:lstStyle>
          <a:p>
            <a:pPr lvl="0"/>
            <a:r>
              <a:rPr lang="en-US"/>
              <a:t>Click to edit Master text styles</a:t>
            </a:r>
          </a:p>
        </p:txBody>
      </p:sp>
      <p:sp>
        <p:nvSpPr>
          <p:cNvPr id="11" name="Freeform 10">
            <a:extLst>
              <a:ext uri="{FF2B5EF4-FFF2-40B4-BE49-F238E27FC236}">
                <a16:creationId xmlns:a16="http://schemas.microsoft.com/office/drawing/2014/main" id="{0CD29587-3189-2947-A715-A0DAEB025FC4}"/>
              </a:ext>
            </a:extLst>
          </p:cNvPr>
          <p:cNvSpPr/>
          <p:nvPr/>
        </p:nvSpPr>
        <p:spPr>
          <a:xfrm>
            <a:off x="0" y="2707678"/>
            <a:ext cx="12192000" cy="2995808"/>
          </a:xfrm>
          <a:custGeom>
            <a:avLst/>
            <a:gdLst>
              <a:gd name="connsiteX0" fmla="*/ 75465 w 9144000"/>
              <a:gd name="connsiteY0" fmla="*/ 1220801 h 2246856"/>
              <a:gd name="connsiteX1" fmla="*/ 2401545 w 9144000"/>
              <a:gd name="connsiteY1" fmla="*/ 1992275 h 2246856"/>
              <a:gd name="connsiteX2" fmla="*/ 48611 w 9144000"/>
              <a:gd name="connsiteY2" fmla="*/ 1358732 h 2246856"/>
              <a:gd name="connsiteX3" fmla="*/ 0 w 9144000"/>
              <a:gd name="connsiteY3" fmla="*/ 1360190 h 2246856"/>
              <a:gd name="connsiteX4" fmla="*/ 0 w 9144000"/>
              <a:gd name="connsiteY4" fmla="*/ 1220948 h 2246856"/>
              <a:gd name="connsiteX5" fmla="*/ 0 w 9144000"/>
              <a:gd name="connsiteY5" fmla="*/ 932112 h 2246856"/>
              <a:gd name="connsiteX6" fmla="*/ 184018 w 9144000"/>
              <a:gd name="connsiteY6" fmla="*/ 951532 h 2246856"/>
              <a:gd name="connsiteX7" fmla="*/ 2339206 w 9144000"/>
              <a:gd name="connsiteY7" fmla="*/ 1945314 h 2246856"/>
              <a:gd name="connsiteX8" fmla="*/ 115341 w 9144000"/>
              <a:gd name="connsiteY8" fmla="*/ 1085384 h 2246856"/>
              <a:gd name="connsiteX9" fmla="*/ 0 w 9144000"/>
              <a:gd name="connsiteY9" fmla="*/ 1077547 h 2246856"/>
              <a:gd name="connsiteX10" fmla="*/ 5599046 w 9144000"/>
              <a:gd name="connsiteY10" fmla="*/ 896769 h 2246856"/>
              <a:gd name="connsiteX11" fmla="*/ 6485913 w 9144000"/>
              <a:gd name="connsiteY11" fmla="*/ 1206134 h 2246856"/>
              <a:gd name="connsiteX12" fmla="*/ 6485913 w 9144000"/>
              <a:gd name="connsiteY12" fmla="*/ 1206323 h 2246856"/>
              <a:gd name="connsiteX13" fmla="*/ 5262052 w 9144000"/>
              <a:gd name="connsiteY13" fmla="*/ 1381788 h 2246856"/>
              <a:gd name="connsiteX14" fmla="*/ 3948946 w 9144000"/>
              <a:gd name="connsiteY14" fmla="*/ 2062858 h 2246856"/>
              <a:gd name="connsiteX15" fmla="*/ 3030908 w 9144000"/>
              <a:gd name="connsiteY15" fmla="*/ 2241062 h 2246856"/>
              <a:gd name="connsiteX16" fmla="*/ 2401356 w 9144000"/>
              <a:gd name="connsiteY16" fmla="*/ 1992275 h 2246856"/>
              <a:gd name="connsiteX17" fmla="*/ 3424556 w 9144000"/>
              <a:gd name="connsiteY17" fmla="*/ 1842039 h 2246856"/>
              <a:gd name="connsiteX18" fmla="*/ 4734914 w 9144000"/>
              <a:gd name="connsiteY18" fmla="*/ 1107772 h 2246856"/>
              <a:gd name="connsiteX19" fmla="*/ 5599046 w 9144000"/>
              <a:gd name="connsiteY19" fmla="*/ 896769 h 2246856"/>
              <a:gd name="connsiteX20" fmla="*/ 9144000 w 9144000"/>
              <a:gd name="connsiteY20" fmla="*/ 679755 h 2246856"/>
              <a:gd name="connsiteX21" fmla="*/ 9144000 w 9144000"/>
              <a:gd name="connsiteY21" fmla="*/ 855699 h 2246856"/>
              <a:gd name="connsiteX22" fmla="*/ 8219858 w 9144000"/>
              <a:gd name="connsiteY22" fmla="*/ 1346166 h 2246856"/>
              <a:gd name="connsiteX23" fmla="*/ 6835032 w 9144000"/>
              <a:gd name="connsiteY23" fmla="*/ 1461157 h 2246856"/>
              <a:gd name="connsiteX24" fmla="*/ 8199299 w 9144000"/>
              <a:gd name="connsiteY24" fmla="*/ 1228338 h 2246856"/>
              <a:gd name="connsiteX25" fmla="*/ 0 w 9144000"/>
              <a:gd name="connsiteY25" fmla="*/ 634918 h 2246856"/>
              <a:gd name="connsiteX26" fmla="*/ 230952 w 9144000"/>
              <a:gd name="connsiteY26" fmla="*/ 660354 h 2246856"/>
              <a:gd name="connsiteX27" fmla="*/ 2292120 w 9144000"/>
              <a:gd name="connsiteY27" fmla="*/ 1892496 h 2246856"/>
              <a:gd name="connsiteX28" fmla="*/ 206890 w 9144000"/>
              <a:gd name="connsiteY28" fmla="*/ 805932 h 2246856"/>
              <a:gd name="connsiteX29" fmla="*/ 0 w 9144000"/>
              <a:gd name="connsiteY29" fmla="*/ 783537 h 2246856"/>
              <a:gd name="connsiteX30" fmla="*/ 9144000 w 9144000"/>
              <a:gd name="connsiteY30" fmla="*/ 336776 h 2246856"/>
              <a:gd name="connsiteX31" fmla="*/ 9144000 w 9144000"/>
              <a:gd name="connsiteY31" fmla="*/ 507930 h 2246856"/>
              <a:gd name="connsiteX32" fmla="*/ 7983195 w 9144000"/>
              <a:gd name="connsiteY32" fmla="*/ 1230607 h 2246856"/>
              <a:gd name="connsiteX33" fmla="*/ 6686100 w 9144000"/>
              <a:gd name="connsiteY33" fmla="*/ 1342858 h 2246856"/>
              <a:gd name="connsiteX34" fmla="*/ 7924457 w 9144000"/>
              <a:gd name="connsiteY34" fmla="*/ 1131111 h 2246856"/>
              <a:gd name="connsiteX35" fmla="*/ 9133957 w 9144000"/>
              <a:gd name="connsiteY35" fmla="*/ 343267 h 2246856"/>
              <a:gd name="connsiteX36" fmla="*/ 9144000 w 9144000"/>
              <a:gd name="connsiteY36" fmla="*/ 0 h 2246856"/>
              <a:gd name="connsiteX37" fmla="*/ 9144000 w 9144000"/>
              <a:gd name="connsiteY37" fmla="*/ 169983 h 2246856"/>
              <a:gd name="connsiteX38" fmla="*/ 9141500 w 9144000"/>
              <a:gd name="connsiteY38" fmla="*/ 171717 h 2246856"/>
              <a:gd name="connsiteX39" fmla="*/ 7681351 w 9144000"/>
              <a:gd name="connsiteY39" fmla="*/ 1160591 h 2246856"/>
              <a:gd name="connsiteX40" fmla="*/ 6485913 w 9144000"/>
              <a:gd name="connsiteY40" fmla="*/ 1206134 h 2246856"/>
              <a:gd name="connsiteX41" fmla="*/ 7643740 w 9144000"/>
              <a:gd name="connsiteY41" fmla="*/ 1049189 h 2246856"/>
              <a:gd name="connsiteX42" fmla="*/ 8830271 w 9144000"/>
              <a:gd name="connsiteY42" fmla="*/ 219584 h 2246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9144000" h="2246856">
                <a:moveTo>
                  <a:pt x="75465" y="1220801"/>
                </a:moveTo>
                <a:cubicBezTo>
                  <a:pt x="976487" y="1256641"/>
                  <a:pt x="1657416" y="1835395"/>
                  <a:pt x="2401545" y="1992275"/>
                </a:cubicBezTo>
                <a:cubicBezTo>
                  <a:pt x="1604124" y="1916537"/>
                  <a:pt x="931939" y="1369096"/>
                  <a:pt x="48611" y="1358732"/>
                </a:cubicBezTo>
                <a:lnTo>
                  <a:pt x="0" y="1360190"/>
                </a:lnTo>
                <a:lnTo>
                  <a:pt x="0" y="1220948"/>
                </a:lnTo>
                <a:close/>
                <a:moveTo>
                  <a:pt x="0" y="932112"/>
                </a:moveTo>
                <a:lnTo>
                  <a:pt x="184018" y="951532"/>
                </a:lnTo>
                <a:cubicBezTo>
                  <a:pt x="1352510" y="1111199"/>
                  <a:pt x="1773248" y="1716771"/>
                  <a:pt x="2339206" y="1945314"/>
                </a:cubicBezTo>
                <a:cubicBezTo>
                  <a:pt x="1805401" y="1812618"/>
                  <a:pt x="1092319" y="1189118"/>
                  <a:pt x="115341" y="1085384"/>
                </a:cubicBezTo>
                <a:lnTo>
                  <a:pt x="0" y="1077547"/>
                </a:lnTo>
                <a:close/>
                <a:moveTo>
                  <a:pt x="5599046" y="896769"/>
                </a:moveTo>
                <a:cubicBezTo>
                  <a:pt x="5920596" y="895410"/>
                  <a:pt x="6245935" y="980780"/>
                  <a:pt x="6485913" y="1206134"/>
                </a:cubicBezTo>
                <a:lnTo>
                  <a:pt x="6485913" y="1206323"/>
                </a:lnTo>
                <a:cubicBezTo>
                  <a:pt x="6202638" y="1093977"/>
                  <a:pt x="5676165" y="1122229"/>
                  <a:pt x="5262052" y="1381788"/>
                </a:cubicBezTo>
                <a:lnTo>
                  <a:pt x="3948946" y="2062858"/>
                </a:lnTo>
                <a:cubicBezTo>
                  <a:pt x="3630711" y="2212148"/>
                  <a:pt x="3318635" y="2265818"/>
                  <a:pt x="3030908" y="2241062"/>
                </a:cubicBezTo>
                <a:cubicBezTo>
                  <a:pt x="2789792" y="2220369"/>
                  <a:pt x="2592068" y="2129283"/>
                  <a:pt x="2401356" y="1992275"/>
                </a:cubicBezTo>
                <a:cubicBezTo>
                  <a:pt x="2886334" y="2046322"/>
                  <a:pt x="3114375" y="1986038"/>
                  <a:pt x="3424556" y="1842039"/>
                </a:cubicBezTo>
                <a:lnTo>
                  <a:pt x="4734914" y="1107772"/>
                </a:lnTo>
                <a:cubicBezTo>
                  <a:pt x="4959734" y="986213"/>
                  <a:pt x="5277495" y="898127"/>
                  <a:pt x="5599046" y="896769"/>
                </a:cubicBezTo>
                <a:close/>
                <a:moveTo>
                  <a:pt x="9144000" y="679755"/>
                </a:moveTo>
                <a:lnTo>
                  <a:pt x="9144000" y="855699"/>
                </a:lnTo>
                <a:lnTo>
                  <a:pt x="8219858" y="1346166"/>
                </a:lnTo>
                <a:cubicBezTo>
                  <a:pt x="7594000" y="1645220"/>
                  <a:pt x="7239102" y="1691898"/>
                  <a:pt x="6835032" y="1461157"/>
                </a:cubicBezTo>
                <a:cubicBezTo>
                  <a:pt x="7306273" y="1632087"/>
                  <a:pt x="7708921" y="1488749"/>
                  <a:pt x="8199299" y="1228338"/>
                </a:cubicBezTo>
                <a:close/>
                <a:moveTo>
                  <a:pt x="0" y="634918"/>
                </a:moveTo>
                <a:lnTo>
                  <a:pt x="230952" y="660354"/>
                </a:lnTo>
                <a:cubicBezTo>
                  <a:pt x="1395259" y="830711"/>
                  <a:pt x="1782030" y="1526118"/>
                  <a:pt x="2292120" y="1892496"/>
                </a:cubicBezTo>
                <a:cubicBezTo>
                  <a:pt x="1732557" y="1623382"/>
                  <a:pt x="1367925" y="971259"/>
                  <a:pt x="206890" y="805932"/>
                </a:cubicBezTo>
                <a:lnTo>
                  <a:pt x="0" y="783537"/>
                </a:lnTo>
                <a:close/>
                <a:moveTo>
                  <a:pt x="9144000" y="336776"/>
                </a:moveTo>
                <a:lnTo>
                  <a:pt x="9144000" y="507930"/>
                </a:lnTo>
                <a:lnTo>
                  <a:pt x="7983195" y="1230607"/>
                </a:lnTo>
                <a:cubicBezTo>
                  <a:pt x="7595611" y="1463708"/>
                  <a:pt x="7113571" y="1590606"/>
                  <a:pt x="6686100" y="1342858"/>
                </a:cubicBezTo>
                <a:cubicBezTo>
                  <a:pt x="7023567" y="1450386"/>
                  <a:pt x="7467901" y="1447930"/>
                  <a:pt x="7924457" y="1131111"/>
                </a:cubicBezTo>
                <a:cubicBezTo>
                  <a:pt x="8036457" y="1053265"/>
                  <a:pt x="8837502" y="534913"/>
                  <a:pt x="9133957" y="343267"/>
                </a:cubicBezTo>
                <a:close/>
                <a:moveTo>
                  <a:pt x="9144000" y="0"/>
                </a:moveTo>
                <a:lnTo>
                  <a:pt x="9144000" y="169983"/>
                </a:lnTo>
                <a:lnTo>
                  <a:pt x="9141500" y="171717"/>
                </a:lnTo>
                <a:cubicBezTo>
                  <a:pt x="8781210" y="421372"/>
                  <a:pt x="7808517" y="1093416"/>
                  <a:pt x="7681351" y="1160591"/>
                </a:cubicBezTo>
                <a:cubicBezTo>
                  <a:pt x="7524840" y="1243268"/>
                  <a:pt x="7059473" y="1519740"/>
                  <a:pt x="6485913" y="1206134"/>
                </a:cubicBezTo>
                <a:cubicBezTo>
                  <a:pt x="6878708" y="1368843"/>
                  <a:pt x="7309779" y="1278890"/>
                  <a:pt x="7643740" y="1049189"/>
                </a:cubicBezTo>
                <a:lnTo>
                  <a:pt x="8830271" y="219584"/>
                </a:lnTo>
                <a:close/>
              </a:path>
            </a:pathLst>
          </a:custGeom>
          <a:solidFill>
            <a:srgbClr val="002677"/>
          </a:solidFill>
          <a:ln w="9181" cap="flat">
            <a:noFill/>
            <a:prstDash val="solid"/>
            <a:miter/>
          </a:ln>
        </p:spPr>
        <p:txBody>
          <a:bodyPr wrap="square" rtlCol="0" anchor="ctr">
            <a:noAutofit/>
          </a:bodyPr>
          <a:lstStyle/>
          <a:p>
            <a:r>
              <a:rPr lang="en-US"/>
              <a:t>  </a:t>
            </a:r>
          </a:p>
        </p:txBody>
      </p:sp>
      <p:pic>
        <p:nvPicPr>
          <p:cNvPr id="13" name="Picture 12" descr="A close up of a sign&#10;&#10;Description automatically generated">
            <a:extLst>
              <a:ext uri="{FF2B5EF4-FFF2-40B4-BE49-F238E27FC236}">
                <a16:creationId xmlns:a16="http://schemas.microsoft.com/office/drawing/2014/main" id="{8316987A-B8A2-D448-BB0E-051CA963293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360089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ver slide #2 – light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8" name="Picture Placeholder 37">
            <a:extLst>
              <a:ext uri="{FF2B5EF4-FFF2-40B4-BE49-F238E27FC236}">
                <a16:creationId xmlns:a16="http://schemas.microsoft.com/office/drawing/2014/main" id="{E9E003C7-C225-0140-9146-8A8816EF7AEA}"/>
              </a:ext>
            </a:extLst>
          </p:cNvPr>
          <p:cNvSpPr>
            <a:spLocks noGrp="1"/>
          </p:cNvSpPr>
          <p:nvPr>
            <p:ph type="pic" sz="quarter" idx="10"/>
          </p:nvPr>
        </p:nvSpPr>
        <p:spPr>
          <a:xfrm>
            <a:off x="0" y="0"/>
            <a:ext cx="12192000" cy="4379384"/>
          </a:xfrm>
          <a:custGeom>
            <a:avLst/>
            <a:gdLst>
              <a:gd name="connsiteX0" fmla="*/ 653749 w 9144000"/>
              <a:gd name="connsiteY0" fmla="*/ 573726 h 3284538"/>
              <a:gd name="connsiteX1" fmla="*/ 457200 w 9144000"/>
              <a:gd name="connsiteY1" fmla="*/ 662929 h 3284538"/>
              <a:gd name="connsiteX2" fmla="*/ 457200 w 9144000"/>
              <a:gd name="connsiteY2" fmla="*/ 1003131 h 3284538"/>
              <a:gd name="connsiteX3" fmla="*/ 557872 w 9144000"/>
              <a:gd name="connsiteY3" fmla="*/ 1111620 h 3284538"/>
              <a:gd name="connsiteX4" fmla="*/ 653749 w 9144000"/>
              <a:gd name="connsiteY4" fmla="*/ 992951 h 3284538"/>
              <a:gd name="connsiteX5" fmla="*/ 740039 w 9144000"/>
              <a:gd name="connsiteY5" fmla="*/ 534884 h 3284538"/>
              <a:gd name="connsiteX6" fmla="*/ 695296 w 9144000"/>
              <a:gd name="connsiteY6" fmla="*/ 556314 h 3284538"/>
              <a:gd name="connsiteX7" fmla="*/ 695296 w 9144000"/>
              <a:gd name="connsiteY7" fmla="*/ 980897 h 3284538"/>
              <a:gd name="connsiteX8" fmla="*/ 567459 w 9144000"/>
              <a:gd name="connsiteY8" fmla="*/ 1138944 h 3284538"/>
              <a:gd name="connsiteX9" fmla="*/ 500345 w 9144000"/>
              <a:gd name="connsiteY9" fmla="*/ 1126889 h 3284538"/>
              <a:gd name="connsiteX10" fmla="*/ 597554 w 9144000"/>
              <a:gd name="connsiteY10" fmla="*/ 1161177 h 3284538"/>
              <a:gd name="connsiteX11" fmla="*/ 740039 w 9144000"/>
              <a:gd name="connsiteY11" fmla="*/ 974200 h 3284538"/>
              <a:gd name="connsiteX12" fmla="*/ 827927 w 9144000"/>
              <a:gd name="connsiteY12" fmla="*/ 496310 h 3284538"/>
              <a:gd name="connsiteX13" fmla="*/ 782652 w 9144000"/>
              <a:gd name="connsiteY13" fmla="*/ 517740 h 3284538"/>
              <a:gd name="connsiteX14" fmla="*/ 782652 w 9144000"/>
              <a:gd name="connsiteY14" fmla="*/ 978486 h 3284538"/>
              <a:gd name="connsiteX15" fmla="*/ 612735 w 9144000"/>
              <a:gd name="connsiteY15" fmla="*/ 1187965 h 3284538"/>
              <a:gd name="connsiteX16" fmla="*/ 532304 w 9144000"/>
              <a:gd name="connsiteY16" fmla="*/ 1172428 h 3284538"/>
              <a:gd name="connsiteX17" fmla="*/ 644694 w 9144000"/>
              <a:gd name="connsiteY17" fmla="*/ 1212074 h 3284538"/>
              <a:gd name="connsiteX18" fmla="*/ 827927 w 9144000"/>
              <a:gd name="connsiteY18" fmla="*/ 982236 h 3284538"/>
              <a:gd name="connsiteX19" fmla="*/ 917413 w 9144000"/>
              <a:gd name="connsiteY19" fmla="*/ 457200 h 3284538"/>
              <a:gd name="connsiteX20" fmla="*/ 871072 w 9144000"/>
              <a:gd name="connsiteY20" fmla="*/ 479166 h 3284538"/>
              <a:gd name="connsiteX21" fmla="*/ 871072 w 9144000"/>
              <a:gd name="connsiteY21" fmla="*/ 980093 h 3284538"/>
              <a:gd name="connsiteX22" fmla="*/ 665468 w 9144000"/>
              <a:gd name="connsiteY22" fmla="*/ 1236718 h 3284538"/>
              <a:gd name="connsiteX23" fmla="*/ 585037 w 9144000"/>
              <a:gd name="connsiteY23" fmla="*/ 1223324 h 3284538"/>
              <a:gd name="connsiteX24" fmla="*/ 704884 w 9144000"/>
              <a:gd name="connsiteY24" fmla="*/ 1260023 h 3284538"/>
              <a:gd name="connsiteX25" fmla="*/ 917413 w 9144000"/>
              <a:gd name="connsiteY25" fmla="*/ 988933 h 3284538"/>
              <a:gd name="connsiteX26" fmla="*/ 0 w 9144000"/>
              <a:gd name="connsiteY26" fmla="*/ 0 h 3284538"/>
              <a:gd name="connsiteX27" fmla="*/ 9144000 w 9144000"/>
              <a:gd name="connsiteY27" fmla="*/ 0 h 3284538"/>
              <a:gd name="connsiteX28" fmla="*/ 9144000 w 9144000"/>
              <a:gd name="connsiteY28" fmla="*/ 3284538 h 3284538"/>
              <a:gd name="connsiteX29" fmla="*/ 6596284 w 9144000"/>
              <a:gd name="connsiteY29" fmla="*/ 3284538 h 3284538"/>
              <a:gd name="connsiteX30" fmla="*/ 6866309 w 9144000"/>
              <a:gd name="connsiteY30" fmla="*/ 2791851 h 3284538"/>
              <a:gd name="connsiteX31" fmla="*/ 4635550 w 9144000"/>
              <a:gd name="connsiteY31" fmla="*/ 2791851 h 3284538"/>
              <a:gd name="connsiteX32" fmla="*/ 2230759 w 9144000"/>
              <a:gd name="connsiteY32" fmla="*/ 2791851 h 3284538"/>
              <a:gd name="connsiteX33" fmla="*/ 0 w 9144000"/>
              <a:gd name="connsiteY33" fmla="*/ 2791851 h 3284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9144000" h="3284538">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4538"/>
                </a:lnTo>
                <a:lnTo>
                  <a:pt x="6596284" y="3284538"/>
                </a:lnTo>
                <a:lnTo>
                  <a:pt x="6866309" y="2791851"/>
                </a:lnTo>
                <a:lnTo>
                  <a:pt x="4635550" y="2791851"/>
                </a:lnTo>
                <a:lnTo>
                  <a:pt x="2230759" y="2791851"/>
                </a:lnTo>
                <a:lnTo>
                  <a:pt x="0" y="2791851"/>
                </a:lnTo>
                <a:close/>
              </a:path>
            </a:pathLst>
          </a:custGeom>
          <a:solidFill>
            <a:schemeClr val="tx2">
              <a:lumMod val="40000"/>
              <a:lumOff val="60000"/>
            </a:schemeClr>
          </a:solidFill>
        </p:spPr>
        <p:txBody>
          <a:bodyPr wrap="square" anchor="ctr">
            <a:noAutofit/>
          </a:bodyPr>
          <a:lstStyle>
            <a:lvl1pPr marL="0" indent="0" algn="ctr">
              <a:buNone/>
              <a:defRPr/>
            </a:lvl1pPr>
          </a:lstStyle>
          <a:p>
            <a:r>
              <a:rPr lang="en-US"/>
              <a:t>Click icon to add picture</a:t>
            </a:r>
          </a:p>
        </p:txBody>
      </p:sp>
      <p:sp>
        <p:nvSpPr>
          <p:cNvPr id="13" name="Freeform 12">
            <a:extLst>
              <a:ext uri="{FF2B5EF4-FFF2-40B4-BE49-F238E27FC236}">
                <a16:creationId xmlns:a16="http://schemas.microsoft.com/office/drawing/2014/main" id="{E59709CE-7BDA-5B48-9A86-C3E223C68F97}"/>
              </a:ext>
            </a:extLst>
          </p:cNvPr>
          <p:cNvSpPr/>
          <p:nvPr/>
        </p:nvSpPr>
        <p:spPr>
          <a:xfrm>
            <a:off x="-15523" y="3713698"/>
            <a:ext cx="9183221" cy="1149585"/>
          </a:xfrm>
          <a:custGeom>
            <a:avLst/>
            <a:gdLst>
              <a:gd name="connsiteX0" fmla="*/ 0 w 6866310"/>
              <a:gd name="connsiteY0" fmla="*/ 0 h 862189"/>
              <a:gd name="connsiteX1" fmla="*/ 2230759 w 6866310"/>
              <a:gd name="connsiteY1" fmla="*/ 0 h 862189"/>
              <a:gd name="connsiteX2" fmla="*/ 4635551 w 6866310"/>
              <a:gd name="connsiteY2" fmla="*/ 0 h 862189"/>
              <a:gd name="connsiteX3" fmla="*/ 6866310 w 6866310"/>
              <a:gd name="connsiteY3" fmla="*/ 0 h 862189"/>
              <a:gd name="connsiteX4" fmla="*/ 6393773 w 6866310"/>
              <a:gd name="connsiteY4" fmla="*/ 862189 h 862189"/>
              <a:gd name="connsiteX5" fmla="*/ 4163014 w 6866310"/>
              <a:gd name="connsiteY5" fmla="*/ 862189 h 862189"/>
              <a:gd name="connsiteX6" fmla="*/ 2230759 w 6866310"/>
              <a:gd name="connsiteY6" fmla="*/ 862189 h 862189"/>
              <a:gd name="connsiteX7" fmla="*/ 0 w 6866310"/>
              <a:gd name="connsiteY7" fmla="*/ 862189 h 862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6310" h="862189">
                <a:moveTo>
                  <a:pt x="0" y="0"/>
                </a:moveTo>
                <a:lnTo>
                  <a:pt x="2230759" y="0"/>
                </a:lnTo>
                <a:lnTo>
                  <a:pt x="4635551" y="0"/>
                </a:lnTo>
                <a:lnTo>
                  <a:pt x="6866310" y="0"/>
                </a:lnTo>
                <a:lnTo>
                  <a:pt x="6393773" y="862189"/>
                </a:lnTo>
                <a:lnTo>
                  <a:pt x="4163014" y="862189"/>
                </a:lnTo>
                <a:lnTo>
                  <a:pt x="2230759" y="862189"/>
                </a:lnTo>
                <a:lnTo>
                  <a:pt x="0" y="8621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1216" y="3713698"/>
            <a:ext cx="8110012" cy="1128173"/>
          </a:xfrm>
        </p:spPr>
        <p:txBody>
          <a:bodyPr rIns="0" anchor="ctr" anchorCtr="0">
            <a:noAutofit/>
          </a:bodyPr>
          <a:lstStyle>
            <a:lvl1pPr algn="l">
              <a:defRPr sz="4267" spc="0" baseline="0">
                <a:solidFill>
                  <a:schemeClr val="bg1"/>
                </a:solidFill>
              </a:defRPr>
            </a:lvl1pPr>
          </a:lstStyle>
          <a:p>
            <a:r>
              <a:rPr lang="en-US"/>
              <a:t>Title slide with light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05038" y="4945665"/>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50139"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4" name="Text Placeholder 4">
            <a:extLst>
              <a:ext uri="{FF2B5EF4-FFF2-40B4-BE49-F238E27FC236}">
                <a16:creationId xmlns:a16="http://schemas.microsoft.com/office/drawing/2014/main" id="{A255D382-36AC-134B-819C-C052D3A91439}"/>
              </a:ext>
            </a:extLst>
          </p:cNvPr>
          <p:cNvSpPr>
            <a:spLocks noGrp="1"/>
          </p:cNvSpPr>
          <p:nvPr>
            <p:ph type="body" sz="quarter" idx="11"/>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5" name="Picture 14" descr="A close up of a sign&#10;&#10;Description automatically generated">
            <a:extLst>
              <a:ext uri="{FF2B5EF4-FFF2-40B4-BE49-F238E27FC236}">
                <a16:creationId xmlns:a16="http://schemas.microsoft.com/office/drawing/2014/main" id="{6308ECCF-E72D-0149-9005-B10DBD6FAA5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199853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ver slide #2 – dark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8" name="Picture Placeholder 37">
            <a:extLst>
              <a:ext uri="{FF2B5EF4-FFF2-40B4-BE49-F238E27FC236}">
                <a16:creationId xmlns:a16="http://schemas.microsoft.com/office/drawing/2014/main" id="{E9E003C7-C225-0140-9146-8A8816EF7AEA}"/>
              </a:ext>
            </a:extLst>
          </p:cNvPr>
          <p:cNvSpPr>
            <a:spLocks noGrp="1"/>
          </p:cNvSpPr>
          <p:nvPr>
            <p:ph type="pic" sz="quarter" idx="10"/>
          </p:nvPr>
        </p:nvSpPr>
        <p:spPr>
          <a:xfrm>
            <a:off x="0" y="0"/>
            <a:ext cx="12192000" cy="4379384"/>
          </a:xfrm>
          <a:custGeom>
            <a:avLst/>
            <a:gdLst>
              <a:gd name="connsiteX0" fmla="*/ 653749 w 9144000"/>
              <a:gd name="connsiteY0" fmla="*/ 573726 h 3284538"/>
              <a:gd name="connsiteX1" fmla="*/ 457200 w 9144000"/>
              <a:gd name="connsiteY1" fmla="*/ 662929 h 3284538"/>
              <a:gd name="connsiteX2" fmla="*/ 457200 w 9144000"/>
              <a:gd name="connsiteY2" fmla="*/ 1003131 h 3284538"/>
              <a:gd name="connsiteX3" fmla="*/ 557872 w 9144000"/>
              <a:gd name="connsiteY3" fmla="*/ 1111620 h 3284538"/>
              <a:gd name="connsiteX4" fmla="*/ 653749 w 9144000"/>
              <a:gd name="connsiteY4" fmla="*/ 992951 h 3284538"/>
              <a:gd name="connsiteX5" fmla="*/ 740039 w 9144000"/>
              <a:gd name="connsiteY5" fmla="*/ 534884 h 3284538"/>
              <a:gd name="connsiteX6" fmla="*/ 695296 w 9144000"/>
              <a:gd name="connsiteY6" fmla="*/ 556314 h 3284538"/>
              <a:gd name="connsiteX7" fmla="*/ 695296 w 9144000"/>
              <a:gd name="connsiteY7" fmla="*/ 980897 h 3284538"/>
              <a:gd name="connsiteX8" fmla="*/ 567459 w 9144000"/>
              <a:gd name="connsiteY8" fmla="*/ 1138944 h 3284538"/>
              <a:gd name="connsiteX9" fmla="*/ 500345 w 9144000"/>
              <a:gd name="connsiteY9" fmla="*/ 1126889 h 3284538"/>
              <a:gd name="connsiteX10" fmla="*/ 597554 w 9144000"/>
              <a:gd name="connsiteY10" fmla="*/ 1161177 h 3284538"/>
              <a:gd name="connsiteX11" fmla="*/ 740039 w 9144000"/>
              <a:gd name="connsiteY11" fmla="*/ 974200 h 3284538"/>
              <a:gd name="connsiteX12" fmla="*/ 827927 w 9144000"/>
              <a:gd name="connsiteY12" fmla="*/ 496310 h 3284538"/>
              <a:gd name="connsiteX13" fmla="*/ 782652 w 9144000"/>
              <a:gd name="connsiteY13" fmla="*/ 517740 h 3284538"/>
              <a:gd name="connsiteX14" fmla="*/ 782652 w 9144000"/>
              <a:gd name="connsiteY14" fmla="*/ 978486 h 3284538"/>
              <a:gd name="connsiteX15" fmla="*/ 612735 w 9144000"/>
              <a:gd name="connsiteY15" fmla="*/ 1187965 h 3284538"/>
              <a:gd name="connsiteX16" fmla="*/ 532304 w 9144000"/>
              <a:gd name="connsiteY16" fmla="*/ 1172428 h 3284538"/>
              <a:gd name="connsiteX17" fmla="*/ 644694 w 9144000"/>
              <a:gd name="connsiteY17" fmla="*/ 1212074 h 3284538"/>
              <a:gd name="connsiteX18" fmla="*/ 827927 w 9144000"/>
              <a:gd name="connsiteY18" fmla="*/ 982236 h 3284538"/>
              <a:gd name="connsiteX19" fmla="*/ 917413 w 9144000"/>
              <a:gd name="connsiteY19" fmla="*/ 457200 h 3284538"/>
              <a:gd name="connsiteX20" fmla="*/ 871072 w 9144000"/>
              <a:gd name="connsiteY20" fmla="*/ 479166 h 3284538"/>
              <a:gd name="connsiteX21" fmla="*/ 871072 w 9144000"/>
              <a:gd name="connsiteY21" fmla="*/ 980093 h 3284538"/>
              <a:gd name="connsiteX22" fmla="*/ 665468 w 9144000"/>
              <a:gd name="connsiteY22" fmla="*/ 1236718 h 3284538"/>
              <a:gd name="connsiteX23" fmla="*/ 585037 w 9144000"/>
              <a:gd name="connsiteY23" fmla="*/ 1223324 h 3284538"/>
              <a:gd name="connsiteX24" fmla="*/ 704884 w 9144000"/>
              <a:gd name="connsiteY24" fmla="*/ 1260023 h 3284538"/>
              <a:gd name="connsiteX25" fmla="*/ 917413 w 9144000"/>
              <a:gd name="connsiteY25" fmla="*/ 988933 h 3284538"/>
              <a:gd name="connsiteX26" fmla="*/ 0 w 9144000"/>
              <a:gd name="connsiteY26" fmla="*/ 0 h 3284538"/>
              <a:gd name="connsiteX27" fmla="*/ 9144000 w 9144000"/>
              <a:gd name="connsiteY27" fmla="*/ 0 h 3284538"/>
              <a:gd name="connsiteX28" fmla="*/ 9144000 w 9144000"/>
              <a:gd name="connsiteY28" fmla="*/ 3284538 h 3284538"/>
              <a:gd name="connsiteX29" fmla="*/ 6596284 w 9144000"/>
              <a:gd name="connsiteY29" fmla="*/ 3284538 h 3284538"/>
              <a:gd name="connsiteX30" fmla="*/ 6866309 w 9144000"/>
              <a:gd name="connsiteY30" fmla="*/ 2791851 h 3284538"/>
              <a:gd name="connsiteX31" fmla="*/ 4635550 w 9144000"/>
              <a:gd name="connsiteY31" fmla="*/ 2791851 h 3284538"/>
              <a:gd name="connsiteX32" fmla="*/ 2230759 w 9144000"/>
              <a:gd name="connsiteY32" fmla="*/ 2791851 h 3284538"/>
              <a:gd name="connsiteX33" fmla="*/ 0 w 9144000"/>
              <a:gd name="connsiteY33" fmla="*/ 2791851 h 3284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9144000" h="3284538">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4538"/>
                </a:lnTo>
                <a:lnTo>
                  <a:pt x="6596284" y="3284538"/>
                </a:lnTo>
                <a:lnTo>
                  <a:pt x="6866309" y="2791851"/>
                </a:lnTo>
                <a:lnTo>
                  <a:pt x="4635550" y="2791851"/>
                </a:lnTo>
                <a:lnTo>
                  <a:pt x="2230759" y="2791851"/>
                </a:lnTo>
                <a:lnTo>
                  <a:pt x="0" y="2791851"/>
                </a:lnTo>
                <a:close/>
              </a:path>
            </a:pathLst>
          </a:custGeom>
          <a:solidFill>
            <a:schemeClr val="tx2"/>
          </a:solidFill>
        </p:spPr>
        <p:txBody>
          <a:bodyPr wrap="square" anchor="ctr">
            <a:noAutofit/>
          </a:bodyPr>
          <a:lstStyle>
            <a:lvl1pPr marL="0" indent="0" algn="ctr">
              <a:buNone/>
              <a:defRPr/>
            </a:lvl1pPr>
          </a:lstStyle>
          <a:p>
            <a:r>
              <a:rPr lang="en-US"/>
              <a:t>Click icon to add picture</a:t>
            </a:r>
          </a:p>
        </p:txBody>
      </p:sp>
      <p:sp>
        <p:nvSpPr>
          <p:cNvPr id="39" name="Freeform 38">
            <a:extLst>
              <a:ext uri="{FF2B5EF4-FFF2-40B4-BE49-F238E27FC236}">
                <a16:creationId xmlns:a16="http://schemas.microsoft.com/office/drawing/2014/main" id="{4F9EC103-0F67-D041-A68D-29194D3A99CB}"/>
              </a:ext>
            </a:extLst>
          </p:cNvPr>
          <p:cNvSpPr/>
          <p:nvPr/>
        </p:nvSpPr>
        <p:spPr>
          <a:xfrm>
            <a:off x="-11289" y="3713698"/>
            <a:ext cx="9183221" cy="1149585"/>
          </a:xfrm>
          <a:custGeom>
            <a:avLst/>
            <a:gdLst>
              <a:gd name="connsiteX0" fmla="*/ 0 w 6866310"/>
              <a:gd name="connsiteY0" fmla="*/ 0 h 862189"/>
              <a:gd name="connsiteX1" fmla="*/ 2230759 w 6866310"/>
              <a:gd name="connsiteY1" fmla="*/ 0 h 862189"/>
              <a:gd name="connsiteX2" fmla="*/ 4635551 w 6866310"/>
              <a:gd name="connsiteY2" fmla="*/ 0 h 862189"/>
              <a:gd name="connsiteX3" fmla="*/ 6866310 w 6866310"/>
              <a:gd name="connsiteY3" fmla="*/ 0 h 862189"/>
              <a:gd name="connsiteX4" fmla="*/ 6393773 w 6866310"/>
              <a:gd name="connsiteY4" fmla="*/ 862189 h 862189"/>
              <a:gd name="connsiteX5" fmla="*/ 4163014 w 6866310"/>
              <a:gd name="connsiteY5" fmla="*/ 862189 h 862189"/>
              <a:gd name="connsiteX6" fmla="*/ 2230759 w 6866310"/>
              <a:gd name="connsiteY6" fmla="*/ 862189 h 862189"/>
              <a:gd name="connsiteX7" fmla="*/ 0 w 6866310"/>
              <a:gd name="connsiteY7" fmla="*/ 862189 h 862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6310" h="862189">
                <a:moveTo>
                  <a:pt x="0" y="0"/>
                </a:moveTo>
                <a:lnTo>
                  <a:pt x="2230759" y="0"/>
                </a:lnTo>
                <a:lnTo>
                  <a:pt x="4635551" y="0"/>
                </a:lnTo>
                <a:lnTo>
                  <a:pt x="6866310" y="0"/>
                </a:lnTo>
                <a:lnTo>
                  <a:pt x="6393773" y="862189"/>
                </a:lnTo>
                <a:lnTo>
                  <a:pt x="4163014" y="862189"/>
                </a:lnTo>
                <a:lnTo>
                  <a:pt x="2230759" y="862189"/>
                </a:lnTo>
                <a:lnTo>
                  <a:pt x="0" y="8621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1216" y="3713698"/>
            <a:ext cx="8110724" cy="1128173"/>
          </a:xfrm>
        </p:spPr>
        <p:txBody>
          <a:bodyPr rIns="0" anchor="ctr" anchorCtr="0">
            <a:noAutofit/>
          </a:bodyPr>
          <a:lstStyle>
            <a:lvl1pPr algn="l">
              <a:defRPr sz="4267" spc="0" baseline="0">
                <a:solidFill>
                  <a:schemeClr val="bg1"/>
                </a:solidFill>
              </a:defRPr>
            </a:lvl1pPr>
          </a:lstStyle>
          <a:p>
            <a:r>
              <a:rPr lang="en-US"/>
              <a:t>Title slide with dark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05038" y="4945665"/>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95232"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Text Placeholder 4">
            <a:extLst>
              <a:ext uri="{FF2B5EF4-FFF2-40B4-BE49-F238E27FC236}">
                <a16:creationId xmlns:a16="http://schemas.microsoft.com/office/drawing/2014/main" id="{677B2950-4E80-4446-9C2A-409ECCDE1D8C}"/>
              </a:ext>
            </a:extLst>
          </p:cNvPr>
          <p:cNvSpPr>
            <a:spLocks noGrp="1"/>
          </p:cNvSpPr>
          <p:nvPr>
            <p:ph type="body" sz="quarter" idx="11"/>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4" name="Picture 13" descr="A close up of a sign&#10;&#10;Description automatically generated">
            <a:extLst>
              <a:ext uri="{FF2B5EF4-FFF2-40B4-BE49-F238E27FC236}">
                <a16:creationId xmlns:a16="http://schemas.microsoft.com/office/drawing/2014/main" id="{75826C9D-8CE1-F048-A801-96B766969B7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2019448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ver slide #3 – light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1" name="Picture Placeholder 20">
            <a:extLst>
              <a:ext uri="{FF2B5EF4-FFF2-40B4-BE49-F238E27FC236}">
                <a16:creationId xmlns:a16="http://schemas.microsoft.com/office/drawing/2014/main" id="{9889EC8D-7418-6041-AFCD-B88F0881B61D}"/>
              </a:ext>
            </a:extLst>
          </p:cNvPr>
          <p:cNvSpPr>
            <a:spLocks noGrp="1"/>
          </p:cNvSpPr>
          <p:nvPr>
            <p:ph type="pic" sz="quarter" idx="11"/>
          </p:nvPr>
        </p:nvSpPr>
        <p:spPr>
          <a:xfrm>
            <a:off x="0" y="0"/>
            <a:ext cx="12192000" cy="4377267"/>
          </a:xfrm>
          <a:custGeom>
            <a:avLst/>
            <a:gdLst>
              <a:gd name="connsiteX0" fmla="*/ 653749 w 9144000"/>
              <a:gd name="connsiteY0" fmla="*/ 573726 h 3282950"/>
              <a:gd name="connsiteX1" fmla="*/ 457200 w 9144000"/>
              <a:gd name="connsiteY1" fmla="*/ 662929 h 3282950"/>
              <a:gd name="connsiteX2" fmla="*/ 457200 w 9144000"/>
              <a:gd name="connsiteY2" fmla="*/ 1003131 h 3282950"/>
              <a:gd name="connsiteX3" fmla="*/ 557872 w 9144000"/>
              <a:gd name="connsiteY3" fmla="*/ 1111620 h 3282950"/>
              <a:gd name="connsiteX4" fmla="*/ 653749 w 9144000"/>
              <a:gd name="connsiteY4" fmla="*/ 992951 h 3282950"/>
              <a:gd name="connsiteX5" fmla="*/ 740039 w 9144000"/>
              <a:gd name="connsiteY5" fmla="*/ 534884 h 3282950"/>
              <a:gd name="connsiteX6" fmla="*/ 695296 w 9144000"/>
              <a:gd name="connsiteY6" fmla="*/ 556314 h 3282950"/>
              <a:gd name="connsiteX7" fmla="*/ 695296 w 9144000"/>
              <a:gd name="connsiteY7" fmla="*/ 980897 h 3282950"/>
              <a:gd name="connsiteX8" fmla="*/ 567459 w 9144000"/>
              <a:gd name="connsiteY8" fmla="*/ 1138944 h 3282950"/>
              <a:gd name="connsiteX9" fmla="*/ 500345 w 9144000"/>
              <a:gd name="connsiteY9" fmla="*/ 1126889 h 3282950"/>
              <a:gd name="connsiteX10" fmla="*/ 597554 w 9144000"/>
              <a:gd name="connsiteY10" fmla="*/ 1161177 h 3282950"/>
              <a:gd name="connsiteX11" fmla="*/ 740039 w 9144000"/>
              <a:gd name="connsiteY11" fmla="*/ 974200 h 3282950"/>
              <a:gd name="connsiteX12" fmla="*/ 827927 w 9144000"/>
              <a:gd name="connsiteY12" fmla="*/ 496310 h 3282950"/>
              <a:gd name="connsiteX13" fmla="*/ 782652 w 9144000"/>
              <a:gd name="connsiteY13" fmla="*/ 517740 h 3282950"/>
              <a:gd name="connsiteX14" fmla="*/ 782652 w 9144000"/>
              <a:gd name="connsiteY14" fmla="*/ 978486 h 3282950"/>
              <a:gd name="connsiteX15" fmla="*/ 612735 w 9144000"/>
              <a:gd name="connsiteY15" fmla="*/ 1187965 h 3282950"/>
              <a:gd name="connsiteX16" fmla="*/ 532304 w 9144000"/>
              <a:gd name="connsiteY16" fmla="*/ 1172428 h 3282950"/>
              <a:gd name="connsiteX17" fmla="*/ 644694 w 9144000"/>
              <a:gd name="connsiteY17" fmla="*/ 1212074 h 3282950"/>
              <a:gd name="connsiteX18" fmla="*/ 827927 w 9144000"/>
              <a:gd name="connsiteY18" fmla="*/ 982236 h 3282950"/>
              <a:gd name="connsiteX19" fmla="*/ 917413 w 9144000"/>
              <a:gd name="connsiteY19" fmla="*/ 457200 h 3282950"/>
              <a:gd name="connsiteX20" fmla="*/ 871072 w 9144000"/>
              <a:gd name="connsiteY20" fmla="*/ 479166 h 3282950"/>
              <a:gd name="connsiteX21" fmla="*/ 871072 w 9144000"/>
              <a:gd name="connsiteY21" fmla="*/ 980093 h 3282950"/>
              <a:gd name="connsiteX22" fmla="*/ 665468 w 9144000"/>
              <a:gd name="connsiteY22" fmla="*/ 1236718 h 3282950"/>
              <a:gd name="connsiteX23" fmla="*/ 585037 w 9144000"/>
              <a:gd name="connsiteY23" fmla="*/ 1223324 h 3282950"/>
              <a:gd name="connsiteX24" fmla="*/ 704884 w 9144000"/>
              <a:gd name="connsiteY24" fmla="*/ 1260023 h 3282950"/>
              <a:gd name="connsiteX25" fmla="*/ 917413 w 9144000"/>
              <a:gd name="connsiteY25" fmla="*/ 988933 h 3282950"/>
              <a:gd name="connsiteX26" fmla="*/ 0 w 9144000"/>
              <a:gd name="connsiteY26" fmla="*/ 0 h 3282950"/>
              <a:gd name="connsiteX27" fmla="*/ 9144000 w 9144000"/>
              <a:gd name="connsiteY27" fmla="*/ 0 h 3282950"/>
              <a:gd name="connsiteX28" fmla="*/ 9144000 w 9144000"/>
              <a:gd name="connsiteY28" fmla="*/ 3282950 h 3282950"/>
              <a:gd name="connsiteX29" fmla="*/ 6537139 w 9144000"/>
              <a:gd name="connsiteY29" fmla="*/ 3282950 h 3282950"/>
              <a:gd name="connsiteX30" fmla="*/ 6994964 w 9144000"/>
              <a:gd name="connsiteY30" fmla="*/ 2447603 h 3282950"/>
              <a:gd name="connsiteX31" fmla="*/ 0 w 9144000"/>
              <a:gd name="connsiteY31" fmla="*/ 2447603 h 328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44000" h="3282950">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2950"/>
                </a:lnTo>
                <a:lnTo>
                  <a:pt x="6537139" y="3282950"/>
                </a:lnTo>
                <a:lnTo>
                  <a:pt x="6994964" y="2447603"/>
                </a:lnTo>
                <a:lnTo>
                  <a:pt x="0" y="2447603"/>
                </a:lnTo>
                <a:close/>
              </a:path>
            </a:pathLst>
          </a:custGeom>
          <a:solidFill>
            <a:schemeClr val="tx2">
              <a:lumMod val="40000"/>
              <a:lumOff val="60000"/>
            </a:schemeClr>
          </a:solidFill>
        </p:spPr>
        <p:txBody>
          <a:bodyPr wrap="square" anchor="ctr">
            <a:noAutofit/>
          </a:bodyPr>
          <a:lstStyle>
            <a:lvl1pPr marL="0" indent="0" algn="ctr">
              <a:buNone/>
              <a:defRPr/>
            </a:lvl1pPr>
          </a:lstStyle>
          <a:p>
            <a:r>
              <a:rPr lang="en-US"/>
              <a:t>Click icon to add picture</a:t>
            </a:r>
          </a:p>
        </p:txBody>
      </p:sp>
      <p:sp>
        <p:nvSpPr>
          <p:cNvPr id="19" name="Freeform 18">
            <a:extLst>
              <a:ext uri="{FF2B5EF4-FFF2-40B4-BE49-F238E27FC236}">
                <a16:creationId xmlns:a16="http://schemas.microsoft.com/office/drawing/2014/main" id="{539A4D35-6931-4846-8142-F3C6A4884AC0}"/>
              </a:ext>
            </a:extLst>
          </p:cNvPr>
          <p:cNvSpPr/>
          <p:nvPr/>
        </p:nvSpPr>
        <p:spPr>
          <a:xfrm>
            <a:off x="-31046" y="3258246"/>
            <a:ext cx="9365059" cy="1875421"/>
          </a:xfrm>
          <a:custGeom>
            <a:avLst/>
            <a:gdLst>
              <a:gd name="connsiteX0" fmla="*/ 0 w 7023794"/>
              <a:gd name="connsiteY0" fmla="*/ 0 h 1406566"/>
              <a:gd name="connsiteX1" fmla="*/ 7023794 w 7023794"/>
              <a:gd name="connsiteY1" fmla="*/ 0 h 1406566"/>
              <a:gd name="connsiteX2" fmla="*/ 6252903 w 7023794"/>
              <a:gd name="connsiteY2" fmla="*/ 1406566 h 1406566"/>
              <a:gd name="connsiteX3" fmla="*/ 0 w 7023794"/>
              <a:gd name="connsiteY3" fmla="*/ 1406566 h 1406566"/>
            </a:gdLst>
            <a:ahLst/>
            <a:cxnLst>
              <a:cxn ang="0">
                <a:pos x="connsiteX0" y="connsiteY0"/>
              </a:cxn>
              <a:cxn ang="0">
                <a:pos x="connsiteX1" y="connsiteY1"/>
              </a:cxn>
              <a:cxn ang="0">
                <a:pos x="connsiteX2" y="connsiteY2"/>
              </a:cxn>
              <a:cxn ang="0">
                <a:pos x="connsiteX3" y="connsiteY3"/>
              </a:cxn>
            </a:cxnLst>
            <a:rect l="l" t="t" r="r" b="b"/>
            <a:pathLst>
              <a:path w="7023794" h="1406566">
                <a:moveTo>
                  <a:pt x="0" y="0"/>
                </a:moveTo>
                <a:lnTo>
                  <a:pt x="7023794" y="0"/>
                </a:lnTo>
                <a:lnTo>
                  <a:pt x="6252903" y="1406566"/>
                </a:lnTo>
                <a:lnTo>
                  <a:pt x="0" y="140656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5383" y="3245931"/>
            <a:ext cx="7891553" cy="1850224"/>
          </a:xfrm>
        </p:spPr>
        <p:txBody>
          <a:bodyPr rIns="0" anchor="ctr" anchorCtr="0">
            <a:noAutofit/>
          </a:bodyPr>
          <a:lstStyle>
            <a:lvl1pPr algn="l">
              <a:lnSpc>
                <a:spcPct val="100000"/>
              </a:lnSpc>
              <a:defRPr sz="4267" spc="0" baseline="0">
                <a:solidFill>
                  <a:schemeClr val="bg1"/>
                </a:solidFill>
              </a:defRPr>
            </a:lvl1pPr>
          </a:lstStyle>
          <a:p>
            <a:r>
              <a:rPr lang="en-US"/>
              <a:t>Two-line title slide with light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13809" y="5224207"/>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95232"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Text Placeholder 4">
            <a:extLst>
              <a:ext uri="{FF2B5EF4-FFF2-40B4-BE49-F238E27FC236}">
                <a16:creationId xmlns:a16="http://schemas.microsoft.com/office/drawing/2014/main" id="{75B10A8E-ECF9-C74E-B7FD-3BDFE9077857}"/>
              </a:ext>
            </a:extLst>
          </p:cNvPr>
          <p:cNvSpPr>
            <a:spLocks noGrp="1"/>
          </p:cNvSpPr>
          <p:nvPr>
            <p:ph type="body" sz="quarter" idx="12"/>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4" name="Picture 13" descr="A close up of a sign&#10;&#10;Description automatically generated">
            <a:extLst>
              <a:ext uri="{FF2B5EF4-FFF2-40B4-BE49-F238E27FC236}">
                <a16:creationId xmlns:a16="http://schemas.microsoft.com/office/drawing/2014/main" id="{463003DE-E36C-D04B-ACF5-8DE68155A3C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565137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ver slide #3 – dark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1" name="Picture Placeholder 20">
            <a:extLst>
              <a:ext uri="{FF2B5EF4-FFF2-40B4-BE49-F238E27FC236}">
                <a16:creationId xmlns:a16="http://schemas.microsoft.com/office/drawing/2014/main" id="{9889EC8D-7418-6041-AFCD-B88F0881B61D}"/>
              </a:ext>
            </a:extLst>
          </p:cNvPr>
          <p:cNvSpPr>
            <a:spLocks noGrp="1"/>
          </p:cNvSpPr>
          <p:nvPr>
            <p:ph type="pic" sz="quarter" idx="11"/>
          </p:nvPr>
        </p:nvSpPr>
        <p:spPr>
          <a:xfrm>
            <a:off x="0" y="0"/>
            <a:ext cx="12192000" cy="4377267"/>
          </a:xfrm>
          <a:custGeom>
            <a:avLst/>
            <a:gdLst>
              <a:gd name="connsiteX0" fmla="*/ 653749 w 9144000"/>
              <a:gd name="connsiteY0" fmla="*/ 573726 h 3282950"/>
              <a:gd name="connsiteX1" fmla="*/ 457200 w 9144000"/>
              <a:gd name="connsiteY1" fmla="*/ 662929 h 3282950"/>
              <a:gd name="connsiteX2" fmla="*/ 457200 w 9144000"/>
              <a:gd name="connsiteY2" fmla="*/ 1003131 h 3282950"/>
              <a:gd name="connsiteX3" fmla="*/ 557872 w 9144000"/>
              <a:gd name="connsiteY3" fmla="*/ 1111620 h 3282950"/>
              <a:gd name="connsiteX4" fmla="*/ 653749 w 9144000"/>
              <a:gd name="connsiteY4" fmla="*/ 992951 h 3282950"/>
              <a:gd name="connsiteX5" fmla="*/ 740039 w 9144000"/>
              <a:gd name="connsiteY5" fmla="*/ 534884 h 3282950"/>
              <a:gd name="connsiteX6" fmla="*/ 695296 w 9144000"/>
              <a:gd name="connsiteY6" fmla="*/ 556314 h 3282950"/>
              <a:gd name="connsiteX7" fmla="*/ 695296 w 9144000"/>
              <a:gd name="connsiteY7" fmla="*/ 980897 h 3282950"/>
              <a:gd name="connsiteX8" fmla="*/ 567459 w 9144000"/>
              <a:gd name="connsiteY8" fmla="*/ 1138944 h 3282950"/>
              <a:gd name="connsiteX9" fmla="*/ 500345 w 9144000"/>
              <a:gd name="connsiteY9" fmla="*/ 1126889 h 3282950"/>
              <a:gd name="connsiteX10" fmla="*/ 597554 w 9144000"/>
              <a:gd name="connsiteY10" fmla="*/ 1161177 h 3282950"/>
              <a:gd name="connsiteX11" fmla="*/ 740039 w 9144000"/>
              <a:gd name="connsiteY11" fmla="*/ 974200 h 3282950"/>
              <a:gd name="connsiteX12" fmla="*/ 827927 w 9144000"/>
              <a:gd name="connsiteY12" fmla="*/ 496310 h 3282950"/>
              <a:gd name="connsiteX13" fmla="*/ 782652 w 9144000"/>
              <a:gd name="connsiteY13" fmla="*/ 517740 h 3282950"/>
              <a:gd name="connsiteX14" fmla="*/ 782652 w 9144000"/>
              <a:gd name="connsiteY14" fmla="*/ 978486 h 3282950"/>
              <a:gd name="connsiteX15" fmla="*/ 612735 w 9144000"/>
              <a:gd name="connsiteY15" fmla="*/ 1187965 h 3282950"/>
              <a:gd name="connsiteX16" fmla="*/ 532304 w 9144000"/>
              <a:gd name="connsiteY16" fmla="*/ 1172428 h 3282950"/>
              <a:gd name="connsiteX17" fmla="*/ 644694 w 9144000"/>
              <a:gd name="connsiteY17" fmla="*/ 1212074 h 3282950"/>
              <a:gd name="connsiteX18" fmla="*/ 827927 w 9144000"/>
              <a:gd name="connsiteY18" fmla="*/ 982236 h 3282950"/>
              <a:gd name="connsiteX19" fmla="*/ 917413 w 9144000"/>
              <a:gd name="connsiteY19" fmla="*/ 457200 h 3282950"/>
              <a:gd name="connsiteX20" fmla="*/ 871072 w 9144000"/>
              <a:gd name="connsiteY20" fmla="*/ 479166 h 3282950"/>
              <a:gd name="connsiteX21" fmla="*/ 871072 w 9144000"/>
              <a:gd name="connsiteY21" fmla="*/ 980093 h 3282950"/>
              <a:gd name="connsiteX22" fmla="*/ 665468 w 9144000"/>
              <a:gd name="connsiteY22" fmla="*/ 1236718 h 3282950"/>
              <a:gd name="connsiteX23" fmla="*/ 585037 w 9144000"/>
              <a:gd name="connsiteY23" fmla="*/ 1223324 h 3282950"/>
              <a:gd name="connsiteX24" fmla="*/ 704884 w 9144000"/>
              <a:gd name="connsiteY24" fmla="*/ 1260023 h 3282950"/>
              <a:gd name="connsiteX25" fmla="*/ 917413 w 9144000"/>
              <a:gd name="connsiteY25" fmla="*/ 988933 h 3282950"/>
              <a:gd name="connsiteX26" fmla="*/ 0 w 9144000"/>
              <a:gd name="connsiteY26" fmla="*/ 0 h 3282950"/>
              <a:gd name="connsiteX27" fmla="*/ 9144000 w 9144000"/>
              <a:gd name="connsiteY27" fmla="*/ 0 h 3282950"/>
              <a:gd name="connsiteX28" fmla="*/ 9144000 w 9144000"/>
              <a:gd name="connsiteY28" fmla="*/ 3282950 h 3282950"/>
              <a:gd name="connsiteX29" fmla="*/ 6537139 w 9144000"/>
              <a:gd name="connsiteY29" fmla="*/ 3282950 h 3282950"/>
              <a:gd name="connsiteX30" fmla="*/ 6994964 w 9144000"/>
              <a:gd name="connsiteY30" fmla="*/ 2447603 h 3282950"/>
              <a:gd name="connsiteX31" fmla="*/ 0 w 9144000"/>
              <a:gd name="connsiteY31" fmla="*/ 2447603 h 328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44000" h="3282950">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2950"/>
                </a:lnTo>
                <a:lnTo>
                  <a:pt x="6537139" y="3282950"/>
                </a:lnTo>
                <a:lnTo>
                  <a:pt x="6994964" y="2447603"/>
                </a:lnTo>
                <a:lnTo>
                  <a:pt x="0" y="2447603"/>
                </a:lnTo>
                <a:close/>
              </a:path>
            </a:pathLst>
          </a:custGeom>
          <a:solidFill>
            <a:schemeClr val="tx2"/>
          </a:solidFill>
        </p:spPr>
        <p:txBody>
          <a:bodyPr wrap="square" anchor="ctr">
            <a:noAutofit/>
          </a:bodyPr>
          <a:lstStyle>
            <a:lvl1pPr marL="0" indent="0" algn="ctr">
              <a:buNone/>
              <a:defRPr/>
            </a:lvl1pPr>
          </a:lstStyle>
          <a:p>
            <a:r>
              <a:rPr lang="en-US"/>
              <a:t>Click icon to add picture</a:t>
            </a:r>
          </a:p>
        </p:txBody>
      </p:sp>
      <p:sp>
        <p:nvSpPr>
          <p:cNvPr id="16" name="Freeform 15">
            <a:extLst>
              <a:ext uri="{FF2B5EF4-FFF2-40B4-BE49-F238E27FC236}">
                <a16:creationId xmlns:a16="http://schemas.microsoft.com/office/drawing/2014/main" id="{9C58A3EB-27BC-514E-9F05-03E18670B808}"/>
              </a:ext>
            </a:extLst>
          </p:cNvPr>
          <p:cNvSpPr/>
          <p:nvPr/>
        </p:nvSpPr>
        <p:spPr>
          <a:xfrm>
            <a:off x="-23990" y="3258246"/>
            <a:ext cx="9365059" cy="1875421"/>
          </a:xfrm>
          <a:custGeom>
            <a:avLst/>
            <a:gdLst>
              <a:gd name="connsiteX0" fmla="*/ 0 w 7023794"/>
              <a:gd name="connsiteY0" fmla="*/ 0 h 1406566"/>
              <a:gd name="connsiteX1" fmla="*/ 7023794 w 7023794"/>
              <a:gd name="connsiteY1" fmla="*/ 0 h 1406566"/>
              <a:gd name="connsiteX2" fmla="*/ 6252903 w 7023794"/>
              <a:gd name="connsiteY2" fmla="*/ 1406566 h 1406566"/>
              <a:gd name="connsiteX3" fmla="*/ 0 w 7023794"/>
              <a:gd name="connsiteY3" fmla="*/ 1406566 h 1406566"/>
            </a:gdLst>
            <a:ahLst/>
            <a:cxnLst>
              <a:cxn ang="0">
                <a:pos x="connsiteX0" y="connsiteY0"/>
              </a:cxn>
              <a:cxn ang="0">
                <a:pos x="connsiteX1" y="connsiteY1"/>
              </a:cxn>
              <a:cxn ang="0">
                <a:pos x="connsiteX2" y="connsiteY2"/>
              </a:cxn>
              <a:cxn ang="0">
                <a:pos x="connsiteX3" y="connsiteY3"/>
              </a:cxn>
            </a:cxnLst>
            <a:rect l="l" t="t" r="r" b="b"/>
            <a:pathLst>
              <a:path w="7023794" h="1406566">
                <a:moveTo>
                  <a:pt x="0" y="0"/>
                </a:moveTo>
                <a:lnTo>
                  <a:pt x="7023794" y="0"/>
                </a:lnTo>
                <a:lnTo>
                  <a:pt x="6252903" y="1406566"/>
                </a:lnTo>
                <a:lnTo>
                  <a:pt x="0" y="140656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5381" y="3245931"/>
            <a:ext cx="7891553" cy="1850224"/>
          </a:xfrm>
        </p:spPr>
        <p:txBody>
          <a:bodyPr rIns="0" anchor="ctr" anchorCtr="0">
            <a:noAutofit/>
          </a:bodyPr>
          <a:lstStyle>
            <a:lvl1pPr algn="l">
              <a:lnSpc>
                <a:spcPct val="100000"/>
              </a:lnSpc>
              <a:defRPr sz="4267" spc="0" baseline="0">
                <a:solidFill>
                  <a:schemeClr val="bg1"/>
                </a:solidFill>
              </a:defRPr>
            </a:lvl1pPr>
          </a:lstStyle>
          <a:p>
            <a:r>
              <a:rPr lang="en-US"/>
              <a:t>Two-line title slide with dark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13809" y="5223519"/>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50140"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Text Placeholder 4">
            <a:extLst>
              <a:ext uri="{FF2B5EF4-FFF2-40B4-BE49-F238E27FC236}">
                <a16:creationId xmlns:a16="http://schemas.microsoft.com/office/drawing/2014/main" id="{85C6AF34-C5F3-3E4D-AACD-6675E86ABE66}"/>
              </a:ext>
            </a:extLst>
          </p:cNvPr>
          <p:cNvSpPr>
            <a:spLocks noGrp="1"/>
          </p:cNvSpPr>
          <p:nvPr>
            <p:ph type="body" sz="quarter" idx="12"/>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4" name="Picture 13" descr="A close up of a sign&#10;&#10;Description automatically generated">
            <a:extLst>
              <a:ext uri="{FF2B5EF4-FFF2-40B4-BE49-F238E27FC236}">
                <a16:creationId xmlns:a16="http://schemas.microsoft.com/office/drawing/2014/main" id="{6248AEE8-4CC3-E44F-B260-4C4050E5068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2291850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2">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1351508"/>
            <a:ext cx="9891327" cy="4154984"/>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Section headers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5798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01668F-4F00-0646-B3E8-9FF107686AC8}"/>
              </a:ext>
            </a:extLst>
          </p:cNvPr>
          <p:cNvSpPr>
            <a:spLocks noGrp="1"/>
          </p:cNvSpPr>
          <p:nvPr>
            <p:ph type="title"/>
          </p:nvPr>
        </p:nvSpPr>
        <p:spPr>
          <a:xfrm>
            <a:off x="517233" y="469263"/>
            <a:ext cx="9680448" cy="732508"/>
          </a:xfrm>
          <a:prstGeom prst="rect">
            <a:avLst/>
          </a:prstGeom>
        </p:spPr>
        <p:txBody>
          <a:bodyPr vert="horz" lIns="91440" tIns="45720" rIns="91440" bIns="45720" rtlCol="0" anchor="t" anchorCtr="0">
            <a:noAutofit/>
          </a:bodyPr>
          <a:lstStyle/>
          <a:p>
            <a:r>
              <a:rPr lang="en-US"/>
              <a:t>Click to edit Master title style</a:t>
            </a:r>
          </a:p>
        </p:txBody>
      </p:sp>
      <p:sp>
        <p:nvSpPr>
          <p:cNvPr id="3" name="Text Placeholder 2">
            <a:extLst>
              <a:ext uri="{FF2B5EF4-FFF2-40B4-BE49-F238E27FC236}">
                <a16:creationId xmlns:a16="http://schemas.microsoft.com/office/drawing/2014/main" id="{93AE75A5-C5DD-F24E-B778-058E1A648C58}"/>
              </a:ext>
            </a:extLst>
          </p:cNvPr>
          <p:cNvSpPr>
            <a:spLocks noGrp="1"/>
          </p:cNvSpPr>
          <p:nvPr>
            <p:ph type="body" idx="1"/>
          </p:nvPr>
        </p:nvSpPr>
        <p:spPr>
          <a:xfrm>
            <a:off x="499872" y="1501605"/>
            <a:ext cx="9680448" cy="4220179"/>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3301E51-C0D1-1145-9586-FD3CE3D91F61}"/>
              </a:ext>
            </a:extLst>
          </p:cNvPr>
          <p:cNvSpPr>
            <a:spLocks noGrp="1"/>
          </p:cNvSpPr>
          <p:nvPr>
            <p:ph type="sldNum" sz="quarter" idx="4"/>
          </p:nvPr>
        </p:nvSpPr>
        <p:spPr>
          <a:xfrm>
            <a:off x="11214331" y="6242305"/>
            <a:ext cx="470647" cy="374396"/>
          </a:xfrm>
          <a:prstGeom prst="rect">
            <a:avLst/>
          </a:prstGeom>
        </p:spPr>
        <p:txBody>
          <a:bodyPr vert="horz" lIns="91440" tIns="45720" rIns="91440" bIns="45720" rtlCol="0" anchor="ctr"/>
          <a:lstStyle>
            <a:lvl1pPr algn="r">
              <a:defRPr sz="1067"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a:p>
        </p:txBody>
      </p:sp>
      <p:sp>
        <p:nvSpPr>
          <p:cNvPr id="8" name="TextBox 7">
            <a:extLst>
              <a:ext uri="{FF2B5EF4-FFF2-40B4-BE49-F238E27FC236}">
                <a16:creationId xmlns:a16="http://schemas.microsoft.com/office/drawing/2014/main" id="{9ED704B1-56F3-BC48-B63B-4E3939705733}"/>
              </a:ext>
            </a:extLst>
          </p:cNvPr>
          <p:cNvSpPr txBox="1"/>
          <p:nvPr/>
        </p:nvSpPr>
        <p:spPr>
          <a:xfrm>
            <a:off x="1097280" y="6332817"/>
            <a:ext cx="3151512"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2"/>
                </a:solidFill>
                <a:effectLst/>
                <a:uLnTx/>
                <a:uFillTx/>
                <a:latin typeface="Arial" panose="020B0604020202020204" pitchFamily="34" charset="0"/>
                <a:ea typeface="+mn-ea"/>
                <a:cs typeface="Arial" panose="020B0604020202020204" pitchFamily="34" charset="0"/>
              </a:rPr>
              <a:t>© 2024 United HealthCare Services, Inc. All Rights Reserved.</a:t>
            </a:r>
          </a:p>
        </p:txBody>
      </p:sp>
      <p:sp>
        <p:nvSpPr>
          <p:cNvPr id="10" name="Graphic 8">
            <a:extLst>
              <a:ext uri="{FF2B5EF4-FFF2-40B4-BE49-F238E27FC236}">
                <a16:creationId xmlns:a16="http://schemas.microsoft.com/office/drawing/2014/main" id="{129DDFE8-CD12-8644-AE9F-FB940196156F}"/>
              </a:ext>
            </a:extLst>
          </p:cNvPr>
          <p:cNvSpPr/>
          <p:nvPr/>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
        <p:nvSpPr>
          <p:cNvPr id="4" name="Footer Placeholder 3">
            <a:extLst>
              <a:ext uri="{FF2B5EF4-FFF2-40B4-BE49-F238E27FC236}">
                <a16:creationId xmlns:a16="http://schemas.microsoft.com/office/drawing/2014/main" id="{AA7BA7B7-B988-9548-9455-35B566EB356C}"/>
              </a:ext>
            </a:extLst>
          </p:cNvPr>
          <p:cNvSpPr>
            <a:spLocks noGrp="1"/>
          </p:cNvSpPr>
          <p:nvPr>
            <p:ph type="ftr" sz="quarter" idx="3"/>
          </p:nvPr>
        </p:nvSpPr>
        <p:spPr>
          <a:xfrm>
            <a:off x="7914273" y="6241565"/>
            <a:ext cx="3300057" cy="366183"/>
          </a:xfrm>
          <a:prstGeom prst="rect">
            <a:avLst/>
          </a:prstGeom>
        </p:spPr>
        <p:txBody>
          <a:bodyPr vert="horz" lIns="91440" tIns="45720" rIns="91440" bIns="45720" rtlCol="0" anchor="ctr"/>
          <a:lstStyle>
            <a:lvl1pPr algn="r">
              <a:defRPr sz="1067">
                <a:solidFill>
                  <a:schemeClr val="tx1"/>
                </a:solidFill>
              </a:defRPr>
            </a:lvl1pPr>
          </a:lstStyle>
          <a:p>
            <a:r>
              <a:rPr lang="en-US"/>
              <a:t>Type division name here</a:t>
            </a:r>
          </a:p>
        </p:txBody>
      </p:sp>
    </p:spTree>
    <p:extLst>
      <p:ext uri="{BB962C8B-B14F-4D97-AF65-F5344CB8AC3E}">
        <p14:creationId xmlns:p14="http://schemas.microsoft.com/office/powerpoint/2010/main" val="27426709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Lst>
  <p:hf hdr="0" ftr="0" dt="0"/>
  <p:txStyles>
    <p:titleStyle>
      <a:lvl1pPr algn="l" defTabSz="914377" rtl="0" eaLnBrk="1" latinLnBrk="0" hangingPunct="1">
        <a:lnSpc>
          <a:spcPct val="100000"/>
        </a:lnSpc>
        <a:spcBef>
          <a:spcPct val="0"/>
        </a:spcBef>
        <a:buNone/>
        <a:defRPr sz="3200" b="1" i="0" kern="1200" spc="0" baseline="0">
          <a:solidFill>
            <a:schemeClr val="accent1"/>
          </a:solidFill>
          <a:latin typeface="+mj-lt"/>
          <a:ea typeface="+mj-ea"/>
          <a:cs typeface="+mj-cs"/>
        </a:defRPr>
      </a:lvl1pPr>
    </p:titleStyle>
    <p:bodyStyle>
      <a:lvl1pPr marL="156629" indent="-156629" algn="l" defTabSz="914377" rtl="0" eaLnBrk="1" latinLnBrk="0" hangingPunct="1">
        <a:lnSpc>
          <a:spcPct val="90000"/>
        </a:lnSpc>
        <a:spcBef>
          <a:spcPts val="400"/>
        </a:spcBef>
        <a:spcAft>
          <a:spcPts val="800"/>
        </a:spcAft>
        <a:buClr>
          <a:schemeClr val="accent1"/>
        </a:buClr>
        <a:buFont typeface="Arial" panose="020B0604020202020204" pitchFamily="34" charset="0"/>
        <a:buChar char="•"/>
        <a:tabLst/>
        <a:defRPr sz="1900" b="0" i="0" kern="1200">
          <a:solidFill>
            <a:schemeClr val="accent1"/>
          </a:solidFill>
          <a:latin typeface="+mn-lt"/>
          <a:ea typeface="+mn-ea"/>
          <a:cs typeface="Arial" panose="020B0604020202020204" pitchFamily="34" charset="0"/>
        </a:defRPr>
      </a:lvl1pPr>
      <a:lvl2pPr marL="292093" indent="-135463" algn="l" defTabSz="914377" rtl="0" eaLnBrk="1" latinLnBrk="0" hangingPunct="1">
        <a:lnSpc>
          <a:spcPct val="90000"/>
        </a:lnSpc>
        <a:spcBef>
          <a:spcPts val="0"/>
        </a:spcBef>
        <a:spcAft>
          <a:spcPts val="800"/>
        </a:spcAft>
        <a:buClr>
          <a:schemeClr val="accent1"/>
        </a:buClr>
        <a:buFont typeface="System Font Regular"/>
        <a:buChar char="-"/>
        <a:tabLst/>
        <a:defRPr sz="1900" b="0" i="0" kern="1200">
          <a:solidFill>
            <a:schemeClr val="accent1"/>
          </a:solidFill>
          <a:latin typeface="+mn-lt"/>
          <a:ea typeface="+mn-ea"/>
          <a:cs typeface="Arial" panose="020B0604020202020204" pitchFamily="34" charset="0"/>
        </a:defRPr>
      </a:lvl2pPr>
      <a:lvl3pPr marL="438140" indent="-135463" algn="l" defTabSz="914377" rtl="0" eaLnBrk="1" latinLnBrk="0" hangingPunct="1">
        <a:lnSpc>
          <a:spcPct val="90000"/>
        </a:lnSpc>
        <a:spcBef>
          <a:spcPts val="0"/>
        </a:spcBef>
        <a:spcAft>
          <a:spcPts val="800"/>
        </a:spcAft>
        <a:buClr>
          <a:schemeClr val="accent1"/>
        </a:buClr>
        <a:buFont typeface="Arial" panose="020B0604020202020204" pitchFamily="34" charset="0"/>
        <a:buChar char="•"/>
        <a:tabLst/>
        <a:defRPr sz="1600" b="0" i="0" kern="1200">
          <a:solidFill>
            <a:schemeClr val="accent1"/>
          </a:solidFill>
          <a:latin typeface="+mn-lt"/>
          <a:ea typeface="+mn-ea"/>
          <a:cs typeface="Arial" panose="020B0604020202020204" pitchFamily="34" charset="0"/>
        </a:defRPr>
      </a:lvl3pPr>
      <a:lvl4pPr marL="535504" indent="-97364" algn="l" defTabSz="914377" rtl="0" eaLnBrk="1" latinLnBrk="0" hangingPunct="1">
        <a:lnSpc>
          <a:spcPct val="90000"/>
        </a:lnSpc>
        <a:spcBef>
          <a:spcPts val="0"/>
        </a:spcBef>
        <a:spcAft>
          <a:spcPts val="800"/>
        </a:spcAft>
        <a:buClr>
          <a:schemeClr val="accent1"/>
        </a:buClr>
        <a:buFont typeface="System Font Regular"/>
        <a:buChar char="-"/>
        <a:tabLst/>
        <a:defRPr sz="1500" b="0" i="0" kern="1200">
          <a:solidFill>
            <a:schemeClr val="accent1"/>
          </a:solidFill>
          <a:latin typeface="+mn-lt"/>
          <a:ea typeface="+mn-ea"/>
          <a:cs typeface="Arial" panose="020B0604020202020204" pitchFamily="34" charset="0"/>
        </a:defRPr>
      </a:lvl4pPr>
      <a:lvl5pPr marL="694249" indent="-135463" algn="l" defTabSz="914377" rtl="0" eaLnBrk="1" latinLnBrk="0" hangingPunct="1">
        <a:lnSpc>
          <a:spcPct val="90000"/>
        </a:lnSpc>
        <a:spcBef>
          <a:spcPts val="0"/>
        </a:spcBef>
        <a:spcAft>
          <a:spcPts val="800"/>
        </a:spcAft>
        <a:buClr>
          <a:schemeClr val="accent1"/>
        </a:buClr>
        <a:buFont typeface="Arial" panose="020B0604020202020204" pitchFamily="34" charset="0"/>
        <a:buChar char="•"/>
        <a:tabLst/>
        <a:defRPr sz="1400" b="0" i="0" kern="1200">
          <a:solidFill>
            <a:schemeClr val="accent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84">
          <p15:clr>
            <a:srgbClr val="F26B43"/>
          </p15:clr>
        </p15:guide>
        <p15:guide id="4" orient="horz" pos="3931">
          <p15:clr>
            <a:srgbClr val="F26B43"/>
          </p15:clr>
        </p15:guide>
        <p15:guide id="6" pos="7296">
          <p15:clr>
            <a:srgbClr val="F26B43"/>
          </p15:clr>
        </p15:guide>
        <p15:guide id="7" orient="horz" pos="4080">
          <p15:clr>
            <a:srgbClr val="F26B43"/>
          </p15:clr>
        </p15:guide>
        <p15:guide id="8" pos="1267">
          <p15:clr>
            <a:srgbClr val="F26B43"/>
          </p15:clr>
        </p15:guide>
        <p15:guide id="9" pos="1389">
          <p15:clr>
            <a:srgbClr val="F26B43"/>
          </p15:clr>
        </p15:guide>
        <p15:guide id="10" pos="2272">
          <p15:clr>
            <a:srgbClr val="F26B43"/>
          </p15:clr>
        </p15:guide>
        <p15:guide id="11" pos="2395">
          <p15:clr>
            <a:srgbClr val="F26B43"/>
          </p15:clr>
        </p15:guide>
        <p15:guide id="12" pos="3277">
          <p15:clr>
            <a:srgbClr val="F26B43"/>
          </p15:clr>
        </p15:guide>
        <p15:guide id="13" pos="3397">
          <p15:clr>
            <a:srgbClr val="F26B43"/>
          </p15:clr>
        </p15:guide>
        <p15:guide id="14" pos="4283">
          <p15:clr>
            <a:srgbClr val="F26B43"/>
          </p15:clr>
        </p15:guide>
        <p15:guide id="15" pos="4403">
          <p15:clr>
            <a:srgbClr val="F26B43"/>
          </p15:clr>
        </p15:guide>
        <p15:guide id="16" pos="5285">
          <p15:clr>
            <a:srgbClr val="F26B43"/>
          </p15:clr>
        </p15:guide>
        <p15:guide id="17" pos="5408">
          <p15:clr>
            <a:srgbClr val="F26B43"/>
          </p15:clr>
        </p15:guide>
        <p15:guide id="18" pos="6291">
          <p15:clr>
            <a:srgbClr val="F26B43"/>
          </p15:clr>
        </p15:guide>
        <p15:guide id="19" pos="6413">
          <p15:clr>
            <a:srgbClr val="F26B43"/>
          </p15:clr>
        </p15:guide>
        <p15:guide id="20" orient="horz" pos="368">
          <p15:clr>
            <a:srgbClr val="F26B43"/>
          </p15:clr>
        </p15:guide>
        <p15:guide id="21" orient="horz" pos="988">
          <p15:clr>
            <a:srgbClr val="F26B43"/>
          </p15:clr>
        </p15:guide>
        <p15:guide id="22" orient="horz" pos="568">
          <p15:clr>
            <a:srgbClr val="F26B43"/>
          </p15:clr>
        </p15:guide>
        <p15:guide id="23" orient="horz" pos="121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hyperlink" Target="https://forms.cloud.microsoft/Pages/ResponsePage.aspx?id=yvoF2yrInUu5xQ9ktnVUIaL5pho7WwVKowwchdGdynZURjNVNkpPMVI3Qlo4U1JJQTY4RlVMUFg0Sy4u" TargetMode="External"/><Relationship Id="rId4" Type="http://schemas.openxmlformats.org/officeDocument/2006/relationships/hyperlink" Target="mailto:leah_hammel@uhc.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A3E8571F-1E7D-89B2-B227-B89E19B134D8}"/>
              </a:ext>
            </a:extLst>
          </p:cNvPr>
          <p:cNvSpPr/>
          <p:nvPr/>
        </p:nvSpPr>
        <p:spPr>
          <a:xfrm>
            <a:off x="4294731" y="6230970"/>
            <a:ext cx="7007839" cy="3585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2677"/>
                </a:solidFill>
                <a:effectLst/>
                <a:uLnTx/>
                <a:uFillTx/>
                <a:latin typeface="Arial"/>
                <a:ea typeface="+mn-ea"/>
                <a:cs typeface="+mn-cs"/>
              </a:rPr>
              <a:t>NAME: ____________________________  LOCATION: __________________ </a:t>
            </a:r>
          </a:p>
        </p:txBody>
      </p:sp>
      <p:pic>
        <p:nvPicPr>
          <p:cNvPr id="4" name="Picture 3" descr="A hand holding a spray bottle&#10;&#10;Description automatically generated">
            <a:extLst>
              <a:ext uri="{FF2B5EF4-FFF2-40B4-BE49-F238E27FC236}">
                <a16:creationId xmlns:a16="http://schemas.microsoft.com/office/drawing/2014/main" id="{CCF15AD1-5F16-16D2-2677-B9B50065934E}"/>
              </a:ext>
            </a:extLst>
          </p:cNvPr>
          <p:cNvPicPr>
            <a:picLocks noChangeAspect="1"/>
          </p:cNvPicPr>
          <p:nvPr/>
        </p:nvPicPr>
        <p:blipFill>
          <a:blip r:embed="rId3"/>
          <a:stretch>
            <a:fillRect/>
          </a:stretch>
        </p:blipFill>
        <p:spPr>
          <a:xfrm>
            <a:off x="0" y="8511"/>
            <a:ext cx="1704654" cy="2272872"/>
          </a:xfrm>
          <a:prstGeom prst="rect">
            <a:avLst/>
          </a:prstGeom>
        </p:spPr>
      </p:pic>
      <p:sp>
        <p:nvSpPr>
          <p:cNvPr id="5" name="Title 5">
            <a:extLst>
              <a:ext uri="{FF2B5EF4-FFF2-40B4-BE49-F238E27FC236}">
                <a16:creationId xmlns:a16="http://schemas.microsoft.com/office/drawing/2014/main" id="{BD98E914-05B8-8899-AFC1-5B9D04DC474D}"/>
              </a:ext>
            </a:extLst>
          </p:cNvPr>
          <p:cNvSpPr txBox="1">
            <a:spLocks/>
          </p:cNvSpPr>
          <p:nvPr/>
        </p:nvSpPr>
        <p:spPr>
          <a:xfrm>
            <a:off x="1319052" y="83964"/>
            <a:ext cx="6744632" cy="672084"/>
          </a:xfrm>
          <a:prstGeom prst="rect">
            <a:avLst/>
          </a:prstGeom>
        </p:spPr>
        <p:txBody>
          <a:bodyPr vert="horz" lIns="68580" tIns="34290" rIns="68580" bIns="34290" rtlCol="0" anchor="t" anchorCtr="0">
            <a:noAutofit/>
          </a:bodyPr>
          <a:lstStyle>
            <a:lvl1pPr algn="l" defTabSz="1005840" rtl="0" eaLnBrk="1" latinLnBrk="0" hangingPunct="1">
              <a:lnSpc>
                <a:spcPct val="100000"/>
              </a:lnSpc>
              <a:spcBef>
                <a:spcPct val="0"/>
              </a:spcBef>
              <a:buNone/>
              <a:defRPr lang="en-US" sz="4840" kern="1200">
                <a:solidFill>
                  <a:schemeClr val="tx1"/>
                </a:solidFill>
                <a:latin typeface="+mj-lt"/>
                <a:ea typeface="+mj-ea"/>
                <a:cs typeface="+mj-cs"/>
              </a:defRPr>
            </a:lvl1pPr>
          </a:lstStyle>
          <a:p>
            <a:pPr marL="0" marR="0" lvl="0" indent="0" algn="l" defTabSz="100584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a:ln>
                  <a:noFill/>
                </a:ln>
                <a:solidFill>
                  <a:srgbClr val="002677"/>
                </a:solidFill>
                <a:effectLst/>
                <a:uLnTx/>
                <a:uFillTx/>
                <a:latin typeface="Georgia"/>
                <a:ea typeface="+mj-ea"/>
                <a:cs typeface="+mj-cs"/>
              </a:rPr>
              <a:t>Hydrate to Elevate Challenge</a:t>
            </a:r>
          </a:p>
        </p:txBody>
      </p:sp>
      <p:sp>
        <p:nvSpPr>
          <p:cNvPr id="6" name="Text Placeholder 6">
            <a:extLst>
              <a:ext uri="{FF2B5EF4-FFF2-40B4-BE49-F238E27FC236}">
                <a16:creationId xmlns:a16="http://schemas.microsoft.com/office/drawing/2014/main" id="{4AF3020A-CE03-0E1B-032A-DFE023927B96}"/>
              </a:ext>
            </a:extLst>
          </p:cNvPr>
          <p:cNvSpPr txBox="1">
            <a:spLocks/>
          </p:cNvSpPr>
          <p:nvPr/>
        </p:nvSpPr>
        <p:spPr>
          <a:xfrm>
            <a:off x="1332281" y="705930"/>
            <a:ext cx="10534371" cy="1288592"/>
          </a:xfrm>
          <a:prstGeom prst="rect">
            <a:avLst/>
          </a:prstGeom>
        </p:spPr>
        <p:txBody>
          <a:bodyPr vert="horz" lIns="68580" tIns="34290" rIns="68580" bIns="34290" rtlCol="0">
            <a:noAutofit/>
          </a:bodyPr>
          <a:lstStyle>
            <a:lvl1pPr marL="97164" indent="-97164" algn="l" defTabSz="582984" rtl="0" eaLnBrk="1" latinLnBrk="0" hangingPunct="1">
              <a:lnSpc>
                <a:spcPct val="90000"/>
              </a:lnSpc>
              <a:spcBef>
                <a:spcPts val="255"/>
              </a:spcBef>
              <a:spcAft>
                <a:spcPts val="510"/>
              </a:spcAft>
              <a:buClr>
                <a:schemeClr val="accent1"/>
              </a:buClr>
              <a:buFont typeface="Arial" panose="020B0604020202020204" pitchFamily="34" charset="0"/>
              <a:buChar char="•"/>
              <a:tabLst/>
              <a:defRPr sz="1400" b="0" i="0" kern="1200">
                <a:solidFill>
                  <a:schemeClr val="accent1"/>
                </a:solidFill>
                <a:latin typeface="+mn-lt"/>
                <a:ea typeface="+mn-ea"/>
                <a:cs typeface="Arial" panose="020B0604020202020204" pitchFamily="34" charset="0"/>
              </a:defRPr>
            </a:lvl1pPr>
            <a:lvl2pPr marL="184883" indent="-83669" algn="l" defTabSz="582984" rtl="0" eaLnBrk="1" latinLnBrk="0" hangingPunct="1">
              <a:lnSpc>
                <a:spcPct val="90000"/>
              </a:lnSpc>
              <a:spcBef>
                <a:spcPts val="0"/>
              </a:spcBef>
              <a:spcAft>
                <a:spcPts val="510"/>
              </a:spcAft>
              <a:buClr>
                <a:schemeClr val="accent1"/>
              </a:buClr>
              <a:buFont typeface="System Font Regular"/>
              <a:buChar char="-"/>
              <a:tabLst/>
              <a:defRPr sz="1400" b="0" i="0" kern="1200">
                <a:solidFill>
                  <a:schemeClr val="accent1"/>
                </a:solidFill>
                <a:latin typeface="+mn-lt"/>
                <a:ea typeface="+mn-ea"/>
                <a:cs typeface="Arial" panose="020B0604020202020204" pitchFamily="34" charset="0"/>
              </a:defRPr>
            </a:lvl2pPr>
            <a:lvl3pPr marL="267202" indent="-70174" algn="l" defTabSz="582984" rtl="0" eaLnBrk="1" latinLnBrk="0" hangingPunct="1">
              <a:lnSpc>
                <a:spcPct val="90000"/>
              </a:lnSpc>
              <a:spcBef>
                <a:spcPts val="0"/>
              </a:spcBef>
              <a:spcAft>
                <a:spcPts val="510"/>
              </a:spcAft>
              <a:buClr>
                <a:schemeClr val="accent1"/>
              </a:buClr>
              <a:buFont typeface="Arial" panose="020B0604020202020204" pitchFamily="34" charset="0"/>
              <a:buChar char="•"/>
              <a:tabLst/>
              <a:defRPr sz="1200" b="0" i="0" kern="1200">
                <a:solidFill>
                  <a:schemeClr val="accent1"/>
                </a:solidFill>
                <a:latin typeface="+mn-lt"/>
                <a:ea typeface="+mn-ea"/>
                <a:cs typeface="Arial" panose="020B0604020202020204" pitchFamily="34" charset="0"/>
              </a:defRPr>
            </a:lvl3pPr>
            <a:lvl4pPr marL="344123" indent="-76922" algn="l" defTabSz="582984" rtl="0" eaLnBrk="1" latinLnBrk="0" hangingPunct="1">
              <a:lnSpc>
                <a:spcPct val="90000"/>
              </a:lnSpc>
              <a:spcBef>
                <a:spcPts val="0"/>
              </a:spcBef>
              <a:spcAft>
                <a:spcPts val="510"/>
              </a:spcAft>
              <a:buClr>
                <a:schemeClr val="accent1"/>
              </a:buClr>
              <a:buFont typeface="System Font Regular"/>
              <a:buChar char="-"/>
              <a:tabLst/>
              <a:defRPr sz="1100" b="0" i="0" kern="1200">
                <a:solidFill>
                  <a:schemeClr val="accent1"/>
                </a:solidFill>
                <a:latin typeface="+mn-lt"/>
                <a:ea typeface="+mn-ea"/>
                <a:cs typeface="Arial" panose="020B0604020202020204" pitchFamily="34" charset="0"/>
              </a:defRPr>
            </a:lvl4pPr>
            <a:lvl5pPr marL="419695" indent="-68825" algn="l" defTabSz="582984" rtl="0" eaLnBrk="1" latinLnBrk="0" hangingPunct="1">
              <a:lnSpc>
                <a:spcPct val="90000"/>
              </a:lnSpc>
              <a:spcBef>
                <a:spcPts val="0"/>
              </a:spcBef>
              <a:spcAft>
                <a:spcPts val="510"/>
              </a:spcAft>
              <a:buClr>
                <a:schemeClr val="accent1"/>
              </a:buClr>
              <a:buFont typeface="Arial" panose="020B0604020202020204" pitchFamily="34" charset="0"/>
              <a:buChar char="•"/>
              <a:tabLst/>
              <a:defRPr sz="1000" b="0" i="0" kern="1200">
                <a:solidFill>
                  <a:schemeClr val="accent1"/>
                </a:solidFill>
                <a:latin typeface="+mn-lt"/>
                <a:ea typeface="+mn-ea"/>
                <a:cs typeface="Arial" panose="020B0604020202020204" pitchFamily="34" charset="0"/>
              </a:defRPr>
            </a:lvl5pPr>
            <a:lvl6pPr marL="1603208" indent="-145746" algn="l" defTabSz="582984"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700" indent="-145746" algn="l" defTabSz="582984"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6192" indent="-145746" algn="l" defTabSz="582984"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685" indent="-145746" algn="l" defTabSz="582984"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a:lstStyle>
          <a:p>
            <a:pPr marL="0" marR="0" lvl="0" indent="0" algn="l" defTabSz="582984" rtl="0" eaLnBrk="1" fontAlgn="auto" latinLnBrk="0" hangingPunct="1">
              <a:lnSpc>
                <a:spcPct val="90000"/>
              </a:lnSpc>
              <a:spcBef>
                <a:spcPts val="255"/>
              </a:spcBef>
              <a:spcAft>
                <a:spcPts val="510"/>
              </a:spcAft>
              <a:buClr>
                <a:srgbClr val="002677"/>
              </a:buClr>
              <a:buSzTx/>
              <a:buFont typeface="Arial" panose="020B0604020202020204" pitchFamily="34" charset="0"/>
              <a:buNone/>
              <a:tabLst/>
              <a:defRPr/>
            </a:pPr>
            <a:r>
              <a:rPr kumimoji="0" lang="en-US" sz="1200" b="1"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Overview: </a:t>
            </a: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A hydration challenge is being held August 4</a:t>
            </a:r>
            <a:r>
              <a:rPr kumimoji="0" lang="en-US" sz="1200" b="0" i="0" u="none" strike="noStrike" kern="1200" cap="none" spc="0" normalizeH="0" baseline="30000" noProof="0" dirty="0">
                <a:ln>
                  <a:noFill/>
                </a:ln>
                <a:solidFill>
                  <a:srgbClr val="002677"/>
                </a:solidFill>
                <a:effectLst/>
                <a:uLnTx/>
                <a:uFillTx/>
                <a:latin typeface="Arial"/>
                <a:ea typeface="+mn-ea"/>
                <a:cs typeface="Arial" panose="020B0604020202020204" pitchFamily="34" charset="0"/>
              </a:rPr>
              <a:t>th</a:t>
            </a: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 – 29</a:t>
            </a:r>
            <a:r>
              <a:rPr kumimoji="0" lang="en-US" sz="1200" b="0" i="0" u="none" strike="noStrike" kern="1200" cap="none" spc="0" normalizeH="0" baseline="30000" noProof="0" dirty="0">
                <a:ln>
                  <a:noFill/>
                </a:ln>
                <a:solidFill>
                  <a:srgbClr val="002677"/>
                </a:solidFill>
                <a:effectLst/>
                <a:uLnTx/>
                <a:uFillTx/>
                <a:latin typeface="Arial"/>
                <a:ea typeface="+mn-ea"/>
                <a:cs typeface="Arial" panose="020B0604020202020204" pitchFamily="34" charset="0"/>
              </a:rPr>
              <a:t>th</a:t>
            </a: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 All SLPS employees who complete the challenge will be placed in a drawing to win a wellness prize.</a:t>
            </a:r>
          </a:p>
          <a:p>
            <a:pPr marL="0" marR="0" lvl="0" indent="0" algn="l" defTabSz="582984" rtl="0" eaLnBrk="1" fontAlgn="auto" latinLnBrk="0" hangingPunct="1">
              <a:lnSpc>
                <a:spcPct val="90000"/>
              </a:lnSpc>
              <a:spcBef>
                <a:spcPts val="255"/>
              </a:spcBef>
              <a:spcAft>
                <a:spcPts val="510"/>
              </a:spcAft>
              <a:buClr>
                <a:srgbClr val="002677"/>
              </a:buClr>
              <a:buSzTx/>
              <a:buFont typeface="Arial" panose="020B0604020202020204" pitchFamily="34" charset="0"/>
              <a:buNone/>
              <a:tabLst/>
              <a:defRPr/>
            </a:pPr>
            <a:r>
              <a:rPr kumimoji="0" lang="en-US" sz="1200" b="1"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Instructions: </a:t>
            </a: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Use the tracker at the bottom of this page to complete the challenges. To complete the challenge meet your daily water intake goal 8 times during the month and complete 4 other actions listed below. Upon completion, email a picture of this completed tracker to </a:t>
            </a: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hlinkClick r:id="rId4"/>
              </a:rPr>
              <a:t>leah_hammel@uhc.com</a:t>
            </a: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 or fill out the form </a:t>
            </a: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hlinkClick r:id="rId5"/>
              </a:rPr>
              <a:t>here</a:t>
            </a: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a:t>
            </a:r>
          </a:p>
          <a:p>
            <a:pPr marL="0" indent="0">
              <a:buClr>
                <a:srgbClr val="002677"/>
              </a:buClr>
              <a:buNone/>
            </a:pPr>
            <a:r>
              <a:rPr lang="en-US" sz="1200" b="1" dirty="0">
                <a:effectLst/>
                <a:ea typeface="Aptos" panose="020B0004020202020204" pitchFamily="34" charset="0"/>
                <a:cs typeface="Aptos" panose="020B0004020202020204" pitchFamily="34" charset="0"/>
              </a:rPr>
              <a:t>Bonus Entry:</a:t>
            </a:r>
            <a:r>
              <a:rPr lang="en-US" sz="1200" dirty="0">
                <a:effectLst/>
                <a:ea typeface="Aptos" panose="020B0004020202020204" pitchFamily="34" charset="0"/>
                <a:cs typeface="Aptos" panose="020B0004020202020204" pitchFamily="34" charset="0"/>
              </a:rPr>
              <a:t> Earn an extra entry by sending a photo of yourself enjoying your hydrating beverage or by sharing your favorite smoothie recipe to inspire others!</a:t>
            </a:r>
          </a:p>
          <a:p>
            <a:pPr marL="0" marR="0" lvl="0" indent="0" algn="l" defTabSz="582984" rtl="0" eaLnBrk="1" fontAlgn="auto" latinLnBrk="0" hangingPunct="1">
              <a:lnSpc>
                <a:spcPct val="90000"/>
              </a:lnSpc>
              <a:spcBef>
                <a:spcPts val="255"/>
              </a:spcBef>
              <a:spcAft>
                <a:spcPts val="510"/>
              </a:spcAft>
              <a:buClr>
                <a:srgbClr val="002677"/>
              </a:buClr>
              <a:buSzTx/>
              <a:buFont typeface="Arial" panose="020B0604020202020204" pitchFamily="34" charset="0"/>
              <a:buNone/>
              <a:tabLst/>
              <a:defRPr/>
            </a:pPr>
            <a:endPar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endParaRPr>
          </a:p>
          <a:p>
            <a:pPr marL="0" marR="0" lvl="0" indent="0" algn="l" defTabSz="582984" rtl="0" eaLnBrk="1" fontAlgn="auto" latinLnBrk="0" hangingPunct="1">
              <a:lnSpc>
                <a:spcPct val="90000"/>
              </a:lnSpc>
              <a:spcBef>
                <a:spcPts val="255"/>
              </a:spcBef>
              <a:spcAft>
                <a:spcPts val="510"/>
              </a:spcAft>
              <a:buClr>
                <a:srgbClr val="002677"/>
              </a:buClr>
              <a:buSzTx/>
              <a:buFont typeface="Arial" panose="020B0604020202020204" pitchFamily="34" charset="0"/>
              <a:buNone/>
              <a:tabLst/>
              <a:defRPr/>
            </a:pPr>
            <a:endParaRPr kumimoji="0" lang="en-US" sz="9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endParaRPr>
          </a:p>
        </p:txBody>
      </p:sp>
      <p:graphicFrame>
        <p:nvGraphicFramePr>
          <p:cNvPr id="11" name="Table 10">
            <a:extLst>
              <a:ext uri="{FF2B5EF4-FFF2-40B4-BE49-F238E27FC236}">
                <a16:creationId xmlns:a16="http://schemas.microsoft.com/office/drawing/2014/main" id="{392DE9CB-3D31-50B6-D013-AF58A715576C}"/>
              </a:ext>
            </a:extLst>
          </p:cNvPr>
          <p:cNvGraphicFramePr>
            <a:graphicFrameLocks noGrp="1"/>
          </p:cNvGraphicFramePr>
          <p:nvPr>
            <p:extLst>
              <p:ext uri="{D42A27DB-BD31-4B8C-83A1-F6EECF244321}">
                <p14:modId xmlns:p14="http://schemas.microsoft.com/office/powerpoint/2010/main" val="3257733299"/>
              </p:ext>
            </p:extLst>
          </p:nvPr>
        </p:nvGraphicFramePr>
        <p:xfrm>
          <a:off x="1457634" y="2776343"/>
          <a:ext cx="9023079" cy="3020932"/>
        </p:xfrm>
        <a:graphic>
          <a:graphicData uri="http://schemas.openxmlformats.org/drawingml/2006/table">
            <a:tbl>
              <a:tblPr firstRow="1" bandRow="1">
                <a:tableStyleId>{0505E3EF-67EA-436B-97B2-0124C06EBD24}</a:tableStyleId>
              </a:tblPr>
              <a:tblGrid>
                <a:gridCol w="3007693">
                  <a:extLst>
                    <a:ext uri="{9D8B030D-6E8A-4147-A177-3AD203B41FA5}">
                      <a16:colId xmlns:a16="http://schemas.microsoft.com/office/drawing/2014/main" val="4233999450"/>
                    </a:ext>
                  </a:extLst>
                </a:gridCol>
                <a:gridCol w="3007693">
                  <a:extLst>
                    <a:ext uri="{9D8B030D-6E8A-4147-A177-3AD203B41FA5}">
                      <a16:colId xmlns:a16="http://schemas.microsoft.com/office/drawing/2014/main" val="1698182080"/>
                    </a:ext>
                  </a:extLst>
                </a:gridCol>
                <a:gridCol w="3007693">
                  <a:extLst>
                    <a:ext uri="{9D8B030D-6E8A-4147-A177-3AD203B41FA5}">
                      <a16:colId xmlns:a16="http://schemas.microsoft.com/office/drawing/2014/main" val="113145880"/>
                    </a:ext>
                  </a:extLst>
                </a:gridCol>
              </a:tblGrid>
              <a:tr h="1089239">
                <a:tc>
                  <a:txBody>
                    <a:bodyPr/>
                    <a:lstStyle/>
                    <a:p>
                      <a:r>
                        <a:rPr lang="en-US" sz="1200"/>
                        <a:t>Hydrate with different beverages: </a:t>
                      </a:r>
                      <a:r>
                        <a:rPr lang="en-US" sz="1200" b="0"/>
                        <a:t>Swap a sugary, calorie dense beverage for something new: infused water, coconut water, herbal tea or occasional electrolyte beverages like sports drinks.</a:t>
                      </a:r>
                    </a:p>
                  </a:txBody>
                  <a:tcPr/>
                </a:tc>
                <a:tc>
                  <a:txBody>
                    <a:bodyPr/>
                    <a:lstStyle/>
                    <a:p>
                      <a:r>
                        <a:rPr lang="en-US" sz="1200" dirty="0"/>
                        <a:t>Creative Containers: </a:t>
                      </a:r>
                      <a:r>
                        <a:rPr lang="en-US" sz="1200" b="0" dirty="0"/>
                        <a:t>Use a water </a:t>
                      </a:r>
                    </a:p>
                    <a:p>
                      <a:r>
                        <a:rPr lang="en-US" sz="1200" b="0" dirty="0"/>
                        <a:t>bottle with time markers or measurement lines to visually track your intake throughout the day.</a:t>
                      </a:r>
                      <a:endParaRPr lang="en-US" sz="1200" dirty="0"/>
                    </a:p>
                  </a:txBody>
                  <a:tcPr/>
                </a:tc>
                <a:tc>
                  <a:txBody>
                    <a:bodyPr/>
                    <a:lstStyle/>
                    <a:p>
                      <a:r>
                        <a:rPr lang="en-US" sz="1200" b="1"/>
                        <a:t>Sunrise &amp; sunset hydration: </a:t>
                      </a:r>
                      <a:r>
                        <a:rPr lang="en-US" sz="1200" b="0"/>
                        <a:t>Have</a:t>
                      </a:r>
                    </a:p>
                    <a:p>
                      <a:r>
                        <a:rPr lang="en-US" sz="1200" b="0"/>
                        <a:t>a glass available for water before bed to help you wake up refreshed, and a glass to start your morning off with hydration.</a:t>
                      </a:r>
                      <a:endParaRPr lang="en-US" sz="1200" b="1"/>
                    </a:p>
                    <a:p>
                      <a:endParaRPr lang="en-US" sz="1200"/>
                    </a:p>
                  </a:txBody>
                  <a:tcPr/>
                </a:tc>
                <a:extLst>
                  <a:ext uri="{0D108BD9-81ED-4DB2-BD59-A6C34878D82A}">
                    <a16:rowId xmlns:a16="http://schemas.microsoft.com/office/drawing/2014/main" val="1760297876"/>
                  </a:ext>
                </a:extLst>
              </a:tr>
              <a:tr h="1004728">
                <a:tc>
                  <a:txBody>
                    <a:bodyPr/>
                    <a:lstStyle/>
                    <a:p>
                      <a:r>
                        <a:rPr lang="en-US" sz="1200" b="1"/>
                        <a:t>Infuse Your Water: </a:t>
                      </a:r>
                      <a:r>
                        <a:rPr lang="en-US" sz="1200" b="0"/>
                        <a:t>Add natural flavors with fruits, herbs, or vegetables like cucumber + mint, watermelon + basil, oranges + limes and kiwis + strawberries.</a:t>
                      </a:r>
                      <a:endParaRPr lang="en-US" sz="1200" b="1"/>
                    </a:p>
                  </a:txBody>
                  <a:tcPr/>
                </a:tc>
                <a:tc>
                  <a:txBody>
                    <a:bodyPr/>
                    <a:lstStyle/>
                    <a:p>
                      <a:r>
                        <a:rPr lang="en-US" sz="1200" b="1"/>
                        <a:t>Pair drinking with other habits: </a:t>
                      </a:r>
                      <a:r>
                        <a:rPr lang="en-US" sz="1200" b="0"/>
                        <a:t>Connect sips of water to other daily habits, such as glancing at your phone, stretch breaks, TV shows, meals &amp; snacks, bathroom breaks.</a:t>
                      </a:r>
                      <a:endParaRPr lang="en-US" sz="1200" b="1"/>
                    </a:p>
                  </a:txBody>
                  <a:tcPr/>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b="1"/>
                        <a:t>Hydrate on the go: </a:t>
                      </a:r>
                      <a:r>
                        <a:rPr lang="en-US" sz="1200" b="0"/>
                        <a:t>Grab a refillable water bottle before your head out the door for errands, carpool, dog walking and appointments.</a:t>
                      </a:r>
                      <a:endParaRPr lang="en-US" sz="1200"/>
                    </a:p>
                    <a:p>
                      <a:endParaRPr lang="en-US" sz="1200" b="1"/>
                    </a:p>
                  </a:txBody>
                  <a:tcPr/>
                </a:tc>
                <a:extLst>
                  <a:ext uri="{0D108BD9-81ED-4DB2-BD59-A6C34878D82A}">
                    <a16:rowId xmlns:a16="http://schemas.microsoft.com/office/drawing/2014/main" val="1837018787"/>
                  </a:ext>
                </a:extLst>
              </a:tr>
              <a:tr h="925853">
                <a:tc>
                  <a:txBody>
                    <a:bodyPr/>
                    <a:lstStyle/>
                    <a:p>
                      <a:r>
                        <a:rPr lang="en-US" sz="1200" b="1"/>
                        <a:t>Use Flavor Drops,  Electrolyte Mixes or a pinch of salt: </a:t>
                      </a:r>
                      <a:r>
                        <a:rPr lang="en-US" sz="1200"/>
                        <a:t>Replenish essential minerals after cardiovascular exercise.</a:t>
                      </a:r>
                    </a:p>
                  </a:txBody>
                  <a:tcPr/>
                </a:tc>
                <a:tc>
                  <a:txBody>
                    <a:bodyPr/>
                    <a:lstStyle/>
                    <a:p>
                      <a:r>
                        <a:rPr lang="en-US" sz="1200" b="1"/>
                        <a:t>Incorporate water-rich foods: </a:t>
                      </a:r>
                    </a:p>
                    <a:p>
                      <a:r>
                        <a:rPr lang="en-US" sz="1200" b="0"/>
                        <a:t>Increase intake of hydrating foods such as watermelon, cucumbers, oranges, strawberries and soups.</a:t>
                      </a:r>
                      <a:endParaRPr lang="en-US" sz="1200" b="1"/>
                    </a:p>
                  </a:txBody>
                  <a:tcPr/>
                </a:tc>
                <a:tc>
                  <a:txBody>
                    <a:bodyPr/>
                    <a:lstStyle/>
                    <a:p>
                      <a:r>
                        <a:rPr lang="en-US" sz="1200" b="1" dirty="0"/>
                        <a:t>Try a liquid smoothie: </a:t>
                      </a:r>
                      <a:r>
                        <a:rPr lang="en-US" sz="1200" b="0" dirty="0"/>
                        <a:t>Use your </a:t>
                      </a:r>
                    </a:p>
                    <a:p>
                      <a:r>
                        <a:rPr lang="en-US" sz="1200" b="0" dirty="0"/>
                        <a:t>favorite hydrating fruits + water or milk. Consider adding chia seeds and protein powder for staying power!</a:t>
                      </a:r>
                      <a:endParaRPr lang="en-US" sz="1200" dirty="0"/>
                    </a:p>
                  </a:txBody>
                  <a:tcPr/>
                </a:tc>
                <a:extLst>
                  <a:ext uri="{0D108BD9-81ED-4DB2-BD59-A6C34878D82A}">
                    <a16:rowId xmlns:a16="http://schemas.microsoft.com/office/drawing/2014/main" val="1744295675"/>
                  </a:ext>
                </a:extLst>
              </a:tr>
            </a:tbl>
          </a:graphicData>
        </a:graphic>
      </p:graphicFrame>
      <p:grpSp>
        <p:nvGrpSpPr>
          <p:cNvPr id="26" name="Group 25">
            <a:extLst>
              <a:ext uri="{FF2B5EF4-FFF2-40B4-BE49-F238E27FC236}">
                <a16:creationId xmlns:a16="http://schemas.microsoft.com/office/drawing/2014/main" id="{1311A789-245C-0B22-E50D-9FE1FA8FD3E3}"/>
              </a:ext>
            </a:extLst>
          </p:cNvPr>
          <p:cNvGrpSpPr/>
          <p:nvPr/>
        </p:nvGrpSpPr>
        <p:grpSpPr>
          <a:xfrm>
            <a:off x="4213397" y="2850906"/>
            <a:ext cx="6195397" cy="2277203"/>
            <a:chOff x="4239134" y="2440554"/>
            <a:chExt cx="6195397" cy="2277203"/>
          </a:xfrm>
        </p:grpSpPr>
        <p:sp>
          <p:nvSpPr>
            <p:cNvPr id="12" name="Action Button: Blank 11">
              <a:hlinkClick r:id="" action="ppaction://noaction" highlightClick="1"/>
              <a:extLst>
                <a:ext uri="{FF2B5EF4-FFF2-40B4-BE49-F238E27FC236}">
                  <a16:creationId xmlns:a16="http://schemas.microsoft.com/office/drawing/2014/main" id="{7751D25F-D88F-9842-9225-90104E86E050}"/>
                </a:ext>
              </a:extLst>
            </p:cNvPr>
            <p:cNvSpPr/>
            <p:nvPr/>
          </p:nvSpPr>
          <p:spPr>
            <a:xfrm>
              <a:off x="4239134" y="2448626"/>
              <a:ext cx="176733" cy="161365"/>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3" name="Action Button: Blank 12">
              <a:hlinkClick r:id="" action="ppaction://noaction" highlightClick="1"/>
              <a:extLst>
                <a:ext uri="{FF2B5EF4-FFF2-40B4-BE49-F238E27FC236}">
                  <a16:creationId xmlns:a16="http://schemas.microsoft.com/office/drawing/2014/main" id="{A1A5D5A3-01D3-92D2-7C3B-0E6210470238}"/>
                </a:ext>
              </a:extLst>
            </p:cNvPr>
            <p:cNvSpPr/>
            <p:nvPr/>
          </p:nvSpPr>
          <p:spPr>
            <a:xfrm>
              <a:off x="4248549" y="3532409"/>
              <a:ext cx="176733" cy="161365"/>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5" name="Action Button: Blank 14">
              <a:hlinkClick r:id="" action="ppaction://noaction" highlightClick="1"/>
              <a:extLst>
                <a:ext uri="{FF2B5EF4-FFF2-40B4-BE49-F238E27FC236}">
                  <a16:creationId xmlns:a16="http://schemas.microsoft.com/office/drawing/2014/main" id="{4679181B-7F46-26EB-E360-CF804005A91B}"/>
                </a:ext>
              </a:extLst>
            </p:cNvPr>
            <p:cNvSpPr/>
            <p:nvPr/>
          </p:nvSpPr>
          <p:spPr>
            <a:xfrm>
              <a:off x="4239134" y="4542328"/>
              <a:ext cx="176733" cy="161365"/>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7" name="Action Button: Blank 16">
              <a:hlinkClick r:id="" action="ppaction://noaction" highlightClick="1"/>
              <a:extLst>
                <a:ext uri="{FF2B5EF4-FFF2-40B4-BE49-F238E27FC236}">
                  <a16:creationId xmlns:a16="http://schemas.microsoft.com/office/drawing/2014/main" id="{4EB62458-6929-4A20-DE3F-433F93EF6F9F}"/>
                </a:ext>
              </a:extLst>
            </p:cNvPr>
            <p:cNvSpPr/>
            <p:nvPr/>
          </p:nvSpPr>
          <p:spPr>
            <a:xfrm>
              <a:off x="7241227" y="2440554"/>
              <a:ext cx="176733" cy="161365"/>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8" name="Action Button: Blank 17">
              <a:hlinkClick r:id="" action="ppaction://noaction" highlightClick="1"/>
              <a:extLst>
                <a:ext uri="{FF2B5EF4-FFF2-40B4-BE49-F238E27FC236}">
                  <a16:creationId xmlns:a16="http://schemas.microsoft.com/office/drawing/2014/main" id="{4C3E65B2-FE9A-B19E-480D-767F09446267}"/>
                </a:ext>
              </a:extLst>
            </p:cNvPr>
            <p:cNvSpPr/>
            <p:nvPr/>
          </p:nvSpPr>
          <p:spPr>
            <a:xfrm>
              <a:off x="7235862" y="3536994"/>
              <a:ext cx="176733" cy="161365"/>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20" name="Action Button: Blank 19">
              <a:hlinkClick r:id="" action="ppaction://noaction" highlightClick="1"/>
              <a:extLst>
                <a:ext uri="{FF2B5EF4-FFF2-40B4-BE49-F238E27FC236}">
                  <a16:creationId xmlns:a16="http://schemas.microsoft.com/office/drawing/2014/main" id="{EFC4D344-A740-F4D5-D945-30C28C5D2D27}"/>
                </a:ext>
              </a:extLst>
            </p:cNvPr>
            <p:cNvSpPr/>
            <p:nvPr/>
          </p:nvSpPr>
          <p:spPr>
            <a:xfrm>
              <a:off x="7237630" y="4543547"/>
              <a:ext cx="176733" cy="161365"/>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22" name="Action Button: Blank 21">
              <a:hlinkClick r:id="" action="ppaction://noaction" highlightClick="1"/>
              <a:extLst>
                <a:ext uri="{FF2B5EF4-FFF2-40B4-BE49-F238E27FC236}">
                  <a16:creationId xmlns:a16="http://schemas.microsoft.com/office/drawing/2014/main" id="{1FF8611E-DE8F-461C-84D0-832547477697}"/>
                </a:ext>
              </a:extLst>
            </p:cNvPr>
            <p:cNvSpPr/>
            <p:nvPr/>
          </p:nvSpPr>
          <p:spPr>
            <a:xfrm>
              <a:off x="10243320" y="2448626"/>
              <a:ext cx="176733" cy="161365"/>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23" name="Action Button: Blank 22">
              <a:hlinkClick r:id="" action="ppaction://noaction" highlightClick="1"/>
              <a:extLst>
                <a:ext uri="{FF2B5EF4-FFF2-40B4-BE49-F238E27FC236}">
                  <a16:creationId xmlns:a16="http://schemas.microsoft.com/office/drawing/2014/main" id="{CB2994A5-CFFD-018E-9946-96E258F317E6}"/>
                </a:ext>
              </a:extLst>
            </p:cNvPr>
            <p:cNvSpPr/>
            <p:nvPr/>
          </p:nvSpPr>
          <p:spPr>
            <a:xfrm>
              <a:off x="10243320" y="3532408"/>
              <a:ext cx="176733" cy="161365"/>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25" name="Action Button: Blank 24">
              <a:hlinkClick r:id="" action="ppaction://noaction" highlightClick="1"/>
              <a:extLst>
                <a:ext uri="{FF2B5EF4-FFF2-40B4-BE49-F238E27FC236}">
                  <a16:creationId xmlns:a16="http://schemas.microsoft.com/office/drawing/2014/main" id="{C11CAFBA-7318-6C0C-7930-01B358AABF23}"/>
                </a:ext>
              </a:extLst>
            </p:cNvPr>
            <p:cNvSpPr/>
            <p:nvPr/>
          </p:nvSpPr>
          <p:spPr>
            <a:xfrm>
              <a:off x="10257798" y="4556392"/>
              <a:ext cx="176733" cy="161365"/>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sp>
        <p:nvSpPr>
          <p:cNvPr id="33" name="TextBox 32">
            <a:extLst>
              <a:ext uri="{FF2B5EF4-FFF2-40B4-BE49-F238E27FC236}">
                <a16:creationId xmlns:a16="http://schemas.microsoft.com/office/drawing/2014/main" id="{56E33E99-AFEA-C61C-28F8-CB5E92225F3C}"/>
              </a:ext>
            </a:extLst>
          </p:cNvPr>
          <p:cNvSpPr txBox="1"/>
          <p:nvPr/>
        </p:nvSpPr>
        <p:spPr>
          <a:xfrm>
            <a:off x="1332281" y="5837470"/>
            <a:ext cx="8576423"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595959">
                    <a:lumMod val="50000"/>
                  </a:srgbClr>
                </a:solidFill>
                <a:effectLst/>
                <a:uLnTx/>
                <a:uFillTx/>
                <a:latin typeface="Arial"/>
                <a:ea typeface="+mn-ea"/>
                <a:cs typeface="+mn-cs"/>
              </a:rPr>
              <a:t>Factors such as a living and working in a hot climate and/or strenuous exercise necessitate a need for more fluid intake. If you are pregnant or breastfeeding, your fluid needs will also be higher. If you are unsure, always consult with your doctor.</a:t>
            </a:r>
          </a:p>
        </p:txBody>
      </p:sp>
      <p:graphicFrame>
        <p:nvGraphicFramePr>
          <p:cNvPr id="2" name="Table 1">
            <a:extLst>
              <a:ext uri="{FF2B5EF4-FFF2-40B4-BE49-F238E27FC236}">
                <a16:creationId xmlns:a16="http://schemas.microsoft.com/office/drawing/2014/main" id="{EF54A334-7A56-3EA8-C571-5A7ADB6F9064}"/>
              </a:ext>
            </a:extLst>
          </p:cNvPr>
          <p:cNvGraphicFramePr>
            <a:graphicFrameLocks noGrp="1"/>
          </p:cNvGraphicFramePr>
          <p:nvPr>
            <p:extLst>
              <p:ext uri="{D42A27DB-BD31-4B8C-83A1-F6EECF244321}">
                <p14:modId xmlns:p14="http://schemas.microsoft.com/office/powerpoint/2010/main" val="3520126592"/>
              </p:ext>
            </p:extLst>
          </p:nvPr>
        </p:nvGraphicFramePr>
        <p:xfrm>
          <a:off x="2437694" y="2006606"/>
          <a:ext cx="6884426" cy="672084"/>
        </p:xfrm>
        <a:graphic>
          <a:graphicData uri="http://schemas.openxmlformats.org/drawingml/2006/table">
            <a:tbl>
              <a:tblPr firstRow="1" bandRow="1">
                <a:tableStyleId>{0505E3EF-67EA-436B-97B2-0124C06EBD24}</a:tableStyleId>
              </a:tblPr>
              <a:tblGrid>
                <a:gridCol w="6884426">
                  <a:extLst>
                    <a:ext uri="{9D8B030D-6E8A-4147-A177-3AD203B41FA5}">
                      <a16:colId xmlns:a16="http://schemas.microsoft.com/office/drawing/2014/main" val="2122861159"/>
                    </a:ext>
                  </a:extLst>
                </a:gridCol>
              </a:tblGrid>
              <a:tr h="672084">
                <a:tc>
                  <a:txBody>
                    <a:bodyPr/>
                    <a:lstStyle/>
                    <a:p>
                      <a:r>
                        <a:rPr lang="en-US" sz="900" dirty="0"/>
                        <a:t>I met my water intake today!</a:t>
                      </a:r>
                    </a:p>
                    <a:p>
                      <a:r>
                        <a:rPr lang="en-US" sz="900" dirty="0"/>
                        <a:t>Women – approx. 92oz. </a:t>
                      </a:r>
                    </a:p>
                    <a:p>
                      <a:r>
                        <a:rPr lang="en-US" sz="900" dirty="0"/>
                        <a:t>Men – approx. 124 oz. </a:t>
                      </a:r>
                    </a:p>
                    <a:p>
                      <a:r>
                        <a:rPr lang="en-US" sz="900" dirty="0"/>
                        <a:t>Custom goal:______</a:t>
                      </a:r>
                      <a:endParaRPr lang="en-US" sz="9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08364894"/>
                  </a:ext>
                </a:extLst>
              </a:tr>
            </a:tbl>
          </a:graphicData>
        </a:graphic>
      </p:graphicFrame>
      <p:grpSp>
        <p:nvGrpSpPr>
          <p:cNvPr id="21" name="Group 20">
            <a:extLst>
              <a:ext uri="{FF2B5EF4-FFF2-40B4-BE49-F238E27FC236}">
                <a16:creationId xmlns:a16="http://schemas.microsoft.com/office/drawing/2014/main" id="{BB07F6B9-F3C9-34A7-FB0C-8D4C9DF72576}"/>
              </a:ext>
            </a:extLst>
          </p:cNvPr>
          <p:cNvGrpSpPr/>
          <p:nvPr/>
        </p:nvGrpSpPr>
        <p:grpSpPr>
          <a:xfrm>
            <a:off x="4471464" y="2150133"/>
            <a:ext cx="4520167" cy="363489"/>
            <a:chOff x="4827040" y="1614591"/>
            <a:chExt cx="4520167" cy="363489"/>
          </a:xfrm>
        </p:grpSpPr>
        <p:sp>
          <p:nvSpPr>
            <p:cNvPr id="3" name="Action Button: Blank 2">
              <a:hlinkClick r:id="" action="ppaction://noaction" highlightClick="1"/>
              <a:extLst>
                <a:ext uri="{FF2B5EF4-FFF2-40B4-BE49-F238E27FC236}">
                  <a16:creationId xmlns:a16="http://schemas.microsoft.com/office/drawing/2014/main" id="{32A0C3AB-9DC2-700E-F22C-47CE3182610D}"/>
                </a:ext>
              </a:extLst>
            </p:cNvPr>
            <p:cNvSpPr>
              <a:spLocks/>
            </p:cNvSpPr>
            <p:nvPr/>
          </p:nvSpPr>
          <p:spPr>
            <a:xfrm>
              <a:off x="4827040" y="1614591"/>
              <a:ext cx="398107" cy="363489"/>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7" name="Action Button: Blank 6">
              <a:hlinkClick r:id="" action="ppaction://noaction" highlightClick="1"/>
              <a:extLst>
                <a:ext uri="{FF2B5EF4-FFF2-40B4-BE49-F238E27FC236}">
                  <a16:creationId xmlns:a16="http://schemas.microsoft.com/office/drawing/2014/main" id="{C2C57C21-58D8-AE52-D49D-EE2CDA5FD736}"/>
                </a:ext>
              </a:extLst>
            </p:cNvPr>
            <p:cNvSpPr>
              <a:spLocks/>
            </p:cNvSpPr>
            <p:nvPr/>
          </p:nvSpPr>
          <p:spPr>
            <a:xfrm>
              <a:off x="5415906" y="1614591"/>
              <a:ext cx="398107" cy="363489"/>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9" name="Action Button: Blank 8">
              <a:hlinkClick r:id="" action="ppaction://noaction" highlightClick="1"/>
              <a:extLst>
                <a:ext uri="{FF2B5EF4-FFF2-40B4-BE49-F238E27FC236}">
                  <a16:creationId xmlns:a16="http://schemas.microsoft.com/office/drawing/2014/main" id="{27A849CF-4AEC-AE9D-3F43-07E39937BACD}"/>
                </a:ext>
              </a:extLst>
            </p:cNvPr>
            <p:cNvSpPr>
              <a:spLocks/>
            </p:cNvSpPr>
            <p:nvPr/>
          </p:nvSpPr>
          <p:spPr>
            <a:xfrm>
              <a:off x="6004772" y="1614591"/>
              <a:ext cx="398107" cy="363489"/>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34" name="Action Button: Blank 33">
              <a:hlinkClick r:id="" action="ppaction://noaction" highlightClick="1"/>
              <a:extLst>
                <a:ext uri="{FF2B5EF4-FFF2-40B4-BE49-F238E27FC236}">
                  <a16:creationId xmlns:a16="http://schemas.microsoft.com/office/drawing/2014/main" id="{B67A5B04-B5FA-60E9-2594-1671D27F23EE}"/>
                </a:ext>
              </a:extLst>
            </p:cNvPr>
            <p:cNvSpPr>
              <a:spLocks/>
            </p:cNvSpPr>
            <p:nvPr/>
          </p:nvSpPr>
          <p:spPr>
            <a:xfrm>
              <a:off x="6593638" y="1614591"/>
              <a:ext cx="398107" cy="363489"/>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35" name="Action Button: Blank 34">
              <a:hlinkClick r:id="" action="ppaction://noaction" highlightClick="1"/>
              <a:extLst>
                <a:ext uri="{FF2B5EF4-FFF2-40B4-BE49-F238E27FC236}">
                  <a16:creationId xmlns:a16="http://schemas.microsoft.com/office/drawing/2014/main" id="{D6C9BA0F-F764-535D-6CD0-23E469913D9F}"/>
                </a:ext>
              </a:extLst>
            </p:cNvPr>
            <p:cNvSpPr>
              <a:spLocks/>
            </p:cNvSpPr>
            <p:nvPr/>
          </p:nvSpPr>
          <p:spPr>
            <a:xfrm>
              <a:off x="7182504" y="1614591"/>
              <a:ext cx="398107" cy="363489"/>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36" name="Action Button: Blank 35">
              <a:hlinkClick r:id="" action="ppaction://noaction" highlightClick="1"/>
              <a:extLst>
                <a:ext uri="{FF2B5EF4-FFF2-40B4-BE49-F238E27FC236}">
                  <a16:creationId xmlns:a16="http://schemas.microsoft.com/office/drawing/2014/main" id="{5F1DEE39-B2DE-9947-F243-F7802F30D6C9}"/>
                </a:ext>
              </a:extLst>
            </p:cNvPr>
            <p:cNvSpPr>
              <a:spLocks/>
            </p:cNvSpPr>
            <p:nvPr/>
          </p:nvSpPr>
          <p:spPr>
            <a:xfrm>
              <a:off x="7771370" y="1614591"/>
              <a:ext cx="398107" cy="363489"/>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37" name="Action Button: Blank 36">
              <a:hlinkClick r:id="" action="ppaction://noaction" highlightClick="1"/>
              <a:extLst>
                <a:ext uri="{FF2B5EF4-FFF2-40B4-BE49-F238E27FC236}">
                  <a16:creationId xmlns:a16="http://schemas.microsoft.com/office/drawing/2014/main" id="{1311C4DF-84F5-1827-4980-F52C560B2784}"/>
                </a:ext>
              </a:extLst>
            </p:cNvPr>
            <p:cNvSpPr>
              <a:spLocks/>
            </p:cNvSpPr>
            <p:nvPr/>
          </p:nvSpPr>
          <p:spPr>
            <a:xfrm>
              <a:off x="8360235" y="1614591"/>
              <a:ext cx="398107" cy="363489"/>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38" name="Action Button: Blank 37">
              <a:hlinkClick r:id="" action="ppaction://noaction" highlightClick="1"/>
              <a:extLst>
                <a:ext uri="{FF2B5EF4-FFF2-40B4-BE49-F238E27FC236}">
                  <a16:creationId xmlns:a16="http://schemas.microsoft.com/office/drawing/2014/main" id="{BE4B280F-6278-1FCF-A131-BFF29A42F4E1}"/>
                </a:ext>
              </a:extLst>
            </p:cNvPr>
            <p:cNvSpPr>
              <a:spLocks/>
            </p:cNvSpPr>
            <p:nvPr/>
          </p:nvSpPr>
          <p:spPr>
            <a:xfrm>
              <a:off x="8949100" y="1614591"/>
              <a:ext cx="398107" cy="363489"/>
            </a:xfrm>
            <a:prstGeom prst="actionButtonBlank">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pic>
        <p:nvPicPr>
          <p:cNvPr id="14" name="Picture 13">
            <a:extLst>
              <a:ext uri="{FF2B5EF4-FFF2-40B4-BE49-F238E27FC236}">
                <a16:creationId xmlns:a16="http://schemas.microsoft.com/office/drawing/2014/main" id="{8CBA4A77-12B7-0903-3B7D-4B6692B59B01}"/>
              </a:ext>
            </a:extLst>
          </p:cNvPr>
          <p:cNvPicPr>
            <a:picLocks noChangeAspect="1"/>
          </p:cNvPicPr>
          <p:nvPr/>
        </p:nvPicPr>
        <p:blipFill>
          <a:blip r:embed="rId6"/>
          <a:stretch>
            <a:fillRect/>
          </a:stretch>
        </p:blipFill>
        <p:spPr>
          <a:xfrm>
            <a:off x="10480713" y="6022136"/>
            <a:ext cx="1501260" cy="672085"/>
          </a:xfrm>
          <a:prstGeom prst="rect">
            <a:avLst/>
          </a:prstGeom>
        </p:spPr>
      </p:pic>
      <p:pic>
        <p:nvPicPr>
          <p:cNvPr id="8" name="Picture 7">
            <a:extLst>
              <a:ext uri="{FF2B5EF4-FFF2-40B4-BE49-F238E27FC236}">
                <a16:creationId xmlns:a16="http://schemas.microsoft.com/office/drawing/2014/main" id="{EF69F37A-2A53-3A78-BAB7-091ED799CFF5}"/>
              </a:ext>
            </a:extLst>
          </p:cNvPr>
          <p:cNvPicPr>
            <a:picLocks noChangeAspect="1"/>
          </p:cNvPicPr>
          <p:nvPr/>
        </p:nvPicPr>
        <p:blipFill>
          <a:blip r:embed="rId7"/>
          <a:stretch>
            <a:fillRect/>
          </a:stretch>
        </p:blipFill>
        <p:spPr>
          <a:xfrm>
            <a:off x="10594962" y="2082837"/>
            <a:ext cx="1387011" cy="1387011"/>
          </a:xfrm>
          <a:prstGeom prst="rect">
            <a:avLst/>
          </a:prstGeom>
        </p:spPr>
      </p:pic>
      <p:sp>
        <p:nvSpPr>
          <p:cNvPr id="10" name="TextBox 9">
            <a:extLst>
              <a:ext uri="{FF2B5EF4-FFF2-40B4-BE49-F238E27FC236}">
                <a16:creationId xmlns:a16="http://schemas.microsoft.com/office/drawing/2014/main" id="{4F1D4D20-1ACB-2700-3E62-4B968B953F1E}"/>
              </a:ext>
            </a:extLst>
          </p:cNvPr>
          <p:cNvSpPr txBox="1"/>
          <p:nvPr/>
        </p:nvSpPr>
        <p:spPr>
          <a:xfrm>
            <a:off x="10594962" y="3495397"/>
            <a:ext cx="1501261" cy="830997"/>
          </a:xfrm>
          <a:prstGeom prst="rect">
            <a:avLst/>
          </a:prstGeom>
          <a:noFill/>
        </p:spPr>
        <p:txBody>
          <a:bodyPr wrap="square" rtlCol="0">
            <a:spAutoFit/>
          </a:bodyPr>
          <a:lstStyle/>
          <a:p>
            <a:pPr algn="ctr"/>
            <a:r>
              <a:rPr lang="en-US" sz="1200" dirty="0"/>
              <a:t>Use this QR code to complete your challenge form electronically</a:t>
            </a:r>
          </a:p>
        </p:txBody>
      </p:sp>
    </p:spTree>
    <p:extLst>
      <p:ext uri="{BB962C8B-B14F-4D97-AF65-F5344CB8AC3E}">
        <p14:creationId xmlns:p14="http://schemas.microsoft.com/office/powerpoint/2010/main" val="1462692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4 UHC Brand Theme">
  <a:themeElements>
    <a:clrScheme name="UHC Theme 2024">
      <a:dk1>
        <a:srgbClr val="002677"/>
      </a:dk1>
      <a:lt1>
        <a:srgbClr val="FFFFFF"/>
      </a:lt1>
      <a:dk2>
        <a:srgbClr val="595959"/>
      </a:dk2>
      <a:lt2>
        <a:srgbClr val="D9F6FA"/>
      </a:lt2>
      <a:accent1>
        <a:srgbClr val="002677"/>
      </a:accent1>
      <a:accent2>
        <a:srgbClr val="00BED5"/>
      </a:accent2>
      <a:accent3>
        <a:srgbClr val="99E5EE"/>
      </a:accent3>
      <a:accent4>
        <a:srgbClr val="F5B700"/>
      </a:accent4>
      <a:accent5>
        <a:srgbClr val="FBE299"/>
      </a:accent5>
      <a:accent6>
        <a:srgbClr val="FF612B"/>
      </a:accent6>
      <a:hlink>
        <a:srgbClr val="196ECF"/>
      </a:hlink>
      <a:folHlink>
        <a:srgbClr val="002677"/>
      </a:folHlink>
    </a:clrScheme>
    <a:fontScheme name="UnitedHealthcare">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2">
              <a:lumMod val="40000"/>
              <a:lumOff val="6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2024 UHC Brand Theme" id="{7BC6F7C6-7B1E-4A70-A8B6-8C70BBDB85DA}" vid="{BE3D5AFB-0AFB-42CD-AB93-D1C784DD11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1824</TotalTime>
  <Words>461</Words>
  <Application>Microsoft Office PowerPoint</Application>
  <PresentationFormat>Widescreen</PresentationFormat>
  <Paragraphs>25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Georgia</vt:lpstr>
      <vt:lpstr>System Font Regular</vt:lpstr>
      <vt:lpstr>2024 UHC Brand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Hammel, Leah</dc:creator>
  <cp:lastModifiedBy>Hammel, Leah</cp:lastModifiedBy>
  <cp:revision>1</cp:revision>
  <dcterms:created xsi:type="dcterms:W3CDTF">2025-07-01T18:13:39Z</dcterms:created>
  <dcterms:modified xsi:type="dcterms:W3CDTF">2025-07-03T19:02:52Z</dcterms:modified>
</cp:coreProperties>
</file>