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tags/tag1.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3"/>
  </p:notesMasterIdLst>
  <p:sldIdLst>
    <p:sldId id="47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97158BF1-15AF-4704-B1F7-9470622453FD}" v="4" dt="2025-02-12T16:42:43.483"/>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4995" autoAdjust="0"/>
    <p:restoredTop sz="94660"/>
  </p:normalViewPr>
  <p:slideViewPr>
    <p:cSldViewPr snapToGrid="0">
      <p:cViewPr varScale="1">
        <p:scale>
          <a:sx n="105" d="100"/>
          <a:sy n="105" d="100"/>
        </p:scale>
        <p:origin x="834"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ammel, Leah" userId="1aa6f9a2-5b3b-4a05-a30c-1c85d19dca76" providerId="ADAL" clId="{97158BF1-15AF-4704-B1F7-9470622453FD}"/>
    <pc:docChg chg="custSel modSld">
      <pc:chgData name="Hammel, Leah" userId="1aa6f9a2-5b3b-4a05-a30c-1c85d19dca76" providerId="ADAL" clId="{97158BF1-15AF-4704-B1F7-9470622453FD}" dt="2025-02-12T16:43:26.218" v="164" actId="207"/>
      <pc:docMkLst>
        <pc:docMk/>
      </pc:docMkLst>
      <pc:sldChg chg="addSp modSp mod">
        <pc:chgData name="Hammel, Leah" userId="1aa6f9a2-5b3b-4a05-a30c-1c85d19dca76" providerId="ADAL" clId="{97158BF1-15AF-4704-B1F7-9470622453FD}" dt="2025-02-12T16:43:26.218" v="164" actId="207"/>
        <pc:sldMkLst>
          <pc:docMk/>
          <pc:sldMk cId="2214733149" sldId="476"/>
        </pc:sldMkLst>
        <pc:spChg chg="mod">
          <ac:chgData name="Hammel, Leah" userId="1aa6f9a2-5b3b-4a05-a30c-1c85d19dca76" providerId="ADAL" clId="{97158BF1-15AF-4704-B1F7-9470622453FD}" dt="2025-01-28T22:30:01.623" v="111" actId="1076"/>
          <ac:spMkLst>
            <pc:docMk/>
            <pc:sldMk cId="2214733149" sldId="476"/>
            <ac:spMk id="2" creationId="{9803E962-FA5C-2C42-ADCA-C189962C5C8B}"/>
          </ac:spMkLst>
        </pc:spChg>
        <pc:spChg chg="add mod">
          <ac:chgData name="Hammel, Leah" userId="1aa6f9a2-5b3b-4a05-a30c-1c85d19dca76" providerId="ADAL" clId="{97158BF1-15AF-4704-B1F7-9470622453FD}" dt="2025-01-28T22:30:05.540" v="112" actId="1076"/>
          <ac:spMkLst>
            <pc:docMk/>
            <pc:sldMk cId="2214733149" sldId="476"/>
            <ac:spMk id="3" creationId="{74C8B808-C5AC-7B4F-EDB8-F983E922B41B}"/>
          </ac:spMkLst>
        </pc:spChg>
        <pc:spChg chg="mod">
          <ac:chgData name="Hammel, Leah" userId="1aa6f9a2-5b3b-4a05-a30c-1c85d19dca76" providerId="ADAL" clId="{97158BF1-15AF-4704-B1F7-9470622453FD}" dt="2025-01-28T22:30:55.734" v="130" actId="20577"/>
          <ac:spMkLst>
            <pc:docMk/>
            <pc:sldMk cId="2214733149" sldId="476"/>
            <ac:spMk id="5" creationId="{C1149519-A832-B804-2705-3E5E63D36F1C}"/>
          </ac:spMkLst>
        </pc:spChg>
        <pc:spChg chg="mod">
          <ac:chgData name="Hammel, Leah" userId="1aa6f9a2-5b3b-4a05-a30c-1c85d19dca76" providerId="ADAL" clId="{97158BF1-15AF-4704-B1F7-9470622453FD}" dt="2025-02-12T16:43:26.218" v="164" actId="207"/>
          <ac:spMkLst>
            <pc:docMk/>
            <pc:sldMk cId="2214733149" sldId="476"/>
            <ac:spMk id="7" creationId="{912BA10F-3E4B-9288-FC61-5BBB2C70DF7A}"/>
          </ac:spMkLst>
        </pc:spChg>
      </pc:sldChg>
    </pc:docChg>
  </pc:docChgLst>
</pc:chgInfo>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6E9B0D33-4DF0-43F0-869A-510D7CF6B10A}" type="doc">
      <dgm:prSet loTypeId="urn:microsoft.com/office/officeart/2005/8/layout/hList1" loCatId="list" qsTypeId="urn:microsoft.com/office/officeart/2005/8/quickstyle/simple1" qsCatId="simple" csTypeId="urn:microsoft.com/office/officeart/2005/8/colors/accent1_2" csCatId="accent1" phldr="1"/>
      <dgm:spPr/>
      <dgm:t>
        <a:bodyPr/>
        <a:lstStyle/>
        <a:p>
          <a:endParaRPr lang="en-US"/>
        </a:p>
      </dgm:t>
    </dgm:pt>
    <dgm:pt modelId="{42B02CBF-1442-46A4-954E-82B2C068198F}">
      <dgm:prSet phldrT="[Text]" custT="1"/>
      <dgm:spPr/>
      <dgm:t>
        <a:bodyPr/>
        <a:lstStyle/>
        <a:p>
          <a:r>
            <a:rPr lang="en-US" sz="1400"/>
            <a:t>Fruits &amp; Vegetables I already enjoy:</a:t>
          </a:r>
        </a:p>
      </dgm:t>
    </dgm:pt>
    <dgm:pt modelId="{BE05BBBD-EE62-44B1-BBD2-0F9152501579}" type="parTrans" cxnId="{FBD484F0-0F5F-4762-A302-6976AFA9630B}">
      <dgm:prSet/>
      <dgm:spPr/>
      <dgm:t>
        <a:bodyPr/>
        <a:lstStyle/>
        <a:p>
          <a:endParaRPr lang="en-US"/>
        </a:p>
      </dgm:t>
    </dgm:pt>
    <dgm:pt modelId="{2EDDBC78-4C23-488F-859D-653C899963B4}" type="sibTrans" cxnId="{FBD484F0-0F5F-4762-A302-6976AFA9630B}">
      <dgm:prSet/>
      <dgm:spPr/>
      <dgm:t>
        <a:bodyPr/>
        <a:lstStyle/>
        <a:p>
          <a:endParaRPr lang="en-US"/>
        </a:p>
      </dgm:t>
    </dgm:pt>
    <dgm:pt modelId="{1C2D5005-1F0A-459A-B2D1-42A09A9008B6}">
      <dgm:prSet phldrT="[Text]"/>
      <dgm:spPr/>
      <dgm:t>
        <a:bodyPr/>
        <a:lstStyle/>
        <a:p>
          <a:r>
            <a:rPr lang="en-US"/>
            <a:t>_____________</a:t>
          </a:r>
        </a:p>
      </dgm:t>
    </dgm:pt>
    <dgm:pt modelId="{6353BC0F-E1A8-40F7-9F0E-7C66746D8556}" type="parTrans" cxnId="{CB48B0A4-5959-416E-9C13-387607D96AF8}">
      <dgm:prSet/>
      <dgm:spPr/>
      <dgm:t>
        <a:bodyPr/>
        <a:lstStyle/>
        <a:p>
          <a:endParaRPr lang="en-US"/>
        </a:p>
      </dgm:t>
    </dgm:pt>
    <dgm:pt modelId="{BA511A20-FC3A-461E-9DB4-81E778126690}" type="sibTrans" cxnId="{CB48B0A4-5959-416E-9C13-387607D96AF8}">
      <dgm:prSet/>
      <dgm:spPr/>
      <dgm:t>
        <a:bodyPr/>
        <a:lstStyle/>
        <a:p>
          <a:endParaRPr lang="en-US"/>
        </a:p>
      </dgm:t>
    </dgm:pt>
    <dgm:pt modelId="{87209AE5-1726-4689-8C6C-44D622EDC1BA}">
      <dgm:prSet phldrT="[Text]"/>
      <dgm:spPr/>
      <dgm:t>
        <a:bodyPr/>
        <a:lstStyle/>
        <a:p>
          <a:r>
            <a:rPr lang="en-US"/>
            <a:t>_____________</a:t>
          </a:r>
        </a:p>
      </dgm:t>
    </dgm:pt>
    <dgm:pt modelId="{36A91C5A-2BE0-4A79-A14F-108F71AF18E2}" type="parTrans" cxnId="{1617D1D3-F27B-45CB-9734-81ADCD7BAF20}">
      <dgm:prSet/>
      <dgm:spPr/>
      <dgm:t>
        <a:bodyPr/>
        <a:lstStyle/>
        <a:p>
          <a:endParaRPr lang="en-US"/>
        </a:p>
      </dgm:t>
    </dgm:pt>
    <dgm:pt modelId="{6B8DBE8B-8077-4017-AA86-D178E34797DF}" type="sibTrans" cxnId="{1617D1D3-F27B-45CB-9734-81ADCD7BAF20}">
      <dgm:prSet/>
      <dgm:spPr/>
      <dgm:t>
        <a:bodyPr/>
        <a:lstStyle/>
        <a:p>
          <a:endParaRPr lang="en-US"/>
        </a:p>
      </dgm:t>
    </dgm:pt>
    <dgm:pt modelId="{F8E062B2-A1BD-43B2-AD68-9801D7AC365F}">
      <dgm:prSet phldrT="[Text]" custT="1"/>
      <dgm:spPr/>
      <dgm:t>
        <a:bodyPr/>
        <a:lstStyle/>
        <a:p>
          <a:r>
            <a:rPr lang="en-US" sz="1400"/>
            <a:t>Fruits &amp; Vegetables I would like to add</a:t>
          </a:r>
          <a:r>
            <a:rPr lang="en-US" sz="1800"/>
            <a:t>: </a:t>
          </a:r>
        </a:p>
      </dgm:t>
    </dgm:pt>
    <dgm:pt modelId="{CDCFE59D-CAE7-461A-9833-5E65E0E80224}" type="parTrans" cxnId="{00B3A5A6-B546-43A7-8E71-882D554F386B}">
      <dgm:prSet/>
      <dgm:spPr/>
      <dgm:t>
        <a:bodyPr/>
        <a:lstStyle/>
        <a:p>
          <a:endParaRPr lang="en-US"/>
        </a:p>
      </dgm:t>
    </dgm:pt>
    <dgm:pt modelId="{0FD41C77-BE96-4755-825A-3F748F5DD1E0}" type="sibTrans" cxnId="{00B3A5A6-B546-43A7-8E71-882D554F386B}">
      <dgm:prSet/>
      <dgm:spPr/>
      <dgm:t>
        <a:bodyPr/>
        <a:lstStyle/>
        <a:p>
          <a:endParaRPr lang="en-US"/>
        </a:p>
      </dgm:t>
    </dgm:pt>
    <dgm:pt modelId="{4227A10F-1FA6-4143-93A8-4354883F06FC}">
      <dgm:prSet phldrT="[Text]"/>
      <dgm:spPr/>
      <dgm:t>
        <a:bodyPr/>
        <a:lstStyle/>
        <a:p>
          <a:r>
            <a:rPr lang="en-US"/>
            <a:t>_____________</a:t>
          </a:r>
        </a:p>
      </dgm:t>
    </dgm:pt>
    <dgm:pt modelId="{EC27F18A-846A-415B-A460-3E2F7903D844}" type="parTrans" cxnId="{93FF0315-8CAB-4953-9D56-326AD5D2C4F1}">
      <dgm:prSet/>
      <dgm:spPr/>
      <dgm:t>
        <a:bodyPr/>
        <a:lstStyle/>
        <a:p>
          <a:endParaRPr lang="en-US"/>
        </a:p>
      </dgm:t>
    </dgm:pt>
    <dgm:pt modelId="{7346D3B5-D81D-4270-B0A6-D4DD6AFE55CD}" type="sibTrans" cxnId="{93FF0315-8CAB-4953-9D56-326AD5D2C4F1}">
      <dgm:prSet/>
      <dgm:spPr/>
      <dgm:t>
        <a:bodyPr/>
        <a:lstStyle/>
        <a:p>
          <a:endParaRPr lang="en-US"/>
        </a:p>
      </dgm:t>
    </dgm:pt>
    <dgm:pt modelId="{A8F59241-939B-4F95-9147-00339C1BF340}">
      <dgm:prSet phldrT="[Text]"/>
      <dgm:spPr/>
      <dgm:t>
        <a:bodyPr/>
        <a:lstStyle/>
        <a:p>
          <a:r>
            <a:rPr lang="en-US"/>
            <a:t>_____________</a:t>
          </a:r>
        </a:p>
      </dgm:t>
    </dgm:pt>
    <dgm:pt modelId="{013A04D6-F7BA-4C14-B2A9-2F48D2197903}" type="parTrans" cxnId="{2A8BCB28-C4F9-4941-A8E4-85E813F97B68}">
      <dgm:prSet/>
      <dgm:spPr/>
      <dgm:t>
        <a:bodyPr/>
        <a:lstStyle/>
        <a:p>
          <a:endParaRPr lang="en-US"/>
        </a:p>
      </dgm:t>
    </dgm:pt>
    <dgm:pt modelId="{94DEB4F0-3D99-4B9D-BF59-3E9BDF3A7523}" type="sibTrans" cxnId="{2A8BCB28-C4F9-4941-A8E4-85E813F97B68}">
      <dgm:prSet/>
      <dgm:spPr/>
      <dgm:t>
        <a:bodyPr/>
        <a:lstStyle/>
        <a:p>
          <a:endParaRPr lang="en-US"/>
        </a:p>
      </dgm:t>
    </dgm:pt>
    <dgm:pt modelId="{6AC5FE64-7957-42C9-A939-B7A0E7060157}">
      <dgm:prSet phldrT="[Text]"/>
      <dgm:spPr/>
      <dgm:t>
        <a:bodyPr/>
        <a:lstStyle/>
        <a:p>
          <a:r>
            <a:rPr lang="en-US"/>
            <a:t>_____________</a:t>
          </a:r>
        </a:p>
      </dgm:t>
    </dgm:pt>
    <dgm:pt modelId="{EF1621AE-0E39-4B07-B562-7963A82BCCDB}" type="parTrans" cxnId="{87C99668-58F9-45C2-9581-255C6EA4D94D}">
      <dgm:prSet/>
      <dgm:spPr/>
      <dgm:t>
        <a:bodyPr/>
        <a:lstStyle/>
        <a:p>
          <a:endParaRPr lang="en-US"/>
        </a:p>
      </dgm:t>
    </dgm:pt>
    <dgm:pt modelId="{9B7E25B4-4E90-4586-9B9D-201DA6466A0C}" type="sibTrans" cxnId="{87C99668-58F9-45C2-9581-255C6EA4D94D}">
      <dgm:prSet/>
      <dgm:spPr/>
      <dgm:t>
        <a:bodyPr/>
        <a:lstStyle/>
        <a:p>
          <a:endParaRPr lang="en-US"/>
        </a:p>
      </dgm:t>
    </dgm:pt>
    <dgm:pt modelId="{6DD1580D-B622-4E07-8D06-D029DA01109B}">
      <dgm:prSet phldrT="[Text]"/>
      <dgm:spPr/>
      <dgm:t>
        <a:bodyPr/>
        <a:lstStyle/>
        <a:p>
          <a:r>
            <a:rPr lang="en-US"/>
            <a:t>_____________</a:t>
          </a:r>
        </a:p>
      </dgm:t>
    </dgm:pt>
    <dgm:pt modelId="{6797E933-FAC8-437A-AA99-43AC901CC195}" type="parTrans" cxnId="{6906DAC7-0121-4ECB-A834-805E130D06C0}">
      <dgm:prSet/>
      <dgm:spPr/>
      <dgm:t>
        <a:bodyPr/>
        <a:lstStyle/>
        <a:p>
          <a:endParaRPr lang="en-US"/>
        </a:p>
      </dgm:t>
    </dgm:pt>
    <dgm:pt modelId="{9F820AA2-9F2D-42AC-8FCD-2696FD9C088E}" type="sibTrans" cxnId="{6906DAC7-0121-4ECB-A834-805E130D06C0}">
      <dgm:prSet/>
      <dgm:spPr/>
      <dgm:t>
        <a:bodyPr/>
        <a:lstStyle/>
        <a:p>
          <a:endParaRPr lang="en-US"/>
        </a:p>
      </dgm:t>
    </dgm:pt>
    <dgm:pt modelId="{CFAD995B-9D21-4DC3-8FDF-3527F3CD70C0}">
      <dgm:prSet phldrT="[Text]"/>
      <dgm:spPr/>
      <dgm:t>
        <a:bodyPr/>
        <a:lstStyle/>
        <a:p>
          <a:r>
            <a:rPr lang="en-US"/>
            <a:t>_____________</a:t>
          </a:r>
        </a:p>
      </dgm:t>
    </dgm:pt>
    <dgm:pt modelId="{A8DEFDF6-6E2E-4104-B393-955FC138D6BD}" type="parTrans" cxnId="{FF8CE271-6A87-47B9-A290-CBD052553F67}">
      <dgm:prSet/>
      <dgm:spPr/>
      <dgm:t>
        <a:bodyPr/>
        <a:lstStyle/>
        <a:p>
          <a:endParaRPr lang="en-US"/>
        </a:p>
      </dgm:t>
    </dgm:pt>
    <dgm:pt modelId="{5A00CB79-0E96-4DB8-8E87-5698DE3CEBA6}" type="sibTrans" cxnId="{FF8CE271-6A87-47B9-A290-CBD052553F67}">
      <dgm:prSet/>
      <dgm:spPr/>
      <dgm:t>
        <a:bodyPr/>
        <a:lstStyle/>
        <a:p>
          <a:endParaRPr lang="en-US"/>
        </a:p>
      </dgm:t>
    </dgm:pt>
    <dgm:pt modelId="{135C9FAC-5E51-4B7A-ADB6-D58474DC11A3}">
      <dgm:prSet phldrT="[Text]"/>
      <dgm:spPr/>
      <dgm:t>
        <a:bodyPr/>
        <a:lstStyle/>
        <a:p>
          <a:r>
            <a:rPr lang="en-US"/>
            <a:t>_____________</a:t>
          </a:r>
        </a:p>
      </dgm:t>
    </dgm:pt>
    <dgm:pt modelId="{345C5DE6-1214-4065-A0E6-B8750370BE4B}" type="parTrans" cxnId="{4BD43E5D-5A14-4045-A2FD-53F8911404F6}">
      <dgm:prSet/>
      <dgm:spPr/>
      <dgm:t>
        <a:bodyPr/>
        <a:lstStyle/>
        <a:p>
          <a:endParaRPr lang="en-US"/>
        </a:p>
      </dgm:t>
    </dgm:pt>
    <dgm:pt modelId="{00F25E61-0AA0-45F9-92C4-1168D8CEF5F5}" type="sibTrans" cxnId="{4BD43E5D-5A14-4045-A2FD-53F8911404F6}">
      <dgm:prSet/>
      <dgm:spPr/>
      <dgm:t>
        <a:bodyPr/>
        <a:lstStyle/>
        <a:p>
          <a:endParaRPr lang="en-US"/>
        </a:p>
      </dgm:t>
    </dgm:pt>
    <dgm:pt modelId="{E24AD203-2ED7-4571-B19C-CF8842F977D9}" type="pres">
      <dgm:prSet presAssocID="{6E9B0D33-4DF0-43F0-869A-510D7CF6B10A}" presName="Name0" presStyleCnt="0">
        <dgm:presLayoutVars>
          <dgm:dir/>
          <dgm:animLvl val="lvl"/>
          <dgm:resizeHandles val="exact"/>
        </dgm:presLayoutVars>
      </dgm:prSet>
      <dgm:spPr/>
    </dgm:pt>
    <dgm:pt modelId="{62B6D43F-B0F7-4600-8C07-25C345A2CEEB}" type="pres">
      <dgm:prSet presAssocID="{42B02CBF-1442-46A4-954E-82B2C068198F}" presName="composite" presStyleCnt="0"/>
      <dgm:spPr/>
    </dgm:pt>
    <dgm:pt modelId="{D71E9818-FC03-44A8-8466-7E17B071A904}" type="pres">
      <dgm:prSet presAssocID="{42B02CBF-1442-46A4-954E-82B2C068198F}" presName="parTx" presStyleLbl="alignNode1" presStyleIdx="0" presStyleCnt="2">
        <dgm:presLayoutVars>
          <dgm:chMax val="0"/>
          <dgm:chPref val="0"/>
          <dgm:bulletEnabled val="1"/>
        </dgm:presLayoutVars>
      </dgm:prSet>
      <dgm:spPr/>
    </dgm:pt>
    <dgm:pt modelId="{02787CAC-DE7D-454D-ADB2-5B09081C6C8C}" type="pres">
      <dgm:prSet presAssocID="{42B02CBF-1442-46A4-954E-82B2C068198F}" presName="desTx" presStyleLbl="alignAccFollowNode1" presStyleIdx="0" presStyleCnt="2">
        <dgm:presLayoutVars>
          <dgm:bulletEnabled val="1"/>
        </dgm:presLayoutVars>
      </dgm:prSet>
      <dgm:spPr/>
    </dgm:pt>
    <dgm:pt modelId="{852DEAB5-9F8B-43AE-88D6-FA6F9D593688}" type="pres">
      <dgm:prSet presAssocID="{2EDDBC78-4C23-488F-859D-653C899963B4}" presName="space" presStyleCnt="0"/>
      <dgm:spPr/>
    </dgm:pt>
    <dgm:pt modelId="{CF6F283E-6AA8-4E5C-BE27-2686D9C2725C}" type="pres">
      <dgm:prSet presAssocID="{F8E062B2-A1BD-43B2-AD68-9801D7AC365F}" presName="composite" presStyleCnt="0"/>
      <dgm:spPr/>
    </dgm:pt>
    <dgm:pt modelId="{11ACDD1D-6980-413F-9E15-CF2B152EA9BA}" type="pres">
      <dgm:prSet presAssocID="{F8E062B2-A1BD-43B2-AD68-9801D7AC365F}" presName="parTx" presStyleLbl="alignNode1" presStyleIdx="1" presStyleCnt="2">
        <dgm:presLayoutVars>
          <dgm:chMax val="0"/>
          <dgm:chPref val="0"/>
          <dgm:bulletEnabled val="1"/>
        </dgm:presLayoutVars>
      </dgm:prSet>
      <dgm:spPr/>
    </dgm:pt>
    <dgm:pt modelId="{DF2F7ADD-825B-4721-A148-3A57A9C1485F}" type="pres">
      <dgm:prSet presAssocID="{F8E062B2-A1BD-43B2-AD68-9801D7AC365F}" presName="desTx" presStyleLbl="alignAccFollowNode1" presStyleIdx="1" presStyleCnt="2">
        <dgm:presLayoutVars>
          <dgm:bulletEnabled val="1"/>
        </dgm:presLayoutVars>
      </dgm:prSet>
      <dgm:spPr/>
    </dgm:pt>
  </dgm:ptLst>
  <dgm:cxnLst>
    <dgm:cxn modelId="{6AF2BF01-C0D1-4870-87C3-A2D24A104E65}" type="presOf" srcId="{CFAD995B-9D21-4DC3-8FDF-3527F3CD70C0}" destId="{02787CAC-DE7D-454D-ADB2-5B09081C6C8C}" srcOrd="0" destOrd="3" presId="urn:microsoft.com/office/officeart/2005/8/layout/hList1"/>
    <dgm:cxn modelId="{1E45850B-826A-4604-BBE9-BDAEAD4EA72C}" type="presOf" srcId="{1C2D5005-1F0A-459A-B2D1-42A09A9008B6}" destId="{02787CAC-DE7D-454D-ADB2-5B09081C6C8C}" srcOrd="0" destOrd="0" presId="urn:microsoft.com/office/officeart/2005/8/layout/hList1"/>
    <dgm:cxn modelId="{2D9CEB0B-C9EA-42C4-925C-F03240CF1AD8}" type="presOf" srcId="{6DD1580D-B622-4E07-8D06-D029DA01109B}" destId="{DF2F7ADD-825B-4721-A148-3A57A9C1485F}" srcOrd="0" destOrd="2" presId="urn:microsoft.com/office/officeart/2005/8/layout/hList1"/>
    <dgm:cxn modelId="{93FF0315-8CAB-4953-9D56-326AD5D2C4F1}" srcId="{F8E062B2-A1BD-43B2-AD68-9801D7AC365F}" destId="{4227A10F-1FA6-4143-93A8-4354883F06FC}" srcOrd="0" destOrd="0" parTransId="{EC27F18A-846A-415B-A460-3E2F7903D844}" sibTransId="{7346D3B5-D81D-4270-B0A6-D4DD6AFE55CD}"/>
    <dgm:cxn modelId="{2A8BCB28-C4F9-4941-A8E4-85E813F97B68}" srcId="{F8E062B2-A1BD-43B2-AD68-9801D7AC365F}" destId="{A8F59241-939B-4F95-9147-00339C1BF340}" srcOrd="1" destOrd="0" parTransId="{013A04D6-F7BA-4C14-B2A9-2F48D2197903}" sibTransId="{94DEB4F0-3D99-4B9D-BF59-3E9BDF3A7523}"/>
    <dgm:cxn modelId="{E46B542F-51A2-4960-B42A-83E3DA60C8A0}" type="presOf" srcId="{4227A10F-1FA6-4143-93A8-4354883F06FC}" destId="{DF2F7ADD-825B-4721-A148-3A57A9C1485F}" srcOrd="0" destOrd="0" presId="urn:microsoft.com/office/officeart/2005/8/layout/hList1"/>
    <dgm:cxn modelId="{C7C3063F-D483-4B50-9C2D-7C2DF2A0968D}" type="presOf" srcId="{6E9B0D33-4DF0-43F0-869A-510D7CF6B10A}" destId="{E24AD203-2ED7-4571-B19C-CF8842F977D9}" srcOrd="0" destOrd="0" presId="urn:microsoft.com/office/officeart/2005/8/layout/hList1"/>
    <dgm:cxn modelId="{4BD43E5D-5A14-4045-A2FD-53F8911404F6}" srcId="{F8E062B2-A1BD-43B2-AD68-9801D7AC365F}" destId="{135C9FAC-5E51-4B7A-ADB6-D58474DC11A3}" srcOrd="3" destOrd="0" parTransId="{345C5DE6-1214-4065-A0E6-B8750370BE4B}" sibTransId="{00F25E61-0AA0-45F9-92C4-1168D8CEF5F5}"/>
    <dgm:cxn modelId="{0281E362-EC2D-4DCE-9C9C-7D2B7CD3DCBF}" type="presOf" srcId="{F8E062B2-A1BD-43B2-AD68-9801D7AC365F}" destId="{11ACDD1D-6980-413F-9E15-CF2B152EA9BA}" srcOrd="0" destOrd="0" presId="urn:microsoft.com/office/officeart/2005/8/layout/hList1"/>
    <dgm:cxn modelId="{87C99668-58F9-45C2-9581-255C6EA4D94D}" srcId="{42B02CBF-1442-46A4-954E-82B2C068198F}" destId="{6AC5FE64-7957-42C9-A939-B7A0E7060157}" srcOrd="2" destOrd="0" parTransId="{EF1621AE-0E39-4B07-B562-7963A82BCCDB}" sibTransId="{9B7E25B4-4E90-4586-9B9D-201DA6466A0C}"/>
    <dgm:cxn modelId="{FF8CE271-6A87-47B9-A290-CBD052553F67}" srcId="{42B02CBF-1442-46A4-954E-82B2C068198F}" destId="{CFAD995B-9D21-4DC3-8FDF-3527F3CD70C0}" srcOrd="3" destOrd="0" parTransId="{A8DEFDF6-6E2E-4104-B393-955FC138D6BD}" sibTransId="{5A00CB79-0E96-4DB8-8E87-5698DE3CEBA6}"/>
    <dgm:cxn modelId="{DAEDC055-5AFF-4784-B20D-B4FE968A1054}" type="presOf" srcId="{6AC5FE64-7957-42C9-A939-B7A0E7060157}" destId="{02787CAC-DE7D-454D-ADB2-5B09081C6C8C}" srcOrd="0" destOrd="2" presId="urn:microsoft.com/office/officeart/2005/8/layout/hList1"/>
    <dgm:cxn modelId="{CB48B0A4-5959-416E-9C13-387607D96AF8}" srcId="{42B02CBF-1442-46A4-954E-82B2C068198F}" destId="{1C2D5005-1F0A-459A-B2D1-42A09A9008B6}" srcOrd="0" destOrd="0" parTransId="{6353BC0F-E1A8-40F7-9F0E-7C66746D8556}" sibTransId="{BA511A20-FC3A-461E-9DB4-81E778126690}"/>
    <dgm:cxn modelId="{00B3A5A6-B546-43A7-8E71-882D554F386B}" srcId="{6E9B0D33-4DF0-43F0-869A-510D7CF6B10A}" destId="{F8E062B2-A1BD-43B2-AD68-9801D7AC365F}" srcOrd="1" destOrd="0" parTransId="{CDCFE59D-CAE7-461A-9833-5E65E0E80224}" sibTransId="{0FD41C77-BE96-4755-825A-3F748F5DD1E0}"/>
    <dgm:cxn modelId="{CA96BEBB-1532-4230-9209-330FB9B58DC9}" type="presOf" srcId="{135C9FAC-5E51-4B7A-ADB6-D58474DC11A3}" destId="{DF2F7ADD-825B-4721-A148-3A57A9C1485F}" srcOrd="0" destOrd="3" presId="urn:microsoft.com/office/officeart/2005/8/layout/hList1"/>
    <dgm:cxn modelId="{6906DAC7-0121-4ECB-A834-805E130D06C0}" srcId="{F8E062B2-A1BD-43B2-AD68-9801D7AC365F}" destId="{6DD1580D-B622-4E07-8D06-D029DA01109B}" srcOrd="2" destOrd="0" parTransId="{6797E933-FAC8-437A-AA99-43AC901CC195}" sibTransId="{9F820AA2-9F2D-42AC-8FCD-2696FD9C088E}"/>
    <dgm:cxn modelId="{1617D1D3-F27B-45CB-9734-81ADCD7BAF20}" srcId="{42B02CBF-1442-46A4-954E-82B2C068198F}" destId="{87209AE5-1726-4689-8C6C-44D622EDC1BA}" srcOrd="1" destOrd="0" parTransId="{36A91C5A-2BE0-4A79-A14F-108F71AF18E2}" sibTransId="{6B8DBE8B-8077-4017-AA86-D178E34797DF}"/>
    <dgm:cxn modelId="{395227DA-9576-4712-AC2E-DDFACF75BE4F}" type="presOf" srcId="{87209AE5-1726-4689-8C6C-44D622EDC1BA}" destId="{02787CAC-DE7D-454D-ADB2-5B09081C6C8C}" srcOrd="0" destOrd="1" presId="urn:microsoft.com/office/officeart/2005/8/layout/hList1"/>
    <dgm:cxn modelId="{15776DDB-74DB-418B-8937-3929AAA7A6C7}" type="presOf" srcId="{42B02CBF-1442-46A4-954E-82B2C068198F}" destId="{D71E9818-FC03-44A8-8466-7E17B071A904}" srcOrd="0" destOrd="0" presId="urn:microsoft.com/office/officeart/2005/8/layout/hList1"/>
    <dgm:cxn modelId="{E8F208E3-0B5B-4A46-8150-86B8362A1E1E}" type="presOf" srcId="{A8F59241-939B-4F95-9147-00339C1BF340}" destId="{DF2F7ADD-825B-4721-A148-3A57A9C1485F}" srcOrd="0" destOrd="1" presId="urn:microsoft.com/office/officeart/2005/8/layout/hList1"/>
    <dgm:cxn modelId="{FBD484F0-0F5F-4762-A302-6976AFA9630B}" srcId="{6E9B0D33-4DF0-43F0-869A-510D7CF6B10A}" destId="{42B02CBF-1442-46A4-954E-82B2C068198F}" srcOrd="0" destOrd="0" parTransId="{BE05BBBD-EE62-44B1-BBD2-0F9152501579}" sibTransId="{2EDDBC78-4C23-488F-859D-653C899963B4}"/>
    <dgm:cxn modelId="{05C435C0-0308-4F65-B601-5D06C32B7B2B}" type="presParOf" srcId="{E24AD203-2ED7-4571-B19C-CF8842F977D9}" destId="{62B6D43F-B0F7-4600-8C07-25C345A2CEEB}" srcOrd="0" destOrd="0" presId="urn:microsoft.com/office/officeart/2005/8/layout/hList1"/>
    <dgm:cxn modelId="{22DD529E-60CA-408E-A09E-ECAABAABEF5C}" type="presParOf" srcId="{62B6D43F-B0F7-4600-8C07-25C345A2CEEB}" destId="{D71E9818-FC03-44A8-8466-7E17B071A904}" srcOrd="0" destOrd="0" presId="urn:microsoft.com/office/officeart/2005/8/layout/hList1"/>
    <dgm:cxn modelId="{78983E53-8E53-4463-AD1E-8E4E9C9E4A60}" type="presParOf" srcId="{62B6D43F-B0F7-4600-8C07-25C345A2CEEB}" destId="{02787CAC-DE7D-454D-ADB2-5B09081C6C8C}" srcOrd="1" destOrd="0" presId="urn:microsoft.com/office/officeart/2005/8/layout/hList1"/>
    <dgm:cxn modelId="{CD207AE2-4FC5-416E-9014-0A2C244E93E9}" type="presParOf" srcId="{E24AD203-2ED7-4571-B19C-CF8842F977D9}" destId="{852DEAB5-9F8B-43AE-88D6-FA6F9D593688}" srcOrd="1" destOrd="0" presId="urn:microsoft.com/office/officeart/2005/8/layout/hList1"/>
    <dgm:cxn modelId="{28DE27BD-9861-41E7-809E-3AD771E1C751}" type="presParOf" srcId="{E24AD203-2ED7-4571-B19C-CF8842F977D9}" destId="{CF6F283E-6AA8-4E5C-BE27-2686D9C2725C}" srcOrd="2" destOrd="0" presId="urn:microsoft.com/office/officeart/2005/8/layout/hList1"/>
    <dgm:cxn modelId="{0452402D-6718-4694-AD48-68AD12FB45E0}" type="presParOf" srcId="{CF6F283E-6AA8-4E5C-BE27-2686D9C2725C}" destId="{11ACDD1D-6980-413F-9E15-CF2B152EA9BA}" srcOrd="0" destOrd="0" presId="urn:microsoft.com/office/officeart/2005/8/layout/hList1"/>
    <dgm:cxn modelId="{1579F450-1E63-4916-952C-4425C8DF1F87}" type="presParOf" srcId="{CF6F283E-6AA8-4E5C-BE27-2686D9C2725C}" destId="{DF2F7ADD-825B-4721-A148-3A57A9C1485F}" srcOrd="1" destOrd="0" presId="urn:microsoft.com/office/officeart/2005/8/layout/hList1"/>
  </dgm:cxnLst>
  <dgm:bg/>
  <dgm:whole/>
  <dgm:extLst>
    <a:ext uri="http://schemas.microsoft.com/office/drawing/2008/diagram">
      <dsp:dataModelExt xmlns:dsp="http://schemas.microsoft.com/office/drawing/2008/diagram" relId="rId9"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D71E9818-FC03-44A8-8466-7E17B071A904}">
      <dsp:nvSpPr>
        <dsp:cNvPr id="0" name=""/>
        <dsp:cNvSpPr/>
      </dsp:nvSpPr>
      <dsp:spPr>
        <a:xfrm>
          <a:off x="22" y="1452579"/>
          <a:ext cx="2158682" cy="547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kern="1200"/>
            <a:t>Fruits &amp; Vegetables I already enjoy:</a:t>
          </a:r>
        </a:p>
      </dsp:txBody>
      <dsp:txXfrm>
        <a:off x="22" y="1452579"/>
        <a:ext cx="2158682" cy="547200"/>
      </dsp:txXfrm>
    </dsp:sp>
    <dsp:sp modelId="{02787CAC-DE7D-454D-ADB2-5B09081C6C8C}">
      <dsp:nvSpPr>
        <dsp:cNvPr id="0" name=""/>
        <dsp:cNvSpPr/>
      </dsp:nvSpPr>
      <dsp:spPr>
        <a:xfrm>
          <a:off x="22" y="1999779"/>
          <a:ext cx="2158682" cy="138210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a:t>_____________</a:t>
          </a:r>
        </a:p>
        <a:p>
          <a:pPr marL="171450" lvl="1" indent="-171450" algn="l" defTabSz="844550">
            <a:lnSpc>
              <a:spcPct val="90000"/>
            </a:lnSpc>
            <a:spcBef>
              <a:spcPct val="0"/>
            </a:spcBef>
            <a:spcAft>
              <a:spcPct val="15000"/>
            </a:spcAft>
            <a:buChar char="•"/>
          </a:pPr>
          <a:r>
            <a:rPr lang="en-US" sz="1900" kern="1200"/>
            <a:t>_____________</a:t>
          </a:r>
        </a:p>
        <a:p>
          <a:pPr marL="171450" lvl="1" indent="-171450" algn="l" defTabSz="844550">
            <a:lnSpc>
              <a:spcPct val="90000"/>
            </a:lnSpc>
            <a:spcBef>
              <a:spcPct val="0"/>
            </a:spcBef>
            <a:spcAft>
              <a:spcPct val="15000"/>
            </a:spcAft>
            <a:buChar char="•"/>
          </a:pPr>
          <a:r>
            <a:rPr lang="en-US" sz="1900" kern="1200"/>
            <a:t>_____________</a:t>
          </a:r>
        </a:p>
        <a:p>
          <a:pPr marL="171450" lvl="1" indent="-171450" algn="l" defTabSz="844550">
            <a:lnSpc>
              <a:spcPct val="90000"/>
            </a:lnSpc>
            <a:spcBef>
              <a:spcPct val="0"/>
            </a:spcBef>
            <a:spcAft>
              <a:spcPct val="15000"/>
            </a:spcAft>
            <a:buChar char="•"/>
          </a:pPr>
          <a:r>
            <a:rPr lang="en-US" sz="1900" kern="1200"/>
            <a:t>_____________</a:t>
          </a:r>
        </a:p>
      </dsp:txBody>
      <dsp:txXfrm>
        <a:off x="22" y="1999779"/>
        <a:ext cx="2158682" cy="1382107"/>
      </dsp:txXfrm>
    </dsp:sp>
    <dsp:sp modelId="{11ACDD1D-6980-413F-9E15-CF2B152EA9BA}">
      <dsp:nvSpPr>
        <dsp:cNvPr id="0" name=""/>
        <dsp:cNvSpPr/>
      </dsp:nvSpPr>
      <dsp:spPr>
        <a:xfrm>
          <a:off x="2460920" y="1452579"/>
          <a:ext cx="2158682" cy="547200"/>
        </a:xfrm>
        <a:prstGeom prst="rect">
          <a:avLst/>
        </a:prstGeom>
        <a:solidFill>
          <a:schemeClr val="accent1">
            <a:hueOff val="0"/>
            <a:satOff val="0"/>
            <a:lumOff val="0"/>
            <a:alphaOff val="0"/>
          </a:schemeClr>
        </a:solidFill>
        <a:ln w="12700" cap="flat" cmpd="sng" algn="ctr">
          <a:solidFill>
            <a:schemeClr val="accen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99568" tIns="56896" rIns="99568" bIns="56896" numCol="1" spcCol="1270" anchor="ctr" anchorCtr="0">
          <a:noAutofit/>
        </a:bodyPr>
        <a:lstStyle/>
        <a:p>
          <a:pPr marL="0" lvl="0" indent="0" algn="ctr" defTabSz="622300">
            <a:lnSpc>
              <a:spcPct val="90000"/>
            </a:lnSpc>
            <a:spcBef>
              <a:spcPct val="0"/>
            </a:spcBef>
            <a:spcAft>
              <a:spcPct val="35000"/>
            </a:spcAft>
            <a:buNone/>
          </a:pPr>
          <a:r>
            <a:rPr lang="en-US" sz="1400" kern="1200"/>
            <a:t>Fruits &amp; Vegetables I would like to add</a:t>
          </a:r>
          <a:r>
            <a:rPr lang="en-US" sz="1800" kern="1200"/>
            <a:t>: </a:t>
          </a:r>
        </a:p>
      </dsp:txBody>
      <dsp:txXfrm>
        <a:off x="2460920" y="1452579"/>
        <a:ext cx="2158682" cy="547200"/>
      </dsp:txXfrm>
    </dsp:sp>
    <dsp:sp modelId="{DF2F7ADD-825B-4721-A148-3A57A9C1485F}">
      <dsp:nvSpPr>
        <dsp:cNvPr id="0" name=""/>
        <dsp:cNvSpPr/>
      </dsp:nvSpPr>
      <dsp:spPr>
        <a:xfrm>
          <a:off x="2460920" y="1999779"/>
          <a:ext cx="2158682" cy="1382107"/>
        </a:xfrm>
        <a:prstGeom prst="rect">
          <a:avLst/>
        </a:prstGeom>
        <a:solidFill>
          <a:schemeClr val="accent1">
            <a:alpha val="90000"/>
            <a:tint val="40000"/>
            <a:hueOff val="0"/>
            <a:satOff val="0"/>
            <a:lumOff val="0"/>
            <a:alphaOff val="0"/>
          </a:schemeClr>
        </a:solidFill>
        <a:ln w="12700" cap="flat" cmpd="sng" algn="ctr">
          <a:solidFill>
            <a:schemeClr val="accent1">
              <a:alpha val="90000"/>
              <a:tint val="4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1346" tIns="101346" rIns="135128" bIns="152019" numCol="1" spcCol="1270" anchor="t" anchorCtr="0">
          <a:noAutofit/>
        </a:bodyPr>
        <a:lstStyle/>
        <a:p>
          <a:pPr marL="171450" lvl="1" indent="-171450" algn="l" defTabSz="844550">
            <a:lnSpc>
              <a:spcPct val="90000"/>
            </a:lnSpc>
            <a:spcBef>
              <a:spcPct val="0"/>
            </a:spcBef>
            <a:spcAft>
              <a:spcPct val="15000"/>
            </a:spcAft>
            <a:buChar char="•"/>
          </a:pPr>
          <a:r>
            <a:rPr lang="en-US" sz="1900" kern="1200"/>
            <a:t>_____________</a:t>
          </a:r>
        </a:p>
        <a:p>
          <a:pPr marL="171450" lvl="1" indent="-171450" algn="l" defTabSz="844550">
            <a:lnSpc>
              <a:spcPct val="90000"/>
            </a:lnSpc>
            <a:spcBef>
              <a:spcPct val="0"/>
            </a:spcBef>
            <a:spcAft>
              <a:spcPct val="15000"/>
            </a:spcAft>
            <a:buChar char="•"/>
          </a:pPr>
          <a:r>
            <a:rPr lang="en-US" sz="1900" kern="1200"/>
            <a:t>_____________</a:t>
          </a:r>
        </a:p>
        <a:p>
          <a:pPr marL="171450" lvl="1" indent="-171450" algn="l" defTabSz="844550">
            <a:lnSpc>
              <a:spcPct val="90000"/>
            </a:lnSpc>
            <a:spcBef>
              <a:spcPct val="0"/>
            </a:spcBef>
            <a:spcAft>
              <a:spcPct val="15000"/>
            </a:spcAft>
            <a:buChar char="•"/>
          </a:pPr>
          <a:r>
            <a:rPr lang="en-US" sz="1900" kern="1200"/>
            <a:t>_____________</a:t>
          </a:r>
        </a:p>
        <a:p>
          <a:pPr marL="171450" lvl="1" indent="-171450" algn="l" defTabSz="844550">
            <a:lnSpc>
              <a:spcPct val="90000"/>
            </a:lnSpc>
            <a:spcBef>
              <a:spcPct val="0"/>
            </a:spcBef>
            <a:spcAft>
              <a:spcPct val="15000"/>
            </a:spcAft>
            <a:buChar char="•"/>
          </a:pPr>
          <a:r>
            <a:rPr lang="en-US" sz="1900" kern="1200"/>
            <a:t>_____________</a:t>
          </a:r>
        </a:p>
      </dsp:txBody>
      <dsp:txXfrm>
        <a:off x="2460920" y="1999779"/>
        <a:ext cx="2158682" cy="1382107"/>
      </dsp:txXfrm>
    </dsp:sp>
  </dsp:spTree>
</dsp:drawing>
</file>

<file path=ppt/diagrams/layout1.xml><?xml version="1.0" encoding="utf-8"?>
<dgm:layoutDef xmlns:dgm="http://schemas.openxmlformats.org/drawingml/2006/diagram" xmlns:a="http://schemas.openxmlformats.org/drawingml/2006/main" uniqueId="urn:microsoft.com/office/officeart/2005/8/layout/hList1">
  <dgm:title val=""/>
  <dgm:desc val=""/>
  <dgm:catLst>
    <dgm:cat type="list" pri="5000"/>
    <dgm:cat type="convert" pri="5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rSet phldr="1"/>
        </dgm:pt>
        <dgm:pt modelId="2">
          <dgm:prSet phldr="1"/>
        </dgm:pt>
      </dgm:ptLst>
      <dgm:cxnLst>
        <dgm:cxn modelId="3" srcId="0" destId="1" srcOrd="0" destOrd="0"/>
        <dgm:cxn modelId="4" srcId="0" destId="2" srcOrd="1" destOrd="0"/>
      </dgm:cxnLst>
      <dgm:bg/>
      <dgm:whole/>
    </dgm:dataModel>
  </dgm:styleData>
  <dgm:clr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val="exact"/>
    </dgm:varLst>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h" for="ch" forName="composite" refType="h"/>
      <dgm:constr type="w" for="ch" forName="composite" refType="w"/>
      <dgm:constr type="w" for="des" forName="parTx"/>
      <dgm:constr type="h" for="des" forName="parTx" op="equ"/>
      <dgm:constr type="w" for="des" forName="desTx"/>
      <dgm:constr type="h" for="des" forName="desTx" op="equ"/>
      <dgm:constr type="primFontSz" for="des" forName="parTx" val="65"/>
      <dgm:constr type="secFontSz" for="des" forName="desTx" refType="primFontSz" refFor="des" refForName="parTx" op="equ"/>
      <dgm:constr type="h" for="des" forName="parTx" refType="primFontSz" refFor="des" refForName="parTx" fact="0.8"/>
      <dgm:constr type="h" for="des" forName="desTx" refType="primFontSz" refFor="des" refForName="parTx" fact="1.22"/>
      <dgm:constr type="w" for="ch" forName="space" refType="w" refFor="ch" refForName="composite" op="equ" fact="0.14"/>
    </dgm:constrLst>
    <dgm:ruleLst>
      <dgm:rule type="w" for="ch" forName="composite" val="0" fact="NaN" max="NaN"/>
      <dgm:rule type="primFontSz" for="des" forName="parTx" val="5" fact="NaN" max="NaN"/>
    </dgm:ruleLst>
    <dgm:forEach name="Name4" axis="ch" ptType="node">
      <dgm:layoutNode name="composite">
        <dgm:alg type="composite"/>
        <dgm:shape xmlns:r="http://schemas.openxmlformats.org/officeDocument/2006/relationships" r:blip="">
          <dgm:adjLst/>
        </dgm:shape>
        <dgm:presOf/>
        <dgm:constrLst>
          <dgm:constr type="l" for="ch" forName="parTx"/>
          <dgm:constr type="w" for="ch" forName="parTx" refType="w"/>
          <dgm:constr type="t" for="ch" forName="parTx"/>
          <dgm:constr type="l" for="ch" forName="desTx"/>
          <dgm:constr type="w" for="ch" forName="desTx" refType="w" refFor="ch" refForName="parTx"/>
          <dgm:constr type="t" for="ch" forName="desTx" refType="h" refFor="ch" refForName="parTx"/>
        </dgm:constrLst>
        <dgm:ruleLst>
          <dgm:rule type="h" val="INF" fact="NaN" max="NaN"/>
        </dgm:ruleLst>
        <dgm:layoutNode name="parTx" styleLbl="alignNode1">
          <dgm:varLst>
            <dgm:chMax val="0"/>
            <dgm:chPref val="0"/>
            <dgm:bulletEnabled val="1"/>
          </dgm:varLst>
          <dgm:alg type="tx"/>
          <dgm:shape xmlns:r="http://schemas.openxmlformats.org/officeDocument/2006/relationships" type="rect" r:blip="">
            <dgm:adjLst/>
          </dgm:shape>
          <dgm:presOf axis="self" ptType="node"/>
          <dgm:constrLst>
            <dgm:constr type="h" refType="w" op="lte" fact="0.4"/>
            <dgm:constr type="h"/>
            <dgm:constr type="tMarg" refType="primFontSz" fact="0.32"/>
            <dgm:constr type="bMarg" refType="primFontSz" fact="0.32"/>
          </dgm:constrLst>
          <dgm:ruleLst>
            <dgm:rule type="h" val="INF" fact="NaN" max="NaN"/>
          </dgm:ruleLst>
        </dgm:layoutNode>
        <dgm:layoutNode name="desTx" styleLbl="alignAccFollowNode1">
          <dgm:varLst>
            <dgm:bulletEnabled val="1"/>
          </dgm:varLst>
          <dgm:alg type="tx">
            <dgm:param type="stBulletLvl" val="1"/>
          </dgm:alg>
          <dgm:shape xmlns:r="http://schemas.openxmlformats.org/officeDocument/2006/relationships" type="rect" r:blip="">
            <dgm:adjLst/>
          </dgm:shape>
          <dgm:presOf axis="des" ptType="node"/>
          <dgm:constrLst>
            <dgm:constr type="secFontSz" val="65"/>
            <dgm:constr type="primFontSz" refType="secFontSz"/>
            <dgm:constr type="h"/>
            <dgm:constr type="lMarg" refType="primFontSz" fact="0.42"/>
            <dgm:constr type="tMarg" refType="primFontSz" fact="0.42"/>
            <dgm:constr type="bMarg" refType="primFontSz" fact="0.63"/>
          </dgm:constrLst>
          <dgm:ruleLst>
            <dgm:rule type="h" val="INF" fact="NaN" max="NaN"/>
          </dgm:ruleLst>
        </dgm:layoutNode>
      </dgm:layoutNode>
      <dgm:forEach name="Name5" axis="followSib" ptType="sibTrans" cnt="1">
        <dgm:layoutNode name="space">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9B45A2-B3C0-4A6A-AC6D-D6D83DC62509}" type="datetimeFigureOut">
              <a:rPr lang="en-US" smtClean="0"/>
              <a:t>2/7/2025</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ECC243A-6E80-4829-8622-B3C11F6E4925}" type="slidenum">
              <a:rPr lang="en-US" smtClean="0"/>
              <a:t>‹#›</a:t>
            </a:fld>
            <a:endParaRPr lang="en-US"/>
          </a:p>
        </p:txBody>
      </p:sp>
    </p:spTree>
    <p:extLst>
      <p:ext uri="{BB962C8B-B14F-4D97-AF65-F5344CB8AC3E}">
        <p14:creationId xmlns:p14="http://schemas.microsoft.com/office/powerpoint/2010/main" val="317393046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This challenge is designed to help members reflect on their current intake of fruits and vegetables, and brainstorm ideas for fruits and vegetables that they would like to add. Members will select 1 week to track their daily intake of fruits and vegetables, with a daily goal of reaching 5 per day. The goal of this challenge is to encourage members to try new fruits and vegetables and build increased awareness around their daily intake. </a:t>
            </a:r>
          </a:p>
        </p:txBody>
      </p:sp>
      <p:sp>
        <p:nvSpPr>
          <p:cNvPr id="4" name="Slide Number Placeholder 3"/>
          <p:cNvSpPr>
            <a:spLocks noGrp="1"/>
          </p:cNvSpPr>
          <p:nvPr>
            <p:ph type="sldNum" sz="quarter" idx="5"/>
          </p:nvPr>
        </p:nvSpPr>
        <p:spPr/>
        <p:txBody>
          <a:bodyPr/>
          <a:lstStyle/>
          <a:p>
            <a:pPr marL="0" marR="0" lvl="0" indent="0" algn="r" defTabSz="914377" rtl="0" eaLnBrk="1" fontAlgn="auto" latinLnBrk="0" hangingPunct="1">
              <a:lnSpc>
                <a:spcPct val="100000"/>
              </a:lnSpc>
              <a:spcBef>
                <a:spcPts val="0"/>
              </a:spcBef>
              <a:spcAft>
                <a:spcPts val="0"/>
              </a:spcAft>
              <a:buClrTx/>
              <a:buSzTx/>
              <a:buFontTx/>
              <a:buNone/>
              <a:tabLst/>
              <a:defRPr/>
            </a:pPr>
            <a:fld id="{DF0177F8-3717-E441-ABD5-E9CC1E0ED10B}" type="slidenum">
              <a:rPr kumimoji="0" lang="en-US" sz="1200" b="0" i="0" u="none" strike="noStrike" kern="1200" cap="none" spc="0" normalizeH="0" baseline="0" noProof="0" smtClean="0">
                <a:ln>
                  <a:noFill/>
                </a:ln>
                <a:solidFill>
                  <a:prstClr val="black"/>
                </a:solidFill>
                <a:effectLst/>
                <a:uLnTx/>
                <a:uFillTx/>
                <a:latin typeface="Aptos" panose="02110004020202020204"/>
                <a:ea typeface="+mn-ea"/>
                <a:cs typeface="+mn-cs"/>
              </a:rPr>
              <a:pPr marL="0" marR="0" lvl="0" indent="0" algn="r" defTabSz="914377" rtl="0" eaLnBrk="1" fontAlgn="auto" latinLnBrk="0" hangingPunct="1">
                <a:lnSpc>
                  <a:spcPct val="100000"/>
                </a:lnSpc>
                <a:spcBef>
                  <a:spcPts val="0"/>
                </a:spcBef>
                <a:spcAft>
                  <a:spcPts val="0"/>
                </a:spcAft>
                <a:buClrTx/>
                <a:buSzTx/>
                <a:buFontTx/>
                <a:buNone/>
                <a:tabLst/>
                <a:defRPr/>
              </a:pPr>
              <a:t>1</a:t>
            </a:fld>
            <a:endParaRPr kumimoji="0" lang="en-US" sz="1200" b="0" i="0" u="none" strike="noStrike" kern="1200" cap="none" spc="0" normalizeH="0" baseline="0" noProof="0">
              <a:ln>
                <a:noFill/>
              </a:ln>
              <a:solidFill>
                <a:prstClr val="black"/>
              </a:solidFill>
              <a:effectLst/>
              <a:uLnTx/>
              <a:uFillTx/>
              <a:latin typeface="Aptos" panose="02110004020202020204"/>
              <a:ea typeface="+mn-ea"/>
              <a:cs typeface="+mn-cs"/>
            </a:endParaRPr>
          </a:p>
        </p:txBody>
      </p:sp>
    </p:spTree>
    <p:extLst>
      <p:ext uri="{BB962C8B-B14F-4D97-AF65-F5344CB8AC3E}">
        <p14:creationId xmlns:p14="http://schemas.microsoft.com/office/powerpoint/2010/main" val="13121763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 Id="rId5" Type="http://schemas.openxmlformats.org/officeDocument/2006/relationships/image" Target="../media/image4.png"/><Relationship Id="rId4" Type="http://schemas.openxmlformats.org/officeDocument/2006/relationships/image" Target="../media/image3.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1_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7234" y="469286"/>
            <a:ext cx="9681295" cy="731520"/>
          </a:xfrm>
        </p:spPr>
        <p:txBody>
          <a:bodyPr vert="horz" lIns="91440" tIns="45720" rIns="91440" bIns="45720" rtlCol="0" anchor="t" anchorCtr="0">
            <a:noAutofit/>
          </a:bodyPr>
          <a:lstStyle>
            <a:lvl1pPr>
              <a:lnSpc>
                <a:spcPct val="100000"/>
              </a:lnSpc>
              <a:defRPr lang="en-US"/>
            </a:lvl1pPr>
          </a:lstStyle>
          <a:p>
            <a:pPr lvl="0"/>
            <a:r>
              <a:rPr lang="en-US"/>
              <a:t>Click to add title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2" y="6241565"/>
            <a:ext cx="3273859"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3" y="1499616"/>
            <a:ext cx="9681295" cy="4526280"/>
          </a:xfrm>
        </p:spPr>
        <p:txBody>
          <a:bodyPr/>
          <a:lstStyle>
            <a:lvl1pPr marL="152396" indent="-152396">
              <a:spcBef>
                <a:spcPts val="400"/>
              </a:spcBef>
              <a:spcAft>
                <a:spcPts val="800"/>
              </a:spcAft>
              <a:buClr>
                <a:schemeClr val="accent1"/>
              </a:buClr>
              <a:tabLst/>
              <a:defRPr sz="1900"/>
            </a:lvl1pPr>
            <a:lvl2pPr marL="289977" indent="-131230">
              <a:spcBef>
                <a:spcPts val="0"/>
              </a:spcBef>
              <a:spcAft>
                <a:spcPts val="800"/>
              </a:spcAft>
              <a:buClr>
                <a:schemeClr val="accent1"/>
              </a:buClr>
              <a:tabLst/>
              <a:defRPr sz="1900"/>
            </a:lvl2pPr>
            <a:lvl3pPr marL="419090" indent="-110064">
              <a:spcBef>
                <a:spcPts val="0"/>
              </a:spcBef>
              <a:spcAft>
                <a:spcPts val="800"/>
              </a:spcAft>
              <a:buClr>
                <a:schemeClr val="accent1"/>
              </a:buClr>
              <a:tabLst/>
              <a:defRPr sz="1600"/>
            </a:lvl3pPr>
            <a:lvl4pPr marL="539737" indent="-120648">
              <a:spcBef>
                <a:spcPts val="0"/>
              </a:spcBef>
              <a:spcAft>
                <a:spcPts val="800"/>
              </a:spcAft>
              <a:buClr>
                <a:schemeClr val="accent1"/>
              </a:buClr>
              <a:tabLst/>
              <a:defRPr sz="1500"/>
            </a:lvl4pPr>
            <a:lvl5pPr marL="658268" indent="-107948">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4066818301"/>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Title slide blue">
    <p:bg>
      <p:bgPr>
        <a:solidFill>
          <a:schemeClr val="accent1"/>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1906762" y="2781836"/>
            <a:ext cx="8303340" cy="1796889"/>
          </a:xfrm>
        </p:spPr>
        <p:txBody>
          <a:bodyPr anchor="ctr">
            <a:noAutofit/>
          </a:bodyPr>
          <a:lstStyle>
            <a:lvl1pPr algn="l">
              <a:defRPr sz="5067" spc="0" baseline="0">
                <a:solidFill>
                  <a:schemeClr val="bg1"/>
                </a:solidFill>
              </a:defRPr>
            </a:lvl1pPr>
          </a:lstStyle>
          <a:p>
            <a:r>
              <a:rPr lang="en-US"/>
              <a:t>Section title</a:t>
            </a:r>
          </a:p>
        </p:txBody>
      </p:sp>
      <p:sp>
        <p:nvSpPr>
          <p:cNvPr id="16" name="Graphic 8">
            <a:extLst>
              <a:ext uri="{FF2B5EF4-FFF2-40B4-BE49-F238E27FC236}">
                <a16:creationId xmlns:a16="http://schemas.microsoft.com/office/drawing/2014/main" id="{91B53ED4-67C3-2545-961B-C7D8D4E0696B}"/>
              </a:ext>
            </a:extLst>
          </p:cNvPr>
          <p:cNvSpPr/>
          <p:nvPr/>
        </p:nvSpPr>
        <p:spPr>
          <a:xfrm>
            <a:off x="609601" y="609601"/>
            <a:ext cx="613617" cy="1070436"/>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chemeClr val="bg1"/>
          </a:solidFill>
          <a:ln w="2643" cap="flat">
            <a:noFill/>
            <a:prstDash val="solid"/>
            <a:miter/>
          </a:ln>
        </p:spPr>
        <p:txBody>
          <a:bodyPr rtlCol="0" anchor="ctr"/>
          <a:lstStyle/>
          <a:p>
            <a:endParaRPr lang="en-US" sz="2400"/>
          </a:p>
        </p:txBody>
      </p:sp>
    </p:spTree>
    <p:extLst>
      <p:ext uri="{BB962C8B-B14F-4D97-AF65-F5344CB8AC3E}">
        <p14:creationId xmlns:p14="http://schemas.microsoft.com/office/powerpoint/2010/main" val="6329630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Title slide white">
    <p:bg>
      <p:bgPr>
        <a:solidFill>
          <a:schemeClr val="bg1"/>
        </a:solidFill>
        <a:effectLst/>
      </p:bgPr>
    </p:bg>
    <p:spTree>
      <p:nvGrpSpPr>
        <p:cNvPr id="1" name=""/>
        <p:cNvGrpSpPr/>
        <p:nvPr/>
      </p:nvGrpSpPr>
      <p:grpSpPr>
        <a:xfrm>
          <a:off x="0" y="0"/>
          <a:ext cx="0" cy="0"/>
          <a:chOff x="0" y="0"/>
          <a:chExt cx="0" cy="0"/>
        </a:xfrm>
      </p:grpSpPr>
      <p:sp>
        <p:nvSpPr>
          <p:cNvPr id="16" name="Graphic 8">
            <a:extLst>
              <a:ext uri="{FF2B5EF4-FFF2-40B4-BE49-F238E27FC236}">
                <a16:creationId xmlns:a16="http://schemas.microsoft.com/office/drawing/2014/main" id="{91B53ED4-67C3-2545-961B-C7D8D4E0696B}"/>
              </a:ext>
            </a:extLst>
          </p:cNvPr>
          <p:cNvSpPr/>
          <p:nvPr/>
        </p:nvSpPr>
        <p:spPr>
          <a:xfrm>
            <a:off x="609601" y="609601"/>
            <a:ext cx="613617" cy="1070436"/>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chemeClr val="accent1"/>
          </a:solidFill>
          <a:ln w="2643" cap="flat">
            <a:noFill/>
            <a:prstDash val="solid"/>
            <a:miter/>
          </a:ln>
        </p:spPr>
        <p:txBody>
          <a:bodyPr rtlCol="0" anchor="ctr"/>
          <a:lstStyle/>
          <a:p>
            <a:endParaRPr lang="en-US" sz="2400"/>
          </a:p>
        </p:txBody>
      </p:sp>
      <p:sp>
        <p:nvSpPr>
          <p:cNvPr id="4" name="Title 1">
            <a:extLst>
              <a:ext uri="{FF2B5EF4-FFF2-40B4-BE49-F238E27FC236}">
                <a16:creationId xmlns:a16="http://schemas.microsoft.com/office/drawing/2014/main" id="{32768D57-8FE3-E24F-8256-1141A5B24F58}"/>
              </a:ext>
            </a:extLst>
          </p:cNvPr>
          <p:cNvSpPr>
            <a:spLocks noGrp="1"/>
          </p:cNvSpPr>
          <p:nvPr>
            <p:ph type="ctrTitle" hasCustomPrompt="1"/>
          </p:nvPr>
        </p:nvSpPr>
        <p:spPr>
          <a:xfrm>
            <a:off x="1906762" y="2781836"/>
            <a:ext cx="8303340" cy="1796889"/>
          </a:xfrm>
        </p:spPr>
        <p:txBody>
          <a:bodyPr anchor="ctr">
            <a:noAutofit/>
          </a:bodyPr>
          <a:lstStyle>
            <a:lvl1pPr algn="l">
              <a:defRPr sz="5067" spc="0" baseline="0">
                <a:solidFill>
                  <a:schemeClr val="tx1"/>
                </a:solidFill>
              </a:defRPr>
            </a:lvl1pPr>
          </a:lstStyle>
          <a:p>
            <a:r>
              <a:rPr lang="en-US"/>
              <a:t>Section title</a:t>
            </a:r>
          </a:p>
        </p:txBody>
      </p:sp>
    </p:spTree>
    <p:extLst>
      <p:ext uri="{BB962C8B-B14F-4D97-AF65-F5344CB8AC3E}">
        <p14:creationId xmlns:p14="http://schemas.microsoft.com/office/powerpoint/2010/main" val="370486953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3">
    <p:bg bwMode="gray">
      <p:bgPr>
        <a:solidFill>
          <a:schemeClr val="tx1"/>
        </a:solidFill>
        <a:effectLst/>
      </p:bgPr>
    </p:bg>
    <p:spTree>
      <p:nvGrpSpPr>
        <p:cNvPr id="1" name=""/>
        <p:cNvGrpSpPr/>
        <p:nvPr/>
      </p:nvGrpSpPr>
      <p:grpSpPr>
        <a:xfrm>
          <a:off x="0" y="0"/>
          <a:ext cx="0" cy="0"/>
          <a:chOff x="0" y="0"/>
          <a:chExt cx="0" cy="0"/>
        </a:xfrm>
      </p:grpSpPr>
      <p:sp>
        <p:nvSpPr>
          <p:cNvPr id="11" name="TextBox 1">
            <a:extLst>
              <a:ext uri="{FF2B5EF4-FFF2-40B4-BE49-F238E27FC236}">
                <a16:creationId xmlns:a16="http://schemas.microsoft.com/office/drawing/2014/main" id="{43EA1280-EBAC-4C3E-A925-EA7813219784}"/>
              </a:ext>
            </a:extLst>
          </p:cNvPr>
          <p:cNvSpPr txBox="1"/>
          <p:nvPr/>
        </p:nvSpPr>
        <p:spPr bwMode="gray">
          <a:xfrm>
            <a:off x="742998" y="1351508"/>
            <a:ext cx="9891327" cy="4154984"/>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Standard layouts</a:t>
            </a:r>
          </a:p>
        </p:txBody>
      </p:sp>
      <p:cxnSp>
        <p:nvCxnSpPr>
          <p:cNvPr id="10" name="Arrow">
            <a:extLst>
              <a:ext uri="{FF2B5EF4-FFF2-40B4-BE49-F238E27FC236}">
                <a16:creationId xmlns:a16="http://schemas.microsoft.com/office/drawing/2014/main" id="{D7EC898B-19BB-48BB-BC12-6D8AA83D7AD6}"/>
              </a:ext>
              <a:ext uri="{C183D7F6-B498-43B3-948B-1728B52AA6E4}">
                <adec:decorative xmlns:adec="http://schemas.microsoft.com/office/drawing/2017/decorative" val="1"/>
              </a:ext>
            </a:extLst>
          </p:cNvPr>
          <p:cNvCxnSpPr>
            <a:cxnSpLocks/>
          </p:cNvCxnSpPr>
          <p:nvPr/>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957782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Titl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7234" y="469286"/>
            <a:ext cx="9681295" cy="731520"/>
          </a:xfrm>
        </p:spPr>
        <p:txBody>
          <a:bodyPr vert="horz" lIns="91440" tIns="45720" rIns="91440" bIns="45720" rtlCol="0" anchor="t" anchorCtr="0">
            <a:noAutofit/>
          </a:bodyPr>
          <a:lstStyle>
            <a:lvl1pPr>
              <a:lnSpc>
                <a:spcPct val="100000"/>
              </a:lnSpc>
              <a:defRPr lang="en-US"/>
            </a:lvl1pPr>
          </a:lstStyle>
          <a:p>
            <a:pPr lvl="0"/>
            <a:r>
              <a:rPr lang="en-US"/>
              <a:t>Click to add title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2" y="6241565"/>
            <a:ext cx="3273859"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3" y="1499616"/>
            <a:ext cx="9681295" cy="4526280"/>
          </a:xfrm>
        </p:spPr>
        <p:txBody>
          <a:bodyPr/>
          <a:lstStyle>
            <a:lvl1pPr marL="152396" indent="-152396">
              <a:spcBef>
                <a:spcPts val="400"/>
              </a:spcBef>
              <a:spcAft>
                <a:spcPts val="800"/>
              </a:spcAft>
              <a:buClr>
                <a:schemeClr val="accent1"/>
              </a:buClr>
              <a:tabLst/>
              <a:defRPr sz="1900"/>
            </a:lvl1pPr>
            <a:lvl2pPr marL="289977" indent="-131230">
              <a:spcBef>
                <a:spcPts val="0"/>
              </a:spcBef>
              <a:spcAft>
                <a:spcPts val="800"/>
              </a:spcAft>
              <a:buClr>
                <a:schemeClr val="accent1"/>
              </a:buClr>
              <a:tabLst/>
              <a:defRPr sz="1900"/>
            </a:lvl2pPr>
            <a:lvl3pPr marL="419090" indent="-110064">
              <a:spcBef>
                <a:spcPts val="0"/>
              </a:spcBef>
              <a:spcAft>
                <a:spcPts val="800"/>
              </a:spcAft>
              <a:buClr>
                <a:schemeClr val="accent1"/>
              </a:buClr>
              <a:tabLst/>
              <a:defRPr sz="1600"/>
            </a:lvl3pPr>
            <a:lvl4pPr marL="539737" indent="-120648">
              <a:spcBef>
                <a:spcPts val="0"/>
              </a:spcBef>
              <a:spcAft>
                <a:spcPts val="800"/>
              </a:spcAft>
              <a:buClr>
                <a:schemeClr val="accent1"/>
              </a:buClr>
              <a:tabLst/>
              <a:defRPr sz="1500"/>
            </a:lvl4pPr>
            <a:lvl5pPr marL="658268" indent="-107948">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49284948"/>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itle (2-line) and text">
    <p:spTree>
      <p:nvGrpSpPr>
        <p:cNvPr id="1" name=""/>
        <p:cNvGrpSpPr/>
        <p:nvPr/>
      </p:nvGrpSpPr>
      <p:grpSpPr>
        <a:xfrm>
          <a:off x="0" y="0"/>
          <a:ext cx="0" cy="0"/>
          <a:chOff x="0" y="0"/>
          <a:chExt cx="0" cy="0"/>
        </a:xfrm>
      </p:grpSpPr>
      <p:sp>
        <p:nvSpPr>
          <p:cNvPr id="2" name="Title 1"/>
          <p:cNvSpPr>
            <a:spLocks noGrp="1"/>
          </p:cNvSpPr>
          <p:nvPr>
            <p:ph type="title" hasCustomPrompt="1"/>
          </p:nvPr>
        </p:nvSpPr>
        <p:spPr>
          <a:xfrm>
            <a:off x="517234" y="469286"/>
            <a:ext cx="9681295" cy="1096841"/>
          </a:xfrm>
        </p:spPr>
        <p:txBody>
          <a:bodyPr vert="horz" lIns="91440" tIns="45720" rIns="91440" bIns="45720" rtlCol="0" anchor="t" anchorCtr="0">
            <a:noAutofit/>
          </a:bodyPr>
          <a:lstStyle>
            <a:lvl1pPr>
              <a:lnSpc>
                <a:spcPct val="100000"/>
              </a:lnSpc>
              <a:defRPr lang="en-US"/>
            </a:lvl1pPr>
          </a:lstStyle>
          <a:p>
            <a:pPr lvl="0"/>
            <a:r>
              <a:rPr lang="en-US"/>
              <a:t>Click to add a title style with a </a:t>
            </a:r>
            <a:br>
              <a:rPr lang="en-US"/>
            </a:br>
            <a:r>
              <a:rPr lang="en-US"/>
              <a:t>two-line headline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2" y="6241565"/>
            <a:ext cx="3273859"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3" y="1862937"/>
            <a:ext cx="9681295" cy="4105740"/>
          </a:xfrm>
        </p:spPr>
        <p:txBody>
          <a:bodyPr/>
          <a:lstStyle>
            <a:lvl1pPr marL="152396" indent="-152396">
              <a:spcBef>
                <a:spcPts val="400"/>
              </a:spcBef>
              <a:spcAft>
                <a:spcPts val="800"/>
              </a:spcAft>
              <a:buClr>
                <a:schemeClr val="accent1"/>
              </a:buClr>
              <a:tabLst/>
              <a:defRPr sz="1900"/>
            </a:lvl1pPr>
            <a:lvl2pPr marL="289977" indent="-131230">
              <a:spcBef>
                <a:spcPts val="0"/>
              </a:spcBef>
              <a:spcAft>
                <a:spcPts val="800"/>
              </a:spcAft>
              <a:buClr>
                <a:schemeClr val="accent1"/>
              </a:buClr>
              <a:tabLst/>
              <a:defRPr sz="1900"/>
            </a:lvl2pPr>
            <a:lvl3pPr marL="419090" indent="-110064">
              <a:spcBef>
                <a:spcPts val="0"/>
              </a:spcBef>
              <a:spcAft>
                <a:spcPts val="800"/>
              </a:spcAft>
              <a:buClr>
                <a:schemeClr val="accent1"/>
              </a:buClr>
              <a:tabLst/>
              <a:defRPr sz="1600"/>
            </a:lvl3pPr>
            <a:lvl4pPr marL="539737" indent="-120648">
              <a:spcBef>
                <a:spcPts val="0"/>
              </a:spcBef>
              <a:spcAft>
                <a:spcPts val="800"/>
              </a:spcAft>
              <a:buClr>
                <a:schemeClr val="accent1"/>
              </a:buClr>
              <a:tabLst/>
              <a:defRPr sz="1500"/>
            </a:lvl4pPr>
            <a:lvl5pPr marL="658268" indent="-107948">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317112827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type="titleOnly">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a:t>Click to edit Master title style</a:t>
            </a:r>
          </a:p>
        </p:txBody>
      </p:sp>
      <p:sp>
        <p:nvSpPr>
          <p:cNvPr id="5" name="Slide Number Placeholder 4"/>
          <p:cNvSpPr>
            <a:spLocks noGrp="1"/>
          </p:cNvSpPr>
          <p:nvPr>
            <p:ph type="sldNum" sz="quarter" idx="12"/>
          </p:nvPr>
        </p:nvSpPr>
        <p:spPr/>
        <p:txBody>
          <a:bodyPr/>
          <a:lstStyle/>
          <a:p>
            <a:fld id="{90F9BDA0-AF0E-4BA8-B742-3B9C92A3E6FE}" type="slidenum">
              <a:rPr lang="en-US" smtClean="0"/>
              <a:t>‹#›</a:t>
            </a:fld>
            <a:endParaRPr lang="en-US"/>
          </a:p>
        </p:txBody>
      </p:sp>
      <p:sp>
        <p:nvSpPr>
          <p:cNvPr id="4" name="Footer Placeholder 3">
            <a:extLst>
              <a:ext uri="{FF2B5EF4-FFF2-40B4-BE49-F238E27FC236}">
                <a16:creationId xmlns:a16="http://schemas.microsoft.com/office/drawing/2014/main" id="{8E4D2472-4EE6-C448-9F15-8C75193DA95C}"/>
              </a:ext>
            </a:extLst>
          </p:cNvPr>
          <p:cNvSpPr>
            <a:spLocks noGrp="1"/>
          </p:cNvSpPr>
          <p:nvPr>
            <p:ph type="ftr" sz="quarter" idx="3"/>
          </p:nvPr>
        </p:nvSpPr>
        <p:spPr>
          <a:xfrm>
            <a:off x="7950382" y="6236527"/>
            <a:ext cx="3263948" cy="376096"/>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Tree>
    <p:extLst>
      <p:ext uri="{BB962C8B-B14F-4D97-AF65-F5344CB8AC3E}">
        <p14:creationId xmlns:p14="http://schemas.microsoft.com/office/powerpoint/2010/main" val="2268232039"/>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Title and Content: New Format">
    <p:spTree>
      <p:nvGrpSpPr>
        <p:cNvPr id="1" name=""/>
        <p:cNvGrpSpPr/>
        <p:nvPr/>
      </p:nvGrpSpPr>
      <p:grpSpPr>
        <a:xfrm>
          <a:off x="0" y="0"/>
          <a:ext cx="0" cy="0"/>
          <a:chOff x="0" y="0"/>
          <a:chExt cx="0" cy="0"/>
        </a:xfrm>
      </p:grpSpPr>
      <p:sp>
        <p:nvSpPr>
          <p:cNvPr id="3" name="Slide Number Placeholder 5">
            <a:extLst>
              <a:ext uri="{FF2B5EF4-FFF2-40B4-BE49-F238E27FC236}">
                <a16:creationId xmlns:a16="http://schemas.microsoft.com/office/drawing/2014/main" id="{A5C762BB-EB25-4F1D-A927-7FECA0A2E4A2}"/>
              </a:ext>
            </a:extLst>
          </p:cNvPr>
          <p:cNvSpPr>
            <a:spLocks noGrp="1"/>
          </p:cNvSpPr>
          <p:nvPr>
            <p:ph type="sldNum" sz="quarter" idx="4"/>
          </p:nvPr>
        </p:nvSpPr>
        <p:spPr>
          <a:xfrm>
            <a:off x="11214334" y="6242305"/>
            <a:ext cx="470647" cy="374396"/>
          </a:xfrm>
          <a:prstGeom prst="rect">
            <a:avLst/>
          </a:prstGeom>
        </p:spPr>
        <p:txBody>
          <a:bodyPr vert="horz" lIns="91440" tIns="45720" rIns="91440" bIns="45720" rtlCol="0" anchor="ctr"/>
          <a:lstStyle>
            <a:lvl1pPr algn="r">
              <a:defRPr sz="1067" b="0" i="0">
                <a:solidFill>
                  <a:srgbClr val="002677"/>
                </a:solidFill>
                <a:latin typeface="Arial" panose="020B0604020202020204" pitchFamily="34" charset="0"/>
                <a:cs typeface="Arial" panose="020B0604020202020204" pitchFamily="34" charset="0"/>
              </a:defRPr>
            </a:lvl1pPr>
          </a:lstStyle>
          <a:p>
            <a:fld id="{66DE20E4-D496-034F-914D-F7F15B93E95B}" type="slidenum">
              <a:rPr lang="en-US" smtClean="0"/>
              <a:pPr/>
              <a:t>‹#›</a:t>
            </a:fld>
            <a:endParaRPr lang="en-US"/>
          </a:p>
        </p:txBody>
      </p:sp>
      <p:sp>
        <p:nvSpPr>
          <p:cNvPr id="2" name="Rectangle 1">
            <a:extLst>
              <a:ext uri="{FF2B5EF4-FFF2-40B4-BE49-F238E27FC236}">
                <a16:creationId xmlns:a16="http://schemas.microsoft.com/office/drawing/2014/main" id="{C5548876-7F20-8D66-4938-C876B50077D7}"/>
              </a:ext>
            </a:extLst>
          </p:cNvPr>
          <p:cNvSpPr/>
          <p:nvPr/>
        </p:nvSpPr>
        <p:spPr bwMode="gray">
          <a:xfrm>
            <a:off x="-1" y="0"/>
            <a:ext cx="3694176" cy="5981700"/>
          </a:xfrm>
          <a:prstGeom prst="rect">
            <a:avLst/>
          </a:prstGeom>
          <a:solidFill>
            <a:schemeClr val="bg1">
              <a:lumMod val="95000"/>
            </a:schemeClr>
          </a:solidFill>
          <a:ln cap="rnd">
            <a:noFill/>
            <a:round/>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marL="0" marR="0" lvl="0" indent="0" algn="ctr" defTabSz="914400" rtl="0" eaLnBrk="1" fontAlgn="auto" latinLnBrk="0" hangingPunct="1">
              <a:lnSpc>
                <a:spcPct val="100000"/>
              </a:lnSpc>
              <a:spcBef>
                <a:spcPts val="600"/>
              </a:spcBef>
              <a:spcAft>
                <a:spcPts val="0"/>
              </a:spcAft>
              <a:buClrTx/>
              <a:buSzTx/>
              <a:buFontTx/>
              <a:buNone/>
              <a:tabLst/>
              <a:defRPr/>
            </a:pPr>
            <a:endParaRPr kumimoji="0" lang="en-US" sz="1400" b="0" i="0" u="none" strike="noStrike" kern="1200" cap="none" spc="0" normalizeH="0" baseline="0" noProof="0">
              <a:ln>
                <a:noFill/>
              </a:ln>
              <a:solidFill>
                <a:srgbClr val="002677"/>
              </a:solidFill>
              <a:effectLst/>
              <a:uLnTx/>
              <a:uFillTx/>
              <a:latin typeface="Georgia"/>
              <a:ea typeface="+mn-ea"/>
              <a:cs typeface="+mn-cs"/>
            </a:endParaRPr>
          </a:p>
        </p:txBody>
      </p:sp>
      <p:sp>
        <p:nvSpPr>
          <p:cNvPr id="7" name="Text Placeholder 8">
            <a:extLst>
              <a:ext uri="{FF2B5EF4-FFF2-40B4-BE49-F238E27FC236}">
                <a16:creationId xmlns:a16="http://schemas.microsoft.com/office/drawing/2014/main" id="{BACED6C0-8A82-F77A-2788-3C62BC68846F}"/>
              </a:ext>
            </a:extLst>
          </p:cNvPr>
          <p:cNvSpPr>
            <a:spLocks noGrp="1"/>
          </p:cNvSpPr>
          <p:nvPr>
            <p:ph type="body" sz="quarter" idx="11" hasCustomPrompt="1"/>
          </p:nvPr>
        </p:nvSpPr>
        <p:spPr>
          <a:xfrm>
            <a:off x="527875" y="1942057"/>
            <a:ext cx="2924452" cy="430887"/>
          </a:xfrm>
        </p:spPr>
        <p:txBody>
          <a:bodyPr tIns="45720" bIns="45720"/>
          <a:lstStyle>
            <a:lvl1pPr marL="0" indent="0">
              <a:buNone/>
              <a:defRPr sz="1600"/>
            </a:lvl1pPr>
            <a:lvl2pPr>
              <a:defRPr sz="1600"/>
            </a:lvl2pPr>
            <a:lvl3pPr>
              <a:defRPr sz="1600"/>
            </a:lvl3pPr>
            <a:lvl4pPr>
              <a:defRPr sz="1600"/>
            </a:lvl4pPr>
            <a:lvl5pPr>
              <a:defRPr sz="1600"/>
            </a:lvl5pPr>
          </a:lstStyle>
          <a:p>
            <a:pPr lvl="0"/>
            <a:r>
              <a:rPr lang="en-US"/>
              <a:t>Click to edit overview</a:t>
            </a:r>
          </a:p>
        </p:txBody>
      </p:sp>
      <p:sp>
        <p:nvSpPr>
          <p:cNvPr id="12" name="Title 1">
            <a:extLst>
              <a:ext uri="{FF2B5EF4-FFF2-40B4-BE49-F238E27FC236}">
                <a16:creationId xmlns:a16="http://schemas.microsoft.com/office/drawing/2014/main" id="{5A45F29D-C9E8-A0C2-451E-6943DAF50AFD}"/>
              </a:ext>
            </a:extLst>
          </p:cNvPr>
          <p:cNvSpPr>
            <a:spLocks noGrp="1"/>
          </p:cNvSpPr>
          <p:nvPr>
            <p:ph type="title"/>
          </p:nvPr>
        </p:nvSpPr>
        <p:spPr>
          <a:xfrm>
            <a:off x="517234" y="555643"/>
            <a:ext cx="2935093" cy="732508"/>
          </a:xfrm>
        </p:spPr>
        <p:txBody>
          <a:bodyPr vert="horz" lIns="91440" tIns="45720" rIns="91440" bIns="45720" rtlCol="0" anchor="t" anchorCtr="0">
            <a:noAutofit/>
          </a:bodyPr>
          <a:lstStyle>
            <a:lvl1pPr>
              <a:lnSpc>
                <a:spcPct val="100000"/>
              </a:lnSpc>
              <a:defRPr lang="en-US" sz="2800"/>
            </a:lvl1pPr>
          </a:lstStyle>
          <a:p>
            <a:pPr lvl="0"/>
            <a:r>
              <a:rPr lang="en-US"/>
              <a:t>Click to edit Master title style</a:t>
            </a:r>
          </a:p>
        </p:txBody>
      </p:sp>
      <p:sp>
        <p:nvSpPr>
          <p:cNvPr id="4" name="Text Placeholder 8">
            <a:extLst>
              <a:ext uri="{FF2B5EF4-FFF2-40B4-BE49-F238E27FC236}">
                <a16:creationId xmlns:a16="http://schemas.microsoft.com/office/drawing/2014/main" id="{6BE0CD42-AB77-AD48-B48B-0E1CE03F4529}"/>
              </a:ext>
            </a:extLst>
          </p:cNvPr>
          <p:cNvSpPr>
            <a:spLocks noGrp="1"/>
          </p:cNvSpPr>
          <p:nvPr>
            <p:ph type="body" sz="quarter" idx="13" hasCustomPrompt="1"/>
          </p:nvPr>
        </p:nvSpPr>
        <p:spPr>
          <a:xfrm>
            <a:off x="3956179" y="555643"/>
            <a:ext cx="7626221" cy="724517"/>
          </a:xfrm>
        </p:spPr>
        <p:txBody>
          <a:bodyPr lIns="0" tIns="45720" rIns="0" bIns="45720" anchor="ctr"/>
          <a:lstStyle>
            <a:lvl1pPr marL="0" indent="0">
              <a:lnSpc>
                <a:spcPct val="100000"/>
              </a:lnSpc>
              <a:spcBef>
                <a:spcPts val="0"/>
              </a:spcBef>
              <a:spcAft>
                <a:spcPts val="0"/>
              </a:spcAft>
              <a:buNone/>
              <a:defRPr sz="1800" b="1"/>
            </a:lvl1pPr>
            <a:lvl2pPr>
              <a:defRPr sz="1600"/>
            </a:lvl2pPr>
            <a:lvl3pPr>
              <a:defRPr sz="1600"/>
            </a:lvl3pPr>
            <a:lvl4pPr>
              <a:defRPr sz="1600"/>
            </a:lvl4pPr>
            <a:lvl5pPr>
              <a:defRPr sz="1600"/>
            </a:lvl5pPr>
          </a:lstStyle>
          <a:p>
            <a:pPr lvl="0"/>
            <a:r>
              <a:rPr lang="en-US"/>
              <a:t>Utilize this space for a meaningful insight.</a:t>
            </a:r>
            <a:br>
              <a:rPr lang="en-US"/>
            </a:br>
            <a:r>
              <a:rPr lang="en-US"/>
              <a:t>Maximum 2 lines. </a:t>
            </a:r>
          </a:p>
        </p:txBody>
      </p:sp>
    </p:spTree>
    <p:custDataLst>
      <p:tags r:id="rId1"/>
    </p:custDataLst>
    <p:extLst>
      <p:ext uri="{BB962C8B-B14F-4D97-AF65-F5344CB8AC3E}">
        <p14:creationId xmlns:p14="http://schemas.microsoft.com/office/powerpoint/2010/main" val="1868118790"/>
      </p:ext>
    </p:extLst>
  </p:cSld>
  <p:clrMapOvr>
    <a:masterClrMapping/>
  </p:clrMapOvr>
  <p:hf hdr="0" ftr="0" dt="0"/>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Agenda">
    <p:spTree>
      <p:nvGrpSpPr>
        <p:cNvPr id="1" name=""/>
        <p:cNvGrpSpPr/>
        <p:nvPr/>
      </p:nvGrpSpPr>
      <p:grpSpPr>
        <a:xfrm>
          <a:off x="0" y="0"/>
          <a:ext cx="0" cy="0"/>
          <a:chOff x="0" y="0"/>
          <a:chExt cx="0" cy="0"/>
        </a:xfrm>
      </p:grpSpPr>
      <p:sp>
        <p:nvSpPr>
          <p:cNvPr id="2" name="Title 1"/>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a:t>Click to edit Master title style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36345" y="6241565"/>
            <a:ext cx="3283772" cy="366183"/>
          </a:xfrm>
          <a:prstGeom prst="rect">
            <a:avLst/>
          </a:prstGeom>
        </p:spPr>
        <p:txBody>
          <a:bodyPr vert="horz" lIns="91440" tIns="45720" rIns="91440" bIns="45720" rtlCol="0" anchor="ctr"/>
          <a:lstStyle>
            <a:lvl1pPr algn="r">
              <a:buClr>
                <a:schemeClr val="accent1"/>
              </a:buCl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2100304" y="1882026"/>
            <a:ext cx="7909277" cy="3093949"/>
          </a:xfrm>
        </p:spPr>
        <p:txBody>
          <a:bodyPr anchor="ctr" anchorCtr="0"/>
          <a:lstStyle>
            <a:lvl1pPr marL="256111" indent="-256111">
              <a:spcBef>
                <a:spcPts val="800"/>
              </a:spcBef>
              <a:spcAft>
                <a:spcPts val="400"/>
              </a:spcAft>
              <a:buClr>
                <a:schemeClr val="accent1"/>
              </a:buClr>
              <a:buFont typeface="+mj-lt"/>
              <a:buAutoNum type="arabicPeriod"/>
              <a:tabLst/>
              <a:defRPr sz="1900"/>
            </a:lvl1pPr>
            <a:lvl2pPr marL="396875" indent="-149225">
              <a:spcBef>
                <a:spcPts val="0"/>
              </a:spcBef>
              <a:spcAft>
                <a:spcPts val="400"/>
              </a:spcAft>
              <a:buClr>
                <a:schemeClr val="accent1"/>
              </a:buClr>
              <a:buFont typeface="Arial" panose="020B0604020202020204" pitchFamily="34" charset="0"/>
              <a:buChar char="•"/>
              <a:tabLst/>
              <a:defRPr sz="1700"/>
            </a:lvl2pPr>
            <a:lvl3pPr marL="520687" indent="-304792">
              <a:spcBef>
                <a:spcPts val="0"/>
              </a:spcBef>
              <a:spcAft>
                <a:spcPts val="400"/>
              </a:spcAft>
              <a:buFont typeface="+mj-lt"/>
              <a:buAutoNum type="arabicPeriod"/>
              <a:defRPr sz="1467"/>
            </a:lvl3pPr>
            <a:lvl4pPr marL="626518" indent="-304792">
              <a:spcBef>
                <a:spcPts val="0"/>
              </a:spcBef>
              <a:spcAft>
                <a:spcPts val="400"/>
              </a:spcAft>
              <a:buFont typeface="+mj-lt"/>
              <a:buAutoNum type="arabicPeriod"/>
              <a:defRPr sz="1400"/>
            </a:lvl4pPr>
            <a:lvl5pPr marL="719649" indent="-304792">
              <a:spcBef>
                <a:spcPts val="0"/>
              </a:spcBef>
              <a:spcAft>
                <a:spcPts val="400"/>
              </a:spcAft>
              <a:buFont typeface="+mj-lt"/>
              <a:buAutoNum type="arabicPeriod"/>
              <a:defRPr sz="1333"/>
            </a:lvl5pPr>
          </a:lstStyle>
          <a:p>
            <a:pPr lvl="0"/>
            <a:r>
              <a:rPr lang="en-US"/>
              <a:t>Click to edit Master text styles</a:t>
            </a:r>
          </a:p>
          <a:p>
            <a:pPr lvl="1"/>
            <a:r>
              <a:rPr lang="en-US"/>
              <a:t>Second level</a:t>
            </a:r>
          </a:p>
        </p:txBody>
      </p:sp>
    </p:spTree>
    <p:extLst>
      <p:ext uri="{BB962C8B-B14F-4D97-AF65-F5344CB8AC3E}">
        <p14:creationId xmlns:p14="http://schemas.microsoft.com/office/powerpoint/2010/main" val="1900614526"/>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p:cSld name="Title and 2-Column Text">
    <p:spTree>
      <p:nvGrpSpPr>
        <p:cNvPr id="1" name=""/>
        <p:cNvGrpSpPr/>
        <p:nvPr/>
      </p:nvGrpSpPr>
      <p:grpSpPr>
        <a:xfrm>
          <a:off x="0" y="0"/>
          <a:ext cx="0" cy="0"/>
          <a:chOff x="0" y="0"/>
          <a:chExt cx="0" cy="0"/>
        </a:xfrm>
      </p:grpSpPr>
      <p:sp>
        <p:nvSpPr>
          <p:cNvPr id="2" name="Title 1"/>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a:t>Click to edit Master title style</a:t>
            </a:r>
          </a:p>
        </p:txBody>
      </p:sp>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0" y="6241565"/>
            <a:ext cx="3273860"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2" y="1498998"/>
            <a:ext cx="5364480" cy="4527549"/>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7">
            <a:extLst>
              <a:ext uri="{FF2B5EF4-FFF2-40B4-BE49-F238E27FC236}">
                <a16:creationId xmlns:a16="http://schemas.microsoft.com/office/drawing/2014/main" id="{1107A685-91FA-EF46-BCA6-7D2780198A4D}"/>
              </a:ext>
            </a:extLst>
          </p:cNvPr>
          <p:cNvSpPr>
            <a:spLocks noGrp="1"/>
          </p:cNvSpPr>
          <p:nvPr>
            <p:ph type="body" sz="quarter" idx="14"/>
          </p:nvPr>
        </p:nvSpPr>
        <p:spPr>
          <a:xfrm>
            <a:off x="6217920" y="1498998"/>
            <a:ext cx="5364480" cy="4527549"/>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Tree>
    <p:extLst>
      <p:ext uri="{BB962C8B-B14F-4D97-AF65-F5344CB8AC3E}">
        <p14:creationId xmlns:p14="http://schemas.microsoft.com/office/powerpoint/2010/main" val="872365295"/>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p:cSld name="Title (2-line) and 2-column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5" name="Footer Placeholder 3">
            <a:extLst>
              <a:ext uri="{FF2B5EF4-FFF2-40B4-BE49-F238E27FC236}">
                <a16:creationId xmlns:a16="http://schemas.microsoft.com/office/drawing/2014/main" id="{C6DFF85B-602D-9846-8AE0-BE3B4117F97C}"/>
              </a:ext>
            </a:extLst>
          </p:cNvPr>
          <p:cNvSpPr>
            <a:spLocks noGrp="1"/>
          </p:cNvSpPr>
          <p:nvPr>
            <p:ph type="ftr" sz="quarter" idx="3"/>
          </p:nvPr>
        </p:nvSpPr>
        <p:spPr>
          <a:xfrm>
            <a:off x="7940470" y="6241565"/>
            <a:ext cx="3273860"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2" y="1862937"/>
            <a:ext cx="5364480" cy="4105740"/>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7">
            <a:extLst>
              <a:ext uri="{FF2B5EF4-FFF2-40B4-BE49-F238E27FC236}">
                <a16:creationId xmlns:a16="http://schemas.microsoft.com/office/drawing/2014/main" id="{1107A685-91FA-EF46-BCA6-7D2780198A4D}"/>
              </a:ext>
            </a:extLst>
          </p:cNvPr>
          <p:cNvSpPr>
            <a:spLocks noGrp="1"/>
          </p:cNvSpPr>
          <p:nvPr>
            <p:ph type="body" sz="quarter" idx="14"/>
          </p:nvPr>
        </p:nvSpPr>
        <p:spPr>
          <a:xfrm>
            <a:off x="6217920" y="1862937"/>
            <a:ext cx="5364480" cy="4105740"/>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1">
            <a:extLst>
              <a:ext uri="{FF2B5EF4-FFF2-40B4-BE49-F238E27FC236}">
                <a16:creationId xmlns:a16="http://schemas.microsoft.com/office/drawing/2014/main" id="{77029EA9-40C9-BA4E-A674-96547D8CB575}"/>
              </a:ext>
            </a:extLst>
          </p:cNvPr>
          <p:cNvSpPr>
            <a:spLocks noGrp="1"/>
          </p:cNvSpPr>
          <p:nvPr>
            <p:ph type="title" hasCustomPrompt="1"/>
          </p:nvPr>
        </p:nvSpPr>
        <p:spPr>
          <a:xfrm>
            <a:off x="517233" y="469286"/>
            <a:ext cx="11082528" cy="1094471"/>
          </a:xfrm>
        </p:spPr>
        <p:txBody>
          <a:bodyPr vert="horz" lIns="91440" tIns="45720" rIns="91440" bIns="45720" rtlCol="0" anchor="t" anchorCtr="0">
            <a:noAutofit/>
          </a:bodyPr>
          <a:lstStyle>
            <a:lvl1pPr>
              <a:lnSpc>
                <a:spcPct val="100000"/>
              </a:lnSpc>
              <a:defRPr lang="en-US"/>
            </a:lvl1pPr>
          </a:lstStyle>
          <a:p>
            <a:pPr lvl="0"/>
            <a:r>
              <a:rPr lang="en-US"/>
              <a:t>Click to add a title style with a </a:t>
            </a:r>
            <a:br>
              <a:rPr lang="en-US"/>
            </a:br>
            <a:r>
              <a:rPr lang="en-US"/>
              <a:t>two-line headline</a:t>
            </a:r>
          </a:p>
        </p:txBody>
      </p:sp>
    </p:spTree>
    <p:extLst>
      <p:ext uri="{BB962C8B-B14F-4D97-AF65-F5344CB8AC3E}">
        <p14:creationId xmlns:p14="http://schemas.microsoft.com/office/powerpoint/2010/main" val="1486902921"/>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p:cSld name="Instructions">
    <p:spTree>
      <p:nvGrpSpPr>
        <p:cNvPr id="1" name=""/>
        <p:cNvGrpSpPr/>
        <p:nvPr/>
      </p:nvGrpSpPr>
      <p:grpSpPr>
        <a:xfrm>
          <a:off x="0" y="0"/>
          <a:ext cx="0" cy="0"/>
          <a:chOff x="0" y="0"/>
          <a:chExt cx="0" cy="0"/>
        </a:xfrm>
      </p:grpSpPr>
      <p:pic>
        <p:nvPicPr>
          <p:cNvPr id="38" name="Picture 37">
            <a:extLst>
              <a:ext uri="{FF2B5EF4-FFF2-40B4-BE49-F238E27FC236}">
                <a16:creationId xmlns:a16="http://schemas.microsoft.com/office/drawing/2014/main" id="{357E990A-D700-400B-14FF-496C608CC551}"/>
              </a:ext>
            </a:extLst>
          </p:cNvPr>
          <p:cNvPicPr>
            <a:picLocks noChangeAspect="1"/>
          </p:cNvPicPr>
          <p:nvPr/>
        </p:nvPicPr>
        <p:blipFill>
          <a:blip r:embed="rId2"/>
          <a:stretch>
            <a:fillRect/>
          </a:stretch>
        </p:blipFill>
        <p:spPr>
          <a:xfrm>
            <a:off x="4820575" y="4249039"/>
            <a:ext cx="3444082" cy="1942221"/>
          </a:xfrm>
          <a:prstGeom prst="rect">
            <a:avLst/>
          </a:prstGeom>
          <a:ln>
            <a:solidFill>
              <a:schemeClr val="tx1"/>
            </a:solidFill>
          </a:ln>
        </p:spPr>
      </p:pic>
      <p:pic>
        <p:nvPicPr>
          <p:cNvPr id="39" name="Picture 38">
            <a:extLst>
              <a:ext uri="{FF2B5EF4-FFF2-40B4-BE49-F238E27FC236}">
                <a16:creationId xmlns:a16="http://schemas.microsoft.com/office/drawing/2014/main" id="{09014337-3274-0B20-4401-3F0E75A6A2CC}"/>
              </a:ext>
            </a:extLst>
          </p:cNvPr>
          <p:cNvPicPr>
            <a:picLocks noChangeAspect="1"/>
          </p:cNvPicPr>
          <p:nvPr/>
        </p:nvPicPr>
        <p:blipFill>
          <a:blip r:embed="rId3"/>
          <a:srcRect/>
          <a:stretch/>
        </p:blipFill>
        <p:spPr>
          <a:xfrm>
            <a:off x="8276101" y="4252864"/>
            <a:ext cx="3443146" cy="1936769"/>
          </a:xfrm>
          <a:prstGeom prst="rect">
            <a:avLst/>
          </a:prstGeom>
          <a:ln>
            <a:solidFill>
              <a:schemeClr val="tx1"/>
            </a:solidFill>
          </a:ln>
        </p:spPr>
      </p:pic>
      <p:sp>
        <p:nvSpPr>
          <p:cNvPr id="7" name="Rectangle 6">
            <a:extLst>
              <a:ext uri="{FF2B5EF4-FFF2-40B4-BE49-F238E27FC236}">
                <a16:creationId xmlns:a16="http://schemas.microsoft.com/office/drawing/2014/main" id="{43310477-1515-4A0A-A5E0-880E71B4E025}"/>
              </a:ext>
              <a:ext uri="{C183D7F6-B498-43B3-948B-1728B52AA6E4}">
                <adec:decorative xmlns:adec="http://schemas.microsoft.com/office/drawing/2017/decorative" val="1"/>
              </a:ext>
            </a:extLst>
          </p:cNvPr>
          <p:cNvSpPr/>
          <p:nvPr/>
        </p:nvSpPr>
        <p:spPr bwMode="gray">
          <a:xfrm>
            <a:off x="0" y="1"/>
            <a:ext cx="4528457" cy="6858002"/>
          </a:xfrm>
          <a:prstGeom prst="rect">
            <a:avLst/>
          </a:prstGeom>
          <a:solidFill>
            <a:srgbClr val="FBF9F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130677" tIns="65339" rIns="130677" bIns="65339" numCol="1" spcCol="0" rtlCol="0" fromWordArt="0" anchor="t" anchorCtr="0" forceAA="0" compatLnSpc="1">
            <a:prstTxWarp prst="textNoShape">
              <a:avLst/>
            </a:prstTxWarp>
            <a:noAutofit/>
          </a:bodyPr>
          <a:lstStyle/>
          <a:p>
            <a:pPr algn="ctr">
              <a:spcBef>
                <a:spcPts val="714"/>
              </a:spcBef>
            </a:pPr>
            <a:endParaRPr lang="en-US" sz="1429">
              <a:solidFill>
                <a:schemeClr val="bg1"/>
              </a:solidFill>
            </a:endParaRPr>
          </a:p>
        </p:txBody>
      </p:sp>
      <p:sp>
        <p:nvSpPr>
          <p:cNvPr id="8" name="TextBox 7">
            <a:extLst>
              <a:ext uri="{FF2B5EF4-FFF2-40B4-BE49-F238E27FC236}">
                <a16:creationId xmlns:a16="http://schemas.microsoft.com/office/drawing/2014/main" id="{144308BD-A2EF-404E-BE32-E7DA086E8C83}"/>
              </a:ext>
            </a:extLst>
          </p:cNvPr>
          <p:cNvSpPr txBox="1"/>
          <p:nvPr/>
        </p:nvSpPr>
        <p:spPr bwMode="gray">
          <a:xfrm>
            <a:off x="824247" y="2404812"/>
            <a:ext cx="1758315" cy="1000274"/>
          </a:xfrm>
          <a:prstGeom prst="rect">
            <a:avLst/>
          </a:prstGeom>
          <a:noFill/>
        </p:spPr>
        <p:txBody>
          <a:bodyPr wrap="square" lIns="0" tIns="0" rIns="0" bIns="0" rtlCol="0">
            <a:spAutoFit/>
          </a:bodyPr>
          <a:lstStyle/>
          <a:p>
            <a:pPr algn="l">
              <a:spcBef>
                <a:spcPts val="714"/>
              </a:spcBef>
            </a:pPr>
            <a:r>
              <a:rPr lang="en-US" sz="6500" b="1">
                <a:solidFill>
                  <a:schemeClr val="tx1"/>
                </a:solidFill>
              </a:rPr>
              <a:t>16:9</a:t>
            </a:r>
          </a:p>
        </p:txBody>
      </p:sp>
      <p:sp>
        <p:nvSpPr>
          <p:cNvPr id="22" name="TextBox 21">
            <a:extLst>
              <a:ext uri="{FF2B5EF4-FFF2-40B4-BE49-F238E27FC236}">
                <a16:creationId xmlns:a16="http://schemas.microsoft.com/office/drawing/2014/main" id="{3E57223A-B05B-4614-AAEA-675CF58D9E9B}"/>
              </a:ext>
            </a:extLst>
          </p:cNvPr>
          <p:cNvSpPr txBox="1"/>
          <p:nvPr/>
        </p:nvSpPr>
        <p:spPr bwMode="gray">
          <a:xfrm>
            <a:off x="824247" y="3177094"/>
            <a:ext cx="2436843" cy="615553"/>
          </a:xfrm>
          <a:prstGeom prst="rect">
            <a:avLst/>
          </a:prstGeom>
          <a:noFill/>
        </p:spPr>
        <p:txBody>
          <a:bodyPr wrap="square" lIns="0" tIns="0" rIns="0" bIns="0" rtlCol="0">
            <a:spAutoFit/>
          </a:bodyPr>
          <a:lstStyle/>
          <a:p>
            <a:pPr algn="l">
              <a:spcBef>
                <a:spcPts val="0"/>
              </a:spcBef>
            </a:pPr>
            <a:r>
              <a:rPr lang="en-US" sz="4000" b="0">
                <a:solidFill>
                  <a:schemeClr val="tx1"/>
                </a:solidFill>
              </a:rPr>
              <a:t>on-screen</a:t>
            </a:r>
          </a:p>
        </p:txBody>
      </p:sp>
      <p:sp>
        <p:nvSpPr>
          <p:cNvPr id="10" name="TextBox 9">
            <a:extLst>
              <a:ext uri="{FF2B5EF4-FFF2-40B4-BE49-F238E27FC236}">
                <a16:creationId xmlns:a16="http://schemas.microsoft.com/office/drawing/2014/main" id="{FD38DA28-EF8F-43D1-AD7F-CCB3640760DD}"/>
              </a:ext>
            </a:extLst>
          </p:cNvPr>
          <p:cNvSpPr txBox="1"/>
          <p:nvPr/>
        </p:nvSpPr>
        <p:spPr bwMode="gray">
          <a:xfrm>
            <a:off x="822196" y="4177368"/>
            <a:ext cx="3584240" cy="200055"/>
          </a:xfrm>
          <a:prstGeom prst="rect">
            <a:avLst/>
          </a:prstGeom>
          <a:noFill/>
        </p:spPr>
        <p:txBody>
          <a:bodyPr wrap="square" lIns="0" tIns="0" rIns="0" bIns="0" rtlCol="0">
            <a:spAutoFit/>
          </a:bodyPr>
          <a:lstStyle/>
          <a:p>
            <a:pPr algn="l">
              <a:spcBef>
                <a:spcPts val="714"/>
              </a:spcBef>
            </a:pPr>
            <a:r>
              <a:rPr lang="en-US" sz="1300" noProof="0">
                <a:solidFill>
                  <a:schemeClr val="tx1"/>
                </a:solidFill>
              </a:rPr>
              <a:t>January 2024</a:t>
            </a:r>
          </a:p>
        </p:txBody>
      </p:sp>
      <p:pic>
        <p:nvPicPr>
          <p:cNvPr id="12" name="Picture 11">
            <a:extLst>
              <a:ext uri="{FF2B5EF4-FFF2-40B4-BE49-F238E27FC236}">
                <a16:creationId xmlns:a16="http://schemas.microsoft.com/office/drawing/2014/main" id="{82FEFB7F-0CFC-4989-B627-4D0D34B303E2}"/>
              </a:ext>
              <a:ext uri="{C183D7F6-B498-43B3-948B-1728B52AA6E4}">
                <adec:decorative xmlns:adec="http://schemas.microsoft.com/office/drawing/2017/decorative" val="0"/>
              </a:ext>
            </a:extLst>
          </p:cNvPr>
          <p:cNvPicPr>
            <a:picLocks noChangeAspect="1"/>
          </p:cNvPicPr>
          <p:nvPr/>
        </p:nvPicPr>
        <p:blipFill>
          <a:blip r:embed="rId4"/>
          <a:srcRect/>
          <a:stretch/>
        </p:blipFill>
        <p:spPr bwMode="gray">
          <a:xfrm>
            <a:off x="830299" y="4785020"/>
            <a:ext cx="581860" cy="587679"/>
          </a:xfrm>
          <a:prstGeom prst="rect">
            <a:avLst/>
          </a:prstGeom>
        </p:spPr>
      </p:pic>
      <p:sp>
        <p:nvSpPr>
          <p:cNvPr id="11" name="TextBox 10">
            <a:extLst>
              <a:ext uri="{FF2B5EF4-FFF2-40B4-BE49-F238E27FC236}">
                <a16:creationId xmlns:a16="http://schemas.microsoft.com/office/drawing/2014/main" id="{9145794E-DC8C-4B31-A9C2-C6C3CF44B391}"/>
              </a:ext>
            </a:extLst>
          </p:cNvPr>
          <p:cNvSpPr txBox="1"/>
          <p:nvPr/>
        </p:nvSpPr>
        <p:spPr bwMode="gray">
          <a:xfrm>
            <a:off x="822196" y="5432415"/>
            <a:ext cx="2834865" cy="1015663"/>
          </a:xfrm>
          <a:prstGeom prst="rect">
            <a:avLst/>
          </a:prstGeom>
          <a:noFill/>
        </p:spPr>
        <p:txBody>
          <a:bodyPr wrap="square" lIns="0" tIns="0" rIns="0" bIns="0" rtlCol="0">
            <a:spAutoFit/>
          </a:bodyPr>
          <a:lstStyle/>
          <a:p>
            <a:pPr>
              <a:spcBef>
                <a:spcPts val="600"/>
              </a:spcBef>
            </a:pPr>
            <a:r>
              <a:rPr lang="en-US" sz="1100" b="1">
                <a:solidFill>
                  <a:schemeClr val="tx1"/>
                </a:solidFill>
              </a:rPr>
              <a:t>Reminder: </a:t>
            </a:r>
            <a:r>
              <a:rPr lang="en-US" sz="1100">
                <a:solidFill>
                  <a:schemeClr val="tx1"/>
                </a:solidFill>
              </a:rPr>
              <a:t>Download and save to your desktop a new template from the CAS UHC Brand Resources Teams Channel or UHC Brand Center </a:t>
            </a:r>
            <a:r>
              <a:rPr lang="en-US" sz="1100" b="1">
                <a:solidFill>
                  <a:schemeClr val="tx1"/>
                </a:solidFill>
              </a:rPr>
              <a:t>each time</a:t>
            </a:r>
            <a:r>
              <a:rPr lang="en-US" sz="1100">
                <a:solidFill>
                  <a:schemeClr val="tx1"/>
                </a:solidFill>
              </a:rPr>
              <a:t> a document is started. Templates continuously evolve. Do not modify this master template.</a:t>
            </a:r>
          </a:p>
        </p:txBody>
      </p:sp>
      <p:pic>
        <p:nvPicPr>
          <p:cNvPr id="30" name="Picture 29">
            <a:extLst>
              <a:ext uri="{FF2B5EF4-FFF2-40B4-BE49-F238E27FC236}">
                <a16:creationId xmlns:a16="http://schemas.microsoft.com/office/drawing/2014/main" id="{FD9036AA-0873-3724-7D09-06CEE9221029}"/>
              </a:ext>
              <a:ext uri="{C183D7F6-B498-43B3-948B-1728B52AA6E4}">
                <adec:decorative xmlns:adec="http://schemas.microsoft.com/office/drawing/2017/decorative" val="1"/>
              </a:ext>
            </a:extLst>
          </p:cNvPr>
          <p:cNvPicPr>
            <a:picLocks noChangeAspect="1"/>
          </p:cNvPicPr>
          <p:nvPr/>
        </p:nvPicPr>
        <p:blipFill>
          <a:blip r:embed="rId5"/>
          <a:srcRect/>
          <a:stretch/>
        </p:blipFill>
        <p:spPr>
          <a:xfrm>
            <a:off x="4820575" y="357491"/>
            <a:ext cx="6898672" cy="3882669"/>
          </a:xfrm>
          <a:prstGeom prst="rect">
            <a:avLst/>
          </a:prstGeom>
          <a:ln w="6350">
            <a:solidFill>
              <a:schemeClr val="tx1"/>
            </a:solidFill>
          </a:ln>
        </p:spPr>
      </p:pic>
      <p:sp>
        <p:nvSpPr>
          <p:cNvPr id="31" name="Graphic 8">
            <a:extLst>
              <a:ext uri="{FF2B5EF4-FFF2-40B4-BE49-F238E27FC236}">
                <a16:creationId xmlns:a16="http://schemas.microsoft.com/office/drawing/2014/main" id="{BFD7CCD5-37B8-319B-7675-74B6CE08B0EA}"/>
              </a:ext>
            </a:extLst>
          </p:cNvPr>
          <p:cNvSpPr/>
          <p:nvPr/>
        </p:nvSpPr>
        <p:spPr>
          <a:xfrm>
            <a:off x="609601" y="609601"/>
            <a:ext cx="613617" cy="1070436"/>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a:p>
        </p:txBody>
      </p:sp>
    </p:spTree>
    <p:extLst>
      <p:ext uri="{BB962C8B-B14F-4D97-AF65-F5344CB8AC3E}">
        <p14:creationId xmlns:p14="http://schemas.microsoft.com/office/powerpoint/2010/main" val="2848893962"/>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p:cSld name="Title and layout – 2 colum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3096" y="469286"/>
            <a:ext cx="11097749" cy="1096841"/>
          </a:xfrm>
        </p:spPr>
        <p:txBody>
          <a:bodyPr/>
          <a:lstStyle>
            <a:lvl1pPr>
              <a:lnSpc>
                <a:spcPct val="100000"/>
              </a:lnSpc>
              <a:defRPr sz="3200"/>
            </a:lvl1pPr>
          </a:lstStyle>
          <a:p>
            <a:r>
              <a:rPr lang="en-US"/>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a:p>
        </p:txBody>
      </p:sp>
      <p:sp>
        <p:nvSpPr>
          <p:cNvPr id="13" name="Text Placeholder 12">
            <a:extLst>
              <a:ext uri="{FF2B5EF4-FFF2-40B4-BE49-F238E27FC236}">
                <a16:creationId xmlns:a16="http://schemas.microsoft.com/office/drawing/2014/main" id="{6B9D6CC0-54C1-DF41-9D85-A9549CADD0CA}"/>
              </a:ext>
            </a:extLst>
          </p:cNvPr>
          <p:cNvSpPr>
            <a:spLocks noGrp="1"/>
          </p:cNvSpPr>
          <p:nvPr>
            <p:ph type="body" sz="quarter" idx="13" hasCustomPrompt="1"/>
          </p:nvPr>
        </p:nvSpPr>
        <p:spPr>
          <a:xfrm>
            <a:off x="514712" y="5693822"/>
            <a:ext cx="10766069"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8" name="Text Placeholder 7">
            <a:extLst>
              <a:ext uri="{FF2B5EF4-FFF2-40B4-BE49-F238E27FC236}">
                <a16:creationId xmlns:a16="http://schemas.microsoft.com/office/drawing/2014/main" id="{0E1EA24B-5EA2-AB43-8C64-595AAF72202A}"/>
              </a:ext>
            </a:extLst>
          </p:cNvPr>
          <p:cNvSpPr>
            <a:spLocks noGrp="1"/>
          </p:cNvSpPr>
          <p:nvPr>
            <p:ph type="body" sz="quarter" idx="21"/>
          </p:nvPr>
        </p:nvSpPr>
        <p:spPr>
          <a:xfrm>
            <a:off x="1178111" y="3975024"/>
            <a:ext cx="4462272" cy="1658837"/>
          </a:xfrm>
        </p:spPr>
        <p:txBody>
          <a:bodyPr/>
          <a:lstStyle>
            <a:lvl1pPr marL="118530" marR="0" indent="-118530" algn="l" defTabSz="914377" rtl="0" eaLnBrk="1" fontAlgn="auto" latinLnBrk="0" hangingPunct="1">
              <a:lnSpc>
                <a:spcPct val="100000"/>
              </a:lnSpc>
              <a:spcBef>
                <a:spcPts val="0"/>
              </a:spcBef>
              <a:spcAft>
                <a:spcPts val="400"/>
              </a:spcAft>
              <a:buClr>
                <a:schemeClr val="accent1"/>
              </a:buClr>
              <a:buSzTx/>
              <a:buFont typeface="Arial" panose="020B0604020202020204" pitchFamily="34" charset="0"/>
              <a:buChar char="•"/>
              <a:tabLst/>
              <a:defRPr sz="1600"/>
            </a:lvl1pPr>
            <a:lvl2pPr marL="160863" indent="0">
              <a:buNone/>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1" name="Text Placeholder 10">
            <a:extLst>
              <a:ext uri="{FF2B5EF4-FFF2-40B4-BE49-F238E27FC236}">
                <a16:creationId xmlns:a16="http://schemas.microsoft.com/office/drawing/2014/main" id="{678FD2D1-54D0-384D-B6C4-1ADF79A1F6B9}"/>
              </a:ext>
            </a:extLst>
          </p:cNvPr>
          <p:cNvSpPr>
            <a:spLocks noGrp="1"/>
          </p:cNvSpPr>
          <p:nvPr>
            <p:ph type="body" sz="quarter" idx="22"/>
          </p:nvPr>
        </p:nvSpPr>
        <p:spPr>
          <a:xfrm>
            <a:off x="1178111" y="3624052"/>
            <a:ext cx="4462272" cy="380953"/>
          </a:xfrm>
        </p:spPr>
        <p:txBody>
          <a:bodyPr/>
          <a:lstStyle>
            <a:lvl1pPr marL="0" indent="0" algn="l">
              <a:lnSpc>
                <a:spcPct val="100000"/>
              </a:lnSpc>
              <a:buNone/>
              <a:defRPr sz="1900" b="1" i="0">
                <a:solidFill>
                  <a:schemeClr val="accent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19" name="Text Placeholder 7">
            <a:extLst>
              <a:ext uri="{FF2B5EF4-FFF2-40B4-BE49-F238E27FC236}">
                <a16:creationId xmlns:a16="http://schemas.microsoft.com/office/drawing/2014/main" id="{EA3CFA97-B918-A243-8347-81ABE5965E29}"/>
              </a:ext>
            </a:extLst>
          </p:cNvPr>
          <p:cNvSpPr>
            <a:spLocks noGrp="1"/>
          </p:cNvSpPr>
          <p:nvPr>
            <p:ph type="body" sz="quarter" idx="23"/>
          </p:nvPr>
        </p:nvSpPr>
        <p:spPr>
          <a:xfrm>
            <a:off x="6698743" y="3975024"/>
            <a:ext cx="4462272" cy="1658837"/>
          </a:xfrm>
        </p:spPr>
        <p:txBody>
          <a:bodyPr/>
          <a:lstStyle>
            <a:lvl1pPr marL="118530" marR="0" indent="-118530" algn="l" defTabSz="914377" rtl="0" eaLnBrk="1" fontAlgn="auto" latinLnBrk="0" hangingPunct="1">
              <a:lnSpc>
                <a:spcPct val="100000"/>
              </a:lnSpc>
              <a:spcBef>
                <a:spcPts val="0"/>
              </a:spcBef>
              <a:spcAft>
                <a:spcPts val="400"/>
              </a:spcAft>
              <a:buClr>
                <a:schemeClr val="accent1"/>
              </a:buClr>
              <a:buSzTx/>
              <a:buFont typeface="Arial" panose="020B0604020202020204" pitchFamily="34" charset="0"/>
              <a:buChar char="•"/>
              <a:tabLst/>
              <a:defRPr sz="1600"/>
            </a:lvl1pPr>
            <a:lvl2pPr marL="160863" indent="0">
              <a:buNone/>
              <a:defRPr/>
            </a:lvl2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20" name="Text Placeholder 10">
            <a:extLst>
              <a:ext uri="{FF2B5EF4-FFF2-40B4-BE49-F238E27FC236}">
                <a16:creationId xmlns:a16="http://schemas.microsoft.com/office/drawing/2014/main" id="{71222A9A-C729-754A-AB5B-7F8262F611A3}"/>
              </a:ext>
            </a:extLst>
          </p:cNvPr>
          <p:cNvSpPr>
            <a:spLocks noGrp="1"/>
          </p:cNvSpPr>
          <p:nvPr>
            <p:ph type="body" sz="quarter" idx="24"/>
          </p:nvPr>
        </p:nvSpPr>
        <p:spPr>
          <a:xfrm>
            <a:off x="6698743" y="3624052"/>
            <a:ext cx="4462272" cy="380953"/>
          </a:xfrm>
        </p:spPr>
        <p:txBody>
          <a:bodyPr/>
          <a:lstStyle>
            <a:lvl1pPr marL="0" indent="0" algn="l">
              <a:lnSpc>
                <a:spcPct val="100000"/>
              </a:lnSpc>
              <a:buNone/>
              <a:defRPr sz="1900" b="1" i="0">
                <a:solidFill>
                  <a:schemeClr val="accent1"/>
                </a:solidFill>
                <a:latin typeface="Arial" panose="020B0604020202020204" pitchFamily="34" charset="0"/>
                <a:cs typeface="Arial" panose="020B0604020202020204" pitchFamily="34" charset="0"/>
              </a:defRPr>
            </a:lvl1pPr>
          </a:lstStyle>
          <a:p>
            <a:pPr lvl="0"/>
            <a:r>
              <a:rPr lang="en-US"/>
              <a:t>Click to edit Master text styles</a:t>
            </a:r>
          </a:p>
        </p:txBody>
      </p:sp>
      <p:sp>
        <p:nvSpPr>
          <p:cNvPr id="12" name="Footer Placeholder 3">
            <a:extLst>
              <a:ext uri="{FF2B5EF4-FFF2-40B4-BE49-F238E27FC236}">
                <a16:creationId xmlns:a16="http://schemas.microsoft.com/office/drawing/2014/main" id="{34801EFD-7446-8E4E-AAEF-5C8D10FA2ADF}"/>
              </a:ext>
            </a:extLst>
          </p:cNvPr>
          <p:cNvSpPr>
            <a:spLocks noGrp="1"/>
          </p:cNvSpPr>
          <p:nvPr>
            <p:ph type="ftr" sz="quarter" idx="3"/>
          </p:nvPr>
        </p:nvSpPr>
        <p:spPr>
          <a:xfrm>
            <a:off x="7934692" y="6242305"/>
            <a:ext cx="3277715"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Tree>
    <p:extLst>
      <p:ext uri="{BB962C8B-B14F-4D97-AF65-F5344CB8AC3E}">
        <p14:creationId xmlns:p14="http://schemas.microsoft.com/office/powerpoint/2010/main" val="2748102582"/>
      </p:ext>
    </p:extLst>
  </p:cSld>
  <p:clrMapOvr>
    <a:masterClrMapping/>
  </p:clrMapOvr>
  <p:extLst>
    <p:ext uri="{DCECCB84-F9BA-43D5-87BE-67443E8EF086}">
      <p15:sldGuideLst xmlns:p15="http://schemas.microsoft.com/office/powerpoint/2012/main">
        <p15:guide id="2" orient="horz" pos="3504">
          <p15:clr>
            <a:srgbClr val="FBAE40"/>
          </p15:clr>
        </p15:guide>
      </p15:sldGuideLst>
    </p:ext>
  </p:extLs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p:cSld name="Title and table #1">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3096" y="469285"/>
            <a:ext cx="11097749" cy="1056387"/>
          </a:xfrm>
        </p:spPr>
        <p:txBody>
          <a:bodyPr/>
          <a:lstStyle>
            <a:lvl1pPr>
              <a:lnSpc>
                <a:spcPct val="100000"/>
              </a:lnSpc>
              <a:defRPr sz="3200"/>
            </a:lvl1pPr>
          </a:lstStyle>
          <a:p>
            <a:r>
              <a:rPr lang="en-US"/>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a:p>
        </p:txBody>
      </p:sp>
      <p:sp>
        <p:nvSpPr>
          <p:cNvPr id="13" name="Text Placeholder 12">
            <a:extLst>
              <a:ext uri="{FF2B5EF4-FFF2-40B4-BE49-F238E27FC236}">
                <a16:creationId xmlns:a16="http://schemas.microsoft.com/office/drawing/2014/main" id="{6B9D6CC0-54C1-DF41-9D85-A9549CADD0CA}"/>
              </a:ext>
            </a:extLst>
          </p:cNvPr>
          <p:cNvSpPr>
            <a:spLocks noGrp="1"/>
          </p:cNvSpPr>
          <p:nvPr>
            <p:ph type="body" sz="quarter" idx="13" hasCustomPrompt="1"/>
          </p:nvPr>
        </p:nvSpPr>
        <p:spPr>
          <a:xfrm>
            <a:off x="514712" y="5693822"/>
            <a:ext cx="10766069"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14" name="Table Placeholder 13">
            <a:extLst>
              <a:ext uri="{FF2B5EF4-FFF2-40B4-BE49-F238E27FC236}">
                <a16:creationId xmlns:a16="http://schemas.microsoft.com/office/drawing/2014/main" id="{D270908A-23D5-CD43-8692-062EB0F4A7A9}"/>
              </a:ext>
            </a:extLst>
          </p:cNvPr>
          <p:cNvSpPr>
            <a:spLocks noGrp="1"/>
          </p:cNvSpPr>
          <p:nvPr>
            <p:ph type="tbl" sz="quarter" idx="17"/>
          </p:nvPr>
        </p:nvSpPr>
        <p:spPr>
          <a:xfrm>
            <a:off x="503347" y="2999232"/>
            <a:ext cx="11230899" cy="2680157"/>
          </a:xfrm>
          <a:noFill/>
        </p:spPr>
        <p:txBody>
          <a:bodyPr lIns="228600" tIns="54864" rIns="228600" bIns="0" anchor="ctr"/>
          <a:lstStyle>
            <a:lvl1pPr marL="0" indent="0" algn="ctr">
              <a:buNone/>
              <a:defRPr>
                <a:solidFill>
                  <a:schemeClr val="accent1"/>
                </a:solidFill>
              </a:defRPr>
            </a:lvl1pPr>
          </a:lstStyle>
          <a:p>
            <a:r>
              <a:rPr lang="en-US"/>
              <a:t>Click icon to add table</a:t>
            </a:r>
          </a:p>
        </p:txBody>
      </p:sp>
      <p:sp>
        <p:nvSpPr>
          <p:cNvPr id="10" name="Footer Placeholder 3">
            <a:extLst>
              <a:ext uri="{FF2B5EF4-FFF2-40B4-BE49-F238E27FC236}">
                <a16:creationId xmlns:a16="http://schemas.microsoft.com/office/drawing/2014/main" id="{A91CB174-5B4E-3040-9C32-90B63AD71B46}"/>
              </a:ext>
            </a:extLst>
          </p:cNvPr>
          <p:cNvSpPr>
            <a:spLocks noGrp="1"/>
          </p:cNvSpPr>
          <p:nvPr>
            <p:ph type="ftr" sz="quarter" idx="3"/>
          </p:nvPr>
        </p:nvSpPr>
        <p:spPr>
          <a:xfrm>
            <a:off x="7930558"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Tree>
    <p:extLst>
      <p:ext uri="{BB962C8B-B14F-4D97-AF65-F5344CB8AC3E}">
        <p14:creationId xmlns:p14="http://schemas.microsoft.com/office/powerpoint/2010/main" val="445808812"/>
      </p:ext>
    </p:extLst>
  </p:cSld>
  <p:clrMapOvr>
    <a:masterClrMapping/>
  </p:clrMapOvr>
  <p:extLst>
    <p:ext uri="{DCECCB84-F9BA-43D5-87BE-67443E8EF086}">
      <p15:sldGuideLst xmlns:p15="http://schemas.microsoft.com/office/powerpoint/2012/main">
        <p15:guide id="2" orient="horz" pos="3504">
          <p15:clr>
            <a:srgbClr val="FBAE40"/>
          </p15:clr>
        </p15:guide>
      </p15:sldGuideLst>
    </p:ext>
  </p:extLs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p:cSld name="Title and table #2">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7234" y="469286"/>
            <a:ext cx="11096132" cy="633457"/>
          </a:xfrm>
        </p:spPr>
        <p:txBody>
          <a:bodyPr/>
          <a:lstStyle>
            <a:lvl1pPr>
              <a:lnSpc>
                <a:spcPct val="100000"/>
              </a:lnSpc>
              <a:defRPr sz="3200"/>
            </a:lvl1pPr>
          </a:lstStyle>
          <a:p>
            <a:r>
              <a:rPr lang="en-US"/>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1" y="5693822"/>
            <a:ext cx="11072348"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4" name="Table Placeholder 3">
            <a:extLst>
              <a:ext uri="{FF2B5EF4-FFF2-40B4-BE49-F238E27FC236}">
                <a16:creationId xmlns:a16="http://schemas.microsoft.com/office/drawing/2014/main" id="{18412AE7-14E8-314D-8735-18215A59D225}"/>
              </a:ext>
            </a:extLst>
          </p:cNvPr>
          <p:cNvSpPr>
            <a:spLocks noGrp="1"/>
          </p:cNvSpPr>
          <p:nvPr>
            <p:ph type="tbl" sz="quarter" idx="14"/>
          </p:nvPr>
        </p:nvSpPr>
        <p:spPr>
          <a:xfrm>
            <a:off x="609600" y="1658112"/>
            <a:ext cx="10972800" cy="4035552"/>
          </a:xfrm>
        </p:spPr>
        <p:txBody>
          <a:bodyPr anchor="ctr"/>
          <a:lstStyle>
            <a:lvl1pPr marL="0" indent="0" algn="ctr">
              <a:buNone/>
              <a:defRPr sz="1200">
                <a:solidFill>
                  <a:schemeClr val="accent1"/>
                </a:solidFill>
              </a:defRPr>
            </a:lvl1pPr>
          </a:lstStyle>
          <a:p>
            <a:r>
              <a:rPr lang="en-US"/>
              <a:t>Click icon to add table</a:t>
            </a:r>
          </a:p>
        </p:txBody>
      </p:sp>
      <p:sp>
        <p:nvSpPr>
          <p:cNvPr id="7" name="Footer Placeholder 3">
            <a:extLst>
              <a:ext uri="{FF2B5EF4-FFF2-40B4-BE49-F238E27FC236}">
                <a16:creationId xmlns:a16="http://schemas.microsoft.com/office/drawing/2014/main" id="{0757D4EE-7E0C-E842-839C-0E9231F5BB1B}"/>
              </a:ext>
            </a:extLst>
          </p:cNvPr>
          <p:cNvSpPr>
            <a:spLocks noGrp="1"/>
          </p:cNvSpPr>
          <p:nvPr>
            <p:ph type="ftr" sz="quarter" idx="3"/>
          </p:nvPr>
        </p:nvSpPr>
        <p:spPr>
          <a:xfrm>
            <a:off x="7930558" y="6241565"/>
            <a:ext cx="3284969"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Tree>
    <p:extLst>
      <p:ext uri="{BB962C8B-B14F-4D97-AF65-F5344CB8AC3E}">
        <p14:creationId xmlns:p14="http://schemas.microsoft.com/office/powerpoint/2010/main" val="2648587732"/>
      </p:ext>
    </p:extLst>
  </p:cSld>
  <p:clrMapOvr>
    <a:masterClrMapping/>
  </p:clrMapOvr>
  <p:extLst>
    <p:ext uri="{DCECCB84-F9BA-43D5-87BE-67443E8EF086}">
      <p15:sldGuideLst xmlns:p15="http://schemas.microsoft.com/office/powerpoint/2012/main"/>
    </p:ext>
  </p:extLs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p:cSld name="Title, content, and large pi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7233" y="469286"/>
            <a:ext cx="5364480" cy="1096841"/>
          </a:xfrm>
        </p:spPr>
        <p:txBody>
          <a:bodyPr/>
          <a:lstStyle>
            <a:lvl1pPr>
              <a:lnSpc>
                <a:spcPct val="100000"/>
              </a:lnSpc>
              <a:defRPr sz="3200"/>
            </a:lvl1pPr>
          </a:lstStyle>
          <a:p>
            <a:r>
              <a:rPr lang="en-US"/>
              <a:t>Click to edit Master title style</a:t>
            </a:r>
          </a:p>
        </p:txBody>
      </p:sp>
      <p:sp>
        <p:nvSpPr>
          <p:cNvPr id="3" name="Content Placeholder 2">
            <a:extLst>
              <a:ext uri="{FF2B5EF4-FFF2-40B4-BE49-F238E27FC236}">
                <a16:creationId xmlns:a16="http://schemas.microsoft.com/office/drawing/2014/main" id="{6FFA7B42-D455-1E4D-9ED5-D09FA229AD73}"/>
              </a:ext>
            </a:extLst>
          </p:cNvPr>
          <p:cNvSpPr>
            <a:spLocks noGrp="1"/>
          </p:cNvSpPr>
          <p:nvPr>
            <p:ph idx="1"/>
          </p:nvPr>
        </p:nvSpPr>
        <p:spPr>
          <a:xfrm>
            <a:off x="499872" y="1828800"/>
            <a:ext cx="5364480" cy="3864696"/>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10064">
              <a:lnSpc>
                <a:spcPct val="100000"/>
              </a:lnSpc>
              <a:spcBef>
                <a:spcPts val="0"/>
              </a:spcBef>
              <a:spcAft>
                <a:spcPts val="800"/>
              </a:spcAft>
              <a:buClr>
                <a:schemeClr val="accent1"/>
              </a:buClr>
              <a:buFont typeface="System Font Regular"/>
              <a:buChar char="-"/>
              <a:tabLst/>
              <a:defRPr sz="1900">
                <a:solidFill>
                  <a:schemeClr val="accent1"/>
                </a:solidFill>
              </a:defRPr>
            </a:lvl2pPr>
            <a:lvl3pPr marL="408507" indent="-118530">
              <a:lnSpc>
                <a:spcPct val="100000"/>
              </a:lnSpc>
              <a:spcBef>
                <a:spcPts val="0"/>
              </a:spcBef>
              <a:spcAft>
                <a:spcPts val="800"/>
              </a:spcAft>
              <a:buClr>
                <a:schemeClr val="accent1"/>
              </a:buClr>
              <a:tabLst/>
              <a:defRPr sz="1600">
                <a:solidFill>
                  <a:schemeClr val="accent1"/>
                </a:solidFill>
              </a:defRPr>
            </a:lvl3pPr>
            <a:lvl4pPr marL="527037" indent="-107948">
              <a:lnSpc>
                <a:spcPct val="100000"/>
              </a:lnSpc>
              <a:spcBef>
                <a:spcPts val="0"/>
              </a:spcBef>
              <a:spcAft>
                <a:spcPts val="800"/>
              </a:spcAft>
              <a:buClr>
                <a:schemeClr val="accent1"/>
              </a:buClr>
              <a:buFont typeface="System Font Regular"/>
              <a:buChar char="-"/>
              <a:tabLst/>
              <a:defRPr sz="1500">
                <a:solidFill>
                  <a:schemeClr val="accent1"/>
                </a:solidFill>
              </a:defRPr>
            </a:lvl4pPr>
            <a:lvl5pPr marL="666734" indent="-118530">
              <a:lnSpc>
                <a:spcPct val="100000"/>
              </a:lnSpc>
              <a:spcBef>
                <a:spcPts val="0"/>
              </a:spcBef>
              <a:spcAft>
                <a:spcPts val="800"/>
              </a:spcAft>
              <a:buClr>
                <a:schemeClr val="accent1"/>
              </a:buClr>
              <a:tabLst/>
              <a:defRPr sz="14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2" y="5693822"/>
            <a:ext cx="5364480"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5" name="Picture Placeholder 4">
            <a:extLst>
              <a:ext uri="{FF2B5EF4-FFF2-40B4-BE49-F238E27FC236}">
                <a16:creationId xmlns:a16="http://schemas.microsoft.com/office/drawing/2014/main" id="{C345672C-A430-2248-88EB-1CB311F352A6}"/>
              </a:ext>
            </a:extLst>
          </p:cNvPr>
          <p:cNvSpPr>
            <a:spLocks noGrp="1"/>
          </p:cNvSpPr>
          <p:nvPr>
            <p:ph type="pic" sz="quarter" idx="14"/>
          </p:nvPr>
        </p:nvSpPr>
        <p:spPr>
          <a:xfrm>
            <a:off x="6212619" y="1"/>
            <a:ext cx="5979381" cy="6857999"/>
          </a:xfrm>
          <a:solidFill>
            <a:schemeClr val="tx2"/>
          </a:solidFill>
        </p:spPr>
        <p:txBody>
          <a:bodyPr anchor="ctr"/>
          <a:lstStyle>
            <a:lvl1pPr marL="0" indent="0" algn="ctr">
              <a:buNone/>
              <a:defRPr sz="1600"/>
            </a:lvl1pPr>
          </a:lstStyle>
          <a:p>
            <a:r>
              <a:rPr lang="en-US"/>
              <a:t>Click icon to add picture</a:t>
            </a:r>
          </a:p>
        </p:txBody>
      </p:sp>
      <p:sp>
        <p:nvSpPr>
          <p:cNvPr id="9" name="Footer Placeholder 3">
            <a:extLst>
              <a:ext uri="{FF2B5EF4-FFF2-40B4-BE49-F238E27FC236}">
                <a16:creationId xmlns:a16="http://schemas.microsoft.com/office/drawing/2014/main" id="{AA237B01-3300-A94F-955A-022A5B7FCC2D}"/>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solidFill>
                  <a:schemeClr val="bg2"/>
                </a:solidFill>
              </a:defRPr>
            </a:lvl1pPr>
          </a:lstStyle>
          <a:p>
            <a:fld id="{66DE20E4-D496-034F-914D-F7F15B93E95B}" type="slidenum">
              <a:rPr lang="en-US" smtClean="0"/>
              <a:pPr/>
              <a:t>‹#›</a:t>
            </a:fld>
            <a:endParaRPr lang="en-US"/>
          </a:p>
        </p:txBody>
      </p:sp>
    </p:spTree>
    <p:extLst>
      <p:ext uri="{BB962C8B-B14F-4D97-AF65-F5344CB8AC3E}">
        <p14:creationId xmlns:p14="http://schemas.microsoft.com/office/powerpoint/2010/main" val="3679511348"/>
      </p:ext>
    </p:extLst>
  </p:cSld>
  <p:clrMapOvr>
    <a:masterClrMapping/>
  </p:clrMapOvr>
  <p:extLst>
    <p:ext uri="{DCECCB84-F9BA-43D5-87BE-67443E8EF086}">
      <p15:sldGuideLst xmlns:p15="http://schemas.microsoft.com/office/powerpoint/2012/main"/>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p:cSld name="Title, content, and small pic">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DA19430-9D19-E74B-A985-0DFB9C995A6C}"/>
              </a:ext>
            </a:extLst>
          </p:cNvPr>
          <p:cNvSpPr>
            <a:spLocks noGrp="1"/>
          </p:cNvSpPr>
          <p:nvPr>
            <p:ph type="title"/>
          </p:nvPr>
        </p:nvSpPr>
        <p:spPr>
          <a:xfrm>
            <a:off x="517234" y="469286"/>
            <a:ext cx="11096132" cy="633457"/>
          </a:xfrm>
        </p:spPr>
        <p:txBody>
          <a:bodyPr/>
          <a:lstStyle>
            <a:lvl1pPr>
              <a:lnSpc>
                <a:spcPct val="100000"/>
              </a:lnSpc>
              <a:defRPr sz="3200"/>
            </a:lvl1pPr>
          </a:lstStyle>
          <a:p>
            <a:r>
              <a:rPr lang="en-US"/>
              <a:t>Click to edit Master title style</a:t>
            </a:r>
          </a:p>
        </p:txBody>
      </p:sp>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2" y="5693822"/>
            <a:ext cx="5364480"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5" name="Picture Placeholder 4">
            <a:extLst>
              <a:ext uri="{FF2B5EF4-FFF2-40B4-BE49-F238E27FC236}">
                <a16:creationId xmlns:a16="http://schemas.microsoft.com/office/drawing/2014/main" id="{C345672C-A430-2248-88EB-1CB311F352A6}"/>
              </a:ext>
            </a:extLst>
          </p:cNvPr>
          <p:cNvSpPr>
            <a:spLocks noGrp="1"/>
          </p:cNvSpPr>
          <p:nvPr>
            <p:ph type="pic" sz="quarter" idx="14"/>
          </p:nvPr>
        </p:nvSpPr>
        <p:spPr>
          <a:xfrm>
            <a:off x="6212619" y="1462618"/>
            <a:ext cx="5369781" cy="4596329"/>
          </a:xfrm>
          <a:solidFill>
            <a:schemeClr val="tx2"/>
          </a:solidFill>
        </p:spPr>
        <p:txBody>
          <a:bodyPr anchor="ctr"/>
          <a:lstStyle>
            <a:lvl1pPr marL="0" indent="0" algn="ctr">
              <a:buNone/>
              <a:defRPr sz="1600"/>
            </a:lvl1pPr>
          </a:lstStyle>
          <a:p>
            <a:r>
              <a:rPr lang="en-US"/>
              <a:t>Click icon to add picture</a:t>
            </a:r>
          </a:p>
        </p:txBody>
      </p:sp>
      <p:sp>
        <p:nvSpPr>
          <p:cNvPr id="7" name="Content Placeholder 2">
            <a:extLst>
              <a:ext uri="{FF2B5EF4-FFF2-40B4-BE49-F238E27FC236}">
                <a16:creationId xmlns:a16="http://schemas.microsoft.com/office/drawing/2014/main" id="{2B3F8211-32E1-A14E-9058-DC9702739171}"/>
              </a:ext>
            </a:extLst>
          </p:cNvPr>
          <p:cNvSpPr>
            <a:spLocks noGrp="1"/>
          </p:cNvSpPr>
          <p:nvPr>
            <p:ph idx="15"/>
          </p:nvPr>
        </p:nvSpPr>
        <p:spPr>
          <a:xfrm>
            <a:off x="499872" y="1462617"/>
            <a:ext cx="5364480" cy="4231204"/>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22764">
              <a:lnSpc>
                <a:spcPct val="100000"/>
              </a:lnSpc>
              <a:spcBef>
                <a:spcPts val="0"/>
              </a:spcBef>
              <a:spcAft>
                <a:spcPts val="800"/>
              </a:spcAft>
              <a:buClr>
                <a:schemeClr val="accent1"/>
              </a:buClr>
              <a:buFont typeface="System Font Regular"/>
              <a:buChar char="-"/>
              <a:tabLst/>
              <a:defRPr sz="1900">
                <a:solidFill>
                  <a:schemeClr val="accent1"/>
                </a:solidFill>
              </a:defRPr>
            </a:lvl2pPr>
            <a:lvl3pPr marL="387341" indent="-107948">
              <a:lnSpc>
                <a:spcPct val="100000"/>
              </a:lnSpc>
              <a:spcBef>
                <a:spcPts val="0"/>
              </a:spcBef>
              <a:spcAft>
                <a:spcPts val="800"/>
              </a:spcAft>
              <a:buClr>
                <a:schemeClr val="accent1"/>
              </a:buClr>
              <a:tabLst/>
              <a:defRPr sz="1600">
                <a:solidFill>
                  <a:schemeClr val="accent1"/>
                </a:solidFill>
              </a:defRPr>
            </a:lvl3pPr>
            <a:lvl4pPr marL="505871" indent="-118530">
              <a:lnSpc>
                <a:spcPct val="100000"/>
              </a:lnSpc>
              <a:spcBef>
                <a:spcPts val="0"/>
              </a:spcBef>
              <a:spcAft>
                <a:spcPts val="800"/>
              </a:spcAft>
              <a:buClr>
                <a:schemeClr val="accent1"/>
              </a:buClr>
              <a:buFont typeface="System Font Regular"/>
              <a:buChar char="-"/>
              <a:tabLst/>
              <a:defRPr sz="1500">
                <a:solidFill>
                  <a:schemeClr val="accent1"/>
                </a:solidFill>
              </a:defRPr>
            </a:lvl4pPr>
            <a:lvl5pPr marL="613818" indent="-97364">
              <a:lnSpc>
                <a:spcPct val="100000"/>
              </a:lnSpc>
              <a:spcBef>
                <a:spcPts val="0"/>
              </a:spcBef>
              <a:spcAft>
                <a:spcPts val="800"/>
              </a:spcAft>
              <a:buClr>
                <a:schemeClr val="accent1"/>
              </a:buClr>
              <a:tabLst/>
              <a:defRPr sz="1400">
                <a:solidFill>
                  <a:schemeClr val="accent1"/>
                </a:solidFil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10" name="Footer Placeholder 3">
            <a:extLst>
              <a:ext uri="{FF2B5EF4-FFF2-40B4-BE49-F238E27FC236}">
                <a16:creationId xmlns:a16="http://schemas.microsoft.com/office/drawing/2014/main" id="{D1101829-B714-6E46-BE01-D5626AC189B8}"/>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Tree>
    <p:extLst>
      <p:ext uri="{BB962C8B-B14F-4D97-AF65-F5344CB8AC3E}">
        <p14:creationId xmlns:p14="http://schemas.microsoft.com/office/powerpoint/2010/main" val="2583507788"/>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p:cSld name="Title (2-line), content, and small pic">
    <p:spTree>
      <p:nvGrpSpPr>
        <p:cNvPr id="1" name=""/>
        <p:cNvGrpSpPr/>
        <p:nvPr/>
      </p:nvGrpSpPr>
      <p:grpSpPr>
        <a:xfrm>
          <a:off x="0" y="0"/>
          <a:ext cx="0" cy="0"/>
          <a:chOff x="0" y="0"/>
          <a:chExt cx="0" cy="0"/>
        </a:xfrm>
      </p:grpSpPr>
      <p:sp>
        <p:nvSpPr>
          <p:cNvPr id="6" name="Slide Number Placeholder 5">
            <a:extLst>
              <a:ext uri="{FF2B5EF4-FFF2-40B4-BE49-F238E27FC236}">
                <a16:creationId xmlns:a16="http://schemas.microsoft.com/office/drawing/2014/main" id="{3B6D10EE-3796-1048-8D75-5FE9E3D92D9F}"/>
              </a:ext>
            </a:extLst>
          </p:cNvPr>
          <p:cNvSpPr>
            <a:spLocks noGrp="1"/>
          </p:cNvSpPr>
          <p:nvPr>
            <p:ph type="sldNum" sz="quarter" idx="12"/>
          </p:nvPr>
        </p:nvSpPr>
        <p:spPr>
          <a:xfrm>
            <a:off x="11213462" y="6244227"/>
            <a:ext cx="470647" cy="377952"/>
          </a:xfrm>
        </p:spPr>
        <p:txBody>
          <a:bodyPr/>
          <a:lstStyle>
            <a:lvl1pPr>
              <a:defRPr sz="1067"/>
            </a:lvl1pPr>
          </a:lstStyle>
          <a:p>
            <a:fld id="{66DE20E4-D496-034F-914D-F7F15B93E95B}" type="slidenum">
              <a:rPr lang="en-US" smtClean="0"/>
              <a:pPr/>
              <a:t>‹#›</a:t>
            </a:fld>
            <a:endParaRPr lang="en-US"/>
          </a:p>
        </p:txBody>
      </p:sp>
      <p:sp>
        <p:nvSpPr>
          <p:cNvPr id="8" name="Text Placeholder 12">
            <a:extLst>
              <a:ext uri="{FF2B5EF4-FFF2-40B4-BE49-F238E27FC236}">
                <a16:creationId xmlns:a16="http://schemas.microsoft.com/office/drawing/2014/main" id="{548785B2-1A75-0248-A02D-593644343089}"/>
              </a:ext>
            </a:extLst>
          </p:cNvPr>
          <p:cNvSpPr>
            <a:spLocks noGrp="1"/>
          </p:cNvSpPr>
          <p:nvPr>
            <p:ph type="body" sz="quarter" idx="13" hasCustomPrompt="1"/>
          </p:nvPr>
        </p:nvSpPr>
        <p:spPr>
          <a:xfrm>
            <a:off x="514712" y="5693822"/>
            <a:ext cx="5364480"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
        <p:nvSpPr>
          <p:cNvPr id="5" name="Picture Placeholder 4">
            <a:extLst>
              <a:ext uri="{FF2B5EF4-FFF2-40B4-BE49-F238E27FC236}">
                <a16:creationId xmlns:a16="http://schemas.microsoft.com/office/drawing/2014/main" id="{C345672C-A430-2248-88EB-1CB311F352A6}"/>
              </a:ext>
            </a:extLst>
          </p:cNvPr>
          <p:cNvSpPr>
            <a:spLocks noGrp="1"/>
          </p:cNvSpPr>
          <p:nvPr>
            <p:ph type="pic" sz="quarter" idx="14"/>
          </p:nvPr>
        </p:nvSpPr>
        <p:spPr>
          <a:xfrm>
            <a:off x="6212619" y="1827743"/>
            <a:ext cx="5369781" cy="4231204"/>
          </a:xfrm>
          <a:solidFill>
            <a:schemeClr val="tx2"/>
          </a:solidFill>
        </p:spPr>
        <p:txBody>
          <a:bodyPr anchor="ctr"/>
          <a:lstStyle>
            <a:lvl1pPr marL="0" indent="0" algn="ctr">
              <a:buNone/>
              <a:defRPr sz="1600"/>
            </a:lvl1pPr>
          </a:lstStyle>
          <a:p>
            <a:r>
              <a:rPr lang="en-US"/>
              <a:t>Click icon to add picture</a:t>
            </a:r>
          </a:p>
        </p:txBody>
      </p:sp>
      <p:sp>
        <p:nvSpPr>
          <p:cNvPr id="7" name="Content Placeholder 2">
            <a:extLst>
              <a:ext uri="{FF2B5EF4-FFF2-40B4-BE49-F238E27FC236}">
                <a16:creationId xmlns:a16="http://schemas.microsoft.com/office/drawing/2014/main" id="{2B3F8211-32E1-A14E-9058-DC9702739171}"/>
              </a:ext>
            </a:extLst>
          </p:cNvPr>
          <p:cNvSpPr>
            <a:spLocks noGrp="1"/>
          </p:cNvSpPr>
          <p:nvPr>
            <p:ph idx="15"/>
          </p:nvPr>
        </p:nvSpPr>
        <p:spPr>
          <a:xfrm>
            <a:off x="499872" y="1828802"/>
            <a:ext cx="5364480" cy="3865021"/>
          </a:xfrm>
        </p:spPr>
        <p:txBody>
          <a:bodyPr/>
          <a:lstStyle>
            <a:lvl1pPr marL="122764" indent="-122764">
              <a:lnSpc>
                <a:spcPct val="100000"/>
              </a:lnSpc>
              <a:spcBef>
                <a:spcPts val="400"/>
              </a:spcBef>
              <a:spcAft>
                <a:spcPts val="800"/>
              </a:spcAft>
              <a:buClr>
                <a:schemeClr val="accent1"/>
              </a:buClr>
              <a:tabLst/>
              <a:defRPr sz="1900">
                <a:solidFill>
                  <a:schemeClr val="accent1"/>
                </a:solidFill>
              </a:defRPr>
            </a:lvl1pPr>
            <a:lvl2pPr marL="268811" indent="-122764">
              <a:lnSpc>
                <a:spcPct val="100000"/>
              </a:lnSpc>
              <a:spcBef>
                <a:spcPts val="0"/>
              </a:spcBef>
              <a:spcAft>
                <a:spcPts val="800"/>
              </a:spcAft>
              <a:buClr>
                <a:schemeClr val="accent1"/>
              </a:buClr>
              <a:buFont typeface="System Font Regular"/>
              <a:buChar char="-"/>
              <a:tabLst/>
              <a:defRPr sz="1900">
                <a:solidFill>
                  <a:schemeClr val="accent1"/>
                </a:solidFill>
              </a:defRPr>
            </a:lvl2pPr>
            <a:lvl3pPr marL="387341" indent="-107948">
              <a:lnSpc>
                <a:spcPct val="100000"/>
              </a:lnSpc>
              <a:spcBef>
                <a:spcPts val="0"/>
              </a:spcBef>
              <a:spcAft>
                <a:spcPts val="800"/>
              </a:spcAft>
              <a:buClr>
                <a:schemeClr val="accent1"/>
              </a:buClr>
              <a:tabLst/>
              <a:defRPr sz="1600">
                <a:solidFill>
                  <a:schemeClr val="accent1"/>
                </a:solidFill>
              </a:defRPr>
            </a:lvl3pPr>
            <a:lvl4pPr marL="505871" indent="-118530">
              <a:lnSpc>
                <a:spcPct val="100000"/>
              </a:lnSpc>
              <a:spcBef>
                <a:spcPts val="0"/>
              </a:spcBef>
              <a:spcAft>
                <a:spcPts val="800"/>
              </a:spcAft>
              <a:buClr>
                <a:schemeClr val="accent1"/>
              </a:buClr>
              <a:buFont typeface="System Font Regular"/>
              <a:buChar char="-"/>
              <a:tabLst/>
              <a:defRPr sz="1500">
                <a:solidFill>
                  <a:schemeClr val="accent1"/>
                </a:solidFill>
              </a:defRPr>
            </a:lvl4pPr>
            <a:lvl5pPr marL="613818" indent="-97364">
              <a:lnSpc>
                <a:spcPct val="100000"/>
              </a:lnSpc>
              <a:spcBef>
                <a:spcPts val="0"/>
              </a:spcBef>
              <a:spcAft>
                <a:spcPts val="800"/>
              </a:spcAft>
              <a:buClr>
                <a:schemeClr val="accent1"/>
              </a:buClr>
              <a:tabLst/>
              <a:defRPr sz="1400">
                <a:solidFill>
                  <a:schemeClr val="accent1"/>
                </a:solidFill>
              </a:defRPr>
            </a:lvl5pPr>
          </a:lstStyle>
          <a:p>
            <a:pPr marL="122764" marR="0" lvl="0"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a:t>Click to edit Master text styles</a:t>
            </a:r>
          </a:p>
          <a:p>
            <a:pPr marL="122764" marR="0" lvl="1"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a:t>Second level</a:t>
            </a:r>
          </a:p>
          <a:p>
            <a:pPr marL="122764" marR="0" lvl="2"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a:t>Third level</a:t>
            </a:r>
          </a:p>
          <a:p>
            <a:pPr marL="122764" marR="0" lvl="3"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a:t>Fourth level</a:t>
            </a:r>
          </a:p>
          <a:p>
            <a:pPr marL="122764" marR="0" lvl="4" indent="-122764" algn="l" defTabSz="914377" rtl="0" eaLnBrk="1" fontAlgn="auto" latinLnBrk="0" hangingPunct="1">
              <a:lnSpc>
                <a:spcPct val="100000"/>
              </a:lnSpc>
              <a:spcBef>
                <a:spcPts val="400"/>
              </a:spcBef>
              <a:spcAft>
                <a:spcPts val="400"/>
              </a:spcAft>
              <a:buClr>
                <a:schemeClr val="accent1"/>
              </a:buClr>
              <a:buSzTx/>
              <a:buFont typeface="Arial" panose="020B0604020202020204" pitchFamily="34" charset="0"/>
              <a:buChar char="•"/>
              <a:tabLst/>
              <a:defRPr/>
            </a:pPr>
            <a:r>
              <a:rPr lang="en-US"/>
              <a:t>Fifth level</a:t>
            </a:r>
          </a:p>
        </p:txBody>
      </p:sp>
      <p:sp>
        <p:nvSpPr>
          <p:cNvPr id="10" name="Footer Placeholder 3">
            <a:extLst>
              <a:ext uri="{FF2B5EF4-FFF2-40B4-BE49-F238E27FC236}">
                <a16:creationId xmlns:a16="http://schemas.microsoft.com/office/drawing/2014/main" id="{D1101829-B714-6E46-BE01-D5626AC189B8}"/>
              </a:ext>
            </a:extLst>
          </p:cNvPr>
          <p:cNvSpPr>
            <a:spLocks noGrp="1"/>
          </p:cNvSpPr>
          <p:nvPr>
            <p:ph type="ftr" sz="quarter" idx="3"/>
          </p:nvPr>
        </p:nvSpPr>
        <p:spPr>
          <a:xfrm>
            <a:off x="7936345" y="6241565"/>
            <a:ext cx="3282903"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9" name="Title 1">
            <a:extLst>
              <a:ext uri="{FF2B5EF4-FFF2-40B4-BE49-F238E27FC236}">
                <a16:creationId xmlns:a16="http://schemas.microsoft.com/office/drawing/2014/main" id="{FD556004-769B-824A-A347-C2C035D1BBE6}"/>
              </a:ext>
            </a:extLst>
          </p:cNvPr>
          <p:cNvSpPr>
            <a:spLocks noGrp="1"/>
          </p:cNvSpPr>
          <p:nvPr>
            <p:ph type="title" hasCustomPrompt="1"/>
          </p:nvPr>
        </p:nvSpPr>
        <p:spPr>
          <a:xfrm>
            <a:off x="517233" y="469286"/>
            <a:ext cx="11082528" cy="1096841"/>
          </a:xfrm>
        </p:spPr>
        <p:txBody>
          <a:bodyPr/>
          <a:lstStyle>
            <a:lvl1pPr>
              <a:lnSpc>
                <a:spcPct val="100000"/>
              </a:lnSpc>
              <a:defRPr sz="3200"/>
            </a:lvl1pPr>
          </a:lstStyle>
          <a:p>
            <a:r>
              <a:rPr lang="en-US"/>
              <a:t>Click to add a title style with a </a:t>
            </a:r>
            <a:br>
              <a:rPr lang="en-US"/>
            </a:br>
            <a:r>
              <a:rPr lang="en-US"/>
              <a:t>two-line headline</a:t>
            </a:r>
          </a:p>
        </p:txBody>
      </p:sp>
    </p:spTree>
    <p:extLst>
      <p:ext uri="{BB962C8B-B14F-4D97-AF65-F5344CB8AC3E}">
        <p14:creationId xmlns:p14="http://schemas.microsoft.com/office/powerpoint/2010/main" val="567118088"/>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showMasterSp="0" preserve="1">
  <p:cSld name="4">
    <p:bg bwMode="gray">
      <p:bgPr>
        <a:solidFill>
          <a:schemeClr val="tx1"/>
        </a:solidFill>
        <a:effectLst/>
      </p:bgPr>
    </p:bg>
    <p:spTree>
      <p:nvGrpSpPr>
        <p:cNvPr id="1" name=""/>
        <p:cNvGrpSpPr/>
        <p:nvPr/>
      </p:nvGrpSpPr>
      <p:grpSpPr>
        <a:xfrm>
          <a:off x="0" y="0"/>
          <a:ext cx="0" cy="0"/>
          <a:chOff x="0" y="0"/>
          <a:chExt cx="0" cy="0"/>
        </a:xfrm>
      </p:grpSpPr>
      <p:sp>
        <p:nvSpPr>
          <p:cNvPr id="11" name="TextBox 1">
            <a:extLst>
              <a:ext uri="{FF2B5EF4-FFF2-40B4-BE49-F238E27FC236}">
                <a16:creationId xmlns:a16="http://schemas.microsoft.com/office/drawing/2014/main" id="{43EA1280-EBAC-4C3E-A925-EA7813219784}"/>
              </a:ext>
            </a:extLst>
          </p:cNvPr>
          <p:cNvSpPr txBox="1"/>
          <p:nvPr/>
        </p:nvSpPr>
        <p:spPr bwMode="gray">
          <a:xfrm>
            <a:off x="742998" y="2390254"/>
            <a:ext cx="9891327" cy="2077492"/>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Lists</a:t>
            </a:r>
          </a:p>
        </p:txBody>
      </p:sp>
      <p:cxnSp>
        <p:nvCxnSpPr>
          <p:cNvPr id="10" name="Arrow">
            <a:extLst>
              <a:ext uri="{FF2B5EF4-FFF2-40B4-BE49-F238E27FC236}">
                <a16:creationId xmlns:a16="http://schemas.microsoft.com/office/drawing/2014/main" id="{D7EC898B-19BB-48BB-BC12-6D8AA83D7AD6}"/>
              </a:ext>
              <a:ext uri="{C183D7F6-B498-43B3-948B-1728B52AA6E4}">
                <adec:decorative xmlns:adec="http://schemas.microsoft.com/office/drawing/2017/decorative" val="1"/>
              </a:ext>
            </a:extLst>
          </p:cNvPr>
          <p:cNvCxnSpPr>
            <a:cxnSpLocks/>
          </p:cNvCxnSpPr>
          <p:nvPr/>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31889628"/>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p:cSld name="Four sections w/ number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489855-8317-B94A-AEDA-A5FFAA2CD60C}"/>
              </a:ext>
            </a:extLst>
          </p:cNvPr>
          <p:cNvSpPr>
            <a:spLocks noGrp="1"/>
          </p:cNvSpPr>
          <p:nvPr>
            <p:ph type="sldNum" sz="quarter" idx="10"/>
          </p:nvPr>
        </p:nvSpPr>
        <p:spPr/>
        <p:txBody>
          <a:bodyPr/>
          <a:lstStyle/>
          <a:p>
            <a:fld id="{66DE20E4-D496-034F-914D-F7F15B93E95B}" type="slidenum">
              <a:rPr lang="en-US" smtClean="0"/>
              <a:pPr/>
              <a:t>‹#›</a:t>
            </a:fld>
            <a:endParaRPr lang="en-US"/>
          </a:p>
        </p:txBody>
      </p:sp>
      <p:cxnSp>
        <p:nvCxnSpPr>
          <p:cNvPr id="5" name="Straight Connector 4">
            <a:extLst>
              <a:ext uri="{FF2B5EF4-FFF2-40B4-BE49-F238E27FC236}">
                <a16:creationId xmlns:a16="http://schemas.microsoft.com/office/drawing/2014/main" id="{45C0617B-A41B-B94F-A8DE-6993D064F9CD}"/>
              </a:ext>
            </a:extLst>
          </p:cNvPr>
          <p:cNvCxnSpPr>
            <a:cxnSpLocks/>
          </p:cNvCxnSpPr>
          <p:nvPr/>
        </p:nvCxnSpPr>
        <p:spPr>
          <a:xfrm flipH="1">
            <a:off x="1174582" y="1859644"/>
            <a:ext cx="9842839" cy="0"/>
          </a:xfrm>
          <a:prstGeom prst="line">
            <a:avLst/>
          </a:prstGeom>
          <a:noFill/>
          <a:ln w="9525" cap="flat" cmpd="sng" algn="ctr">
            <a:solidFill>
              <a:schemeClr val="tx2">
                <a:lumMod val="60000"/>
                <a:lumOff val="40000"/>
              </a:schemeClr>
            </a:solidFill>
            <a:prstDash val="solid"/>
          </a:ln>
          <a:effectLst/>
        </p:spPr>
      </p:cxnSp>
      <p:cxnSp>
        <p:nvCxnSpPr>
          <p:cNvPr id="6" name="Straight Connector 5">
            <a:extLst>
              <a:ext uri="{FF2B5EF4-FFF2-40B4-BE49-F238E27FC236}">
                <a16:creationId xmlns:a16="http://schemas.microsoft.com/office/drawing/2014/main" id="{C370CE82-930F-F04F-9C79-0DB4507F891E}"/>
              </a:ext>
            </a:extLst>
          </p:cNvPr>
          <p:cNvCxnSpPr>
            <a:cxnSpLocks/>
          </p:cNvCxnSpPr>
          <p:nvPr/>
        </p:nvCxnSpPr>
        <p:spPr>
          <a:xfrm flipH="1">
            <a:off x="1174581" y="3200217"/>
            <a:ext cx="9842840" cy="0"/>
          </a:xfrm>
          <a:prstGeom prst="line">
            <a:avLst/>
          </a:prstGeom>
          <a:noFill/>
          <a:ln w="9525" cap="flat" cmpd="sng" algn="ctr">
            <a:solidFill>
              <a:schemeClr val="tx2">
                <a:lumMod val="60000"/>
                <a:lumOff val="40000"/>
              </a:schemeClr>
            </a:solidFill>
            <a:prstDash val="solid"/>
          </a:ln>
          <a:effectLst/>
        </p:spPr>
      </p:cxnSp>
      <p:cxnSp>
        <p:nvCxnSpPr>
          <p:cNvPr id="7" name="Straight Connector 6">
            <a:extLst>
              <a:ext uri="{FF2B5EF4-FFF2-40B4-BE49-F238E27FC236}">
                <a16:creationId xmlns:a16="http://schemas.microsoft.com/office/drawing/2014/main" id="{3A4F78B3-98DE-5B49-85FD-A2910B7B5517}"/>
              </a:ext>
            </a:extLst>
          </p:cNvPr>
          <p:cNvCxnSpPr>
            <a:cxnSpLocks/>
          </p:cNvCxnSpPr>
          <p:nvPr/>
        </p:nvCxnSpPr>
        <p:spPr>
          <a:xfrm flipH="1">
            <a:off x="1174581" y="4540791"/>
            <a:ext cx="9842840" cy="0"/>
          </a:xfrm>
          <a:prstGeom prst="line">
            <a:avLst/>
          </a:prstGeom>
          <a:noFill/>
          <a:ln w="9525" cap="flat" cmpd="sng" algn="ctr">
            <a:solidFill>
              <a:schemeClr val="tx2">
                <a:lumMod val="60000"/>
                <a:lumOff val="40000"/>
              </a:schemeClr>
            </a:solidFill>
            <a:prstDash val="solid"/>
          </a:ln>
          <a:effectLst/>
        </p:spPr>
      </p:cxnSp>
      <p:sp>
        <p:nvSpPr>
          <p:cNvPr id="34" name="Text Placeholder 33">
            <a:extLst>
              <a:ext uri="{FF2B5EF4-FFF2-40B4-BE49-F238E27FC236}">
                <a16:creationId xmlns:a16="http://schemas.microsoft.com/office/drawing/2014/main" id="{9CB06751-CB75-614D-A598-4763478A2CC7}"/>
              </a:ext>
            </a:extLst>
          </p:cNvPr>
          <p:cNvSpPr>
            <a:spLocks noGrp="1"/>
          </p:cNvSpPr>
          <p:nvPr>
            <p:ph type="body" sz="quarter" idx="12" hasCustomPrompt="1"/>
          </p:nvPr>
        </p:nvSpPr>
        <p:spPr>
          <a:xfrm>
            <a:off x="1174581" y="732592"/>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5" name="Text Placeholder 33">
            <a:extLst>
              <a:ext uri="{FF2B5EF4-FFF2-40B4-BE49-F238E27FC236}">
                <a16:creationId xmlns:a16="http://schemas.microsoft.com/office/drawing/2014/main" id="{0F5B778C-62CF-294F-A8A7-ADB8D30F7E4B}"/>
              </a:ext>
            </a:extLst>
          </p:cNvPr>
          <p:cNvSpPr>
            <a:spLocks noGrp="1"/>
          </p:cNvSpPr>
          <p:nvPr>
            <p:ph type="body" sz="quarter" idx="13" hasCustomPrompt="1"/>
          </p:nvPr>
        </p:nvSpPr>
        <p:spPr>
          <a:xfrm>
            <a:off x="1174581" y="2073665"/>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6" name="Text Placeholder 33">
            <a:extLst>
              <a:ext uri="{FF2B5EF4-FFF2-40B4-BE49-F238E27FC236}">
                <a16:creationId xmlns:a16="http://schemas.microsoft.com/office/drawing/2014/main" id="{0C74DA92-54F5-534D-89FC-7CCB28538954}"/>
              </a:ext>
            </a:extLst>
          </p:cNvPr>
          <p:cNvSpPr>
            <a:spLocks noGrp="1"/>
          </p:cNvSpPr>
          <p:nvPr>
            <p:ph type="body" sz="quarter" idx="14" hasCustomPrompt="1"/>
          </p:nvPr>
        </p:nvSpPr>
        <p:spPr>
          <a:xfrm>
            <a:off x="1174581" y="3414239"/>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7" name="Text Placeholder 33">
            <a:extLst>
              <a:ext uri="{FF2B5EF4-FFF2-40B4-BE49-F238E27FC236}">
                <a16:creationId xmlns:a16="http://schemas.microsoft.com/office/drawing/2014/main" id="{9F262C8B-5C7F-B14A-BA25-50C34A7FD288}"/>
              </a:ext>
            </a:extLst>
          </p:cNvPr>
          <p:cNvSpPr>
            <a:spLocks noGrp="1"/>
          </p:cNvSpPr>
          <p:nvPr>
            <p:ph type="body" sz="quarter" idx="15" hasCustomPrompt="1"/>
          </p:nvPr>
        </p:nvSpPr>
        <p:spPr>
          <a:xfrm>
            <a:off x="1174581" y="4754312"/>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9" name="Text Placeholder 38">
            <a:extLst>
              <a:ext uri="{FF2B5EF4-FFF2-40B4-BE49-F238E27FC236}">
                <a16:creationId xmlns:a16="http://schemas.microsoft.com/office/drawing/2014/main" id="{89565497-DFA6-8648-8348-656B1CD0CB5D}"/>
              </a:ext>
            </a:extLst>
          </p:cNvPr>
          <p:cNvSpPr>
            <a:spLocks noGrp="1"/>
          </p:cNvSpPr>
          <p:nvPr>
            <p:ph type="body" sz="quarter" idx="16"/>
          </p:nvPr>
        </p:nvSpPr>
        <p:spPr>
          <a:xfrm>
            <a:off x="2564151" y="884540"/>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0" name="Text Placeholder 38">
            <a:extLst>
              <a:ext uri="{FF2B5EF4-FFF2-40B4-BE49-F238E27FC236}">
                <a16:creationId xmlns:a16="http://schemas.microsoft.com/office/drawing/2014/main" id="{B4122E31-736C-8348-B128-1CD0E14E534E}"/>
              </a:ext>
            </a:extLst>
          </p:cNvPr>
          <p:cNvSpPr>
            <a:spLocks noGrp="1"/>
          </p:cNvSpPr>
          <p:nvPr>
            <p:ph type="body" sz="quarter" idx="17"/>
          </p:nvPr>
        </p:nvSpPr>
        <p:spPr>
          <a:xfrm>
            <a:off x="2564151" y="1178677"/>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1" name="Text Placeholder 38">
            <a:extLst>
              <a:ext uri="{FF2B5EF4-FFF2-40B4-BE49-F238E27FC236}">
                <a16:creationId xmlns:a16="http://schemas.microsoft.com/office/drawing/2014/main" id="{F1C4FB0D-60E5-B34D-8186-8489A2E53B57}"/>
              </a:ext>
            </a:extLst>
          </p:cNvPr>
          <p:cNvSpPr>
            <a:spLocks noGrp="1"/>
          </p:cNvSpPr>
          <p:nvPr>
            <p:ph type="body" sz="quarter" idx="18"/>
          </p:nvPr>
        </p:nvSpPr>
        <p:spPr>
          <a:xfrm>
            <a:off x="2564151" y="2225112"/>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2" name="Text Placeholder 38">
            <a:extLst>
              <a:ext uri="{FF2B5EF4-FFF2-40B4-BE49-F238E27FC236}">
                <a16:creationId xmlns:a16="http://schemas.microsoft.com/office/drawing/2014/main" id="{8732636F-5A0B-A840-BE79-B043D65D5D3B}"/>
              </a:ext>
            </a:extLst>
          </p:cNvPr>
          <p:cNvSpPr>
            <a:spLocks noGrp="1"/>
          </p:cNvSpPr>
          <p:nvPr>
            <p:ph type="body" sz="quarter" idx="19"/>
          </p:nvPr>
        </p:nvSpPr>
        <p:spPr>
          <a:xfrm>
            <a:off x="2564151" y="2519249"/>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3" name="Text Placeholder 38">
            <a:extLst>
              <a:ext uri="{FF2B5EF4-FFF2-40B4-BE49-F238E27FC236}">
                <a16:creationId xmlns:a16="http://schemas.microsoft.com/office/drawing/2014/main" id="{C4EA9612-68F2-FE49-9F0D-C26A6F9D5B5B}"/>
              </a:ext>
            </a:extLst>
          </p:cNvPr>
          <p:cNvSpPr>
            <a:spLocks noGrp="1"/>
          </p:cNvSpPr>
          <p:nvPr>
            <p:ph type="body" sz="quarter" idx="20"/>
          </p:nvPr>
        </p:nvSpPr>
        <p:spPr>
          <a:xfrm>
            <a:off x="2564151" y="3559280"/>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4" name="Text Placeholder 38">
            <a:extLst>
              <a:ext uri="{FF2B5EF4-FFF2-40B4-BE49-F238E27FC236}">
                <a16:creationId xmlns:a16="http://schemas.microsoft.com/office/drawing/2014/main" id="{79BF31A7-530E-1E41-94FC-FA9E7BC6C34C}"/>
              </a:ext>
            </a:extLst>
          </p:cNvPr>
          <p:cNvSpPr>
            <a:spLocks noGrp="1"/>
          </p:cNvSpPr>
          <p:nvPr>
            <p:ph type="body" sz="quarter" idx="21"/>
          </p:nvPr>
        </p:nvSpPr>
        <p:spPr>
          <a:xfrm>
            <a:off x="2564151" y="3853417"/>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5" name="Text Placeholder 38">
            <a:extLst>
              <a:ext uri="{FF2B5EF4-FFF2-40B4-BE49-F238E27FC236}">
                <a16:creationId xmlns:a16="http://schemas.microsoft.com/office/drawing/2014/main" id="{2FC45632-E38B-EE49-BF1C-ACA50BB521F0}"/>
              </a:ext>
            </a:extLst>
          </p:cNvPr>
          <p:cNvSpPr>
            <a:spLocks noGrp="1"/>
          </p:cNvSpPr>
          <p:nvPr>
            <p:ph type="body" sz="quarter" idx="22"/>
          </p:nvPr>
        </p:nvSpPr>
        <p:spPr>
          <a:xfrm>
            <a:off x="2564151" y="4899852"/>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6" name="Text Placeholder 38">
            <a:extLst>
              <a:ext uri="{FF2B5EF4-FFF2-40B4-BE49-F238E27FC236}">
                <a16:creationId xmlns:a16="http://schemas.microsoft.com/office/drawing/2014/main" id="{DCE681FC-C488-A04F-8F37-E3BE5F140647}"/>
              </a:ext>
            </a:extLst>
          </p:cNvPr>
          <p:cNvSpPr>
            <a:spLocks noGrp="1"/>
          </p:cNvSpPr>
          <p:nvPr>
            <p:ph type="body" sz="quarter" idx="23"/>
          </p:nvPr>
        </p:nvSpPr>
        <p:spPr>
          <a:xfrm>
            <a:off x="2564151" y="5193989"/>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51" name="Footer Placeholder 50">
            <a:extLst>
              <a:ext uri="{FF2B5EF4-FFF2-40B4-BE49-F238E27FC236}">
                <a16:creationId xmlns:a16="http://schemas.microsoft.com/office/drawing/2014/main" id="{85A7982A-004D-7745-A737-44A85812F968}"/>
              </a:ext>
            </a:extLst>
          </p:cNvPr>
          <p:cNvSpPr>
            <a:spLocks noGrp="1"/>
          </p:cNvSpPr>
          <p:nvPr>
            <p:ph type="ftr" sz="quarter" idx="25"/>
          </p:nvPr>
        </p:nvSpPr>
        <p:spPr/>
        <p:txBody>
          <a:bodyPr/>
          <a:lstStyle/>
          <a:p>
            <a:r>
              <a:rPr lang="en-US"/>
              <a:t>Type division name here</a:t>
            </a:r>
          </a:p>
        </p:txBody>
      </p:sp>
    </p:spTree>
    <p:extLst>
      <p:ext uri="{BB962C8B-B14F-4D97-AF65-F5344CB8AC3E}">
        <p14:creationId xmlns:p14="http://schemas.microsoft.com/office/powerpoint/2010/main" val="51336501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p:cSld name="Three sections w/ number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489855-8317-B94A-AEDA-A5FFAA2CD60C}"/>
              </a:ext>
            </a:extLst>
          </p:cNvPr>
          <p:cNvSpPr>
            <a:spLocks noGrp="1"/>
          </p:cNvSpPr>
          <p:nvPr>
            <p:ph type="sldNum" sz="quarter" idx="10"/>
          </p:nvPr>
        </p:nvSpPr>
        <p:spPr/>
        <p:txBody>
          <a:bodyPr/>
          <a:lstStyle/>
          <a:p>
            <a:fld id="{66DE20E4-D496-034F-914D-F7F15B93E95B}" type="slidenum">
              <a:rPr lang="en-US" smtClean="0"/>
              <a:pPr/>
              <a:t>‹#›</a:t>
            </a:fld>
            <a:endParaRPr lang="en-US"/>
          </a:p>
        </p:txBody>
      </p:sp>
      <p:cxnSp>
        <p:nvCxnSpPr>
          <p:cNvPr id="6" name="Straight Connector 5">
            <a:extLst>
              <a:ext uri="{FF2B5EF4-FFF2-40B4-BE49-F238E27FC236}">
                <a16:creationId xmlns:a16="http://schemas.microsoft.com/office/drawing/2014/main" id="{C370CE82-930F-F04F-9C79-0DB4507F891E}"/>
              </a:ext>
            </a:extLst>
          </p:cNvPr>
          <p:cNvCxnSpPr>
            <a:cxnSpLocks/>
          </p:cNvCxnSpPr>
          <p:nvPr/>
        </p:nvCxnSpPr>
        <p:spPr>
          <a:xfrm flipH="1">
            <a:off x="1174581" y="2982492"/>
            <a:ext cx="9842840" cy="0"/>
          </a:xfrm>
          <a:prstGeom prst="line">
            <a:avLst/>
          </a:prstGeom>
          <a:noFill/>
          <a:ln w="9525" cap="flat" cmpd="sng" algn="ctr">
            <a:solidFill>
              <a:schemeClr val="tx2">
                <a:lumMod val="60000"/>
                <a:lumOff val="40000"/>
              </a:schemeClr>
            </a:solidFill>
            <a:prstDash val="solid"/>
          </a:ln>
          <a:effectLst/>
        </p:spPr>
      </p:cxnSp>
      <p:cxnSp>
        <p:nvCxnSpPr>
          <p:cNvPr id="7" name="Straight Connector 6">
            <a:extLst>
              <a:ext uri="{FF2B5EF4-FFF2-40B4-BE49-F238E27FC236}">
                <a16:creationId xmlns:a16="http://schemas.microsoft.com/office/drawing/2014/main" id="{3A4F78B3-98DE-5B49-85FD-A2910B7B5517}"/>
              </a:ext>
            </a:extLst>
          </p:cNvPr>
          <p:cNvCxnSpPr>
            <a:cxnSpLocks/>
          </p:cNvCxnSpPr>
          <p:nvPr/>
        </p:nvCxnSpPr>
        <p:spPr>
          <a:xfrm flipH="1">
            <a:off x="1174581" y="4323066"/>
            <a:ext cx="9842840" cy="0"/>
          </a:xfrm>
          <a:prstGeom prst="line">
            <a:avLst/>
          </a:prstGeom>
          <a:noFill/>
          <a:ln w="9525" cap="flat" cmpd="sng" algn="ctr">
            <a:solidFill>
              <a:schemeClr val="tx2">
                <a:lumMod val="60000"/>
                <a:lumOff val="40000"/>
              </a:schemeClr>
            </a:solidFill>
            <a:prstDash val="solid"/>
          </a:ln>
          <a:effectLst/>
        </p:spPr>
      </p:cxnSp>
      <p:sp>
        <p:nvSpPr>
          <p:cNvPr id="35" name="Text Placeholder 33">
            <a:extLst>
              <a:ext uri="{FF2B5EF4-FFF2-40B4-BE49-F238E27FC236}">
                <a16:creationId xmlns:a16="http://schemas.microsoft.com/office/drawing/2014/main" id="{0F5B778C-62CF-294F-A8A7-ADB8D30F7E4B}"/>
              </a:ext>
            </a:extLst>
          </p:cNvPr>
          <p:cNvSpPr>
            <a:spLocks noGrp="1"/>
          </p:cNvSpPr>
          <p:nvPr>
            <p:ph type="body" sz="quarter" idx="13" hasCustomPrompt="1"/>
          </p:nvPr>
        </p:nvSpPr>
        <p:spPr>
          <a:xfrm>
            <a:off x="1174581" y="1855940"/>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6" name="Text Placeholder 33">
            <a:extLst>
              <a:ext uri="{FF2B5EF4-FFF2-40B4-BE49-F238E27FC236}">
                <a16:creationId xmlns:a16="http://schemas.microsoft.com/office/drawing/2014/main" id="{0C74DA92-54F5-534D-89FC-7CCB28538954}"/>
              </a:ext>
            </a:extLst>
          </p:cNvPr>
          <p:cNvSpPr>
            <a:spLocks noGrp="1"/>
          </p:cNvSpPr>
          <p:nvPr>
            <p:ph type="body" sz="quarter" idx="14" hasCustomPrompt="1"/>
          </p:nvPr>
        </p:nvSpPr>
        <p:spPr>
          <a:xfrm>
            <a:off x="1174581" y="3196514"/>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37" name="Text Placeholder 33">
            <a:extLst>
              <a:ext uri="{FF2B5EF4-FFF2-40B4-BE49-F238E27FC236}">
                <a16:creationId xmlns:a16="http://schemas.microsoft.com/office/drawing/2014/main" id="{9F262C8B-5C7F-B14A-BA25-50C34A7FD288}"/>
              </a:ext>
            </a:extLst>
          </p:cNvPr>
          <p:cNvSpPr>
            <a:spLocks noGrp="1"/>
          </p:cNvSpPr>
          <p:nvPr>
            <p:ph type="body" sz="quarter" idx="15" hasCustomPrompt="1"/>
          </p:nvPr>
        </p:nvSpPr>
        <p:spPr>
          <a:xfrm>
            <a:off x="1174581" y="4536587"/>
            <a:ext cx="1072896" cy="1072896"/>
          </a:xfrm>
          <a:prstGeom prst="rect">
            <a:avLst/>
          </a:prstGeom>
          <a:noFill/>
        </p:spPr>
        <p:txBody>
          <a:bodyPr wrap="none" lIns="0" tIns="0" rIns="0" bIns="164592" anchor="ctr" anchorCtr="0"/>
          <a:lstStyle>
            <a:lvl1pPr marL="0" indent="0" algn="ctr">
              <a:lnSpc>
                <a:spcPct val="100000"/>
              </a:lnSpc>
              <a:spcBef>
                <a:spcPts val="0"/>
              </a:spcBef>
              <a:spcAft>
                <a:spcPts val="0"/>
              </a:spcAft>
              <a:buNone/>
              <a:defRPr sz="5333" b="1">
                <a:solidFill>
                  <a:schemeClr val="accent1"/>
                </a:solidFill>
                <a:latin typeface="+mn-lt"/>
                <a:cs typeface="Times New Roman" panose="02020603050405020304" pitchFamily="18" charset="0"/>
              </a:defRPr>
            </a:lvl1pPr>
            <a:lvl2pPr>
              <a:defRPr sz="5333">
                <a:solidFill>
                  <a:schemeClr val="bg1"/>
                </a:solidFill>
                <a:latin typeface="+mj-lt"/>
              </a:defRPr>
            </a:lvl2pPr>
            <a:lvl3pPr>
              <a:defRPr sz="5333">
                <a:solidFill>
                  <a:schemeClr val="bg1"/>
                </a:solidFill>
                <a:latin typeface="+mj-lt"/>
              </a:defRPr>
            </a:lvl3pPr>
            <a:lvl4pPr>
              <a:defRPr sz="5333">
                <a:solidFill>
                  <a:schemeClr val="bg1"/>
                </a:solidFill>
                <a:latin typeface="+mj-lt"/>
              </a:defRPr>
            </a:lvl4pPr>
            <a:lvl5pPr>
              <a:defRPr sz="5333">
                <a:solidFill>
                  <a:schemeClr val="bg1"/>
                </a:solidFill>
                <a:latin typeface="+mj-lt"/>
              </a:defRPr>
            </a:lvl5pPr>
          </a:lstStyle>
          <a:p>
            <a:pPr lvl="0"/>
            <a:r>
              <a:rPr lang="en-US"/>
              <a:t>#</a:t>
            </a:r>
          </a:p>
        </p:txBody>
      </p:sp>
      <p:sp>
        <p:nvSpPr>
          <p:cNvPr id="41" name="Text Placeholder 38">
            <a:extLst>
              <a:ext uri="{FF2B5EF4-FFF2-40B4-BE49-F238E27FC236}">
                <a16:creationId xmlns:a16="http://schemas.microsoft.com/office/drawing/2014/main" id="{F1C4FB0D-60E5-B34D-8186-8489A2E53B57}"/>
              </a:ext>
            </a:extLst>
          </p:cNvPr>
          <p:cNvSpPr>
            <a:spLocks noGrp="1"/>
          </p:cNvSpPr>
          <p:nvPr>
            <p:ph type="body" sz="quarter" idx="18"/>
          </p:nvPr>
        </p:nvSpPr>
        <p:spPr>
          <a:xfrm>
            <a:off x="2564151" y="2007387"/>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2" name="Text Placeholder 38">
            <a:extLst>
              <a:ext uri="{FF2B5EF4-FFF2-40B4-BE49-F238E27FC236}">
                <a16:creationId xmlns:a16="http://schemas.microsoft.com/office/drawing/2014/main" id="{8732636F-5A0B-A840-BE79-B043D65D5D3B}"/>
              </a:ext>
            </a:extLst>
          </p:cNvPr>
          <p:cNvSpPr>
            <a:spLocks noGrp="1"/>
          </p:cNvSpPr>
          <p:nvPr>
            <p:ph type="body" sz="quarter" idx="19"/>
          </p:nvPr>
        </p:nvSpPr>
        <p:spPr>
          <a:xfrm>
            <a:off x="2564151" y="2301524"/>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3" name="Text Placeholder 38">
            <a:extLst>
              <a:ext uri="{FF2B5EF4-FFF2-40B4-BE49-F238E27FC236}">
                <a16:creationId xmlns:a16="http://schemas.microsoft.com/office/drawing/2014/main" id="{C4EA9612-68F2-FE49-9F0D-C26A6F9D5B5B}"/>
              </a:ext>
            </a:extLst>
          </p:cNvPr>
          <p:cNvSpPr>
            <a:spLocks noGrp="1"/>
          </p:cNvSpPr>
          <p:nvPr>
            <p:ph type="body" sz="quarter" idx="20"/>
          </p:nvPr>
        </p:nvSpPr>
        <p:spPr>
          <a:xfrm>
            <a:off x="2564151" y="3341555"/>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4" name="Text Placeholder 38">
            <a:extLst>
              <a:ext uri="{FF2B5EF4-FFF2-40B4-BE49-F238E27FC236}">
                <a16:creationId xmlns:a16="http://schemas.microsoft.com/office/drawing/2014/main" id="{79BF31A7-530E-1E41-94FC-FA9E7BC6C34C}"/>
              </a:ext>
            </a:extLst>
          </p:cNvPr>
          <p:cNvSpPr>
            <a:spLocks noGrp="1"/>
          </p:cNvSpPr>
          <p:nvPr>
            <p:ph type="body" sz="quarter" idx="21"/>
          </p:nvPr>
        </p:nvSpPr>
        <p:spPr>
          <a:xfrm>
            <a:off x="2564151" y="3635692"/>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5" name="Text Placeholder 38">
            <a:extLst>
              <a:ext uri="{FF2B5EF4-FFF2-40B4-BE49-F238E27FC236}">
                <a16:creationId xmlns:a16="http://schemas.microsoft.com/office/drawing/2014/main" id="{2FC45632-E38B-EE49-BF1C-ACA50BB521F0}"/>
              </a:ext>
            </a:extLst>
          </p:cNvPr>
          <p:cNvSpPr>
            <a:spLocks noGrp="1"/>
          </p:cNvSpPr>
          <p:nvPr>
            <p:ph type="body" sz="quarter" idx="22"/>
          </p:nvPr>
        </p:nvSpPr>
        <p:spPr>
          <a:xfrm>
            <a:off x="2564151" y="4682127"/>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6" name="Text Placeholder 38">
            <a:extLst>
              <a:ext uri="{FF2B5EF4-FFF2-40B4-BE49-F238E27FC236}">
                <a16:creationId xmlns:a16="http://schemas.microsoft.com/office/drawing/2014/main" id="{DCE681FC-C488-A04F-8F37-E3BE5F140647}"/>
              </a:ext>
            </a:extLst>
          </p:cNvPr>
          <p:cNvSpPr>
            <a:spLocks noGrp="1"/>
          </p:cNvSpPr>
          <p:nvPr>
            <p:ph type="body" sz="quarter" idx="23"/>
          </p:nvPr>
        </p:nvSpPr>
        <p:spPr>
          <a:xfrm>
            <a:off x="2564151" y="4976264"/>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51" name="Footer Placeholder 50">
            <a:extLst>
              <a:ext uri="{FF2B5EF4-FFF2-40B4-BE49-F238E27FC236}">
                <a16:creationId xmlns:a16="http://schemas.microsoft.com/office/drawing/2014/main" id="{85A7982A-004D-7745-A737-44A85812F968}"/>
              </a:ext>
            </a:extLst>
          </p:cNvPr>
          <p:cNvSpPr>
            <a:spLocks noGrp="1"/>
          </p:cNvSpPr>
          <p:nvPr>
            <p:ph type="ftr" sz="quarter" idx="25"/>
          </p:nvPr>
        </p:nvSpPr>
        <p:spPr/>
        <p:txBody>
          <a:bodyPr/>
          <a:lstStyle/>
          <a:p>
            <a:r>
              <a:rPr lang="en-US"/>
              <a:t>Type division name here</a:t>
            </a:r>
          </a:p>
        </p:txBody>
      </p:sp>
      <p:sp>
        <p:nvSpPr>
          <p:cNvPr id="19" name="Title 1">
            <a:extLst>
              <a:ext uri="{FF2B5EF4-FFF2-40B4-BE49-F238E27FC236}">
                <a16:creationId xmlns:a16="http://schemas.microsoft.com/office/drawing/2014/main" id="{4D52DCE6-C51D-42E3-85E2-3B96FE8F5A9C}"/>
              </a:ext>
            </a:extLst>
          </p:cNvPr>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a:t>Click to edit Master title style</a:t>
            </a:r>
          </a:p>
        </p:txBody>
      </p:sp>
    </p:spTree>
    <p:extLst>
      <p:ext uri="{BB962C8B-B14F-4D97-AF65-F5344CB8AC3E}">
        <p14:creationId xmlns:p14="http://schemas.microsoft.com/office/powerpoint/2010/main" val="176416006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p:cSld name="Four sections with icon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489855-8317-B94A-AEDA-A5FFAA2CD60C}"/>
              </a:ext>
            </a:extLst>
          </p:cNvPr>
          <p:cNvSpPr>
            <a:spLocks noGrp="1"/>
          </p:cNvSpPr>
          <p:nvPr>
            <p:ph type="sldNum" sz="quarter" idx="10"/>
          </p:nvPr>
        </p:nvSpPr>
        <p:spPr/>
        <p:txBody>
          <a:bodyPr/>
          <a:lstStyle/>
          <a:p>
            <a:fld id="{66DE20E4-D496-034F-914D-F7F15B93E95B}" type="slidenum">
              <a:rPr lang="en-US" smtClean="0"/>
              <a:pPr/>
              <a:t>‹#›</a:t>
            </a:fld>
            <a:endParaRPr lang="en-US"/>
          </a:p>
        </p:txBody>
      </p:sp>
      <p:cxnSp>
        <p:nvCxnSpPr>
          <p:cNvPr id="5" name="Straight Connector 4">
            <a:extLst>
              <a:ext uri="{FF2B5EF4-FFF2-40B4-BE49-F238E27FC236}">
                <a16:creationId xmlns:a16="http://schemas.microsoft.com/office/drawing/2014/main" id="{45C0617B-A41B-B94F-A8DE-6993D064F9CD}"/>
              </a:ext>
            </a:extLst>
          </p:cNvPr>
          <p:cNvCxnSpPr>
            <a:cxnSpLocks/>
          </p:cNvCxnSpPr>
          <p:nvPr/>
        </p:nvCxnSpPr>
        <p:spPr>
          <a:xfrm flipH="1">
            <a:off x="1174582" y="1859644"/>
            <a:ext cx="9842839" cy="0"/>
          </a:xfrm>
          <a:prstGeom prst="line">
            <a:avLst/>
          </a:prstGeom>
          <a:noFill/>
          <a:ln w="9525" cap="flat" cmpd="sng" algn="ctr">
            <a:solidFill>
              <a:schemeClr val="tx2">
                <a:lumMod val="60000"/>
                <a:lumOff val="40000"/>
              </a:schemeClr>
            </a:solidFill>
            <a:prstDash val="solid"/>
          </a:ln>
          <a:effectLst/>
        </p:spPr>
      </p:cxnSp>
      <p:cxnSp>
        <p:nvCxnSpPr>
          <p:cNvPr id="6" name="Straight Connector 5">
            <a:extLst>
              <a:ext uri="{FF2B5EF4-FFF2-40B4-BE49-F238E27FC236}">
                <a16:creationId xmlns:a16="http://schemas.microsoft.com/office/drawing/2014/main" id="{C370CE82-930F-F04F-9C79-0DB4507F891E}"/>
              </a:ext>
            </a:extLst>
          </p:cNvPr>
          <p:cNvCxnSpPr>
            <a:cxnSpLocks/>
          </p:cNvCxnSpPr>
          <p:nvPr/>
        </p:nvCxnSpPr>
        <p:spPr>
          <a:xfrm flipH="1">
            <a:off x="1174581" y="3200217"/>
            <a:ext cx="9842840" cy="0"/>
          </a:xfrm>
          <a:prstGeom prst="line">
            <a:avLst/>
          </a:prstGeom>
          <a:noFill/>
          <a:ln w="9525" cap="flat" cmpd="sng" algn="ctr">
            <a:solidFill>
              <a:schemeClr val="tx2">
                <a:lumMod val="60000"/>
                <a:lumOff val="40000"/>
              </a:schemeClr>
            </a:solidFill>
            <a:prstDash val="solid"/>
          </a:ln>
          <a:effectLst/>
        </p:spPr>
      </p:cxnSp>
      <p:cxnSp>
        <p:nvCxnSpPr>
          <p:cNvPr id="7" name="Straight Connector 6">
            <a:extLst>
              <a:ext uri="{FF2B5EF4-FFF2-40B4-BE49-F238E27FC236}">
                <a16:creationId xmlns:a16="http://schemas.microsoft.com/office/drawing/2014/main" id="{3A4F78B3-98DE-5B49-85FD-A2910B7B5517}"/>
              </a:ext>
            </a:extLst>
          </p:cNvPr>
          <p:cNvCxnSpPr>
            <a:cxnSpLocks/>
          </p:cNvCxnSpPr>
          <p:nvPr/>
        </p:nvCxnSpPr>
        <p:spPr>
          <a:xfrm flipH="1">
            <a:off x="1174581" y="4540791"/>
            <a:ext cx="9842840" cy="0"/>
          </a:xfrm>
          <a:prstGeom prst="line">
            <a:avLst/>
          </a:prstGeom>
          <a:noFill/>
          <a:ln w="9525" cap="flat" cmpd="sng" algn="ctr">
            <a:solidFill>
              <a:schemeClr val="tx2">
                <a:lumMod val="60000"/>
                <a:lumOff val="40000"/>
              </a:schemeClr>
            </a:solidFill>
            <a:prstDash val="solid"/>
          </a:ln>
          <a:effectLst/>
        </p:spPr>
      </p:cxnSp>
      <p:sp>
        <p:nvSpPr>
          <p:cNvPr id="39" name="Text Placeholder 38">
            <a:extLst>
              <a:ext uri="{FF2B5EF4-FFF2-40B4-BE49-F238E27FC236}">
                <a16:creationId xmlns:a16="http://schemas.microsoft.com/office/drawing/2014/main" id="{89565497-DFA6-8648-8348-656B1CD0CB5D}"/>
              </a:ext>
            </a:extLst>
          </p:cNvPr>
          <p:cNvSpPr>
            <a:spLocks noGrp="1"/>
          </p:cNvSpPr>
          <p:nvPr>
            <p:ph type="body" sz="quarter" idx="16"/>
          </p:nvPr>
        </p:nvSpPr>
        <p:spPr>
          <a:xfrm>
            <a:off x="2564151" y="884540"/>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0" name="Text Placeholder 38">
            <a:extLst>
              <a:ext uri="{FF2B5EF4-FFF2-40B4-BE49-F238E27FC236}">
                <a16:creationId xmlns:a16="http://schemas.microsoft.com/office/drawing/2014/main" id="{B4122E31-736C-8348-B128-1CD0E14E534E}"/>
              </a:ext>
            </a:extLst>
          </p:cNvPr>
          <p:cNvSpPr>
            <a:spLocks noGrp="1"/>
          </p:cNvSpPr>
          <p:nvPr>
            <p:ph type="body" sz="quarter" idx="17"/>
          </p:nvPr>
        </p:nvSpPr>
        <p:spPr>
          <a:xfrm>
            <a:off x="2564151" y="1178677"/>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1" name="Text Placeholder 38">
            <a:extLst>
              <a:ext uri="{FF2B5EF4-FFF2-40B4-BE49-F238E27FC236}">
                <a16:creationId xmlns:a16="http://schemas.microsoft.com/office/drawing/2014/main" id="{F1C4FB0D-60E5-B34D-8186-8489A2E53B57}"/>
              </a:ext>
            </a:extLst>
          </p:cNvPr>
          <p:cNvSpPr>
            <a:spLocks noGrp="1"/>
          </p:cNvSpPr>
          <p:nvPr>
            <p:ph type="body" sz="quarter" idx="18"/>
          </p:nvPr>
        </p:nvSpPr>
        <p:spPr>
          <a:xfrm>
            <a:off x="2564151" y="2225112"/>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2" name="Text Placeholder 38">
            <a:extLst>
              <a:ext uri="{FF2B5EF4-FFF2-40B4-BE49-F238E27FC236}">
                <a16:creationId xmlns:a16="http://schemas.microsoft.com/office/drawing/2014/main" id="{8732636F-5A0B-A840-BE79-B043D65D5D3B}"/>
              </a:ext>
            </a:extLst>
          </p:cNvPr>
          <p:cNvSpPr>
            <a:spLocks noGrp="1"/>
          </p:cNvSpPr>
          <p:nvPr>
            <p:ph type="body" sz="quarter" idx="19"/>
          </p:nvPr>
        </p:nvSpPr>
        <p:spPr>
          <a:xfrm>
            <a:off x="2564151" y="2519249"/>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3" name="Text Placeholder 38">
            <a:extLst>
              <a:ext uri="{FF2B5EF4-FFF2-40B4-BE49-F238E27FC236}">
                <a16:creationId xmlns:a16="http://schemas.microsoft.com/office/drawing/2014/main" id="{C4EA9612-68F2-FE49-9F0D-C26A6F9D5B5B}"/>
              </a:ext>
            </a:extLst>
          </p:cNvPr>
          <p:cNvSpPr>
            <a:spLocks noGrp="1"/>
          </p:cNvSpPr>
          <p:nvPr>
            <p:ph type="body" sz="quarter" idx="20"/>
          </p:nvPr>
        </p:nvSpPr>
        <p:spPr>
          <a:xfrm>
            <a:off x="2564151" y="3559280"/>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4" name="Text Placeholder 38">
            <a:extLst>
              <a:ext uri="{FF2B5EF4-FFF2-40B4-BE49-F238E27FC236}">
                <a16:creationId xmlns:a16="http://schemas.microsoft.com/office/drawing/2014/main" id="{79BF31A7-530E-1E41-94FC-FA9E7BC6C34C}"/>
              </a:ext>
            </a:extLst>
          </p:cNvPr>
          <p:cNvSpPr>
            <a:spLocks noGrp="1"/>
          </p:cNvSpPr>
          <p:nvPr>
            <p:ph type="body" sz="quarter" idx="21"/>
          </p:nvPr>
        </p:nvSpPr>
        <p:spPr>
          <a:xfrm>
            <a:off x="2564151" y="3853417"/>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5" name="Text Placeholder 38">
            <a:extLst>
              <a:ext uri="{FF2B5EF4-FFF2-40B4-BE49-F238E27FC236}">
                <a16:creationId xmlns:a16="http://schemas.microsoft.com/office/drawing/2014/main" id="{2FC45632-E38B-EE49-BF1C-ACA50BB521F0}"/>
              </a:ext>
            </a:extLst>
          </p:cNvPr>
          <p:cNvSpPr>
            <a:spLocks noGrp="1"/>
          </p:cNvSpPr>
          <p:nvPr>
            <p:ph type="body" sz="quarter" idx="22"/>
          </p:nvPr>
        </p:nvSpPr>
        <p:spPr>
          <a:xfrm>
            <a:off x="2564151" y="4899852"/>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6" name="Text Placeholder 38">
            <a:extLst>
              <a:ext uri="{FF2B5EF4-FFF2-40B4-BE49-F238E27FC236}">
                <a16:creationId xmlns:a16="http://schemas.microsoft.com/office/drawing/2014/main" id="{DCE681FC-C488-A04F-8F37-E3BE5F140647}"/>
              </a:ext>
            </a:extLst>
          </p:cNvPr>
          <p:cNvSpPr>
            <a:spLocks noGrp="1"/>
          </p:cNvSpPr>
          <p:nvPr>
            <p:ph type="body" sz="quarter" idx="23"/>
          </p:nvPr>
        </p:nvSpPr>
        <p:spPr>
          <a:xfrm>
            <a:off x="2564151" y="5193989"/>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51" name="Footer Placeholder 50">
            <a:extLst>
              <a:ext uri="{FF2B5EF4-FFF2-40B4-BE49-F238E27FC236}">
                <a16:creationId xmlns:a16="http://schemas.microsoft.com/office/drawing/2014/main" id="{85A7982A-004D-7745-A737-44A85812F968}"/>
              </a:ext>
            </a:extLst>
          </p:cNvPr>
          <p:cNvSpPr>
            <a:spLocks noGrp="1"/>
          </p:cNvSpPr>
          <p:nvPr>
            <p:ph type="ftr" sz="quarter" idx="25"/>
          </p:nvPr>
        </p:nvSpPr>
        <p:spPr/>
        <p:txBody>
          <a:bodyPr/>
          <a:lstStyle/>
          <a:p>
            <a:r>
              <a:rPr lang="en-US"/>
              <a:t>Type division name here</a:t>
            </a:r>
          </a:p>
        </p:txBody>
      </p:sp>
    </p:spTree>
    <p:extLst>
      <p:ext uri="{BB962C8B-B14F-4D97-AF65-F5344CB8AC3E}">
        <p14:creationId xmlns:p14="http://schemas.microsoft.com/office/powerpoint/2010/main" val="274752160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p:cSld name="1">
    <p:bg bwMode="gray">
      <p:bgPr>
        <a:solidFill>
          <a:schemeClr val="tx1"/>
        </a:solidFill>
        <a:effectLst/>
      </p:bgPr>
    </p:bg>
    <p:spTree>
      <p:nvGrpSpPr>
        <p:cNvPr id="1" name=""/>
        <p:cNvGrpSpPr/>
        <p:nvPr/>
      </p:nvGrpSpPr>
      <p:grpSpPr>
        <a:xfrm>
          <a:off x="0" y="0"/>
          <a:ext cx="0" cy="0"/>
          <a:chOff x="0" y="0"/>
          <a:chExt cx="0" cy="0"/>
        </a:xfrm>
      </p:grpSpPr>
      <p:sp>
        <p:nvSpPr>
          <p:cNvPr id="11" name="TextBox 1">
            <a:extLst>
              <a:ext uri="{FF2B5EF4-FFF2-40B4-BE49-F238E27FC236}">
                <a16:creationId xmlns:a16="http://schemas.microsoft.com/office/drawing/2014/main" id="{43EA1280-EBAC-4C3E-A925-EA7813219784}"/>
              </a:ext>
            </a:extLst>
          </p:cNvPr>
          <p:cNvSpPr txBox="1"/>
          <p:nvPr/>
        </p:nvSpPr>
        <p:spPr bwMode="gray">
          <a:xfrm>
            <a:off x="742998" y="2390254"/>
            <a:ext cx="9891327" cy="2077492"/>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Covers</a:t>
            </a:r>
          </a:p>
        </p:txBody>
      </p:sp>
      <p:cxnSp>
        <p:nvCxnSpPr>
          <p:cNvPr id="10" name="Arrow">
            <a:extLst>
              <a:ext uri="{FF2B5EF4-FFF2-40B4-BE49-F238E27FC236}">
                <a16:creationId xmlns:a16="http://schemas.microsoft.com/office/drawing/2014/main" id="{D7EC898B-19BB-48BB-BC12-6D8AA83D7AD6}"/>
              </a:ext>
              <a:ext uri="{C183D7F6-B498-43B3-948B-1728B52AA6E4}">
                <adec:decorative xmlns:adec="http://schemas.microsoft.com/office/drawing/2017/decorative" val="1"/>
              </a:ext>
            </a:extLst>
          </p:cNvPr>
          <p:cNvCxnSpPr>
            <a:cxnSpLocks/>
          </p:cNvCxnSpPr>
          <p:nvPr/>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494719"/>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p:cSld name="Three sections with icons">
    <p:spTree>
      <p:nvGrpSpPr>
        <p:cNvPr id="1" name=""/>
        <p:cNvGrpSpPr/>
        <p:nvPr/>
      </p:nvGrpSpPr>
      <p:grpSpPr>
        <a:xfrm>
          <a:off x="0" y="0"/>
          <a:ext cx="0" cy="0"/>
          <a:chOff x="0" y="0"/>
          <a:chExt cx="0" cy="0"/>
        </a:xfrm>
      </p:grpSpPr>
      <p:sp>
        <p:nvSpPr>
          <p:cNvPr id="3" name="Slide Number Placeholder 2">
            <a:extLst>
              <a:ext uri="{FF2B5EF4-FFF2-40B4-BE49-F238E27FC236}">
                <a16:creationId xmlns:a16="http://schemas.microsoft.com/office/drawing/2014/main" id="{B7489855-8317-B94A-AEDA-A5FFAA2CD60C}"/>
              </a:ext>
            </a:extLst>
          </p:cNvPr>
          <p:cNvSpPr>
            <a:spLocks noGrp="1"/>
          </p:cNvSpPr>
          <p:nvPr>
            <p:ph type="sldNum" sz="quarter" idx="10"/>
          </p:nvPr>
        </p:nvSpPr>
        <p:spPr/>
        <p:txBody>
          <a:bodyPr/>
          <a:lstStyle/>
          <a:p>
            <a:fld id="{66DE20E4-D496-034F-914D-F7F15B93E95B}" type="slidenum">
              <a:rPr lang="en-US" smtClean="0"/>
              <a:pPr/>
              <a:t>‹#›</a:t>
            </a:fld>
            <a:endParaRPr lang="en-US"/>
          </a:p>
        </p:txBody>
      </p:sp>
      <p:cxnSp>
        <p:nvCxnSpPr>
          <p:cNvPr id="6" name="Straight Connector 5">
            <a:extLst>
              <a:ext uri="{FF2B5EF4-FFF2-40B4-BE49-F238E27FC236}">
                <a16:creationId xmlns:a16="http://schemas.microsoft.com/office/drawing/2014/main" id="{C370CE82-930F-F04F-9C79-0DB4507F891E}"/>
              </a:ext>
            </a:extLst>
          </p:cNvPr>
          <p:cNvCxnSpPr>
            <a:cxnSpLocks/>
          </p:cNvCxnSpPr>
          <p:nvPr/>
        </p:nvCxnSpPr>
        <p:spPr>
          <a:xfrm flipH="1">
            <a:off x="1174581" y="2982492"/>
            <a:ext cx="9842840" cy="0"/>
          </a:xfrm>
          <a:prstGeom prst="line">
            <a:avLst/>
          </a:prstGeom>
          <a:noFill/>
          <a:ln w="9525" cap="flat" cmpd="sng" algn="ctr">
            <a:solidFill>
              <a:schemeClr val="tx2">
                <a:lumMod val="60000"/>
                <a:lumOff val="40000"/>
              </a:schemeClr>
            </a:solidFill>
            <a:prstDash val="solid"/>
          </a:ln>
          <a:effectLst/>
        </p:spPr>
      </p:cxnSp>
      <p:cxnSp>
        <p:nvCxnSpPr>
          <p:cNvPr id="7" name="Straight Connector 6">
            <a:extLst>
              <a:ext uri="{FF2B5EF4-FFF2-40B4-BE49-F238E27FC236}">
                <a16:creationId xmlns:a16="http://schemas.microsoft.com/office/drawing/2014/main" id="{3A4F78B3-98DE-5B49-85FD-A2910B7B5517}"/>
              </a:ext>
            </a:extLst>
          </p:cNvPr>
          <p:cNvCxnSpPr>
            <a:cxnSpLocks/>
          </p:cNvCxnSpPr>
          <p:nvPr/>
        </p:nvCxnSpPr>
        <p:spPr>
          <a:xfrm flipH="1">
            <a:off x="1174581" y="4323066"/>
            <a:ext cx="9842840" cy="0"/>
          </a:xfrm>
          <a:prstGeom prst="line">
            <a:avLst/>
          </a:prstGeom>
          <a:noFill/>
          <a:ln w="9525" cap="flat" cmpd="sng" algn="ctr">
            <a:solidFill>
              <a:schemeClr val="tx2">
                <a:lumMod val="60000"/>
                <a:lumOff val="40000"/>
              </a:schemeClr>
            </a:solidFill>
            <a:prstDash val="solid"/>
          </a:ln>
          <a:effectLst/>
        </p:spPr>
      </p:cxnSp>
      <p:sp>
        <p:nvSpPr>
          <p:cNvPr id="41" name="Text Placeholder 38">
            <a:extLst>
              <a:ext uri="{FF2B5EF4-FFF2-40B4-BE49-F238E27FC236}">
                <a16:creationId xmlns:a16="http://schemas.microsoft.com/office/drawing/2014/main" id="{F1C4FB0D-60E5-B34D-8186-8489A2E53B57}"/>
              </a:ext>
            </a:extLst>
          </p:cNvPr>
          <p:cNvSpPr>
            <a:spLocks noGrp="1"/>
          </p:cNvSpPr>
          <p:nvPr>
            <p:ph type="body" sz="quarter" idx="18"/>
          </p:nvPr>
        </p:nvSpPr>
        <p:spPr>
          <a:xfrm>
            <a:off x="2564151" y="2007387"/>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2" name="Text Placeholder 38">
            <a:extLst>
              <a:ext uri="{FF2B5EF4-FFF2-40B4-BE49-F238E27FC236}">
                <a16:creationId xmlns:a16="http://schemas.microsoft.com/office/drawing/2014/main" id="{8732636F-5A0B-A840-BE79-B043D65D5D3B}"/>
              </a:ext>
            </a:extLst>
          </p:cNvPr>
          <p:cNvSpPr>
            <a:spLocks noGrp="1"/>
          </p:cNvSpPr>
          <p:nvPr>
            <p:ph type="body" sz="quarter" idx="19"/>
          </p:nvPr>
        </p:nvSpPr>
        <p:spPr>
          <a:xfrm>
            <a:off x="2564151" y="2301524"/>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3" name="Text Placeholder 38">
            <a:extLst>
              <a:ext uri="{FF2B5EF4-FFF2-40B4-BE49-F238E27FC236}">
                <a16:creationId xmlns:a16="http://schemas.microsoft.com/office/drawing/2014/main" id="{C4EA9612-68F2-FE49-9F0D-C26A6F9D5B5B}"/>
              </a:ext>
            </a:extLst>
          </p:cNvPr>
          <p:cNvSpPr>
            <a:spLocks noGrp="1"/>
          </p:cNvSpPr>
          <p:nvPr>
            <p:ph type="body" sz="quarter" idx="20"/>
          </p:nvPr>
        </p:nvSpPr>
        <p:spPr>
          <a:xfrm>
            <a:off x="2564151" y="3341555"/>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4" name="Text Placeholder 38">
            <a:extLst>
              <a:ext uri="{FF2B5EF4-FFF2-40B4-BE49-F238E27FC236}">
                <a16:creationId xmlns:a16="http://schemas.microsoft.com/office/drawing/2014/main" id="{79BF31A7-530E-1E41-94FC-FA9E7BC6C34C}"/>
              </a:ext>
            </a:extLst>
          </p:cNvPr>
          <p:cNvSpPr>
            <a:spLocks noGrp="1"/>
          </p:cNvSpPr>
          <p:nvPr>
            <p:ph type="body" sz="quarter" idx="21"/>
          </p:nvPr>
        </p:nvSpPr>
        <p:spPr>
          <a:xfrm>
            <a:off x="2564151" y="3635692"/>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5" name="Text Placeholder 38">
            <a:extLst>
              <a:ext uri="{FF2B5EF4-FFF2-40B4-BE49-F238E27FC236}">
                <a16:creationId xmlns:a16="http://schemas.microsoft.com/office/drawing/2014/main" id="{2FC45632-E38B-EE49-BF1C-ACA50BB521F0}"/>
              </a:ext>
            </a:extLst>
          </p:cNvPr>
          <p:cNvSpPr>
            <a:spLocks noGrp="1"/>
          </p:cNvSpPr>
          <p:nvPr>
            <p:ph type="body" sz="quarter" idx="22"/>
          </p:nvPr>
        </p:nvSpPr>
        <p:spPr>
          <a:xfrm>
            <a:off x="2564151" y="4682127"/>
            <a:ext cx="5826316" cy="328313"/>
          </a:xfrm>
        </p:spPr>
        <p:txBody>
          <a:bodyPr/>
          <a:lstStyle>
            <a:lvl1pPr marL="0" indent="0">
              <a:buNone/>
              <a:defRPr sz="1900" b="1"/>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46" name="Text Placeholder 38">
            <a:extLst>
              <a:ext uri="{FF2B5EF4-FFF2-40B4-BE49-F238E27FC236}">
                <a16:creationId xmlns:a16="http://schemas.microsoft.com/office/drawing/2014/main" id="{DCE681FC-C488-A04F-8F37-E3BE5F140647}"/>
              </a:ext>
            </a:extLst>
          </p:cNvPr>
          <p:cNvSpPr>
            <a:spLocks noGrp="1"/>
          </p:cNvSpPr>
          <p:nvPr>
            <p:ph type="body" sz="quarter" idx="23"/>
          </p:nvPr>
        </p:nvSpPr>
        <p:spPr>
          <a:xfrm>
            <a:off x="2564151" y="4976264"/>
            <a:ext cx="5826316" cy="286255"/>
          </a:xfrm>
        </p:spPr>
        <p:txBody>
          <a:bodyPr/>
          <a:lstStyle>
            <a:lvl1pPr marL="0" indent="0">
              <a:buNone/>
              <a:defRPr sz="1600" b="0"/>
            </a:lvl1pPr>
            <a:lvl2pPr marL="118530" indent="0">
              <a:buNone/>
              <a:defRPr/>
            </a:lvl2pPr>
            <a:lvl3pPr marL="215895" indent="0">
              <a:buNone/>
              <a:defRPr/>
            </a:lvl3pPr>
            <a:lvl4pPr marL="321725" indent="0">
              <a:buNone/>
              <a:defRPr/>
            </a:lvl4pPr>
            <a:lvl5pPr marL="414856" indent="0">
              <a:buNone/>
              <a:defRPr/>
            </a:lvl5pPr>
          </a:lstStyle>
          <a:p>
            <a:pPr lvl="0"/>
            <a:r>
              <a:rPr lang="en-US"/>
              <a:t>Click to edit Master text styles</a:t>
            </a:r>
          </a:p>
        </p:txBody>
      </p:sp>
      <p:sp>
        <p:nvSpPr>
          <p:cNvPr id="51" name="Footer Placeholder 50">
            <a:extLst>
              <a:ext uri="{FF2B5EF4-FFF2-40B4-BE49-F238E27FC236}">
                <a16:creationId xmlns:a16="http://schemas.microsoft.com/office/drawing/2014/main" id="{85A7982A-004D-7745-A737-44A85812F968}"/>
              </a:ext>
            </a:extLst>
          </p:cNvPr>
          <p:cNvSpPr>
            <a:spLocks noGrp="1"/>
          </p:cNvSpPr>
          <p:nvPr>
            <p:ph type="ftr" sz="quarter" idx="25"/>
          </p:nvPr>
        </p:nvSpPr>
        <p:spPr/>
        <p:txBody>
          <a:bodyPr/>
          <a:lstStyle/>
          <a:p>
            <a:r>
              <a:rPr lang="en-US"/>
              <a:t>Type division name here</a:t>
            </a:r>
          </a:p>
        </p:txBody>
      </p:sp>
      <p:sp>
        <p:nvSpPr>
          <p:cNvPr id="15" name="Title 1">
            <a:extLst>
              <a:ext uri="{FF2B5EF4-FFF2-40B4-BE49-F238E27FC236}">
                <a16:creationId xmlns:a16="http://schemas.microsoft.com/office/drawing/2014/main" id="{CA82BCE6-D106-4F88-9989-6EB76BBD68CC}"/>
              </a:ext>
            </a:extLst>
          </p:cNvPr>
          <p:cNvSpPr>
            <a:spLocks noGrp="1"/>
          </p:cNvSpPr>
          <p:nvPr>
            <p:ph type="title"/>
          </p:nvPr>
        </p:nvSpPr>
        <p:spPr>
          <a:xfrm>
            <a:off x="517234" y="469286"/>
            <a:ext cx="11096132" cy="732508"/>
          </a:xfrm>
        </p:spPr>
        <p:txBody>
          <a:bodyPr vert="horz" lIns="91440" tIns="45720" rIns="91440" bIns="45720" rtlCol="0" anchor="t" anchorCtr="0">
            <a:noAutofit/>
          </a:bodyPr>
          <a:lstStyle>
            <a:lvl1pPr>
              <a:lnSpc>
                <a:spcPct val="100000"/>
              </a:lnSpc>
              <a:defRPr lang="en-US"/>
            </a:lvl1pPr>
          </a:lstStyle>
          <a:p>
            <a:pPr lvl="0"/>
            <a:r>
              <a:rPr lang="en-US"/>
              <a:t>Click to edit Master title style</a:t>
            </a:r>
          </a:p>
        </p:txBody>
      </p:sp>
    </p:spTree>
    <p:extLst>
      <p:ext uri="{BB962C8B-B14F-4D97-AF65-F5344CB8AC3E}">
        <p14:creationId xmlns:p14="http://schemas.microsoft.com/office/powerpoint/2010/main" val="759080454"/>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showMasterSp="0" preserve="1">
  <p:cSld name="5">
    <p:bg bwMode="gray">
      <p:bgPr>
        <a:solidFill>
          <a:schemeClr val="tx1"/>
        </a:solidFill>
        <a:effectLst/>
      </p:bgPr>
    </p:bg>
    <p:spTree>
      <p:nvGrpSpPr>
        <p:cNvPr id="1" name=""/>
        <p:cNvGrpSpPr/>
        <p:nvPr/>
      </p:nvGrpSpPr>
      <p:grpSpPr>
        <a:xfrm>
          <a:off x="0" y="0"/>
          <a:ext cx="0" cy="0"/>
          <a:chOff x="0" y="0"/>
          <a:chExt cx="0" cy="0"/>
        </a:xfrm>
      </p:grpSpPr>
      <p:sp>
        <p:nvSpPr>
          <p:cNvPr id="11" name="TextBox 1">
            <a:extLst>
              <a:ext uri="{FF2B5EF4-FFF2-40B4-BE49-F238E27FC236}">
                <a16:creationId xmlns:a16="http://schemas.microsoft.com/office/drawing/2014/main" id="{43EA1280-EBAC-4C3E-A925-EA7813219784}"/>
              </a:ext>
            </a:extLst>
          </p:cNvPr>
          <p:cNvSpPr txBox="1"/>
          <p:nvPr/>
        </p:nvSpPr>
        <p:spPr bwMode="gray">
          <a:xfrm>
            <a:off x="742998" y="2390254"/>
            <a:ext cx="9891327" cy="2077492"/>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Closing</a:t>
            </a:r>
          </a:p>
        </p:txBody>
      </p:sp>
      <p:cxnSp>
        <p:nvCxnSpPr>
          <p:cNvPr id="10" name="Arrow">
            <a:extLst>
              <a:ext uri="{FF2B5EF4-FFF2-40B4-BE49-F238E27FC236}">
                <a16:creationId xmlns:a16="http://schemas.microsoft.com/office/drawing/2014/main" id="{D7EC898B-19BB-48BB-BC12-6D8AA83D7AD6}"/>
              </a:ext>
              <a:ext uri="{C183D7F6-B498-43B3-948B-1728B52AA6E4}">
                <adec:decorative xmlns:adec="http://schemas.microsoft.com/office/drawing/2017/decorative" val="1"/>
              </a:ext>
            </a:extLst>
          </p:cNvPr>
          <p:cNvCxnSpPr>
            <a:cxnSpLocks/>
          </p:cNvCxnSpPr>
          <p:nvPr/>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414951289"/>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showMasterSp="0" preserve="1">
  <p:cSld name="Closing Slide">
    <p:spTree>
      <p:nvGrpSpPr>
        <p:cNvPr id="1" name=""/>
        <p:cNvGrpSpPr/>
        <p:nvPr/>
      </p:nvGrpSpPr>
      <p:grpSpPr>
        <a:xfrm>
          <a:off x="0" y="0"/>
          <a:ext cx="0" cy="0"/>
          <a:chOff x="0" y="0"/>
          <a:chExt cx="0" cy="0"/>
        </a:xfrm>
      </p:grpSpPr>
      <p:sp>
        <p:nvSpPr>
          <p:cNvPr id="8" name="Boilerplate">
            <a:extLst>
              <a:ext uri="{FF2B5EF4-FFF2-40B4-BE49-F238E27FC236}">
                <a16:creationId xmlns:a16="http://schemas.microsoft.com/office/drawing/2014/main" id="{BE2E63FB-2753-4DC8-88C2-E492365D60DA}"/>
              </a:ext>
            </a:extLst>
          </p:cNvPr>
          <p:cNvSpPr txBox="1"/>
          <p:nvPr/>
        </p:nvSpPr>
        <p:spPr bwMode="gray">
          <a:xfrm>
            <a:off x="3451972" y="5789504"/>
            <a:ext cx="5288057" cy="692497"/>
          </a:xfrm>
          <a:prstGeom prst="rect">
            <a:avLst/>
          </a:prstGeom>
          <a:noFill/>
        </p:spPr>
        <p:txBody>
          <a:bodyPr vert="horz" wrap="square" lIns="0" tIns="0" rIns="0" bIns="0" rtlCol="0">
            <a:spAutoFit/>
          </a:bodyPr>
          <a:lstStyle/>
          <a:p>
            <a:pPr algn="ctr">
              <a:spcBef>
                <a:spcPts val="600"/>
              </a:spcBef>
            </a:pPr>
            <a:r>
              <a:rPr lang="en-US" sz="800" b="0" i="0" u="none" baseline="0">
                <a:solidFill>
                  <a:schemeClr val="tx2"/>
                </a:solidFill>
                <a:latin typeface="+mn-lt"/>
              </a:rPr>
              <a:t>UnitedHealth Care is a registered trademark of UnitedHealth Care, Inc. in the U.S. and other jurisdictions. All other brand or product names are the property of their respective owners. Because we are continuously improving our products and services, UnitedHealth Care reserves the right to change specifications without prior notice. UnitedHealth Care is an equal opportunity employer.</a:t>
            </a:r>
          </a:p>
          <a:p>
            <a:pPr algn="ctr">
              <a:spcBef>
                <a:spcPts val="600"/>
              </a:spcBef>
            </a:pPr>
            <a:r>
              <a:rPr lang="en-US" sz="800" b="0" i="0" u="none" baseline="0">
                <a:solidFill>
                  <a:schemeClr val="tx2"/>
                </a:solidFill>
                <a:latin typeface="+mn-lt"/>
              </a:rPr>
              <a:t>© 2024 UnitedHealth Care, Inc. All rights reserved. </a:t>
            </a:r>
          </a:p>
        </p:txBody>
      </p:sp>
      <p:pic>
        <p:nvPicPr>
          <p:cNvPr id="4" name="Picture 3">
            <a:extLst>
              <a:ext uri="{FF2B5EF4-FFF2-40B4-BE49-F238E27FC236}">
                <a16:creationId xmlns:a16="http://schemas.microsoft.com/office/drawing/2014/main" id="{BFC88BFC-9EB9-589E-0934-BF90B4147E31}"/>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802063" y="3195883"/>
            <a:ext cx="4550674" cy="457201"/>
          </a:xfrm>
          <a:prstGeom prst="rect">
            <a:avLst/>
          </a:prstGeom>
        </p:spPr>
      </p:pic>
    </p:spTree>
    <p:extLst>
      <p:ext uri="{BB962C8B-B14F-4D97-AF65-F5344CB8AC3E}">
        <p14:creationId xmlns:p14="http://schemas.microsoft.com/office/powerpoint/2010/main" val="24027465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p:cSld name="Full-bleed image light background">
    <p:bg>
      <p:bgPr>
        <a:solidFill>
          <a:schemeClr val="tx2"/>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6B73010-DCFF-9A4A-971B-E9F09C5334BA}"/>
              </a:ext>
            </a:extLst>
          </p:cNvPr>
          <p:cNvSpPr>
            <a:spLocks noGrp="1"/>
          </p:cNvSpPr>
          <p:nvPr>
            <p:ph type="pic" sz="quarter" idx="13"/>
          </p:nvPr>
        </p:nvSpPr>
        <p:spPr>
          <a:xfrm>
            <a:off x="0" y="0"/>
            <a:ext cx="12192000" cy="6858000"/>
          </a:xfrm>
          <a:solidFill>
            <a:schemeClr val="tx2">
              <a:lumMod val="60000"/>
              <a:lumOff val="40000"/>
            </a:schemeClr>
          </a:solidFill>
        </p:spPr>
        <p:txBody>
          <a:bodyPr anchor="ctr"/>
          <a:lstStyle>
            <a:lvl1pPr marL="0" indent="0" algn="ctr">
              <a:buNone/>
              <a:defRPr/>
            </a:lvl1pPr>
          </a:lstStyle>
          <a:p>
            <a:r>
              <a:rPr lang="en-US"/>
              <a:t>Click icon to add picture</a:t>
            </a:r>
          </a:p>
        </p:txBody>
      </p:sp>
      <p:sp>
        <p:nvSpPr>
          <p:cNvPr id="5" name="Slide Number Placeholder 4"/>
          <p:cNvSpPr>
            <a:spLocks noGrp="1"/>
          </p:cNvSpPr>
          <p:nvPr>
            <p:ph type="sldNum" sz="quarter" idx="12"/>
          </p:nvPr>
        </p:nvSpPr>
        <p:spPr/>
        <p:txBody>
          <a:bodyPr/>
          <a:lstStyle/>
          <a:p>
            <a:fld id="{90F9BDA0-AF0E-4BA8-B742-3B9C92A3E6FE}" type="slidenum">
              <a:rPr lang="en-US" smtClean="0"/>
              <a:t>‹#›</a:t>
            </a:fld>
            <a:endParaRPr lang="en-US"/>
          </a:p>
        </p:txBody>
      </p:sp>
      <p:sp>
        <p:nvSpPr>
          <p:cNvPr id="4" name="Footer Placeholder 3">
            <a:extLst>
              <a:ext uri="{FF2B5EF4-FFF2-40B4-BE49-F238E27FC236}">
                <a16:creationId xmlns:a16="http://schemas.microsoft.com/office/drawing/2014/main" id="{8E4D2472-4EE6-C448-9F15-8C75193DA95C}"/>
              </a:ext>
            </a:extLst>
          </p:cNvPr>
          <p:cNvSpPr>
            <a:spLocks noGrp="1"/>
          </p:cNvSpPr>
          <p:nvPr>
            <p:ph type="ftr" sz="quarter" idx="3"/>
          </p:nvPr>
        </p:nvSpPr>
        <p:spPr>
          <a:xfrm>
            <a:off x="7969405" y="6241565"/>
            <a:ext cx="3273860" cy="366183"/>
          </a:xfrm>
          <a:prstGeom prst="rect">
            <a:avLst/>
          </a:prstGeom>
        </p:spPr>
        <p:txBody>
          <a:bodyPr vert="horz" lIns="91440" tIns="45720" rIns="91440" bIns="45720" rtlCol="0" anchor="ctr"/>
          <a:lstStyle>
            <a:lvl1pPr algn="r">
              <a:defRPr sz="1067">
                <a:solidFill>
                  <a:schemeClr val="accent1"/>
                </a:solidFill>
              </a:defRPr>
            </a:lvl1pPr>
          </a:lstStyle>
          <a:p>
            <a:r>
              <a:rPr lang="en-US"/>
              <a:t>Type division name here</a:t>
            </a:r>
          </a:p>
        </p:txBody>
      </p:sp>
      <p:sp>
        <p:nvSpPr>
          <p:cNvPr id="7" name="TextBox 6">
            <a:extLst>
              <a:ext uri="{FF2B5EF4-FFF2-40B4-BE49-F238E27FC236}">
                <a16:creationId xmlns:a16="http://schemas.microsoft.com/office/drawing/2014/main" id="{457E1A05-8BEA-C340-A5A9-DFD9053D0678}"/>
              </a:ext>
            </a:extLst>
          </p:cNvPr>
          <p:cNvSpPr txBox="1"/>
          <p:nvPr/>
        </p:nvSpPr>
        <p:spPr>
          <a:xfrm>
            <a:off x="1097280" y="6332817"/>
            <a:ext cx="3942944" cy="215444"/>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chemeClr val="tx2"/>
                </a:solidFill>
                <a:effectLst/>
                <a:uLnTx/>
                <a:uFillTx/>
                <a:latin typeface="Arial" panose="020B0604020202020204" pitchFamily="34" charset="0"/>
                <a:ea typeface="+mn-ea"/>
                <a:cs typeface="Arial" panose="020B0604020202020204" pitchFamily="34" charset="0"/>
              </a:rPr>
              <a:t>© 2024 United HealthCare Services, Inc. All Rights Reserved.</a:t>
            </a:r>
          </a:p>
        </p:txBody>
      </p:sp>
      <p:sp>
        <p:nvSpPr>
          <p:cNvPr id="8" name="Graphic 8">
            <a:extLst>
              <a:ext uri="{FF2B5EF4-FFF2-40B4-BE49-F238E27FC236}">
                <a16:creationId xmlns:a16="http://schemas.microsoft.com/office/drawing/2014/main" id="{3E10119E-13B3-BF4F-9771-A3F130658023}"/>
              </a:ext>
            </a:extLst>
          </p:cNvPr>
          <p:cNvSpPr/>
          <p:nvPr/>
        </p:nvSpPr>
        <p:spPr>
          <a:xfrm>
            <a:off x="609602" y="6213960"/>
            <a:ext cx="177533" cy="309701"/>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a:p>
        </p:txBody>
      </p:sp>
    </p:spTree>
    <p:extLst>
      <p:ext uri="{BB962C8B-B14F-4D97-AF65-F5344CB8AC3E}">
        <p14:creationId xmlns:p14="http://schemas.microsoft.com/office/powerpoint/2010/main" val="877434199"/>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p:cSld name="Full-bleed image dark background">
    <p:bg>
      <p:bgPr>
        <a:solidFill>
          <a:schemeClr val="tx2"/>
        </a:solidFill>
        <a:effectLst/>
      </p:bgPr>
    </p:bg>
    <p:spTree>
      <p:nvGrpSpPr>
        <p:cNvPr id="1" name=""/>
        <p:cNvGrpSpPr/>
        <p:nvPr/>
      </p:nvGrpSpPr>
      <p:grpSpPr>
        <a:xfrm>
          <a:off x="0" y="0"/>
          <a:ext cx="0" cy="0"/>
          <a:chOff x="0" y="0"/>
          <a:chExt cx="0" cy="0"/>
        </a:xfrm>
      </p:grpSpPr>
      <p:sp>
        <p:nvSpPr>
          <p:cNvPr id="6" name="Picture Placeholder 5">
            <a:extLst>
              <a:ext uri="{FF2B5EF4-FFF2-40B4-BE49-F238E27FC236}">
                <a16:creationId xmlns:a16="http://schemas.microsoft.com/office/drawing/2014/main" id="{A6B73010-DCFF-9A4A-971B-E9F09C5334BA}"/>
              </a:ext>
            </a:extLst>
          </p:cNvPr>
          <p:cNvSpPr>
            <a:spLocks noGrp="1"/>
          </p:cNvSpPr>
          <p:nvPr>
            <p:ph type="pic" sz="quarter" idx="13"/>
          </p:nvPr>
        </p:nvSpPr>
        <p:spPr>
          <a:xfrm>
            <a:off x="0" y="0"/>
            <a:ext cx="12192000" cy="6858000"/>
          </a:xfrm>
          <a:solidFill>
            <a:schemeClr val="tx2"/>
          </a:solidFill>
        </p:spPr>
        <p:txBody>
          <a:bodyPr anchor="ctr"/>
          <a:lstStyle>
            <a:lvl1pPr marL="0" indent="0" algn="ctr">
              <a:buNone/>
              <a:defRPr>
                <a:solidFill>
                  <a:schemeClr val="bg1"/>
                </a:solidFill>
              </a:defRPr>
            </a:lvl1pPr>
          </a:lstStyle>
          <a:p>
            <a:r>
              <a:rPr lang="en-US"/>
              <a:t>Click icon to add picture</a:t>
            </a:r>
          </a:p>
        </p:txBody>
      </p:sp>
      <p:sp>
        <p:nvSpPr>
          <p:cNvPr id="5" name="Slide Number Placeholder 4"/>
          <p:cNvSpPr>
            <a:spLocks noGrp="1"/>
          </p:cNvSpPr>
          <p:nvPr>
            <p:ph type="sldNum" sz="quarter" idx="12"/>
          </p:nvPr>
        </p:nvSpPr>
        <p:spPr/>
        <p:txBody>
          <a:bodyPr/>
          <a:lstStyle>
            <a:lvl1pPr>
              <a:defRPr>
                <a:solidFill>
                  <a:schemeClr val="bg1"/>
                </a:solidFill>
              </a:defRPr>
            </a:lvl1pPr>
          </a:lstStyle>
          <a:p>
            <a:fld id="{90F9BDA0-AF0E-4BA8-B742-3B9C92A3E6FE}" type="slidenum">
              <a:rPr lang="en-US" smtClean="0"/>
              <a:pPr/>
              <a:t>‹#›</a:t>
            </a:fld>
            <a:endParaRPr lang="en-US"/>
          </a:p>
        </p:txBody>
      </p:sp>
      <p:sp>
        <p:nvSpPr>
          <p:cNvPr id="4" name="Footer Placeholder 3">
            <a:extLst>
              <a:ext uri="{FF2B5EF4-FFF2-40B4-BE49-F238E27FC236}">
                <a16:creationId xmlns:a16="http://schemas.microsoft.com/office/drawing/2014/main" id="{8E4D2472-4EE6-C448-9F15-8C75193DA95C}"/>
              </a:ext>
            </a:extLst>
          </p:cNvPr>
          <p:cNvSpPr>
            <a:spLocks noGrp="1"/>
          </p:cNvSpPr>
          <p:nvPr>
            <p:ph type="ftr" sz="quarter" idx="3"/>
          </p:nvPr>
        </p:nvSpPr>
        <p:spPr>
          <a:xfrm>
            <a:off x="7959493" y="6241565"/>
            <a:ext cx="3283772" cy="366183"/>
          </a:xfrm>
          <a:prstGeom prst="rect">
            <a:avLst/>
          </a:prstGeom>
        </p:spPr>
        <p:txBody>
          <a:bodyPr vert="horz" lIns="91440" tIns="45720" rIns="91440" bIns="45720" rtlCol="0" anchor="ctr"/>
          <a:lstStyle>
            <a:lvl1pPr algn="r">
              <a:defRPr sz="1067">
                <a:solidFill>
                  <a:schemeClr val="bg1"/>
                </a:solidFill>
              </a:defRPr>
            </a:lvl1pPr>
          </a:lstStyle>
          <a:p>
            <a:r>
              <a:rPr lang="en-US"/>
              <a:t>Type division name here</a:t>
            </a:r>
          </a:p>
        </p:txBody>
      </p:sp>
      <p:sp>
        <p:nvSpPr>
          <p:cNvPr id="7" name="TextBox 6">
            <a:extLst>
              <a:ext uri="{FF2B5EF4-FFF2-40B4-BE49-F238E27FC236}">
                <a16:creationId xmlns:a16="http://schemas.microsoft.com/office/drawing/2014/main" id="{513B21B1-1CC2-6640-8C36-C1582A51D4C9}"/>
              </a:ext>
            </a:extLst>
          </p:cNvPr>
          <p:cNvSpPr txBox="1"/>
          <p:nvPr/>
        </p:nvSpPr>
        <p:spPr>
          <a:xfrm>
            <a:off x="1097280" y="6332817"/>
            <a:ext cx="3942944" cy="215444"/>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chemeClr val="bg1"/>
                </a:solidFill>
                <a:effectLst/>
                <a:uLnTx/>
                <a:uFillTx/>
                <a:latin typeface="Arial" panose="020B0604020202020204" pitchFamily="34" charset="0"/>
                <a:ea typeface="+mn-ea"/>
                <a:cs typeface="Arial" panose="020B0604020202020204" pitchFamily="34" charset="0"/>
              </a:rPr>
              <a:t>© 2024 United HealthCare Services, Inc. All Rights Reserved.</a:t>
            </a:r>
          </a:p>
        </p:txBody>
      </p:sp>
      <p:sp>
        <p:nvSpPr>
          <p:cNvPr id="8" name="Graphic 8">
            <a:extLst>
              <a:ext uri="{FF2B5EF4-FFF2-40B4-BE49-F238E27FC236}">
                <a16:creationId xmlns:a16="http://schemas.microsoft.com/office/drawing/2014/main" id="{CB97FD1F-3432-5F42-BA9B-FE85EE343C75}"/>
              </a:ext>
            </a:extLst>
          </p:cNvPr>
          <p:cNvSpPr/>
          <p:nvPr/>
        </p:nvSpPr>
        <p:spPr>
          <a:xfrm>
            <a:off x="609602" y="6213960"/>
            <a:ext cx="177533" cy="309701"/>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a:p>
        </p:txBody>
      </p:sp>
    </p:spTree>
    <p:extLst>
      <p:ext uri="{BB962C8B-B14F-4D97-AF65-F5344CB8AC3E}">
        <p14:creationId xmlns:p14="http://schemas.microsoft.com/office/powerpoint/2010/main" val="93471658"/>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1_Title (2-line) and 2-column text">
    <p:spTree>
      <p:nvGrpSpPr>
        <p:cNvPr id="1" name=""/>
        <p:cNvGrpSpPr/>
        <p:nvPr/>
      </p:nvGrpSpPr>
      <p:grpSpPr>
        <a:xfrm>
          <a:off x="0" y="0"/>
          <a:ext cx="0" cy="0"/>
          <a:chOff x="0" y="0"/>
          <a:chExt cx="0" cy="0"/>
        </a:xfrm>
      </p:grpSpPr>
      <p:sp>
        <p:nvSpPr>
          <p:cNvPr id="6" name="Slide Number Placeholder 5"/>
          <p:cNvSpPr>
            <a:spLocks noGrp="1"/>
          </p:cNvSpPr>
          <p:nvPr>
            <p:ph type="sldNum" sz="quarter" idx="12"/>
          </p:nvPr>
        </p:nvSpPr>
        <p:spPr/>
        <p:txBody>
          <a:bodyPr/>
          <a:lstStyle/>
          <a:p>
            <a:fld id="{90F9BDA0-AF0E-4BA8-B742-3B9C92A3E6FE}" type="slidenum">
              <a:rPr lang="en-US" smtClean="0"/>
              <a:t>‹#›</a:t>
            </a:fld>
            <a:endParaRPr lang="en-US"/>
          </a:p>
        </p:txBody>
      </p:sp>
      <p:sp>
        <p:nvSpPr>
          <p:cNvPr id="8" name="Text Placeholder 7">
            <a:extLst>
              <a:ext uri="{FF2B5EF4-FFF2-40B4-BE49-F238E27FC236}">
                <a16:creationId xmlns:a16="http://schemas.microsoft.com/office/drawing/2014/main" id="{A6BCF2EF-1A2E-5644-AD14-82E90D22A694}"/>
              </a:ext>
            </a:extLst>
          </p:cNvPr>
          <p:cNvSpPr>
            <a:spLocks noGrp="1"/>
          </p:cNvSpPr>
          <p:nvPr>
            <p:ph type="body" sz="quarter" idx="13"/>
          </p:nvPr>
        </p:nvSpPr>
        <p:spPr>
          <a:xfrm>
            <a:off x="499872" y="1862937"/>
            <a:ext cx="5394960" cy="3726494"/>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9" name="Text Placeholder 7">
            <a:extLst>
              <a:ext uri="{FF2B5EF4-FFF2-40B4-BE49-F238E27FC236}">
                <a16:creationId xmlns:a16="http://schemas.microsoft.com/office/drawing/2014/main" id="{1107A685-91FA-EF46-BCA6-7D2780198A4D}"/>
              </a:ext>
            </a:extLst>
          </p:cNvPr>
          <p:cNvSpPr>
            <a:spLocks noGrp="1"/>
          </p:cNvSpPr>
          <p:nvPr>
            <p:ph type="body" sz="quarter" idx="14"/>
          </p:nvPr>
        </p:nvSpPr>
        <p:spPr>
          <a:xfrm>
            <a:off x="6297168" y="1862937"/>
            <a:ext cx="5394960" cy="3726494"/>
          </a:xfrm>
        </p:spPr>
        <p:txBody>
          <a:bodyPr/>
          <a:lstStyle>
            <a:lvl1pPr marL="152396" indent="-152396">
              <a:spcBef>
                <a:spcPts val="400"/>
              </a:spcBef>
              <a:spcAft>
                <a:spcPts val="800"/>
              </a:spcAft>
              <a:buClr>
                <a:schemeClr val="accent1"/>
              </a:buClr>
              <a:tabLst/>
              <a:defRPr sz="1900"/>
            </a:lvl1pPr>
            <a:lvl2pPr marL="289977" indent="-120648">
              <a:spcBef>
                <a:spcPts val="0"/>
              </a:spcBef>
              <a:spcAft>
                <a:spcPts val="800"/>
              </a:spcAft>
              <a:buClr>
                <a:schemeClr val="accent1"/>
              </a:buClr>
              <a:tabLst/>
              <a:defRPr sz="1900"/>
            </a:lvl2pPr>
            <a:lvl3pPr marL="416974" indent="-118530">
              <a:spcBef>
                <a:spcPts val="0"/>
              </a:spcBef>
              <a:spcAft>
                <a:spcPts val="800"/>
              </a:spcAft>
              <a:buClr>
                <a:schemeClr val="accent1"/>
              </a:buClr>
              <a:tabLst/>
              <a:defRPr sz="1600"/>
            </a:lvl3pPr>
            <a:lvl4pPr marL="537620" indent="-101597">
              <a:spcBef>
                <a:spcPts val="0"/>
              </a:spcBef>
              <a:spcAft>
                <a:spcPts val="800"/>
              </a:spcAft>
              <a:buClr>
                <a:schemeClr val="accent1"/>
              </a:buClr>
              <a:tabLst/>
              <a:defRPr sz="1500"/>
            </a:lvl4pPr>
            <a:lvl5pPr marL="675200" indent="-112181">
              <a:spcBef>
                <a:spcPts val="0"/>
              </a:spcBef>
              <a:spcAft>
                <a:spcPts val="800"/>
              </a:spcAft>
              <a:buClr>
                <a:schemeClr val="accent1"/>
              </a:buClr>
              <a:tabLst/>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Title 1">
            <a:extLst>
              <a:ext uri="{FF2B5EF4-FFF2-40B4-BE49-F238E27FC236}">
                <a16:creationId xmlns:a16="http://schemas.microsoft.com/office/drawing/2014/main" id="{77029EA9-40C9-BA4E-A674-96547D8CB575}"/>
              </a:ext>
            </a:extLst>
          </p:cNvPr>
          <p:cNvSpPr>
            <a:spLocks noGrp="1"/>
          </p:cNvSpPr>
          <p:nvPr>
            <p:ph type="title" hasCustomPrompt="1"/>
          </p:nvPr>
        </p:nvSpPr>
        <p:spPr>
          <a:xfrm>
            <a:off x="517232" y="469286"/>
            <a:ext cx="11167745" cy="1094471"/>
          </a:xfrm>
        </p:spPr>
        <p:txBody>
          <a:bodyPr vert="horz" lIns="91440" tIns="45720" rIns="91440" bIns="45720" rtlCol="0" anchor="t" anchorCtr="0">
            <a:noAutofit/>
          </a:bodyPr>
          <a:lstStyle>
            <a:lvl1pPr>
              <a:lnSpc>
                <a:spcPct val="100000"/>
              </a:lnSpc>
              <a:defRPr lang="en-US"/>
            </a:lvl1pPr>
          </a:lstStyle>
          <a:p>
            <a:pPr lvl="0"/>
            <a:r>
              <a:rPr lang="en-US"/>
              <a:t>Click to add a title style with a </a:t>
            </a:r>
            <a:br>
              <a:rPr lang="en-US"/>
            </a:br>
            <a:r>
              <a:rPr lang="en-US"/>
              <a:t>two-line headline</a:t>
            </a:r>
          </a:p>
        </p:txBody>
      </p:sp>
      <p:sp>
        <p:nvSpPr>
          <p:cNvPr id="10" name="Text Placeholder 12">
            <a:extLst>
              <a:ext uri="{FF2B5EF4-FFF2-40B4-BE49-F238E27FC236}">
                <a16:creationId xmlns:a16="http://schemas.microsoft.com/office/drawing/2014/main" id="{8456557F-9EDC-4EEC-A45E-04349B3267A6}"/>
              </a:ext>
            </a:extLst>
          </p:cNvPr>
          <p:cNvSpPr>
            <a:spLocks noGrp="1"/>
          </p:cNvSpPr>
          <p:nvPr>
            <p:ph type="body" sz="quarter" idx="15" hasCustomPrompt="1"/>
          </p:nvPr>
        </p:nvSpPr>
        <p:spPr>
          <a:xfrm>
            <a:off x="514712" y="5693822"/>
            <a:ext cx="11170266" cy="365125"/>
          </a:xfrm>
          <a:prstGeom prst="rect">
            <a:avLst/>
          </a:prstGeom>
        </p:spPr>
        <p:txBody>
          <a:bodyPr anchor="b"/>
          <a:lstStyle>
            <a:lvl1pPr marL="0" indent="0">
              <a:lnSpc>
                <a:spcPct val="100000"/>
              </a:lnSpc>
              <a:buNone/>
              <a:defRPr sz="933">
                <a:solidFill>
                  <a:schemeClr val="tx2"/>
                </a:solidFill>
              </a:defRPr>
            </a:lvl1pPr>
          </a:lstStyle>
          <a:p>
            <a:pPr lvl="0"/>
            <a:r>
              <a:rPr lang="en-US"/>
              <a:t>Click to edit Footnote </a:t>
            </a:r>
          </a:p>
        </p:txBody>
      </p:sp>
    </p:spTree>
    <p:extLst>
      <p:ext uri="{BB962C8B-B14F-4D97-AF65-F5344CB8AC3E}">
        <p14:creationId xmlns:p14="http://schemas.microsoft.com/office/powerpoint/2010/main" val="691359463"/>
      </p:ext>
    </p:extLst>
  </p:cSld>
  <p:clrMapOvr>
    <a:masterClrMapping/>
  </p:clrMapOvr>
  <mc:AlternateContent xmlns:mc="http://schemas.openxmlformats.org/markup-compatibility/2006" xmlns:p14="http://schemas.microsoft.com/office/powerpoint/2010/main">
    <mc:Choice Requires="p14">
      <p:transition p14:dur="300">
        <p:fade/>
      </p:transition>
    </mc:Choice>
    <mc:Fallback xmlns="">
      <p:transition>
        <p:fade/>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p:cSld name="Cover slide #1">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98C0DD54-8F3E-3141-9EFA-297A3BB9A28B}"/>
              </a:ext>
            </a:extLst>
          </p:cNvPr>
          <p:cNvSpPr/>
          <p:nvPr/>
        </p:nvSpPr>
        <p:spPr>
          <a:xfrm>
            <a:off x="525085" y="6027722"/>
            <a:ext cx="11098476" cy="83027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1924123" y="901699"/>
            <a:ext cx="8303340" cy="2103967"/>
          </a:xfrm>
        </p:spPr>
        <p:txBody>
          <a:bodyPr anchor="b">
            <a:noAutofit/>
          </a:bodyPr>
          <a:lstStyle>
            <a:lvl1pPr algn="l">
              <a:defRPr sz="5067" spc="0" baseline="0">
                <a:solidFill>
                  <a:srgbClr val="002677"/>
                </a:solidFill>
              </a:defRPr>
            </a:lvl1pPr>
          </a:lstStyle>
          <a:p>
            <a:r>
              <a:rPr lang="en-US"/>
              <a:t>Title slide</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1918336" y="2991201"/>
            <a:ext cx="8303340" cy="943488"/>
          </a:xfrm>
        </p:spPr>
        <p:txBody>
          <a:bodyPr>
            <a:noAutofit/>
          </a:bodyPr>
          <a:lstStyle>
            <a:lvl1pPr marL="0" indent="0" algn="l">
              <a:buNone/>
              <a:defRPr sz="2000">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16" name="Graphic 8">
            <a:extLst>
              <a:ext uri="{FF2B5EF4-FFF2-40B4-BE49-F238E27FC236}">
                <a16:creationId xmlns:a16="http://schemas.microsoft.com/office/drawing/2014/main" id="{91B53ED4-67C3-2545-961B-C7D8D4E0696B}"/>
              </a:ext>
            </a:extLst>
          </p:cNvPr>
          <p:cNvSpPr/>
          <p:nvPr/>
        </p:nvSpPr>
        <p:spPr>
          <a:xfrm>
            <a:off x="609601" y="609601"/>
            <a:ext cx="613617" cy="1070436"/>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a:p>
        </p:txBody>
      </p:sp>
      <p:sp>
        <p:nvSpPr>
          <p:cNvPr id="5" name="Text Placeholder 4">
            <a:extLst>
              <a:ext uri="{FF2B5EF4-FFF2-40B4-BE49-F238E27FC236}">
                <a16:creationId xmlns:a16="http://schemas.microsoft.com/office/drawing/2014/main" id="{A03B0FA5-CAA8-F144-AA63-57A5866F638A}"/>
              </a:ext>
            </a:extLst>
          </p:cNvPr>
          <p:cNvSpPr>
            <a:spLocks noGrp="1"/>
          </p:cNvSpPr>
          <p:nvPr>
            <p:ph type="body" sz="quarter" idx="10"/>
          </p:nvPr>
        </p:nvSpPr>
        <p:spPr>
          <a:xfrm>
            <a:off x="511012" y="6050870"/>
            <a:ext cx="3009900" cy="270245"/>
          </a:xfrm>
        </p:spPr>
        <p:txBody>
          <a:bodyPr/>
          <a:lstStyle>
            <a:lvl1pPr marL="0" indent="0">
              <a:buNone/>
              <a:defRPr sz="1333" b="0"/>
            </a:lvl1pPr>
            <a:lvl2pPr marL="118530" indent="0">
              <a:buNone/>
              <a:defRPr/>
            </a:lvl2pPr>
          </a:lstStyle>
          <a:p>
            <a:pPr lvl="0"/>
            <a:r>
              <a:rPr lang="en-US"/>
              <a:t>Click to edit Master text styles</a:t>
            </a:r>
          </a:p>
        </p:txBody>
      </p:sp>
      <p:sp>
        <p:nvSpPr>
          <p:cNvPr id="11" name="Freeform 10">
            <a:extLst>
              <a:ext uri="{FF2B5EF4-FFF2-40B4-BE49-F238E27FC236}">
                <a16:creationId xmlns:a16="http://schemas.microsoft.com/office/drawing/2014/main" id="{0CD29587-3189-2947-A715-A0DAEB025FC4}"/>
              </a:ext>
            </a:extLst>
          </p:cNvPr>
          <p:cNvSpPr/>
          <p:nvPr/>
        </p:nvSpPr>
        <p:spPr>
          <a:xfrm>
            <a:off x="0" y="2707678"/>
            <a:ext cx="12192000" cy="2995808"/>
          </a:xfrm>
          <a:custGeom>
            <a:avLst/>
            <a:gdLst>
              <a:gd name="connsiteX0" fmla="*/ 75465 w 9144000"/>
              <a:gd name="connsiteY0" fmla="*/ 1220801 h 2246856"/>
              <a:gd name="connsiteX1" fmla="*/ 2401545 w 9144000"/>
              <a:gd name="connsiteY1" fmla="*/ 1992275 h 2246856"/>
              <a:gd name="connsiteX2" fmla="*/ 48611 w 9144000"/>
              <a:gd name="connsiteY2" fmla="*/ 1358732 h 2246856"/>
              <a:gd name="connsiteX3" fmla="*/ 0 w 9144000"/>
              <a:gd name="connsiteY3" fmla="*/ 1360190 h 2246856"/>
              <a:gd name="connsiteX4" fmla="*/ 0 w 9144000"/>
              <a:gd name="connsiteY4" fmla="*/ 1220948 h 2246856"/>
              <a:gd name="connsiteX5" fmla="*/ 0 w 9144000"/>
              <a:gd name="connsiteY5" fmla="*/ 932112 h 2246856"/>
              <a:gd name="connsiteX6" fmla="*/ 184018 w 9144000"/>
              <a:gd name="connsiteY6" fmla="*/ 951532 h 2246856"/>
              <a:gd name="connsiteX7" fmla="*/ 2339206 w 9144000"/>
              <a:gd name="connsiteY7" fmla="*/ 1945314 h 2246856"/>
              <a:gd name="connsiteX8" fmla="*/ 115341 w 9144000"/>
              <a:gd name="connsiteY8" fmla="*/ 1085384 h 2246856"/>
              <a:gd name="connsiteX9" fmla="*/ 0 w 9144000"/>
              <a:gd name="connsiteY9" fmla="*/ 1077547 h 2246856"/>
              <a:gd name="connsiteX10" fmla="*/ 5599046 w 9144000"/>
              <a:gd name="connsiteY10" fmla="*/ 896769 h 2246856"/>
              <a:gd name="connsiteX11" fmla="*/ 6485913 w 9144000"/>
              <a:gd name="connsiteY11" fmla="*/ 1206134 h 2246856"/>
              <a:gd name="connsiteX12" fmla="*/ 6485913 w 9144000"/>
              <a:gd name="connsiteY12" fmla="*/ 1206323 h 2246856"/>
              <a:gd name="connsiteX13" fmla="*/ 5262052 w 9144000"/>
              <a:gd name="connsiteY13" fmla="*/ 1381788 h 2246856"/>
              <a:gd name="connsiteX14" fmla="*/ 3948946 w 9144000"/>
              <a:gd name="connsiteY14" fmla="*/ 2062858 h 2246856"/>
              <a:gd name="connsiteX15" fmla="*/ 3030908 w 9144000"/>
              <a:gd name="connsiteY15" fmla="*/ 2241062 h 2246856"/>
              <a:gd name="connsiteX16" fmla="*/ 2401356 w 9144000"/>
              <a:gd name="connsiteY16" fmla="*/ 1992275 h 2246856"/>
              <a:gd name="connsiteX17" fmla="*/ 3424556 w 9144000"/>
              <a:gd name="connsiteY17" fmla="*/ 1842039 h 2246856"/>
              <a:gd name="connsiteX18" fmla="*/ 4734914 w 9144000"/>
              <a:gd name="connsiteY18" fmla="*/ 1107772 h 2246856"/>
              <a:gd name="connsiteX19" fmla="*/ 5599046 w 9144000"/>
              <a:gd name="connsiteY19" fmla="*/ 896769 h 2246856"/>
              <a:gd name="connsiteX20" fmla="*/ 9144000 w 9144000"/>
              <a:gd name="connsiteY20" fmla="*/ 679755 h 2246856"/>
              <a:gd name="connsiteX21" fmla="*/ 9144000 w 9144000"/>
              <a:gd name="connsiteY21" fmla="*/ 855699 h 2246856"/>
              <a:gd name="connsiteX22" fmla="*/ 8219858 w 9144000"/>
              <a:gd name="connsiteY22" fmla="*/ 1346166 h 2246856"/>
              <a:gd name="connsiteX23" fmla="*/ 6835032 w 9144000"/>
              <a:gd name="connsiteY23" fmla="*/ 1461157 h 2246856"/>
              <a:gd name="connsiteX24" fmla="*/ 8199299 w 9144000"/>
              <a:gd name="connsiteY24" fmla="*/ 1228338 h 2246856"/>
              <a:gd name="connsiteX25" fmla="*/ 0 w 9144000"/>
              <a:gd name="connsiteY25" fmla="*/ 634918 h 2246856"/>
              <a:gd name="connsiteX26" fmla="*/ 230952 w 9144000"/>
              <a:gd name="connsiteY26" fmla="*/ 660354 h 2246856"/>
              <a:gd name="connsiteX27" fmla="*/ 2292120 w 9144000"/>
              <a:gd name="connsiteY27" fmla="*/ 1892496 h 2246856"/>
              <a:gd name="connsiteX28" fmla="*/ 206890 w 9144000"/>
              <a:gd name="connsiteY28" fmla="*/ 805932 h 2246856"/>
              <a:gd name="connsiteX29" fmla="*/ 0 w 9144000"/>
              <a:gd name="connsiteY29" fmla="*/ 783537 h 2246856"/>
              <a:gd name="connsiteX30" fmla="*/ 9144000 w 9144000"/>
              <a:gd name="connsiteY30" fmla="*/ 336776 h 2246856"/>
              <a:gd name="connsiteX31" fmla="*/ 9144000 w 9144000"/>
              <a:gd name="connsiteY31" fmla="*/ 507930 h 2246856"/>
              <a:gd name="connsiteX32" fmla="*/ 7983195 w 9144000"/>
              <a:gd name="connsiteY32" fmla="*/ 1230607 h 2246856"/>
              <a:gd name="connsiteX33" fmla="*/ 6686100 w 9144000"/>
              <a:gd name="connsiteY33" fmla="*/ 1342858 h 2246856"/>
              <a:gd name="connsiteX34" fmla="*/ 7924457 w 9144000"/>
              <a:gd name="connsiteY34" fmla="*/ 1131111 h 2246856"/>
              <a:gd name="connsiteX35" fmla="*/ 9133957 w 9144000"/>
              <a:gd name="connsiteY35" fmla="*/ 343267 h 2246856"/>
              <a:gd name="connsiteX36" fmla="*/ 9144000 w 9144000"/>
              <a:gd name="connsiteY36" fmla="*/ 0 h 2246856"/>
              <a:gd name="connsiteX37" fmla="*/ 9144000 w 9144000"/>
              <a:gd name="connsiteY37" fmla="*/ 169983 h 2246856"/>
              <a:gd name="connsiteX38" fmla="*/ 9141500 w 9144000"/>
              <a:gd name="connsiteY38" fmla="*/ 171717 h 2246856"/>
              <a:gd name="connsiteX39" fmla="*/ 7681351 w 9144000"/>
              <a:gd name="connsiteY39" fmla="*/ 1160591 h 2246856"/>
              <a:gd name="connsiteX40" fmla="*/ 6485913 w 9144000"/>
              <a:gd name="connsiteY40" fmla="*/ 1206134 h 2246856"/>
              <a:gd name="connsiteX41" fmla="*/ 7643740 w 9144000"/>
              <a:gd name="connsiteY41" fmla="*/ 1049189 h 2246856"/>
              <a:gd name="connsiteX42" fmla="*/ 8830271 w 9144000"/>
              <a:gd name="connsiteY42" fmla="*/ 219584 h 224685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Lst>
            <a:rect l="l" t="t" r="r" b="b"/>
            <a:pathLst>
              <a:path w="9144000" h="2246856">
                <a:moveTo>
                  <a:pt x="75465" y="1220801"/>
                </a:moveTo>
                <a:cubicBezTo>
                  <a:pt x="976487" y="1256641"/>
                  <a:pt x="1657416" y="1835395"/>
                  <a:pt x="2401545" y="1992275"/>
                </a:cubicBezTo>
                <a:cubicBezTo>
                  <a:pt x="1604124" y="1916537"/>
                  <a:pt x="931939" y="1369096"/>
                  <a:pt x="48611" y="1358732"/>
                </a:cubicBezTo>
                <a:lnTo>
                  <a:pt x="0" y="1360190"/>
                </a:lnTo>
                <a:lnTo>
                  <a:pt x="0" y="1220948"/>
                </a:lnTo>
                <a:close/>
                <a:moveTo>
                  <a:pt x="0" y="932112"/>
                </a:moveTo>
                <a:lnTo>
                  <a:pt x="184018" y="951532"/>
                </a:lnTo>
                <a:cubicBezTo>
                  <a:pt x="1352510" y="1111199"/>
                  <a:pt x="1773248" y="1716771"/>
                  <a:pt x="2339206" y="1945314"/>
                </a:cubicBezTo>
                <a:cubicBezTo>
                  <a:pt x="1805401" y="1812618"/>
                  <a:pt x="1092319" y="1189118"/>
                  <a:pt x="115341" y="1085384"/>
                </a:cubicBezTo>
                <a:lnTo>
                  <a:pt x="0" y="1077547"/>
                </a:lnTo>
                <a:close/>
                <a:moveTo>
                  <a:pt x="5599046" y="896769"/>
                </a:moveTo>
                <a:cubicBezTo>
                  <a:pt x="5920596" y="895410"/>
                  <a:pt x="6245935" y="980780"/>
                  <a:pt x="6485913" y="1206134"/>
                </a:cubicBezTo>
                <a:lnTo>
                  <a:pt x="6485913" y="1206323"/>
                </a:lnTo>
                <a:cubicBezTo>
                  <a:pt x="6202638" y="1093977"/>
                  <a:pt x="5676165" y="1122229"/>
                  <a:pt x="5262052" y="1381788"/>
                </a:cubicBezTo>
                <a:lnTo>
                  <a:pt x="3948946" y="2062858"/>
                </a:lnTo>
                <a:cubicBezTo>
                  <a:pt x="3630711" y="2212148"/>
                  <a:pt x="3318635" y="2265818"/>
                  <a:pt x="3030908" y="2241062"/>
                </a:cubicBezTo>
                <a:cubicBezTo>
                  <a:pt x="2789792" y="2220369"/>
                  <a:pt x="2592068" y="2129283"/>
                  <a:pt x="2401356" y="1992275"/>
                </a:cubicBezTo>
                <a:cubicBezTo>
                  <a:pt x="2886334" y="2046322"/>
                  <a:pt x="3114375" y="1986038"/>
                  <a:pt x="3424556" y="1842039"/>
                </a:cubicBezTo>
                <a:lnTo>
                  <a:pt x="4734914" y="1107772"/>
                </a:lnTo>
                <a:cubicBezTo>
                  <a:pt x="4959734" y="986213"/>
                  <a:pt x="5277495" y="898127"/>
                  <a:pt x="5599046" y="896769"/>
                </a:cubicBezTo>
                <a:close/>
                <a:moveTo>
                  <a:pt x="9144000" y="679755"/>
                </a:moveTo>
                <a:lnTo>
                  <a:pt x="9144000" y="855699"/>
                </a:lnTo>
                <a:lnTo>
                  <a:pt x="8219858" y="1346166"/>
                </a:lnTo>
                <a:cubicBezTo>
                  <a:pt x="7594000" y="1645220"/>
                  <a:pt x="7239102" y="1691898"/>
                  <a:pt x="6835032" y="1461157"/>
                </a:cubicBezTo>
                <a:cubicBezTo>
                  <a:pt x="7306273" y="1632087"/>
                  <a:pt x="7708921" y="1488749"/>
                  <a:pt x="8199299" y="1228338"/>
                </a:cubicBezTo>
                <a:close/>
                <a:moveTo>
                  <a:pt x="0" y="634918"/>
                </a:moveTo>
                <a:lnTo>
                  <a:pt x="230952" y="660354"/>
                </a:lnTo>
                <a:cubicBezTo>
                  <a:pt x="1395259" y="830711"/>
                  <a:pt x="1782030" y="1526118"/>
                  <a:pt x="2292120" y="1892496"/>
                </a:cubicBezTo>
                <a:cubicBezTo>
                  <a:pt x="1732557" y="1623382"/>
                  <a:pt x="1367925" y="971259"/>
                  <a:pt x="206890" y="805932"/>
                </a:cubicBezTo>
                <a:lnTo>
                  <a:pt x="0" y="783537"/>
                </a:lnTo>
                <a:close/>
                <a:moveTo>
                  <a:pt x="9144000" y="336776"/>
                </a:moveTo>
                <a:lnTo>
                  <a:pt x="9144000" y="507930"/>
                </a:lnTo>
                <a:lnTo>
                  <a:pt x="7983195" y="1230607"/>
                </a:lnTo>
                <a:cubicBezTo>
                  <a:pt x="7595611" y="1463708"/>
                  <a:pt x="7113571" y="1590606"/>
                  <a:pt x="6686100" y="1342858"/>
                </a:cubicBezTo>
                <a:cubicBezTo>
                  <a:pt x="7023567" y="1450386"/>
                  <a:pt x="7467901" y="1447930"/>
                  <a:pt x="7924457" y="1131111"/>
                </a:cubicBezTo>
                <a:cubicBezTo>
                  <a:pt x="8036457" y="1053265"/>
                  <a:pt x="8837502" y="534913"/>
                  <a:pt x="9133957" y="343267"/>
                </a:cubicBezTo>
                <a:close/>
                <a:moveTo>
                  <a:pt x="9144000" y="0"/>
                </a:moveTo>
                <a:lnTo>
                  <a:pt x="9144000" y="169983"/>
                </a:lnTo>
                <a:lnTo>
                  <a:pt x="9141500" y="171717"/>
                </a:lnTo>
                <a:cubicBezTo>
                  <a:pt x="8781210" y="421372"/>
                  <a:pt x="7808517" y="1093416"/>
                  <a:pt x="7681351" y="1160591"/>
                </a:cubicBezTo>
                <a:cubicBezTo>
                  <a:pt x="7524840" y="1243268"/>
                  <a:pt x="7059473" y="1519740"/>
                  <a:pt x="6485913" y="1206134"/>
                </a:cubicBezTo>
                <a:cubicBezTo>
                  <a:pt x="6878708" y="1368843"/>
                  <a:pt x="7309779" y="1278890"/>
                  <a:pt x="7643740" y="1049189"/>
                </a:cubicBezTo>
                <a:lnTo>
                  <a:pt x="8830271" y="219584"/>
                </a:lnTo>
                <a:close/>
              </a:path>
            </a:pathLst>
          </a:custGeom>
          <a:solidFill>
            <a:srgbClr val="002677"/>
          </a:solidFill>
          <a:ln w="9181" cap="flat">
            <a:noFill/>
            <a:prstDash val="solid"/>
            <a:miter/>
          </a:ln>
        </p:spPr>
        <p:txBody>
          <a:bodyPr wrap="square" rtlCol="0" anchor="ctr">
            <a:noAutofit/>
          </a:bodyPr>
          <a:lstStyle/>
          <a:p>
            <a:r>
              <a:rPr lang="en-US"/>
              <a:t>  </a:t>
            </a:r>
          </a:p>
        </p:txBody>
      </p:sp>
      <p:pic>
        <p:nvPicPr>
          <p:cNvPr id="13" name="Picture 12" descr="A close up of a sign&#10;&#10;Description automatically generated">
            <a:extLst>
              <a:ext uri="{FF2B5EF4-FFF2-40B4-BE49-F238E27FC236}">
                <a16:creationId xmlns:a16="http://schemas.microsoft.com/office/drawing/2014/main" id="{8316987A-B8A2-D448-BB0E-051CA9632931}"/>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080123" y="5703486"/>
            <a:ext cx="1505517" cy="536449"/>
          </a:xfrm>
          <a:prstGeom prst="rect">
            <a:avLst/>
          </a:prstGeom>
        </p:spPr>
      </p:pic>
    </p:spTree>
    <p:extLst>
      <p:ext uri="{BB962C8B-B14F-4D97-AF65-F5344CB8AC3E}">
        <p14:creationId xmlns:p14="http://schemas.microsoft.com/office/powerpoint/2010/main" val="1355757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p:cSld name="Cover slide #2 – light pic">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5B8625B6-1480-F74E-8480-E54F05C04A1E}"/>
              </a:ext>
            </a:extLst>
          </p:cNvPr>
          <p:cNvSpPr/>
          <p:nvPr/>
        </p:nvSpPr>
        <p:spPr>
          <a:xfrm>
            <a:off x="266007" y="343594"/>
            <a:ext cx="1429789" cy="177338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8" name="Picture Placeholder 37">
            <a:extLst>
              <a:ext uri="{FF2B5EF4-FFF2-40B4-BE49-F238E27FC236}">
                <a16:creationId xmlns:a16="http://schemas.microsoft.com/office/drawing/2014/main" id="{E9E003C7-C225-0140-9146-8A8816EF7AEA}"/>
              </a:ext>
            </a:extLst>
          </p:cNvPr>
          <p:cNvSpPr>
            <a:spLocks noGrp="1"/>
          </p:cNvSpPr>
          <p:nvPr>
            <p:ph type="pic" sz="quarter" idx="10"/>
          </p:nvPr>
        </p:nvSpPr>
        <p:spPr>
          <a:xfrm>
            <a:off x="0" y="0"/>
            <a:ext cx="12192000" cy="4379384"/>
          </a:xfrm>
          <a:custGeom>
            <a:avLst/>
            <a:gdLst>
              <a:gd name="connsiteX0" fmla="*/ 653749 w 9144000"/>
              <a:gd name="connsiteY0" fmla="*/ 573726 h 3284538"/>
              <a:gd name="connsiteX1" fmla="*/ 457200 w 9144000"/>
              <a:gd name="connsiteY1" fmla="*/ 662929 h 3284538"/>
              <a:gd name="connsiteX2" fmla="*/ 457200 w 9144000"/>
              <a:gd name="connsiteY2" fmla="*/ 1003131 h 3284538"/>
              <a:gd name="connsiteX3" fmla="*/ 557872 w 9144000"/>
              <a:gd name="connsiteY3" fmla="*/ 1111620 h 3284538"/>
              <a:gd name="connsiteX4" fmla="*/ 653749 w 9144000"/>
              <a:gd name="connsiteY4" fmla="*/ 992951 h 3284538"/>
              <a:gd name="connsiteX5" fmla="*/ 740039 w 9144000"/>
              <a:gd name="connsiteY5" fmla="*/ 534884 h 3284538"/>
              <a:gd name="connsiteX6" fmla="*/ 695296 w 9144000"/>
              <a:gd name="connsiteY6" fmla="*/ 556314 h 3284538"/>
              <a:gd name="connsiteX7" fmla="*/ 695296 w 9144000"/>
              <a:gd name="connsiteY7" fmla="*/ 980897 h 3284538"/>
              <a:gd name="connsiteX8" fmla="*/ 567459 w 9144000"/>
              <a:gd name="connsiteY8" fmla="*/ 1138944 h 3284538"/>
              <a:gd name="connsiteX9" fmla="*/ 500345 w 9144000"/>
              <a:gd name="connsiteY9" fmla="*/ 1126889 h 3284538"/>
              <a:gd name="connsiteX10" fmla="*/ 597554 w 9144000"/>
              <a:gd name="connsiteY10" fmla="*/ 1161177 h 3284538"/>
              <a:gd name="connsiteX11" fmla="*/ 740039 w 9144000"/>
              <a:gd name="connsiteY11" fmla="*/ 974200 h 3284538"/>
              <a:gd name="connsiteX12" fmla="*/ 827927 w 9144000"/>
              <a:gd name="connsiteY12" fmla="*/ 496310 h 3284538"/>
              <a:gd name="connsiteX13" fmla="*/ 782652 w 9144000"/>
              <a:gd name="connsiteY13" fmla="*/ 517740 h 3284538"/>
              <a:gd name="connsiteX14" fmla="*/ 782652 w 9144000"/>
              <a:gd name="connsiteY14" fmla="*/ 978486 h 3284538"/>
              <a:gd name="connsiteX15" fmla="*/ 612735 w 9144000"/>
              <a:gd name="connsiteY15" fmla="*/ 1187965 h 3284538"/>
              <a:gd name="connsiteX16" fmla="*/ 532304 w 9144000"/>
              <a:gd name="connsiteY16" fmla="*/ 1172428 h 3284538"/>
              <a:gd name="connsiteX17" fmla="*/ 644694 w 9144000"/>
              <a:gd name="connsiteY17" fmla="*/ 1212074 h 3284538"/>
              <a:gd name="connsiteX18" fmla="*/ 827927 w 9144000"/>
              <a:gd name="connsiteY18" fmla="*/ 982236 h 3284538"/>
              <a:gd name="connsiteX19" fmla="*/ 917413 w 9144000"/>
              <a:gd name="connsiteY19" fmla="*/ 457200 h 3284538"/>
              <a:gd name="connsiteX20" fmla="*/ 871072 w 9144000"/>
              <a:gd name="connsiteY20" fmla="*/ 479166 h 3284538"/>
              <a:gd name="connsiteX21" fmla="*/ 871072 w 9144000"/>
              <a:gd name="connsiteY21" fmla="*/ 980093 h 3284538"/>
              <a:gd name="connsiteX22" fmla="*/ 665468 w 9144000"/>
              <a:gd name="connsiteY22" fmla="*/ 1236718 h 3284538"/>
              <a:gd name="connsiteX23" fmla="*/ 585037 w 9144000"/>
              <a:gd name="connsiteY23" fmla="*/ 1223324 h 3284538"/>
              <a:gd name="connsiteX24" fmla="*/ 704884 w 9144000"/>
              <a:gd name="connsiteY24" fmla="*/ 1260023 h 3284538"/>
              <a:gd name="connsiteX25" fmla="*/ 917413 w 9144000"/>
              <a:gd name="connsiteY25" fmla="*/ 988933 h 3284538"/>
              <a:gd name="connsiteX26" fmla="*/ 0 w 9144000"/>
              <a:gd name="connsiteY26" fmla="*/ 0 h 3284538"/>
              <a:gd name="connsiteX27" fmla="*/ 9144000 w 9144000"/>
              <a:gd name="connsiteY27" fmla="*/ 0 h 3284538"/>
              <a:gd name="connsiteX28" fmla="*/ 9144000 w 9144000"/>
              <a:gd name="connsiteY28" fmla="*/ 3284538 h 3284538"/>
              <a:gd name="connsiteX29" fmla="*/ 6596284 w 9144000"/>
              <a:gd name="connsiteY29" fmla="*/ 3284538 h 3284538"/>
              <a:gd name="connsiteX30" fmla="*/ 6866309 w 9144000"/>
              <a:gd name="connsiteY30" fmla="*/ 2791851 h 3284538"/>
              <a:gd name="connsiteX31" fmla="*/ 4635550 w 9144000"/>
              <a:gd name="connsiteY31" fmla="*/ 2791851 h 3284538"/>
              <a:gd name="connsiteX32" fmla="*/ 2230759 w 9144000"/>
              <a:gd name="connsiteY32" fmla="*/ 2791851 h 3284538"/>
              <a:gd name="connsiteX33" fmla="*/ 0 w 9144000"/>
              <a:gd name="connsiteY33" fmla="*/ 2791851 h 3284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9144000" h="3284538">
                <a:moveTo>
                  <a:pt x="653749" y="573726"/>
                </a:moveTo>
                <a:lnTo>
                  <a:pt x="457200" y="662929"/>
                </a:lnTo>
                <a:lnTo>
                  <a:pt x="457200" y="1003131"/>
                </a:lnTo>
                <a:cubicBezTo>
                  <a:pt x="457200" y="1067957"/>
                  <a:pt x="497682" y="1111620"/>
                  <a:pt x="557872" y="1111620"/>
                </a:cubicBezTo>
                <a:cubicBezTo>
                  <a:pt x="616996" y="1111352"/>
                  <a:pt x="653749" y="1067421"/>
                  <a:pt x="653749" y="992951"/>
                </a:cubicBezTo>
                <a:close/>
                <a:moveTo>
                  <a:pt x="740039" y="534884"/>
                </a:moveTo>
                <a:lnTo>
                  <a:pt x="695296" y="556314"/>
                </a:lnTo>
                <a:lnTo>
                  <a:pt x="695296" y="980897"/>
                </a:lnTo>
                <a:cubicBezTo>
                  <a:pt x="695296" y="1095548"/>
                  <a:pt x="646825" y="1138944"/>
                  <a:pt x="567459" y="1138944"/>
                </a:cubicBezTo>
                <a:cubicBezTo>
                  <a:pt x="547751" y="1138944"/>
                  <a:pt x="524847" y="1134390"/>
                  <a:pt x="500345" y="1126889"/>
                </a:cubicBezTo>
                <a:cubicBezTo>
                  <a:pt x="529108" y="1148855"/>
                  <a:pt x="562399" y="1161177"/>
                  <a:pt x="597554" y="1161177"/>
                </a:cubicBezTo>
                <a:cubicBezTo>
                  <a:pt x="681447" y="1161177"/>
                  <a:pt x="740039" y="1102780"/>
                  <a:pt x="740039" y="974200"/>
                </a:cubicBezTo>
                <a:close/>
                <a:moveTo>
                  <a:pt x="827927" y="496310"/>
                </a:moveTo>
                <a:lnTo>
                  <a:pt x="782652" y="517740"/>
                </a:lnTo>
                <a:lnTo>
                  <a:pt x="782652" y="978486"/>
                </a:lnTo>
                <a:cubicBezTo>
                  <a:pt x="782652" y="1123675"/>
                  <a:pt x="714472" y="1187965"/>
                  <a:pt x="612735" y="1187965"/>
                </a:cubicBezTo>
                <a:cubicBezTo>
                  <a:pt x="588233" y="1187965"/>
                  <a:pt x="560269" y="1181804"/>
                  <a:pt x="532304" y="1172428"/>
                </a:cubicBezTo>
                <a:cubicBezTo>
                  <a:pt x="565861" y="1197073"/>
                  <a:pt x="605811" y="1212074"/>
                  <a:pt x="644694" y="1212074"/>
                </a:cubicBezTo>
                <a:cubicBezTo>
                  <a:pt x="751225" y="1212074"/>
                  <a:pt x="827927" y="1134390"/>
                  <a:pt x="827927" y="982236"/>
                </a:cubicBezTo>
                <a:close/>
                <a:moveTo>
                  <a:pt x="917413" y="457200"/>
                </a:moveTo>
                <a:lnTo>
                  <a:pt x="871072" y="479166"/>
                </a:lnTo>
                <a:lnTo>
                  <a:pt x="871072" y="980093"/>
                </a:lnTo>
                <a:cubicBezTo>
                  <a:pt x="871072" y="1148319"/>
                  <a:pt x="786647" y="1236718"/>
                  <a:pt x="665468" y="1236718"/>
                </a:cubicBezTo>
                <a:cubicBezTo>
                  <a:pt x="636971" y="1236718"/>
                  <a:pt x="610338" y="1231896"/>
                  <a:pt x="585037" y="1223324"/>
                </a:cubicBezTo>
                <a:cubicBezTo>
                  <a:pt x="620991" y="1246897"/>
                  <a:pt x="661739" y="1260291"/>
                  <a:pt x="704884" y="1260023"/>
                </a:cubicBezTo>
                <a:cubicBezTo>
                  <a:pt x="829525" y="1260023"/>
                  <a:pt x="917413" y="1160374"/>
                  <a:pt x="917413" y="988933"/>
                </a:cubicBezTo>
                <a:close/>
                <a:moveTo>
                  <a:pt x="0" y="0"/>
                </a:moveTo>
                <a:lnTo>
                  <a:pt x="9144000" y="0"/>
                </a:lnTo>
                <a:lnTo>
                  <a:pt x="9144000" y="3284538"/>
                </a:lnTo>
                <a:lnTo>
                  <a:pt x="6596284" y="3284538"/>
                </a:lnTo>
                <a:lnTo>
                  <a:pt x="6866309" y="2791851"/>
                </a:lnTo>
                <a:lnTo>
                  <a:pt x="4635550" y="2791851"/>
                </a:lnTo>
                <a:lnTo>
                  <a:pt x="2230759" y="2791851"/>
                </a:lnTo>
                <a:lnTo>
                  <a:pt x="0" y="2791851"/>
                </a:lnTo>
                <a:close/>
              </a:path>
            </a:pathLst>
          </a:custGeom>
          <a:solidFill>
            <a:schemeClr val="tx2">
              <a:lumMod val="40000"/>
              <a:lumOff val="60000"/>
            </a:schemeClr>
          </a:solidFill>
        </p:spPr>
        <p:txBody>
          <a:bodyPr wrap="square" anchor="ctr">
            <a:noAutofit/>
          </a:bodyPr>
          <a:lstStyle>
            <a:lvl1pPr marL="0" indent="0" algn="ctr">
              <a:buNone/>
              <a:defRPr/>
            </a:lvl1pPr>
          </a:lstStyle>
          <a:p>
            <a:r>
              <a:rPr lang="en-US"/>
              <a:t>Click icon to add picture</a:t>
            </a:r>
          </a:p>
        </p:txBody>
      </p:sp>
      <p:sp>
        <p:nvSpPr>
          <p:cNvPr id="13" name="Freeform 12">
            <a:extLst>
              <a:ext uri="{FF2B5EF4-FFF2-40B4-BE49-F238E27FC236}">
                <a16:creationId xmlns:a16="http://schemas.microsoft.com/office/drawing/2014/main" id="{E59709CE-7BDA-5B48-9A86-C3E223C68F97}"/>
              </a:ext>
            </a:extLst>
          </p:cNvPr>
          <p:cNvSpPr/>
          <p:nvPr/>
        </p:nvSpPr>
        <p:spPr>
          <a:xfrm>
            <a:off x="-15523" y="3713698"/>
            <a:ext cx="9183221" cy="1149585"/>
          </a:xfrm>
          <a:custGeom>
            <a:avLst/>
            <a:gdLst>
              <a:gd name="connsiteX0" fmla="*/ 0 w 6866310"/>
              <a:gd name="connsiteY0" fmla="*/ 0 h 862189"/>
              <a:gd name="connsiteX1" fmla="*/ 2230759 w 6866310"/>
              <a:gd name="connsiteY1" fmla="*/ 0 h 862189"/>
              <a:gd name="connsiteX2" fmla="*/ 4635551 w 6866310"/>
              <a:gd name="connsiteY2" fmla="*/ 0 h 862189"/>
              <a:gd name="connsiteX3" fmla="*/ 6866310 w 6866310"/>
              <a:gd name="connsiteY3" fmla="*/ 0 h 862189"/>
              <a:gd name="connsiteX4" fmla="*/ 6393773 w 6866310"/>
              <a:gd name="connsiteY4" fmla="*/ 862189 h 862189"/>
              <a:gd name="connsiteX5" fmla="*/ 4163014 w 6866310"/>
              <a:gd name="connsiteY5" fmla="*/ 862189 h 862189"/>
              <a:gd name="connsiteX6" fmla="*/ 2230759 w 6866310"/>
              <a:gd name="connsiteY6" fmla="*/ 862189 h 862189"/>
              <a:gd name="connsiteX7" fmla="*/ 0 w 6866310"/>
              <a:gd name="connsiteY7" fmla="*/ 862189 h 862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6310" h="862189">
                <a:moveTo>
                  <a:pt x="0" y="0"/>
                </a:moveTo>
                <a:lnTo>
                  <a:pt x="2230759" y="0"/>
                </a:lnTo>
                <a:lnTo>
                  <a:pt x="4635551" y="0"/>
                </a:lnTo>
                <a:lnTo>
                  <a:pt x="6866310" y="0"/>
                </a:lnTo>
                <a:lnTo>
                  <a:pt x="6393773" y="862189"/>
                </a:lnTo>
                <a:lnTo>
                  <a:pt x="4163014" y="862189"/>
                </a:lnTo>
                <a:lnTo>
                  <a:pt x="2230759" y="862189"/>
                </a:lnTo>
                <a:lnTo>
                  <a:pt x="0" y="86218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521216" y="3713698"/>
            <a:ext cx="8110012" cy="1128173"/>
          </a:xfrm>
        </p:spPr>
        <p:txBody>
          <a:bodyPr rIns="0" anchor="ctr" anchorCtr="0">
            <a:noAutofit/>
          </a:bodyPr>
          <a:lstStyle>
            <a:lvl1pPr algn="l">
              <a:defRPr sz="4267" spc="0" baseline="0">
                <a:solidFill>
                  <a:schemeClr val="bg1"/>
                </a:solidFill>
              </a:defRPr>
            </a:lvl1pPr>
          </a:lstStyle>
          <a:p>
            <a:r>
              <a:rPr lang="en-US"/>
              <a:t>Title slide with light photo</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505038" y="4945665"/>
            <a:ext cx="7891553" cy="428635"/>
          </a:xfrm>
        </p:spPr>
        <p:txBody>
          <a:bodyPr rIns="0">
            <a:noAutofit/>
          </a:bodyPr>
          <a:lstStyle>
            <a:lvl1pPr marL="0" indent="0" algn="l">
              <a:buNone/>
              <a:defRPr sz="1867">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11" name="Rectangle 10">
            <a:extLst>
              <a:ext uri="{FF2B5EF4-FFF2-40B4-BE49-F238E27FC236}">
                <a16:creationId xmlns:a16="http://schemas.microsoft.com/office/drawing/2014/main" id="{93B11AB8-EAC3-A64E-8232-B09EC712489C}"/>
              </a:ext>
            </a:extLst>
          </p:cNvPr>
          <p:cNvSpPr/>
          <p:nvPr/>
        </p:nvSpPr>
        <p:spPr>
          <a:xfrm>
            <a:off x="432261" y="6138955"/>
            <a:ext cx="11150139"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Rectangle 9">
            <a:extLst>
              <a:ext uri="{FF2B5EF4-FFF2-40B4-BE49-F238E27FC236}">
                <a16:creationId xmlns:a16="http://schemas.microsoft.com/office/drawing/2014/main" id="{C6B4250A-775D-EF48-A209-44384C0A5ECC}"/>
              </a:ext>
            </a:extLst>
          </p:cNvPr>
          <p:cNvSpPr/>
          <p:nvPr/>
        </p:nvSpPr>
        <p:spPr>
          <a:xfrm>
            <a:off x="7655698" y="6321552"/>
            <a:ext cx="3926703"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4" name="Text Placeholder 4">
            <a:extLst>
              <a:ext uri="{FF2B5EF4-FFF2-40B4-BE49-F238E27FC236}">
                <a16:creationId xmlns:a16="http://schemas.microsoft.com/office/drawing/2014/main" id="{A255D382-36AC-134B-819C-C052D3A91439}"/>
              </a:ext>
            </a:extLst>
          </p:cNvPr>
          <p:cNvSpPr>
            <a:spLocks noGrp="1"/>
          </p:cNvSpPr>
          <p:nvPr>
            <p:ph type="body" sz="quarter" idx="11"/>
          </p:nvPr>
        </p:nvSpPr>
        <p:spPr>
          <a:xfrm>
            <a:off x="511451" y="6050870"/>
            <a:ext cx="3009900" cy="270245"/>
          </a:xfrm>
        </p:spPr>
        <p:txBody>
          <a:bodyPr/>
          <a:lstStyle>
            <a:lvl1pPr marL="0" indent="0">
              <a:buNone/>
              <a:defRPr sz="1333" b="0"/>
            </a:lvl1pPr>
            <a:lvl2pPr marL="118530" indent="0">
              <a:buNone/>
              <a:defRPr/>
            </a:lvl2pPr>
          </a:lstStyle>
          <a:p>
            <a:pPr lvl="0"/>
            <a:r>
              <a:rPr lang="en-US"/>
              <a:t>Click to edit Master text styles</a:t>
            </a:r>
          </a:p>
        </p:txBody>
      </p:sp>
      <p:pic>
        <p:nvPicPr>
          <p:cNvPr id="15" name="Picture 14" descr="A close up of a sign&#10;&#10;Description automatically generated">
            <a:extLst>
              <a:ext uri="{FF2B5EF4-FFF2-40B4-BE49-F238E27FC236}">
                <a16:creationId xmlns:a16="http://schemas.microsoft.com/office/drawing/2014/main" id="{6308ECCF-E72D-0149-9005-B10DBD6FAA58}"/>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080123" y="5703486"/>
            <a:ext cx="1505517" cy="536449"/>
          </a:xfrm>
          <a:prstGeom prst="rect">
            <a:avLst/>
          </a:prstGeom>
        </p:spPr>
      </p:pic>
    </p:spTree>
    <p:extLst>
      <p:ext uri="{BB962C8B-B14F-4D97-AF65-F5344CB8AC3E}">
        <p14:creationId xmlns:p14="http://schemas.microsoft.com/office/powerpoint/2010/main" val="286363008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Cover slide #2 – dark pic">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5B8625B6-1480-F74E-8480-E54F05C04A1E}"/>
              </a:ext>
            </a:extLst>
          </p:cNvPr>
          <p:cNvSpPr/>
          <p:nvPr/>
        </p:nvSpPr>
        <p:spPr>
          <a:xfrm>
            <a:off x="266007" y="343594"/>
            <a:ext cx="1429789" cy="17733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38" name="Picture Placeholder 37">
            <a:extLst>
              <a:ext uri="{FF2B5EF4-FFF2-40B4-BE49-F238E27FC236}">
                <a16:creationId xmlns:a16="http://schemas.microsoft.com/office/drawing/2014/main" id="{E9E003C7-C225-0140-9146-8A8816EF7AEA}"/>
              </a:ext>
            </a:extLst>
          </p:cNvPr>
          <p:cNvSpPr>
            <a:spLocks noGrp="1"/>
          </p:cNvSpPr>
          <p:nvPr>
            <p:ph type="pic" sz="quarter" idx="10"/>
          </p:nvPr>
        </p:nvSpPr>
        <p:spPr>
          <a:xfrm>
            <a:off x="0" y="0"/>
            <a:ext cx="12192000" cy="4379384"/>
          </a:xfrm>
          <a:custGeom>
            <a:avLst/>
            <a:gdLst>
              <a:gd name="connsiteX0" fmla="*/ 653749 w 9144000"/>
              <a:gd name="connsiteY0" fmla="*/ 573726 h 3284538"/>
              <a:gd name="connsiteX1" fmla="*/ 457200 w 9144000"/>
              <a:gd name="connsiteY1" fmla="*/ 662929 h 3284538"/>
              <a:gd name="connsiteX2" fmla="*/ 457200 w 9144000"/>
              <a:gd name="connsiteY2" fmla="*/ 1003131 h 3284538"/>
              <a:gd name="connsiteX3" fmla="*/ 557872 w 9144000"/>
              <a:gd name="connsiteY3" fmla="*/ 1111620 h 3284538"/>
              <a:gd name="connsiteX4" fmla="*/ 653749 w 9144000"/>
              <a:gd name="connsiteY4" fmla="*/ 992951 h 3284538"/>
              <a:gd name="connsiteX5" fmla="*/ 740039 w 9144000"/>
              <a:gd name="connsiteY5" fmla="*/ 534884 h 3284538"/>
              <a:gd name="connsiteX6" fmla="*/ 695296 w 9144000"/>
              <a:gd name="connsiteY6" fmla="*/ 556314 h 3284538"/>
              <a:gd name="connsiteX7" fmla="*/ 695296 w 9144000"/>
              <a:gd name="connsiteY7" fmla="*/ 980897 h 3284538"/>
              <a:gd name="connsiteX8" fmla="*/ 567459 w 9144000"/>
              <a:gd name="connsiteY8" fmla="*/ 1138944 h 3284538"/>
              <a:gd name="connsiteX9" fmla="*/ 500345 w 9144000"/>
              <a:gd name="connsiteY9" fmla="*/ 1126889 h 3284538"/>
              <a:gd name="connsiteX10" fmla="*/ 597554 w 9144000"/>
              <a:gd name="connsiteY10" fmla="*/ 1161177 h 3284538"/>
              <a:gd name="connsiteX11" fmla="*/ 740039 w 9144000"/>
              <a:gd name="connsiteY11" fmla="*/ 974200 h 3284538"/>
              <a:gd name="connsiteX12" fmla="*/ 827927 w 9144000"/>
              <a:gd name="connsiteY12" fmla="*/ 496310 h 3284538"/>
              <a:gd name="connsiteX13" fmla="*/ 782652 w 9144000"/>
              <a:gd name="connsiteY13" fmla="*/ 517740 h 3284538"/>
              <a:gd name="connsiteX14" fmla="*/ 782652 w 9144000"/>
              <a:gd name="connsiteY14" fmla="*/ 978486 h 3284538"/>
              <a:gd name="connsiteX15" fmla="*/ 612735 w 9144000"/>
              <a:gd name="connsiteY15" fmla="*/ 1187965 h 3284538"/>
              <a:gd name="connsiteX16" fmla="*/ 532304 w 9144000"/>
              <a:gd name="connsiteY16" fmla="*/ 1172428 h 3284538"/>
              <a:gd name="connsiteX17" fmla="*/ 644694 w 9144000"/>
              <a:gd name="connsiteY17" fmla="*/ 1212074 h 3284538"/>
              <a:gd name="connsiteX18" fmla="*/ 827927 w 9144000"/>
              <a:gd name="connsiteY18" fmla="*/ 982236 h 3284538"/>
              <a:gd name="connsiteX19" fmla="*/ 917413 w 9144000"/>
              <a:gd name="connsiteY19" fmla="*/ 457200 h 3284538"/>
              <a:gd name="connsiteX20" fmla="*/ 871072 w 9144000"/>
              <a:gd name="connsiteY20" fmla="*/ 479166 h 3284538"/>
              <a:gd name="connsiteX21" fmla="*/ 871072 w 9144000"/>
              <a:gd name="connsiteY21" fmla="*/ 980093 h 3284538"/>
              <a:gd name="connsiteX22" fmla="*/ 665468 w 9144000"/>
              <a:gd name="connsiteY22" fmla="*/ 1236718 h 3284538"/>
              <a:gd name="connsiteX23" fmla="*/ 585037 w 9144000"/>
              <a:gd name="connsiteY23" fmla="*/ 1223324 h 3284538"/>
              <a:gd name="connsiteX24" fmla="*/ 704884 w 9144000"/>
              <a:gd name="connsiteY24" fmla="*/ 1260023 h 3284538"/>
              <a:gd name="connsiteX25" fmla="*/ 917413 w 9144000"/>
              <a:gd name="connsiteY25" fmla="*/ 988933 h 3284538"/>
              <a:gd name="connsiteX26" fmla="*/ 0 w 9144000"/>
              <a:gd name="connsiteY26" fmla="*/ 0 h 3284538"/>
              <a:gd name="connsiteX27" fmla="*/ 9144000 w 9144000"/>
              <a:gd name="connsiteY27" fmla="*/ 0 h 3284538"/>
              <a:gd name="connsiteX28" fmla="*/ 9144000 w 9144000"/>
              <a:gd name="connsiteY28" fmla="*/ 3284538 h 3284538"/>
              <a:gd name="connsiteX29" fmla="*/ 6596284 w 9144000"/>
              <a:gd name="connsiteY29" fmla="*/ 3284538 h 3284538"/>
              <a:gd name="connsiteX30" fmla="*/ 6866309 w 9144000"/>
              <a:gd name="connsiteY30" fmla="*/ 2791851 h 3284538"/>
              <a:gd name="connsiteX31" fmla="*/ 4635550 w 9144000"/>
              <a:gd name="connsiteY31" fmla="*/ 2791851 h 3284538"/>
              <a:gd name="connsiteX32" fmla="*/ 2230759 w 9144000"/>
              <a:gd name="connsiteY32" fmla="*/ 2791851 h 3284538"/>
              <a:gd name="connsiteX33" fmla="*/ 0 w 9144000"/>
              <a:gd name="connsiteY33" fmla="*/ 2791851 h 32845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Lst>
            <a:rect l="l" t="t" r="r" b="b"/>
            <a:pathLst>
              <a:path w="9144000" h="3284538">
                <a:moveTo>
                  <a:pt x="653749" y="573726"/>
                </a:moveTo>
                <a:lnTo>
                  <a:pt x="457200" y="662929"/>
                </a:lnTo>
                <a:lnTo>
                  <a:pt x="457200" y="1003131"/>
                </a:lnTo>
                <a:cubicBezTo>
                  <a:pt x="457200" y="1067957"/>
                  <a:pt x="497682" y="1111620"/>
                  <a:pt x="557872" y="1111620"/>
                </a:cubicBezTo>
                <a:cubicBezTo>
                  <a:pt x="616996" y="1111352"/>
                  <a:pt x="653749" y="1067421"/>
                  <a:pt x="653749" y="992951"/>
                </a:cubicBezTo>
                <a:close/>
                <a:moveTo>
                  <a:pt x="740039" y="534884"/>
                </a:moveTo>
                <a:lnTo>
                  <a:pt x="695296" y="556314"/>
                </a:lnTo>
                <a:lnTo>
                  <a:pt x="695296" y="980897"/>
                </a:lnTo>
                <a:cubicBezTo>
                  <a:pt x="695296" y="1095548"/>
                  <a:pt x="646825" y="1138944"/>
                  <a:pt x="567459" y="1138944"/>
                </a:cubicBezTo>
                <a:cubicBezTo>
                  <a:pt x="547751" y="1138944"/>
                  <a:pt x="524847" y="1134390"/>
                  <a:pt x="500345" y="1126889"/>
                </a:cubicBezTo>
                <a:cubicBezTo>
                  <a:pt x="529108" y="1148855"/>
                  <a:pt x="562399" y="1161177"/>
                  <a:pt x="597554" y="1161177"/>
                </a:cubicBezTo>
                <a:cubicBezTo>
                  <a:pt x="681447" y="1161177"/>
                  <a:pt x="740039" y="1102780"/>
                  <a:pt x="740039" y="974200"/>
                </a:cubicBezTo>
                <a:close/>
                <a:moveTo>
                  <a:pt x="827927" y="496310"/>
                </a:moveTo>
                <a:lnTo>
                  <a:pt x="782652" y="517740"/>
                </a:lnTo>
                <a:lnTo>
                  <a:pt x="782652" y="978486"/>
                </a:lnTo>
                <a:cubicBezTo>
                  <a:pt x="782652" y="1123675"/>
                  <a:pt x="714472" y="1187965"/>
                  <a:pt x="612735" y="1187965"/>
                </a:cubicBezTo>
                <a:cubicBezTo>
                  <a:pt x="588233" y="1187965"/>
                  <a:pt x="560269" y="1181804"/>
                  <a:pt x="532304" y="1172428"/>
                </a:cubicBezTo>
                <a:cubicBezTo>
                  <a:pt x="565861" y="1197073"/>
                  <a:pt x="605811" y="1212074"/>
                  <a:pt x="644694" y="1212074"/>
                </a:cubicBezTo>
                <a:cubicBezTo>
                  <a:pt x="751225" y="1212074"/>
                  <a:pt x="827927" y="1134390"/>
                  <a:pt x="827927" y="982236"/>
                </a:cubicBezTo>
                <a:close/>
                <a:moveTo>
                  <a:pt x="917413" y="457200"/>
                </a:moveTo>
                <a:lnTo>
                  <a:pt x="871072" y="479166"/>
                </a:lnTo>
                <a:lnTo>
                  <a:pt x="871072" y="980093"/>
                </a:lnTo>
                <a:cubicBezTo>
                  <a:pt x="871072" y="1148319"/>
                  <a:pt x="786647" y="1236718"/>
                  <a:pt x="665468" y="1236718"/>
                </a:cubicBezTo>
                <a:cubicBezTo>
                  <a:pt x="636971" y="1236718"/>
                  <a:pt x="610338" y="1231896"/>
                  <a:pt x="585037" y="1223324"/>
                </a:cubicBezTo>
                <a:cubicBezTo>
                  <a:pt x="620991" y="1246897"/>
                  <a:pt x="661739" y="1260291"/>
                  <a:pt x="704884" y="1260023"/>
                </a:cubicBezTo>
                <a:cubicBezTo>
                  <a:pt x="829525" y="1260023"/>
                  <a:pt x="917413" y="1160374"/>
                  <a:pt x="917413" y="988933"/>
                </a:cubicBezTo>
                <a:close/>
                <a:moveTo>
                  <a:pt x="0" y="0"/>
                </a:moveTo>
                <a:lnTo>
                  <a:pt x="9144000" y="0"/>
                </a:lnTo>
                <a:lnTo>
                  <a:pt x="9144000" y="3284538"/>
                </a:lnTo>
                <a:lnTo>
                  <a:pt x="6596284" y="3284538"/>
                </a:lnTo>
                <a:lnTo>
                  <a:pt x="6866309" y="2791851"/>
                </a:lnTo>
                <a:lnTo>
                  <a:pt x="4635550" y="2791851"/>
                </a:lnTo>
                <a:lnTo>
                  <a:pt x="2230759" y="2791851"/>
                </a:lnTo>
                <a:lnTo>
                  <a:pt x="0" y="2791851"/>
                </a:lnTo>
                <a:close/>
              </a:path>
            </a:pathLst>
          </a:custGeom>
          <a:solidFill>
            <a:schemeClr val="tx2"/>
          </a:solidFill>
        </p:spPr>
        <p:txBody>
          <a:bodyPr wrap="square" anchor="ctr">
            <a:noAutofit/>
          </a:bodyPr>
          <a:lstStyle>
            <a:lvl1pPr marL="0" indent="0" algn="ctr">
              <a:buNone/>
              <a:defRPr/>
            </a:lvl1pPr>
          </a:lstStyle>
          <a:p>
            <a:r>
              <a:rPr lang="en-US"/>
              <a:t>Click icon to add picture</a:t>
            </a:r>
          </a:p>
        </p:txBody>
      </p:sp>
      <p:sp>
        <p:nvSpPr>
          <p:cNvPr id="39" name="Freeform 38">
            <a:extLst>
              <a:ext uri="{FF2B5EF4-FFF2-40B4-BE49-F238E27FC236}">
                <a16:creationId xmlns:a16="http://schemas.microsoft.com/office/drawing/2014/main" id="{4F9EC103-0F67-D041-A68D-29194D3A99CB}"/>
              </a:ext>
            </a:extLst>
          </p:cNvPr>
          <p:cNvSpPr/>
          <p:nvPr/>
        </p:nvSpPr>
        <p:spPr>
          <a:xfrm>
            <a:off x="-11289" y="3713698"/>
            <a:ext cx="9183221" cy="1149585"/>
          </a:xfrm>
          <a:custGeom>
            <a:avLst/>
            <a:gdLst>
              <a:gd name="connsiteX0" fmla="*/ 0 w 6866310"/>
              <a:gd name="connsiteY0" fmla="*/ 0 h 862189"/>
              <a:gd name="connsiteX1" fmla="*/ 2230759 w 6866310"/>
              <a:gd name="connsiteY1" fmla="*/ 0 h 862189"/>
              <a:gd name="connsiteX2" fmla="*/ 4635551 w 6866310"/>
              <a:gd name="connsiteY2" fmla="*/ 0 h 862189"/>
              <a:gd name="connsiteX3" fmla="*/ 6866310 w 6866310"/>
              <a:gd name="connsiteY3" fmla="*/ 0 h 862189"/>
              <a:gd name="connsiteX4" fmla="*/ 6393773 w 6866310"/>
              <a:gd name="connsiteY4" fmla="*/ 862189 h 862189"/>
              <a:gd name="connsiteX5" fmla="*/ 4163014 w 6866310"/>
              <a:gd name="connsiteY5" fmla="*/ 862189 h 862189"/>
              <a:gd name="connsiteX6" fmla="*/ 2230759 w 6866310"/>
              <a:gd name="connsiteY6" fmla="*/ 862189 h 862189"/>
              <a:gd name="connsiteX7" fmla="*/ 0 w 6866310"/>
              <a:gd name="connsiteY7" fmla="*/ 862189 h 86218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6866310" h="862189">
                <a:moveTo>
                  <a:pt x="0" y="0"/>
                </a:moveTo>
                <a:lnTo>
                  <a:pt x="2230759" y="0"/>
                </a:lnTo>
                <a:lnTo>
                  <a:pt x="4635551" y="0"/>
                </a:lnTo>
                <a:lnTo>
                  <a:pt x="6866310" y="0"/>
                </a:lnTo>
                <a:lnTo>
                  <a:pt x="6393773" y="862189"/>
                </a:lnTo>
                <a:lnTo>
                  <a:pt x="4163014" y="862189"/>
                </a:lnTo>
                <a:lnTo>
                  <a:pt x="2230759" y="862189"/>
                </a:lnTo>
                <a:lnTo>
                  <a:pt x="0" y="862189"/>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521216" y="3713698"/>
            <a:ext cx="8110724" cy="1128173"/>
          </a:xfrm>
        </p:spPr>
        <p:txBody>
          <a:bodyPr rIns="0" anchor="ctr" anchorCtr="0">
            <a:noAutofit/>
          </a:bodyPr>
          <a:lstStyle>
            <a:lvl1pPr algn="l">
              <a:defRPr sz="4267" spc="0" baseline="0">
                <a:solidFill>
                  <a:schemeClr val="bg1"/>
                </a:solidFill>
              </a:defRPr>
            </a:lvl1pPr>
          </a:lstStyle>
          <a:p>
            <a:r>
              <a:rPr lang="en-US"/>
              <a:t>Title slide with dark photo</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505038" y="4945665"/>
            <a:ext cx="7891553" cy="428635"/>
          </a:xfrm>
        </p:spPr>
        <p:txBody>
          <a:bodyPr rIns="0">
            <a:noAutofit/>
          </a:bodyPr>
          <a:lstStyle>
            <a:lvl1pPr marL="0" indent="0" algn="l">
              <a:buNone/>
              <a:defRPr sz="1867">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11" name="Rectangle 10">
            <a:extLst>
              <a:ext uri="{FF2B5EF4-FFF2-40B4-BE49-F238E27FC236}">
                <a16:creationId xmlns:a16="http://schemas.microsoft.com/office/drawing/2014/main" id="{93B11AB8-EAC3-A64E-8232-B09EC712489C}"/>
              </a:ext>
            </a:extLst>
          </p:cNvPr>
          <p:cNvSpPr/>
          <p:nvPr/>
        </p:nvSpPr>
        <p:spPr>
          <a:xfrm>
            <a:off x="432261" y="6138955"/>
            <a:ext cx="11195232"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Rectangle 9">
            <a:extLst>
              <a:ext uri="{FF2B5EF4-FFF2-40B4-BE49-F238E27FC236}">
                <a16:creationId xmlns:a16="http://schemas.microsoft.com/office/drawing/2014/main" id="{C6B4250A-775D-EF48-A209-44384C0A5ECC}"/>
              </a:ext>
            </a:extLst>
          </p:cNvPr>
          <p:cNvSpPr/>
          <p:nvPr/>
        </p:nvSpPr>
        <p:spPr>
          <a:xfrm>
            <a:off x="7655698" y="6321552"/>
            <a:ext cx="3926703"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Text Placeholder 4">
            <a:extLst>
              <a:ext uri="{FF2B5EF4-FFF2-40B4-BE49-F238E27FC236}">
                <a16:creationId xmlns:a16="http://schemas.microsoft.com/office/drawing/2014/main" id="{677B2950-4E80-4446-9C2A-409ECCDE1D8C}"/>
              </a:ext>
            </a:extLst>
          </p:cNvPr>
          <p:cNvSpPr>
            <a:spLocks noGrp="1"/>
          </p:cNvSpPr>
          <p:nvPr>
            <p:ph type="body" sz="quarter" idx="11"/>
          </p:nvPr>
        </p:nvSpPr>
        <p:spPr>
          <a:xfrm>
            <a:off x="511451" y="6050870"/>
            <a:ext cx="3009900" cy="270245"/>
          </a:xfrm>
        </p:spPr>
        <p:txBody>
          <a:bodyPr/>
          <a:lstStyle>
            <a:lvl1pPr marL="0" indent="0">
              <a:buNone/>
              <a:defRPr sz="1333" b="0"/>
            </a:lvl1pPr>
            <a:lvl2pPr marL="118530" indent="0">
              <a:buNone/>
              <a:defRPr/>
            </a:lvl2pPr>
          </a:lstStyle>
          <a:p>
            <a:pPr lvl="0"/>
            <a:r>
              <a:rPr lang="en-US"/>
              <a:t>Click to edit Master text styles</a:t>
            </a:r>
          </a:p>
        </p:txBody>
      </p:sp>
      <p:pic>
        <p:nvPicPr>
          <p:cNvPr id="14" name="Picture 13" descr="A close up of a sign&#10;&#10;Description automatically generated">
            <a:extLst>
              <a:ext uri="{FF2B5EF4-FFF2-40B4-BE49-F238E27FC236}">
                <a16:creationId xmlns:a16="http://schemas.microsoft.com/office/drawing/2014/main" id="{75826C9D-8CE1-F048-A801-96B766969B7A}"/>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080123" y="5703486"/>
            <a:ext cx="1505517" cy="536449"/>
          </a:xfrm>
          <a:prstGeom prst="rect">
            <a:avLst/>
          </a:prstGeom>
        </p:spPr>
      </p:pic>
    </p:spTree>
    <p:extLst>
      <p:ext uri="{BB962C8B-B14F-4D97-AF65-F5344CB8AC3E}">
        <p14:creationId xmlns:p14="http://schemas.microsoft.com/office/powerpoint/2010/main" val="41438832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Cover slide #3 – light pic">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5B8625B6-1480-F74E-8480-E54F05C04A1E}"/>
              </a:ext>
            </a:extLst>
          </p:cNvPr>
          <p:cNvSpPr/>
          <p:nvPr/>
        </p:nvSpPr>
        <p:spPr>
          <a:xfrm>
            <a:off x="266007" y="343594"/>
            <a:ext cx="1429789" cy="1773381"/>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1" name="Picture Placeholder 20">
            <a:extLst>
              <a:ext uri="{FF2B5EF4-FFF2-40B4-BE49-F238E27FC236}">
                <a16:creationId xmlns:a16="http://schemas.microsoft.com/office/drawing/2014/main" id="{9889EC8D-7418-6041-AFCD-B88F0881B61D}"/>
              </a:ext>
            </a:extLst>
          </p:cNvPr>
          <p:cNvSpPr>
            <a:spLocks noGrp="1"/>
          </p:cNvSpPr>
          <p:nvPr>
            <p:ph type="pic" sz="quarter" idx="11"/>
          </p:nvPr>
        </p:nvSpPr>
        <p:spPr>
          <a:xfrm>
            <a:off x="0" y="0"/>
            <a:ext cx="12192000" cy="4377267"/>
          </a:xfrm>
          <a:custGeom>
            <a:avLst/>
            <a:gdLst>
              <a:gd name="connsiteX0" fmla="*/ 653749 w 9144000"/>
              <a:gd name="connsiteY0" fmla="*/ 573726 h 3282950"/>
              <a:gd name="connsiteX1" fmla="*/ 457200 w 9144000"/>
              <a:gd name="connsiteY1" fmla="*/ 662929 h 3282950"/>
              <a:gd name="connsiteX2" fmla="*/ 457200 w 9144000"/>
              <a:gd name="connsiteY2" fmla="*/ 1003131 h 3282950"/>
              <a:gd name="connsiteX3" fmla="*/ 557872 w 9144000"/>
              <a:gd name="connsiteY3" fmla="*/ 1111620 h 3282950"/>
              <a:gd name="connsiteX4" fmla="*/ 653749 w 9144000"/>
              <a:gd name="connsiteY4" fmla="*/ 992951 h 3282950"/>
              <a:gd name="connsiteX5" fmla="*/ 740039 w 9144000"/>
              <a:gd name="connsiteY5" fmla="*/ 534884 h 3282950"/>
              <a:gd name="connsiteX6" fmla="*/ 695296 w 9144000"/>
              <a:gd name="connsiteY6" fmla="*/ 556314 h 3282950"/>
              <a:gd name="connsiteX7" fmla="*/ 695296 w 9144000"/>
              <a:gd name="connsiteY7" fmla="*/ 980897 h 3282950"/>
              <a:gd name="connsiteX8" fmla="*/ 567459 w 9144000"/>
              <a:gd name="connsiteY8" fmla="*/ 1138944 h 3282950"/>
              <a:gd name="connsiteX9" fmla="*/ 500345 w 9144000"/>
              <a:gd name="connsiteY9" fmla="*/ 1126889 h 3282950"/>
              <a:gd name="connsiteX10" fmla="*/ 597554 w 9144000"/>
              <a:gd name="connsiteY10" fmla="*/ 1161177 h 3282950"/>
              <a:gd name="connsiteX11" fmla="*/ 740039 w 9144000"/>
              <a:gd name="connsiteY11" fmla="*/ 974200 h 3282950"/>
              <a:gd name="connsiteX12" fmla="*/ 827927 w 9144000"/>
              <a:gd name="connsiteY12" fmla="*/ 496310 h 3282950"/>
              <a:gd name="connsiteX13" fmla="*/ 782652 w 9144000"/>
              <a:gd name="connsiteY13" fmla="*/ 517740 h 3282950"/>
              <a:gd name="connsiteX14" fmla="*/ 782652 w 9144000"/>
              <a:gd name="connsiteY14" fmla="*/ 978486 h 3282950"/>
              <a:gd name="connsiteX15" fmla="*/ 612735 w 9144000"/>
              <a:gd name="connsiteY15" fmla="*/ 1187965 h 3282950"/>
              <a:gd name="connsiteX16" fmla="*/ 532304 w 9144000"/>
              <a:gd name="connsiteY16" fmla="*/ 1172428 h 3282950"/>
              <a:gd name="connsiteX17" fmla="*/ 644694 w 9144000"/>
              <a:gd name="connsiteY17" fmla="*/ 1212074 h 3282950"/>
              <a:gd name="connsiteX18" fmla="*/ 827927 w 9144000"/>
              <a:gd name="connsiteY18" fmla="*/ 982236 h 3282950"/>
              <a:gd name="connsiteX19" fmla="*/ 917413 w 9144000"/>
              <a:gd name="connsiteY19" fmla="*/ 457200 h 3282950"/>
              <a:gd name="connsiteX20" fmla="*/ 871072 w 9144000"/>
              <a:gd name="connsiteY20" fmla="*/ 479166 h 3282950"/>
              <a:gd name="connsiteX21" fmla="*/ 871072 w 9144000"/>
              <a:gd name="connsiteY21" fmla="*/ 980093 h 3282950"/>
              <a:gd name="connsiteX22" fmla="*/ 665468 w 9144000"/>
              <a:gd name="connsiteY22" fmla="*/ 1236718 h 3282950"/>
              <a:gd name="connsiteX23" fmla="*/ 585037 w 9144000"/>
              <a:gd name="connsiteY23" fmla="*/ 1223324 h 3282950"/>
              <a:gd name="connsiteX24" fmla="*/ 704884 w 9144000"/>
              <a:gd name="connsiteY24" fmla="*/ 1260023 h 3282950"/>
              <a:gd name="connsiteX25" fmla="*/ 917413 w 9144000"/>
              <a:gd name="connsiteY25" fmla="*/ 988933 h 3282950"/>
              <a:gd name="connsiteX26" fmla="*/ 0 w 9144000"/>
              <a:gd name="connsiteY26" fmla="*/ 0 h 3282950"/>
              <a:gd name="connsiteX27" fmla="*/ 9144000 w 9144000"/>
              <a:gd name="connsiteY27" fmla="*/ 0 h 3282950"/>
              <a:gd name="connsiteX28" fmla="*/ 9144000 w 9144000"/>
              <a:gd name="connsiteY28" fmla="*/ 3282950 h 3282950"/>
              <a:gd name="connsiteX29" fmla="*/ 6537139 w 9144000"/>
              <a:gd name="connsiteY29" fmla="*/ 3282950 h 3282950"/>
              <a:gd name="connsiteX30" fmla="*/ 6994964 w 9144000"/>
              <a:gd name="connsiteY30" fmla="*/ 2447603 h 3282950"/>
              <a:gd name="connsiteX31" fmla="*/ 0 w 9144000"/>
              <a:gd name="connsiteY31" fmla="*/ 2447603 h 3282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44000" h="3282950">
                <a:moveTo>
                  <a:pt x="653749" y="573726"/>
                </a:moveTo>
                <a:lnTo>
                  <a:pt x="457200" y="662929"/>
                </a:lnTo>
                <a:lnTo>
                  <a:pt x="457200" y="1003131"/>
                </a:lnTo>
                <a:cubicBezTo>
                  <a:pt x="457200" y="1067957"/>
                  <a:pt x="497682" y="1111620"/>
                  <a:pt x="557872" y="1111620"/>
                </a:cubicBezTo>
                <a:cubicBezTo>
                  <a:pt x="616996" y="1111352"/>
                  <a:pt x="653749" y="1067421"/>
                  <a:pt x="653749" y="992951"/>
                </a:cubicBezTo>
                <a:close/>
                <a:moveTo>
                  <a:pt x="740039" y="534884"/>
                </a:moveTo>
                <a:lnTo>
                  <a:pt x="695296" y="556314"/>
                </a:lnTo>
                <a:lnTo>
                  <a:pt x="695296" y="980897"/>
                </a:lnTo>
                <a:cubicBezTo>
                  <a:pt x="695296" y="1095548"/>
                  <a:pt x="646825" y="1138944"/>
                  <a:pt x="567459" y="1138944"/>
                </a:cubicBezTo>
                <a:cubicBezTo>
                  <a:pt x="547751" y="1138944"/>
                  <a:pt x="524847" y="1134390"/>
                  <a:pt x="500345" y="1126889"/>
                </a:cubicBezTo>
                <a:cubicBezTo>
                  <a:pt x="529108" y="1148855"/>
                  <a:pt x="562399" y="1161177"/>
                  <a:pt x="597554" y="1161177"/>
                </a:cubicBezTo>
                <a:cubicBezTo>
                  <a:pt x="681447" y="1161177"/>
                  <a:pt x="740039" y="1102780"/>
                  <a:pt x="740039" y="974200"/>
                </a:cubicBezTo>
                <a:close/>
                <a:moveTo>
                  <a:pt x="827927" y="496310"/>
                </a:moveTo>
                <a:lnTo>
                  <a:pt x="782652" y="517740"/>
                </a:lnTo>
                <a:lnTo>
                  <a:pt x="782652" y="978486"/>
                </a:lnTo>
                <a:cubicBezTo>
                  <a:pt x="782652" y="1123675"/>
                  <a:pt x="714472" y="1187965"/>
                  <a:pt x="612735" y="1187965"/>
                </a:cubicBezTo>
                <a:cubicBezTo>
                  <a:pt x="588233" y="1187965"/>
                  <a:pt x="560269" y="1181804"/>
                  <a:pt x="532304" y="1172428"/>
                </a:cubicBezTo>
                <a:cubicBezTo>
                  <a:pt x="565861" y="1197073"/>
                  <a:pt x="605811" y="1212074"/>
                  <a:pt x="644694" y="1212074"/>
                </a:cubicBezTo>
                <a:cubicBezTo>
                  <a:pt x="751225" y="1212074"/>
                  <a:pt x="827927" y="1134390"/>
                  <a:pt x="827927" y="982236"/>
                </a:cubicBezTo>
                <a:close/>
                <a:moveTo>
                  <a:pt x="917413" y="457200"/>
                </a:moveTo>
                <a:lnTo>
                  <a:pt x="871072" y="479166"/>
                </a:lnTo>
                <a:lnTo>
                  <a:pt x="871072" y="980093"/>
                </a:lnTo>
                <a:cubicBezTo>
                  <a:pt x="871072" y="1148319"/>
                  <a:pt x="786647" y="1236718"/>
                  <a:pt x="665468" y="1236718"/>
                </a:cubicBezTo>
                <a:cubicBezTo>
                  <a:pt x="636971" y="1236718"/>
                  <a:pt x="610338" y="1231896"/>
                  <a:pt x="585037" y="1223324"/>
                </a:cubicBezTo>
                <a:cubicBezTo>
                  <a:pt x="620991" y="1246897"/>
                  <a:pt x="661739" y="1260291"/>
                  <a:pt x="704884" y="1260023"/>
                </a:cubicBezTo>
                <a:cubicBezTo>
                  <a:pt x="829525" y="1260023"/>
                  <a:pt x="917413" y="1160374"/>
                  <a:pt x="917413" y="988933"/>
                </a:cubicBezTo>
                <a:close/>
                <a:moveTo>
                  <a:pt x="0" y="0"/>
                </a:moveTo>
                <a:lnTo>
                  <a:pt x="9144000" y="0"/>
                </a:lnTo>
                <a:lnTo>
                  <a:pt x="9144000" y="3282950"/>
                </a:lnTo>
                <a:lnTo>
                  <a:pt x="6537139" y="3282950"/>
                </a:lnTo>
                <a:lnTo>
                  <a:pt x="6994964" y="2447603"/>
                </a:lnTo>
                <a:lnTo>
                  <a:pt x="0" y="2447603"/>
                </a:lnTo>
                <a:close/>
              </a:path>
            </a:pathLst>
          </a:custGeom>
          <a:solidFill>
            <a:schemeClr val="tx2">
              <a:lumMod val="40000"/>
              <a:lumOff val="60000"/>
            </a:schemeClr>
          </a:solidFill>
        </p:spPr>
        <p:txBody>
          <a:bodyPr wrap="square" anchor="ctr">
            <a:noAutofit/>
          </a:bodyPr>
          <a:lstStyle>
            <a:lvl1pPr marL="0" indent="0" algn="ctr">
              <a:buNone/>
              <a:defRPr/>
            </a:lvl1pPr>
          </a:lstStyle>
          <a:p>
            <a:r>
              <a:rPr lang="en-US"/>
              <a:t>Click icon to add picture</a:t>
            </a:r>
          </a:p>
        </p:txBody>
      </p:sp>
      <p:sp>
        <p:nvSpPr>
          <p:cNvPr id="19" name="Freeform 18">
            <a:extLst>
              <a:ext uri="{FF2B5EF4-FFF2-40B4-BE49-F238E27FC236}">
                <a16:creationId xmlns:a16="http://schemas.microsoft.com/office/drawing/2014/main" id="{539A4D35-6931-4846-8142-F3C6A4884AC0}"/>
              </a:ext>
            </a:extLst>
          </p:cNvPr>
          <p:cNvSpPr/>
          <p:nvPr/>
        </p:nvSpPr>
        <p:spPr>
          <a:xfrm>
            <a:off x="-31046" y="3258246"/>
            <a:ext cx="9365059" cy="1875421"/>
          </a:xfrm>
          <a:custGeom>
            <a:avLst/>
            <a:gdLst>
              <a:gd name="connsiteX0" fmla="*/ 0 w 7023794"/>
              <a:gd name="connsiteY0" fmla="*/ 0 h 1406566"/>
              <a:gd name="connsiteX1" fmla="*/ 7023794 w 7023794"/>
              <a:gd name="connsiteY1" fmla="*/ 0 h 1406566"/>
              <a:gd name="connsiteX2" fmla="*/ 6252903 w 7023794"/>
              <a:gd name="connsiteY2" fmla="*/ 1406566 h 1406566"/>
              <a:gd name="connsiteX3" fmla="*/ 0 w 7023794"/>
              <a:gd name="connsiteY3" fmla="*/ 1406566 h 1406566"/>
            </a:gdLst>
            <a:ahLst/>
            <a:cxnLst>
              <a:cxn ang="0">
                <a:pos x="connsiteX0" y="connsiteY0"/>
              </a:cxn>
              <a:cxn ang="0">
                <a:pos x="connsiteX1" y="connsiteY1"/>
              </a:cxn>
              <a:cxn ang="0">
                <a:pos x="connsiteX2" y="connsiteY2"/>
              </a:cxn>
              <a:cxn ang="0">
                <a:pos x="connsiteX3" y="connsiteY3"/>
              </a:cxn>
            </a:cxnLst>
            <a:rect l="l" t="t" r="r" b="b"/>
            <a:pathLst>
              <a:path w="7023794" h="1406566">
                <a:moveTo>
                  <a:pt x="0" y="0"/>
                </a:moveTo>
                <a:lnTo>
                  <a:pt x="7023794" y="0"/>
                </a:lnTo>
                <a:lnTo>
                  <a:pt x="6252903" y="1406566"/>
                </a:lnTo>
                <a:lnTo>
                  <a:pt x="0" y="140656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525383" y="3245931"/>
            <a:ext cx="7891553" cy="1850224"/>
          </a:xfrm>
        </p:spPr>
        <p:txBody>
          <a:bodyPr rIns="0" anchor="ctr" anchorCtr="0">
            <a:noAutofit/>
          </a:bodyPr>
          <a:lstStyle>
            <a:lvl1pPr algn="l">
              <a:lnSpc>
                <a:spcPct val="100000"/>
              </a:lnSpc>
              <a:defRPr sz="4267" spc="0" baseline="0">
                <a:solidFill>
                  <a:schemeClr val="bg1"/>
                </a:solidFill>
              </a:defRPr>
            </a:lvl1pPr>
          </a:lstStyle>
          <a:p>
            <a:r>
              <a:rPr lang="en-US"/>
              <a:t>Two-line title slide with light photo</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513809" y="5224207"/>
            <a:ext cx="7891553" cy="428635"/>
          </a:xfrm>
        </p:spPr>
        <p:txBody>
          <a:bodyPr rIns="0">
            <a:noAutofit/>
          </a:bodyPr>
          <a:lstStyle>
            <a:lvl1pPr marL="0" indent="0" algn="l">
              <a:buNone/>
              <a:defRPr sz="1867">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11" name="Rectangle 10">
            <a:extLst>
              <a:ext uri="{FF2B5EF4-FFF2-40B4-BE49-F238E27FC236}">
                <a16:creationId xmlns:a16="http://schemas.microsoft.com/office/drawing/2014/main" id="{93B11AB8-EAC3-A64E-8232-B09EC712489C}"/>
              </a:ext>
            </a:extLst>
          </p:cNvPr>
          <p:cNvSpPr/>
          <p:nvPr/>
        </p:nvSpPr>
        <p:spPr>
          <a:xfrm>
            <a:off x="432261" y="6138955"/>
            <a:ext cx="11195232"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Rectangle 9">
            <a:extLst>
              <a:ext uri="{FF2B5EF4-FFF2-40B4-BE49-F238E27FC236}">
                <a16:creationId xmlns:a16="http://schemas.microsoft.com/office/drawing/2014/main" id="{C6B4250A-775D-EF48-A209-44384C0A5ECC}"/>
              </a:ext>
            </a:extLst>
          </p:cNvPr>
          <p:cNvSpPr/>
          <p:nvPr/>
        </p:nvSpPr>
        <p:spPr>
          <a:xfrm>
            <a:off x="7655698" y="6321552"/>
            <a:ext cx="3926703"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Text Placeholder 4">
            <a:extLst>
              <a:ext uri="{FF2B5EF4-FFF2-40B4-BE49-F238E27FC236}">
                <a16:creationId xmlns:a16="http://schemas.microsoft.com/office/drawing/2014/main" id="{75B10A8E-ECF9-C74E-B7FD-3BDFE9077857}"/>
              </a:ext>
            </a:extLst>
          </p:cNvPr>
          <p:cNvSpPr>
            <a:spLocks noGrp="1"/>
          </p:cNvSpPr>
          <p:nvPr>
            <p:ph type="body" sz="quarter" idx="12"/>
          </p:nvPr>
        </p:nvSpPr>
        <p:spPr>
          <a:xfrm>
            <a:off x="511451" y="6050870"/>
            <a:ext cx="3009900" cy="270245"/>
          </a:xfrm>
        </p:spPr>
        <p:txBody>
          <a:bodyPr/>
          <a:lstStyle>
            <a:lvl1pPr marL="0" indent="0">
              <a:buNone/>
              <a:defRPr sz="1333" b="0"/>
            </a:lvl1pPr>
            <a:lvl2pPr marL="118530" indent="0">
              <a:buNone/>
              <a:defRPr/>
            </a:lvl2pPr>
          </a:lstStyle>
          <a:p>
            <a:pPr lvl="0"/>
            <a:r>
              <a:rPr lang="en-US"/>
              <a:t>Click to edit Master text styles</a:t>
            </a:r>
          </a:p>
        </p:txBody>
      </p:sp>
      <p:pic>
        <p:nvPicPr>
          <p:cNvPr id="14" name="Picture 13" descr="A close up of a sign&#10;&#10;Description automatically generated">
            <a:extLst>
              <a:ext uri="{FF2B5EF4-FFF2-40B4-BE49-F238E27FC236}">
                <a16:creationId xmlns:a16="http://schemas.microsoft.com/office/drawing/2014/main" id="{463003DE-E36C-D04B-ACF5-8DE68155A3CA}"/>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080123" y="5703486"/>
            <a:ext cx="1505517" cy="536449"/>
          </a:xfrm>
          <a:prstGeom prst="rect">
            <a:avLst/>
          </a:prstGeom>
        </p:spPr>
      </p:pic>
    </p:spTree>
    <p:extLst>
      <p:ext uri="{BB962C8B-B14F-4D97-AF65-F5344CB8AC3E}">
        <p14:creationId xmlns:p14="http://schemas.microsoft.com/office/powerpoint/2010/main" val="187629331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Cover slide #3 – dark pic">
    <p:spTree>
      <p:nvGrpSpPr>
        <p:cNvPr id="1" name=""/>
        <p:cNvGrpSpPr/>
        <p:nvPr/>
      </p:nvGrpSpPr>
      <p:grpSpPr>
        <a:xfrm>
          <a:off x="0" y="0"/>
          <a:ext cx="0" cy="0"/>
          <a:chOff x="0" y="0"/>
          <a:chExt cx="0" cy="0"/>
        </a:xfrm>
      </p:grpSpPr>
      <p:sp>
        <p:nvSpPr>
          <p:cNvPr id="31" name="Rectangle 30">
            <a:extLst>
              <a:ext uri="{FF2B5EF4-FFF2-40B4-BE49-F238E27FC236}">
                <a16:creationId xmlns:a16="http://schemas.microsoft.com/office/drawing/2014/main" id="{5B8625B6-1480-F74E-8480-E54F05C04A1E}"/>
              </a:ext>
            </a:extLst>
          </p:cNvPr>
          <p:cNvSpPr/>
          <p:nvPr/>
        </p:nvSpPr>
        <p:spPr>
          <a:xfrm>
            <a:off x="266007" y="343594"/>
            <a:ext cx="1429789" cy="177338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21" name="Picture Placeholder 20">
            <a:extLst>
              <a:ext uri="{FF2B5EF4-FFF2-40B4-BE49-F238E27FC236}">
                <a16:creationId xmlns:a16="http://schemas.microsoft.com/office/drawing/2014/main" id="{9889EC8D-7418-6041-AFCD-B88F0881B61D}"/>
              </a:ext>
            </a:extLst>
          </p:cNvPr>
          <p:cNvSpPr>
            <a:spLocks noGrp="1"/>
          </p:cNvSpPr>
          <p:nvPr>
            <p:ph type="pic" sz="quarter" idx="11"/>
          </p:nvPr>
        </p:nvSpPr>
        <p:spPr>
          <a:xfrm>
            <a:off x="0" y="0"/>
            <a:ext cx="12192000" cy="4377267"/>
          </a:xfrm>
          <a:custGeom>
            <a:avLst/>
            <a:gdLst>
              <a:gd name="connsiteX0" fmla="*/ 653749 w 9144000"/>
              <a:gd name="connsiteY0" fmla="*/ 573726 h 3282950"/>
              <a:gd name="connsiteX1" fmla="*/ 457200 w 9144000"/>
              <a:gd name="connsiteY1" fmla="*/ 662929 h 3282950"/>
              <a:gd name="connsiteX2" fmla="*/ 457200 w 9144000"/>
              <a:gd name="connsiteY2" fmla="*/ 1003131 h 3282950"/>
              <a:gd name="connsiteX3" fmla="*/ 557872 w 9144000"/>
              <a:gd name="connsiteY3" fmla="*/ 1111620 h 3282950"/>
              <a:gd name="connsiteX4" fmla="*/ 653749 w 9144000"/>
              <a:gd name="connsiteY4" fmla="*/ 992951 h 3282950"/>
              <a:gd name="connsiteX5" fmla="*/ 740039 w 9144000"/>
              <a:gd name="connsiteY5" fmla="*/ 534884 h 3282950"/>
              <a:gd name="connsiteX6" fmla="*/ 695296 w 9144000"/>
              <a:gd name="connsiteY6" fmla="*/ 556314 h 3282950"/>
              <a:gd name="connsiteX7" fmla="*/ 695296 w 9144000"/>
              <a:gd name="connsiteY7" fmla="*/ 980897 h 3282950"/>
              <a:gd name="connsiteX8" fmla="*/ 567459 w 9144000"/>
              <a:gd name="connsiteY8" fmla="*/ 1138944 h 3282950"/>
              <a:gd name="connsiteX9" fmla="*/ 500345 w 9144000"/>
              <a:gd name="connsiteY9" fmla="*/ 1126889 h 3282950"/>
              <a:gd name="connsiteX10" fmla="*/ 597554 w 9144000"/>
              <a:gd name="connsiteY10" fmla="*/ 1161177 h 3282950"/>
              <a:gd name="connsiteX11" fmla="*/ 740039 w 9144000"/>
              <a:gd name="connsiteY11" fmla="*/ 974200 h 3282950"/>
              <a:gd name="connsiteX12" fmla="*/ 827927 w 9144000"/>
              <a:gd name="connsiteY12" fmla="*/ 496310 h 3282950"/>
              <a:gd name="connsiteX13" fmla="*/ 782652 w 9144000"/>
              <a:gd name="connsiteY13" fmla="*/ 517740 h 3282950"/>
              <a:gd name="connsiteX14" fmla="*/ 782652 w 9144000"/>
              <a:gd name="connsiteY14" fmla="*/ 978486 h 3282950"/>
              <a:gd name="connsiteX15" fmla="*/ 612735 w 9144000"/>
              <a:gd name="connsiteY15" fmla="*/ 1187965 h 3282950"/>
              <a:gd name="connsiteX16" fmla="*/ 532304 w 9144000"/>
              <a:gd name="connsiteY16" fmla="*/ 1172428 h 3282950"/>
              <a:gd name="connsiteX17" fmla="*/ 644694 w 9144000"/>
              <a:gd name="connsiteY17" fmla="*/ 1212074 h 3282950"/>
              <a:gd name="connsiteX18" fmla="*/ 827927 w 9144000"/>
              <a:gd name="connsiteY18" fmla="*/ 982236 h 3282950"/>
              <a:gd name="connsiteX19" fmla="*/ 917413 w 9144000"/>
              <a:gd name="connsiteY19" fmla="*/ 457200 h 3282950"/>
              <a:gd name="connsiteX20" fmla="*/ 871072 w 9144000"/>
              <a:gd name="connsiteY20" fmla="*/ 479166 h 3282950"/>
              <a:gd name="connsiteX21" fmla="*/ 871072 w 9144000"/>
              <a:gd name="connsiteY21" fmla="*/ 980093 h 3282950"/>
              <a:gd name="connsiteX22" fmla="*/ 665468 w 9144000"/>
              <a:gd name="connsiteY22" fmla="*/ 1236718 h 3282950"/>
              <a:gd name="connsiteX23" fmla="*/ 585037 w 9144000"/>
              <a:gd name="connsiteY23" fmla="*/ 1223324 h 3282950"/>
              <a:gd name="connsiteX24" fmla="*/ 704884 w 9144000"/>
              <a:gd name="connsiteY24" fmla="*/ 1260023 h 3282950"/>
              <a:gd name="connsiteX25" fmla="*/ 917413 w 9144000"/>
              <a:gd name="connsiteY25" fmla="*/ 988933 h 3282950"/>
              <a:gd name="connsiteX26" fmla="*/ 0 w 9144000"/>
              <a:gd name="connsiteY26" fmla="*/ 0 h 3282950"/>
              <a:gd name="connsiteX27" fmla="*/ 9144000 w 9144000"/>
              <a:gd name="connsiteY27" fmla="*/ 0 h 3282950"/>
              <a:gd name="connsiteX28" fmla="*/ 9144000 w 9144000"/>
              <a:gd name="connsiteY28" fmla="*/ 3282950 h 3282950"/>
              <a:gd name="connsiteX29" fmla="*/ 6537139 w 9144000"/>
              <a:gd name="connsiteY29" fmla="*/ 3282950 h 3282950"/>
              <a:gd name="connsiteX30" fmla="*/ 6994964 w 9144000"/>
              <a:gd name="connsiteY30" fmla="*/ 2447603 h 3282950"/>
              <a:gd name="connsiteX31" fmla="*/ 0 w 9144000"/>
              <a:gd name="connsiteY31" fmla="*/ 2447603 h 328295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Lst>
            <a:rect l="l" t="t" r="r" b="b"/>
            <a:pathLst>
              <a:path w="9144000" h="3282950">
                <a:moveTo>
                  <a:pt x="653749" y="573726"/>
                </a:moveTo>
                <a:lnTo>
                  <a:pt x="457200" y="662929"/>
                </a:lnTo>
                <a:lnTo>
                  <a:pt x="457200" y="1003131"/>
                </a:lnTo>
                <a:cubicBezTo>
                  <a:pt x="457200" y="1067957"/>
                  <a:pt x="497682" y="1111620"/>
                  <a:pt x="557872" y="1111620"/>
                </a:cubicBezTo>
                <a:cubicBezTo>
                  <a:pt x="616996" y="1111352"/>
                  <a:pt x="653749" y="1067421"/>
                  <a:pt x="653749" y="992951"/>
                </a:cubicBezTo>
                <a:close/>
                <a:moveTo>
                  <a:pt x="740039" y="534884"/>
                </a:moveTo>
                <a:lnTo>
                  <a:pt x="695296" y="556314"/>
                </a:lnTo>
                <a:lnTo>
                  <a:pt x="695296" y="980897"/>
                </a:lnTo>
                <a:cubicBezTo>
                  <a:pt x="695296" y="1095548"/>
                  <a:pt x="646825" y="1138944"/>
                  <a:pt x="567459" y="1138944"/>
                </a:cubicBezTo>
                <a:cubicBezTo>
                  <a:pt x="547751" y="1138944"/>
                  <a:pt x="524847" y="1134390"/>
                  <a:pt x="500345" y="1126889"/>
                </a:cubicBezTo>
                <a:cubicBezTo>
                  <a:pt x="529108" y="1148855"/>
                  <a:pt x="562399" y="1161177"/>
                  <a:pt x="597554" y="1161177"/>
                </a:cubicBezTo>
                <a:cubicBezTo>
                  <a:pt x="681447" y="1161177"/>
                  <a:pt x="740039" y="1102780"/>
                  <a:pt x="740039" y="974200"/>
                </a:cubicBezTo>
                <a:close/>
                <a:moveTo>
                  <a:pt x="827927" y="496310"/>
                </a:moveTo>
                <a:lnTo>
                  <a:pt x="782652" y="517740"/>
                </a:lnTo>
                <a:lnTo>
                  <a:pt x="782652" y="978486"/>
                </a:lnTo>
                <a:cubicBezTo>
                  <a:pt x="782652" y="1123675"/>
                  <a:pt x="714472" y="1187965"/>
                  <a:pt x="612735" y="1187965"/>
                </a:cubicBezTo>
                <a:cubicBezTo>
                  <a:pt x="588233" y="1187965"/>
                  <a:pt x="560269" y="1181804"/>
                  <a:pt x="532304" y="1172428"/>
                </a:cubicBezTo>
                <a:cubicBezTo>
                  <a:pt x="565861" y="1197073"/>
                  <a:pt x="605811" y="1212074"/>
                  <a:pt x="644694" y="1212074"/>
                </a:cubicBezTo>
                <a:cubicBezTo>
                  <a:pt x="751225" y="1212074"/>
                  <a:pt x="827927" y="1134390"/>
                  <a:pt x="827927" y="982236"/>
                </a:cubicBezTo>
                <a:close/>
                <a:moveTo>
                  <a:pt x="917413" y="457200"/>
                </a:moveTo>
                <a:lnTo>
                  <a:pt x="871072" y="479166"/>
                </a:lnTo>
                <a:lnTo>
                  <a:pt x="871072" y="980093"/>
                </a:lnTo>
                <a:cubicBezTo>
                  <a:pt x="871072" y="1148319"/>
                  <a:pt x="786647" y="1236718"/>
                  <a:pt x="665468" y="1236718"/>
                </a:cubicBezTo>
                <a:cubicBezTo>
                  <a:pt x="636971" y="1236718"/>
                  <a:pt x="610338" y="1231896"/>
                  <a:pt x="585037" y="1223324"/>
                </a:cubicBezTo>
                <a:cubicBezTo>
                  <a:pt x="620991" y="1246897"/>
                  <a:pt x="661739" y="1260291"/>
                  <a:pt x="704884" y="1260023"/>
                </a:cubicBezTo>
                <a:cubicBezTo>
                  <a:pt x="829525" y="1260023"/>
                  <a:pt x="917413" y="1160374"/>
                  <a:pt x="917413" y="988933"/>
                </a:cubicBezTo>
                <a:close/>
                <a:moveTo>
                  <a:pt x="0" y="0"/>
                </a:moveTo>
                <a:lnTo>
                  <a:pt x="9144000" y="0"/>
                </a:lnTo>
                <a:lnTo>
                  <a:pt x="9144000" y="3282950"/>
                </a:lnTo>
                <a:lnTo>
                  <a:pt x="6537139" y="3282950"/>
                </a:lnTo>
                <a:lnTo>
                  <a:pt x="6994964" y="2447603"/>
                </a:lnTo>
                <a:lnTo>
                  <a:pt x="0" y="2447603"/>
                </a:lnTo>
                <a:close/>
              </a:path>
            </a:pathLst>
          </a:custGeom>
          <a:solidFill>
            <a:schemeClr val="tx2"/>
          </a:solidFill>
        </p:spPr>
        <p:txBody>
          <a:bodyPr wrap="square" anchor="ctr">
            <a:noAutofit/>
          </a:bodyPr>
          <a:lstStyle>
            <a:lvl1pPr marL="0" indent="0" algn="ctr">
              <a:buNone/>
              <a:defRPr/>
            </a:lvl1pPr>
          </a:lstStyle>
          <a:p>
            <a:r>
              <a:rPr lang="en-US"/>
              <a:t>Click icon to add picture</a:t>
            </a:r>
          </a:p>
        </p:txBody>
      </p:sp>
      <p:sp>
        <p:nvSpPr>
          <p:cNvPr id="16" name="Freeform 15">
            <a:extLst>
              <a:ext uri="{FF2B5EF4-FFF2-40B4-BE49-F238E27FC236}">
                <a16:creationId xmlns:a16="http://schemas.microsoft.com/office/drawing/2014/main" id="{9C58A3EB-27BC-514E-9F05-03E18670B808}"/>
              </a:ext>
            </a:extLst>
          </p:cNvPr>
          <p:cNvSpPr/>
          <p:nvPr/>
        </p:nvSpPr>
        <p:spPr>
          <a:xfrm>
            <a:off x="-23990" y="3258246"/>
            <a:ext cx="9365059" cy="1875421"/>
          </a:xfrm>
          <a:custGeom>
            <a:avLst/>
            <a:gdLst>
              <a:gd name="connsiteX0" fmla="*/ 0 w 7023794"/>
              <a:gd name="connsiteY0" fmla="*/ 0 h 1406566"/>
              <a:gd name="connsiteX1" fmla="*/ 7023794 w 7023794"/>
              <a:gd name="connsiteY1" fmla="*/ 0 h 1406566"/>
              <a:gd name="connsiteX2" fmla="*/ 6252903 w 7023794"/>
              <a:gd name="connsiteY2" fmla="*/ 1406566 h 1406566"/>
              <a:gd name="connsiteX3" fmla="*/ 0 w 7023794"/>
              <a:gd name="connsiteY3" fmla="*/ 1406566 h 1406566"/>
            </a:gdLst>
            <a:ahLst/>
            <a:cxnLst>
              <a:cxn ang="0">
                <a:pos x="connsiteX0" y="connsiteY0"/>
              </a:cxn>
              <a:cxn ang="0">
                <a:pos x="connsiteX1" y="connsiteY1"/>
              </a:cxn>
              <a:cxn ang="0">
                <a:pos x="connsiteX2" y="connsiteY2"/>
              </a:cxn>
              <a:cxn ang="0">
                <a:pos x="connsiteX3" y="connsiteY3"/>
              </a:cxn>
            </a:cxnLst>
            <a:rect l="l" t="t" r="r" b="b"/>
            <a:pathLst>
              <a:path w="7023794" h="1406566">
                <a:moveTo>
                  <a:pt x="0" y="0"/>
                </a:moveTo>
                <a:lnTo>
                  <a:pt x="7023794" y="0"/>
                </a:lnTo>
                <a:lnTo>
                  <a:pt x="6252903" y="1406566"/>
                </a:lnTo>
                <a:lnTo>
                  <a:pt x="0" y="1406566"/>
                </a:lnTo>
                <a:close/>
              </a:path>
            </a:pathLst>
          </a:cu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sz="2400"/>
          </a:p>
        </p:txBody>
      </p:sp>
      <p:sp>
        <p:nvSpPr>
          <p:cNvPr id="2" name="Title 1">
            <a:extLst>
              <a:ext uri="{FF2B5EF4-FFF2-40B4-BE49-F238E27FC236}">
                <a16:creationId xmlns:a16="http://schemas.microsoft.com/office/drawing/2014/main" id="{6E65152D-294A-CB4D-A24A-4F357E1ABC0D}"/>
              </a:ext>
            </a:extLst>
          </p:cNvPr>
          <p:cNvSpPr>
            <a:spLocks noGrp="1"/>
          </p:cNvSpPr>
          <p:nvPr>
            <p:ph type="ctrTitle" hasCustomPrompt="1"/>
          </p:nvPr>
        </p:nvSpPr>
        <p:spPr>
          <a:xfrm>
            <a:off x="525381" y="3245931"/>
            <a:ext cx="7891553" cy="1850224"/>
          </a:xfrm>
        </p:spPr>
        <p:txBody>
          <a:bodyPr rIns="0" anchor="ctr" anchorCtr="0">
            <a:noAutofit/>
          </a:bodyPr>
          <a:lstStyle>
            <a:lvl1pPr algn="l">
              <a:lnSpc>
                <a:spcPct val="100000"/>
              </a:lnSpc>
              <a:defRPr sz="4267" spc="0" baseline="0">
                <a:solidFill>
                  <a:schemeClr val="bg1"/>
                </a:solidFill>
              </a:defRPr>
            </a:lvl1pPr>
          </a:lstStyle>
          <a:p>
            <a:r>
              <a:rPr lang="en-US"/>
              <a:t>Two-line title slide with dark photo</a:t>
            </a:r>
          </a:p>
        </p:txBody>
      </p:sp>
      <p:sp>
        <p:nvSpPr>
          <p:cNvPr id="3" name="Subtitle 2">
            <a:extLst>
              <a:ext uri="{FF2B5EF4-FFF2-40B4-BE49-F238E27FC236}">
                <a16:creationId xmlns:a16="http://schemas.microsoft.com/office/drawing/2014/main" id="{C4BACBDA-5A3D-3241-B917-E2149A7F0899}"/>
              </a:ext>
            </a:extLst>
          </p:cNvPr>
          <p:cNvSpPr>
            <a:spLocks noGrp="1"/>
          </p:cNvSpPr>
          <p:nvPr>
            <p:ph type="subTitle" idx="1"/>
          </p:nvPr>
        </p:nvSpPr>
        <p:spPr>
          <a:xfrm>
            <a:off x="513809" y="5223519"/>
            <a:ext cx="7891553" cy="428635"/>
          </a:xfrm>
        </p:spPr>
        <p:txBody>
          <a:bodyPr rIns="0">
            <a:noAutofit/>
          </a:bodyPr>
          <a:lstStyle>
            <a:lvl1pPr marL="0" indent="0" algn="l">
              <a:buNone/>
              <a:defRPr sz="1867">
                <a:solidFill>
                  <a:schemeClr val="accent1"/>
                </a:solidFill>
              </a:defRPr>
            </a:lvl1pPr>
            <a:lvl2pPr marL="457189" indent="0" algn="ctr">
              <a:buNone/>
              <a:defRPr sz="2000"/>
            </a:lvl2pPr>
            <a:lvl3pPr marL="914377" indent="0" algn="ctr">
              <a:buNone/>
              <a:defRPr sz="1800"/>
            </a:lvl3pPr>
            <a:lvl4pPr marL="1371566" indent="0" algn="ctr">
              <a:buNone/>
              <a:defRPr sz="1600"/>
            </a:lvl4pPr>
            <a:lvl5pPr marL="1828754" indent="0" algn="ctr">
              <a:buNone/>
              <a:defRPr sz="1600"/>
            </a:lvl5pPr>
            <a:lvl6pPr marL="2285943" indent="0" algn="ctr">
              <a:buNone/>
              <a:defRPr sz="1600"/>
            </a:lvl6pPr>
            <a:lvl7pPr marL="2743131" indent="0" algn="ctr">
              <a:buNone/>
              <a:defRPr sz="1600"/>
            </a:lvl7pPr>
            <a:lvl8pPr marL="3200320" indent="0" algn="ctr">
              <a:buNone/>
              <a:defRPr sz="1600"/>
            </a:lvl8pPr>
            <a:lvl9pPr marL="3657509" indent="0" algn="ctr">
              <a:buNone/>
              <a:defRPr sz="1600"/>
            </a:lvl9pPr>
          </a:lstStyle>
          <a:p>
            <a:r>
              <a:rPr lang="en-US"/>
              <a:t>Click to edit Master subtitle style</a:t>
            </a:r>
          </a:p>
        </p:txBody>
      </p:sp>
      <p:sp>
        <p:nvSpPr>
          <p:cNvPr id="11" name="Rectangle 10">
            <a:extLst>
              <a:ext uri="{FF2B5EF4-FFF2-40B4-BE49-F238E27FC236}">
                <a16:creationId xmlns:a16="http://schemas.microsoft.com/office/drawing/2014/main" id="{93B11AB8-EAC3-A64E-8232-B09EC712489C}"/>
              </a:ext>
            </a:extLst>
          </p:cNvPr>
          <p:cNvSpPr/>
          <p:nvPr/>
        </p:nvSpPr>
        <p:spPr>
          <a:xfrm>
            <a:off x="432261" y="6138955"/>
            <a:ext cx="11150140"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0" name="Rectangle 9">
            <a:extLst>
              <a:ext uri="{FF2B5EF4-FFF2-40B4-BE49-F238E27FC236}">
                <a16:creationId xmlns:a16="http://schemas.microsoft.com/office/drawing/2014/main" id="{C6B4250A-775D-EF48-A209-44384C0A5ECC}"/>
              </a:ext>
            </a:extLst>
          </p:cNvPr>
          <p:cNvSpPr/>
          <p:nvPr/>
        </p:nvSpPr>
        <p:spPr>
          <a:xfrm>
            <a:off x="7655698" y="6321552"/>
            <a:ext cx="3926703" cy="5364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400"/>
          </a:p>
        </p:txBody>
      </p:sp>
      <p:sp>
        <p:nvSpPr>
          <p:cNvPr id="13" name="Text Placeholder 4">
            <a:extLst>
              <a:ext uri="{FF2B5EF4-FFF2-40B4-BE49-F238E27FC236}">
                <a16:creationId xmlns:a16="http://schemas.microsoft.com/office/drawing/2014/main" id="{85C6AF34-C5F3-3E4D-AACD-6675E86ABE66}"/>
              </a:ext>
            </a:extLst>
          </p:cNvPr>
          <p:cNvSpPr>
            <a:spLocks noGrp="1"/>
          </p:cNvSpPr>
          <p:nvPr>
            <p:ph type="body" sz="quarter" idx="12"/>
          </p:nvPr>
        </p:nvSpPr>
        <p:spPr>
          <a:xfrm>
            <a:off x="511451" y="6050870"/>
            <a:ext cx="3009900" cy="270245"/>
          </a:xfrm>
        </p:spPr>
        <p:txBody>
          <a:bodyPr/>
          <a:lstStyle>
            <a:lvl1pPr marL="0" indent="0">
              <a:buNone/>
              <a:defRPr sz="1333" b="0"/>
            </a:lvl1pPr>
            <a:lvl2pPr marL="118530" indent="0">
              <a:buNone/>
              <a:defRPr/>
            </a:lvl2pPr>
          </a:lstStyle>
          <a:p>
            <a:pPr lvl="0"/>
            <a:r>
              <a:rPr lang="en-US"/>
              <a:t>Click to edit Master text styles</a:t>
            </a:r>
          </a:p>
        </p:txBody>
      </p:sp>
      <p:pic>
        <p:nvPicPr>
          <p:cNvPr id="14" name="Picture 13" descr="A close up of a sign&#10;&#10;Description automatically generated">
            <a:extLst>
              <a:ext uri="{FF2B5EF4-FFF2-40B4-BE49-F238E27FC236}">
                <a16:creationId xmlns:a16="http://schemas.microsoft.com/office/drawing/2014/main" id="{6248AEE8-4CC3-E44F-B260-4C4050E5068A}"/>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10080123" y="5703486"/>
            <a:ext cx="1505517" cy="536449"/>
          </a:xfrm>
          <a:prstGeom prst="rect">
            <a:avLst/>
          </a:prstGeom>
        </p:spPr>
      </p:pic>
    </p:spTree>
    <p:extLst>
      <p:ext uri="{BB962C8B-B14F-4D97-AF65-F5344CB8AC3E}">
        <p14:creationId xmlns:p14="http://schemas.microsoft.com/office/powerpoint/2010/main" val="161493504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preserve="1">
  <p:cSld name="2">
    <p:bg bwMode="gray">
      <p:bgPr>
        <a:solidFill>
          <a:schemeClr val="tx1"/>
        </a:solidFill>
        <a:effectLst/>
      </p:bgPr>
    </p:bg>
    <p:spTree>
      <p:nvGrpSpPr>
        <p:cNvPr id="1" name=""/>
        <p:cNvGrpSpPr/>
        <p:nvPr/>
      </p:nvGrpSpPr>
      <p:grpSpPr>
        <a:xfrm>
          <a:off x="0" y="0"/>
          <a:ext cx="0" cy="0"/>
          <a:chOff x="0" y="0"/>
          <a:chExt cx="0" cy="0"/>
        </a:xfrm>
      </p:grpSpPr>
      <p:sp>
        <p:nvSpPr>
          <p:cNvPr id="11" name="TextBox 1">
            <a:extLst>
              <a:ext uri="{FF2B5EF4-FFF2-40B4-BE49-F238E27FC236}">
                <a16:creationId xmlns:a16="http://schemas.microsoft.com/office/drawing/2014/main" id="{43EA1280-EBAC-4C3E-A925-EA7813219784}"/>
              </a:ext>
            </a:extLst>
          </p:cNvPr>
          <p:cNvSpPr txBox="1"/>
          <p:nvPr/>
        </p:nvSpPr>
        <p:spPr bwMode="gray">
          <a:xfrm>
            <a:off x="742998" y="1351508"/>
            <a:ext cx="9891327" cy="4154984"/>
          </a:xfrm>
          <a:prstGeom prst="rect">
            <a:avLst/>
          </a:prstGeom>
          <a:noFill/>
        </p:spPr>
        <p:txBody>
          <a:bodyPr wrap="square" lIns="0" tIns="0" rIns="0" bIns="0" rtlCol="0">
            <a:spAutoFit/>
          </a:bodyPr>
          <a:lstStyle/>
          <a:p>
            <a:pPr>
              <a:lnSpc>
                <a:spcPct val="90000"/>
              </a:lnSpc>
              <a:spcBef>
                <a:spcPts val="0"/>
              </a:spcBef>
            </a:pPr>
            <a:r>
              <a:rPr lang="en-US" sz="15000" b="1">
                <a:solidFill>
                  <a:schemeClr val="bg1"/>
                </a:solidFill>
              </a:rPr>
              <a:t>Section headers</a:t>
            </a:r>
          </a:p>
        </p:txBody>
      </p:sp>
      <p:cxnSp>
        <p:nvCxnSpPr>
          <p:cNvPr id="10" name="Arrow">
            <a:extLst>
              <a:ext uri="{FF2B5EF4-FFF2-40B4-BE49-F238E27FC236}">
                <a16:creationId xmlns:a16="http://schemas.microsoft.com/office/drawing/2014/main" id="{D7EC898B-19BB-48BB-BC12-6D8AA83D7AD6}"/>
              </a:ext>
              <a:ext uri="{C183D7F6-B498-43B3-948B-1728B52AA6E4}">
                <adec:decorative xmlns:adec="http://schemas.microsoft.com/office/drawing/2017/decorative" val="1"/>
              </a:ext>
            </a:extLst>
          </p:cNvPr>
          <p:cNvCxnSpPr>
            <a:cxnSpLocks/>
          </p:cNvCxnSpPr>
          <p:nvPr/>
        </p:nvCxnSpPr>
        <p:spPr bwMode="gray">
          <a:xfrm>
            <a:off x="9497148" y="3429000"/>
            <a:ext cx="1951854" cy="0"/>
          </a:xfrm>
          <a:prstGeom prst="line">
            <a:avLst/>
          </a:prstGeom>
          <a:ln w="317500" cap="rnd">
            <a:solidFill>
              <a:schemeClr val="bg1"/>
            </a:solidFill>
            <a:round/>
            <a:tailEnd type="arrow" w="lg" len="sm"/>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8721112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theme" Target="../theme/theme1.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3F01668F-4F00-0646-B3E8-9FF107686AC8}"/>
              </a:ext>
            </a:extLst>
          </p:cNvPr>
          <p:cNvSpPr>
            <a:spLocks noGrp="1"/>
          </p:cNvSpPr>
          <p:nvPr>
            <p:ph type="title"/>
          </p:nvPr>
        </p:nvSpPr>
        <p:spPr>
          <a:xfrm>
            <a:off x="517233" y="469263"/>
            <a:ext cx="9680448" cy="732508"/>
          </a:xfrm>
          <a:prstGeom prst="rect">
            <a:avLst/>
          </a:prstGeom>
        </p:spPr>
        <p:txBody>
          <a:bodyPr vert="horz" lIns="91440" tIns="45720" rIns="91440" bIns="45720" rtlCol="0" anchor="t" anchorCtr="0">
            <a:noAutofit/>
          </a:bodyPr>
          <a:lstStyle/>
          <a:p>
            <a:r>
              <a:rPr lang="en-US"/>
              <a:t>Click to edit Master title style</a:t>
            </a:r>
          </a:p>
        </p:txBody>
      </p:sp>
      <p:sp>
        <p:nvSpPr>
          <p:cNvPr id="3" name="Text Placeholder 2">
            <a:extLst>
              <a:ext uri="{FF2B5EF4-FFF2-40B4-BE49-F238E27FC236}">
                <a16:creationId xmlns:a16="http://schemas.microsoft.com/office/drawing/2014/main" id="{93AE75A5-C5DD-F24E-B778-058E1A648C58}"/>
              </a:ext>
            </a:extLst>
          </p:cNvPr>
          <p:cNvSpPr>
            <a:spLocks noGrp="1"/>
          </p:cNvSpPr>
          <p:nvPr>
            <p:ph type="body" idx="1"/>
          </p:nvPr>
        </p:nvSpPr>
        <p:spPr>
          <a:xfrm>
            <a:off x="499872" y="1501605"/>
            <a:ext cx="9680448" cy="4220179"/>
          </a:xfrm>
          <a:prstGeom prst="rect">
            <a:avLst/>
          </a:prstGeom>
        </p:spPr>
        <p:txBody>
          <a:bodyPr vert="horz" lIns="91440" tIns="45720" rIns="91440" bIns="45720" rtlCol="0">
            <a:no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Slide Number Placeholder 5">
            <a:extLst>
              <a:ext uri="{FF2B5EF4-FFF2-40B4-BE49-F238E27FC236}">
                <a16:creationId xmlns:a16="http://schemas.microsoft.com/office/drawing/2014/main" id="{63301E51-C0D1-1145-9586-FD3CE3D91F61}"/>
              </a:ext>
            </a:extLst>
          </p:cNvPr>
          <p:cNvSpPr>
            <a:spLocks noGrp="1"/>
          </p:cNvSpPr>
          <p:nvPr>
            <p:ph type="sldNum" sz="quarter" idx="4"/>
          </p:nvPr>
        </p:nvSpPr>
        <p:spPr>
          <a:xfrm>
            <a:off x="11214331" y="6242305"/>
            <a:ext cx="470647" cy="374396"/>
          </a:xfrm>
          <a:prstGeom prst="rect">
            <a:avLst/>
          </a:prstGeom>
        </p:spPr>
        <p:txBody>
          <a:bodyPr vert="horz" lIns="91440" tIns="45720" rIns="91440" bIns="45720" rtlCol="0" anchor="ctr"/>
          <a:lstStyle>
            <a:lvl1pPr algn="r">
              <a:defRPr sz="1067" b="0" i="0">
                <a:solidFill>
                  <a:schemeClr val="tx1"/>
                </a:solidFill>
                <a:latin typeface="Arial" panose="020B0604020202020204" pitchFamily="34" charset="0"/>
                <a:cs typeface="Arial" panose="020B0604020202020204" pitchFamily="34" charset="0"/>
              </a:defRPr>
            </a:lvl1pPr>
          </a:lstStyle>
          <a:p>
            <a:fld id="{66DE20E4-D496-034F-914D-F7F15B93E95B}" type="slidenum">
              <a:rPr lang="en-US" smtClean="0"/>
              <a:pPr/>
              <a:t>‹#›</a:t>
            </a:fld>
            <a:endParaRPr lang="en-US"/>
          </a:p>
        </p:txBody>
      </p:sp>
      <p:sp>
        <p:nvSpPr>
          <p:cNvPr id="8" name="TextBox 7">
            <a:extLst>
              <a:ext uri="{FF2B5EF4-FFF2-40B4-BE49-F238E27FC236}">
                <a16:creationId xmlns:a16="http://schemas.microsoft.com/office/drawing/2014/main" id="{9ED704B1-56F3-BC48-B63B-4E3939705733}"/>
              </a:ext>
            </a:extLst>
          </p:cNvPr>
          <p:cNvSpPr txBox="1"/>
          <p:nvPr/>
        </p:nvSpPr>
        <p:spPr>
          <a:xfrm>
            <a:off x="1097280" y="6332817"/>
            <a:ext cx="3151512" cy="215444"/>
          </a:xfrm>
          <a:prstGeom prst="rect">
            <a:avLst/>
          </a:prstGeom>
          <a:noFill/>
        </p:spPr>
        <p:txBody>
          <a:bodyPr wrap="square" rtlCol="0">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800" b="0" i="0" u="none" strike="noStrike" kern="1200" cap="none" spc="0" normalizeH="0" baseline="0" noProof="0">
                <a:ln>
                  <a:noFill/>
                </a:ln>
                <a:solidFill>
                  <a:schemeClr val="tx2"/>
                </a:solidFill>
                <a:effectLst/>
                <a:uLnTx/>
                <a:uFillTx/>
                <a:latin typeface="Arial" panose="020B0604020202020204" pitchFamily="34" charset="0"/>
                <a:ea typeface="+mn-ea"/>
                <a:cs typeface="Arial" panose="020B0604020202020204" pitchFamily="34" charset="0"/>
              </a:rPr>
              <a:t>© 2024 United HealthCare Services, Inc. All Rights Reserved.</a:t>
            </a:r>
          </a:p>
        </p:txBody>
      </p:sp>
      <p:sp>
        <p:nvSpPr>
          <p:cNvPr id="10" name="Graphic 8">
            <a:extLst>
              <a:ext uri="{FF2B5EF4-FFF2-40B4-BE49-F238E27FC236}">
                <a16:creationId xmlns:a16="http://schemas.microsoft.com/office/drawing/2014/main" id="{129DDFE8-CD12-8644-AE9F-FB940196156F}"/>
              </a:ext>
            </a:extLst>
          </p:cNvPr>
          <p:cNvSpPr/>
          <p:nvPr/>
        </p:nvSpPr>
        <p:spPr>
          <a:xfrm>
            <a:off x="609602" y="6213960"/>
            <a:ext cx="177533" cy="309701"/>
          </a:xfrm>
          <a:custGeom>
            <a:avLst/>
            <a:gdLst>
              <a:gd name="connsiteX0" fmla="*/ 127837 w 460213"/>
              <a:gd name="connsiteY0" fmla="*/ 766124 h 802827"/>
              <a:gd name="connsiteX1" fmla="*/ 127837 w 460213"/>
              <a:gd name="connsiteY1" fmla="*/ 766124 h 802827"/>
              <a:gd name="connsiteX2" fmla="*/ 208268 w 460213"/>
              <a:gd name="connsiteY2" fmla="*/ 779518 h 802827"/>
              <a:gd name="connsiteX3" fmla="*/ 413872 w 460213"/>
              <a:gd name="connsiteY3" fmla="*/ 522893 h 802827"/>
              <a:gd name="connsiteX4" fmla="*/ 413872 w 460213"/>
              <a:gd name="connsiteY4" fmla="*/ 21966 h 802827"/>
              <a:gd name="connsiteX5" fmla="*/ 460213 w 460213"/>
              <a:gd name="connsiteY5" fmla="*/ 0 h 802827"/>
              <a:gd name="connsiteX6" fmla="*/ 460213 w 460213"/>
              <a:gd name="connsiteY6" fmla="*/ 531733 h 802827"/>
              <a:gd name="connsiteX7" fmla="*/ 247684 w 460213"/>
              <a:gd name="connsiteY7" fmla="*/ 802823 h 802827"/>
              <a:gd name="connsiteX8" fmla="*/ 127837 w 460213"/>
              <a:gd name="connsiteY8" fmla="*/ 766124 h 802827"/>
              <a:gd name="connsiteX9" fmla="*/ 75104 w 460213"/>
              <a:gd name="connsiteY9" fmla="*/ 715228 h 802827"/>
              <a:gd name="connsiteX10" fmla="*/ 75104 w 460213"/>
              <a:gd name="connsiteY10" fmla="*/ 715228 h 802827"/>
              <a:gd name="connsiteX11" fmla="*/ 155535 w 460213"/>
              <a:gd name="connsiteY11" fmla="*/ 730765 h 802827"/>
              <a:gd name="connsiteX12" fmla="*/ 325452 w 460213"/>
              <a:gd name="connsiteY12" fmla="*/ 521286 h 802827"/>
              <a:gd name="connsiteX13" fmla="*/ 325452 w 460213"/>
              <a:gd name="connsiteY13" fmla="*/ 60540 h 802827"/>
              <a:gd name="connsiteX14" fmla="*/ 370727 w 460213"/>
              <a:gd name="connsiteY14" fmla="*/ 39110 h 802827"/>
              <a:gd name="connsiteX15" fmla="*/ 370727 w 460213"/>
              <a:gd name="connsiteY15" fmla="*/ 525036 h 802827"/>
              <a:gd name="connsiteX16" fmla="*/ 187494 w 460213"/>
              <a:gd name="connsiteY16" fmla="*/ 754874 h 802827"/>
              <a:gd name="connsiteX17" fmla="*/ 75104 w 460213"/>
              <a:gd name="connsiteY17" fmla="*/ 715228 h 802827"/>
              <a:gd name="connsiteX18" fmla="*/ 43145 w 460213"/>
              <a:gd name="connsiteY18" fmla="*/ 669689 h 802827"/>
              <a:gd name="connsiteX19" fmla="*/ 43145 w 460213"/>
              <a:gd name="connsiteY19" fmla="*/ 669689 h 802827"/>
              <a:gd name="connsiteX20" fmla="*/ 110259 w 460213"/>
              <a:gd name="connsiteY20" fmla="*/ 681744 h 802827"/>
              <a:gd name="connsiteX21" fmla="*/ 238096 w 460213"/>
              <a:gd name="connsiteY21" fmla="*/ 523697 h 802827"/>
              <a:gd name="connsiteX22" fmla="*/ 238096 w 460213"/>
              <a:gd name="connsiteY22" fmla="*/ 99114 h 802827"/>
              <a:gd name="connsiteX23" fmla="*/ 282839 w 460213"/>
              <a:gd name="connsiteY23" fmla="*/ 77684 h 802827"/>
              <a:gd name="connsiteX24" fmla="*/ 282839 w 460213"/>
              <a:gd name="connsiteY24" fmla="*/ 517000 h 802827"/>
              <a:gd name="connsiteX25" fmla="*/ 140354 w 460213"/>
              <a:gd name="connsiteY25" fmla="*/ 703977 h 802827"/>
              <a:gd name="connsiteX26" fmla="*/ 43145 w 460213"/>
              <a:gd name="connsiteY26" fmla="*/ 669689 h 802827"/>
              <a:gd name="connsiteX27" fmla="*/ 196549 w 460213"/>
              <a:gd name="connsiteY27" fmla="*/ 535751 h 802827"/>
              <a:gd name="connsiteX28" fmla="*/ 196549 w 460213"/>
              <a:gd name="connsiteY28" fmla="*/ 116526 h 802827"/>
              <a:gd name="connsiteX29" fmla="*/ 0 w 460213"/>
              <a:gd name="connsiteY29" fmla="*/ 205729 h 802827"/>
              <a:gd name="connsiteX30" fmla="*/ 0 w 460213"/>
              <a:gd name="connsiteY30" fmla="*/ 545931 h 802827"/>
              <a:gd name="connsiteX31" fmla="*/ 100672 w 460213"/>
              <a:gd name="connsiteY31" fmla="*/ 654420 h 802827"/>
              <a:gd name="connsiteX32" fmla="*/ 196549 w 460213"/>
              <a:gd name="connsiteY32" fmla="*/ 535751 h 8028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Lst>
            <a:rect l="l" t="t" r="r" b="b"/>
            <a:pathLst>
              <a:path w="460213" h="802827">
                <a:moveTo>
                  <a:pt x="127837" y="766124"/>
                </a:moveTo>
                <a:lnTo>
                  <a:pt x="127837" y="766124"/>
                </a:lnTo>
                <a:cubicBezTo>
                  <a:pt x="153138" y="774696"/>
                  <a:pt x="179771" y="779518"/>
                  <a:pt x="208268" y="779518"/>
                </a:cubicBezTo>
                <a:cubicBezTo>
                  <a:pt x="329447" y="779518"/>
                  <a:pt x="413872" y="691119"/>
                  <a:pt x="413872" y="522893"/>
                </a:cubicBezTo>
                <a:lnTo>
                  <a:pt x="413872" y="21966"/>
                </a:lnTo>
                <a:lnTo>
                  <a:pt x="460213" y="0"/>
                </a:lnTo>
                <a:lnTo>
                  <a:pt x="460213" y="531733"/>
                </a:lnTo>
                <a:cubicBezTo>
                  <a:pt x="460213" y="703174"/>
                  <a:pt x="372325" y="802823"/>
                  <a:pt x="247684" y="802823"/>
                </a:cubicBezTo>
                <a:cubicBezTo>
                  <a:pt x="204539" y="803091"/>
                  <a:pt x="163791" y="789697"/>
                  <a:pt x="127837" y="766124"/>
                </a:cubicBezTo>
                <a:close/>
                <a:moveTo>
                  <a:pt x="75104" y="715228"/>
                </a:moveTo>
                <a:lnTo>
                  <a:pt x="75104" y="715228"/>
                </a:lnTo>
                <a:cubicBezTo>
                  <a:pt x="103069" y="724604"/>
                  <a:pt x="131033" y="730765"/>
                  <a:pt x="155535" y="730765"/>
                </a:cubicBezTo>
                <a:cubicBezTo>
                  <a:pt x="257272" y="730765"/>
                  <a:pt x="325452" y="666475"/>
                  <a:pt x="325452" y="521286"/>
                </a:cubicBezTo>
                <a:lnTo>
                  <a:pt x="325452" y="60540"/>
                </a:lnTo>
                <a:lnTo>
                  <a:pt x="370727" y="39110"/>
                </a:lnTo>
                <a:lnTo>
                  <a:pt x="370727" y="525036"/>
                </a:lnTo>
                <a:cubicBezTo>
                  <a:pt x="370727" y="677190"/>
                  <a:pt x="294025" y="754874"/>
                  <a:pt x="187494" y="754874"/>
                </a:cubicBezTo>
                <a:cubicBezTo>
                  <a:pt x="148611" y="754874"/>
                  <a:pt x="108661" y="739873"/>
                  <a:pt x="75104" y="715228"/>
                </a:cubicBezTo>
                <a:close/>
                <a:moveTo>
                  <a:pt x="43145" y="669689"/>
                </a:moveTo>
                <a:lnTo>
                  <a:pt x="43145" y="669689"/>
                </a:lnTo>
                <a:cubicBezTo>
                  <a:pt x="67647" y="677190"/>
                  <a:pt x="90551" y="681744"/>
                  <a:pt x="110259" y="681744"/>
                </a:cubicBezTo>
                <a:cubicBezTo>
                  <a:pt x="189625" y="681744"/>
                  <a:pt x="238096" y="638348"/>
                  <a:pt x="238096" y="523697"/>
                </a:cubicBezTo>
                <a:lnTo>
                  <a:pt x="238096" y="99114"/>
                </a:lnTo>
                <a:lnTo>
                  <a:pt x="282839" y="77684"/>
                </a:lnTo>
                <a:lnTo>
                  <a:pt x="282839" y="517000"/>
                </a:lnTo>
                <a:cubicBezTo>
                  <a:pt x="282839" y="645580"/>
                  <a:pt x="224247" y="703977"/>
                  <a:pt x="140354" y="703977"/>
                </a:cubicBezTo>
                <a:cubicBezTo>
                  <a:pt x="105199" y="703977"/>
                  <a:pt x="71908" y="691655"/>
                  <a:pt x="43145" y="669689"/>
                </a:cubicBezTo>
                <a:close/>
                <a:moveTo>
                  <a:pt x="196549" y="535751"/>
                </a:moveTo>
                <a:lnTo>
                  <a:pt x="196549" y="116526"/>
                </a:lnTo>
                <a:lnTo>
                  <a:pt x="0" y="205729"/>
                </a:lnTo>
                <a:lnTo>
                  <a:pt x="0" y="545931"/>
                </a:lnTo>
                <a:cubicBezTo>
                  <a:pt x="0" y="610757"/>
                  <a:pt x="40482" y="654420"/>
                  <a:pt x="100672" y="654420"/>
                </a:cubicBezTo>
                <a:cubicBezTo>
                  <a:pt x="159796" y="654152"/>
                  <a:pt x="196549" y="610221"/>
                  <a:pt x="196549" y="535751"/>
                </a:cubicBezTo>
                <a:close/>
              </a:path>
            </a:pathLst>
          </a:custGeom>
          <a:solidFill>
            <a:srgbClr val="002677"/>
          </a:solidFill>
          <a:ln w="2643" cap="flat">
            <a:noFill/>
            <a:prstDash val="solid"/>
            <a:miter/>
          </a:ln>
        </p:spPr>
        <p:txBody>
          <a:bodyPr rtlCol="0" anchor="ctr"/>
          <a:lstStyle/>
          <a:p>
            <a:endParaRPr lang="en-US" sz="2400"/>
          </a:p>
        </p:txBody>
      </p:sp>
      <p:sp>
        <p:nvSpPr>
          <p:cNvPr id="4" name="Footer Placeholder 3">
            <a:extLst>
              <a:ext uri="{FF2B5EF4-FFF2-40B4-BE49-F238E27FC236}">
                <a16:creationId xmlns:a16="http://schemas.microsoft.com/office/drawing/2014/main" id="{AA7BA7B7-B988-9548-9455-35B566EB356C}"/>
              </a:ext>
            </a:extLst>
          </p:cNvPr>
          <p:cNvSpPr>
            <a:spLocks noGrp="1"/>
          </p:cNvSpPr>
          <p:nvPr>
            <p:ph type="ftr" sz="quarter" idx="3"/>
          </p:nvPr>
        </p:nvSpPr>
        <p:spPr>
          <a:xfrm>
            <a:off x="7914273" y="6241565"/>
            <a:ext cx="3300057" cy="366183"/>
          </a:xfrm>
          <a:prstGeom prst="rect">
            <a:avLst/>
          </a:prstGeom>
        </p:spPr>
        <p:txBody>
          <a:bodyPr vert="horz" lIns="91440" tIns="45720" rIns="91440" bIns="45720" rtlCol="0" anchor="ctr"/>
          <a:lstStyle>
            <a:lvl1pPr algn="r">
              <a:defRPr sz="1067">
                <a:solidFill>
                  <a:schemeClr val="tx1"/>
                </a:solidFill>
              </a:defRPr>
            </a:lvl1pPr>
          </a:lstStyle>
          <a:p>
            <a:r>
              <a:rPr lang="en-US"/>
              <a:t>Type division name here</a:t>
            </a:r>
          </a:p>
        </p:txBody>
      </p:sp>
    </p:spTree>
    <p:extLst>
      <p:ext uri="{BB962C8B-B14F-4D97-AF65-F5344CB8AC3E}">
        <p14:creationId xmlns:p14="http://schemas.microsoft.com/office/powerpoint/2010/main" val="233655003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 id="2147483677" r:id="rId17"/>
    <p:sldLayoutId id="2147483678" r:id="rId18"/>
    <p:sldLayoutId id="2147483679" r:id="rId19"/>
    <p:sldLayoutId id="2147483680" r:id="rId20"/>
    <p:sldLayoutId id="2147483681" r:id="rId21"/>
    <p:sldLayoutId id="2147483682" r:id="rId22"/>
    <p:sldLayoutId id="2147483683" r:id="rId23"/>
    <p:sldLayoutId id="2147483684" r:id="rId24"/>
    <p:sldLayoutId id="2147483685" r:id="rId25"/>
    <p:sldLayoutId id="2147483686" r:id="rId26"/>
    <p:sldLayoutId id="2147483687" r:id="rId27"/>
    <p:sldLayoutId id="2147483688" r:id="rId28"/>
    <p:sldLayoutId id="2147483689" r:id="rId29"/>
    <p:sldLayoutId id="2147483690" r:id="rId30"/>
    <p:sldLayoutId id="2147483691" r:id="rId31"/>
    <p:sldLayoutId id="2147483692" r:id="rId32"/>
    <p:sldLayoutId id="2147483693" r:id="rId33"/>
    <p:sldLayoutId id="2147483694" r:id="rId34"/>
    <p:sldLayoutId id="2147483695" r:id="rId35"/>
  </p:sldLayoutIdLst>
  <p:hf hdr="0" ftr="0" dt="0"/>
  <p:txStyles>
    <p:titleStyle>
      <a:lvl1pPr algn="l" defTabSz="914377" rtl="0" eaLnBrk="1" latinLnBrk="0" hangingPunct="1">
        <a:lnSpc>
          <a:spcPct val="100000"/>
        </a:lnSpc>
        <a:spcBef>
          <a:spcPct val="0"/>
        </a:spcBef>
        <a:buNone/>
        <a:defRPr sz="3200" b="1" i="0" kern="1200" spc="0" baseline="0">
          <a:solidFill>
            <a:schemeClr val="accent1"/>
          </a:solidFill>
          <a:latin typeface="+mj-lt"/>
          <a:ea typeface="+mj-ea"/>
          <a:cs typeface="+mj-cs"/>
        </a:defRPr>
      </a:lvl1pPr>
    </p:titleStyle>
    <p:bodyStyle>
      <a:lvl1pPr marL="156629" indent="-156629" algn="l" defTabSz="914377" rtl="0" eaLnBrk="1" latinLnBrk="0" hangingPunct="1">
        <a:lnSpc>
          <a:spcPct val="90000"/>
        </a:lnSpc>
        <a:spcBef>
          <a:spcPts val="400"/>
        </a:spcBef>
        <a:spcAft>
          <a:spcPts val="800"/>
        </a:spcAft>
        <a:buClr>
          <a:schemeClr val="accent1"/>
        </a:buClr>
        <a:buFont typeface="Arial" panose="020B0604020202020204" pitchFamily="34" charset="0"/>
        <a:buChar char="•"/>
        <a:tabLst/>
        <a:defRPr sz="1900" b="0" i="0" kern="1200">
          <a:solidFill>
            <a:schemeClr val="accent1"/>
          </a:solidFill>
          <a:latin typeface="+mn-lt"/>
          <a:ea typeface="+mn-ea"/>
          <a:cs typeface="Arial" panose="020B0604020202020204" pitchFamily="34" charset="0"/>
        </a:defRPr>
      </a:lvl1pPr>
      <a:lvl2pPr marL="292093" indent="-135463" algn="l" defTabSz="914377" rtl="0" eaLnBrk="1" latinLnBrk="0" hangingPunct="1">
        <a:lnSpc>
          <a:spcPct val="90000"/>
        </a:lnSpc>
        <a:spcBef>
          <a:spcPts val="0"/>
        </a:spcBef>
        <a:spcAft>
          <a:spcPts val="800"/>
        </a:spcAft>
        <a:buClr>
          <a:schemeClr val="accent1"/>
        </a:buClr>
        <a:buFont typeface="System Font Regular"/>
        <a:buChar char="-"/>
        <a:tabLst/>
        <a:defRPr sz="1900" b="0" i="0" kern="1200">
          <a:solidFill>
            <a:schemeClr val="accent1"/>
          </a:solidFill>
          <a:latin typeface="+mn-lt"/>
          <a:ea typeface="+mn-ea"/>
          <a:cs typeface="Arial" panose="020B0604020202020204" pitchFamily="34" charset="0"/>
        </a:defRPr>
      </a:lvl2pPr>
      <a:lvl3pPr marL="438140" indent="-135463" algn="l" defTabSz="914377" rtl="0" eaLnBrk="1" latinLnBrk="0" hangingPunct="1">
        <a:lnSpc>
          <a:spcPct val="90000"/>
        </a:lnSpc>
        <a:spcBef>
          <a:spcPts val="0"/>
        </a:spcBef>
        <a:spcAft>
          <a:spcPts val="800"/>
        </a:spcAft>
        <a:buClr>
          <a:schemeClr val="accent1"/>
        </a:buClr>
        <a:buFont typeface="Arial" panose="020B0604020202020204" pitchFamily="34" charset="0"/>
        <a:buChar char="•"/>
        <a:tabLst/>
        <a:defRPr sz="1600" b="0" i="0" kern="1200">
          <a:solidFill>
            <a:schemeClr val="accent1"/>
          </a:solidFill>
          <a:latin typeface="+mn-lt"/>
          <a:ea typeface="+mn-ea"/>
          <a:cs typeface="Arial" panose="020B0604020202020204" pitchFamily="34" charset="0"/>
        </a:defRPr>
      </a:lvl3pPr>
      <a:lvl4pPr marL="535504" indent="-97364" algn="l" defTabSz="914377" rtl="0" eaLnBrk="1" latinLnBrk="0" hangingPunct="1">
        <a:lnSpc>
          <a:spcPct val="90000"/>
        </a:lnSpc>
        <a:spcBef>
          <a:spcPts val="0"/>
        </a:spcBef>
        <a:spcAft>
          <a:spcPts val="800"/>
        </a:spcAft>
        <a:buClr>
          <a:schemeClr val="accent1"/>
        </a:buClr>
        <a:buFont typeface="System Font Regular"/>
        <a:buChar char="-"/>
        <a:tabLst/>
        <a:defRPr sz="1500" b="0" i="0" kern="1200">
          <a:solidFill>
            <a:schemeClr val="accent1"/>
          </a:solidFill>
          <a:latin typeface="+mn-lt"/>
          <a:ea typeface="+mn-ea"/>
          <a:cs typeface="Arial" panose="020B0604020202020204" pitchFamily="34" charset="0"/>
        </a:defRPr>
      </a:lvl4pPr>
      <a:lvl5pPr marL="694249" indent="-135463" algn="l" defTabSz="914377" rtl="0" eaLnBrk="1" latinLnBrk="0" hangingPunct="1">
        <a:lnSpc>
          <a:spcPct val="90000"/>
        </a:lnSpc>
        <a:spcBef>
          <a:spcPts val="0"/>
        </a:spcBef>
        <a:spcAft>
          <a:spcPts val="800"/>
        </a:spcAft>
        <a:buClr>
          <a:schemeClr val="accent1"/>
        </a:buClr>
        <a:buFont typeface="Arial" panose="020B0604020202020204" pitchFamily="34" charset="0"/>
        <a:buChar char="•"/>
        <a:tabLst/>
        <a:defRPr sz="1400" b="0" i="0" kern="1200">
          <a:solidFill>
            <a:schemeClr val="accent1"/>
          </a:solidFill>
          <a:latin typeface="+mn-lt"/>
          <a:ea typeface="+mn-ea"/>
          <a:cs typeface="Arial" panose="020B0604020202020204" pitchFamily="34" charset="0"/>
        </a:defRPr>
      </a:lvl5pPr>
      <a:lvl6pPr marL="2514537"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726"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8914"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103" indent="-228594" algn="l" defTabSz="914377"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377" rtl="0" eaLnBrk="1" latinLnBrk="0" hangingPunct="1">
        <a:defRPr sz="1800" kern="1200">
          <a:solidFill>
            <a:schemeClr val="tx1"/>
          </a:solidFill>
          <a:latin typeface="+mn-lt"/>
          <a:ea typeface="+mn-ea"/>
          <a:cs typeface="+mn-cs"/>
        </a:defRPr>
      </a:lvl1pPr>
      <a:lvl2pPr marL="457189" algn="l" defTabSz="914377" rtl="0" eaLnBrk="1" latinLnBrk="0" hangingPunct="1">
        <a:defRPr sz="1800" kern="1200">
          <a:solidFill>
            <a:schemeClr val="tx1"/>
          </a:solidFill>
          <a:latin typeface="+mn-lt"/>
          <a:ea typeface="+mn-ea"/>
          <a:cs typeface="+mn-cs"/>
        </a:defRPr>
      </a:lvl2pPr>
      <a:lvl3pPr marL="914377" algn="l" defTabSz="914377" rtl="0" eaLnBrk="1" latinLnBrk="0" hangingPunct="1">
        <a:defRPr sz="1800" kern="1200">
          <a:solidFill>
            <a:schemeClr val="tx1"/>
          </a:solidFill>
          <a:latin typeface="+mn-lt"/>
          <a:ea typeface="+mn-ea"/>
          <a:cs typeface="+mn-cs"/>
        </a:defRPr>
      </a:lvl3pPr>
      <a:lvl4pPr marL="1371566" algn="l" defTabSz="914377" rtl="0" eaLnBrk="1" latinLnBrk="0" hangingPunct="1">
        <a:defRPr sz="1800" kern="1200">
          <a:solidFill>
            <a:schemeClr val="tx1"/>
          </a:solidFill>
          <a:latin typeface="+mn-lt"/>
          <a:ea typeface="+mn-ea"/>
          <a:cs typeface="+mn-cs"/>
        </a:defRPr>
      </a:lvl4pPr>
      <a:lvl5pPr marL="1828754" algn="l" defTabSz="914377" rtl="0" eaLnBrk="1" latinLnBrk="0" hangingPunct="1">
        <a:defRPr sz="1800" kern="1200">
          <a:solidFill>
            <a:schemeClr val="tx1"/>
          </a:solidFill>
          <a:latin typeface="+mn-lt"/>
          <a:ea typeface="+mn-ea"/>
          <a:cs typeface="+mn-cs"/>
        </a:defRPr>
      </a:lvl5pPr>
      <a:lvl6pPr marL="2285943" algn="l" defTabSz="914377" rtl="0" eaLnBrk="1" latinLnBrk="0" hangingPunct="1">
        <a:defRPr sz="1800" kern="1200">
          <a:solidFill>
            <a:schemeClr val="tx1"/>
          </a:solidFill>
          <a:latin typeface="+mn-lt"/>
          <a:ea typeface="+mn-ea"/>
          <a:cs typeface="+mn-cs"/>
        </a:defRPr>
      </a:lvl6pPr>
      <a:lvl7pPr marL="2743131" algn="l" defTabSz="914377" rtl="0" eaLnBrk="1" latinLnBrk="0" hangingPunct="1">
        <a:defRPr sz="1800" kern="1200">
          <a:solidFill>
            <a:schemeClr val="tx1"/>
          </a:solidFill>
          <a:latin typeface="+mn-lt"/>
          <a:ea typeface="+mn-ea"/>
          <a:cs typeface="+mn-cs"/>
        </a:defRPr>
      </a:lvl7pPr>
      <a:lvl8pPr marL="3200320" algn="l" defTabSz="914377" rtl="0" eaLnBrk="1" latinLnBrk="0" hangingPunct="1">
        <a:defRPr sz="1800" kern="1200">
          <a:solidFill>
            <a:schemeClr val="tx1"/>
          </a:solidFill>
          <a:latin typeface="+mn-lt"/>
          <a:ea typeface="+mn-ea"/>
          <a:cs typeface="+mn-cs"/>
        </a:defRPr>
      </a:lvl8pPr>
      <a:lvl9pPr marL="3657509" algn="l" defTabSz="914377"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2160">
          <p15:clr>
            <a:srgbClr val="F26B43"/>
          </p15:clr>
        </p15:guide>
        <p15:guide id="2" pos="3840">
          <p15:clr>
            <a:srgbClr val="F26B43"/>
          </p15:clr>
        </p15:guide>
        <p15:guide id="3" pos="384">
          <p15:clr>
            <a:srgbClr val="F26B43"/>
          </p15:clr>
        </p15:guide>
        <p15:guide id="4" orient="horz" pos="3931">
          <p15:clr>
            <a:srgbClr val="F26B43"/>
          </p15:clr>
        </p15:guide>
        <p15:guide id="6" pos="7296">
          <p15:clr>
            <a:srgbClr val="F26B43"/>
          </p15:clr>
        </p15:guide>
        <p15:guide id="7" orient="horz" pos="4080">
          <p15:clr>
            <a:srgbClr val="F26B43"/>
          </p15:clr>
        </p15:guide>
        <p15:guide id="8" pos="1267">
          <p15:clr>
            <a:srgbClr val="F26B43"/>
          </p15:clr>
        </p15:guide>
        <p15:guide id="9" pos="1389">
          <p15:clr>
            <a:srgbClr val="F26B43"/>
          </p15:clr>
        </p15:guide>
        <p15:guide id="10" pos="2272">
          <p15:clr>
            <a:srgbClr val="F26B43"/>
          </p15:clr>
        </p15:guide>
        <p15:guide id="11" pos="2395">
          <p15:clr>
            <a:srgbClr val="F26B43"/>
          </p15:clr>
        </p15:guide>
        <p15:guide id="12" pos="3277">
          <p15:clr>
            <a:srgbClr val="F26B43"/>
          </p15:clr>
        </p15:guide>
        <p15:guide id="13" pos="3397">
          <p15:clr>
            <a:srgbClr val="F26B43"/>
          </p15:clr>
        </p15:guide>
        <p15:guide id="14" pos="4283">
          <p15:clr>
            <a:srgbClr val="F26B43"/>
          </p15:clr>
        </p15:guide>
        <p15:guide id="15" pos="4403">
          <p15:clr>
            <a:srgbClr val="F26B43"/>
          </p15:clr>
        </p15:guide>
        <p15:guide id="16" pos="5285">
          <p15:clr>
            <a:srgbClr val="F26B43"/>
          </p15:clr>
        </p15:guide>
        <p15:guide id="17" pos="5408">
          <p15:clr>
            <a:srgbClr val="F26B43"/>
          </p15:clr>
        </p15:guide>
        <p15:guide id="18" pos="6291">
          <p15:clr>
            <a:srgbClr val="F26B43"/>
          </p15:clr>
        </p15:guide>
        <p15:guide id="19" pos="6413">
          <p15:clr>
            <a:srgbClr val="F26B43"/>
          </p15:clr>
        </p15:guide>
        <p15:guide id="20" orient="horz" pos="368">
          <p15:clr>
            <a:srgbClr val="F26B43"/>
          </p15:clr>
        </p15:guide>
        <p15:guide id="21" orient="horz" pos="988">
          <p15:clr>
            <a:srgbClr val="F26B43"/>
          </p15:clr>
        </p15:guide>
        <p15:guide id="22" orient="horz" pos="568">
          <p15:clr>
            <a:srgbClr val="F26B43"/>
          </p15:clr>
        </p15:guide>
        <p15:guide id="23" orient="horz" pos="1218">
          <p15:clr>
            <a:srgbClr val="F26B43"/>
          </p15:clr>
        </p15:guide>
      </p15:sldGuideLst>
    </p:ext>
  </p:extLst>
</p:sldMaster>
</file>

<file path=ppt/slides/_rels/slide1.xml.rels><?xml version="1.0" encoding="UTF-8" standalone="yes"?>
<Relationships xmlns="http://schemas.openxmlformats.org/package/2006/relationships"><Relationship Id="rId8" Type="http://schemas.openxmlformats.org/officeDocument/2006/relationships/diagramColors" Target="../diagrams/colors1.xml"/><Relationship Id="rId3" Type="http://schemas.openxmlformats.org/officeDocument/2006/relationships/hyperlink" Target="mailto:leah_hammel@uhc.com" TargetMode="External"/><Relationship Id="rId7" Type="http://schemas.openxmlformats.org/officeDocument/2006/relationships/diagramQuickStyle" Target="../diagrams/quickStyle1.xml"/><Relationship Id="rId2" Type="http://schemas.openxmlformats.org/officeDocument/2006/relationships/notesSlide" Target="../notesSlides/notesSlide1.xml"/><Relationship Id="rId1" Type="http://schemas.openxmlformats.org/officeDocument/2006/relationships/slideLayout" Target="../slideLayouts/slideLayout13.xml"/><Relationship Id="rId6" Type="http://schemas.openxmlformats.org/officeDocument/2006/relationships/diagramLayout" Target="../diagrams/layout1.xml"/><Relationship Id="rId5" Type="http://schemas.openxmlformats.org/officeDocument/2006/relationships/diagramData" Target="../diagrams/data1.xml"/><Relationship Id="rId10" Type="http://schemas.openxmlformats.org/officeDocument/2006/relationships/image" Target="../media/image8.png"/><Relationship Id="rId4" Type="http://schemas.openxmlformats.org/officeDocument/2006/relationships/image" Target="../media/image7.png"/><Relationship Id="rId9" Type="http://schemas.microsoft.com/office/2007/relationships/diagramDrawing" Target="../diagrams/drawing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03E962-FA5C-2C42-ADCA-C189962C5C8B}"/>
              </a:ext>
            </a:extLst>
          </p:cNvPr>
          <p:cNvSpPr>
            <a:spLocks noGrp="1"/>
          </p:cNvSpPr>
          <p:nvPr>
            <p:ph type="title"/>
          </p:nvPr>
        </p:nvSpPr>
        <p:spPr>
          <a:xfrm>
            <a:off x="517234" y="341568"/>
            <a:ext cx="9681295" cy="731520"/>
          </a:xfrm>
        </p:spPr>
        <p:txBody>
          <a:bodyPr/>
          <a:lstStyle/>
          <a:p>
            <a:r>
              <a:rPr lang="en-US" dirty="0"/>
              <a:t>Nourish to Flourish: Get Your 5 </a:t>
            </a:r>
          </a:p>
        </p:txBody>
      </p:sp>
      <p:sp>
        <p:nvSpPr>
          <p:cNvPr id="6" name="Rectangle 5">
            <a:extLst>
              <a:ext uri="{FF2B5EF4-FFF2-40B4-BE49-F238E27FC236}">
                <a16:creationId xmlns:a16="http://schemas.microsoft.com/office/drawing/2014/main" id="{BFD3B800-7762-8AD7-E148-2395EF66B36D}"/>
              </a:ext>
            </a:extLst>
          </p:cNvPr>
          <p:cNvSpPr/>
          <p:nvPr/>
        </p:nvSpPr>
        <p:spPr>
          <a:xfrm>
            <a:off x="4067032" y="6128641"/>
            <a:ext cx="6376065" cy="598613"/>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a:ln>
                  <a:noFill/>
                </a:ln>
                <a:solidFill>
                  <a:srgbClr val="002677"/>
                </a:solidFill>
                <a:effectLst/>
                <a:uLnTx/>
                <a:uFillTx/>
                <a:latin typeface="Arial"/>
                <a:ea typeface="+mn-ea"/>
                <a:cs typeface="+mn-cs"/>
              </a:rPr>
              <a:t>NAME: ___________________ LOCATION: __________________ </a:t>
            </a:r>
          </a:p>
        </p:txBody>
      </p:sp>
      <p:sp>
        <p:nvSpPr>
          <p:cNvPr id="7" name="Rectangle 6">
            <a:extLst>
              <a:ext uri="{FF2B5EF4-FFF2-40B4-BE49-F238E27FC236}">
                <a16:creationId xmlns:a16="http://schemas.microsoft.com/office/drawing/2014/main" id="{912BA10F-3E4B-9288-FC61-5BBB2C70DF7A}"/>
              </a:ext>
            </a:extLst>
          </p:cNvPr>
          <p:cNvSpPr/>
          <p:nvPr/>
        </p:nvSpPr>
        <p:spPr>
          <a:xfrm>
            <a:off x="506432" y="1605205"/>
            <a:ext cx="11330387" cy="52322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377" rtl="0" eaLnBrk="1" fontAlgn="auto" latinLnBrk="0" hangingPunct="1">
              <a:lnSpc>
                <a:spcPct val="100000"/>
              </a:lnSpc>
              <a:spcBef>
                <a:spcPts val="0"/>
              </a:spcBef>
              <a:spcAft>
                <a:spcPts val="0"/>
              </a:spcAft>
              <a:buClrTx/>
              <a:buSzTx/>
              <a:buFontTx/>
              <a:buNone/>
              <a:tabLst/>
              <a:defRPr/>
            </a:pPr>
            <a:r>
              <a:rPr kumimoji="0" lang="en-US" sz="115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Consider what fruits and vegetables you already eat that you can continue to enjoy, as well as fruits and vegetables you would like to add. Pick one week during</a:t>
            </a:r>
            <a:r>
              <a:rPr lang="en-US" sz="1150" dirty="0">
                <a:solidFill>
                  <a:srgbClr val="002677"/>
                </a:solidFill>
                <a:latin typeface="Arial"/>
                <a:cs typeface="Arial" panose="020B0604020202020204" pitchFamily="34" charset="0"/>
              </a:rPr>
              <a:t> March</a:t>
            </a:r>
            <a:r>
              <a:rPr kumimoji="0" lang="en-US" sz="115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 to track your fruit and vegetable intake. Check off how many servings of fruits and vegetables you consume each day. Aim for 5 servings of fruits and vegetables per day. After tracking your intake for one week fill out your name and location and send to Leah Hammel at </a:t>
            </a:r>
            <a:r>
              <a:rPr kumimoji="0" lang="en-US" sz="1150" b="0" i="0" u="none" strike="noStrike" kern="1200" cap="none" spc="0" normalizeH="0" baseline="0" noProof="0" dirty="0">
                <a:ln>
                  <a:noFill/>
                </a:ln>
                <a:solidFill>
                  <a:srgbClr val="FF0000"/>
                </a:solidFill>
                <a:effectLst/>
                <a:uLnTx/>
                <a:uFillTx/>
                <a:latin typeface="Arial"/>
                <a:ea typeface="+mn-ea"/>
                <a:cs typeface="Arial" panose="020B0604020202020204" pitchFamily="34" charset="0"/>
                <a:hlinkClick r:id="rId3"/>
              </a:rPr>
              <a:t>leah_hammel@uhc.com</a:t>
            </a:r>
            <a:r>
              <a:rPr kumimoji="0" lang="en-US" sz="1150" b="0" i="0" u="none" strike="noStrike" kern="1200" cap="none" spc="0" normalizeH="0" baseline="0" noProof="0" dirty="0">
                <a:ln>
                  <a:noFill/>
                </a:ln>
                <a:solidFill>
                  <a:srgbClr val="FF0000"/>
                </a:solidFill>
                <a:effectLst/>
                <a:uLnTx/>
                <a:uFillTx/>
                <a:latin typeface="Arial"/>
                <a:ea typeface="+mn-ea"/>
                <a:cs typeface="Arial" panose="020B0604020202020204" pitchFamily="34" charset="0"/>
              </a:rPr>
              <a:t> </a:t>
            </a:r>
            <a:r>
              <a:rPr kumimoji="0" lang="en-US" sz="115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by </a:t>
            </a:r>
            <a:r>
              <a:rPr kumimoji="0" lang="en-US" sz="1150" b="1"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April 3, 2025</a:t>
            </a:r>
            <a:r>
              <a:rPr kumimoji="0" lang="en-US" sz="1150" b="0" i="0" u="none" strike="noStrike" kern="1200" cap="none" spc="0" normalizeH="0" baseline="0" noProof="0" dirty="0">
                <a:ln>
                  <a:noFill/>
                </a:ln>
                <a:solidFill>
                  <a:schemeClr val="accent1"/>
                </a:solidFill>
                <a:effectLst/>
                <a:uLnTx/>
                <a:uFillTx/>
                <a:latin typeface="Arial"/>
                <a:ea typeface="+mn-ea"/>
                <a:cs typeface="Arial" panose="020B0604020202020204" pitchFamily="34" charset="0"/>
              </a:rPr>
              <a:t>,</a:t>
            </a:r>
            <a:r>
              <a:rPr kumimoji="0" lang="en-US" sz="1150" b="0" i="0" u="none" strike="noStrike" kern="1200" cap="none" spc="0" normalizeH="0" baseline="0" noProof="0" dirty="0">
                <a:ln>
                  <a:noFill/>
                </a:ln>
                <a:solidFill>
                  <a:srgbClr val="FF0000"/>
                </a:solidFill>
                <a:effectLst/>
                <a:uLnTx/>
                <a:uFillTx/>
                <a:latin typeface="Arial"/>
                <a:ea typeface="+mn-ea"/>
                <a:cs typeface="Arial" panose="020B0604020202020204" pitchFamily="34" charset="0"/>
              </a:rPr>
              <a:t> </a:t>
            </a:r>
            <a:r>
              <a:rPr kumimoji="0" lang="en-US" sz="115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rPr>
              <a:t>to receive an entry into a prize drawing! </a:t>
            </a:r>
          </a:p>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15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endParaRPr>
          </a:p>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150" b="0" i="0" u="none" strike="noStrike" kern="1200" cap="none" spc="0" normalizeH="0" baseline="0" noProof="0" dirty="0">
              <a:ln>
                <a:noFill/>
              </a:ln>
              <a:solidFill>
                <a:srgbClr val="002677"/>
              </a:solidFill>
              <a:effectLst/>
              <a:uLnTx/>
              <a:uFillTx/>
              <a:latin typeface="Arial"/>
              <a:ea typeface="+mn-ea"/>
              <a:cs typeface="Arial" panose="020B0604020202020204" pitchFamily="34" charset="0"/>
            </a:endParaRPr>
          </a:p>
        </p:txBody>
      </p:sp>
      <p:sp>
        <p:nvSpPr>
          <p:cNvPr id="5" name="Rectangle 4">
            <a:extLst>
              <a:ext uri="{FF2B5EF4-FFF2-40B4-BE49-F238E27FC236}">
                <a16:creationId xmlns:a16="http://schemas.microsoft.com/office/drawing/2014/main" id="{C1149519-A832-B804-2705-3E5E63D36F1C}"/>
              </a:ext>
            </a:extLst>
          </p:cNvPr>
          <p:cNvSpPr/>
          <p:nvPr/>
        </p:nvSpPr>
        <p:spPr>
          <a:xfrm>
            <a:off x="10042410" y="0"/>
            <a:ext cx="2149590" cy="98538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1600" b="1" i="0" u="none" strike="noStrike" kern="1200" cap="none" spc="0" normalizeH="0" baseline="0" noProof="0" dirty="0">
                <a:ln>
                  <a:noFill/>
                </a:ln>
                <a:solidFill>
                  <a:srgbClr val="FFFFFF"/>
                </a:solidFill>
                <a:effectLst/>
                <a:uLnTx/>
                <a:uFillTx/>
                <a:latin typeface="Arial"/>
                <a:ea typeface="+mn-ea"/>
                <a:cs typeface="+mn-cs"/>
              </a:rPr>
              <a:t>Challenge overview</a:t>
            </a:r>
          </a:p>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FFFFFF"/>
                </a:solidFill>
                <a:effectLst/>
                <a:uLnTx/>
                <a:uFillTx/>
                <a:latin typeface="Arial"/>
                <a:ea typeface="+mn-ea"/>
                <a:cs typeface="+mn-cs"/>
              </a:rPr>
              <a:t>Complete to </a:t>
            </a:r>
            <a:r>
              <a:rPr lang="en-US" sz="1400" dirty="0">
                <a:solidFill>
                  <a:srgbClr val="FFFFFF"/>
                </a:solidFill>
                <a:latin typeface="Arial"/>
              </a:rPr>
              <a:t>be placed in a </a:t>
            </a:r>
            <a:r>
              <a:rPr lang="en-US" sz="1400">
                <a:solidFill>
                  <a:srgbClr val="FFFFFF"/>
                </a:solidFill>
                <a:latin typeface="Arial"/>
              </a:rPr>
              <a:t>prize drawing</a:t>
            </a:r>
            <a:endParaRPr kumimoji="0" lang="en-US" sz="1400" b="0" i="0" u="none" strike="noStrike" kern="1200" cap="none" spc="0" normalizeH="0" baseline="0" noProof="0" dirty="0">
              <a:ln>
                <a:noFill/>
              </a:ln>
              <a:solidFill>
                <a:srgbClr val="FF0000"/>
              </a:solidFill>
              <a:effectLst/>
              <a:uLnTx/>
              <a:uFillTx/>
              <a:latin typeface="Arial"/>
              <a:ea typeface="+mn-ea"/>
              <a:cs typeface="+mn-cs"/>
            </a:endParaRPr>
          </a:p>
        </p:txBody>
      </p:sp>
      <p:graphicFrame>
        <p:nvGraphicFramePr>
          <p:cNvPr id="12" name="Table 11">
            <a:extLst>
              <a:ext uri="{FF2B5EF4-FFF2-40B4-BE49-F238E27FC236}">
                <a16:creationId xmlns:a16="http://schemas.microsoft.com/office/drawing/2014/main" id="{3A87D22D-A602-077D-1009-9801D0CECE2D}"/>
              </a:ext>
            </a:extLst>
          </p:cNvPr>
          <p:cNvGraphicFramePr>
            <a:graphicFrameLocks noGrp="1"/>
          </p:cNvGraphicFramePr>
          <p:nvPr/>
        </p:nvGraphicFramePr>
        <p:xfrm>
          <a:off x="8482979" y="2111973"/>
          <a:ext cx="3353840" cy="2945780"/>
        </p:xfrm>
        <a:graphic>
          <a:graphicData uri="http://schemas.openxmlformats.org/drawingml/2006/table">
            <a:tbl>
              <a:tblPr firstRow="1" bandRow="1">
                <a:tableStyleId>{8A107856-5554-42FB-B03E-39F5DBC370BA}</a:tableStyleId>
              </a:tblPr>
              <a:tblGrid>
                <a:gridCol w="928264">
                  <a:extLst>
                    <a:ext uri="{9D8B030D-6E8A-4147-A177-3AD203B41FA5}">
                      <a16:colId xmlns:a16="http://schemas.microsoft.com/office/drawing/2014/main" val="1381036812"/>
                    </a:ext>
                  </a:extLst>
                </a:gridCol>
                <a:gridCol w="514640">
                  <a:extLst>
                    <a:ext uri="{9D8B030D-6E8A-4147-A177-3AD203B41FA5}">
                      <a16:colId xmlns:a16="http://schemas.microsoft.com/office/drawing/2014/main" val="1304779259"/>
                    </a:ext>
                  </a:extLst>
                </a:gridCol>
                <a:gridCol w="478172">
                  <a:extLst>
                    <a:ext uri="{9D8B030D-6E8A-4147-A177-3AD203B41FA5}">
                      <a16:colId xmlns:a16="http://schemas.microsoft.com/office/drawing/2014/main" val="1677881397"/>
                    </a:ext>
                  </a:extLst>
                </a:gridCol>
                <a:gridCol w="478172">
                  <a:extLst>
                    <a:ext uri="{9D8B030D-6E8A-4147-A177-3AD203B41FA5}">
                      <a16:colId xmlns:a16="http://schemas.microsoft.com/office/drawing/2014/main" val="2117843138"/>
                    </a:ext>
                  </a:extLst>
                </a:gridCol>
                <a:gridCol w="468922">
                  <a:extLst>
                    <a:ext uri="{9D8B030D-6E8A-4147-A177-3AD203B41FA5}">
                      <a16:colId xmlns:a16="http://schemas.microsoft.com/office/drawing/2014/main" val="2092404112"/>
                    </a:ext>
                  </a:extLst>
                </a:gridCol>
                <a:gridCol w="485670">
                  <a:extLst>
                    <a:ext uri="{9D8B030D-6E8A-4147-A177-3AD203B41FA5}">
                      <a16:colId xmlns:a16="http://schemas.microsoft.com/office/drawing/2014/main" val="625990387"/>
                    </a:ext>
                  </a:extLst>
                </a:gridCol>
              </a:tblGrid>
              <a:tr h="344753">
                <a:tc>
                  <a:txBody>
                    <a:bodyPr/>
                    <a:lstStyle/>
                    <a:p>
                      <a:pPr lvl="0" algn="ctr">
                        <a:buNone/>
                      </a:pPr>
                      <a:endParaRPr lang="en-US" b="1" i="0"/>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ctr">
                        <a:buNone/>
                      </a:pPr>
                      <a:r>
                        <a:rPr lang="en-US" i="0"/>
                        <a:t>1</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ctr">
                        <a:buNone/>
                      </a:pPr>
                      <a:r>
                        <a:rPr lang="en-US" i="0"/>
                        <a:t>2</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ctr">
                        <a:buNone/>
                      </a:pPr>
                      <a:r>
                        <a:rPr lang="en-US" i="0"/>
                        <a:t>3</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ctr">
                        <a:buNone/>
                      </a:pPr>
                      <a:r>
                        <a:rPr lang="en-US" i="0"/>
                        <a:t>4</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0" lvl="0" indent="0" algn="ctr">
                        <a:buNone/>
                      </a:pPr>
                      <a:r>
                        <a:rPr lang="en-US" i="0"/>
                        <a:t>5</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47404921"/>
                  </a:ext>
                </a:extLst>
              </a:tr>
              <a:tr h="344754">
                <a:tc>
                  <a:txBody>
                    <a:bodyPr/>
                    <a:lstStyle/>
                    <a:p>
                      <a:pPr algn="ctr"/>
                      <a:r>
                        <a:rPr lang="en-US" b="1"/>
                        <a:t>Sun.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3386495982"/>
                  </a:ext>
                </a:extLst>
              </a:tr>
              <a:tr h="344754">
                <a:tc>
                  <a:txBody>
                    <a:bodyPr/>
                    <a:lstStyle/>
                    <a:p>
                      <a:pPr algn="ctr"/>
                      <a:r>
                        <a:rPr lang="en-US" b="1"/>
                        <a:t>Mon.</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422663993"/>
                  </a:ext>
                </a:extLst>
              </a:tr>
              <a:tr h="344754">
                <a:tc>
                  <a:txBody>
                    <a:bodyPr/>
                    <a:lstStyle/>
                    <a:p>
                      <a:pPr algn="ctr"/>
                      <a:r>
                        <a:rPr lang="en-US" b="1"/>
                        <a:t>Tues.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2503850827"/>
                  </a:ext>
                </a:extLst>
              </a:tr>
              <a:tr h="344754">
                <a:tc>
                  <a:txBody>
                    <a:bodyPr/>
                    <a:lstStyle/>
                    <a:p>
                      <a:pPr algn="ctr"/>
                      <a:r>
                        <a:rPr lang="en-US" b="1"/>
                        <a:t>Wed.</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217762780"/>
                  </a:ext>
                </a:extLst>
              </a:tr>
              <a:tr h="385460">
                <a:tc>
                  <a:txBody>
                    <a:bodyPr/>
                    <a:lstStyle/>
                    <a:p>
                      <a:pPr algn="ctr"/>
                      <a:r>
                        <a:rPr lang="en-US" b="1"/>
                        <a:t>Thurs.</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696552680"/>
                  </a:ext>
                </a:extLst>
              </a:tr>
              <a:tr h="344754">
                <a:tc>
                  <a:txBody>
                    <a:bodyPr/>
                    <a:lstStyle/>
                    <a:p>
                      <a:pPr algn="ctr"/>
                      <a:r>
                        <a:rPr lang="en-US" b="1"/>
                        <a:t>Fri.</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1771881830"/>
                  </a:ext>
                </a:extLst>
              </a:tr>
              <a:tr h="344754">
                <a:tc>
                  <a:txBody>
                    <a:bodyPr/>
                    <a:lstStyle/>
                    <a:p>
                      <a:pPr algn="ctr"/>
                      <a:r>
                        <a:rPr lang="en-US" b="1"/>
                        <a:t>Sat.</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tc>
                  <a:txBody>
                    <a:bodyPr/>
                    <a:lstStyle/>
                    <a:p>
                      <a:pPr marL="285750" indent="-285750" algn="ctr">
                        <a:buFont typeface="Wingdings" panose="05000000000000000000" pitchFamily="2" charset="2"/>
                        <a:buChar char="q"/>
                      </a:pPr>
                      <a:r>
                        <a:rPr lang="en-US"/>
                        <a:t> </a:t>
                      </a:r>
                    </a:p>
                  </a:txBody>
                  <a:tcPr>
                    <a:lnL w="12700" cap="flat" cmpd="sng" algn="ctr">
                      <a:solidFill>
                        <a:schemeClr val="bg1"/>
                      </a:solidFill>
                      <a:prstDash val="solid"/>
                      <a:round/>
                      <a:headEnd type="none" w="med" len="med"/>
                      <a:tailEnd type="none" w="med" len="med"/>
                    </a:lnL>
                    <a:lnR w="12700" cap="flat" cmpd="sng" algn="ctr">
                      <a:solidFill>
                        <a:schemeClr val="bg1"/>
                      </a:solidFill>
                      <a:prstDash val="solid"/>
                      <a:round/>
                      <a:headEnd type="none" w="med" len="med"/>
                      <a:tailEnd type="none" w="med" len="med"/>
                    </a:lnR>
                    <a:lnT w="12700" cap="flat" cmpd="sng" algn="ctr">
                      <a:solidFill>
                        <a:schemeClr val="bg1"/>
                      </a:solidFill>
                      <a:prstDash val="solid"/>
                      <a:round/>
                      <a:headEnd type="none" w="med" len="med"/>
                      <a:tailEnd type="none" w="med" len="med"/>
                    </a:lnT>
                    <a:lnB w="12700" cap="flat" cmpd="sng" algn="ctr">
                      <a:solidFill>
                        <a:schemeClr val="bg1"/>
                      </a:solidFill>
                      <a:prstDash val="solid"/>
                      <a:round/>
                      <a:headEnd type="none" w="med" len="med"/>
                      <a:tailEnd type="none" w="med" len="med"/>
                    </a:lnB>
                  </a:tcPr>
                </a:tc>
                <a:extLst>
                  <a:ext uri="{0D108BD9-81ED-4DB2-BD59-A6C34878D82A}">
                    <a16:rowId xmlns:a16="http://schemas.microsoft.com/office/drawing/2014/main" val="57266110"/>
                  </a:ext>
                </a:extLst>
              </a:tr>
            </a:tbl>
          </a:graphicData>
        </a:graphic>
      </p:graphicFrame>
      <p:pic>
        <p:nvPicPr>
          <p:cNvPr id="17" name="Picture 16" descr="A blue crate full of vegetables">
            <a:extLst>
              <a:ext uri="{FF2B5EF4-FFF2-40B4-BE49-F238E27FC236}">
                <a16:creationId xmlns:a16="http://schemas.microsoft.com/office/drawing/2014/main" id="{A3C30E81-2E18-0F0C-5677-3F77BB8DB5B5}"/>
              </a:ext>
            </a:extLst>
          </p:cNvPr>
          <p:cNvPicPr>
            <a:picLocks noChangeAspect="1"/>
          </p:cNvPicPr>
          <p:nvPr/>
        </p:nvPicPr>
        <p:blipFill>
          <a:blip r:embed="rId4"/>
          <a:stretch>
            <a:fillRect/>
          </a:stretch>
        </p:blipFill>
        <p:spPr>
          <a:xfrm>
            <a:off x="1608680" y="4345774"/>
            <a:ext cx="2551428" cy="1914634"/>
          </a:xfrm>
          <a:prstGeom prst="rect">
            <a:avLst/>
          </a:prstGeom>
        </p:spPr>
      </p:pic>
      <p:graphicFrame>
        <p:nvGraphicFramePr>
          <p:cNvPr id="18" name="Diagram 17">
            <a:extLst>
              <a:ext uri="{FF2B5EF4-FFF2-40B4-BE49-F238E27FC236}">
                <a16:creationId xmlns:a16="http://schemas.microsoft.com/office/drawing/2014/main" id="{6A15D848-0051-35FF-7841-0E2CC97F26F8}"/>
              </a:ext>
            </a:extLst>
          </p:cNvPr>
          <p:cNvGraphicFramePr/>
          <p:nvPr>
            <p:extLst>
              <p:ext uri="{D42A27DB-BD31-4B8C-83A1-F6EECF244321}">
                <p14:modId xmlns:p14="http://schemas.microsoft.com/office/powerpoint/2010/main" val="2573523019"/>
              </p:ext>
            </p:extLst>
          </p:nvPr>
        </p:nvGraphicFramePr>
        <p:xfrm>
          <a:off x="414696" y="738054"/>
          <a:ext cx="4619626" cy="4834466"/>
        </p:xfrm>
        <a:graphic>
          <a:graphicData uri="http://schemas.openxmlformats.org/drawingml/2006/diagram">
            <dgm:relIds xmlns:dgm="http://schemas.openxmlformats.org/drawingml/2006/diagram" xmlns:r="http://schemas.openxmlformats.org/officeDocument/2006/relationships" r:dm="rId5" r:lo="rId6" r:qs="rId7" r:cs="rId8"/>
          </a:graphicData>
        </a:graphic>
      </p:graphicFrame>
      <p:sp>
        <p:nvSpPr>
          <p:cNvPr id="19" name="Arrow: Right 18">
            <a:extLst>
              <a:ext uri="{FF2B5EF4-FFF2-40B4-BE49-F238E27FC236}">
                <a16:creationId xmlns:a16="http://schemas.microsoft.com/office/drawing/2014/main" id="{7861348B-D381-25D6-288B-18CE5F6330A8}"/>
              </a:ext>
            </a:extLst>
          </p:cNvPr>
          <p:cNvSpPr/>
          <p:nvPr/>
        </p:nvSpPr>
        <p:spPr>
          <a:xfrm>
            <a:off x="5273454" y="2001199"/>
            <a:ext cx="2892320" cy="2313730"/>
          </a:xfrm>
          <a:prstGeom prst="rightArrow">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677"/>
                </a:solidFill>
                <a:effectLst/>
                <a:uLnTx/>
                <a:uFillTx/>
                <a:latin typeface="Arial"/>
                <a:ea typeface="+mn-ea"/>
                <a:cs typeface="+mn-cs"/>
              </a:rPr>
              <a:t>For one week, use this tracker to </a:t>
            </a:r>
            <a:r>
              <a:rPr kumimoji="0" lang="en-US" sz="1200" b="1" i="0" u="none" strike="noStrike" kern="1200" cap="none" spc="0" normalizeH="0" baseline="0" noProof="0">
                <a:ln>
                  <a:noFill/>
                </a:ln>
                <a:solidFill>
                  <a:srgbClr val="002677"/>
                </a:solidFill>
                <a:effectLst/>
                <a:uLnTx/>
                <a:uFillTx/>
                <a:latin typeface="Arial"/>
                <a:ea typeface="+mn-ea"/>
                <a:cs typeface="+mn-cs"/>
              </a:rPr>
              <a:t>check off </a:t>
            </a:r>
            <a:r>
              <a:rPr kumimoji="0" lang="en-US" sz="1200" b="0" i="0" u="none" strike="noStrike" kern="1200" cap="none" spc="0" normalizeH="0" baseline="0" noProof="0">
                <a:ln>
                  <a:noFill/>
                </a:ln>
                <a:solidFill>
                  <a:srgbClr val="002677"/>
                </a:solidFill>
                <a:effectLst/>
                <a:uLnTx/>
                <a:uFillTx/>
                <a:latin typeface="Arial"/>
                <a:ea typeface="+mn-ea"/>
                <a:cs typeface="+mn-cs"/>
              </a:rPr>
              <a:t>how many servings of fruits &amp; vegetables you are eating each day. </a:t>
            </a:r>
          </a:p>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srgbClr val="002677"/>
                </a:solidFill>
                <a:effectLst/>
                <a:uLnTx/>
                <a:uFillTx/>
                <a:latin typeface="Arial"/>
                <a:ea typeface="+mn-ea"/>
                <a:cs typeface="+mn-cs"/>
              </a:rPr>
              <a:t>Aim for 5 total servings per day.</a:t>
            </a:r>
            <a:endParaRPr kumimoji="0" lang="en-US" sz="1200" b="0" i="0" u="none" strike="noStrike" kern="1200" cap="none" spc="0" normalizeH="0" baseline="0" noProof="0">
              <a:ln>
                <a:noFill/>
              </a:ln>
              <a:solidFill>
                <a:srgbClr val="002677"/>
              </a:solidFill>
              <a:effectLst/>
              <a:uLnTx/>
              <a:uFillTx/>
              <a:latin typeface="Arial"/>
              <a:ea typeface="+mn-ea"/>
              <a:cs typeface="Arial"/>
            </a:endParaRPr>
          </a:p>
        </p:txBody>
      </p:sp>
      <p:sp>
        <p:nvSpPr>
          <p:cNvPr id="20" name="Rectangle: Rounded Corners 19">
            <a:extLst>
              <a:ext uri="{FF2B5EF4-FFF2-40B4-BE49-F238E27FC236}">
                <a16:creationId xmlns:a16="http://schemas.microsoft.com/office/drawing/2014/main" id="{AC0CCB60-2FBC-040A-DC15-E73EA3B01F0F}"/>
              </a:ext>
            </a:extLst>
          </p:cNvPr>
          <p:cNvSpPr/>
          <p:nvPr/>
        </p:nvSpPr>
        <p:spPr>
          <a:xfrm>
            <a:off x="4701568" y="4434663"/>
            <a:ext cx="3551035" cy="1548804"/>
          </a:xfrm>
          <a:prstGeom prst="round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lIns="91440" tIns="45720" rIns="91440" bIns="45720" rtlCol="0" anchor="ct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1200" b="1" i="0" u="none" strike="noStrike" kern="1200" cap="none" spc="0" normalizeH="0" baseline="0" noProof="0">
                <a:ln>
                  <a:noFill/>
                </a:ln>
                <a:solidFill>
                  <a:srgbClr val="002677"/>
                </a:solidFill>
                <a:effectLst/>
                <a:uLnTx/>
                <a:uFillTx/>
                <a:latin typeface="Arial"/>
                <a:ea typeface="+mn-ea"/>
                <a:cs typeface="+mn-cs"/>
              </a:rPr>
              <a:t>What counts as a serving?</a:t>
            </a:r>
          </a:p>
          <a:p>
            <a:pPr marL="171450" marR="0" lvl="0" indent="-171450" algn="l" defTabSz="914377"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100" b="0" i="0" u="none" strike="noStrike" kern="1200" cap="none" spc="0" normalizeH="0" baseline="0" noProof="0">
                <a:ln>
                  <a:noFill/>
                </a:ln>
                <a:solidFill>
                  <a:srgbClr val="002677"/>
                </a:solidFill>
                <a:effectLst/>
                <a:uLnTx/>
                <a:uFillTx/>
                <a:latin typeface="Arial"/>
                <a:ea typeface="+mn-ea"/>
                <a:cs typeface="+mn-cs"/>
              </a:rPr>
              <a:t>One Medium Fruit = about the size of your fist</a:t>
            </a:r>
            <a:endParaRPr kumimoji="0" lang="en-US" sz="1100" b="0" i="0" u="none" strike="noStrike" kern="1200" cap="none" spc="0" normalizeH="0" baseline="0" noProof="0">
              <a:ln>
                <a:noFill/>
              </a:ln>
              <a:solidFill>
                <a:srgbClr val="002677"/>
              </a:solidFill>
              <a:effectLst/>
              <a:uLnTx/>
              <a:uFillTx/>
              <a:latin typeface="Arial"/>
              <a:ea typeface="+mn-ea"/>
              <a:cs typeface="Arial"/>
            </a:endParaRPr>
          </a:p>
          <a:p>
            <a:pPr marL="171450" marR="0" lvl="0" indent="-171450" algn="l" defTabSz="914377"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100" b="0" i="0" u="none" strike="noStrike" kern="1200" cap="none" spc="0" normalizeH="0" baseline="0" noProof="0">
                <a:ln>
                  <a:noFill/>
                </a:ln>
                <a:solidFill>
                  <a:srgbClr val="002677"/>
                </a:solidFill>
                <a:effectLst/>
                <a:uLnTx/>
                <a:uFillTx/>
                <a:latin typeface="Arial"/>
                <a:ea typeface="+mn-ea"/>
                <a:cs typeface="+mn-cs"/>
              </a:rPr>
              <a:t>Fresh, Frozen, Canned Fruit = 1 Cup</a:t>
            </a:r>
            <a:endParaRPr kumimoji="0" lang="en-US" sz="1100" b="0" i="0" u="none" strike="noStrike" kern="1200" cap="none" spc="0" normalizeH="0" baseline="0" noProof="0">
              <a:ln>
                <a:noFill/>
              </a:ln>
              <a:solidFill>
                <a:srgbClr val="002677"/>
              </a:solidFill>
              <a:effectLst/>
              <a:uLnTx/>
              <a:uFillTx/>
              <a:latin typeface="Arial"/>
              <a:ea typeface="+mn-ea"/>
              <a:cs typeface="Arial"/>
            </a:endParaRPr>
          </a:p>
          <a:p>
            <a:pPr marL="171450" marR="0" lvl="0" indent="-171450" algn="l" defTabSz="914377"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100" b="0" i="0" u="none" strike="noStrike" kern="1200" cap="none" spc="0" normalizeH="0" baseline="0" noProof="0">
                <a:ln>
                  <a:noFill/>
                </a:ln>
                <a:solidFill>
                  <a:srgbClr val="002677"/>
                </a:solidFill>
                <a:effectLst/>
                <a:uLnTx/>
                <a:uFillTx/>
                <a:latin typeface="Arial"/>
                <a:ea typeface="+mn-ea"/>
                <a:cs typeface="+mn-cs"/>
              </a:rPr>
              <a:t>Raw Leafy Vegetable = 2 Cups</a:t>
            </a:r>
            <a:endParaRPr kumimoji="0" lang="en-US" sz="1100" b="0" i="0" u="none" strike="noStrike" kern="1200" cap="none" spc="0" normalizeH="0" baseline="0" noProof="0">
              <a:ln>
                <a:noFill/>
              </a:ln>
              <a:solidFill>
                <a:srgbClr val="002677"/>
              </a:solidFill>
              <a:effectLst/>
              <a:uLnTx/>
              <a:uFillTx/>
              <a:latin typeface="Arial"/>
              <a:ea typeface="+mn-ea"/>
              <a:cs typeface="Arial"/>
            </a:endParaRPr>
          </a:p>
          <a:p>
            <a:pPr marL="171450" marR="0" lvl="0" indent="-171450" algn="l" defTabSz="914377" rtl="0" eaLnBrk="1" fontAlgn="auto" latinLnBrk="0" hangingPunct="1">
              <a:lnSpc>
                <a:spcPct val="100000"/>
              </a:lnSpc>
              <a:spcBef>
                <a:spcPts val="0"/>
              </a:spcBef>
              <a:spcAft>
                <a:spcPts val="0"/>
              </a:spcAft>
              <a:buClrTx/>
              <a:buSzTx/>
              <a:buFont typeface="Wingdings" panose="05000000000000000000" pitchFamily="2" charset="2"/>
              <a:buChar char="§"/>
              <a:tabLst/>
              <a:defRPr/>
            </a:pPr>
            <a:r>
              <a:rPr kumimoji="0" lang="en-US" sz="1100" b="0" i="0" u="none" strike="noStrike" kern="1200" cap="none" spc="0" normalizeH="0" baseline="0" noProof="0">
                <a:ln>
                  <a:noFill/>
                </a:ln>
                <a:solidFill>
                  <a:srgbClr val="002677"/>
                </a:solidFill>
                <a:effectLst/>
                <a:uLnTx/>
                <a:uFillTx/>
                <a:latin typeface="Arial"/>
                <a:ea typeface="+mn-ea"/>
                <a:cs typeface="+mn-cs"/>
              </a:rPr>
              <a:t>Fresh, Frozen or Canned Vegetable = 1 Cup</a:t>
            </a:r>
            <a:endParaRPr kumimoji="0" lang="en-US" sz="1100" b="0" i="0" u="none" strike="noStrike" kern="1200" cap="none" spc="0" normalizeH="0" baseline="0" noProof="0">
              <a:ln>
                <a:noFill/>
              </a:ln>
              <a:solidFill>
                <a:srgbClr val="002677"/>
              </a:solidFill>
              <a:effectLst/>
              <a:uLnTx/>
              <a:uFillTx/>
              <a:latin typeface="Arial"/>
              <a:ea typeface="+mn-ea"/>
              <a:cs typeface="Arial"/>
            </a:endParaRPr>
          </a:p>
        </p:txBody>
      </p:sp>
      <p:sp>
        <p:nvSpPr>
          <p:cNvPr id="4" name="Rectangle 1">
            <a:extLst>
              <a:ext uri="{FF2B5EF4-FFF2-40B4-BE49-F238E27FC236}">
                <a16:creationId xmlns:a16="http://schemas.microsoft.com/office/drawing/2014/main" id="{971B23B2-CB86-DD50-5EF3-1E4AB67249B0}"/>
              </a:ext>
            </a:extLst>
          </p:cNvPr>
          <p:cNvSpPr>
            <a:spLocks noChangeArrowheads="1"/>
          </p:cNvSpPr>
          <p:nvPr/>
        </p:nvSpPr>
        <p:spPr bwMode="auto">
          <a:xfrm>
            <a:off x="0" y="0"/>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377"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srgbClr val="002677"/>
              </a:solidFill>
              <a:effectLst/>
              <a:uLnTx/>
              <a:uFillTx/>
              <a:latin typeface="Arial"/>
              <a:ea typeface="+mn-ea"/>
              <a:cs typeface="+mn-cs"/>
            </a:endParaRPr>
          </a:p>
        </p:txBody>
      </p:sp>
      <p:pic>
        <p:nvPicPr>
          <p:cNvPr id="8" name="Picture 7">
            <a:extLst>
              <a:ext uri="{FF2B5EF4-FFF2-40B4-BE49-F238E27FC236}">
                <a16:creationId xmlns:a16="http://schemas.microsoft.com/office/drawing/2014/main" id="{AF43966A-B3ED-BB0F-669E-D7CAB399D832}"/>
              </a:ext>
            </a:extLst>
          </p:cNvPr>
          <p:cNvPicPr>
            <a:picLocks noChangeAspect="1"/>
          </p:cNvPicPr>
          <p:nvPr/>
        </p:nvPicPr>
        <p:blipFill>
          <a:blip r:embed="rId10"/>
          <a:stretch>
            <a:fillRect/>
          </a:stretch>
        </p:blipFill>
        <p:spPr>
          <a:xfrm>
            <a:off x="10289364" y="5523327"/>
            <a:ext cx="1547455" cy="920279"/>
          </a:xfrm>
          <a:prstGeom prst="rect">
            <a:avLst/>
          </a:prstGeom>
        </p:spPr>
      </p:pic>
      <p:sp>
        <p:nvSpPr>
          <p:cNvPr id="3" name="TextBox 2">
            <a:extLst>
              <a:ext uri="{FF2B5EF4-FFF2-40B4-BE49-F238E27FC236}">
                <a16:creationId xmlns:a16="http://schemas.microsoft.com/office/drawing/2014/main" id="{74C8B808-C5AC-7B4F-EDB8-F983E922B41B}"/>
              </a:ext>
            </a:extLst>
          </p:cNvPr>
          <p:cNvSpPr txBox="1"/>
          <p:nvPr/>
        </p:nvSpPr>
        <p:spPr>
          <a:xfrm>
            <a:off x="517234" y="925965"/>
            <a:ext cx="2824812" cy="369332"/>
          </a:xfrm>
          <a:prstGeom prst="rect">
            <a:avLst/>
          </a:prstGeom>
          <a:noFill/>
        </p:spPr>
        <p:txBody>
          <a:bodyPr wrap="none" rtlCol="0">
            <a:spAutoFit/>
          </a:bodyPr>
          <a:lstStyle/>
          <a:p>
            <a:r>
              <a:rPr lang="en-US" b="1" dirty="0">
                <a:latin typeface="+mj-lt"/>
              </a:rPr>
              <a:t>March 3 – March 28th</a:t>
            </a:r>
          </a:p>
        </p:txBody>
      </p:sp>
    </p:spTree>
    <p:extLst>
      <p:ext uri="{BB962C8B-B14F-4D97-AF65-F5344CB8AC3E}">
        <p14:creationId xmlns:p14="http://schemas.microsoft.com/office/powerpoint/2010/main" val="22147331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2024 UHC Brand Theme">
  <a:themeElements>
    <a:clrScheme name="UHC Theme 2024">
      <a:dk1>
        <a:srgbClr val="002677"/>
      </a:dk1>
      <a:lt1>
        <a:srgbClr val="FFFFFF"/>
      </a:lt1>
      <a:dk2>
        <a:srgbClr val="595959"/>
      </a:dk2>
      <a:lt2>
        <a:srgbClr val="D9F6FA"/>
      </a:lt2>
      <a:accent1>
        <a:srgbClr val="002677"/>
      </a:accent1>
      <a:accent2>
        <a:srgbClr val="00BED5"/>
      </a:accent2>
      <a:accent3>
        <a:srgbClr val="99E5EE"/>
      </a:accent3>
      <a:accent4>
        <a:srgbClr val="F5B700"/>
      </a:accent4>
      <a:accent5>
        <a:srgbClr val="FBE299"/>
      </a:accent5>
      <a:accent6>
        <a:srgbClr val="FF612B"/>
      </a:accent6>
      <a:hlink>
        <a:srgbClr val="196ECF"/>
      </a:hlink>
      <a:folHlink>
        <a:srgbClr val="002677"/>
      </a:folHlink>
    </a:clrScheme>
    <a:fontScheme name="UnitedHealthcare">
      <a:majorFont>
        <a:latin typeface="Georgia"/>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2"/>
        </a:solidFill>
        <a:ln>
          <a:no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9525">
          <a:solidFill>
            <a:schemeClr val="tx2">
              <a:lumMod val="40000"/>
              <a:lumOff val="60000"/>
            </a:schemeClr>
          </a:solidFill>
        </a:ln>
      </a:spPr>
      <a:bodyPr/>
      <a:lstStyle/>
      <a:style>
        <a:lnRef idx="1">
          <a:schemeClr val="accent1"/>
        </a:lnRef>
        <a:fillRef idx="0">
          <a:schemeClr val="accent1"/>
        </a:fillRef>
        <a:effectRef idx="0">
          <a:schemeClr val="accent1"/>
        </a:effectRef>
        <a:fontRef idx="minor">
          <a:schemeClr val="tx1"/>
        </a:fontRef>
      </a:style>
    </a:lnDef>
  </a:objectDefaults>
  <a:extraClrSchemeLst/>
  <a:extLst>
    <a:ext uri="{05A4C25C-085E-4340-85A3-A5531E510DB2}">
      <thm15:themeFamily xmlns:thm15="http://schemas.microsoft.com/office/thememl/2012/main" name="2024 UHC Brand Theme" id="{7BC6F7C6-7B1E-4A70-A8B6-8C70BBDB85DA}" vid="{BE3D5AFB-0AFB-42CD-AB93-D1C784DD110C}"/>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8686</TotalTime>
  <Words>364</Words>
  <Application>Microsoft Office PowerPoint</Application>
  <PresentationFormat>Widescreen</PresentationFormat>
  <Paragraphs>72</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Aptos</vt:lpstr>
      <vt:lpstr>Arial</vt:lpstr>
      <vt:lpstr>Georgia</vt:lpstr>
      <vt:lpstr>System Font Regular</vt:lpstr>
      <vt:lpstr>Wingdings</vt:lpstr>
      <vt:lpstr>2024 UHC Brand Theme</vt:lpstr>
      <vt:lpstr>Nourish to Flourish: Get Your 5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Hammel, Leah</dc:creator>
  <cp:lastModifiedBy>Hammel, Leah</cp:lastModifiedBy>
  <cp:revision>1</cp:revision>
  <dcterms:created xsi:type="dcterms:W3CDTF">2025-01-22T20:16:17Z</dcterms:created>
  <dcterms:modified xsi:type="dcterms:W3CDTF">2025-02-12T16:43:35Z</dcterms:modified>
</cp:coreProperties>
</file>