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20.jpg" ContentType="image/png"/>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32.jpg" ContentType="image/png"/>
  <Override PartName="/ppt/media/image33.jpg" ContentType="image/png"/>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91" r:id="rId5"/>
    <p:sldMasterId id="2147483904" r:id="rId6"/>
  </p:sldMasterIdLst>
  <p:notesMasterIdLst>
    <p:notesMasterId r:id="rId32"/>
  </p:notesMasterIdLst>
  <p:sldIdLst>
    <p:sldId id="295" r:id="rId7"/>
    <p:sldId id="301" r:id="rId8"/>
    <p:sldId id="389" r:id="rId9"/>
    <p:sldId id="335" r:id="rId10"/>
    <p:sldId id="336" r:id="rId11"/>
    <p:sldId id="338" r:id="rId12"/>
    <p:sldId id="339" r:id="rId13"/>
    <p:sldId id="390" r:id="rId14"/>
    <p:sldId id="257" r:id="rId15"/>
    <p:sldId id="262" r:id="rId16"/>
    <p:sldId id="388" r:id="rId17"/>
    <p:sldId id="279" r:id="rId18"/>
    <p:sldId id="280" r:id="rId19"/>
    <p:sldId id="284" r:id="rId20"/>
    <p:sldId id="272" r:id="rId21"/>
    <p:sldId id="281" r:id="rId22"/>
    <p:sldId id="286" r:id="rId23"/>
    <p:sldId id="278" r:id="rId24"/>
    <p:sldId id="302" r:id="rId25"/>
    <p:sldId id="387" r:id="rId26"/>
    <p:sldId id="298" r:id="rId27"/>
    <p:sldId id="299" r:id="rId28"/>
    <p:sldId id="391" r:id="rId29"/>
    <p:sldId id="392" r:id="rId30"/>
    <p:sldId id="337" r:id="rId31"/>
  </p:sldIdLst>
  <p:sldSz cx="12192000" cy="6858000"/>
  <p:notesSz cx="7102475" cy="9037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F3159F-B5DD-404D-81E9-49781BCDB9D5}" v="16" dt="2024-02-25T18:07:19.497"/>
    <p1510:client id="{A8BBECD2-AA71-35CF-6FE5-FDB3E02C93DF}" v="188" dt="2024-02-25T17:49:46.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4660"/>
  </p:normalViewPr>
  <p:slideViewPr>
    <p:cSldViewPr snapToGrid="0">
      <p:cViewPr varScale="1">
        <p:scale>
          <a:sx n="62" d="100"/>
          <a:sy n="62" d="100"/>
        </p:scale>
        <p:origin x="1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cher, Tyler A." userId="S::tarcher3321@slps.org::be068c91-6fbe-4114-afe1-e7edf9e4a5d8" providerId="AD" clId="Web-{A8BBECD2-AA71-35CF-6FE5-FDB3E02C93DF}"/>
    <pc:docChg chg="modSld">
      <pc:chgData name="Archer, Tyler A." userId="S::tarcher3321@slps.org::be068c91-6fbe-4114-afe1-e7edf9e4a5d8" providerId="AD" clId="Web-{A8BBECD2-AA71-35CF-6FE5-FDB3E02C93DF}" dt="2024-02-25T17:49:46.470" v="182" actId="14100"/>
      <pc:docMkLst>
        <pc:docMk/>
      </pc:docMkLst>
      <pc:sldChg chg="modSp">
        <pc:chgData name="Archer, Tyler A." userId="S::tarcher3321@slps.org::be068c91-6fbe-4114-afe1-e7edf9e4a5d8" providerId="AD" clId="Web-{A8BBECD2-AA71-35CF-6FE5-FDB3E02C93DF}" dt="2024-02-25T17:47:08.402" v="1" actId="20577"/>
        <pc:sldMkLst>
          <pc:docMk/>
          <pc:sldMk cId="1938347665" sldId="307"/>
        </pc:sldMkLst>
        <pc:spChg chg="mod">
          <ac:chgData name="Archer, Tyler A." userId="S::tarcher3321@slps.org::be068c91-6fbe-4114-afe1-e7edf9e4a5d8" providerId="AD" clId="Web-{A8BBECD2-AA71-35CF-6FE5-FDB3E02C93DF}" dt="2024-02-25T17:47:08.402" v="1" actId="20577"/>
          <ac:spMkLst>
            <pc:docMk/>
            <pc:sldMk cId="1938347665" sldId="307"/>
            <ac:spMk id="16" creationId="{00000000-0000-0000-0000-000000000000}"/>
          </ac:spMkLst>
        </pc:spChg>
      </pc:sldChg>
      <pc:sldChg chg="delSp modSp">
        <pc:chgData name="Archer, Tyler A." userId="S::tarcher3321@slps.org::be068c91-6fbe-4114-afe1-e7edf9e4a5d8" providerId="AD" clId="Web-{A8BBECD2-AA71-35CF-6FE5-FDB3E02C93DF}" dt="2024-02-25T17:47:54.248" v="37" actId="20577"/>
        <pc:sldMkLst>
          <pc:docMk/>
          <pc:sldMk cId="3977269047" sldId="335"/>
        </pc:sldMkLst>
        <pc:spChg chg="mod">
          <ac:chgData name="Archer, Tyler A." userId="S::tarcher3321@slps.org::be068c91-6fbe-4114-afe1-e7edf9e4a5d8" providerId="AD" clId="Web-{A8BBECD2-AA71-35CF-6FE5-FDB3E02C93DF}" dt="2024-02-25T17:47:54.248" v="37" actId="20577"/>
          <ac:spMkLst>
            <pc:docMk/>
            <pc:sldMk cId="3977269047" sldId="335"/>
            <ac:spMk id="3" creationId="{00000000-0000-0000-0000-000000000000}"/>
          </ac:spMkLst>
        </pc:spChg>
        <pc:picChg chg="del">
          <ac:chgData name="Archer, Tyler A." userId="S::tarcher3321@slps.org::be068c91-6fbe-4114-afe1-e7edf9e4a5d8" providerId="AD" clId="Web-{A8BBECD2-AA71-35CF-6FE5-FDB3E02C93DF}" dt="2024-02-25T17:47:36.607" v="24"/>
          <ac:picMkLst>
            <pc:docMk/>
            <pc:sldMk cId="3977269047" sldId="335"/>
            <ac:picMk id="5" creationId="{00000000-0000-0000-0000-000000000000}"/>
          </ac:picMkLst>
        </pc:picChg>
      </pc:sldChg>
      <pc:sldChg chg="modSp">
        <pc:chgData name="Archer, Tyler A." userId="S::tarcher3321@slps.org::be068c91-6fbe-4114-afe1-e7edf9e4a5d8" providerId="AD" clId="Web-{A8BBECD2-AA71-35CF-6FE5-FDB3E02C93DF}" dt="2024-02-25T17:49:46.470" v="182" actId="14100"/>
        <pc:sldMkLst>
          <pc:docMk/>
          <pc:sldMk cId="1687148793" sldId="336"/>
        </pc:sldMkLst>
        <pc:spChg chg="mod">
          <ac:chgData name="Archer, Tyler A." userId="S::tarcher3321@slps.org::be068c91-6fbe-4114-afe1-e7edf9e4a5d8" providerId="AD" clId="Web-{A8BBECD2-AA71-35CF-6FE5-FDB3E02C93DF}" dt="2024-02-25T17:48:25.483" v="44" actId="14100"/>
          <ac:spMkLst>
            <pc:docMk/>
            <pc:sldMk cId="1687148793" sldId="336"/>
            <ac:spMk id="2" creationId="{00000000-0000-0000-0000-000000000000}"/>
          </ac:spMkLst>
        </pc:spChg>
        <pc:spChg chg="mod">
          <ac:chgData name="Archer, Tyler A." userId="S::tarcher3321@slps.org::be068c91-6fbe-4114-afe1-e7edf9e4a5d8" providerId="AD" clId="Web-{A8BBECD2-AA71-35CF-6FE5-FDB3E02C93DF}" dt="2024-02-25T17:49:46.470" v="182" actId="14100"/>
          <ac:spMkLst>
            <pc:docMk/>
            <pc:sldMk cId="1687148793" sldId="336"/>
            <ac:spMk id="3" creationId="{00000000-0000-0000-0000-000000000000}"/>
          </ac:spMkLst>
        </pc:spChg>
      </pc:sldChg>
    </pc:docChg>
  </pc:docChgLst>
  <pc:docChgLst>
    <pc:chgData name="Archer, Tyler A." userId="be068c91-6fbe-4114-afe1-e7edf9e4a5d8" providerId="ADAL" clId="{80F3159F-B5DD-404D-81E9-49781BCDB9D5}"/>
    <pc:docChg chg="undo custSel addSld delSld modSld sldOrd delMainMaster modNotesMaster">
      <pc:chgData name="Archer, Tyler A." userId="be068c91-6fbe-4114-afe1-e7edf9e4a5d8" providerId="ADAL" clId="{80F3159F-B5DD-404D-81E9-49781BCDB9D5}" dt="2024-02-25T18:08:06.774" v="590" actId="20577"/>
      <pc:docMkLst>
        <pc:docMk/>
      </pc:docMkLst>
      <pc:sldChg chg="add del">
        <pc:chgData name="Archer, Tyler A." userId="be068c91-6fbe-4114-afe1-e7edf9e4a5d8" providerId="ADAL" clId="{80F3159F-B5DD-404D-81E9-49781BCDB9D5}" dt="2024-02-25T17:53:19.812" v="30"/>
        <pc:sldMkLst>
          <pc:docMk/>
          <pc:sldMk cId="2901634710" sldId="257"/>
        </pc:sldMkLst>
      </pc:sldChg>
      <pc:sldChg chg="add del">
        <pc:chgData name="Archer, Tyler A." userId="be068c91-6fbe-4114-afe1-e7edf9e4a5d8" providerId="ADAL" clId="{80F3159F-B5DD-404D-81E9-49781BCDB9D5}" dt="2024-02-25T17:53:19.812" v="30"/>
        <pc:sldMkLst>
          <pc:docMk/>
          <pc:sldMk cId="762249718" sldId="262"/>
        </pc:sldMkLst>
      </pc:sldChg>
      <pc:sldChg chg="modSp add del mod">
        <pc:chgData name="Archer, Tyler A." userId="be068c91-6fbe-4114-afe1-e7edf9e4a5d8" providerId="ADAL" clId="{80F3159F-B5DD-404D-81E9-49781BCDB9D5}" dt="2024-02-25T18:00:31.401" v="207" actId="47"/>
        <pc:sldMkLst>
          <pc:docMk/>
          <pc:sldMk cId="95542866" sldId="265"/>
        </pc:sldMkLst>
        <pc:spChg chg="mod">
          <ac:chgData name="Archer, Tyler A." userId="be068c91-6fbe-4114-afe1-e7edf9e4a5d8" providerId="ADAL" clId="{80F3159F-B5DD-404D-81E9-49781BCDB9D5}" dt="2024-02-25T18:00:23.010" v="205" actId="27636"/>
          <ac:spMkLst>
            <pc:docMk/>
            <pc:sldMk cId="95542866" sldId="265"/>
            <ac:spMk id="3" creationId="{00000000-0000-0000-0000-000000000000}"/>
          </ac:spMkLst>
        </pc:spChg>
      </pc:sldChg>
      <pc:sldChg chg="del">
        <pc:chgData name="Archer, Tyler A." userId="be068c91-6fbe-4114-afe1-e7edf9e4a5d8" providerId="ADAL" clId="{80F3159F-B5DD-404D-81E9-49781BCDB9D5}" dt="2024-02-25T17:54:25.238" v="32" actId="47"/>
        <pc:sldMkLst>
          <pc:docMk/>
          <pc:sldMk cId="2656009369" sldId="265"/>
        </pc:sldMkLst>
      </pc:sldChg>
      <pc:sldChg chg="del">
        <pc:chgData name="Archer, Tyler A." userId="be068c91-6fbe-4114-afe1-e7edf9e4a5d8" providerId="ADAL" clId="{80F3159F-B5DD-404D-81E9-49781BCDB9D5}" dt="2024-02-25T18:01:18.164" v="279" actId="47"/>
        <pc:sldMkLst>
          <pc:docMk/>
          <pc:sldMk cId="1050519394" sldId="266"/>
        </pc:sldMkLst>
      </pc:sldChg>
      <pc:sldChg chg="del">
        <pc:chgData name="Archer, Tyler A." userId="be068c91-6fbe-4114-afe1-e7edf9e4a5d8" providerId="ADAL" clId="{80F3159F-B5DD-404D-81E9-49781BCDB9D5}" dt="2024-02-25T17:54:31.410" v="33" actId="47"/>
        <pc:sldMkLst>
          <pc:docMk/>
          <pc:sldMk cId="967840896" sldId="271"/>
        </pc:sldMkLst>
      </pc:sldChg>
      <pc:sldChg chg="del">
        <pc:chgData name="Archer, Tyler A." userId="be068c91-6fbe-4114-afe1-e7edf9e4a5d8" providerId="ADAL" clId="{80F3159F-B5DD-404D-81E9-49781BCDB9D5}" dt="2024-02-25T17:54:43.156" v="36" actId="47"/>
        <pc:sldMkLst>
          <pc:docMk/>
          <pc:sldMk cId="306267461" sldId="273"/>
        </pc:sldMkLst>
      </pc:sldChg>
      <pc:sldChg chg="del">
        <pc:chgData name="Archer, Tyler A." userId="be068c91-6fbe-4114-afe1-e7edf9e4a5d8" providerId="ADAL" clId="{80F3159F-B5DD-404D-81E9-49781BCDB9D5}" dt="2024-02-25T17:54:52.643" v="37" actId="47"/>
        <pc:sldMkLst>
          <pc:docMk/>
          <pc:sldMk cId="974316203" sldId="274"/>
        </pc:sldMkLst>
      </pc:sldChg>
      <pc:sldChg chg="del">
        <pc:chgData name="Archer, Tyler A." userId="be068c91-6fbe-4114-afe1-e7edf9e4a5d8" providerId="ADAL" clId="{80F3159F-B5DD-404D-81E9-49781BCDB9D5}" dt="2024-02-25T17:54:33.294" v="34" actId="47"/>
        <pc:sldMkLst>
          <pc:docMk/>
          <pc:sldMk cId="4027825333" sldId="277"/>
        </pc:sldMkLst>
      </pc:sldChg>
      <pc:sldChg chg="modSp mod">
        <pc:chgData name="Archer, Tyler A." userId="be068c91-6fbe-4114-afe1-e7edf9e4a5d8" providerId="ADAL" clId="{80F3159F-B5DD-404D-81E9-49781BCDB9D5}" dt="2024-02-25T18:02:08.602" v="378" actId="20577"/>
        <pc:sldMkLst>
          <pc:docMk/>
          <pc:sldMk cId="1202969272" sldId="278"/>
        </pc:sldMkLst>
        <pc:spChg chg="mod">
          <ac:chgData name="Archer, Tyler A." userId="be068c91-6fbe-4114-afe1-e7edf9e4a5d8" providerId="ADAL" clId="{80F3159F-B5DD-404D-81E9-49781BCDB9D5}" dt="2024-02-25T18:02:08.602" v="378" actId="20577"/>
          <ac:spMkLst>
            <pc:docMk/>
            <pc:sldMk cId="1202969272" sldId="278"/>
            <ac:spMk id="2" creationId="{00000000-0000-0000-0000-000000000000}"/>
          </ac:spMkLst>
        </pc:spChg>
      </pc:sldChg>
      <pc:sldChg chg="del">
        <pc:chgData name="Archer, Tyler A." userId="be068c91-6fbe-4114-afe1-e7edf9e4a5d8" providerId="ADAL" clId="{80F3159F-B5DD-404D-81E9-49781BCDB9D5}" dt="2024-02-25T17:55:06.153" v="38" actId="47"/>
        <pc:sldMkLst>
          <pc:docMk/>
          <pc:sldMk cId="3764227358" sldId="278"/>
        </pc:sldMkLst>
      </pc:sldChg>
      <pc:sldChg chg="del">
        <pc:chgData name="Archer, Tyler A." userId="be068c91-6fbe-4114-afe1-e7edf9e4a5d8" providerId="ADAL" clId="{80F3159F-B5DD-404D-81E9-49781BCDB9D5}" dt="2024-02-25T17:54:40.564" v="35" actId="47"/>
        <pc:sldMkLst>
          <pc:docMk/>
          <pc:sldMk cId="4004594313" sldId="285"/>
        </pc:sldMkLst>
      </pc:sldChg>
      <pc:sldChg chg="addSp modSp mod">
        <pc:chgData name="Archer, Tyler A." userId="be068c91-6fbe-4114-afe1-e7edf9e4a5d8" providerId="ADAL" clId="{80F3159F-B5DD-404D-81E9-49781BCDB9D5}" dt="2024-02-25T17:52:00.780" v="16" actId="1036"/>
        <pc:sldMkLst>
          <pc:docMk/>
          <pc:sldMk cId="2394378577" sldId="295"/>
        </pc:sldMkLst>
        <pc:spChg chg="mod">
          <ac:chgData name="Archer, Tyler A." userId="be068c91-6fbe-4114-afe1-e7edf9e4a5d8" providerId="ADAL" clId="{80F3159F-B5DD-404D-81E9-49781BCDB9D5}" dt="2024-02-25T17:51:58.974" v="14" actId="1076"/>
          <ac:spMkLst>
            <pc:docMk/>
            <pc:sldMk cId="2394378577" sldId="295"/>
            <ac:spMk id="16" creationId="{00000000-0000-0000-0000-000000000000}"/>
          </ac:spMkLst>
        </pc:spChg>
        <pc:picChg chg="add mod">
          <ac:chgData name="Archer, Tyler A." userId="be068c91-6fbe-4114-afe1-e7edf9e4a5d8" providerId="ADAL" clId="{80F3159F-B5DD-404D-81E9-49781BCDB9D5}" dt="2024-02-25T17:52:00.780" v="16" actId="1036"/>
          <ac:picMkLst>
            <pc:docMk/>
            <pc:sldMk cId="2394378577" sldId="295"/>
            <ac:picMk id="6" creationId="{E6E40011-840E-72C1-C8C9-1CD4CE0E943A}"/>
          </ac:picMkLst>
        </pc:picChg>
        <pc:picChg chg="mod">
          <ac:chgData name="Archer, Tyler A." userId="be068c91-6fbe-4114-afe1-e7edf9e4a5d8" providerId="ADAL" clId="{80F3159F-B5DD-404D-81E9-49781BCDB9D5}" dt="2024-02-25T17:51:19.497" v="2" actId="1076"/>
          <ac:picMkLst>
            <pc:docMk/>
            <pc:sldMk cId="2394378577" sldId="295"/>
            <ac:picMk id="14" creationId="{00000000-0000-0000-0000-000000000000}"/>
          </ac:picMkLst>
        </pc:picChg>
      </pc:sldChg>
      <pc:sldChg chg="modSp mod">
        <pc:chgData name="Archer, Tyler A." userId="be068c91-6fbe-4114-afe1-e7edf9e4a5d8" providerId="ADAL" clId="{80F3159F-B5DD-404D-81E9-49781BCDB9D5}" dt="2024-02-25T18:01:36.567" v="332" actId="20577"/>
        <pc:sldMkLst>
          <pc:docMk/>
          <pc:sldMk cId="2948112951" sldId="302"/>
        </pc:sldMkLst>
        <pc:spChg chg="mod">
          <ac:chgData name="Archer, Tyler A." userId="be068c91-6fbe-4114-afe1-e7edf9e4a5d8" providerId="ADAL" clId="{80F3159F-B5DD-404D-81E9-49781BCDB9D5}" dt="2024-02-25T18:01:36.567" v="332" actId="20577"/>
          <ac:spMkLst>
            <pc:docMk/>
            <pc:sldMk cId="2948112951" sldId="302"/>
            <ac:spMk id="2" creationId="{00000000-0000-0000-0000-000000000000}"/>
          </ac:spMkLst>
        </pc:spChg>
      </pc:sldChg>
      <pc:sldChg chg="del">
        <pc:chgData name="Archer, Tyler A." userId="be068c91-6fbe-4114-afe1-e7edf9e4a5d8" providerId="ADAL" clId="{80F3159F-B5DD-404D-81E9-49781BCDB9D5}" dt="2024-02-25T18:00:25.491" v="206" actId="47"/>
        <pc:sldMkLst>
          <pc:docMk/>
          <pc:sldMk cId="2626878129" sldId="303"/>
        </pc:sldMkLst>
      </pc:sldChg>
      <pc:sldChg chg="addSp del mod">
        <pc:chgData name="Archer, Tyler A." userId="be068c91-6fbe-4114-afe1-e7edf9e4a5d8" providerId="ADAL" clId="{80F3159F-B5DD-404D-81E9-49781BCDB9D5}" dt="2024-02-25T17:51:28.458" v="4" actId="47"/>
        <pc:sldMkLst>
          <pc:docMk/>
          <pc:sldMk cId="1938347665" sldId="307"/>
        </pc:sldMkLst>
        <pc:spChg chg="add">
          <ac:chgData name="Archer, Tyler A." userId="be068c91-6fbe-4114-afe1-e7edf9e4a5d8" providerId="ADAL" clId="{80F3159F-B5DD-404D-81E9-49781BCDB9D5}" dt="2024-02-25T17:50:49.446" v="0" actId="22"/>
          <ac:spMkLst>
            <pc:docMk/>
            <pc:sldMk cId="1938347665" sldId="307"/>
            <ac:spMk id="3" creationId="{005D44A0-2CFB-577E-485E-E0CC18456A97}"/>
          </ac:spMkLst>
        </pc:spChg>
      </pc:sldChg>
      <pc:sldChg chg="del">
        <pc:chgData name="Archer, Tyler A." userId="be068c91-6fbe-4114-afe1-e7edf9e4a5d8" providerId="ADAL" clId="{80F3159F-B5DD-404D-81E9-49781BCDB9D5}" dt="2024-02-25T17:51:28.866" v="5" actId="47"/>
        <pc:sldMkLst>
          <pc:docMk/>
          <pc:sldMk cId="981453053" sldId="308"/>
        </pc:sldMkLst>
      </pc:sldChg>
      <pc:sldChg chg="del">
        <pc:chgData name="Archer, Tyler A." userId="be068c91-6fbe-4114-afe1-e7edf9e4a5d8" providerId="ADAL" clId="{80F3159F-B5DD-404D-81E9-49781BCDB9D5}" dt="2024-02-25T17:51:29.431" v="6" actId="47"/>
        <pc:sldMkLst>
          <pc:docMk/>
          <pc:sldMk cId="760350967" sldId="309"/>
        </pc:sldMkLst>
      </pc:sldChg>
      <pc:sldChg chg="del">
        <pc:chgData name="Archer, Tyler A." userId="be068c91-6fbe-4114-afe1-e7edf9e4a5d8" providerId="ADAL" clId="{80F3159F-B5DD-404D-81E9-49781BCDB9D5}" dt="2024-02-25T17:53:14.022" v="27" actId="47"/>
        <pc:sldMkLst>
          <pc:docMk/>
          <pc:sldMk cId="945627876" sldId="310"/>
        </pc:sldMkLst>
      </pc:sldChg>
      <pc:sldChg chg="del">
        <pc:chgData name="Archer, Tyler A." userId="be068c91-6fbe-4114-afe1-e7edf9e4a5d8" providerId="ADAL" clId="{80F3159F-B5DD-404D-81E9-49781BCDB9D5}" dt="2024-02-25T17:53:15.371" v="28" actId="47"/>
        <pc:sldMkLst>
          <pc:docMk/>
          <pc:sldMk cId="3286687470" sldId="311"/>
        </pc:sldMkLst>
      </pc:sldChg>
      <pc:sldChg chg="del">
        <pc:chgData name="Archer, Tyler A." userId="be068c91-6fbe-4114-afe1-e7edf9e4a5d8" providerId="ADAL" clId="{80F3159F-B5DD-404D-81E9-49781BCDB9D5}" dt="2024-02-25T17:53:37.576" v="31" actId="47"/>
        <pc:sldMkLst>
          <pc:docMk/>
          <pc:sldMk cId="1246849549" sldId="312"/>
        </pc:sldMkLst>
      </pc:sldChg>
      <pc:sldChg chg="del">
        <pc:chgData name="Archer, Tyler A." userId="be068c91-6fbe-4114-afe1-e7edf9e4a5d8" providerId="ADAL" clId="{80F3159F-B5DD-404D-81E9-49781BCDB9D5}" dt="2024-02-25T17:53:37.576" v="31" actId="47"/>
        <pc:sldMkLst>
          <pc:docMk/>
          <pc:sldMk cId="3817839071" sldId="313"/>
        </pc:sldMkLst>
      </pc:sldChg>
      <pc:sldChg chg="add del">
        <pc:chgData name="Archer, Tyler A." userId="be068c91-6fbe-4114-afe1-e7edf9e4a5d8" providerId="ADAL" clId="{80F3159F-B5DD-404D-81E9-49781BCDB9D5}" dt="2024-02-25T18:00:32.232" v="208" actId="47"/>
        <pc:sldMkLst>
          <pc:docMk/>
          <pc:sldMk cId="4050176232" sldId="313"/>
        </pc:sldMkLst>
      </pc:sldChg>
      <pc:sldChg chg="del">
        <pc:chgData name="Archer, Tyler A." userId="be068c91-6fbe-4114-afe1-e7edf9e4a5d8" providerId="ADAL" clId="{80F3159F-B5DD-404D-81E9-49781BCDB9D5}" dt="2024-02-25T17:53:37.576" v="31" actId="47"/>
        <pc:sldMkLst>
          <pc:docMk/>
          <pc:sldMk cId="2842959363" sldId="314"/>
        </pc:sldMkLst>
      </pc:sldChg>
      <pc:sldChg chg="del">
        <pc:chgData name="Archer, Tyler A." userId="be068c91-6fbe-4114-afe1-e7edf9e4a5d8" providerId="ADAL" clId="{80F3159F-B5DD-404D-81E9-49781BCDB9D5}" dt="2024-02-25T17:53:37.576" v="31" actId="47"/>
        <pc:sldMkLst>
          <pc:docMk/>
          <pc:sldMk cId="755691916" sldId="315"/>
        </pc:sldMkLst>
      </pc:sldChg>
      <pc:sldChg chg="del">
        <pc:chgData name="Archer, Tyler A." userId="be068c91-6fbe-4114-afe1-e7edf9e4a5d8" providerId="ADAL" clId="{80F3159F-B5DD-404D-81E9-49781BCDB9D5}" dt="2024-02-25T17:53:37.576" v="31" actId="47"/>
        <pc:sldMkLst>
          <pc:docMk/>
          <pc:sldMk cId="907983984" sldId="316"/>
        </pc:sldMkLst>
      </pc:sldChg>
      <pc:sldChg chg="del">
        <pc:chgData name="Archer, Tyler A." userId="be068c91-6fbe-4114-afe1-e7edf9e4a5d8" providerId="ADAL" clId="{80F3159F-B5DD-404D-81E9-49781BCDB9D5}" dt="2024-02-25T17:53:37.576" v="31" actId="47"/>
        <pc:sldMkLst>
          <pc:docMk/>
          <pc:sldMk cId="1841611481" sldId="317"/>
        </pc:sldMkLst>
      </pc:sldChg>
      <pc:sldChg chg="del">
        <pc:chgData name="Archer, Tyler A." userId="be068c91-6fbe-4114-afe1-e7edf9e4a5d8" providerId="ADAL" clId="{80F3159F-B5DD-404D-81E9-49781BCDB9D5}" dt="2024-02-25T17:55:52.130" v="43" actId="47"/>
        <pc:sldMkLst>
          <pc:docMk/>
          <pc:sldMk cId="2739488901" sldId="318"/>
        </pc:sldMkLst>
      </pc:sldChg>
      <pc:sldChg chg="del">
        <pc:chgData name="Archer, Tyler A." userId="be068c91-6fbe-4114-afe1-e7edf9e4a5d8" providerId="ADAL" clId="{80F3159F-B5DD-404D-81E9-49781BCDB9D5}" dt="2024-02-25T17:55:50.172" v="42" actId="47"/>
        <pc:sldMkLst>
          <pc:docMk/>
          <pc:sldMk cId="1878802106" sldId="319"/>
        </pc:sldMkLst>
      </pc:sldChg>
      <pc:sldChg chg="del">
        <pc:chgData name="Archer, Tyler A." userId="be068c91-6fbe-4114-afe1-e7edf9e4a5d8" providerId="ADAL" clId="{80F3159F-B5DD-404D-81E9-49781BCDB9D5}" dt="2024-02-25T17:55:49.385" v="41" actId="47"/>
        <pc:sldMkLst>
          <pc:docMk/>
          <pc:sldMk cId="1212691027" sldId="320"/>
        </pc:sldMkLst>
      </pc:sldChg>
      <pc:sldChg chg="del">
        <pc:chgData name="Archer, Tyler A." userId="be068c91-6fbe-4114-afe1-e7edf9e4a5d8" providerId="ADAL" clId="{80F3159F-B5DD-404D-81E9-49781BCDB9D5}" dt="2024-02-25T17:55:48.898" v="40" actId="47"/>
        <pc:sldMkLst>
          <pc:docMk/>
          <pc:sldMk cId="860097983" sldId="321"/>
        </pc:sldMkLst>
      </pc:sldChg>
      <pc:sldChg chg="del">
        <pc:chgData name="Archer, Tyler A." userId="be068c91-6fbe-4114-afe1-e7edf9e4a5d8" providerId="ADAL" clId="{80F3159F-B5DD-404D-81E9-49781BCDB9D5}" dt="2024-02-25T17:55:48.177" v="39" actId="47"/>
        <pc:sldMkLst>
          <pc:docMk/>
          <pc:sldMk cId="3079923053" sldId="322"/>
        </pc:sldMkLst>
      </pc:sldChg>
      <pc:sldChg chg="del">
        <pc:chgData name="Archer, Tyler A." userId="be068c91-6fbe-4114-afe1-e7edf9e4a5d8" providerId="ADAL" clId="{80F3159F-B5DD-404D-81E9-49781BCDB9D5}" dt="2024-02-25T17:56:16.064" v="44" actId="47"/>
        <pc:sldMkLst>
          <pc:docMk/>
          <pc:sldMk cId="25102001" sldId="330"/>
        </pc:sldMkLst>
      </pc:sldChg>
      <pc:sldChg chg="modSp del mod">
        <pc:chgData name="Archer, Tyler A." userId="be068c91-6fbe-4114-afe1-e7edf9e4a5d8" providerId="ADAL" clId="{80F3159F-B5DD-404D-81E9-49781BCDB9D5}" dt="2024-02-25T18:02:44.809" v="381" actId="47"/>
        <pc:sldMkLst>
          <pc:docMk/>
          <pc:sldMk cId="712983289" sldId="331"/>
        </pc:sldMkLst>
        <pc:spChg chg="mod">
          <ac:chgData name="Archer, Tyler A." userId="be068c91-6fbe-4114-afe1-e7edf9e4a5d8" providerId="ADAL" clId="{80F3159F-B5DD-404D-81E9-49781BCDB9D5}" dt="2024-02-25T18:02:36.024" v="380" actId="12"/>
          <ac:spMkLst>
            <pc:docMk/>
            <pc:sldMk cId="712983289" sldId="331"/>
            <ac:spMk id="2" creationId="{00000000-0000-0000-0000-000000000000}"/>
          </ac:spMkLst>
        </pc:spChg>
      </pc:sldChg>
      <pc:sldChg chg="modSp del mod">
        <pc:chgData name="Archer, Tyler A." userId="be068c91-6fbe-4114-afe1-e7edf9e4a5d8" providerId="ADAL" clId="{80F3159F-B5DD-404D-81E9-49781BCDB9D5}" dt="2024-02-25T18:02:46.630" v="382" actId="47"/>
        <pc:sldMkLst>
          <pc:docMk/>
          <pc:sldMk cId="2372009503" sldId="332"/>
        </pc:sldMkLst>
        <pc:spChg chg="mod">
          <ac:chgData name="Archer, Tyler A." userId="be068c91-6fbe-4114-afe1-e7edf9e4a5d8" providerId="ADAL" clId="{80F3159F-B5DD-404D-81E9-49781BCDB9D5}" dt="2024-02-25T17:56:39.145" v="58" actId="1076"/>
          <ac:spMkLst>
            <pc:docMk/>
            <pc:sldMk cId="2372009503" sldId="332"/>
            <ac:spMk id="2" creationId="{00000000-0000-0000-0000-000000000000}"/>
          </ac:spMkLst>
        </pc:spChg>
        <pc:spChg chg="mod">
          <ac:chgData name="Archer, Tyler A." userId="be068c91-6fbe-4114-afe1-e7edf9e4a5d8" providerId="ADAL" clId="{80F3159F-B5DD-404D-81E9-49781BCDB9D5}" dt="2024-02-25T17:56:45.784" v="59" actId="1076"/>
          <ac:spMkLst>
            <pc:docMk/>
            <pc:sldMk cId="2372009503" sldId="332"/>
            <ac:spMk id="4" creationId="{00000000-0000-0000-0000-000000000000}"/>
          </ac:spMkLst>
        </pc:spChg>
      </pc:sldChg>
      <pc:sldChg chg="modSp del mod">
        <pc:chgData name="Archer, Tyler A." userId="be068c91-6fbe-4114-afe1-e7edf9e4a5d8" providerId="ADAL" clId="{80F3159F-B5DD-404D-81E9-49781BCDB9D5}" dt="2024-02-25T18:02:47.478" v="383" actId="47"/>
        <pc:sldMkLst>
          <pc:docMk/>
          <pc:sldMk cId="299793343" sldId="333"/>
        </pc:sldMkLst>
        <pc:spChg chg="mod">
          <ac:chgData name="Archer, Tyler A." userId="be068c91-6fbe-4114-afe1-e7edf9e4a5d8" providerId="ADAL" clId="{80F3159F-B5DD-404D-81E9-49781BCDB9D5}" dt="2024-02-25T17:57:03.995" v="106" actId="1036"/>
          <ac:spMkLst>
            <pc:docMk/>
            <pc:sldMk cId="299793343" sldId="333"/>
            <ac:spMk id="2" creationId="{00000000-0000-0000-0000-000000000000}"/>
          </ac:spMkLst>
        </pc:spChg>
        <pc:spChg chg="mod">
          <ac:chgData name="Archer, Tyler A." userId="be068c91-6fbe-4114-afe1-e7edf9e4a5d8" providerId="ADAL" clId="{80F3159F-B5DD-404D-81E9-49781BCDB9D5}" dt="2024-02-25T17:56:52.079" v="60" actId="1076"/>
          <ac:spMkLst>
            <pc:docMk/>
            <pc:sldMk cId="299793343" sldId="333"/>
            <ac:spMk id="3" creationId="{00000000-0000-0000-0000-000000000000}"/>
          </ac:spMkLst>
        </pc:spChg>
      </pc:sldChg>
      <pc:sldChg chg="del">
        <pc:chgData name="Archer, Tyler A." userId="be068c91-6fbe-4114-afe1-e7edf9e4a5d8" providerId="ADAL" clId="{80F3159F-B5DD-404D-81E9-49781BCDB9D5}" dt="2024-02-25T17:52:50.244" v="26" actId="47"/>
        <pc:sldMkLst>
          <pc:docMk/>
          <pc:sldMk cId="708387074" sldId="334"/>
        </pc:sldMkLst>
      </pc:sldChg>
      <pc:sldChg chg="addSp modSp mod">
        <pc:chgData name="Archer, Tyler A." userId="be068c91-6fbe-4114-afe1-e7edf9e4a5d8" providerId="ADAL" clId="{80F3159F-B5DD-404D-81E9-49781BCDB9D5}" dt="2024-02-25T18:08:06.774" v="590" actId="20577"/>
        <pc:sldMkLst>
          <pc:docMk/>
          <pc:sldMk cId="3977269047" sldId="335"/>
        </pc:sldMkLst>
        <pc:spChg chg="mod">
          <ac:chgData name="Archer, Tyler A." userId="be068c91-6fbe-4114-afe1-e7edf9e4a5d8" providerId="ADAL" clId="{80F3159F-B5DD-404D-81E9-49781BCDB9D5}" dt="2024-02-25T18:08:06.774" v="590" actId="20577"/>
          <ac:spMkLst>
            <pc:docMk/>
            <pc:sldMk cId="3977269047" sldId="335"/>
            <ac:spMk id="2" creationId="{00000000-0000-0000-0000-000000000000}"/>
          </ac:spMkLst>
        </pc:spChg>
        <pc:spChg chg="mod">
          <ac:chgData name="Archer, Tyler A." userId="be068c91-6fbe-4114-afe1-e7edf9e4a5d8" providerId="ADAL" clId="{80F3159F-B5DD-404D-81E9-49781BCDB9D5}" dt="2024-02-25T18:08:01.898" v="582" actId="5793"/>
          <ac:spMkLst>
            <pc:docMk/>
            <pc:sldMk cId="3977269047" sldId="335"/>
            <ac:spMk id="3" creationId="{00000000-0000-0000-0000-000000000000}"/>
          </ac:spMkLst>
        </pc:spChg>
        <pc:picChg chg="add mod">
          <ac:chgData name="Archer, Tyler A." userId="be068c91-6fbe-4114-afe1-e7edf9e4a5d8" providerId="ADAL" clId="{80F3159F-B5DD-404D-81E9-49781BCDB9D5}" dt="2024-02-25T18:07:28.023" v="545" actId="1076"/>
          <ac:picMkLst>
            <pc:docMk/>
            <pc:sldMk cId="3977269047" sldId="335"/>
            <ac:picMk id="5" creationId="{B4AD9169-9EB9-A32E-7A5B-6788C9F42941}"/>
          </ac:picMkLst>
        </pc:picChg>
      </pc:sldChg>
      <pc:sldChg chg="delSp modSp mod">
        <pc:chgData name="Archer, Tyler A." userId="be068c91-6fbe-4114-afe1-e7edf9e4a5d8" providerId="ADAL" clId="{80F3159F-B5DD-404D-81E9-49781BCDB9D5}" dt="2024-02-25T18:07:40.773" v="572" actId="14100"/>
        <pc:sldMkLst>
          <pc:docMk/>
          <pc:sldMk cId="1687148793" sldId="336"/>
        </pc:sldMkLst>
        <pc:spChg chg="mod">
          <ac:chgData name="Archer, Tyler A." userId="be068c91-6fbe-4114-afe1-e7edf9e4a5d8" providerId="ADAL" clId="{80F3159F-B5DD-404D-81E9-49781BCDB9D5}" dt="2024-02-25T18:07:37.037" v="571" actId="20577"/>
          <ac:spMkLst>
            <pc:docMk/>
            <pc:sldMk cId="1687148793" sldId="336"/>
            <ac:spMk id="2" creationId="{00000000-0000-0000-0000-000000000000}"/>
          </ac:spMkLst>
        </pc:spChg>
        <pc:spChg chg="mod">
          <ac:chgData name="Archer, Tyler A." userId="be068c91-6fbe-4114-afe1-e7edf9e4a5d8" providerId="ADAL" clId="{80F3159F-B5DD-404D-81E9-49781BCDB9D5}" dt="2024-02-25T18:07:40.773" v="572" actId="14100"/>
          <ac:spMkLst>
            <pc:docMk/>
            <pc:sldMk cId="1687148793" sldId="336"/>
            <ac:spMk id="3" creationId="{00000000-0000-0000-0000-000000000000}"/>
          </ac:spMkLst>
        </pc:spChg>
        <pc:picChg chg="del">
          <ac:chgData name="Archer, Tyler A." userId="be068c91-6fbe-4114-afe1-e7edf9e4a5d8" providerId="ADAL" clId="{80F3159F-B5DD-404D-81E9-49781BCDB9D5}" dt="2024-02-25T17:52:10.363" v="17" actId="478"/>
          <ac:picMkLst>
            <pc:docMk/>
            <pc:sldMk cId="1687148793" sldId="336"/>
            <ac:picMk id="4" creationId="{00000000-0000-0000-0000-000000000000}"/>
          </ac:picMkLst>
        </pc:picChg>
      </pc:sldChg>
      <pc:sldChg chg="modSp mod ord">
        <pc:chgData name="Archer, Tyler A." userId="be068c91-6fbe-4114-afe1-e7edf9e4a5d8" providerId="ADAL" clId="{80F3159F-B5DD-404D-81E9-49781BCDB9D5}" dt="2024-02-25T17:52:48.171" v="25"/>
        <pc:sldMkLst>
          <pc:docMk/>
          <pc:sldMk cId="2320125611" sldId="337"/>
        </pc:sldMkLst>
        <pc:spChg chg="mod">
          <ac:chgData name="Archer, Tyler A." userId="be068c91-6fbe-4114-afe1-e7edf9e4a5d8" providerId="ADAL" clId="{80F3159F-B5DD-404D-81E9-49781BCDB9D5}" dt="2024-02-25T17:52:28.609" v="19" actId="1076"/>
          <ac:spMkLst>
            <pc:docMk/>
            <pc:sldMk cId="2320125611" sldId="337"/>
            <ac:spMk id="2" creationId="{00000000-0000-0000-0000-000000000000}"/>
          </ac:spMkLst>
        </pc:spChg>
        <pc:spChg chg="mod">
          <ac:chgData name="Archer, Tyler A." userId="be068c91-6fbe-4114-afe1-e7edf9e4a5d8" providerId="ADAL" clId="{80F3159F-B5DD-404D-81E9-49781BCDB9D5}" dt="2024-02-25T17:52:25.490" v="18" actId="1076"/>
          <ac:spMkLst>
            <pc:docMk/>
            <pc:sldMk cId="2320125611" sldId="337"/>
            <ac:spMk id="3" creationId="{00000000-0000-0000-0000-000000000000}"/>
          </ac:spMkLst>
        </pc:spChg>
      </pc:sldChg>
      <pc:sldChg chg="ord">
        <pc:chgData name="Archer, Tyler A." userId="be068c91-6fbe-4114-afe1-e7edf9e4a5d8" providerId="ADAL" clId="{80F3159F-B5DD-404D-81E9-49781BCDB9D5}" dt="2024-02-25T17:52:35.373" v="21"/>
        <pc:sldMkLst>
          <pc:docMk/>
          <pc:sldMk cId="1415914001" sldId="339"/>
        </pc:sldMkLst>
      </pc:sldChg>
      <pc:sldChg chg="del">
        <pc:chgData name="Archer, Tyler A." userId="be068c91-6fbe-4114-afe1-e7edf9e4a5d8" providerId="ADAL" clId="{80F3159F-B5DD-404D-81E9-49781BCDB9D5}" dt="2024-02-25T17:52:39.151" v="22" actId="47"/>
        <pc:sldMkLst>
          <pc:docMk/>
          <pc:sldMk cId="2152523096" sldId="340"/>
        </pc:sldMkLst>
      </pc:sldChg>
      <pc:sldChg chg="del">
        <pc:chgData name="Archer, Tyler A." userId="be068c91-6fbe-4114-afe1-e7edf9e4a5d8" providerId="ADAL" clId="{80F3159F-B5DD-404D-81E9-49781BCDB9D5}" dt="2024-02-25T17:52:40.266" v="23" actId="47"/>
        <pc:sldMkLst>
          <pc:docMk/>
          <pc:sldMk cId="3017627418" sldId="341"/>
        </pc:sldMkLst>
      </pc:sldChg>
      <pc:sldChg chg="ord">
        <pc:chgData name="Archer, Tyler A." userId="be068c91-6fbe-4114-afe1-e7edf9e4a5d8" providerId="ADAL" clId="{80F3159F-B5DD-404D-81E9-49781BCDB9D5}" dt="2024-02-25T18:00:56.675" v="278"/>
        <pc:sldMkLst>
          <pc:docMk/>
          <pc:sldMk cId="4057036731" sldId="389"/>
        </pc:sldMkLst>
      </pc:sldChg>
      <pc:sldChg chg="modSp mod">
        <pc:chgData name="Archer, Tyler A." userId="be068c91-6fbe-4114-afe1-e7edf9e4a5d8" providerId="ADAL" clId="{80F3159F-B5DD-404D-81E9-49781BCDB9D5}" dt="2024-02-25T18:00:42.890" v="276" actId="20577"/>
        <pc:sldMkLst>
          <pc:docMk/>
          <pc:sldMk cId="407033399" sldId="390"/>
        </pc:sldMkLst>
        <pc:spChg chg="mod">
          <ac:chgData name="Archer, Tyler A." userId="be068c91-6fbe-4114-afe1-e7edf9e4a5d8" providerId="ADAL" clId="{80F3159F-B5DD-404D-81E9-49781BCDB9D5}" dt="2024-02-25T18:00:42.890" v="276" actId="20577"/>
          <ac:spMkLst>
            <pc:docMk/>
            <pc:sldMk cId="407033399" sldId="390"/>
            <ac:spMk id="2" creationId="{00000000-0000-0000-0000-000000000000}"/>
          </ac:spMkLst>
        </pc:spChg>
      </pc:sldChg>
      <pc:sldChg chg="addSp delSp modSp mod">
        <pc:chgData name="Archer, Tyler A." userId="be068c91-6fbe-4114-afe1-e7edf9e4a5d8" providerId="ADAL" clId="{80F3159F-B5DD-404D-81E9-49781BCDB9D5}" dt="2024-02-25T18:03:42.227" v="437" actId="14100"/>
        <pc:sldMkLst>
          <pc:docMk/>
          <pc:sldMk cId="1403883919" sldId="391"/>
        </pc:sldMkLst>
        <pc:spChg chg="mod">
          <ac:chgData name="Archer, Tyler A." userId="be068c91-6fbe-4114-afe1-e7edf9e4a5d8" providerId="ADAL" clId="{80F3159F-B5DD-404D-81E9-49781BCDB9D5}" dt="2024-02-25T18:02:56.249" v="416" actId="20577"/>
          <ac:spMkLst>
            <pc:docMk/>
            <pc:sldMk cId="1403883919" sldId="391"/>
            <ac:spMk id="2" creationId="{00000000-0000-0000-0000-000000000000}"/>
          </ac:spMkLst>
        </pc:spChg>
        <pc:picChg chg="del">
          <ac:chgData name="Archer, Tyler A." userId="be068c91-6fbe-4114-afe1-e7edf9e4a5d8" providerId="ADAL" clId="{80F3159F-B5DD-404D-81E9-49781BCDB9D5}" dt="2024-02-25T18:02:59.581" v="418" actId="478"/>
          <ac:picMkLst>
            <pc:docMk/>
            <pc:sldMk cId="1403883919" sldId="391"/>
            <ac:picMk id="3" creationId="{00000000-0000-0000-0000-000000000000}"/>
          </ac:picMkLst>
        </pc:picChg>
        <pc:picChg chg="del">
          <ac:chgData name="Archer, Tyler A." userId="be068c91-6fbe-4114-afe1-e7edf9e4a5d8" providerId="ADAL" clId="{80F3159F-B5DD-404D-81E9-49781BCDB9D5}" dt="2024-02-25T18:02:58.388" v="417" actId="478"/>
          <ac:picMkLst>
            <pc:docMk/>
            <pc:sldMk cId="1403883919" sldId="391"/>
            <ac:picMk id="5" creationId="{00000000-0000-0000-0000-000000000000}"/>
          </ac:picMkLst>
        </pc:picChg>
        <pc:picChg chg="add mod">
          <ac:chgData name="Archer, Tyler A." userId="be068c91-6fbe-4114-afe1-e7edf9e4a5d8" providerId="ADAL" clId="{80F3159F-B5DD-404D-81E9-49781BCDB9D5}" dt="2024-02-25T18:03:42.227" v="437" actId="14100"/>
          <ac:picMkLst>
            <pc:docMk/>
            <pc:sldMk cId="1403883919" sldId="391"/>
            <ac:picMk id="6" creationId="{9CADCBC0-F511-B300-68D5-C206465843F1}"/>
          </ac:picMkLst>
        </pc:picChg>
        <pc:picChg chg="add mod">
          <ac:chgData name="Archer, Tyler A." userId="be068c91-6fbe-4114-afe1-e7edf9e4a5d8" providerId="ADAL" clId="{80F3159F-B5DD-404D-81E9-49781BCDB9D5}" dt="2024-02-25T18:03:38.397" v="436" actId="1036"/>
          <ac:picMkLst>
            <pc:docMk/>
            <pc:sldMk cId="1403883919" sldId="391"/>
            <ac:picMk id="8" creationId="{D356C720-F9E3-B89A-FF32-1734E594EFD7}"/>
          </ac:picMkLst>
        </pc:picChg>
      </pc:sldChg>
      <pc:sldChg chg="addSp delSp modSp add mod">
        <pc:chgData name="Archer, Tyler A." userId="be068c91-6fbe-4114-afe1-e7edf9e4a5d8" providerId="ADAL" clId="{80F3159F-B5DD-404D-81E9-49781BCDB9D5}" dt="2024-02-25T18:06:13.233" v="538" actId="20577"/>
        <pc:sldMkLst>
          <pc:docMk/>
          <pc:sldMk cId="824438233" sldId="392"/>
        </pc:sldMkLst>
        <pc:spChg chg="mod">
          <ac:chgData name="Archer, Tyler A." userId="be068c91-6fbe-4114-afe1-e7edf9e4a5d8" providerId="ADAL" clId="{80F3159F-B5DD-404D-81E9-49781BCDB9D5}" dt="2024-02-25T18:06:13.233" v="538" actId="20577"/>
          <ac:spMkLst>
            <pc:docMk/>
            <pc:sldMk cId="824438233" sldId="392"/>
            <ac:spMk id="2" creationId="{00000000-0000-0000-0000-000000000000}"/>
          </ac:spMkLst>
        </pc:spChg>
        <pc:picChg chg="add del mod">
          <ac:chgData name="Archer, Tyler A." userId="be068c91-6fbe-4114-afe1-e7edf9e4a5d8" providerId="ADAL" clId="{80F3159F-B5DD-404D-81E9-49781BCDB9D5}" dt="2024-02-25T18:04:52.394" v="491" actId="478"/>
          <ac:picMkLst>
            <pc:docMk/>
            <pc:sldMk cId="824438233" sldId="392"/>
            <ac:picMk id="4" creationId="{BD14D90C-497A-729F-FD6C-A0B13F65ED7C}"/>
          </ac:picMkLst>
        </pc:picChg>
        <pc:picChg chg="del">
          <ac:chgData name="Archer, Tyler A." userId="be068c91-6fbe-4114-afe1-e7edf9e4a5d8" providerId="ADAL" clId="{80F3159F-B5DD-404D-81E9-49781BCDB9D5}" dt="2024-02-25T18:04:08.789" v="483" actId="478"/>
          <ac:picMkLst>
            <pc:docMk/>
            <pc:sldMk cId="824438233" sldId="392"/>
            <ac:picMk id="6" creationId="{9CADCBC0-F511-B300-68D5-C206465843F1}"/>
          </ac:picMkLst>
        </pc:picChg>
        <pc:picChg chg="add mod">
          <ac:chgData name="Archer, Tyler A." userId="be068c91-6fbe-4114-afe1-e7edf9e4a5d8" providerId="ADAL" clId="{80F3159F-B5DD-404D-81E9-49781BCDB9D5}" dt="2024-02-25T18:05:01.031" v="505" actId="1038"/>
          <ac:picMkLst>
            <pc:docMk/>
            <pc:sldMk cId="824438233" sldId="392"/>
            <ac:picMk id="7" creationId="{BECC8F10-B5AD-7ED4-4A9A-B697C6A61708}"/>
          </ac:picMkLst>
        </pc:picChg>
        <pc:picChg chg="del">
          <ac:chgData name="Archer, Tyler A." userId="be068c91-6fbe-4114-afe1-e7edf9e4a5d8" providerId="ADAL" clId="{80F3159F-B5DD-404D-81E9-49781BCDB9D5}" dt="2024-02-25T18:04:10.516" v="484" actId="478"/>
          <ac:picMkLst>
            <pc:docMk/>
            <pc:sldMk cId="824438233" sldId="392"/>
            <ac:picMk id="8" creationId="{D356C720-F9E3-B89A-FF32-1734E594EFD7}"/>
          </ac:picMkLst>
        </pc:picChg>
      </pc:sldChg>
      <pc:sldMasterChg chg="del delSldLayout">
        <pc:chgData name="Archer, Tyler A." userId="be068c91-6fbe-4114-afe1-e7edf9e4a5d8" providerId="ADAL" clId="{80F3159F-B5DD-404D-81E9-49781BCDB9D5}" dt="2024-02-25T18:02:47.478" v="383" actId="47"/>
        <pc:sldMasterMkLst>
          <pc:docMk/>
          <pc:sldMasterMk cId="738490321" sldId="2147483877"/>
        </pc:sldMasterMkLst>
        <pc:sldLayoutChg chg="del">
          <pc:chgData name="Archer, Tyler A." userId="be068c91-6fbe-4114-afe1-e7edf9e4a5d8" providerId="ADAL" clId="{80F3159F-B5DD-404D-81E9-49781BCDB9D5}" dt="2024-02-25T18:02:47.478" v="383" actId="47"/>
          <pc:sldLayoutMkLst>
            <pc:docMk/>
            <pc:sldMasterMk cId="738490321" sldId="2147483877"/>
            <pc:sldLayoutMk cId="0" sldId="2147483718"/>
          </pc:sldLayoutMkLst>
        </pc:sldLayoutChg>
        <pc:sldLayoutChg chg="del">
          <pc:chgData name="Archer, Tyler A." userId="be068c91-6fbe-4114-afe1-e7edf9e4a5d8" providerId="ADAL" clId="{80F3159F-B5DD-404D-81E9-49781BCDB9D5}" dt="2024-02-25T18:02:47.478" v="383" actId="47"/>
          <pc:sldLayoutMkLst>
            <pc:docMk/>
            <pc:sldMasterMk cId="738490321" sldId="2147483877"/>
            <pc:sldLayoutMk cId="0" sldId="2147483804"/>
          </pc:sldLayoutMkLst>
        </pc:sldLayoutChg>
        <pc:sldLayoutChg chg="del">
          <pc:chgData name="Archer, Tyler A." userId="be068c91-6fbe-4114-afe1-e7edf9e4a5d8" providerId="ADAL" clId="{80F3159F-B5DD-404D-81E9-49781BCDB9D5}" dt="2024-02-25T18:02:47.478" v="383" actId="47"/>
          <pc:sldLayoutMkLst>
            <pc:docMk/>
            <pc:sldMasterMk cId="738490321" sldId="2147483877"/>
            <pc:sldLayoutMk cId="3109716048" sldId="2147483878"/>
          </pc:sldLayoutMkLst>
        </pc:sldLayoutChg>
        <pc:sldLayoutChg chg="del">
          <pc:chgData name="Archer, Tyler A." userId="be068c91-6fbe-4114-afe1-e7edf9e4a5d8" providerId="ADAL" clId="{80F3159F-B5DD-404D-81E9-49781BCDB9D5}" dt="2024-02-25T18:02:47.478" v="383" actId="47"/>
          <pc:sldLayoutMkLst>
            <pc:docMk/>
            <pc:sldMasterMk cId="738490321" sldId="2147483877"/>
            <pc:sldLayoutMk cId="466130818" sldId="2147483879"/>
          </pc:sldLayoutMkLst>
        </pc:sldLayoutChg>
        <pc:sldLayoutChg chg="del">
          <pc:chgData name="Archer, Tyler A." userId="be068c91-6fbe-4114-afe1-e7edf9e4a5d8" providerId="ADAL" clId="{80F3159F-B5DD-404D-81E9-49781BCDB9D5}" dt="2024-02-25T18:02:47.478" v="383" actId="47"/>
          <pc:sldLayoutMkLst>
            <pc:docMk/>
            <pc:sldMasterMk cId="738490321" sldId="2147483877"/>
            <pc:sldLayoutMk cId="871509052" sldId="2147483880"/>
          </pc:sldLayoutMkLst>
        </pc:sldLayoutChg>
        <pc:sldLayoutChg chg="del">
          <pc:chgData name="Archer, Tyler A." userId="be068c91-6fbe-4114-afe1-e7edf9e4a5d8" providerId="ADAL" clId="{80F3159F-B5DD-404D-81E9-49781BCDB9D5}" dt="2024-02-25T18:02:47.478" v="383" actId="47"/>
          <pc:sldLayoutMkLst>
            <pc:docMk/>
            <pc:sldMasterMk cId="738490321" sldId="2147483877"/>
            <pc:sldLayoutMk cId="3506211649" sldId="2147483881"/>
          </pc:sldLayoutMkLst>
        </pc:sldLayoutChg>
        <pc:sldLayoutChg chg="del">
          <pc:chgData name="Archer, Tyler A." userId="be068c91-6fbe-4114-afe1-e7edf9e4a5d8" providerId="ADAL" clId="{80F3159F-B5DD-404D-81E9-49781BCDB9D5}" dt="2024-02-25T18:02:47.478" v="383" actId="47"/>
          <pc:sldLayoutMkLst>
            <pc:docMk/>
            <pc:sldMasterMk cId="738490321" sldId="2147483877"/>
            <pc:sldLayoutMk cId="2576298224" sldId="2147483882"/>
          </pc:sldLayoutMkLst>
        </pc:sldLayoutChg>
        <pc:sldLayoutChg chg="del">
          <pc:chgData name="Archer, Tyler A." userId="be068c91-6fbe-4114-afe1-e7edf9e4a5d8" providerId="ADAL" clId="{80F3159F-B5DD-404D-81E9-49781BCDB9D5}" dt="2024-02-25T18:02:47.478" v="383" actId="47"/>
          <pc:sldLayoutMkLst>
            <pc:docMk/>
            <pc:sldMasterMk cId="738490321" sldId="2147483877"/>
            <pc:sldLayoutMk cId="914387897" sldId="2147483883"/>
          </pc:sldLayoutMkLst>
        </pc:sldLayoutChg>
        <pc:sldLayoutChg chg="del">
          <pc:chgData name="Archer, Tyler A." userId="be068c91-6fbe-4114-afe1-e7edf9e4a5d8" providerId="ADAL" clId="{80F3159F-B5DD-404D-81E9-49781BCDB9D5}" dt="2024-02-25T18:02:47.478" v="383" actId="47"/>
          <pc:sldLayoutMkLst>
            <pc:docMk/>
            <pc:sldMasterMk cId="738490321" sldId="2147483877"/>
            <pc:sldLayoutMk cId="3883844627" sldId="2147483884"/>
          </pc:sldLayoutMkLst>
        </pc:sldLayoutChg>
        <pc:sldLayoutChg chg="del">
          <pc:chgData name="Archer, Tyler A." userId="be068c91-6fbe-4114-afe1-e7edf9e4a5d8" providerId="ADAL" clId="{80F3159F-B5DD-404D-81E9-49781BCDB9D5}" dt="2024-02-25T18:02:47.478" v="383" actId="47"/>
          <pc:sldLayoutMkLst>
            <pc:docMk/>
            <pc:sldMasterMk cId="738490321" sldId="2147483877"/>
            <pc:sldLayoutMk cId="2619143629" sldId="2147483885"/>
          </pc:sldLayoutMkLst>
        </pc:sldLayoutChg>
        <pc:sldLayoutChg chg="del">
          <pc:chgData name="Archer, Tyler A." userId="be068c91-6fbe-4114-afe1-e7edf9e4a5d8" providerId="ADAL" clId="{80F3159F-B5DD-404D-81E9-49781BCDB9D5}" dt="2024-02-25T18:02:47.478" v="383" actId="47"/>
          <pc:sldLayoutMkLst>
            <pc:docMk/>
            <pc:sldMasterMk cId="738490321" sldId="2147483877"/>
            <pc:sldLayoutMk cId="79279012" sldId="2147483886"/>
          </pc:sldLayoutMkLst>
        </pc:sldLayoutChg>
        <pc:sldLayoutChg chg="del">
          <pc:chgData name="Archer, Tyler A." userId="be068c91-6fbe-4114-afe1-e7edf9e4a5d8" providerId="ADAL" clId="{80F3159F-B5DD-404D-81E9-49781BCDB9D5}" dt="2024-02-25T18:02:47.478" v="383" actId="47"/>
          <pc:sldLayoutMkLst>
            <pc:docMk/>
            <pc:sldMasterMk cId="738490321" sldId="2147483877"/>
            <pc:sldLayoutMk cId="2314128620" sldId="2147483887"/>
          </pc:sldLayoutMkLst>
        </pc:sldLayoutChg>
        <pc:sldLayoutChg chg="del">
          <pc:chgData name="Archer, Tyler A." userId="be068c91-6fbe-4114-afe1-e7edf9e4a5d8" providerId="ADAL" clId="{80F3159F-B5DD-404D-81E9-49781BCDB9D5}" dt="2024-02-25T18:02:47.478" v="383" actId="47"/>
          <pc:sldLayoutMkLst>
            <pc:docMk/>
            <pc:sldMasterMk cId="738490321" sldId="2147483877"/>
            <pc:sldLayoutMk cId="466287435" sldId="2147483888"/>
          </pc:sldLayoutMkLst>
        </pc:sldLayoutChg>
        <pc:sldLayoutChg chg="del">
          <pc:chgData name="Archer, Tyler A." userId="be068c91-6fbe-4114-afe1-e7edf9e4a5d8" providerId="ADAL" clId="{80F3159F-B5DD-404D-81E9-49781BCDB9D5}" dt="2024-02-25T18:02:47.478" v="383" actId="47"/>
          <pc:sldLayoutMkLst>
            <pc:docMk/>
            <pc:sldMasterMk cId="738490321" sldId="2147483877"/>
            <pc:sldLayoutMk cId="3912169027" sldId="2147483890"/>
          </pc:sldLayoutMkLst>
        </pc:sldLayoutChg>
      </pc:sldMasterChg>
      <pc:sldMasterChg chg="del delSldLayout">
        <pc:chgData name="Archer, Tyler A." userId="be068c91-6fbe-4114-afe1-e7edf9e4a5d8" providerId="ADAL" clId="{80F3159F-B5DD-404D-81E9-49781BCDB9D5}" dt="2024-02-25T18:01:18.164" v="279" actId="47"/>
        <pc:sldMasterMkLst>
          <pc:docMk/>
          <pc:sldMasterMk cId="212108611" sldId="2147483916"/>
        </pc:sldMasterMkLst>
        <pc:sldLayoutChg chg="del">
          <pc:chgData name="Archer, Tyler A." userId="be068c91-6fbe-4114-afe1-e7edf9e4a5d8" providerId="ADAL" clId="{80F3159F-B5DD-404D-81E9-49781BCDB9D5}" dt="2024-02-25T18:01:18.164" v="279" actId="47"/>
          <pc:sldLayoutMkLst>
            <pc:docMk/>
            <pc:sldMasterMk cId="212108611" sldId="2147483916"/>
            <pc:sldLayoutMk cId="1398296030" sldId="2147483917"/>
          </pc:sldLayoutMkLst>
        </pc:sldLayoutChg>
        <pc:sldLayoutChg chg="del">
          <pc:chgData name="Archer, Tyler A." userId="be068c91-6fbe-4114-afe1-e7edf9e4a5d8" providerId="ADAL" clId="{80F3159F-B5DD-404D-81E9-49781BCDB9D5}" dt="2024-02-25T18:01:18.164" v="279" actId="47"/>
          <pc:sldLayoutMkLst>
            <pc:docMk/>
            <pc:sldMasterMk cId="212108611" sldId="2147483916"/>
            <pc:sldLayoutMk cId="570461801" sldId="2147483918"/>
          </pc:sldLayoutMkLst>
        </pc:sldLayoutChg>
        <pc:sldLayoutChg chg="del">
          <pc:chgData name="Archer, Tyler A." userId="be068c91-6fbe-4114-afe1-e7edf9e4a5d8" providerId="ADAL" clId="{80F3159F-B5DD-404D-81E9-49781BCDB9D5}" dt="2024-02-25T18:01:18.164" v="279" actId="47"/>
          <pc:sldLayoutMkLst>
            <pc:docMk/>
            <pc:sldMasterMk cId="212108611" sldId="2147483916"/>
            <pc:sldLayoutMk cId="505327992" sldId="2147483919"/>
          </pc:sldLayoutMkLst>
        </pc:sldLayoutChg>
        <pc:sldLayoutChg chg="del">
          <pc:chgData name="Archer, Tyler A." userId="be068c91-6fbe-4114-afe1-e7edf9e4a5d8" providerId="ADAL" clId="{80F3159F-B5DD-404D-81E9-49781BCDB9D5}" dt="2024-02-25T18:01:18.164" v="279" actId="47"/>
          <pc:sldLayoutMkLst>
            <pc:docMk/>
            <pc:sldMasterMk cId="212108611" sldId="2147483916"/>
            <pc:sldLayoutMk cId="3435900865" sldId="2147483920"/>
          </pc:sldLayoutMkLst>
        </pc:sldLayoutChg>
        <pc:sldLayoutChg chg="del">
          <pc:chgData name="Archer, Tyler A." userId="be068c91-6fbe-4114-afe1-e7edf9e4a5d8" providerId="ADAL" clId="{80F3159F-B5DD-404D-81E9-49781BCDB9D5}" dt="2024-02-25T18:01:18.164" v="279" actId="47"/>
          <pc:sldLayoutMkLst>
            <pc:docMk/>
            <pc:sldMasterMk cId="212108611" sldId="2147483916"/>
            <pc:sldLayoutMk cId="2519806457" sldId="2147483921"/>
          </pc:sldLayoutMkLst>
        </pc:sldLayoutChg>
        <pc:sldLayoutChg chg="del">
          <pc:chgData name="Archer, Tyler A." userId="be068c91-6fbe-4114-afe1-e7edf9e4a5d8" providerId="ADAL" clId="{80F3159F-B5DD-404D-81E9-49781BCDB9D5}" dt="2024-02-25T18:01:18.164" v="279" actId="47"/>
          <pc:sldLayoutMkLst>
            <pc:docMk/>
            <pc:sldMasterMk cId="212108611" sldId="2147483916"/>
            <pc:sldLayoutMk cId="3892027545" sldId="2147483922"/>
          </pc:sldLayoutMkLst>
        </pc:sldLayoutChg>
        <pc:sldLayoutChg chg="del">
          <pc:chgData name="Archer, Tyler A." userId="be068c91-6fbe-4114-afe1-e7edf9e4a5d8" providerId="ADAL" clId="{80F3159F-B5DD-404D-81E9-49781BCDB9D5}" dt="2024-02-25T18:01:18.164" v="279" actId="47"/>
          <pc:sldLayoutMkLst>
            <pc:docMk/>
            <pc:sldMasterMk cId="212108611" sldId="2147483916"/>
            <pc:sldLayoutMk cId="3230181531" sldId="2147483923"/>
          </pc:sldLayoutMkLst>
        </pc:sldLayoutChg>
        <pc:sldLayoutChg chg="del">
          <pc:chgData name="Archer, Tyler A." userId="be068c91-6fbe-4114-afe1-e7edf9e4a5d8" providerId="ADAL" clId="{80F3159F-B5DD-404D-81E9-49781BCDB9D5}" dt="2024-02-25T18:01:18.164" v="279" actId="47"/>
          <pc:sldLayoutMkLst>
            <pc:docMk/>
            <pc:sldMasterMk cId="212108611" sldId="2147483916"/>
            <pc:sldLayoutMk cId="3484279544" sldId="2147483924"/>
          </pc:sldLayoutMkLst>
        </pc:sldLayoutChg>
        <pc:sldLayoutChg chg="del">
          <pc:chgData name="Archer, Tyler A." userId="be068c91-6fbe-4114-afe1-e7edf9e4a5d8" providerId="ADAL" clId="{80F3159F-B5DD-404D-81E9-49781BCDB9D5}" dt="2024-02-25T18:01:18.164" v="279" actId="47"/>
          <pc:sldLayoutMkLst>
            <pc:docMk/>
            <pc:sldMasterMk cId="212108611" sldId="2147483916"/>
            <pc:sldLayoutMk cId="1684141983" sldId="2147483925"/>
          </pc:sldLayoutMkLst>
        </pc:sldLayoutChg>
        <pc:sldLayoutChg chg="del">
          <pc:chgData name="Archer, Tyler A." userId="be068c91-6fbe-4114-afe1-e7edf9e4a5d8" providerId="ADAL" clId="{80F3159F-B5DD-404D-81E9-49781BCDB9D5}" dt="2024-02-25T18:01:18.164" v="279" actId="47"/>
          <pc:sldLayoutMkLst>
            <pc:docMk/>
            <pc:sldMasterMk cId="212108611" sldId="2147483916"/>
            <pc:sldLayoutMk cId="4234109024" sldId="2147483926"/>
          </pc:sldLayoutMkLst>
        </pc:sldLayoutChg>
        <pc:sldLayoutChg chg="del">
          <pc:chgData name="Archer, Tyler A." userId="be068c91-6fbe-4114-afe1-e7edf9e4a5d8" providerId="ADAL" clId="{80F3159F-B5DD-404D-81E9-49781BCDB9D5}" dt="2024-02-25T18:01:18.164" v="279" actId="47"/>
          <pc:sldLayoutMkLst>
            <pc:docMk/>
            <pc:sldMasterMk cId="212108611" sldId="2147483916"/>
            <pc:sldLayoutMk cId="2325671732" sldId="214748392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Nance Elementary Average Daily Attendance (ADA) By Quarter</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141429186004067"/>
          <c:y val="0.18220642517003269"/>
          <c:w val="0.87582080747770763"/>
          <c:h val="0.62781134863491284"/>
        </c:manualLayout>
      </c:layout>
      <c:barChart>
        <c:barDir val="col"/>
        <c:grouping val="clustered"/>
        <c:varyColors val="0"/>
        <c:ser>
          <c:idx val="0"/>
          <c:order val="0"/>
          <c:tx>
            <c:strRef>
              <c:f>Sheet1!$B$1</c:f>
              <c:strCache>
                <c:ptCount val="1"/>
                <c:pt idx="0">
                  <c:v>20-21</c:v>
                </c:pt>
              </c:strCache>
            </c:strRef>
          </c:tx>
          <c:spPr>
            <a:solidFill>
              <a:schemeClr val="accent6">
                <a:shade val="58000"/>
              </a:scheme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Sheet1!$B$2:$B$5</c:f>
              <c:numCache>
                <c:formatCode>General</c:formatCode>
                <c:ptCount val="4"/>
                <c:pt idx="0">
                  <c:v>0.81969999999999998</c:v>
                </c:pt>
                <c:pt idx="1">
                  <c:v>0.83389999999999997</c:v>
                </c:pt>
                <c:pt idx="2">
                  <c:v>0.84699999999999998</c:v>
                </c:pt>
                <c:pt idx="3">
                  <c:v>0.85199999999999998</c:v>
                </c:pt>
              </c:numCache>
            </c:numRef>
          </c:val>
          <c:extLst>
            <c:ext xmlns:c16="http://schemas.microsoft.com/office/drawing/2014/chart" uri="{C3380CC4-5D6E-409C-BE32-E72D297353CC}">
              <c16:uniqueId val="{00000000-4CA0-4560-91BC-231FEC43407A}"/>
            </c:ext>
          </c:extLst>
        </c:ser>
        <c:ser>
          <c:idx val="1"/>
          <c:order val="1"/>
          <c:tx>
            <c:strRef>
              <c:f>Sheet1!$C$1</c:f>
              <c:strCache>
                <c:ptCount val="1"/>
                <c:pt idx="0">
                  <c:v>21-22</c:v>
                </c:pt>
              </c:strCache>
            </c:strRef>
          </c:tx>
          <c:spPr>
            <a:solidFill>
              <a:schemeClr val="accent6">
                <a:shade val="86000"/>
              </a:scheme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Sheet1!$C$2:$C$5</c:f>
              <c:numCache>
                <c:formatCode>General</c:formatCode>
                <c:ptCount val="4"/>
                <c:pt idx="0">
                  <c:v>0.91679999999999995</c:v>
                </c:pt>
                <c:pt idx="1">
                  <c:v>0.88500000000000001</c:v>
                </c:pt>
                <c:pt idx="2">
                  <c:v>0.872</c:v>
                </c:pt>
                <c:pt idx="3">
                  <c:v>0.86</c:v>
                </c:pt>
              </c:numCache>
            </c:numRef>
          </c:val>
          <c:extLst>
            <c:ext xmlns:c16="http://schemas.microsoft.com/office/drawing/2014/chart" uri="{C3380CC4-5D6E-409C-BE32-E72D297353CC}">
              <c16:uniqueId val="{00000001-4CA0-4560-91BC-231FEC43407A}"/>
            </c:ext>
          </c:extLst>
        </c:ser>
        <c:ser>
          <c:idx val="2"/>
          <c:order val="2"/>
          <c:tx>
            <c:strRef>
              <c:f>Sheet1!$D$1</c:f>
              <c:strCache>
                <c:ptCount val="1"/>
                <c:pt idx="0">
                  <c:v>22-23</c:v>
                </c:pt>
              </c:strCache>
            </c:strRef>
          </c:tx>
          <c:spPr>
            <a:solidFill>
              <a:schemeClr val="accent6">
                <a:tint val="86000"/>
              </a:schemeClr>
            </a:solidFill>
            <a:ln>
              <a:noFill/>
            </a:ln>
            <a:effectLst/>
          </c:spPr>
          <c:invertIfNegative val="0"/>
          <c:dLbls>
            <c:dLbl>
              <c:idx val="0"/>
              <c:layout>
                <c:manualLayout>
                  <c:x val="4.5529801324503308E-2"/>
                  <c:y val="-5.38792989157745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13-454B-99E7-D504636FB09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Sheet1!$D$2:$D$5</c:f>
              <c:numCache>
                <c:formatCode>0.0%</c:formatCode>
                <c:ptCount val="4"/>
                <c:pt idx="0">
                  <c:v>0.91700000000000004</c:v>
                </c:pt>
                <c:pt idx="1">
                  <c:v>0.89500000000000002</c:v>
                </c:pt>
                <c:pt idx="2">
                  <c:v>0.89200000000000002</c:v>
                </c:pt>
                <c:pt idx="3">
                  <c:v>0.88900000000000001</c:v>
                </c:pt>
              </c:numCache>
            </c:numRef>
          </c:val>
          <c:extLst>
            <c:ext xmlns:c16="http://schemas.microsoft.com/office/drawing/2014/chart" uri="{C3380CC4-5D6E-409C-BE32-E72D297353CC}">
              <c16:uniqueId val="{00000000-6E13-454B-99E7-D504636FB092}"/>
            </c:ext>
          </c:extLst>
        </c:ser>
        <c:ser>
          <c:idx val="3"/>
          <c:order val="3"/>
          <c:tx>
            <c:strRef>
              <c:f>Sheet1!$E$1</c:f>
              <c:strCache>
                <c:ptCount val="1"/>
                <c:pt idx="0">
                  <c:v>23-24</c:v>
                </c:pt>
              </c:strCache>
            </c:strRef>
          </c:tx>
          <c:spPr>
            <a:solidFill>
              <a:schemeClr val="accent6">
                <a:tint val="58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B0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Sheet1!$E$2:$E$5</c:f>
              <c:numCache>
                <c:formatCode>0.00%</c:formatCode>
                <c:ptCount val="4"/>
                <c:pt idx="0">
                  <c:v>0.92800000000000005</c:v>
                </c:pt>
                <c:pt idx="1">
                  <c:v>0.90900000000000003</c:v>
                </c:pt>
              </c:numCache>
            </c:numRef>
          </c:val>
          <c:extLst>
            <c:ext xmlns:c16="http://schemas.microsoft.com/office/drawing/2014/chart" uri="{C3380CC4-5D6E-409C-BE32-E72D297353CC}">
              <c16:uniqueId val="{00000000-8A1D-42D6-8C32-A13B7C20AC76}"/>
            </c:ext>
          </c:extLst>
        </c:ser>
        <c:dLbls>
          <c:showLegendKey val="0"/>
          <c:showVal val="0"/>
          <c:showCatName val="0"/>
          <c:showSerName val="0"/>
          <c:showPercent val="0"/>
          <c:showBubbleSize val="0"/>
        </c:dLbls>
        <c:gapWidth val="219"/>
        <c:overlap val="-27"/>
        <c:axId val="633276528"/>
        <c:axId val="633270296"/>
      </c:barChart>
      <c:catAx>
        <c:axId val="63327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33270296"/>
        <c:crosses val="autoZero"/>
        <c:auto val="1"/>
        <c:lblAlgn val="ctr"/>
        <c:lblOffset val="100"/>
        <c:noMultiLvlLbl val="0"/>
      </c:catAx>
      <c:valAx>
        <c:axId val="633270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33276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STAR Reading Proficiency Rate (Grades</a:t>
            </a:r>
            <a:r>
              <a:rPr lang="en-US" baseline="0" dirty="0"/>
              <a:t> 1-6</a:t>
            </a:r>
            <a:r>
              <a:rPr lang="en-US" dirty="0"/>
              <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End of Year 2021 Proficiency Rate</c:v>
                </c:pt>
              </c:strCache>
            </c:strRef>
          </c:tx>
          <c:spPr>
            <a:solidFill>
              <a:schemeClr val="accent6">
                <a:shade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Students</c:v>
                </c:pt>
              </c:strCache>
            </c:strRef>
          </c:cat>
          <c:val>
            <c:numRef>
              <c:f>Sheet1!$B$2</c:f>
              <c:numCache>
                <c:formatCode>0.0%</c:formatCode>
                <c:ptCount val="1"/>
                <c:pt idx="0">
                  <c:v>0.158</c:v>
                </c:pt>
              </c:numCache>
            </c:numRef>
          </c:val>
          <c:extLst>
            <c:ext xmlns:c16="http://schemas.microsoft.com/office/drawing/2014/chart" uri="{C3380CC4-5D6E-409C-BE32-E72D297353CC}">
              <c16:uniqueId val="{00000000-0E29-4FA4-B02E-A13415D5EB50}"/>
            </c:ext>
          </c:extLst>
        </c:ser>
        <c:ser>
          <c:idx val="1"/>
          <c:order val="1"/>
          <c:tx>
            <c:strRef>
              <c:f>Sheet1!$C$1</c:f>
              <c:strCache>
                <c:ptCount val="1"/>
                <c:pt idx="0">
                  <c:v>End of Year 2022 Proficiency Rate</c:v>
                </c:pt>
              </c:strCache>
            </c:strRef>
          </c:tx>
          <c:spPr>
            <a:solidFill>
              <a:schemeClr val="accent6">
                <a:shade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Students</c:v>
                </c:pt>
              </c:strCache>
            </c:strRef>
          </c:cat>
          <c:val>
            <c:numRef>
              <c:f>Sheet1!$C$2</c:f>
              <c:numCache>
                <c:formatCode>0.0%</c:formatCode>
                <c:ptCount val="1"/>
                <c:pt idx="0">
                  <c:v>0.2</c:v>
                </c:pt>
              </c:numCache>
            </c:numRef>
          </c:val>
          <c:extLst>
            <c:ext xmlns:c16="http://schemas.microsoft.com/office/drawing/2014/chart" uri="{C3380CC4-5D6E-409C-BE32-E72D297353CC}">
              <c16:uniqueId val="{00000000-E3C4-44B1-9DB2-A14E60A1838E}"/>
            </c:ext>
          </c:extLst>
        </c:ser>
        <c:ser>
          <c:idx val="2"/>
          <c:order val="2"/>
          <c:tx>
            <c:strRef>
              <c:f>Sheet1!$D$1</c:f>
              <c:strCache>
                <c:ptCount val="1"/>
                <c:pt idx="0">
                  <c:v>Mid-Year 2022 Proficiency Rate</c:v>
                </c:pt>
              </c:strCache>
            </c:strRef>
          </c:tx>
          <c:spPr>
            <a:solidFill>
              <a:schemeClr val="accent6">
                <a:shade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Students</c:v>
                </c:pt>
              </c:strCache>
            </c:strRef>
          </c:cat>
          <c:val>
            <c:numRef>
              <c:f>Sheet1!$D$2</c:f>
              <c:numCache>
                <c:formatCode>0.0%</c:formatCode>
                <c:ptCount val="1"/>
                <c:pt idx="0">
                  <c:v>0.23</c:v>
                </c:pt>
              </c:numCache>
            </c:numRef>
          </c:val>
          <c:extLst>
            <c:ext xmlns:c16="http://schemas.microsoft.com/office/drawing/2014/chart" uri="{C3380CC4-5D6E-409C-BE32-E72D297353CC}">
              <c16:uniqueId val="{00000000-CA52-44B3-9C26-C1F7D5328E86}"/>
            </c:ext>
          </c:extLst>
        </c:ser>
        <c:ser>
          <c:idx val="3"/>
          <c:order val="3"/>
          <c:tx>
            <c:strRef>
              <c:f>Sheet1!$E$1</c:f>
              <c:strCache>
                <c:ptCount val="1"/>
                <c:pt idx="0">
                  <c:v>End of Year 2023 Proficiency Rate</c:v>
                </c:pt>
              </c:strCache>
            </c:strRef>
          </c:tx>
          <c:spPr>
            <a:solidFill>
              <a:schemeClr val="accent6">
                <a:tint val="9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Students</c:v>
                </c:pt>
              </c:strCache>
            </c:strRef>
          </c:cat>
          <c:val>
            <c:numRef>
              <c:f>Sheet1!$E$2</c:f>
              <c:numCache>
                <c:formatCode>0%</c:formatCode>
                <c:ptCount val="1"/>
                <c:pt idx="0">
                  <c:v>0.24</c:v>
                </c:pt>
              </c:numCache>
            </c:numRef>
          </c:val>
          <c:extLst>
            <c:ext xmlns:c16="http://schemas.microsoft.com/office/drawing/2014/chart" uri="{C3380CC4-5D6E-409C-BE32-E72D297353CC}">
              <c16:uniqueId val="{00000000-F4A7-4769-9E37-6AB8ACE52484}"/>
            </c:ext>
          </c:extLst>
        </c:ser>
        <c:ser>
          <c:idx val="4"/>
          <c:order val="4"/>
          <c:tx>
            <c:strRef>
              <c:f>Sheet1!$F$1</c:f>
              <c:strCache>
                <c:ptCount val="1"/>
                <c:pt idx="0">
                  <c:v>Beginning of Year 2023 Proficiency Rate</c:v>
                </c:pt>
              </c:strCache>
            </c:strRef>
          </c:tx>
          <c:spPr>
            <a:solidFill>
              <a:schemeClr val="accent6">
                <a:tint val="7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Students</c:v>
                </c:pt>
              </c:strCache>
            </c:strRef>
          </c:cat>
          <c:val>
            <c:numRef>
              <c:f>Sheet1!$F$2</c:f>
              <c:numCache>
                <c:formatCode>0%</c:formatCode>
                <c:ptCount val="1"/>
                <c:pt idx="0">
                  <c:v>0.21</c:v>
                </c:pt>
              </c:numCache>
            </c:numRef>
          </c:val>
          <c:extLst>
            <c:ext xmlns:c16="http://schemas.microsoft.com/office/drawing/2014/chart" uri="{C3380CC4-5D6E-409C-BE32-E72D297353CC}">
              <c16:uniqueId val="{00000001-F4A7-4769-9E37-6AB8ACE52484}"/>
            </c:ext>
          </c:extLst>
        </c:ser>
        <c:ser>
          <c:idx val="5"/>
          <c:order val="5"/>
          <c:tx>
            <c:strRef>
              <c:f>Sheet1!$G$1</c:f>
              <c:strCache>
                <c:ptCount val="1"/>
                <c:pt idx="0">
                  <c:v>Mid-Year 2023 Proficiency Rate</c:v>
                </c:pt>
              </c:strCache>
            </c:strRef>
          </c:tx>
          <c:spPr>
            <a:solidFill>
              <a:schemeClr val="accent6">
                <a:tint val="50000"/>
              </a:schemeClr>
            </a:solidFill>
            <a:ln>
              <a:noFill/>
            </a:ln>
            <a:effectLst/>
          </c:spPr>
          <c:invertIfNegative val="0"/>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ED5-485C-BDDA-17348CAA585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Students</c:v>
                </c:pt>
              </c:strCache>
            </c:strRef>
          </c:cat>
          <c:val>
            <c:numRef>
              <c:f>Sheet1!$G$2</c:f>
              <c:numCache>
                <c:formatCode>0%</c:formatCode>
                <c:ptCount val="1"/>
                <c:pt idx="0">
                  <c:v>0.24</c:v>
                </c:pt>
              </c:numCache>
            </c:numRef>
          </c:val>
          <c:extLst>
            <c:ext xmlns:c16="http://schemas.microsoft.com/office/drawing/2014/chart" uri="{C3380CC4-5D6E-409C-BE32-E72D297353CC}">
              <c16:uniqueId val="{00000000-0ED5-485C-BDDA-17348CAA5858}"/>
            </c:ext>
          </c:extLst>
        </c:ser>
        <c:dLbls>
          <c:showLegendKey val="0"/>
          <c:showVal val="0"/>
          <c:showCatName val="0"/>
          <c:showSerName val="0"/>
          <c:showPercent val="0"/>
          <c:showBubbleSize val="0"/>
        </c:dLbls>
        <c:gapWidth val="219"/>
        <c:overlap val="-27"/>
        <c:axId val="887869232"/>
        <c:axId val="887869560"/>
      </c:barChart>
      <c:catAx>
        <c:axId val="88786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7869560"/>
        <c:crosses val="autoZero"/>
        <c:auto val="1"/>
        <c:lblAlgn val="ctr"/>
        <c:lblOffset val="100"/>
        <c:noMultiLvlLbl val="0"/>
      </c:catAx>
      <c:valAx>
        <c:axId val="8878695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7869232"/>
        <c:crosses val="autoZero"/>
        <c:crossBetween val="between"/>
      </c:valAx>
      <c:spPr>
        <a:noFill/>
        <a:ln>
          <a:noFill/>
        </a:ln>
        <a:effectLst/>
      </c:spPr>
    </c:plotArea>
    <c:legend>
      <c:legendPos val="b"/>
      <c:layout>
        <c:manualLayout>
          <c:xMode val="edge"/>
          <c:yMode val="edge"/>
          <c:x val="2.2143044619422566E-2"/>
          <c:y val="0.91587430737824438"/>
          <c:w val="0.96196391076115484"/>
          <c:h val="7.301458151064450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Number of Students Reading on Grade Level</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Mid-Year 2022</c:v>
                </c:pt>
              </c:strCache>
            </c:strRef>
          </c:tx>
          <c:spPr>
            <a:solidFill>
              <a:schemeClr val="accent6">
                <a:shade val="58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Grade 2</c:v>
                </c:pt>
                <c:pt idx="1">
                  <c:v>Grade 3</c:v>
                </c:pt>
                <c:pt idx="2">
                  <c:v>Grade 4</c:v>
                </c:pt>
                <c:pt idx="3">
                  <c:v>Grade 5</c:v>
                </c:pt>
                <c:pt idx="4">
                  <c:v>Grade 6</c:v>
                </c:pt>
                <c:pt idx="5">
                  <c:v>Total</c:v>
                </c:pt>
              </c:strCache>
            </c:strRef>
          </c:cat>
          <c:val>
            <c:numRef>
              <c:f>Sheet1!$B$2:$B$7</c:f>
              <c:numCache>
                <c:formatCode>0</c:formatCode>
                <c:ptCount val="6"/>
                <c:pt idx="0">
                  <c:v>9</c:v>
                </c:pt>
                <c:pt idx="1">
                  <c:v>11</c:v>
                </c:pt>
                <c:pt idx="2">
                  <c:v>11</c:v>
                </c:pt>
                <c:pt idx="3">
                  <c:v>7</c:v>
                </c:pt>
                <c:pt idx="4">
                  <c:v>2</c:v>
                </c:pt>
                <c:pt idx="5">
                  <c:v>40</c:v>
                </c:pt>
              </c:numCache>
            </c:numRef>
          </c:val>
          <c:extLst>
            <c:ext xmlns:c16="http://schemas.microsoft.com/office/drawing/2014/chart" uri="{C3380CC4-5D6E-409C-BE32-E72D297353CC}">
              <c16:uniqueId val="{00000000-A65B-421A-A741-1DC595D06365}"/>
            </c:ext>
          </c:extLst>
        </c:ser>
        <c:ser>
          <c:idx val="1"/>
          <c:order val="1"/>
          <c:tx>
            <c:strRef>
              <c:f>Sheet1!$C$1</c:f>
              <c:strCache>
                <c:ptCount val="1"/>
                <c:pt idx="0">
                  <c:v>End of Year 2023</c:v>
                </c:pt>
              </c:strCache>
            </c:strRef>
          </c:tx>
          <c:spPr>
            <a:solidFill>
              <a:schemeClr val="accent6">
                <a:shade val="86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Grade 2</c:v>
                </c:pt>
                <c:pt idx="1">
                  <c:v>Grade 3</c:v>
                </c:pt>
                <c:pt idx="2">
                  <c:v>Grade 4</c:v>
                </c:pt>
                <c:pt idx="3">
                  <c:v>Grade 5</c:v>
                </c:pt>
                <c:pt idx="4">
                  <c:v>Grade 6</c:v>
                </c:pt>
                <c:pt idx="5">
                  <c:v>Total</c:v>
                </c:pt>
              </c:strCache>
            </c:strRef>
          </c:cat>
          <c:val>
            <c:numRef>
              <c:f>Sheet1!$C$2:$C$7</c:f>
              <c:numCache>
                <c:formatCode>0</c:formatCode>
                <c:ptCount val="6"/>
                <c:pt idx="0">
                  <c:v>9</c:v>
                </c:pt>
                <c:pt idx="1">
                  <c:v>13</c:v>
                </c:pt>
                <c:pt idx="2">
                  <c:v>10</c:v>
                </c:pt>
                <c:pt idx="3">
                  <c:v>9</c:v>
                </c:pt>
                <c:pt idx="4">
                  <c:v>3</c:v>
                </c:pt>
                <c:pt idx="5">
                  <c:v>44</c:v>
                </c:pt>
              </c:numCache>
            </c:numRef>
          </c:val>
          <c:extLst>
            <c:ext xmlns:c16="http://schemas.microsoft.com/office/drawing/2014/chart" uri="{C3380CC4-5D6E-409C-BE32-E72D297353CC}">
              <c16:uniqueId val="{00000000-1007-4B9C-9A3C-05CF19E3AD50}"/>
            </c:ext>
          </c:extLst>
        </c:ser>
        <c:ser>
          <c:idx val="2"/>
          <c:order val="2"/>
          <c:tx>
            <c:strRef>
              <c:f>Sheet1!$D$1</c:f>
              <c:strCache>
                <c:ptCount val="1"/>
                <c:pt idx="0">
                  <c:v>Beginning of Year 2023</c:v>
                </c:pt>
              </c:strCache>
            </c:strRef>
          </c:tx>
          <c:spPr>
            <a:solidFill>
              <a:schemeClr val="accent6">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Grade 2</c:v>
                </c:pt>
                <c:pt idx="1">
                  <c:v>Grade 3</c:v>
                </c:pt>
                <c:pt idx="2">
                  <c:v>Grade 4</c:v>
                </c:pt>
                <c:pt idx="3">
                  <c:v>Grade 5</c:v>
                </c:pt>
                <c:pt idx="4">
                  <c:v>Grade 6</c:v>
                </c:pt>
                <c:pt idx="5">
                  <c:v>Total</c:v>
                </c:pt>
              </c:strCache>
            </c:strRef>
          </c:cat>
          <c:val>
            <c:numRef>
              <c:f>Sheet1!$D$2:$D$7</c:f>
              <c:numCache>
                <c:formatCode>General</c:formatCode>
                <c:ptCount val="6"/>
                <c:pt idx="0">
                  <c:v>9</c:v>
                </c:pt>
                <c:pt idx="1">
                  <c:v>5</c:v>
                </c:pt>
                <c:pt idx="2">
                  <c:v>8</c:v>
                </c:pt>
                <c:pt idx="3">
                  <c:v>3</c:v>
                </c:pt>
                <c:pt idx="4">
                  <c:v>4</c:v>
                </c:pt>
                <c:pt idx="5">
                  <c:v>29</c:v>
                </c:pt>
              </c:numCache>
            </c:numRef>
          </c:val>
          <c:extLst>
            <c:ext xmlns:c16="http://schemas.microsoft.com/office/drawing/2014/chart" uri="{C3380CC4-5D6E-409C-BE32-E72D297353CC}">
              <c16:uniqueId val="{00000000-A633-4E3A-87AE-B001CE767606}"/>
            </c:ext>
          </c:extLst>
        </c:ser>
        <c:ser>
          <c:idx val="3"/>
          <c:order val="3"/>
          <c:tx>
            <c:strRef>
              <c:f>Sheet1!$E$1</c:f>
              <c:strCache>
                <c:ptCount val="1"/>
                <c:pt idx="0">
                  <c:v>Mid-Year 2023</c:v>
                </c:pt>
              </c:strCache>
            </c:strRef>
          </c:tx>
          <c:spPr>
            <a:solidFill>
              <a:schemeClr val="accent6">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Grade 2</c:v>
                </c:pt>
                <c:pt idx="1">
                  <c:v>Grade 3</c:v>
                </c:pt>
                <c:pt idx="2">
                  <c:v>Grade 4</c:v>
                </c:pt>
                <c:pt idx="3">
                  <c:v>Grade 5</c:v>
                </c:pt>
                <c:pt idx="4">
                  <c:v>Grade 6</c:v>
                </c:pt>
                <c:pt idx="5">
                  <c:v>Total</c:v>
                </c:pt>
              </c:strCache>
            </c:strRef>
          </c:cat>
          <c:val>
            <c:numRef>
              <c:f>Sheet1!$E$2:$E$7</c:f>
              <c:numCache>
                <c:formatCode>General</c:formatCode>
                <c:ptCount val="6"/>
                <c:pt idx="0">
                  <c:v>10</c:v>
                </c:pt>
                <c:pt idx="1">
                  <c:v>9</c:v>
                </c:pt>
                <c:pt idx="2">
                  <c:v>12</c:v>
                </c:pt>
                <c:pt idx="3">
                  <c:v>7</c:v>
                </c:pt>
                <c:pt idx="4">
                  <c:v>3</c:v>
                </c:pt>
                <c:pt idx="5">
                  <c:v>41</c:v>
                </c:pt>
              </c:numCache>
            </c:numRef>
          </c:val>
          <c:extLst>
            <c:ext xmlns:c16="http://schemas.microsoft.com/office/drawing/2014/chart" uri="{C3380CC4-5D6E-409C-BE32-E72D297353CC}">
              <c16:uniqueId val="{00000001-A633-4E3A-87AE-B001CE767606}"/>
            </c:ext>
          </c:extLst>
        </c:ser>
        <c:dLbls>
          <c:showLegendKey val="0"/>
          <c:showVal val="0"/>
          <c:showCatName val="0"/>
          <c:showSerName val="0"/>
          <c:showPercent val="0"/>
          <c:showBubbleSize val="0"/>
        </c:dLbls>
        <c:gapWidth val="219"/>
        <c:overlap val="-27"/>
        <c:axId val="876722688"/>
        <c:axId val="876718752"/>
      </c:barChart>
      <c:catAx>
        <c:axId val="87672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76718752"/>
        <c:crosses val="autoZero"/>
        <c:auto val="1"/>
        <c:lblAlgn val="ctr"/>
        <c:lblOffset val="100"/>
        <c:noMultiLvlLbl val="0"/>
      </c:catAx>
      <c:valAx>
        <c:axId val="876718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76722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STAR Reading Student Growth Percentile (SGP) for Current Assessment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SGP &gt; 35</c:v>
                </c:pt>
              </c:strCache>
            </c:strRef>
          </c:tx>
          <c:spPr>
            <a:solidFill>
              <a:schemeClr val="accent6">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Grade 1</c:v>
                </c:pt>
                <c:pt idx="1">
                  <c:v>Grade 2</c:v>
                </c:pt>
                <c:pt idx="2">
                  <c:v>Grade 3</c:v>
                </c:pt>
                <c:pt idx="3">
                  <c:v>Grade 4</c:v>
                </c:pt>
                <c:pt idx="4">
                  <c:v>Grade 5</c:v>
                </c:pt>
                <c:pt idx="5">
                  <c:v>Grade 6</c:v>
                </c:pt>
                <c:pt idx="6">
                  <c:v>Total</c:v>
                </c:pt>
              </c:strCache>
            </c:strRef>
          </c:cat>
          <c:val>
            <c:numRef>
              <c:f>Sheet1!$B$2:$B$8</c:f>
              <c:numCache>
                <c:formatCode>0%</c:formatCode>
                <c:ptCount val="7"/>
                <c:pt idx="0">
                  <c:v>0.28000000000000003</c:v>
                </c:pt>
                <c:pt idx="1">
                  <c:v>0.6</c:v>
                </c:pt>
                <c:pt idx="2">
                  <c:v>0.94</c:v>
                </c:pt>
                <c:pt idx="3">
                  <c:v>0.59</c:v>
                </c:pt>
                <c:pt idx="4">
                  <c:v>0.76</c:v>
                </c:pt>
                <c:pt idx="5">
                  <c:v>0.74</c:v>
                </c:pt>
                <c:pt idx="6">
                  <c:v>0.65</c:v>
                </c:pt>
              </c:numCache>
            </c:numRef>
          </c:val>
          <c:extLst>
            <c:ext xmlns:c16="http://schemas.microsoft.com/office/drawing/2014/chart" uri="{C3380CC4-5D6E-409C-BE32-E72D297353CC}">
              <c16:uniqueId val="{00000000-0E29-4FA4-B02E-A13415D5EB50}"/>
            </c:ext>
          </c:extLst>
        </c:ser>
        <c:ser>
          <c:idx val="1"/>
          <c:order val="1"/>
          <c:tx>
            <c:strRef>
              <c:f>Sheet1!$C$1</c:f>
              <c:strCache>
                <c:ptCount val="1"/>
                <c:pt idx="0">
                  <c:v>SGP &gt; 50</c:v>
                </c:pt>
              </c:strCache>
            </c:strRef>
          </c:tx>
          <c:spPr>
            <a:solidFill>
              <a:schemeClr val="accent6">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Grade 1</c:v>
                </c:pt>
                <c:pt idx="1">
                  <c:v>Grade 2</c:v>
                </c:pt>
                <c:pt idx="2">
                  <c:v>Grade 3</c:v>
                </c:pt>
                <c:pt idx="3">
                  <c:v>Grade 4</c:v>
                </c:pt>
                <c:pt idx="4">
                  <c:v>Grade 5</c:v>
                </c:pt>
                <c:pt idx="5">
                  <c:v>Grade 6</c:v>
                </c:pt>
                <c:pt idx="6">
                  <c:v>Total</c:v>
                </c:pt>
              </c:strCache>
            </c:strRef>
          </c:cat>
          <c:val>
            <c:numRef>
              <c:f>Sheet1!$C$2:$C$8</c:f>
              <c:numCache>
                <c:formatCode>0%</c:formatCode>
                <c:ptCount val="7"/>
                <c:pt idx="0">
                  <c:v>0.24</c:v>
                </c:pt>
                <c:pt idx="1">
                  <c:v>0.46</c:v>
                </c:pt>
                <c:pt idx="2">
                  <c:v>0.84</c:v>
                </c:pt>
                <c:pt idx="3">
                  <c:v>0.46</c:v>
                </c:pt>
                <c:pt idx="4">
                  <c:v>0.61</c:v>
                </c:pt>
                <c:pt idx="5">
                  <c:v>0.61</c:v>
                </c:pt>
                <c:pt idx="6">
                  <c:v>0.53</c:v>
                </c:pt>
              </c:numCache>
            </c:numRef>
          </c:val>
          <c:extLst>
            <c:ext xmlns:c16="http://schemas.microsoft.com/office/drawing/2014/chart" uri="{C3380CC4-5D6E-409C-BE32-E72D297353CC}">
              <c16:uniqueId val="{00000000-E3C4-44B1-9DB2-A14E60A1838E}"/>
            </c:ext>
          </c:extLst>
        </c:ser>
        <c:dLbls>
          <c:showLegendKey val="0"/>
          <c:showVal val="0"/>
          <c:showCatName val="0"/>
          <c:showSerName val="0"/>
          <c:showPercent val="0"/>
          <c:showBubbleSize val="0"/>
        </c:dLbls>
        <c:gapWidth val="219"/>
        <c:overlap val="-27"/>
        <c:axId val="887869232"/>
        <c:axId val="887869560"/>
      </c:barChart>
      <c:catAx>
        <c:axId val="88786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7869560"/>
        <c:crosses val="autoZero"/>
        <c:auto val="1"/>
        <c:lblAlgn val="ctr"/>
        <c:lblOffset val="100"/>
        <c:noMultiLvlLbl val="0"/>
      </c:catAx>
      <c:valAx>
        <c:axId val="887869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786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Percentage of Students Scoring At/Above Typical Average Growth </a:t>
            </a:r>
            <a:br>
              <a:rPr lang="en-US" dirty="0"/>
            </a:br>
            <a:r>
              <a:rPr lang="en-US" dirty="0"/>
              <a:t>STAR Reading Student Growth Percentile (</a:t>
            </a:r>
            <a:r>
              <a:rPr lang="en-US" baseline="0" dirty="0"/>
              <a:t>Fall to Winter Screening)</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 of Students Exceeding 35 SGP</c:v>
                </c:pt>
              </c:strCache>
            </c:strRef>
          </c:tx>
          <c:spPr>
            <a:ln w="28575" cap="rnd">
              <a:solidFill>
                <a:schemeClr val="accent6"/>
              </a:solidFill>
              <a:round/>
            </a:ln>
            <a:effectLst/>
          </c:spPr>
          <c:marker>
            <c:symbol val="none"/>
          </c:marker>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0.0%</c:formatCode>
                <c:ptCount val="6"/>
                <c:pt idx="0">
                  <c:v>0.42699999999999999</c:v>
                </c:pt>
                <c:pt idx="1">
                  <c:v>0.50900000000000001</c:v>
                </c:pt>
                <c:pt idx="2">
                  <c:v>0.41799999999999998</c:v>
                </c:pt>
                <c:pt idx="3">
                  <c:v>0.59299999999999997</c:v>
                </c:pt>
                <c:pt idx="4">
                  <c:v>0.75</c:v>
                </c:pt>
                <c:pt idx="5">
                  <c:v>0.65</c:v>
                </c:pt>
              </c:numCache>
            </c:numRef>
          </c:val>
          <c:smooth val="0"/>
          <c:extLst>
            <c:ext xmlns:c16="http://schemas.microsoft.com/office/drawing/2014/chart" uri="{C3380CC4-5D6E-409C-BE32-E72D297353CC}">
              <c16:uniqueId val="{00000000-0959-4315-A75B-7A3FF9347214}"/>
            </c:ext>
          </c:extLst>
        </c:ser>
        <c:dLbls>
          <c:showLegendKey val="0"/>
          <c:showVal val="0"/>
          <c:showCatName val="0"/>
          <c:showSerName val="0"/>
          <c:showPercent val="0"/>
          <c:showBubbleSize val="0"/>
        </c:dLbls>
        <c:smooth val="0"/>
        <c:axId val="513293096"/>
        <c:axId val="513288176"/>
      </c:lineChart>
      <c:catAx>
        <c:axId val="513293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3288176"/>
        <c:crosses val="autoZero"/>
        <c:auto val="1"/>
        <c:lblAlgn val="ctr"/>
        <c:lblOffset val="100"/>
        <c:noMultiLvlLbl val="0"/>
      </c:catAx>
      <c:valAx>
        <c:axId val="5132881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3293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STAR Math Proficiency Rate (Grades</a:t>
            </a:r>
            <a:r>
              <a:rPr lang="en-US" baseline="0" dirty="0"/>
              <a:t> 1-6</a:t>
            </a:r>
            <a:r>
              <a:rPr lang="en-US" dirty="0"/>
              <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End of Year 2021 Proficiency Rate</c:v>
                </c:pt>
              </c:strCache>
            </c:strRef>
          </c:tx>
          <c:spPr>
            <a:solidFill>
              <a:schemeClr val="accent6">
                <a:shade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Students</c:v>
                </c:pt>
              </c:strCache>
            </c:strRef>
          </c:cat>
          <c:val>
            <c:numRef>
              <c:f>Sheet1!$B$2</c:f>
              <c:numCache>
                <c:formatCode>0.0%</c:formatCode>
                <c:ptCount val="1"/>
                <c:pt idx="0">
                  <c:v>0.127</c:v>
                </c:pt>
              </c:numCache>
            </c:numRef>
          </c:val>
          <c:extLst>
            <c:ext xmlns:c16="http://schemas.microsoft.com/office/drawing/2014/chart" uri="{C3380CC4-5D6E-409C-BE32-E72D297353CC}">
              <c16:uniqueId val="{00000000-0E29-4FA4-B02E-A13415D5EB50}"/>
            </c:ext>
          </c:extLst>
        </c:ser>
        <c:ser>
          <c:idx val="1"/>
          <c:order val="1"/>
          <c:tx>
            <c:strRef>
              <c:f>Sheet1!$C$1</c:f>
              <c:strCache>
                <c:ptCount val="1"/>
                <c:pt idx="0">
                  <c:v>End of Year 2022 Proficiency Rate</c:v>
                </c:pt>
              </c:strCache>
            </c:strRef>
          </c:tx>
          <c:spPr>
            <a:solidFill>
              <a:schemeClr val="accent6">
                <a:shade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Students</c:v>
                </c:pt>
              </c:strCache>
            </c:strRef>
          </c:cat>
          <c:val>
            <c:numRef>
              <c:f>Sheet1!$C$2</c:f>
              <c:numCache>
                <c:formatCode>0.0%</c:formatCode>
                <c:ptCount val="1"/>
                <c:pt idx="0">
                  <c:v>0.21199999999999999</c:v>
                </c:pt>
              </c:numCache>
            </c:numRef>
          </c:val>
          <c:extLst>
            <c:ext xmlns:c16="http://schemas.microsoft.com/office/drawing/2014/chart" uri="{C3380CC4-5D6E-409C-BE32-E72D297353CC}">
              <c16:uniqueId val="{00000000-E3C4-44B1-9DB2-A14E60A1838E}"/>
            </c:ext>
          </c:extLst>
        </c:ser>
        <c:ser>
          <c:idx val="2"/>
          <c:order val="2"/>
          <c:tx>
            <c:strRef>
              <c:f>Sheet1!$D$1</c:f>
              <c:strCache>
                <c:ptCount val="1"/>
                <c:pt idx="0">
                  <c:v>Mid-Year 2022 Proficiency Rate</c:v>
                </c:pt>
              </c:strCache>
            </c:strRef>
          </c:tx>
          <c:spPr>
            <a:solidFill>
              <a:schemeClr val="accent6">
                <a:shade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Students</c:v>
                </c:pt>
              </c:strCache>
            </c:strRef>
          </c:cat>
          <c:val>
            <c:numRef>
              <c:f>Sheet1!$D$2</c:f>
              <c:numCache>
                <c:formatCode>0.0%</c:formatCode>
                <c:ptCount val="1"/>
                <c:pt idx="0">
                  <c:v>0.22</c:v>
                </c:pt>
              </c:numCache>
            </c:numRef>
          </c:val>
          <c:extLst>
            <c:ext xmlns:c16="http://schemas.microsoft.com/office/drawing/2014/chart" uri="{C3380CC4-5D6E-409C-BE32-E72D297353CC}">
              <c16:uniqueId val="{00000000-CA52-44B3-9C26-C1F7D5328E86}"/>
            </c:ext>
          </c:extLst>
        </c:ser>
        <c:ser>
          <c:idx val="3"/>
          <c:order val="3"/>
          <c:tx>
            <c:strRef>
              <c:f>Sheet1!$E$1</c:f>
              <c:strCache>
                <c:ptCount val="1"/>
                <c:pt idx="0">
                  <c:v>End of Year 2023 Proficiency Rate</c:v>
                </c:pt>
              </c:strCache>
            </c:strRef>
          </c:tx>
          <c:spPr>
            <a:solidFill>
              <a:schemeClr val="accent6">
                <a:tint val="9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Students</c:v>
                </c:pt>
              </c:strCache>
            </c:strRef>
          </c:cat>
          <c:val>
            <c:numRef>
              <c:f>Sheet1!$E$2</c:f>
              <c:numCache>
                <c:formatCode>0.00%</c:formatCode>
                <c:ptCount val="1"/>
                <c:pt idx="0">
                  <c:v>0.2</c:v>
                </c:pt>
              </c:numCache>
            </c:numRef>
          </c:val>
          <c:extLst>
            <c:ext xmlns:c16="http://schemas.microsoft.com/office/drawing/2014/chart" uri="{C3380CC4-5D6E-409C-BE32-E72D297353CC}">
              <c16:uniqueId val="{00000000-BDB0-46EB-9932-B803FD8039AE}"/>
            </c:ext>
          </c:extLst>
        </c:ser>
        <c:ser>
          <c:idx val="4"/>
          <c:order val="4"/>
          <c:tx>
            <c:strRef>
              <c:f>Sheet1!$F$1</c:f>
              <c:strCache>
                <c:ptCount val="1"/>
                <c:pt idx="0">
                  <c:v>Beginning of Year 2023 Proficiency Rate</c:v>
                </c:pt>
              </c:strCache>
            </c:strRef>
          </c:tx>
          <c:spPr>
            <a:solidFill>
              <a:schemeClr val="accent6">
                <a:tint val="7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Students</c:v>
                </c:pt>
              </c:strCache>
            </c:strRef>
          </c:cat>
          <c:val>
            <c:numRef>
              <c:f>Sheet1!$F$2</c:f>
              <c:numCache>
                <c:formatCode>0.00%</c:formatCode>
                <c:ptCount val="1"/>
                <c:pt idx="0">
                  <c:v>0.21</c:v>
                </c:pt>
              </c:numCache>
            </c:numRef>
          </c:val>
          <c:extLst>
            <c:ext xmlns:c16="http://schemas.microsoft.com/office/drawing/2014/chart" uri="{C3380CC4-5D6E-409C-BE32-E72D297353CC}">
              <c16:uniqueId val="{00000001-BDB0-46EB-9932-B803FD8039AE}"/>
            </c:ext>
          </c:extLst>
        </c:ser>
        <c:ser>
          <c:idx val="5"/>
          <c:order val="5"/>
          <c:tx>
            <c:strRef>
              <c:f>Sheet1!$G$1</c:f>
              <c:strCache>
                <c:ptCount val="1"/>
                <c:pt idx="0">
                  <c:v>Mid-Year 2023 Proficiency Rate</c:v>
                </c:pt>
              </c:strCache>
            </c:strRef>
          </c:tx>
          <c:spPr>
            <a:solidFill>
              <a:schemeClr val="accent6">
                <a:tint val="5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All Students</c:v>
                </c:pt>
              </c:strCache>
            </c:strRef>
          </c:cat>
          <c:val>
            <c:numRef>
              <c:f>Sheet1!$G$2</c:f>
              <c:numCache>
                <c:formatCode>0%</c:formatCode>
                <c:ptCount val="1"/>
                <c:pt idx="0">
                  <c:v>0.28000000000000003</c:v>
                </c:pt>
              </c:numCache>
            </c:numRef>
          </c:val>
          <c:extLst>
            <c:ext xmlns:c16="http://schemas.microsoft.com/office/drawing/2014/chart" uri="{C3380CC4-5D6E-409C-BE32-E72D297353CC}">
              <c16:uniqueId val="{00000000-B993-46D7-B9D4-23EF5684A4F2}"/>
            </c:ext>
          </c:extLst>
        </c:ser>
        <c:dLbls>
          <c:showLegendKey val="0"/>
          <c:showVal val="0"/>
          <c:showCatName val="0"/>
          <c:showSerName val="0"/>
          <c:showPercent val="0"/>
          <c:showBubbleSize val="0"/>
        </c:dLbls>
        <c:gapWidth val="219"/>
        <c:overlap val="-27"/>
        <c:axId val="887869232"/>
        <c:axId val="887869560"/>
      </c:barChart>
      <c:catAx>
        <c:axId val="88786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7869560"/>
        <c:crosses val="autoZero"/>
        <c:auto val="1"/>
        <c:lblAlgn val="ctr"/>
        <c:lblOffset val="100"/>
        <c:noMultiLvlLbl val="0"/>
      </c:catAx>
      <c:valAx>
        <c:axId val="8878695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7869232"/>
        <c:crosses val="autoZero"/>
        <c:crossBetween val="between"/>
      </c:valAx>
      <c:spPr>
        <a:noFill/>
        <a:ln>
          <a:noFill/>
        </a:ln>
        <a:effectLst/>
      </c:spPr>
    </c:plotArea>
    <c:legend>
      <c:legendPos val="b"/>
      <c:layout>
        <c:manualLayout>
          <c:xMode val="edge"/>
          <c:yMode val="edge"/>
          <c:x val="1.693471128608923E-2"/>
          <c:y val="0.91587430737824438"/>
          <c:w val="0.97133891076115486"/>
          <c:h val="7.301458151064450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STAR Math Student Growth Percentile (SGP) for Current Assessment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SGP &gt; 35</c:v>
                </c:pt>
              </c:strCache>
            </c:strRef>
          </c:tx>
          <c:spPr>
            <a:solidFill>
              <a:schemeClr val="accent6">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Grade 1</c:v>
                </c:pt>
                <c:pt idx="1">
                  <c:v>Grade 2</c:v>
                </c:pt>
                <c:pt idx="2">
                  <c:v>Grade 3</c:v>
                </c:pt>
                <c:pt idx="3">
                  <c:v>Grade 4</c:v>
                </c:pt>
                <c:pt idx="4">
                  <c:v>Grade 5</c:v>
                </c:pt>
                <c:pt idx="5">
                  <c:v>Grade 6</c:v>
                </c:pt>
                <c:pt idx="6">
                  <c:v>Total</c:v>
                </c:pt>
              </c:strCache>
            </c:strRef>
          </c:cat>
          <c:val>
            <c:numRef>
              <c:f>Sheet1!$B$2:$B$8</c:f>
              <c:numCache>
                <c:formatCode>0%</c:formatCode>
                <c:ptCount val="7"/>
                <c:pt idx="0">
                  <c:v>0.55000000000000004</c:v>
                </c:pt>
                <c:pt idx="1">
                  <c:v>0.5</c:v>
                </c:pt>
                <c:pt idx="2">
                  <c:v>0.87</c:v>
                </c:pt>
                <c:pt idx="3">
                  <c:v>0.71</c:v>
                </c:pt>
                <c:pt idx="4">
                  <c:v>0.64</c:v>
                </c:pt>
                <c:pt idx="5">
                  <c:v>0.74</c:v>
                </c:pt>
                <c:pt idx="6">
                  <c:v>0.66</c:v>
                </c:pt>
              </c:numCache>
            </c:numRef>
          </c:val>
          <c:extLst>
            <c:ext xmlns:c16="http://schemas.microsoft.com/office/drawing/2014/chart" uri="{C3380CC4-5D6E-409C-BE32-E72D297353CC}">
              <c16:uniqueId val="{00000000-0E29-4FA4-B02E-A13415D5EB50}"/>
            </c:ext>
          </c:extLst>
        </c:ser>
        <c:ser>
          <c:idx val="1"/>
          <c:order val="1"/>
          <c:tx>
            <c:strRef>
              <c:f>Sheet1!$C$1</c:f>
              <c:strCache>
                <c:ptCount val="1"/>
                <c:pt idx="0">
                  <c:v>SGP &gt; 50</c:v>
                </c:pt>
              </c:strCache>
            </c:strRef>
          </c:tx>
          <c:spPr>
            <a:solidFill>
              <a:schemeClr val="accent6">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Grade 1</c:v>
                </c:pt>
                <c:pt idx="1">
                  <c:v>Grade 2</c:v>
                </c:pt>
                <c:pt idx="2">
                  <c:v>Grade 3</c:v>
                </c:pt>
                <c:pt idx="3">
                  <c:v>Grade 4</c:v>
                </c:pt>
                <c:pt idx="4">
                  <c:v>Grade 5</c:v>
                </c:pt>
                <c:pt idx="5">
                  <c:v>Grade 6</c:v>
                </c:pt>
                <c:pt idx="6">
                  <c:v>Total</c:v>
                </c:pt>
              </c:strCache>
            </c:strRef>
          </c:cat>
          <c:val>
            <c:numRef>
              <c:f>Sheet1!$C$2:$C$8</c:f>
              <c:numCache>
                <c:formatCode>0%</c:formatCode>
                <c:ptCount val="7"/>
                <c:pt idx="0">
                  <c:v>0.28999999999999998</c:v>
                </c:pt>
                <c:pt idx="1">
                  <c:v>0.24</c:v>
                </c:pt>
                <c:pt idx="2">
                  <c:v>0.8</c:v>
                </c:pt>
                <c:pt idx="3">
                  <c:v>0.53</c:v>
                </c:pt>
                <c:pt idx="4">
                  <c:v>0.55000000000000004</c:v>
                </c:pt>
                <c:pt idx="5">
                  <c:v>0.56999999999999995</c:v>
                </c:pt>
                <c:pt idx="6">
                  <c:v>0.48</c:v>
                </c:pt>
              </c:numCache>
            </c:numRef>
          </c:val>
          <c:extLst>
            <c:ext xmlns:c16="http://schemas.microsoft.com/office/drawing/2014/chart" uri="{C3380CC4-5D6E-409C-BE32-E72D297353CC}">
              <c16:uniqueId val="{00000000-E3C4-44B1-9DB2-A14E60A1838E}"/>
            </c:ext>
          </c:extLst>
        </c:ser>
        <c:dLbls>
          <c:showLegendKey val="0"/>
          <c:showVal val="0"/>
          <c:showCatName val="0"/>
          <c:showSerName val="0"/>
          <c:showPercent val="0"/>
          <c:showBubbleSize val="0"/>
        </c:dLbls>
        <c:gapWidth val="219"/>
        <c:overlap val="-27"/>
        <c:axId val="887869232"/>
        <c:axId val="887869560"/>
      </c:barChart>
      <c:catAx>
        <c:axId val="88786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7869560"/>
        <c:crosses val="autoZero"/>
        <c:auto val="1"/>
        <c:lblAlgn val="ctr"/>
        <c:lblOffset val="100"/>
        <c:noMultiLvlLbl val="0"/>
      </c:catAx>
      <c:valAx>
        <c:axId val="887869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786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Percentage of Students Scoring At/Above Typical Average Growth </a:t>
            </a:r>
            <a:br>
              <a:rPr lang="en-US" dirty="0"/>
            </a:br>
            <a:r>
              <a:rPr lang="en-US" dirty="0"/>
              <a:t>STAR Math Student Growth Percentile (</a:t>
            </a:r>
            <a:r>
              <a:rPr lang="en-US" baseline="0" dirty="0"/>
              <a:t>Fall to Winter Screening)</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 of Students Exceeding 35 SGP</c:v>
                </c:pt>
              </c:strCache>
            </c:strRef>
          </c:tx>
          <c:spPr>
            <a:ln w="28575" cap="rnd">
              <a:solidFill>
                <a:schemeClr val="accent6"/>
              </a:solidFill>
              <a:round/>
            </a:ln>
            <a:effectLst/>
          </c:spPr>
          <c:marker>
            <c:symbol val="none"/>
          </c:marker>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c:formatCode>
                <c:ptCount val="5"/>
                <c:pt idx="0">
                  <c:v>0.43</c:v>
                </c:pt>
                <c:pt idx="1">
                  <c:v>0.38500000000000001</c:v>
                </c:pt>
                <c:pt idx="2">
                  <c:v>0.62</c:v>
                </c:pt>
                <c:pt idx="3">
                  <c:v>0.59</c:v>
                </c:pt>
                <c:pt idx="4">
                  <c:v>0.66</c:v>
                </c:pt>
              </c:numCache>
            </c:numRef>
          </c:val>
          <c:smooth val="0"/>
          <c:extLst>
            <c:ext xmlns:c16="http://schemas.microsoft.com/office/drawing/2014/chart" uri="{C3380CC4-5D6E-409C-BE32-E72D297353CC}">
              <c16:uniqueId val="{00000000-0959-4315-A75B-7A3FF9347214}"/>
            </c:ext>
          </c:extLst>
        </c:ser>
        <c:dLbls>
          <c:showLegendKey val="0"/>
          <c:showVal val="0"/>
          <c:showCatName val="0"/>
          <c:showSerName val="0"/>
          <c:showPercent val="0"/>
          <c:showBubbleSize val="0"/>
        </c:dLbls>
        <c:smooth val="0"/>
        <c:axId val="513293096"/>
        <c:axId val="513288176"/>
      </c:lineChart>
      <c:catAx>
        <c:axId val="513293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3288176"/>
        <c:crosses val="autoZero"/>
        <c:auto val="1"/>
        <c:lblAlgn val="ctr"/>
        <c:lblOffset val="100"/>
        <c:noMultiLvlLbl val="0"/>
      </c:catAx>
      <c:valAx>
        <c:axId val="5132881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3293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Reversed" id="26">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 id="19">
  <a:schemeClr val="accent6"/>
</cs:colorStyle>
</file>

<file path=ppt/charts/colors8.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0BF2DA-D222-4606-A6B8-8B118A56BF39}"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ABF368F1-71CE-4255-B1CE-8D02563B145E}">
      <dgm:prSet phldrT="[Text]" custT="1"/>
      <dgm:spPr>
        <a:xfrm>
          <a:off x="814583" y="269347"/>
          <a:ext cx="3655123" cy="3655123"/>
        </a:xfrm>
        <a:prstGeom prst="pie">
          <a:avLst>
            <a:gd name="adj1" fmla="val 16200000"/>
            <a:gd name="adj2" fmla="val 20520000"/>
          </a:avLst>
        </a:prstGeom>
        <a:gradFill rotWithShape="0">
          <a:gsLst>
            <a:gs pos="0">
              <a:srgbClr val="549E39">
                <a:hueOff val="0"/>
                <a:satOff val="0"/>
                <a:lumOff val="0"/>
                <a:alphaOff val="0"/>
                <a:satMod val="103000"/>
                <a:lumMod val="102000"/>
                <a:tint val="94000"/>
              </a:srgbClr>
            </a:gs>
            <a:gs pos="50000">
              <a:srgbClr val="549E39">
                <a:hueOff val="0"/>
                <a:satOff val="0"/>
                <a:lumOff val="0"/>
                <a:alphaOff val="0"/>
                <a:satMod val="110000"/>
                <a:lumMod val="100000"/>
                <a:shade val="100000"/>
              </a:srgbClr>
            </a:gs>
            <a:gs pos="100000">
              <a:srgbClr val="549E39">
                <a:hueOff val="0"/>
                <a:satOff val="0"/>
                <a:lumOff val="0"/>
                <a:alphaOff val="0"/>
                <a:lumMod val="99000"/>
                <a:satMod val="120000"/>
                <a:shade val="78000"/>
              </a:srgbClr>
            </a:gs>
          </a:gsLst>
          <a:lin ang="5400000" scaled="0"/>
        </a:gradFill>
        <a:ln>
          <a:noFill/>
        </a:ln>
        <a:effectLst/>
      </dgm:spPr>
      <dgm:t>
        <a:bodyPr/>
        <a:lstStyle/>
        <a:p>
          <a:r>
            <a:rPr lang="en-US" sz="1100" i="1" dirty="0">
              <a:solidFill>
                <a:sysClr val="window" lastClr="FFFFFF"/>
              </a:solidFill>
              <a:latin typeface="Calibri" panose="020F0502020204030204"/>
              <a:ea typeface="+mn-ea"/>
              <a:cs typeface="+mn-cs"/>
            </a:rPr>
            <a:t>Creating a positive environment</a:t>
          </a:r>
          <a:br>
            <a:rPr lang="en-US" sz="1050" i="1" dirty="0">
              <a:solidFill>
                <a:sysClr val="window" lastClr="FFFFFF"/>
              </a:solidFill>
              <a:latin typeface="Calibri" panose="020F0502020204030204"/>
              <a:ea typeface="+mn-ea"/>
              <a:cs typeface="+mn-cs"/>
            </a:rPr>
          </a:br>
          <a:endParaRPr lang="en-US" sz="1050" dirty="0">
            <a:solidFill>
              <a:sysClr val="window" lastClr="FFFFFF"/>
            </a:solidFill>
            <a:latin typeface="Calibri" panose="020F0502020204030204"/>
            <a:ea typeface="+mn-ea"/>
            <a:cs typeface="+mn-cs"/>
          </a:endParaRPr>
        </a:p>
      </dgm:t>
    </dgm:pt>
    <dgm:pt modelId="{8F4FF245-8057-45BE-BA6D-7182092F6F48}" type="parTrans" cxnId="{EEE3D5A3-C605-40C3-8D6E-017733EB738F}">
      <dgm:prSet/>
      <dgm:spPr/>
      <dgm:t>
        <a:bodyPr/>
        <a:lstStyle/>
        <a:p>
          <a:endParaRPr lang="en-US" sz="2800"/>
        </a:p>
      </dgm:t>
    </dgm:pt>
    <dgm:pt modelId="{2E0240D0-CCE8-48A6-A788-D56F8385A6C7}" type="sibTrans" cxnId="{EEE3D5A3-C605-40C3-8D6E-017733EB738F}">
      <dgm:prSet/>
      <dgm:spPr/>
      <dgm:t>
        <a:bodyPr/>
        <a:lstStyle/>
        <a:p>
          <a:endParaRPr lang="en-US" sz="2800"/>
        </a:p>
      </dgm:t>
    </dgm:pt>
    <dgm:pt modelId="{E1FAD9B4-C7F3-4A1B-B50B-03CABC004695}">
      <dgm:prSet phldrT="[Text]" custT="1"/>
      <dgm:spPr>
        <a:xfrm>
          <a:off x="845913" y="366817"/>
          <a:ext cx="3655123" cy="3655123"/>
        </a:xfrm>
        <a:prstGeom prst="pie">
          <a:avLst>
            <a:gd name="adj1" fmla="val 20520000"/>
            <a:gd name="adj2" fmla="val 3240000"/>
          </a:avLst>
        </a:prstGeom>
        <a:gradFill rotWithShape="0">
          <a:gsLst>
            <a:gs pos="0">
              <a:srgbClr val="549E39">
                <a:hueOff val="0"/>
                <a:satOff val="0"/>
                <a:lumOff val="0"/>
                <a:alphaOff val="0"/>
                <a:satMod val="103000"/>
                <a:lumMod val="102000"/>
                <a:tint val="94000"/>
              </a:srgbClr>
            </a:gs>
            <a:gs pos="50000">
              <a:srgbClr val="549E39">
                <a:hueOff val="0"/>
                <a:satOff val="0"/>
                <a:lumOff val="0"/>
                <a:alphaOff val="0"/>
                <a:satMod val="110000"/>
                <a:lumMod val="100000"/>
                <a:shade val="100000"/>
              </a:srgbClr>
            </a:gs>
            <a:gs pos="100000">
              <a:srgbClr val="549E39">
                <a:hueOff val="0"/>
                <a:satOff val="0"/>
                <a:lumOff val="0"/>
                <a:alphaOff val="0"/>
                <a:lumMod val="99000"/>
                <a:satMod val="120000"/>
                <a:shade val="78000"/>
              </a:srgbClr>
            </a:gs>
          </a:gsLst>
          <a:lin ang="5400000" scaled="0"/>
        </a:gradFill>
        <a:ln>
          <a:noFill/>
        </a:ln>
        <a:effectLst/>
      </dgm:spPr>
      <dgm:t>
        <a:bodyPr/>
        <a:lstStyle/>
        <a:p>
          <a:r>
            <a:rPr lang="en-US" sz="1100" i="1">
              <a:solidFill>
                <a:sysClr val="window" lastClr="FFFFFF"/>
              </a:solidFill>
              <a:latin typeface="Calibri" panose="020F0502020204030204"/>
              <a:ea typeface="+mn-ea"/>
              <a:cs typeface="+mn-cs"/>
            </a:rPr>
            <a:t>Providing high-quality, rigorous, culturally responsive instruction. </a:t>
          </a:r>
          <a:endParaRPr lang="en-US" sz="1100">
            <a:solidFill>
              <a:sysClr val="window" lastClr="FFFFFF"/>
            </a:solidFill>
            <a:latin typeface="Calibri" panose="020F0502020204030204"/>
            <a:ea typeface="+mn-ea"/>
            <a:cs typeface="+mn-cs"/>
          </a:endParaRPr>
        </a:p>
      </dgm:t>
    </dgm:pt>
    <dgm:pt modelId="{B362E65E-3CD6-4F9A-ADBD-5ABC8EDD82F0}" type="parTrans" cxnId="{06425028-FE3D-4717-B17A-4F789F26621C}">
      <dgm:prSet/>
      <dgm:spPr/>
      <dgm:t>
        <a:bodyPr/>
        <a:lstStyle/>
        <a:p>
          <a:endParaRPr lang="en-US" sz="2800"/>
        </a:p>
      </dgm:t>
    </dgm:pt>
    <dgm:pt modelId="{D9F9804F-861E-4D0B-9279-182E36B61312}" type="sibTrans" cxnId="{06425028-FE3D-4717-B17A-4F789F26621C}">
      <dgm:prSet/>
      <dgm:spPr/>
      <dgm:t>
        <a:bodyPr/>
        <a:lstStyle/>
        <a:p>
          <a:endParaRPr lang="en-US" sz="2800"/>
        </a:p>
      </dgm:t>
    </dgm:pt>
    <dgm:pt modelId="{4CEDE96B-E940-4DBB-B6EB-94C2AE5D2063}">
      <dgm:prSet phldrT="[Text]" custT="1"/>
      <dgm:spPr>
        <a:xfrm>
          <a:off x="763238" y="426866"/>
          <a:ext cx="3655123" cy="3655123"/>
        </a:xfrm>
        <a:prstGeom prst="pie">
          <a:avLst>
            <a:gd name="adj1" fmla="val 3240000"/>
            <a:gd name="adj2" fmla="val 7560000"/>
          </a:avLst>
        </a:prstGeom>
        <a:gradFill rotWithShape="0">
          <a:gsLst>
            <a:gs pos="0">
              <a:srgbClr val="549E39">
                <a:hueOff val="0"/>
                <a:satOff val="0"/>
                <a:lumOff val="0"/>
                <a:alphaOff val="0"/>
                <a:satMod val="103000"/>
                <a:lumMod val="102000"/>
                <a:tint val="94000"/>
              </a:srgbClr>
            </a:gs>
            <a:gs pos="50000">
              <a:srgbClr val="549E39">
                <a:hueOff val="0"/>
                <a:satOff val="0"/>
                <a:lumOff val="0"/>
                <a:alphaOff val="0"/>
                <a:satMod val="110000"/>
                <a:lumMod val="100000"/>
                <a:shade val="100000"/>
              </a:srgbClr>
            </a:gs>
            <a:gs pos="100000">
              <a:srgbClr val="549E39">
                <a:hueOff val="0"/>
                <a:satOff val="0"/>
                <a:lumOff val="0"/>
                <a:alphaOff val="0"/>
                <a:lumMod val="99000"/>
                <a:satMod val="120000"/>
                <a:shade val="78000"/>
              </a:srgbClr>
            </a:gs>
          </a:gsLst>
          <a:lin ang="5400000" scaled="0"/>
        </a:gradFill>
        <a:ln>
          <a:noFill/>
        </a:ln>
        <a:effectLst/>
      </dgm:spPr>
      <dgm:t>
        <a:bodyPr/>
        <a:lstStyle/>
        <a:p>
          <a:r>
            <a:rPr lang="en-US" sz="1100" i="1">
              <a:solidFill>
                <a:sysClr val="window" lastClr="FFFFFF"/>
              </a:solidFill>
              <a:latin typeface="Calibri" panose="020F0502020204030204"/>
              <a:ea typeface="+mn-ea"/>
              <a:cs typeface="+mn-cs"/>
            </a:rPr>
            <a:t>Supporting students and families by meeting needs. </a:t>
          </a:r>
          <a:endParaRPr lang="en-US" sz="1100">
            <a:solidFill>
              <a:sysClr val="window" lastClr="FFFFFF"/>
            </a:solidFill>
            <a:latin typeface="Calibri" panose="020F0502020204030204"/>
            <a:ea typeface="+mn-ea"/>
            <a:cs typeface="+mn-cs"/>
          </a:endParaRPr>
        </a:p>
      </dgm:t>
    </dgm:pt>
    <dgm:pt modelId="{AF2D3F0C-A338-4E01-A768-B7BA68FF4D64}" type="parTrans" cxnId="{F2AAAD08-3C69-46E0-9628-10E482F5EB80}">
      <dgm:prSet/>
      <dgm:spPr/>
      <dgm:t>
        <a:bodyPr/>
        <a:lstStyle/>
        <a:p>
          <a:endParaRPr lang="en-US" sz="2800"/>
        </a:p>
      </dgm:t>
    </dgm:pt>
    <dgm:pt modelId="{21A8BCAB-3E3E-42D9-A298-1849E5FEFE4F}" type="sibTrans" cxnId="{F2AAAD08-3C69-46E0-9628-10E482F5EB80}">
      <dgm:prSet/>
      <dgm:spPr/>
      <dgm:t>
        <a:bodyPr/>
        <a:lstStyle/>
        <a:p>
          <a:endParaRPr lang="en-US" sz="2800"/>
        </a:p>
      </dgm:t>
    </dgm:pt>
    <dgm:pt modelId="{37C48A5E-BD32-4CCB-BFC9-9A8BEE558587}">
      <dgm:prSet phldrT="[Text]" custT="1"/>
      <dgm:spPr>
        <a:xfrm>
          <a:off x="680562" y="366817"/>
          <a:ext cx="3655123" cy="3655123"/>
        </a:xfrm>
        <a:prstGeom prst="pie">
          <a:avLst>
            <a:gd name="adj1" fmla="val 7560000"/>
            <a:gd name="adj2" fmla="val 11880000"/>
          </a:avLst>
        </a:prstGeom>
        <a:gradFill rotWithShape="0">
          <a:gsLst>
            <a:gs pos="0">
              <a:srgbClr val="549E39">
                <a:hueOff val="0"/>
                <a:satOff val="0"/>
                <a:lumOff val="0"/>
                <a:alphaOff val="0"/>
                <a:satMod val="103000"/>
                <a:lumMod val="102000"/>
                <a:tint val="94000"/>
              </a:srgbClr>
            </a:gs>
            <a:gs pos="50000">
              <a:srgbClr val="549E39">
                <a:hueOff val="0"/>
                <a:satOff val="0"/>
                <a:lumOff val="0"/>
                <a:alphaOff val="0"/>
                <a:satMod val="110000"/>
                <a:lumMod val="100000"/>
                <a:shade val="100000"/>
              </a:srgbClr>
            </a:gs>
            <a:gs pos="100000">
              <a:srgbClr val="549E39">
                <a:hueOff val="0"/>
                <a:satOff val="0"/>
                <a:lumOff val="0"/>
                <a:alphaOff val="0"/>
                <a:lumMod val="99000"/>
                <a:satMod val="120000"/>
                <a:shade val="78000"/>
              </a:srgbClr>
            </a:gs>
          </a:gsLst>
          <a:lin ang="5400000" scaled="0"/>
        </a:gradFill>
        <a:ln>
          <a:noFill/>
        </a:ln>
        <a:effectLst/>
      </dgm:spPr>
      <dgm:t>
        <a:bodyPr/>
        <a:lstStyle/>
        <a:p>
          <a:r>
            <a:rPr lang="en-US" sz="1100" i="1">
              <a:solidFill>
                <a:sysClr val="window" lastClr="FFFFFF"/>
              </a:solidFill>
              <a:latin typeface="Calibri" panose="020F0502020204030204"/>
              <a:ea typeface="+mn-ea"/>
              <a:cs typeface="+mn-cs"/>
            </a:rPr>
            <a:t>Connecting our students to opportunities</a:t>
          </a:r>
          <a:endParaRPr lang="en-US" sz="1100">
            <a:solidFill>
              <a:sysClr val="window" lastClr="FFFFFF"/>
            </a:solidFill>
            <a:latin typeface="Calibri" panose="020F0502020204030204"/>
            <a:ea typeface="+mn-ea"/>
            <a:cs typeface="+mn-cs"/>
          </a:endParaRPr>
        </a:p>
      </dgm:t>
    </dgm:pt>
    <dgm:pt modelId="{5D0DDB66-62BB-46E4-AFB3-F73E8B65CC43}" type="parTrans" cxnId="{1D3C8636-9EE8-439A-86CF-3187004DE56F}">
      <dgm:prSet/>
      <dgm:spPr/>
      <dgm:t>
        <a:bodyPr/>
        <a:lstStyle/>
        <a:p>
          <a:endParaRPr lang="en-US" sz="2800"/>
        </a:p>
      </dgm:t>
    </dgm:pt>
    <dgm:pt modelId="{AE221C6E-6F02-473B-A4BE-E48EABD88C11}" type="sibTrans" cxnId="{1D3C8636-9EE8-439A-86CF-3187004DE56F}">
      <dgm:prSet/>
      <dgm:spPr/>
      <dgm:t>
        <a:bodyPr/>
        <a:lstStyle/>
        <a:p>
          <a:endParaRPr lang="en-US" sz="2800"/>
        </a:p>
      </dgm:t>
    </dgm:pt>
    <dgm:pt modelId="{577D33E6-21C8-47E9-AE8B-AF1321524DCF}">
      <dgm:prSet phldrT="[Text]" custT="1"/>
      <dgm:spPr>
        <a:xfrm>
          <a:off x="711892" y="269347"/>
          <a:ext cx="3655123" cy="3655123"/>
        </a:xfrm>
        <a:prstGeom prst="pie">
          <a:avLst>
            <a:gd name="adj1" fmla="val 11880000"/>
            <a:gd name="adj2" fmla="val 16200000"/>
          </a:avLst>
        </a:prstGeom>
        <a:gradFill rotWithShape="0">
          <a:gsLst>
            <a:gs pos="0">
              <a:srgbClr val="549E39">
                <a:hueOff val="0"/>
                <a:satOff val="0"/>
                <a:lumOff val="0"/>
                <a:alphaOff val="0"/>
                <a:satMod val="103000"/>
                <a:lumMod val="102000"/>
                <a:tint val="94000"/>
              </a:srgbClr>
            </a:gs>
            <a:gs pos="50000">
              <a:srgbClr val="549E39">
                <a:hueOff val="0"/>
                <a:satOff val="0"/>
                <a:lumOff val="0"/>
                <a:alphaOff val="0"/>
                <a:satMod val="110000"/>
                <a:lumMod val="100000"/>
                <a:shade val="100000"/>
              </a:srgbClr>
            </a:gs>
            <a:gs pos="100000">
              <a:srgbClr val="549E39">
                <a:hueOff val="0"/>
                <a:satOff val="0"/>
                <a:lumOff val="0"/>
                <a:alphaOff val="0"/>
                <a:lumMod val="99000"/>
                <a:satMod val="120000"/>
                <a:shade val="78000"/>
              </a:srgbClr>
            </a:gs>
          </a:gsLst>
          <a:lin ang="5400000" scaled="0"/>
        </a:gradFill>
        <a:ln>
          <a:noFill/>
        </a:ln>
        <a:effectLst/>
      </dgm:spPr>
      <dgm:t>
        <a:bodyPr/>
        <a:lstStyle/>
        <a:p>
          <a:r>
            <a:rPr lang="en-US" sz="1100" i="1">
              <a:solidFill>
                <a:sysClr val="window" lastClr="FFFFFF"/>
              </a:solidFill>
              <a:latin typeface="Calibri" panose="020F0502020204030204"/>
              <a:ea typeface="+mn-ea"/>
              <a:cs typeface="+mn-cs"/>
            </a:rPr>
            <a:t>Challenging systemic racism and inequities</a:t>
          </a:r>
          <a:endParaRPr lang="en-US" sz="1100">
            <a:solidFill>
              <a:sysClr val="window" lastClr="FFFFFF"/>
            </a:solidFill>
            <a:latin typeface="Calibri" panose="020F0502020204030204"/>
            <a:ea typeface="+mn-ea"/>
            <a:cs typeface="+mn-cs"/>
          </a:endParaRPr>
        </a:p>
      </dgm:t>
    </dgm:pt>
    <dgm:pt modelId="{1D4BFBED-4928-4AAC-96D9-B9C7129C3EDA}" type="parTrans" cxnId="{AC6B0C90-E0B1-4F90-B6F1-53BEEA89E930}">
      <dgm:prSet/>
      <dgm:spPr/>
      <dgm:t>
        <a:bodyPr/>
        <a:lstStyle/>
        <a:p>
          <a:endParaRPr lang="en-US" sz="2800"/>
        </a:p>
      </dgm:t>
    </dgm:pt>
    <dgm:pt modelId="{F76662EF-A110-4C8D-901E-DA5E2FBEC6D8}" type="sibTrans" cxnId="{AC6B0C90-E0B1-4F90-B6F1-53BEEA89E930}">
      <dgm:prSet/>
      <dgm:spPr/>
      <dgm:t>
        <a:bodyPr/>
        <a:lstStyle/>
        <a:p>
          <a:endParaRPr lang="en-US" sz="2800"/>
        </a:p>
      </dgm:t>
    </dgm:pt>
    <dgm:pt modelId="{AEC3D9DF-C706-4987-BF4C-E382426C08CB}" type="pres">
      <dgm:prSet presAssocID="{FB0BF2DA-D222-4606-A6B8-8B118A56BF39}" presName="compositeShape" presStyleCnt="0">
        <dgm:presLayoutVars>
          <dgm:chMax val="7"/>
          <dgm:dir/>
          <dgm:resizeHandles val="exact"/>
        </dgm:presLayoutVars>
      </dgm:prSet>
      <dgm:spPr/>
    </dgm:pt>
    <dgm:pt modelId="{45A4066F-1D72-4F5F-B70D-4E523861C80E}" type="pres">
      <dgm:prSet presAssocID="{FB0BF2DA-D222-4606-A6B8-8B118A56BF39}" presName="wedge1" presStyleLbl="node1" presStyleIdx="0" presStyleCnt="5"/>
      <dgm:spPr/>
    </dgm:pt>
    <dgm:pt modelId="{1E41DC52-C616-486F-B8DF-DF30E7E04D81}" type="pres">
      <dgm:prSet presAssocID="{FB0BF2DA-D222-4606-A6B8-8B118A56BF39}" presName="dummy1a" presStyleCnt="0"/>
      <dgm:spPr/>
    </dgm:pt>
    <dgm:pt modelId="{4EB49EB6-4DE5-4942-A4D4-0714775ABC93}" type="pres">
      <dgm:prSet presAssocID="{FB0BF2DA-D222-4606-A6B8-8B118A56BF39}" presName="dummy1b" presStyleCnt="0"/>
      <dgm:spPr/>
    </dgm:pt>
    <dgm:pt modelId="{69D0B2CC-11BA-4C4A-BFEB-C07F5499A278}" type="pres">
      <dgm:prSet presAssocID="{FB0BF2DA-D222-4606-A6B8-8B118A56BF39}" presName="wedge1Tx" presStyleLbl="node1" presStyleIdx="0" presStyleCnt="5">
        <dgm:presLayoutVars>
          <dgm:chMax val="0"/>
          <dgm:chPref val="0"/>
          <dgm:bulletEnabled val="1"/>
        </dgm:presLayoutVars>
      </dgm:prSet>
      <dgm:spPr/>
    </dgm:pt>
    <dgm:pt modelId="{7B7A7B0A-36B9-438B-A1EA-081EC4C92FD3}" type="pres">
      <dgm:prSet presAssocID="{FB0BF2DA-D222-4606-A6B8-8B118A56BF39}" presName="wedge2" presStyleLbl="node1" presStyleIdx="1" presStyleCnt="5"/>
      <dgm:spPr/>
    </dgm:pt>
    <dgm:pt modelId="{A3F4BD48-CDF3-47F1-8A7D-D5E774059515}" type="pres">
      <dgm:prSet presAssocID="{FB0BF2DA-D222-4606-A6B8-8B118A56BF39}" presName="dummy2a" presStyleCnt="0"/>
      <dgm:spPr/>
    </dgm:pt>
    <dgm:pt modelId="{11276703-5F3C-4AD5-8247-2185E15CB23C}" type="pres">
      <dgm:prSet presAssocID="{FB0BF2DA-D222-4606-A6B8-8B118A56BF39}" presName="dummy2b" presStyleCnt="0"/>
      <dgm:spPr/>
    </dgm:pt>
    <dgm:pt modelId="{B7EEB061-4E54-4071-915F-1EC7AF6F8DA5}" type="pres">
      <dgm:prSet presAssocID="{FB0BF2DA-D222-4606-A6B8-8B118A56BF39}" presName="wedge2Tx" presStyleLbl="node1" presStyleIdx="1" presStyleCnt="5">
        <dgm:presLayoutVars>
          <dgm:chMax val="0"/>
          <dgm:chPref val="0"/>
          <dgm:bulletEnabled val="1"/>
        </dgm:presLayoutVars>
      </dgm:prSet>
      <dgm:spPr/>
    </dgm:pt>
    <dgm:pt modelId="{199C70C5-8F5D-4CAC-B65F-D11644BAE290}" type="pres">
      <dgm:prSet presAssocID="{FB0BF2DA-D222-4606-A6B8-8B118A56BF39}" presName="wedge3" presStyleLbl="node1" presStyleIdx="2" presStyleCnt="5"/>
      <dgm:spPr/>
    </dgm:pt>
    <dgm:pt modelId="{3CE8E6F6-44FE-4F57-834D-2D65974A9998}" type="pres">
      <dgm:prSet presAssocID="{FB0BF2DA-D222-4606-A6B8-8B118A56BF39}" presName="dummy3a" presStyleCnt="0"/>
      <dgm:spPr/>
    </dgm:pt>
    <dgm:pt modelId="{D706B6BE-C6D0-4573-9293-341659556D50}" type="pres">
      <dgm:prSet presAssocID="{FB0BF2DA-D222-4606-A6B8-8B118A56BF39}" presName="dummy3b" presStyleCnt="0"/>
      <dgm:spPr/>
    </dgm:pt>
    <dgm:pt modelId="{69B28663-98CD-4720-A646-7BDC976E990D}" type="pres">
      <dgm:prSet presAssocID="{FB0BF2DA-D222-4606-A6B8-8B118A56BF39}" presName="wedge3Tx" presStyleLbl="node1" presStyleIdx="2" presStyleCnt="5">
        <dgm:presLayoutVars>
          <dgm:chMax val="0"/>
          <dgm:chPref val="0"/>
          <dgm:bulletEnabled val="1"/>
        </dgm:presLayoutVars>
      </dgm:prSet>
      <dgm:spPr/>
    </dgm:pt>
    <dgm:pt modelId="{53DF63BB-3FBD-46C6-BA9C-B6B8F165A4BB}" type="pres">
      <dgm:prSet presAssocID="{FB0BF2DA-D222-4606-A6B8-8B118A56BF39}" presName="wedge4" presStyleLbl="node1" presStyleIdx="3" presStyleCnt="5"/>
      <dgm:spPr/>
    </dgm:pt>
    <dgm:pt modelId="{F956F518-0C9F-41EB-AC06-1B13429AF73F}" type="pres">
      <dgm:prSet presAssocID="{FB0BF2DA-D222-4606-A6B8-8B118A56BF39}" presName="dummy4a" presStyleCnt="0"/>
      <dgm:spPr/>
    </dgm:pt>
    <dgm:pt modelId="{1DD90228-DB97-4E5F-AF70-41AE9B181E4B}" type="pres">
      <dgm:prSet presAssocID="{FB0BF2DA-D222-4606-A6B8-8B118A56BF39}" presName="dummy4b" presStyleCnt="0"/>
      <dgm:spPr/>
    </dgm:pt>
    <dgm:pt modelId="{820E7F74-C34B-4601-95E1-B5ADBC9A76EC}" type="pres">
      <dgm:prSet presAssocID="{FB0BF2DA-D222-4606-A6B8-8B118A56BF39}" presName="wedge4Tx" presStyleLbl="node1" presStyleIdx="3" presStyleCnt="5">
        <dgm:presLayoutVars>
          <dgm:chMax val="0"/>
          <dgm:chPref val="0"/>
          <dgm:bulletEnabled val="1"/>
        </dgm:presLayoutVars>
      </dgm:prSet>
      <dgm:spPr/>
    </dgm:pt>
    <dgm:pt modelId="{8B3E28DA-80B4-41C8-9A8B-3C4EB3A72FCD}" type="pres">
      <dgm:prSet presAssocID="{FB0BF2DA-D222-4606-A6B8-8B118A56BF39}" presName="wedge5" presStyleLbl="node1" presStyleIdx="4" presStyleCnt="5"/>
      <dgm:spPr/>
    </dgm:pt>
    <dgm:pt modelId="{6BE22F62-D06A-4BEA-B92E-0270088FB700}" type="pres">
      <dgm:prSet presAssocID="{FB0BF2DA-D222-4606-A6B8-8B118A56BF39}" presName="dummy5a" presStyleCnt="0"/>
      <dgm:spPr/>
    </dgm:pt>
    <dgm:pt modelId="{7528F3B3-B72E-41EF-AFA2-E0CDB6D4C318}" type="pres">
      <dgm:prSet presAssocID="{FB0BF2DA-D222-4606-A6B8-8B118A56BF39}" presName="dummy5b" presStyleCnt="0"/>
      <dgm:spPr/>
    </dgm:pt>
    <dgm:pt modelId="{81192C0E-9792-412F-B784-6030E5DF85B7}" type="pres">
      <dgm:prSet presAssocID="{FB0BF2DA-D222-4606-A6B8-8B118A56BF39}" presName="wedge5Tx" presStyleLbl="node1" presStyleIdx="4" presStyleCnt="5">
        <dgm:presLayoutVars>
          <dgm:chMax val="0"/>
          <dgm:chPref val="0"/>
          <dgm:bulletEnabled val="1"/>
        </dgm:presLayoutVars>
      </dgm:prSet>
      <dgm:spPr/>
    </dgm:pt>
    <dgm:pt modelId="{EE89A833-48A8-4BE7-B232-F4EC7BB98A29}" type="pres">
      <dgm:prSet presAssocID="{2E0240D0-CCE8-48A6-A788-D56F8385A6C7}" presName="arrowWedge1" presStyleLbl="fgSibTrans2D1" presStyleIdx="0" presStyleCnt="5"/>
      <dgm:spPr>
        <a:xfrm>
          <a:off x="588142" y="43078"/>
          <a:ext cx="4107663" cy="4107663"/>
        </a:xfrm>
        <a:prstGeom prst="circularArrow">
          <a:avLst>
            <a:gd name="adj1" fmla="val 5085"/>
            <a:gd name="adj2" fmla="val 327528"/>
            <a:gd name="adj3" fmla="val 20192361"/>
            <a:gd name="adj4" fmla="val 16200324"/>
            <a:gd name="adj5" fmla="val 5932"/>
          </a:avLst>
        </a:prstGeom>
        <a:gradFill rotWithShape="0">
          <a:gsLst>
            <a:gs pos="0">
              <a:srgbClr val="549E39">
                <a:tint val="60000"/>
                <a:hueOff val="0"/>
                <a:satOff val="0"/>
                <a:lumOff val="0"/>
                <a:alphaOff val="0"/>
                <a:satMod val="103000"/>
                <a:lumMod val="102000"/>
                <a:tint val="94000"/>
              </a:srgbClr>
            </a:gs>
            <a:gs pos="50000">
              <a:srgbClr val="549E39">
                <a:tint val="60000"/>
                <a:hueOff val="0"/>
                <a:satOff val="0"/>
                <a:lumOff val="0"/>
                <a:alphaOff val="0"/>
                <a:satMod val="110000"/>
                <a:lumMod val="100000"/>
                <a:shade val="100000"/>
              </a:srgbClr>
            </a:gs>
            <a:gs pos="100000">
              <a:srgbClr val="549E39">
                <a:tint val="60000"/>
                <a:hueOff val="0"/>
                <a:satOff val="0"/>
                <a:lumOff val="0"/>
                <a:alphaOff val="0"/>
                <a:lumMod val="99000"/>
                <a:satMod val="120000"/>
                <a:shade val="78000"/>
              </a:srgbClr>
            </a:gs>
          </a:gsLst>
          <a:lin ang="5400000" scaled="0"/>
        </a:gradFill>
        <a:ln>
          <a:noFill/>
        </a:ln>
        <a:effectLst/>
      </dgm:spPr>
    </dgm:pt>
    <dgm:pt modelId="{BFAC74E7-ED01-498E-AEEB-7C0D00E81665}" type="pres">
      <dgm:prSet presAssocID="{D9F9804F-861E-4D0B-9279-182E36B61312}" presName="arrowWedge2" presStyleLbl="fgSibTrans2D1" presStyleIdx="1" presStyleCnt="5"/>
      <dgm:spPr>
        <a:xfrm>
          <a:off x="619896" y="140516"/>
          <a:ext cx="4107663" cy="4107663"/>
        </a:xfrm>
        <a:prstGeom prst="circularArrow">
          <a:avLst>
            <a:gd name="adj1" fmla="val 5085"/>
            <a:gd name="adj2" fmla="val 327528"/>
            <a:gd name="adj3" fmla="val 2912753"/>
            <a:gd name="adj4" fmla="val 20519953"/>
            <a:gd name="adj5" fmla="val 5932"/>
          </a:avLst>
        </a:prstGeom>
        <a:gradFill rotWithShape="0">
          <a:gsLst>
            <a:gs pos="0">
              <a:srgbClr val="549E39">
                <a:tint val="60000"/>
                <a:hueOff val="0"/>
                <a:satOff val="0"/>
                <a:lumOff val="0"/>
                <a:alphaOff val="0"/>
                <a:satMod val="103000"/>
                <a:lumMod val="102000"/>
                <a:tint val="94000"/>
              </a:srgbClr>
            </a:gs>
            <a:gs pos="50000">
              <a:srgbClr val="549E39">
                <a:tint val="60000"/>
                <a:hueOff val="0"/>
                <a:satOff val="0"/>
                <a:lumOff val="0"/>
                <a:alphaOff val="0"/>
                <a:satMod val="110000"/>
                <a:lumMod val="100000"/>
                <a:shade val="100000"/>
              </a:srgbClr>
            </a:gs>
            <a:gs pos="100000">
              <a:srgbClr val="549E39">
                <a:tint val="60000"/>
                <a:hueOff val="0"/>
                <a:satOff val="0"/>
                <a:lumOff val="0"/>
                <a:alphaOff val="0"/>
                <a:lumMod val="99000"/>
                <a:satMod val="120000"/>
                <a:shade val="78000"/>
              </a:srgbClr>
            </a:gs>
          </a:gsLst>
          <a:lin ang="5400000" scaled="0"/>
        </a:gradFill>
        <a:ln>
          <a:noFill/>
        </a:ln>
        <a:effectLst/>
      </dgm:spPr>
    </dgm:pt>
    <dgm:pt modelId="{CFE98975-CCA5-4575-BBC6-F29639FC50D0}" type="pres">
      <dgm:prSet presAssocID="{21A8BCAB-3E3E-42D9-A298-1849E5FEFE4F}" presName="arrowWedge3" presStyleLbl="fgSibTrans2D1" presStyleIdx="2" presStyleCnt="5"/>
      <dgm:spPr>
        <a:xfrm>
          <a:off x="536968" y="200748"/>
          <a:ext cx="4107663" cy="4107663"/>
        </a:xfrm>
        <a:prstGeom prst="circularArrow">
          <a:avLst>
            <a:gd name="adj1" fmla="val 5085"/>
            <a:gd name="adj2" fmla="val 327528"/>
            <a:gd name="adj3" fmla="val 7232777"/>
            <a:gd name="adj4" fmla="val 3239695"/>
            <a:gd name="adj5" fmla="val 5932"/>
          </a:avLst>
        </a:prstGeom>
        <a:gradFill rotWithShape="0">
          <a:gsLst>
            <a:gs pos="0">
              <a:srgbClr val="549E39">
                <a:tint val="60000"/>
                <a:hueOff val="0"/>
                <a:satOff val="0"/>
                <a:lumOff val="0"/>
                <a:alphaOff val="0"/>
                <a:satMod val="103000"/>
                <a:lumMod val="102000"/>
                <a:tint val="94000"/>
              </a:srgbClr>
            </a:gs>
            <a:gs pos="50000">
              <a:srgbClr val="549E39">
                <a:tint val="60000"/>
                <a:hueOff val="0"/>
                <a:satOff val="0"/>
                <a:lumOff val="0"/>
                <a:alphaOff val="0"/>
                <a:satMod val="110000"/>
                <a:lumMod val="100000"/>
                <a:shade val="100000"/>
              </a:srgbClr>
            </a:gs>
            <a:gs pos="100000">
              <a:srgbClr val="549E39">
                <a:tint val="60000"/>
                <a:hueOff val="0"/>
                <a:satOff val="0"/>
                <a:lumOff val="0"/>
                <a:alphaOff val="0"/>
                <a:lumMod val="99000"/>
                <a:satMod val="120000"/>
                <a:shade val="78000"/>
              </a:srgbClr>
            </a:gs>
          </a:gsLst>
          <a:lin ang="5400000" scaled="0"/>
        </a:gradFill>
        <a:ln>
          <a:noFill/>
        </a:ln>
        <a:effectLst/>
      </dgm:spPr>
    </dgm:pt>
    <dgm:pt modelId="{9D596942-2233-432E-A6AC-91B8C166C554}" type="pres">
      <dgm:prSet presAssocID="{AE221C6E-6F02-473B-A4BE-E48EABD88C11}" presName="arrowWedge4" presStyleLbl="fgSibTrans2D1" presStyleIdx="3" presStyleCnt="5"/>
      <dgm:spPr>
        <a:xfrm>
          <a:off x="454040" y="140516"/>
          <a:ext cx="4107663" cy="4107663"/>
        </a:xfrm>
        <a:prstGeom prst="circularArrow">
          <a:avLst>
            <a:gd name="adj1" fmla="val 5085"/>
            <a:gd name="adj2" fmla="val 327528"/>
            <a:gd name="adj3" fmla="val 11552519"/>
            <a:gd name="adj4" fmla="val 7559718"/>
            <a:gd name="adj5" fmla="val 5932"/>
          </a:avLst>
        </a:prstGeom>
        <a:gradFill rotWithShape="0">
          <a:gsLst>
            <a:gs pos="0">
              <a:srgbClr val="549E39">
                <a:tint val="60000"/>
                <a:hueOff val="0"/>
                <a:satOff val="0"/>
                <a:lumOff val="0"/>
                <a:alphaOff val="0"/>
                <a:satMod val="103000"/>
                <a:lumMod val="102000"/>
                <a:tint val="94000"/>
              </a:srgbClr>
            </a:gs>
            <a:gs pos="50000">
              <a:srgbClr val="549E39">
                <a:tint val="60000"/>
                <a:hueOff val="0"/>
                <a:satOff val="0"/>
                <a:lumOff val="0"/>
                <a:alphaOff val="0"/>
                <a:satMod val="110000"/>
                <a:lumMod val="100000"/>
                <a:shade val="100000"/>
              </a:srgbClr>
            </a:gs>
            <a:gs pos="100000">
              <a:srgbClr val="549E39">
                <a:tint val="60000"/>
                <a:hueOff val="0"/>
                <a:satOff val="0"/>
                <a:lumOff val="0"/>
                <a:alphaOff val="0"/>
                <a:lumMod val="99000"/>
                <a:satMod val="120000"/>
                <a:shade val="78000"/>
              </a:srgbClr>
            </a:gs>
          </a:gsLst>
          <a:lin ang="5400000" scaled="0"/>
        </a:gradFill>
        <a:ln>
          <a:noFill/>
        </a:ln>
        <a:effectLst/>
      </dgm:spPr>
    </dgm:pt>
    <dgm:pt modelId="{3E6C7300-FBCF-4547-9219-180133457141}" type="pres">
      <dgm:prSet presAssocID="{F76662EF-A110-4C8D-901E-DA5E2FBEC6D8}" presName="arrowWedge5" presStyleLbl="fgSibTrans2D1" presStyleIdx="4" presStyleCnt="5"/>
      <dgm:spPr>
        <a:xfrm>
          <a:off x="485794" y="43078"/>
          <a:ext cx="4107663" cy="4107663"/>
        </a:xfrm>
        <a:prstGeom prst="circularArrow">
          <a:avLst>
            <a:gd name="adj1" fmla="val 5085"/>
            <a:gd name="adj2" fmla="val 327528"/>
            <a:gd name="adj3" fmla="val 15872148"/>
            <a:gd name="adj4" fmla="val 11880111"/>
            <a:gd name="adj5" fmla="val 5932"/>
          </a:avLst>
        </a:prstGeom>
        <a:gradFill rotWithShape="0">
          <a:gsLst>
            <a:gs pos="0">
              <a:srgbClr val="549E39">
                <a:tint val="60000"/>
                <a:hueOff val="0"/>
                <a:satOff val="0"/>
                <a:lumOff val="0"/>
                <a:alphaOff val="0"/>
                <a:satMod val="103000"/>
                <a:lumMod val="102000"/>
                <a:tint val="94000"/>
              </a:srgbClr>
            </a:gs>
            <a:gs pos="50000">
              <a:srgbClr val="549E39">
                <a:tint val="60000"/>
                <a:hueOff val="0"/>
                <a:satOff val="0"/>
                <a:lumOff val="0"/>
                <a:alphaOff val="0"/>
                <a:satMod val="110000"/>
                <a:lumMod val="100000"/>
                <a:shade val="100000"/>
              </a:srgbClr>
            </a:gs>
            <a:gs pos="100000">
              <a:srgbClr val="549E39">
                <a:tint val="60000"/>
                <a:hueOff val="0"/>
                <a:satOff val="0"/>
                <a:lumOff val="0"/>
                <a:alphaOff val="0"/>
                <a:lumMod val="99000"/>
                <a:satMod val="120000"/>
                <a:shade val="78000"/>
              </a:srgbClr>
            </a:gs>
          </a:gsLst>
          <a:lin ang="5400000" scaled="0"/>
        </a:gradFill>
        <a:ln>
          <a:noFill/>
        </a:ln>
        <a:effectLst/>
      </dgm:spPr>
    </dgm:pt>
  </dgm:ptLst>
  <dgm:cxnLst>
    <dgm:cxn modelId="{F2AAAD08-3C69-46E0-9628-10E482F5EB80}" srcId="{FB0BF2DA-D222-4606-A6B8-8B118A56BF39}" destId="{4CEDE96B-E940-4DBB-B6EB-94C2AE5D2063}" srcOrd="2" destOrd="0" parTransId="{AF2D3F0C-A338-4E01-A768-B7BA68FF4D64}" sibTransId="{21A8BCAB-3E3E-42D9-A298-1849E5FEFE4F}"/>
    <dgm:cxn modelId="{E3BE2328-42DC-4B7A-9362-24EB513E2DBC}" type="presOf" srcId="{37C48A5E-BD32-4CCB-BFC9-9A8BEE558587}" destId="{820E7F74-C34B-4601-95E1-B5ADBC9A76EC}" srcOrd="1" destOrd="0" presId="urn:microsoft.com/office/officeart/2005/8/layout/cycle8"/>
    <dgm:cxn modelId="{06425028-FE3D-4717-B17A-4F789F26621C}" srcId="{FB0BF2DA-D222-4606-A6B8-8B118A56BF39}" destId="{E1FAD9B4-C7F3-4A1B-B50B-03CABC004695}" srcOrd="1" destOrd="0" parTransId="{B362E65E-3CD6-4F9A-ADBD-5ABC8EDD82F0}" sibTransId="{D9F9804F-861E-4D0B-9279-182E36B61312}"/>
    <dgm:cxn modelId="{B1FD0334-CFCD-45CA-857F-9B1B1CB58BB4}" type="presOf" srcId="{E1FAD9B4-C7F3-4A1B-B50B-03CABC004695}" destId="{B7EEB061-4E54-4071-915F-1EC7AF6F8DA5}" srcOrd="1" destOrd="0" presId="urn:microsoft.com/office/officeart/2005/8/layout/cycle8"/>
    <dgm:cxn modelId="{1D3C8636-9EE8-439A-86CF-3187004DE56F}" srcId="{FB0BF2DA-D222-4606-A6B8-8B118A56BF39}" destId="{37C48A5E-BD32-4CCB-BFC9-9A8BEE558587}" srcOrd="3" destOrd="0" parTransId="{5D0DDB66-62BB-46E4-AFB3-F73E8B65CC43}" sibTransId="{AE221C6E-6F02-473B-A4BE-E48EABD88C11}"/>
    <dgm:cxn modelId="{38181855-CDED-4998-8364-BF3DB3D86E90}" type="presOf" srcId="{577D33E6-21C8-47E9-AE8B-AF1321524DCF}" destId="{8B3E28DA-80B4-41C8-9A8B-3C4EB3A72FCD}" srcOrd="0" destOrd="0" presId="urn:microsoft.com/office/officeart/2005/8/layout/cycle8"/>
    <dgm:cxn modelId="{0419CC7D-BEAD-4CDC-8EBB-CB49FF1D136B}" type="presOf" srcId="{E1FAD9B4-C7F3-4A1B-B50B-03CABC004695}" destId="{7B7A7B0A-36B9-438B-A1EA-081EC4C92FD3}" srcOrd="0" destOrd="0" presId="urn:microsoft.com/office/officeart/2005/8/layout/cycle8"/>
    <dgm:cxn modelId="{BC0E6182-BCED-47DA-9B88-7FFE2B052AD6}" type="presOf" srcId="{FB0BF2DA-D222-4606-A6B8-8B118A56BF39}" destId="{AEC3D9DF-C706-4987-BF4C-E382426C08CB}" srcOrd="0" destOrd="0" presId="urn:microsoft.com/office/officeart/2005/8/layout/cycle8"/>
    <dgm:cxn modelId="{8653BA82-5BF3-465E-B324-10ED8168EB5A}" type="presOf" srcId="{4CEDE96B-E940-4DBB-B6EB-94C2AE5D2063}" destId="{69B28663-98CD-4720-A646-7BDC976E990D}" srcOrd="1" destOrd="0" presId="urn:microsoft.com/office/officeart/2005/8/layout/cycle8"/>
    <dgm:cxn modelId="{DA2CEE8C-9BBE-432C-9112-869BFAA4B43E}" type="presOf" srcId="{37C48A5E-BD32-4CCB-BFC9-9A8BEE558587}" destId="{53DF63BB-3FBD-46C6-BA9C-B6B8F165A4BB}" srcOrd="0" destOrd="0" presId="urn:microsoft.com/office/officeart/2005/8/layout/cycle8"/>
    <dgm:cxn modelId="{AC6B0C90-E0B1-4F90-B6F1-53BEEA89E930}" srcId="{FB0BF2DA-D222-4606-A6B8-8B118A56BF39}" destId="{577D33E6-21C8-47E9-AE8B-AF1321524DCF}" srcOrd="4" destOrd="0" parTransId="{1D4BFBED-4928-4AAC-96D9-B9C7129C3EDA}" sibTransId="{F76662EF-A110-4C8D-901E-DA5E2FBEC6D8}"/>
    <dgm:cxn modelId="{EEE3D5A3-C605-40C3-8D6E-017733EB738F}" srcId="{FB0BF2DA-D222-4606-A6B8-8B118A56BF39}" destId="{ABF368F1-71CE-4255-B1CE-8D02563B145E}" srcOrd="0" destOrd="0" parTransId="{8F4FF245-8057-45BE-BA6D-7182092F6F48}" sibTransId="{2E0240D0-CCE8-48A6-A788-D56F8385A6C7}"/>
    <dgm:cxn modelId="{3EA7E3A8-7676-48DF-9F90-934597638D40}" type="presOf" srcId="{4CEDE96B-E940-4DBB-B6EB-94C2AE5D2063}" destId="{199C70C5-8F5D-4CAC-B65F-D11644BAE290}" srcOrd="0" destOrd="0" presId="urn:microsoft.com/office/officeart/2005/8/layout/cycle8"/>
    <dgm:cxn modelId="{95A585CF-DA6F-44E6-BAC1-A424058E364D}" type="presOf" srcId="{ABF368F1-71CE-4255-B1CE-8D02563B145E}" destId="{45A4066F-1D72-4F5F-B70D-4E523861C80E}" srcOrd="0" destOrd="0" presId="urn:microsoft.com/office/officeart/2005/8/layout/cycle8"/>
    <dgm:cxn modelId="{76A530DF-AB13-4BD5-B61F-27C630FCF20D}" type="presOf" srcId="{577D33E6-21C8-47E9-AE8B-AF1321524DCF}" destId="{81192C0E-9792-412F-B784-6030E5DF85B7}" srcOrd="1" destOrd="0" presId="urn:microsoft.com/office/officeart/2005/8/layout/cycle8"/>
    <dgm:cxn modelId="{F768F5EF-F842-4C65-93FE-AD0C67123897}" type="presOf" srcId="{ABF368F1-71CE-4255-B1CE-8D02563B145E}" destId="{69D0B2CC-11BA-4C4A-BFEB-C07F5499A278}" srcOrd="1" destOrd="0" presId="urn:microsoft.com/office/officeart/2005/8/layout/cycle8"/>
    <dgm:cxn modelId="{33877D62-7A31-47C4-AA67-BA62189FF83A}" type="presParOf" srcId="{AEC3D9DF-C706-4987-BF4C-E382426C08CB}" destId="{45A4066F-1D72-4F5F-B70D-4E523861C80E}" srcOrd="0" destOrd="0" presId="urn:microsoft.com/office/officeart/2005/8/layout/cycle8"/>
    <dgm:cxn modelId="{D9EE46A7-BB02-4D10-9FDE-B4902E8571E8}" type="presParOf" srcId="{AEC3D9DF-C706-4987-BF4C-E382426C08CB}" destId="{1E41DC52-C616-486F-B8DF-DF30E7E04D81}" srcOrd="1" destOrd="0" presId="urn:microsoft.com/office/officeart/2005/8/layout/cycle8"/>
    <dgm:cxn modelId="{4C1791EE-5A35-4A7E-8A95-0E5F96DBD464}" type="presParOf" srcId="{AEC3D9DF-C706-4987-BF4C-E382426C08CB}" destId="{4EB49EB6-4DE5-4942-A4D4-0714775ABC93}" srcOrd="2" destOrd="0" presId="urn:microsoft.com/office/officeart/2005/8/layout/cycle8"/>
    <dgm:cxn modelId="{69816634-D2B6-4DE9-B182-130DC15CA895}" type="presParOf" srcId="{AEC3D9DF-C706-4987-BF4C-E382426C08CB}" destId="{69D0B2CC-11BA-4C4A-BFEB-C07F5499A278}" srcOrd="3" destOrd="0" presId="urn:microsoft.com/office/officeart/2005/8/layout/cycle8"/>
    <dgm:cxn modelId="{439EBB6E-F2B4-4FFE-8102-7860672C0164}" type="presParOf" srcId="{AEC3D9DF-C706-4987-BF4C-E382426C08CB}" destId="{7B7A7B0A-36B9-438B-A1EA-081EC4C92FD3}" srcOrd="4" destOrd="0" presId="urn:microsoft.com/office/officeart/2005/8/layout/cycle8"/>
    <dgm:cxn modelId="{0977B59A-172C-43B5-AF01-80F683642F43}" type="presParOf" srcId="{AEC3D9DF-C706-4987-BF4C-E382426C08CB}" destId="{A3F4BD48-CDF3-47F1-8A7D-D5E774059515}" srcOrd="5" destOrd="0" presId="urn:microsoft.com/office/officeart/2005/8/layout/cycle8"/>
    <dgm:cxn modelId="{C74294F0-7FC9-4DDB-97B2-CA2D04BF97E8}" type="presParOf" srcId="{AEC3D9DF-C706-4987-BF4C-E382426C08CB}" destId="{11276703-5F3C-4AD5-8247-2185E15CB23C}" srcOrd="6" destOrd="0" presId="urn:microsoft.com/office/officeart/2005/8/layout/cycle8"/>
    <dgm:cxn modelId="{3888AAA2-ACC2-4A78-9249-C1C9D2D09A16}" type="presParOf" srcId="{AEC3D9DF-C706-4987-BF4C-E382426C08CB}" destId="{B7EEB061-4E54-4071-915F-1EC7AF6F8DA5}" srcOrd="7" destOrd="0" presId="urn:microsoft.com/office/officeart/2005/8/layout/cycle8"/>
    <dgm:cxn modelId="{108438A6-8932-4630-85DC-95AE909B7C0E}" type="presParOf" srcId="{AEC3D9DF-C706-4987-BF4C-E382426C08CB}" destId="{199C70C5-8F5D-4CAC-B65F-D11644BAE290}" srcOrd="8" destOrd="0" presId="urn:microsoft.com/office/officeart/2005/8/layout/cycle8"/>
    <dgm:cxn modelId="{A1CA9027-5559-46D9-B11E-24D6D6135625}" type="presParOf" srcId="{AEC3D9DF-C706-4987-BF4C-E382426C08CB}" destId="{3CE8E6F6-44FE-4F57-834D-2D65974A9998}" srcOrd="9" destOrd="0" presId="urn:microsoft.com/office/officeart/2005/8/layout/cycle8"/>
    <dgm:cxn modelId="{7ED4531F-87A2-4C62-A425-A84C34D78ABA}" type="presParOf" srcId="{AEC3D9DF-C706-4987-BF4C-E382426C08CB}" destId="{D706B6BE-C6D0-4573-9293-341659556D50}" srcOrd="10" destOrd="0" presId="urn:microsoft.com/office/officeart/2005/8/layout/cycle8"/>
    <dgm:cxn modelId="{6CDC58C2-D972-4457-832B-2C2B260253FE}" type="presParOf" srcId="{AEC3D9DF-C706-4987-BF4C-E382426C08CB}" destId="{69B28663-98CD-4720-A646-7BDC976E990D}" srcOrd="11" destOrd="0" presId="urn:microsoft.com/office/officeart/2005/8/layout/cycle8"/>
    <dgm:cxn modelId="{1E6377BB-E94C-4D36-B5B9-6A21B7D1CBCB}" type="presParOf" srcId="{AEC3D9DF-C706-4987-BF4C-E382426C08CB}" destId="{53DF63BB-3FBD-46C6-BA9C-B6B8F165A4BB}" srcOrd="12" destOrd="0" presId="urn:microsoft.com/office/officeart/2005/8/layout/cycle8"/>
    <dgm:cxn modelId="{9D9F4B74-C120-447E-9238-CEBF2B58E324}" type="presParOf" srcId="{AEC3D9DF-C706-4987-BF4C-E382426C08CB}" destId="{F956F518-0C9F-41EB-AC06-1B13429AF73F}" srcOrd="13" destOrd="0" presId="urn:microsoft.com/office/officeart/2005/8/layout/cycle8"/>
    <dgm:cxn modelId="{89204ECE-4146-4A46-A4C5-4C49F9D88FCB}" type="presParOf" srcId="{AEC3D9DF-C706-4987-BF4C-E382426C08CB}" destId="{1DD90228-DB97-4E5F-AF70-41AE9B181E4B}" srcOrd="14" destOrd="0" presId="urn:microsoft.com/office/officeart/2005/8/layout/cycle8"/>
    <dgm:cxn modelId="{1B8901C1-C265-4736-AB0D-530A5D4102BF}" type="presParOf" srcId="{AEC3D9DF-C706-4987-BF4C-E382426C08CB}" destId="{820E7F74-C34B-4601-95E1-B5ADBC9A76EC}" srcOrd="15" destOrd="0" presId="urn:microsoft.com/office/officeart/2005/8/layout/cycle8"/>
    <dgm:cxn modelId="{11BA55D7-89DD-4065-A9ED-596D64302745}" type="presParOf" srcId="{AEC3D9DF-C706-4987-BF4C-E382426C08CB}" destId="{8B3E28DA-80B4-41C8-9A8B-3C4EB3A72FCD}" srcOrd="16" destOrd="0" presId="urn:microsoft.com/office/officeart/2005/8/layout/cycle8"/>
    <dgm:cxn modelId="{2FE2BDD8-B441-48D6-97B5-CA9005D955FF}" type="presParOf" srcId="{AEC3D9DF-C706-4987-BF4C-E382426C08CB}" destId="{6BE22F62-D06A-4BEA-B92E-0270088FB700}" srcOrd="17" destOrd="0" presId="urn:microsoft.com/office/officeart/2005/8/layout/cycle8"/>
    <dgm:cxn modelId="{F7345767-1D57-43D7-832D-3BB285804DB5}" type="presParOf" srcId="{AEC3D9DF-C706-4987-BF4C-E382426C08CB}" destId="{7528F3B3-B72E-41EF-AFA2-E0CDB6D4C318}" srcOrd="18" destOrd="0" presId="urn:microsoft.com/office/officeart/2005/8/layout/cycle8"/>
    <dgm:cxn modelId="{B505E2FB-F575-4676-BD72-1A4F8A73D3DB}" type="presParOf" srcId="{AEC3D9DF-C706-4987-BF4C-E382426C08CB}" destId="{81192C0E-9792-412F-B784-6030E5DF85B7}" srcOrd="19" destOrd="0" presId="urn:microsoft.com/office/officeart/2005/8/layout/cycle8"/>
    <dgm:cxn modelId="{E0ADC01D-134E-4878-B205-44E33316D310}" type="presParOf" srcId="{AEC3D9DF-C706-4987-BF4C-E382426C08CB}" destId="{EE89A833-48A8-4BE7-B232-F4EC7BB98A29}" srcOrd="20" destOrd="0" presId="urn:microsoft.com/office/officeart/2005/8/layout/cycle8"/>
    <dgm:cxn modelId="{9A4C3A3F-413E-4A35-ABF8-4E8EBC032540}" type="presParOf" srcId="{AEC3D9DF-C706-4987-BF4C-E382426C08CB}" destId="{BFAC74E7-ED01-498E-AEEB-7C0D00E81665}" srcOrd="21" destOrd="0" presId="urn:microsoft.com/office/officeart/2005/8/layout/cycle8"/>
    <dgm:cxn modelId="{47F27E9D-6EE1-4D6C-995D-1BD6C6D4E9B9}" type="presParOf" srcId="{AEC3D9DF-C706-4987-BF4C-E382426C08CB}" destId="{CFE98975-CCA5-4575-BBC6-F29639FC50D0}" srcOrd="22" destOrd="0" presId="urn:microsoft.com/office/officeart/2005/8/layout/cycle8"/>
    <dgm:cxn modelId="{DD9027F5-0777-402F-873E-56E0AA193399}" type="presParOf" srcId="{AEC3D9DF-C706-4987-BF4C-E382426C08CB}" destId="{9D596942-2233-432E-A6AC-91B8C166C554}" srcOrd="23" destOrd="0" presId="urn:microsoft.com/office/officeart/2005/8/layout/cycle8"/>
    <dgm:cxn modelId="{41423481-74D6-47A0-B44D-3825056700B9}" type="presParOf" srcId="{AEC3D9DF-C706-4987-BF4C-E382426C08CB}" destId="{3E6C7300-FBCF-4547-9219-180133457141}" srcOrd="24" destOrd="0" presId="urn:microsoft.com/office/officeart/2005/8/layout/cycle8"/>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565BD1-63C0-4A7A-9A27-62A55D737BE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599675D9-6537-457F-BAB8-5868A4D426F4}" type="pres">
      <dgm:prSet presAssocID="{A4565BD1-63C0-4A7A-9A27-62A55D737BE5}" presName="Name0" presStyleCnt="0">
        <dgm:presLayoutVars>
          <dgm:chMax val="1"/>
          <dgm:dir/>
          <dgm:animLvl val="ctr"/>
          <dgm:resizeHandles val="exact"/>
        </dgm:presLayoutVars>
      </dgm:prSet>
      <dgm:spPr/>
    </dgm:pt>
  </dgm:ptLst>
  <dgm:cxnLst>
    <dgm:cxn modelId="{EDDEA458-C29B-4440-B56D-D410A79643B2}" type="presOf" srcId="{A4565BD1-63C0-4A7A-9A27-62A55D737BE5}" destId="{599675D9-6537-457F-BAB8-5868A4D426F4}" srcOrd="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565BD1-63C0-4A7A-9A27-62A55D737BE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599675D9-6537-457F-BAB8-5868A4D426F4}" type="pres">
      <dgm:prSet presAssocID="{A4565BD1-63C0-4A7A-9A27-62A55D737BE5}" presName="Name0" presStyleCnt="0">
        <dgm:presLayoutVars>
          <dgm:chMax val="1"/>
          <dgm:dir/>
          <dgm:animLvl val="ctr"/>
          <dgm:resizeHandles val="exact"/>
        </dgm:presLayoutVars>
      </dgm:prSet>
      <dgm:spPr/>
    </dgm:pt>
  </dgm:ptLst>
  <dgm:cxnLst>
    <dgm:cxn modelId="{EDDEA458-C29B-4440-B56D-D410A79643B2}" type="presOf" srcId="{A4565BD1-63C0-4A7A-9A27-62A55D737BE5}" destId="{599675D9-6537-457F-BAB8-5868A4D426F4}" srcOrd="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565BD1-63C0-4A7A-9A27-62A55D737BE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599675D9-6537-457F-BAB8-5868A4D426F4}" type="pres">
      <dgm:prSet presAssocID="{A4565BD1-63C0-4A7A-9A27-62A55D737BE5}" presName="Name0" presStyleCnt="0">
        <dgm:presLayoutVars>
          <dgm:chMax val="1"/>
          <dgm:dir/>
          <dgm:animLvl val="ctr"/>
          <dgm:resizeHandles val="exact"/>
        </dgm:presLayoutVars>
      </dgm:prSet>
      <dgm:spPr/>
    </dgm:pt>
  </dgm:ptLst>
  <dgm:cxnLst>
    <dgm:cxn modelId="{EDDEA458-C29B-4440-B56D-D410A79643B2}" type="presOf" srcId="{A4565BD1-63C0-4A7A-9A27-62A55D737BE5}" destId="{599675D9-6537-457F-BAB8-5868A4D426F4}" srcOrd="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4066F-1D72-4F5F-B70D-4E523861C80E}">
      <dsp:nvSpPr>
        <dsp:cNvPr id="0" name=""/>
        <dsp:cNvSpPr/>
      </dsp:nvSpPr>
      <dsp:spPr>
        <a:xfrm>
          <a:off x="905271" y="294637"/>
          <a:ext cx="3998317" cy="3998317"/>
        </a:xfrm>
        <a:prstGeom prst="pie">
          <a:avLst>
            <a:gd name="adj1" fmla="val 16200000"/>
            <a:gd name="adj2" fmla="val 20520000"/>
          </a:avLst>
        </a:prstGeom>
        <a:gradFill rotWithShape="0">
          <a:gsLst>
            <a:gs pos="0">
              <a:srgbClr val="549E39">
                <a:hueOff val="0"/>
                <a:satOff val="0"/>
                <a:lumOff val="0"/>
                <a:alphaOff val="0"/>
                <a:satMod val="103000"/>
                <a:lumMod val="102000"/>
                <a:tint val="94000"/>
              </a:srgbClr>
            </a:gs>
            <a:gs pos="50000">
              <a:srgbClr val="549E39">
                <a:hueOff val="0"/>
                <a:satOff val="0"/>
                <a:lumOff val="0"/>
                <a:alphaOff val="0"/>
                <a:satMod val="110000"/>
                <a:lumMod val="100000"/>
                <a:shade val="100000"/>
              </a:srgbClr>
            </a:gs>
            <a:gs pos="100000">
              <a:srgbClr val="549E39">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i="1" kern="1200" dirty="0">
              <a:solidFill>
                <a:sysClr val="window" lastClr="FFFFFF"/>
              </a:solidFill>
              <a:latin typeface="Calibri" panose="020F0502020204030204"/>
              <a:ea typeface="+mn-ea"/>
              <a:cs typeface="+mn-cs"/>
            </a:rPr>
            <a:t>Creating a positive environment</a:t>
          </a:r>
          <a:br>
            <a:rPr lang="en-US" sz="1050" i="1" kern="1200" dirty="0">
              <a:solidFill>
                <a:sysClr val="window" lastClr="FFFFFF"/>
              </a:solidFill>
              <a:latin typeface="Calibri" panose="020F0502020204030204"/>
              <a:ea typeface="+mn-ea"/>
              <a:cs typeface="+mn-cs"/>
            </a:rPr>
          </a:br>
          <a:endParaRPr lang="en-US" sz="1050" kern="1200" dirty="0">
            <a:solidFill>
              <a:sysClr val="window" lastClr="FFFFFF"/>
            </a:solidFill>
            <a:latin typeface="Calibri" panose="020F0502020204030204"/>
            <a:ea typeface="+mn-ea"/>
            <a:cs typeface="+mn-cs"/>
          </a:endParaRPr>
        </a:p>
      </dsp:txBody>
      <dsp:txXfrm>
        <a:off x="3179269" y="1092209"/>
        <a:ext cx="908755" cy="605836"/>
      </dsp:txXfrm>
    </dsp:sp>
    <dsp:sp modelId="{7B7A7B0A-36B9-438B-A1EA-081EC4C92FD3}">
      <dsp:nvSpPr>
        <dsp:cNvPr id="0" name=""/>
        <dsp:cNvSpPr/>
      </dsp:nvSpPr>
      <dsp:spPr>
        <a:xfrm>
          <a:off x="939542" y="401259"/>
          <a:ext cx="3998317" cy="3998317"/>
        </a:xfrm>
        <a:prstGeom prst="pie">
          <a:avLst>
            <a:gd name="adj1" fmla="val 20520000"/>
            <a:gd name="adj2" fmla="val 3240000"/>
          </a:avLst>
        </a:prstGeom>
        <a:gradFill rotWithShape="0">
          <a:gsLst>
            <a:gs pos="0">
              <a:srgbClr val="549E39">
                <a:hueOff val="0"/>
                <a:satOff val="0"/>
                <a:lumOff val="0"/>
                <a:alphaOff val="0"/>
                <a:satMod val="103000"/>
                <a:lumMod val="102000"/>
                <a:tint val="94000"/>
              </a:srgbClr>
            </a:gs>
            <a:gs pos="50000">
              <a:srgbClr val="549E39">
                <a:hueOff val="0"/>
                <a:satOff val="0"/>
                <a:lumOff val="0"/>
                <a:alphaOff val="0"/>
                <a:satMod val="110000"/>
                <a:lumMod val="100000"/>
                <a:shade val="100000"/>
              </a:srgbClr>
            </a:gs>
            <a:gs pos="100000">
              <a:srgbClr val="549E39">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i="1" kern="1200">
              <a:solidFill>
                <a:sysClr val="window" lastClr="FFFFFF"/>
              </a:solidFill>
              <a:latin typeface="Calibri" panose="020F0502020204030204"/>
              <a:ea typeface="+mn-ea"/>
              <a:cs typeface="+mn-cs"/>
            </a:rPr>
            <a:t>Providing high-quality, rigorous, culturally responsive instruction. </a:t>
          </a:r>
          <a:endParaRPr lang="en-US" sz="1100" kern="1200">
            <a:solidFill>
              <a:sysClr val="window" lastClr="FFFFFF"/>
            </a:solidFill>
            <a:latin typeface="Calibri" panose="020F0502020204030204"/>
            <a:ea typeface="+mn-ea"/>
            <a:cs typeface="+mn-cs"/>
          </a:endParaRPr>
        </a:p>
      </dsp:txBody>
      <dsp:txXfrm>
        <a:off x="3688917" y="2367524"/>
        <a:ext cx="841439" cy="673152"/>
      </dsp:txXfrm>
    </dsp:sp>
    <dsp:sp modelId="{199C70C5-8F5D-4CAC-B65F-D11644BAE290}">
      <dsp:nvSpPr>
        <dsp:cNvPr id="0" name=""/>
        <dsp:cNvSpPr/>
      </dsp:nvSpPr>
      <dsp:spPr>
        <a:xfrm>
          <a:off x="849104" y="466946"/>
          <a:ext cx="3998317" cy="3998317"/>
        </a:xfrm>
        <a:prstGeom prst="pie">
          <a:avLst>
            <a:gd name="adj1" fmla="val 3240000"/>
            <a:gd name="adj2" fmla="val 7560000"/>
          </a:avLst>
        </a:prstGeom>
        <a:gradFill rotWithShape="0">
          <a:gsLst>
            <a:gs pos="0">
              <a:srgbClr val="549E39">
                <a:hueOff val="0"/>
                <a:satOff val="0"/>
                <a:lumOff val="0"/>
                <a:alphaOff val="0"/>
                <a:satMod val="103000"/>
                <a:lumMod val="102000"/>
                <a:tint val="94000"/>
              </a:srgbClr>
            </a:gs>
            <a:gs pos="50000">
              <a:srgbClr val="549E39">
                <a:hueOff val="0"/>
                <a:satOff val="0"/>
                <a:lumOff val="0"/>
                <a:alphaOff val="0"/>
                <a:satMod val="110000"/>
                <a:lumMod val="100000"/>
                <a:shade val="100000"/>
              </a:srgbClr>
            </a:gs>
            <a:gs pos="100000">
              <a:srgbClr val="549E39">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i="1" kern="1200">
              <a:solidFill>
                <a:sysClr val="window" lastClr="FFFFFF"/>
              </a:solidFill>
              <a:latin typeface="Calibri" panose="020F0502020204030204"/>
              <a:ea typeface="+mn-ea"/>
              <a:cs typeface="+mn-cs"/>
            </a:rPr>
            <a:t>Supporting students and families by meeting needs. </a:t>
          </a:r>
          <a:endParaRPr lang="en-US" sz="1100" kern="1200">
            <a:solidFill>
              <a:sysClr val="window" lastClr="FFFFFF"/>
            </a:solidFill>
            <a:latin typeface="Calibri" panose="020F0502020204030204"/>
            <a:ea typeface="+mn-ea"/>
            <a:cs typeface="+mn-cs"/>
          </a:endParaRPr>
        </a:p>
      </dsp:txBody>
      <dsp:txXfrm>
        <a:off x="2444372" y="3428644"/>
        <a:ext cx="807782" cy="740466"/>
      </dsp:txXfrm>
    </dsp:sp>
    <dsp:sp modelId="{53DF63BB-3FBD-46C6-BA9C-B6B8F165A4BB}">
      <dsp:nvSpPr>
        <dsp:cNvPr id="0" name=""/>
        <dsp:cNvSpPr/>
      </dsp:nvSpPr>
      <dsp:spPr>
        <a:xfrm>
          <a:off x="758666" y="401259"/>
          <a:ext cx="3998317" cy="3998317"/>
        </a:xfrm>
        <a:prstGeom prst="pie">
          <a:avLst>
            <a:gd name="adj1" fmla="val 7560000"/>
            <a:gd name="adj2" fmla="val 11880000"/>
          </a:avLst>
        </a:prstGeom>
        <a:gradFill rotWithShape="0">
          <a:gsLst>
            <a:gs pos="0">
              <a:srgbClr val="549E39">
                <a:hueOff val="0"/>
                <a:satOff val="0"/>
                <a:lumOff val="0"/>
                <a:alphaOff val="0"/>
                <a:satMod val="103000"/>
                <a:lumMod val="102000"/>
                <a:tint val="94000"/>
              </a:srgbClr>
            </a:gs>
            <a:gs pos="50000">
              <a:srgbClr val="549E39">
                <a:hueOff val="0"/>
                <a:satOff val="0"/>
                <a:lumOff val="0"/>
                <a:alphaOff val="0"/>
                <a:satMod val="110000"/>
                <a:lumMod val="100000"/>
                <a:shade val="100000"/>
              </a:srgbClr>
            </a:gs>
            <a:gs pos="100000">
              <a:srgbClr val="549E39">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i="1" kern="1200">
              <a:solidFill>
                <a:sysClr val="window" lastClr="FFFFFF"/>
              </a:solidFill>
              <a:latin typeface="Calibri" panose="020F0502020204030204"/>
              <a:ea typeface="+mn-ea"/>
              <a:cs typeface="+mn-cs"/>
            </a:rPr>
            <a:t>Connecting our students to opportunities</a:t>
          </a:r>
          <a:endParaRPr lang="en-US" sz="1100" kern="1200">
            <a:solidFill>
              <a:sysClr val="window" lastClr="FFFFFF"/>
            </a:solidFill>
            <a:latin typeface="Calibri" panose="020F0502020204030204"/>
            <a:ea typeface="+mn-ea"/>
            <a:cs typeface="+mn-cs"/>
          </a:endParaRPr>
        </a:p>
      </dsp:txBody>
      <dsp:txXfrm>
        <a:off x="1166169" y="2367524"/>
        <a:ext cx="841439" cy="673152"/>
      </dsp:txXfrm>
    </dsp:sp>
    <dsp:sp modelId="{8B3E28DA-80B4-41C8-9A8B-3C4EB3A72FCD}">
      <dsp:nvSpPr>
        <dsp:cNvPr id="0" name=""/>
        <dsp:cNvSpPr/>
      </dsp:nvSpPr>
      <dsp:spPr>
        <a:xfrm>
          <a:off x="792937" y="294637"/>
          <a:ext cx="3998317" cy="3998317"/>
        </a:xfrm>
        <a:prstGeom prst="pie">
          <a:avLst>
            <a:gd name="adj1" fmla="val 11880000"/>
            <a:gd name="adj2" fmla="val 16200000"/>
          </a:avLst>
        </a:prstGeom>
        <a:gradFill rotWithShape="0">
          <a:gsLst>
            <a:gs pos="0">
              <a:srgbClr val="549E39">
                <a:hueOff val="0"/>
                <a:satOff val="0"/>
                <a:lumOff val="0"/>
                <a:alphaOff val="0"/>
                <a:satMod val="103000"/>
                <a:lumMod val="102000"/>
                <a:tint val="94000"/>
              </a:srgbClr>
            </a:gs>
            <a:gs pos="50000">
              <a:srgbClr val="549E39">
                <a:hueOff val="0"/>
                <a:satOff val="0"/>
                <a:lumOff val="0"/>
                <a:alphaOff val="0"/>
                <a:satMod val="110000"/>
                <a:lumMod val="100000"/>
                <a:shade val="100000"/>
              </a:srgbClr>
            </a:gs>
            <a:gs pos="100000">
              <a:srgbClr val="549E39">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i="1" kern="1200">
              <a:solidFill>
                <a:sysClr val="window" lastClr="FFFFFF"/>
              </a:solidFill>
              <a:latin typeface="Calibri" panose="020F0502020204030204"/>
              <a:ea typeface="+mn-ea"/>
              <a:cs typeface="+mn-cs"/>
            </a:rPr>
            <a:t>Challenging systemic racism and inequities</a:t>
          </a:r>
          <a:endParaRPr lang="en-US" sz="1100" kern="1200">
            <a:solidFill>
              <a:sysClr val="window" lastClr="FFFFFF"/>
            </a:solidFill>
            <a:latin typeface="Calibri" panose="020F0502020204030204"/>
            <a:ea typeface="+mn-ea"/>
            <a:cs typeface="+mn-cs"/>
          </a:endParaRPr>
        </a:p>
      </dsp:txBody>
      <dsp:txXfrm>
        <a:off x="1608501" y="1092209"/>
        <a:ext cx="908755" cy="605836"/>
      </dsp:txXfrm>
    </dsp:sp>
    <dsp:sp modelId="{EE89A833-48A8-4BE7-B232-F4EC7BB98A29}">
      <dsp:nvSpPr>
        <dsp:cNvPr id="0" name=""/>
        <dsp:cNvSpPr/>
      </dsp:nvSpPr>
      <dsp:spPr>
        <a:xfrm>
          <a:off x="657568" y="47123"/>
          <a:ext cx="4493347" cy="4493347"/>
        </a:xfrm>
        <a:prstGeom prst="circularArrow">
          <a:avLst>
            <a:gd name="adj1" fmla="val 5085"/>
            <a:gd name="adj2" fmla="val 327528"/>
            <a:gd name="adj3" fmla="val 20192361"/>
            <a:gd name="adj4" fmla="val 16200324"/>
            <a:gd name="adj5" fmla="val 5932"/>
          </a:avLst>
        </a:prstGeom>
        <a:gradFill rotWithShape="0">
          <a:gsLst>
            <a:gs pos="0">
              <a:srgbClr val="549E39">
                <a:tint val="60000"/>
                <a:hueOff val="0"/>
                <a:satOff val="0"/>
                <a:lumOff val="0"/>
                <a:alphaOff val="0"/>
                <a:satMod val="103000"/>
                <a:lumMod val="102000"/>
                <a:tint val="94000"/>
              </a:srgbClr>
            </a:gs>
            <a:gs pos="50000">
              <a:srgbClr val="549E39">
                <a:tint val="60000"/>
                <a:hueOff val="0"/>
                <a:satOff val="0"/>
                <a:lumOff val="0"/>
                <a:alphaOff val="0"/>
                <a:satMod val="110000"/>
                <a:lumMod val="100000"/>
                <a:shade val="100000"/>
              </a:srgbClr>
            </a:gs>
            <a:gs pos="100000">
              <a:srgbClr val="549E39">
                <a:tint val="6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FAC74E7-ED01-498E-AEEB-7C0D00E81665}">
      <dsp:nvSpPr>
        <dsp:cNvPr id="0" name=""/>
        <dsp:cNvSpPr/>
      </dsp:nvSpPr>
      <dsp:spPr>
        <a:xfrm>
          <a:off x="692304" y="153709"/>
          <a:ext cx="4493347" cy="4493347"/>
        </a:xfrm>
        <a:prstGeom prst="circularArrow">
          <a:avLst>
            <a:gd name="adj1" fmla="val 5085"/>
            <a:gd name="adj2" fmla="val 327528"/>
            <a:gd name="adj3" fmla="val 2912753"/>
            <a:gd name="adj4" fmla="val 20519953"/>
            <a:gd name="adj5" fmla="val 5932"/>
          </a:avLst>
        </a:prstGeom>
        <a:gradFill rotWithShape="0">
          <a:gsLst>
            <a:gs pos="0">
              <a:srgbClr val="549E39">
                <a:tint val="60000"/>
                <a:hueOff val="0"/>
                <a:satOff val="0"/>
                <a:lumOff val="0"/>
                <a:alphaOff val="0"/>
                <a:satMod val="103000"/>
                <a:lumMod val="102000"/>
                <a:tint val="94000"/>
              </a:srgbClr>
            </a:gs>
            <a:gs pos="50000">
              <a:srgbClr val="549E39">
                <a:tint val="60000"/>
                <a:hueOff val="0"/>
                <a:satOff val="0"/>
                <a:lumOff val="0"/>
                <a:alphaOff val="0"/>
                <a:satMod val="110000"/>
                <a:lumMod val="100000"/>
                <a:shade val="100000"/>
              </a:srgbClr>
            </a:gs>
            <a:gs pos="100000">
              <a:srgbClr val="549E39">
                <a:tint val="6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FE98975-CCA5-4575-BBC6-F29639FC50D0}">
      <dsp:nvSpPr>
        <dsp:cNvPr id="0" name=""/>
        <dsp:cNvSpPr/>
      </dsp:nvSpPr>
      <dsp:spPr>
        <a:xfrm>
          <a:off x="601589" y="219597"/>
          <a:ext cx="4493347" cy="4493347"/>
        </a:xfrm>
        <a:prstGeom prst="circularArrow">
          <a:avLst>
            <a:gd name="adj1" fmla="val 5085"/>
            <a:gd name="adj2" fmla="val 327528"/>
            <a:gd name="adj3" fmla="val 7232777"/>
            <a:gd name="adj4" fmla="val 3239695"/>
            <a:gd name="adj5" fmla="val 5932"/>
          </a:avLst>
        </a:prstGeom>
        <a:gradFill rotWithShape="0">
          <a:gsLst>
            <a:gs pos="0">
              <a:srgbClr val="549E39">
                <a:tint val="60000"/>
                <a:hueOff val="0"/>
                <a:satOff val="0"/>
                <a:lumOff val="0"/>
                <a:alphaOff val="0"/>
                <a:satMod val="103000"/>
                <a:lumMod val="102000"/>
                <a:tint val="94000"/>
              </a:srgbClr>
            </a:gs>
            <a:gs pos="50000">
              <a:srgbClr val="549E39">
                <a:tint val="60000"/>
                <a:hueOff val="0"/>
                <a:satOff val="0"/>
                <a:lumOff val="0"/>
                <a:alphaOff val="0"/>
                <a:satMod val="110000"/>
                <a:lumMod val="100000"/>
                <a:shade val="100000"/>
              </a:srgbClr>
            </a:gs>
            <a:gs pos="100000">
              <a:srgbClr val="549E39">
                <a:tint val="6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D596942-2233-432E-A6AC-91B8C166C554}">
      <dsp:nvSpPr>
        <dsp:cNvPr id="0" name=""/>
        <dsp:cNvSpPr/>
      </dsp:nvSpPr>
      <dsp:spPr>
        <a:xfrm>
          <a:off x="510875" y="153709"/>
          <a:ext cx="4493347" cy="4493347"/>
        </a:xfrm>
        <a:prstGeom prst="circularArrow">
          <a:avLst>
            <a:gd name="adj1" fmla="val 5085"/>
            <a:gd name="adj2" fmla="val 327528"/>
            <a:gd name="adj3" fmla="val 11552519"/>
            <a:gd name="adj4" fmla="val 7559718"/>
            <a:gd name="adj5" fmla="val 5932"/>
          </a:avLst>
        </a:prstGeom>
        <a:gradFill rotWithShape="0">
          <a:gsLst>
            <a:gs pos="0">
              <a:srgbClr val="549E39">
                <a:tint val="60000"/>
                <a:hueOff val="0"/>
                <a:satOff val="0"/>
                <a:lumOff val="0"/>
                <a:alphaOff val="0"/>
                <a:satMod val="103000"/>
                <a:lumMod val="102000"/>
                <a:tint val="94000"/>
              </a:srgbClr>
            </a:gs>
            <a:gs pos="50000">
              <a:srgbClr val="549E39">
                <a:tint val="60000"/>
                <a:hueOff val="0"/>
                <a:satOff val="0"/>
                <a:lumOff val="0"/>
                <a:alphaOff val="0"/>
                <a:satMod val="110000"/>
                <a:lumMod val="100000"/>
                <a:shade val="100000"/>
              </a:srgbClr>
            </a:gs>
            <a:gs pos="100000">
              <a:srgbClr val="549E39">
                <a:tint val="6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E6C7300-FBCF-4547-9219-180133457141}">
      <dsp:nvSpPr>
        <dsp:cNvPr id="0" name=""/>
        <dsp:cNvSpPr/>
      </dsp:nvSpPr>
      <dsp:spPr>
        <a:xfrm>
          <a:off x="545611" y="47123"/>
          <a:ext cx="4493347" cy="4493347"/>
        </a:xfrm>
        <a:prstGeom prst="circularArrow">
          <a:avLst>
            <a:gd name="adj1" fmla="val 5085"/>
            <a:gd name="adj2" fmla="val 327528"/>
            <a:gd name="adj3" fmla="val 15872148"/>
            <a:gd name="adj4" fmla="val 11880111"/>
            <a:gd name="adj5" fmla="val 5932"/>
          </a:avLst>
        </a:prstGeom>
        <a:gradFill rotWithShape="0">
          <a:gsLst>
            <a:gs pos="0">
              <a:srgbClr val="549E39">
                <a:tint val="60000"/>
                <a:hueOff val="0"/>
                <a:satOff val="0"/>
                <a:lumOff val="0"/>
                <a:alphaOff val="0"/>
                <a:satMod val="103000"/>
                <a:lumMod val="102000"/>
                <a:tint val="94000"/>
              </a:srgbClr>
            </a:gs>
            <a:gs pos="50000">
              <a:srgbClr val="549E39">
                <a:tint val="60000"/>
                <a:hueOff val="0"/>
                <a:satOff val="0"/>
                <a:lumOff val="0"/>
                <a:alphaOff val="0"/>
                <a:satMod val="110000"/>
                <a:lumMod val="100000"/>
                <a:shade val="100000"/>
              </a:srgbClr>
            </a:gs>
            <a:gs pos="100000">
              <a:srgbClr val="549E39">
                <a:tint val="6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5345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3092" y="0"/>
            <a:ext cx="3077739" cy="453451"/>
          </a:xfrm>
          <a:prstGeom prst="rect">
            <a:avLst/>
          </a:prstGeom>
        </p:spPr>
        <p:txBody>
          <a:bodyPr vert="horz" lIns="91440" tIns="45720" rIns="91440" bIns="45720" rtlCol="0"/>
          <a:lstStyle>
            <a:lvl1pPr algn="r">
              <a:defRPr sz="1200"/>
            </a:lvl1pPr>
          </a:lstStyle>
          <a:p>
            <a:fld id="{C0E4E589-422B-48B0-BCBE-A6D3403647AF}" type="datetimeFigureOut">
              <a:rPr lang="en-US" smtClean="0"/>
              <a:t>2/25/2024</a:t>
            </a:fld>
            <a:endParaRPr lang="en-US"/>
          </a:p>
        </p:txBody>
      </p:sp>
      <p:sp>
        <p:nvSpPr>
          <p:cNvPr id="4" name="Slide Image Placeholder 3"/>
          <p:cNvSpPr>
            <a:spLocks noGrp="1" noRot="1" noChangeAspect="1"/>
          </p:cNvSpPr>
          <p:nvPr>
            <p:ph type="sldImg" idx="2"/>
          </p:nvPr>
        </p:nvSpPr>
        <p:spPr>
          <a:xfrm>
            <a:off x="839788" y="1130300"/>
            <a:ext cx="5422900" cy="30495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0248" y="4349363"/>
            <a:ext cx="5681980" cy="355857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84188"/>
            <a:ext cx="3077739" cy="4534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584188"/>
            <a:ext cx="3077739" cy="453450"/>
          </a:xfrm>
          <a:prstGeom prst="rect">
            <a:avLst/>
          </a:prstGeom>
        </p:spPr>
        <p:txBody>
          <a:bodyPr vert="horz" lIns="91440" tIns="45720" rIns="91440" bIns="45720" rtlCol="0" anchor="b"/>
          <a:lstStyle>
            <a:lvl1pPr algn="r">
              <a:defRPr sz="1200"/>
            </a:lvl1pPr>
          </a:lstStyle>
          <a:p>
            <a:fld id="{43DC49AB-3FEF-49B8-9A0F-3ADE5698B3B1}" type="slidenum">
              <a:rPr lang="en-US" smtClean="0"/>
              <a:t>‹#›</a:t>
            </a:fld>
            <a:endParaRPr lang="en-US"/>
          </a:p>
        </p:txBody>
      </p:sp>
    </p:spTree>
    <p:extLst>
      <p:ext uri="{BB962C8B-B14F-4D97-AF65-F5344CB8AC3E}">
        <p14:creationId xmlns:p14="http://schemas.microsoft.com/office/powerpoint/2010/main" val="142524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782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may want to change the clip</a:t>
            </a:r>
            <a:r>
              <a:rPr lang="en-US" baseline="0" dirty="0"/>
              <a:t> art to a picture from your school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132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You may want to have a program eligibility form to show parents.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572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Please fill in your budget information for Title I dollars only.</a:t>
            </a:r>
          </a:p>
          <a:p>
            <a:pPr defTabSz="928939">
              <a:defRPr/>
            </a:pPr>
            <a:r>
              <a:rPr lang="en-US" baseline="0" dirty="0"/>
              <a:t>Example of budget justification: </a:t>
            </a:r>
            <a:r>
              <a:rPr lang="en-US" dirty="0"/>
              <a:t>State testing along with short cycle assessment shows that 3</a:t>
            </a:r>
            <a:r>
              <a:rPr lang="en-US" baseline="30000" dirty="0"/>
              <a:t>rd</a:t>
            </a:r>
            <a:r>
              <a:rPr lang="en-US" dirty="0"/>
              <a:t> grade is having major problems with math.  The school Title I plan is designed to provide services to those students in greatest need.  An additional 3</a:t>
            </a:r>
            <a:r>
              <a:rPr lang="en-US" baseline="30000" dirty="0"/>
              <a:t>rd</a:t>
            </a:r>
            <a:r>
              <a:rPr lang="en-US" dirty="0"/>
              <a:t> teacher has been hired to lower PTR, and a Bilingual Educational</a:t>
            </a:r>
            <a:r>
              <a:rPr lang="en-US" baseline="0" dirty="0"/>
              <a:t> Assistant</a:t>
            </a:r>
            <a:r>
              <a:rPr lang="en-US" dirty="0"/>
              <a:t> will offer support to non-English speaking students.  Third grade progress will be monitored all year with bi-monthly meetings and review of short cycle testing.  Title I funds have also been used to buy additional math kits for students to practice at home.  The whole school will benefit from hands on math tutoring after school and monthly meetings with parents using hands-on manipulatives they take home.</a:t>
            </a:r>
          </a:p>
          <a:p>
            <a:pPr defTabSz="928939">
              <a:defRPr/>
            </a:pPr>
            <a:r>
              <a:rPr lang="en-US" dirty="0"/>
              <a:t>If your school is using Waterford, Success Maker</a:t>
            </a:r>
            <a:r>
              <a:rPr lang="en-US" baseline="0" dirty="0"/>
              <a:t>, AVID, America’s Choice - District Title I funds may have been used to fund those too.</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7659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Fill in all areas in (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8154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909DA5-6AC5-45D0-9AAF-7469A1B894C5}"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5E7B-EC98-42D9-A29E-2EC9C579B044}" type="slidenum">
              <a:rPr lang="en-US" smtClean="0"/>
              <a:t>‹#›</a:t>
            </a:fld>
            <a:endParaRPr lang="en-US"/>
          </a:p>
        </p:txBody>
      </p:sp>
    </p:spTree>
    <p:extLst>
      <p:ext uri="{BB962C8B-B14F-4D97-AF65-F5344CB8AC3E}">
        <p14:creationId xmlns:p14="http://schemas.microsoft.com/office/powerpoint/2010/main" val="3900163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909DA5-6AC5-45D0-9AAF-7469A1B894C5}"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5E7B-EC98-42D9-A29E-2EC9C579B044}" type="slidenum">
              <a:rPr lang="en-US" smtClean="0"/>
              <a:t>‹#›</a:t>
            </a:fld>
            <a:endParaRPr lang="en-US"/>
          </a:p>
        </p:txBody>
      </p:sp>
    </p:spTree>
    <p:extLst>
      <p:ext uri="{BB962C8B-B14F-4D97-AF65-F5344CB8AC3E}">
        <p14:creationId xmlns:p14="http://schemas.microsoft.com/office/powerpoint/2010/main" val="1681197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909DA5-6AC5-45D0-9AAF-7469A1B894C5}"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5E7B-EC98-42D9-A29E-2EC9C579B044}" type="slidenum">
              <a:rPr lang="en-US" smtClean="0"/>
              <a:t>‹#›</a:t>
            </a:fld>
            <a:endParaRPr lang="en-US"/>
          </a:p>
        </p:txBody>
      </p:sp>
    </p:spTree>
    <p:extLst>
      <p:ext uri="{BB962C8B-B14F-4D97-AF65-F5344CB8AC3E}">
        <p14:creationId xmlns:p14="http://schemas.microsoft.com/office/powerpoint/2010/main" val="1757039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04136B2F-2EA0-43D9-801D-9FE650CED2E1}" type="datetimeFigureOut">
              <a:rPr lang="en-US" smtClean="0"/>
              <a:t>2/25/2024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F7A5FB2-22AF-4EF6-A6C3-23F4E2FC4EF1}"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703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136B2F-2EA0-43D9-801D-9FE650CED2E1}"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A5FB2-22AF-4EF6-A6C3-23F4E2FC4EF1}" type="slidenum">
              <a:rPr lang="en-US" smtClean="0"/>
              <a:t>‹#›</a:t>
            </a:fld>
            <a:endParaRPr lang="en-US"/>
          </a:p>
        </p:txBody>
      </p:sp>
    </p:spTree>
    <p:extLst>
      <p:ext uri="{BB962C8B-B14F-4D97-AF65-F5344CB8AC3E}">
        <p14:creationId xmlns:p14="http://schemas.microsoft.com/office/powerpoint/2010/main" val="4078017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136B2F-2EA0-43D9-801D-9FE650CED2E1}"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A5FB2-22AF-4EF6-A6C3-23F4E2FC4EF1}"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2236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136B2F-2EA0-43D9-801D-9FE650CED2E1}"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A5FB2-22AF-4EF6-A6C3-23F4E2FC4EF1}" type="slidenum">
              <a:rPr lang="en-US" smtClean="0"/>
              <a:t>‹#›</a:t>
            </a:fld>
            <a:endParaRPr lang="en-US"/>
          </a:p>
        </p:txBody>
      </p:sp>
    </p:spTree>
    <p:extLst>
      <p:ext uri="{BB962C8B-B14F-4D97-AF65-F5344CB8AC3E}">
        <p14:creationId xmlns:p14="http://schemas.microsoft.com/office/powerpoint/2010/main" val="317835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136B2F-2EA0-43D9-801D-9FE650CED2E1}" type="datetimeFigureOut">
              <a:rPr lang="en-US" smtClean="0"/>
              <a:t>2/25/2024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7A5FB2-22AF-4EF6-A6C3-23F4E2FC4EF1}" type="slidenum">
              <a:rPr lang="en-US" smtClean="0"/>
              <a:t>‹#›</a:t>
            </a:fld>
            <a:endParaRPr lang="en-US"/>
          </a:p>
        </p:txBody>
      </p:sp>
    </p:spTree>
    <p:extLst>
      <p:ext uri="{BB962C8B-B14F-4D97-AF65-F5344CB8AC3E}">
        <p14:creationId xmlns:p14="http://schemas.microsoft.com/office/powerpoint/2010/main" val="1446335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136B2F-2EA0-43D9-801D-9FE650CED2E1}" type="datetimeFigureOut">
              <a:rPr lang="en-US" smtClean="0"/>
              <a:t>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7A5FB2-22AF-4EF6-A6C3-23F4E2FC4EF1}" type="slidenum">
              <a:rPr lang="en-US" smtClean="0"/>
              <a:t>‹#›</a:t>
            </a:fld>
            <a:endParaRPr lang="en-US"/>
          </a:p>
        </p:txBody>
      </p:sp>
    </p:spTree>
    <p:extLst>
      <p:ext uri="{BB962C8B-B14F-4D97-AF65-F5344CB8AC3E}">
        <p14:creationId xmlns:p14="http://schemas.microsoft.com/office/powerpoint/2010/main" val="453345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136B2F-2EA0-43D9-801D-9FE650CED2E1}" type="datetimeFigureOut">
              <a:rPr lang="en-US" smtClean="0"/>
              <a:t>2/25/2024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A5FB2-22AF-4EF6-A6C3-23F4E2FC4EF1}" type="slidenum">
              <a:rPr lang="en-US" smtClean="0"/>
              <a:t>‹#›</a:t>
            </a:fld>
            <a:endParaRPr lang="en-US"/>
          </a:p>
        </p:txBody>
      </p:sp>
    </p:spTree>
    <p:extLst>
      <p:ext uri="{BB962C8B-B14F-4D97-AF65-F5344CB8AC3E}">
        <p14:creationId xmlns:p14="http://schemas.microsoft.com/office/powerpoint/2010/main" val="1098582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4136B2F-2EA0-43D9-801D-9FE650CED2E1}"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A5FB2-22AF-4EF6-A6C3-23F4E2FC4EF1}" type="slidenum">
              <a:rPr lang="en-US" smtClean="0"/>
              <a:t>‹#›</a:t>
            </a:fld>
            <a:endParaRPr lang="en-US"/>
          </a:p>
        </p:txBody>
      </p:sp>
    </p:spTree>
    <p:extLst>
      <p:ext uri="{BB962C8B-B14F-4D97-AF65-F5344CB8AC3E}">
        <p14:creationId xmlns:p14="http://schemas.microsoft.com/office/powerpoint/2010/main" val="3563116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909DA5-6AC5-45D0-9AAF-7469A1B894C5}"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5E7B-EC98-42D9-A29E-2EC9C579B044}" type="slidenum">
              <a:rPr lang="en-US" smtClean="0"/>
              <a:t>‹#›</a:t>
            </a:fld>
            <a:endParaRPr lang="en-US"/>
          </a:p>
        </p:txBody>
      </p:sp>
    </p:spTree>
    <p:extLst>
      <p:ext uri="{BB962C8B-B14F-4D97-AF65-F5344CB8AC3E}">
        <p14:creationId xmlns:p14="http://schemas.microsoft.com/office/powerpoint/2010/main" val="2716497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4136B2F-2EA0-43D9-801D-9FE650CED2E1}"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A5FB2-22AF-4EF6-A6C3-23F4E2FC4EF1}" type="slidenum">
              <a:rPr lang="en-US" smtClean="0"/>
              <a:t>‹#›</a:t>
            </a:fld>
            <a:endParaRPr lang="en-US"/>
          </a:p>
        </p:txBody>
      </p:sp>
    </p:spTree>
    <p:extLst>
      <p:ext uri="{BB962C8B-B14F-4D97-AF65-F5344CB8AC3E}">
        <p14:creationId xmlns:p14="http://schemas.microsoft.com/office/powerpoint/2010/main" val="2169012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136B2F-2EA0-43D9-801D-9FE650CED2E1}"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A5FB2-22AF-4EF6-A6C3-23F4E2FC4EF1}" type="slidenum">
              <a:rPr lang="en-US" smtClean="0"/>
              <a:t>‹#›</a:t>
            </a:fld>
            <a:endParaRPr lang="en-US"/>
          </a:p>
        </p:txBody>
      </p:sp>
    </p:spTree>
    <p:extLst>
      <p:ext uri="{BB962C8B-B14F-4D97-AF65-F5344CB8AC3E}">
        <p14:creationId xmlns:p14="http://schemas.microsoft.com/office/powerpoint/2010/main" val="2402225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136B2F-2EA0-43D9-801D-9FE650CED2E1}"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A5FB2-22AF-4EF6-A6C3-23F4E2FC4EF1}" type="slidenum">
              <a:rPr lang="en-US" smtClean="0"/>
              <a:t>‹#›</a:t>
            </a:fld>
            <a:endParaRPr lang="en-US"/>
          </a:p>
        </p:txBody>
      </p:sp>
    </p:spTree>
    <p:extLst>
      <p:ext uri="{BB962C8B-B14F-4D97-AF65-F5344CB8AC3E}">
        <p14:creationId xmlns:p14="http://schemas.microsoft.com/office/powerpoint/2010/main" val="3137152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F1E3E-4B2F-4895-B65E-28B2E64F39F6}" type="datetime8">
              <a:rPr lang="en-US" smtClean="0"/>
              <a:pPr/>
              <a:t>2/25/2024 11:50 AM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ctr"/>
            <a:fld id="{1AD93096-5B34-4342-9326-69289CEAE4C2}" type="slidenum">
              <a:rPr lang="en-US" smtClean="0"/>
              <a:pPr algn="ctr"/>
              <a:t>‹#›</a:t>
            </a:fld>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348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182CF02-75B2-4240-8BAB-2680E04C865B}" type="datetimeFigureOut">
              <a:rPr lang="en-US" smtClean="0"/>
              <a:t>2/25/2024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3105982-93DF-4858-94F5-056EAF236ACC}"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567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82CF02-75B2-4240-8BAB-2680E04C865B}"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05982-93DF-4858-94F5-056EAF236ACC}" type="slidenum">
              <a:rPr lang="en-US" smtClean="0"/>
              <a:t>‹#›</a:t>
            </a:fld>
            <a:endParaRPr lang="en-US"/>
          </a:p>
        </p:txBody>
      </p:sp>
    </p:spTree>
    <p:extLst>
      <p:ext uri="{BB962C8B-B14F-4D97-AF65-F5344CB8AC3E}">
        <p14:creationId xmlns:p14="http://schemas.microsoft.com/office/powerpoint/2010/main" val="1756385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82CF02-75B2-4240-8BAB-2680E04C865B}"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05982-93DF-4858-94F5-056EAF236ACC}"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292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82CF02-75B2-4240-8BAB-2680E04C865B}"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05982-93DF-4858-94F5-056EAF236ACC}" type="slidenum">
              <a:rPr lang="en-US" smtClean="0"/>
              <a:t>‹#›</a:t>
            </a:fld>
            <a:endParaRPr lang="en-US"/>
          </a:p>
        </p:txBody>
      </p:sp>
    </p:spTree>
    <p:extLst>
      <p:ext uri="{BB962C8B-B14F-4D97-AF65-F5344CB8AC3E}">
        <p14:creationId xmlns:p14="http://schemas.microsoft.com/office/powerpoint/2010/main" val="3674373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82CF02-75B2-4240-8BAB-2680E04C865B}" type="datetimeFigureOut">
              <a:rPr lang="en-US" smtClean="0"/>
              <a:t>2/25/2024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105982-93DF-4858-94F5-056EAF236ACC}" type="slidenum">
              <a:rPr lang="en-US" smtClean="0"/>
              <a:t>‹#›</a:t>
            </a:fld>
            <a:endParaRPr lang="en-US"/>
          </a:p>
        </p:txBody>
      </p:sp>
    </p:spTree>
    <p:extLst>
      <p:ext uri="{BB962C8B-B14F-4D97-AF65-F5344CB8AC3E}">
        <p14:creationId xmlns:p14="http://schemas.microsoft.com/office/powerpoint/2010/main" val="1817336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82CF02-75B2-4240-8BAB-2680E04C865B}" type="datetimeFigureOut">
              <a:rPr lang="en-US" smtClean="0"/>
              <a:t>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105982-93DF-4858-94F5-056EAF236ACC}" type="slidenum">
              <a:rPr lang="en-US" smtClean="0"/>
              <a:t>‹#›</a:t>
            </a:fld>
            <a:endParaRPr lang="en-US"/>
          </a:p>
        </p:txBody>
      </p:sp>
    </p:spTree>
    <p:extLst>
      <p:ext uri="{BB962C8B-B14F-4D97-AF65-F5344CB8AC3E}">
        <p14:creationId xmlns:p14="http://schemas.microsoft.com/office/powerpoint/2010/main" val="271328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909DA5-6AC5-45D0-9AAF-7469A1B894C5}"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5E7B-EC98-42D9-A29E-2EC9C579B044}" type="slidenum">
              <a:rPr lang="en-US" smtClean="0"/>
              <a:t>‹#›</a:t>
            </a:fld>
            <a:endParaRPr lang="en-US"/>
          </a:p>
        </p:txBody>
      </p:sp>
    </p:spTree>
    <p:extLst>
      <p:ext uri="{BB962C8B-B14F-4D97-AF65-F5344CB8AC3E}">
        <p14:creationId xmlns:p14="http://schemas.microsoft.com/office/powerpoint/2010/main" val="3445598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82CF02-75B2-4240-8BAB-2680E04C865B}" type="datetimeFigureOut">
              <a:rPr lang="en-US" smtClean="0"/>
              <a:t>2/25/2024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105982-93DF-4858-94F5-056EAF236ACC}" type="slidenum">
              <a:rPr lang="en-US" smtClean="0"/>
              <a:t>‹#›</a:t>
            </a:fld>
            <a:endParaRPr lang="en-US"/>
          </a:p>
        </p:txBody>
      </p:sp>
    </p:spTree>
    <p:extLst>
      <p:ext uri="{BB962C8B-B14F-4D97-AF65-F5344CB8AC3E}">
        <p14:creationId xmlns:p14="http://schemas.microsoft.com/office/powerpoint/2010/main" val="4283218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82CF02-75B2-4240-8BAB-2680E04C865B}"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05982-93DF-4858-94F5-056EAF236ACC}" type="slidenum">
              <a:rPr lang="en-US" smtClean="0"/>
              <a:t>‹#›</a:t>
            </a:fld>
            <a:endParaRPr lang="en-US"/>
          </a:p>
        </p:txBody>
      </p:sp>
    </p:spTree>
    <p:extLst>
      <p:ext uri="{BB962C8B-B14F-4D97-AF65-F5344CB8AC3E}">
        <p14:creationId xmlns:p14="http://schemas.microsoft.com/office/powerpoint/2010/main" val="3636711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82CF02-75B2-4240-8BAB-2680E04C865B}"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05982-93DF-4858-94F5-056EAF236ACC}" type="slidenum">
              <a:rPr lang="en-US" smtClean="0"/>
              <a:t>‹#›</a:t>
            </a:fld>
            <a:endParaRPr lang="en-US"/>
          </a:p>
        </p:txBody>
      </p:sp>
    </p:spTree>
    <p:extLst>
      <p:ext uri="{BB962C8B-B14F-4D97-AF65-F5344CB8AC3E}">
        <p14:creationId xmlns:p14="http://schemas.microsoft.com/office/powerpoint/2010/main" val="2867841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82CF02-75B2-4240-8BAB-2680E04C865B}"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05982-93DF-4858-94F5-056EAF236ACC}" type="slidenum">
              <a:rPr lang="en-US" smtClean="0"/>
              <a:t>‹#›</a:t>
            </a:fld>
            <a:endParaRPr lang="en-US"/>
          </a:p>
        </p:txBody>
      </p:sp>
    </p:spTree>
    <p:extLst>
      <p:ext uri="{BB962C8B-B14F-4D97-AF65-F5344CB8AC3E}">
        <p14:creationId xmlns:p14="http://schemas.microsoft.com/office/powerpoint/2010/main" val="2080009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82CF02-75B2-4240-8BAB-2680E04C865B}"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05982-93DF-4858-94F5-056EAF236ACC}" type="slidenum">
              <a:rPr lang="en-US" smtClean="0"/>
              <a:t>‹#›</a:t>
            </a:fld>
            <a:endParaRPr lang="en-US"/>
          </a:p>
        </p:txBody>
      </p:sp>
    </p:spTree>
    <p:extLst>
      <p:ext uri="{BB962C8B-B14F-4D97-AF65-F5344CB8AC3E}">
        <p14:creationId xmlns:p14="http://schemas.microsoft.com/office/powerpoint/2010/main" val="1339445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909DA5-6AC5-45D0-9AAF-7469A1B894C5}"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F5E7B-EC98-42D9-A29E-2EC9C579B044}" type="slidenum">
              <a:rPr lang="en-US" smtClean="0"/>
              <a:t>‹#›</a:t>
            </a:fld>
            <a:endParaRPr lang="en-US"/>
          </a:p>
        </p:txBody>
      </p:sp>
    </p:spTree>
    <p:extLst>
      <p:ext uri="{BB962C8B-B14F-4D97-AF65-F5344CB8AC3E}">
        <p14:creationId xmlns:p14="http://schemas.microsoft.com/office/powerpoint/2010/main" val="78187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909DA5-6AC5-45D0-9AAF-7469A1B894C5}" type="datetimeFigureOut">
              <a:rPr lang="en-US" smtClean="0"/>
              <a:t>2/25/2024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0F5E7B-EC98-42D9-A29E-2EC9C579B044}" type="slidenum">
              <a:rPr lang="en-US" smtClean="0"/>
              <a:t>‹#›</a:t>
            </a:fld>
            <a:endParaRPr lang="en-US"/>
          </a:p>
        </p:txBody>
      </p:sp>
    </p:spTree>
    <p:extLst>
      <p:ext uri="{BB962C8B-B14F-4D97-AF65-F5344CB8AC3E}">
        <p14:creationId xmlns:p14="http://schemas.microsoft.com/office/powerpoint/2010/main" val="3841760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909DA5-6AC5-45D0-9AAF-7469A1B894C5}" type="datetimeFigureOut">
              <a:rPr lang="en-US" smtClean="0"/>
              <a:t>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0F5E7B-EC98-42D9-A29E-2EC9C579B044}" type="slidenum">
              <a:rPr lang="en-US" smtClean="0"/>
              <a:t>‹#›</a:t>
            </a:fld>
            <a:endParaRPr lang="en-US"/>
          </a:p>
        </p:txBody>
      </p:sp>
    </p:spTree>
    <p:extLst>
      <p:ext uri="{BB962C8B-B14F-4D97-AF65-F5344CB8AC3E}">
        <p14:creationId xmlns:p14="http://schemas.microsoft.com/office/powerpoint/2010/main" val="411272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909DA5-6AC5-45D0-9AAF-7469A1B894C5}" type="datetimeFigureOut">
              <a:rPr lang="en-US" smtClean="0"/>
              <a:t>2/25/2024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0F5E7B-EC98-42D9-A29E-2EC9C579B044}" type="slidenum">
              <a:rPr lang="en-US" smtClean="0"/>
              <a:t>‹#›</a:t>
            </a:fld>
            <a:endParaRPr lang="en-US"/>
          </a:p>
        </p:txBody>
      </p:sp>
    </p:spTree>
    <p:extLst>
      <p:ext uri="{BB962C8B-B14F-4D97-AF65-F5344CB8AC3E}">
        <p14:creationId xmlns:p14="http://schemas.microsoft.com/office/powerpoint/2010/main" val="1326437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909DA5-6AC5-45D0-9AAF-7469A1B894C5}"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F5E7B-EC98-42D9-A29E-2EC9C579B044}" type="slidenum">
              <a:rPr lang="en-US" smtClean="0"/>
              <a:t>‹#›</a:t>
            </a:fld>
            <a:endParaRPr lang="en-US"/>
          </a:p>
        </p:txBody>
      </p:sp>
    </p:spTree>
    <p:extLst>
      <p:ext uri="{BB962C8B-B14F-4D97-AF65-F5344CB8AC3E}">
        <p14:creationId xmlns:p14="http://schemas.microsoft.com/office/powerpoint/2010/main" val="391979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909DA5-6AC5-45D0-9AAF-7469A1B894C5}" type="datetimeFigureOut">
              <a:rPr lang="en-US" smtClean="0"/>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F5E7B-EC98-42D9-A29E-2EC9C579B044}" type="slidenum">
              <a:rPr lang="en-US" smtClean="0"/>
              <a:t>‹#›</a:t>
            </a:fld>
            <a:endParaRPr lang="en-US"/>
          </a:p>
        </p:txBody>
      </p:sp>
    </p:spTree>
    <p:extLst>
      <p:ext uri="{BB962C8B-B14F-4D97-AF65-F5344CB8AC3E}">
        <p14:creationId xmlns:p14="http://schemas.microsoft.com/office/powerpoint/2010/main" val="1936600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909DA5-6AC5-45D0-9AAF-7469A1B894C5}" type="datetimeFigureOut">
              <a:rPr lang="en-US" smtClean="0"/>
              <a:t>2/25/2024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F5E7B-EC98-42D9-A29E-2EC9C579B044}" type="slidenum">
              <a:rPr lang="en-US" smtClean="0"/>
              <a:t>‹#›</a:t>
            </a:fld>
            <a:endParaRPr lang="en-US"/>
          </a:p>
        </p:txBody>
      </p:sp>
    </p:spTree>
    <p:extLst>
      <p:ext uri="{BB962C8B-B14F-4D97-AF65-F5344CB8AC3E}">
        <p14:creationId xmlns:p14="http://schemas.microsoft.com/office/powerpoint/2010/main" val="934540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04136B2F-2EA0-43D9-801D-9FE650CED2E1}" type="datetimeFigureOut">
              <a:rPr lang="en-US" smtClean="0"/>
              <a:t>2/25/2024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F7A5FB2-22AF-4EF6-A6C3-23F4E2FC4EF1}" type="slidenum">
              <a:rPr lang="en-US" smtClean="0"/>
              <a:t>‹#›</a:t>
            </a:fld>
            <a:endParaRPr lang="en-US"/>
          </a:p>
        </p:txBody>
      </p:sp>
    </p:spTree>
    <p:extLst>
      <p:ext uri="{BB962C8B-B14F-4D97-AF65-F5344CB8AC3E}">
        <p14:creationId xmlns:p14="http://schemas.microsoft.com/office/powerpoint/2010/main" val="382194554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182CF02-75B2-4240-8BAB-2680E04C865B}" type="datetimeFigureOut">
              <a:rPr lang="en-US" smtClean="0"/>
              <a:t>2/25/2024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3105982-93DF-4858-94F5-056EAF236ACC}" type="slidenum">
              <a:rPr lang="en-US" smtClean="0"/>
              <a:t>‹#›</a:t>
            </a:fld>
            <a:endParaRPr lang="en-US"/>
          </a:p>
        </p:txBody>
      </p:sp>
    </p:spTree>
    <p:extLst>
      <p:ext uri="{BB962C8B-B14F-4D97-AF65-F5344CB8AC3E}">
        <p14:creationId xmlns:p14="http://schemas.microsoft.com/office/powerpoint/2010/main" val="283228523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Layout" Target="../diagrams/layout2.xml"/><Relationship Id="rId7" Type="http://schemas.openxmlformats.org/officeDocument/2006/relationships/image" Target="../media/image18.png"/><Relationship Id="rId12" Type="http://schemas.openxmlformats.org/officeDocument/2006/relationships/image" Target="../media/image23.jp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11" Type="http://schemas.openxmlformats.org/officeDocument/2006/relationships/image" Target="../media/image22.jpg"/><Relationship Id="rId5" Type="http://schemas.openxmlformats.org/officeDocument/2006/relationships/diagramColors" Target="../diagrams/colors2.xml"/><Relationship Id="rId10" Type="http://schemas.openxmlformats.org/officeDocument/2006/relationships/image" Target="../media/image21.jpg"/><Relationship Id="rId4" Type="http://schemas.openxmlformats.org/officeDocument/2006/relationships/diagramQuickStyle" Target="../diagrams/quickStyle2.xml"/><Relationship Id="rId9" Type="http://schemas.openxmlformats.org/officeDocument/2006/relationships/image" Target="../media/image20.jpg"/></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Layout" Target="../diagrams/layout3.xml"/><Relationship Id="rId7" Type="http://schemas.openxmlformats.org/officeDocument/2006/relationships/image" Target="../media/image24.png"/><Relationship Id="rId12" Type="http://schemas.openxmlformats.org/officeDocument/2006/relationships/image" Target="../media/image29.jp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11" Type="http://schemas.openxmlformats.org/officeDocument/2006/relationships/image" Target="../media/image28.jpg"/><Relationship Id="rId5" Type="http://schemas.openxmlformats.org/officeDocument/2006/relationships/diagramColors" Target="../diagrams/colors3.xml"/><Relationship Id="rId10" Type="http://schemas.openxmlformats.org/officeDocument/2006/relationships/image" Target="../media/image27.jpg"/><Relationship Id="rId4" Type="http://schemas.openxmlformats.org/officeDocument/2006/relationships/diagramQuickStyle" Target="../diagrams/quickStyle3.xml"/><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diagramLayout" Target="../diagrams/layout4.xml"/><Relationship Id="rId7" Type="http://schemas.openxmlformats.org/officeDocument/2006/relationships/image" Target="../media/image30.jpe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33.jpg"/><Relationship Id="rId4" Type="http://schemas.openxmlformats.org/officeDocument/2006/relationships/diagramQuickStyle" Target="../diagrams/quickStyle4.xml"/><Relationship Id="rId9"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mailto:Tyler.Archer@slps.org"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hyperlink" Target="mailto:Shantelle.Williams@slps.org"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4" name="Picture 13" descr="A yellow logo with a helmet and text&#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9123" y="284420"/>
            <a:ext cx="5608423" cy="2126496"/>
          </a:xfrm>
          <a:prstGeom prst="rect">
            <a:avLst/>
          </a:prstGeom>
        </p:spPr>
      </p:pic>
      <p:sp>
        <p:nvSpPr>
          <p:cNvPr id="16" name="Rectangle 15"/>
          <p:cNvSpPr/>
          <p:nvPr/>
        </p:nvSpPr>
        <p:spPr>
          <a:xfrm>
            <a:off x="3176912" y="2337519"/>
            <a:ext cx="5533888" cy="1200329"/>
          </a:xfrm>
          <a:prstGeom prst="rect">
            <a:avLst/>
          </a:prstGeom>
        </p:spPr>
        <p:txBody>
          <a:bodyPr wrap="square">
            <a:spAutoFit/>
          </a:bodyPr>
          <a:lstStyle/>
          <a:p>
            <a:pPr algn="ctr"/>
            <a:r>
              <a:rPr lang="en-US" sz="2400" dirty="0"/>
              <a:t>Title 1 Evaluation Meeting</a:t>
            </a:r>
            <a:br>
              <a:rPr lang="en-US" sz="2400" dirty="0">
                <a:cs typeface="Calibri"/>
              </a:rPr>
            </a:br>
            <a:r>
              <a:rPr lang="en-US" sz="2400" dirty="0">
                <a:cs typeface="Calibri"/>
              </a:rPr>
              <a:t>Wednesday, March 6</a:t>
            </a:r>
            <a:r>
              <a:rPr lang="en-US" sz="2400" baseline="30000" dirty="0">
                <a:cs typeface="Calibri"/>
              </a:rPr>
              <a:t>th</a:t>
            </a:r>
            <a:r>
              <a:rPr lang="en-US" sz="2400" dirty="0">
                <a:cs typeface="Calibri"/>
              </a:rPr>
              <a:t>, 2024</a:t>
            </a:r>
            <a:endParaRPr lang="en-US" sz="2400" dirty="0"/>
          </a:p>
          <a:p>
            <a:pPr algn="ctr"/>
            <a:r>
              <a:rPr lang="en-US" sz="2400" dirty="0"/>
              <a:t>Dr. Tyler Archer, Principal</a:t>
            </a:r>
          </a:p>
        </p:txBody>
      </p:sp>
      <p:pic>
        <p:nvPicPr>
          <p:cNvPr id="2" name="Picture 1" descr="A group of children playing with water&#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8137" y="565573"/>
            <a:ext cx="2256098" cy="3008131"/>
          </a:xfrm>
          <a:prstGeom prst="rect">
            <a:avLst/>
          </a:prstGeom>
        </p:spPr>
      </p:pic>
      <p:pic>
        <p:nvPicPr>
          <p:cNvPr id="3" name="Picture 2" descr="A group of children sitting on a bench&#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935" y="3704628"/>
            <a:ext cx="3408170" cy="2556128"/>
          </a:xfrm>
          <a:prstGeom prst="rect">
            <a:avLst/>
          </a:prstGeom>
        </p:spPr>
      </p:pic>
      <p:pic>
        <p:nvPicPr>
          <p:cNvPr id="4" name="Picture 3" descr="A group of children posing for a photo&#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6860" y="3665334"/>
            <a:ext cx="3512951" cy="2634713"/>
          </a:xfrm>
          <a:prstGeom prst="rect">
            <a:avLst/>
          </a:prstGeom>
        </p:spPr>
      </p:pic>
      <p:pic>
        <p:nvPicPr>
          <p:cNvPr id="7" name="Picture 6" descr="A group of kids wearing goggle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813" y="565573"/>
            <a:ext cx="2256099" cy="3008131"/>
          </a:xfrm>
          <a:prstGeom prst="rect">
            <a:avLst/>
          </a:prstGeom>
        </p:spPr>
      </p:pic>
      <p:pic>
        <p:nvPicPr>
          <p:cNvPr id="13" name="Picture 12" descr="A group of children in a classroom&#10;&#10;Description automatically generated"/>
          <p:cNvPicPr>
            <a:picLocks noChangeAspect="1"/>
          </p:cNvPicPr>
          <p:nvPr/>
        </p:nvPicPr>
        <p:blipFill rotWithShape="1">
          <a:blip r:embed="rId7">
            <a:extLst>
              <a:ext uri="{28A0092B-C50C-407E-A947-70E740481C1C}">
                <a14:useLocalDpi xmlns:a14="http://schemas.microsoft.com/office/drawing/2010/main" val="0"/>
              </a:ext>
            </a:extLst>
          </a:blip>
          <a:srcRect r="17873"/>
          <a:stretch/>
        </p:blipFill>
        <p:spPr>
          <a:xfrm>
            <a:off x="920814" y="3665334"/>
            <a:ext cx="3163914" cy="2568328"/>
          </a:xfrm>
          <a:prstGeom prst="rect">
            <a:avLst/>
          </a:prstGeom>
        </p:spPr>
      </p:pic>
      <p:pic>
        <p:nvPicPr>
          <p:cNvPr id="6" name="Picture 5" descr="A logo for a school&#10;&#10;Description automatically generated">
            <a:extLst>
              <a:ext uri="{FF2B5EF4-FFF2-40B4-BE49-F238E27FC236}">
                <a16:creationId xmlns:a16="http://schemas.microsoft.com/office/drawing/2014/main" id="{E6E40011-840E-72C1-C8C9-1CD4CE0E94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2682" y="2518044"/>
            <a:ext cx="907816" cy="907816"/>
          </a:xfrm>
          <a:prstGeom prst="rect">
            <a:avLst/>
          </a:prstGeom>
        </p:spPr>
      </p:pic>
    </p:spTree>
    <p:extLst>
      <p:ext uri="{BB962C8B-B14F-4D97-AF65-F5344CB8AC3E}">
        <p14:creationId xmlns:p14="http://schemas.microsoft.com/office/powerpoint/2010/main" val="2394378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79" y="0"/>
            <a:ext cx="10515600" cy="1325563"/>
          </a:xfrm>
        </p:spPr>
        <p:txBody>
          <a:bodyPr/>
          <a:lstStyle/>
          <a:p>
            <a:r>
              <a:rPr lang="en-US" dirty="0"/>
              <a:t>Attendance</a:t>
            </a:r>
          </a:p>
        </p:txBody>
      </p:sp>
      <p:sp>
        <p:nvSpPr>
          <p:cNvPr id="3" name="Content Placeholder 2"/>
          <p:cNvSpPr>
            <a:spLocks noGrp="1"/>
          </p:cNvSpPr>
          <p:nvPr>
            <p:ph idx="1"/>
          </p:nvPr>
        </p:nvSpPr>
        <p:spPr>
          <a:xfrm>
            <a:off x="467360" y="1016000"/>
            <a:ext cx="4822769" cy="5578763"/>
          </a:xfrm>
        </p:spPr>
        <p:txBody>
          <a:bodyPr vert="horz" lIns="91440" tIns="45720" rIns="91440" bIns="45720" rtlCol="0" anchor="t">
            <a:normAutofit fontScale="85000" lnSpcReduction="20000"/>
          </a:bodyPr>
          <a:lstStyle/>
          <a:p>
            <a:r>
              <a:rPr lang="en-US" sz="2400" dirty="0"/>
              <a:t>90/90: </a:t>
            </a:r>
            <a:r>
              <a:rPr lang="en-US" sz="2400" dirty="0">
                <a:solidFill>
                  <a:srgbClr val="00B050"/>
                </a:solidFill>
              </a:rPr>
              <a:t>66.4% (12/19/23) </a:t>
            </a:r>
            <a:endParaRPr lang="en-US" sz="2400" dirty="0"/>
          </a:p>
          <a:p>
            <a:pPr lvl="1"/>
            <a:r>
              <a:rPr lang="en-US" sz="2000" dirty="0"/>
              <a:t>58% at the end of 22-23</a:t>
            </a:r>
            <a:endParaRPr lang="en-US" sz="2000" dirty="0">
              <a:cs typeface="Calibri"/>
            </a:endParaRPr>
          </a:p>
          <a:p>
            <a:pPr lvl="1"/>
            <a:r>
              <a:rPr lang="en-US" sz="2000" dirty="0">
                <a:solidFill>
                  <a:srgbClr val="00B050"/>
                </a:solidFill>
              </a:rPr>
              <a:t>+ 8.4%</a:t>
            </a:r>
            <a:br>
              <a:rPr lang="en-US" sz="2000" dirty="0"/>
            </a:br>
            <a:endParaRPr lang="en-US" sz="2000" dirty="0"/>
          </a:p>
          <a:p>
            <a:r>
              <a:rPr lang="en-US" sz="2400" dirty="0"/>
              <a:t>Cumulative ADA: </a:t>
            </a:r>
            <a:r>
              <a:rPr lang="en-US" sz="2400" dirty="0">
                <a:solidFill>
                  <a:srgbClr val="00B050"/>
                </a:solidFill>
              </a:rPr>
              <a:t>90.9% (12/19/23)</a:t>
            </a:r>
            <a:endParaRPr lang="en-US" sz="2400" dirty="0">
              <a:solidFill>
                <a:srgbClr val="00B050"/>
              </a:solidFill>
              <a:cs typeface="Calibri"/>
            </a:endParaRPr>
          </a:p>
          <a:p>
            <a:pPr lvl="1"/>
            <a:r>
              <a:rPr lang="en-US" sz="2000" dirty="0"/>
              <a:t>88.9% at the end of 22-23</a:t>
            </a:r>
          </a:p>
          <a:p>
            <a:pPr lvl="1"/>
            <a:r>
              <a:rPr lang="en-US" sz="2000" dirty="0">
                <a:solidFill>
                  <a:srgbClr val="00B050"/>
                </a:solidFill>
              </a:rPr>
              <a:t>+ 2%</a:t>
            </a:r>
            <a:br>
              <a:rPr lang="en-US" sz="2000" dirty="0"/>
            </a:br>
            <a:endParaRPr lang="en-US" sz="2000" dirty="0"/>
          </a:p>
          <a:p>
            <a:r>
              <a:rPr lang="en-US" sz="2400" dirty="0">
                <a:cs typeface="Calibri"/>
              </a:rPr>
              <a:t>Students by Attendance Tier</a:t>
            </a:r>
          </a:p>
          <a:p>
            <a:pPr lvl="1"/>
            <a:r>
              <a:rPr lang="en-US" sz="2000" dirty="0">
                <a:cs typeface="Calibri"/>
              </a:rPr>
              <a:t>184 students between 90.1%-100%</a:t>
            </a:r>
          </a:p>
          <a:p>
            <a:pPr lvl="1"/>
            <a:r>
              <a:rPr lang="en-US" sz="2000" dirty="0">
                <a:cs typeface="Calibri"/>
              </a:rPr>
              <a:t>43 students between 85%-89.9%</a:t>
            </a:r>
          </a:p>
          <a:p>
            <a:pPr lvl="2"/>
            <a:r>
              <a:rPr lang="en-US" sz="1600" dirty="0">
                <a:cs typeface="Calibri"/>
              </a:rPr>
              <a:t>4 students are at 89% or higher</a:t>
            </a:r>
          </a:p>
          <a:p>
            <a:pPr lvl="1"/>
            <a:r>
              <a:rPr lang="en-US" sz="2000" dirty="0">
                <a:cs typeface="Calibri"/>
              </a:rPr>
              <a:t>50 students &lt; 85%</a:t>
            </a:r>
            <a:br>
              <a:rPr lang="en-US" sz="1600" dirty="0">
                <a:cs typeface="Calibri"/>
              </a:rPr>
            </a:br>
            <a:endParaRPr lang="en-US" sz="1600" dirty="0">
              <a:cs typeface="Calibri"/>
            </a:endParaRPr>
          </a:p>
          <a:p>
            <a:r>
              <a:rPr lang="en-US" sz="2400" dirty="0">
                <a:cs typeface="Calibri"/>
              </a:rPr>
              <a:t>Dates of Note</a:t>
            </a:r>
          </a:p>
          <a:p>
            <a:pPr lvl="1"/>
            <a:r>
              <a:rPr lang="en-US" sz="2000" dirty="0">
                <a:cs typeface="Calibri"/>
              </a:rPr>
              <a:t>Tuesday, October 17</a:t>
            </a:r>
            <a:r>
              <a:rPr lang="en-US" sz="2000" baseline="30000" dirty="0">
                <a:cs typeface="Calibri"/>
              </a:rPr>
              <a:t>th</a:t>
            </a:r>
            <a:r>
              <a:rPr lang="en-US" sz="2000" dirty="0">
                <a:cs typeface="Calibri"/>
              </a:rPr>
              <a:t>- 94.8% (Highest day of quarter)</a:t>
            </a:r>
          </a:p>
          <a:p>
            <a:pPr lvl="2"/>
            <a:r>
              <a:rPr lang="en-US" sz="1600" dirty="0">
                <a:cs typeface="Calibri"/>
              </a:rPr>
              <a:t>Parent conferences, literacy night &amp; multiple field trips</a:t>
            </a:r>
          </a:p>
          <a:p>
            <a:pPr lvl="1"/>
            <a:r>
              <a:rPr lang="en-US" sz="2000" dirty="0">
                <a:cs typeface="Calibri"/>
              </a:rPr>
              <a:t>Tuesday, December 19</a:t>
            </a:r>
            <a:r>
              <a:rPr lang="en-US" sz="2000" baseline="30000" dirty="0">
                <a:cs typeface="Calibri"/>
              </a:rPr>
              <a:t>th</a:t>
            </a:r>
            <a:r>
              <a:rPr lang="en-US" sz="2000" dirty="0">
                <a:cs typeface="Calibri"/>
              </a:rPr>
              <a:t>- 79.9% (Lowest day of quarter)</a:t>
            </a:r>
          </a:p>
          <a:p>
            <a:pPr lvl="2"/>
            <a:r>
              <a:rPr lang="en-US" sz="1600" dirty="0">
                <a:cs typeface="Calibri"/>
              </a:rPr>
              <a:t>Last day of semester</a:t>
            </a:r>
          </a:p>
        </p:txBody>
      </p:sp>
      <p:graphicFrame>
        <p:nvGraphicFramePr>
          <p:cNvPr id="8" name="Chart 7"/>
          <p:cNvGraphicFramePr/>
          <p:nvPr/>
        </p:nvGraphicFramePr>
        <p:xfrm>
          <a:off x="5588000" y="1016000"/>
          <a:ext cx="6493164" cy="48860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2249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5813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9401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3585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64655" y="101600"/>
          <a:ext cx="12127345" cy="66594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0543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2352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5159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64655" y="101600"/>
          <a:ext cx="12127345" cy="66594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27104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15276" y="2695162"/>
            <a:ext cx="5226517" cy="1749232"/>
          </a:xfrm>
        </p:spPr>
        <p:txBody>
          <a:bodyPr>
            <a:normAutofit fontScale="90000"/>
          </a:bodyPr>
          <a:lstStyle/>
          <a:p>
            <a:r>
              <a:rPr lang="en-US" sz="6000" dirty="0"/>
              <a:t>Discussion of Parents’ Surveys &amp; Evaluations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760" y="291964"/>
            <a:ext cx="4000611" cy="300045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90" y="3395312"/>
            <a:ext cx="4029681" cy="3022261"/>
          </a:xfrm>
          <a:prstGeom prst="rect">
            <a:avLst/>
          </a:prstGeom>
        </p:spPr>
      </p:pic>
    </p:spTree>
    <p:extLst>
      <p:ext uri="{BB962C8B-B14F-4D97-AF65-F5344CB8AC3E}">
        <p14:creationId xmlns:p14="http://schemas.microsoft.com/office/powerpoint/2010/main" val="1202969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15276" y="2695162"/>
            <a:ext cx="5226517" cy="1749232"/>
          </a:xfrm>
        </p:spPr>
        <p:txBody>
          <a:bodyPr>
            <a:normAutofit fontScale="90000"/>
          </a:bodyPr>
          <a:lstStyle/>
          <a:p>
            <a:r>
              <a:rPr lang="en-US" sz="6000" dirty="0"/>
              <a:t>Program Strengths, Weaknesses &amp; Needs Assessment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760" y="458005"/>
            <a:ext cx="4000611" cy="266837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90" y="3395312"/>
            <a:ext cx="4029681" cy="3022260"/>
          </a:xfrm>
          <a:prstGeom prst="rect">
            <a:avLst/>
          </a:prstGeom>
        </p:spPr>
      </p:pic>
    </p:spTree>
    <p:extLst>
      <p:ext uri="{BB962C8B-B14F-4D97-AF65-F5344CB8AC3E}">
        <p14:creationId xmlns:p14="http://schemas.microsoft.com/office/powerpoint/2010/main" val="2948112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Our Mission, Vision &amp; Core Values</a:t>
            </a:r>
          </a:p>
        </p:txBody>
      </p:sp>
      <p:sp>
        <p:nvSpPr>
          <p:cNvPr id="3" name="Text Placeholder 2"/>
          <p:cNvSpPr>
            <a:spLocks noGrp="1"/>
          </p:cNvSpPr>
          <p:nvPr>
            <p:ph type="body" idx="1"/>
          </p:nvPr>
        </p:nvSpPr>
        <p:spPr/>
        <p:txBody>
          <a:bodyPr/>
          <a:lstStyle/>
          <a:p>
            <a:r>
              <a:rPr lang="en-US">
                <a:latin typeface="Calibri Light" panose="020F0302020204030204" pitchFamily="34" charset="0"/>
                <a:cs typeface="Calibri Light" panose="020F0302020204030204" pitchFamily="34" charset="0"/>
              </a:rPr>
              <a:t>Our Mission:</a:t>
            </a:r>
          </a:p>
        </p:txBody>
      </p:sp>
      <p:sp>
        <p:nvSpPr>
          <p:cNvPr id="5" name="Text Placeholder 4"/>
          <p:cNvSpPr>
            <a:spLocks noGrp="1"/>
          </p:cNvSpPr>
          <p:nvPr>
            <p:ph type="body" sz="quarter" idx="3"/>
          </p:nvPr>
        </p:nvSpPr>
        <p:spPr>
          <a:xfrm>
            <a:off x="6269173" y="1952858"/>
            <a:ext cx="4754880" cy="777240"/>
          </a:xfrm>
        </p:spPr>
        <p:txBody>
          <a:bodyPr/>
          <a:lstStyle/>
          <a:p>
            <a:r>
              <a:rPr lang="en-US">
                <a:latin typeface="Calibri Light" panose="020F0302020204030204" pitchFamily="34" charset="0"/>
                <a:cs typeface="Calibri Light" panose="020F0302020204030204" pitchFamily="34" charset="0"/>
              </a:rPr>
              <a:t>Our Vision:</a:t>
            </a:r>
          </a:p>
        </p:txBody>
      </p:sp>
      <p:sp>
        <p:nvSpPr>
          <p:cNvPr id="6" name="Content Placeholder 5"/>
          <p:cNvSpPr>
            <a:spLocks noGrp="1"/>
          </p:cNvSpPr>
          <p:nvPr>
            <p:ph sz="quarter" idx="4"/>
          </p:nvPr>
        </p:nvSpPr>
        <p:spPr/>
        <p:txBody>
          <a:bodyPr/>
          <a:lstStyle/>
          <a:p>
            <a:r>
              <a:rPr lang="en-US">
                <a:solidFill>
                  <a:schemeClr val="tx1"/>
                </a:solidFill>
                <a:latin typeface="Calibri Light" panose="020F0302020204030204" pitchFamily="34" charset="0"/>
                <a:cs typeface="Calibri Light" panose="020F0302020204030204" pitchFamily="34" charset="0"/>
              </a:rPr>
              <a:t>Nance Elementary students will be </a:t>
            </a:r>
            <a:r>
              <a:rPr lang="en-US" b="1">
                <a:solidFill>
                  <a:schemeClr val="tx1"/>
                </a:solidFill>
                <a:latin typeface="Calibri Light" panose="020F0302020204030204" pitchFamily="34" charset="0"/>
                <a:cs typeface="Calibri Light" panose="020F0302020204030204" pitchFamily="34" charset="0"/>
              </a:rPr>
              <a:t>empowered</a:t>
            </a:r>
            <a:r>
              <a:rPr lang="en-US">
                <a:solidFill>
                  <a:schemeClr val="tx1"/>
                </a:solidFill>
                <a:latin typeface="Calibri Light" panose="020F0302020204030204" pitchFamily="34" charset="0"/>
                <a:cs typeface="Calibri Light" panose="020F0302020204030204" pitchFamily="34" charset="0"/>
              </a:rPr>
              <a:t> </a:t>
            </a:r>
            <a:r>
              <a:rPr lang="en-US" b="1">
                <a:solidFill>
                  <a:schemeClr val="tx1"/>
                </a:solidFill>
                <a:latin typeface="Calibri Light" panose="020F0302020204030204" pitchFamily="34" charset="0"/>
                <a:cs typeface="Calibri Light" panose="020F0302020204030204" pitchFamily="34" charset="0"/>
              </a:rPr>
              <a:t>as change agents </a:t>
            </a:r>
            <a:r>
              <a:rPr lang="en-US">
                <a:solidFill>
                  <a:schemeClr val="tx1"/>
                </a:solidFill>
                <a:latin typeface="Calibri Light" panose="020F0302020204030204" pitchFamily="34" charset="0"/>
                <a:cs typeface="Calibri Light" panose="020F0302020204030204" pitchFamily="34" charset="0"/>
              </a:rPr>
              <a:t>to make a positive impact on the world. </a:t>
            </a:r>
          </a:p>
        </p:txBody>
      </p:sp>
      <p:sp>
        <p:nvSpPr>
          <p:cNvPr id="8" name="Content Placeholder 3"/>
          <p:cNvSpPr txBox="1">
            <a:spLocks/>
          </p:cNvSpPr>
          <p:nvPr/>
        </p:nvSpPr>
        <p:spPr>
          <a:xfrm>
            <a:off x="1107558" y="2772485"/>
            <a:ext cx="4754880" cy="3383280"/>
          </a:xfrm>
          <a:prstGeom prst="rect">
            <a:avLst/>
          </a:prstGeom>
        </p:spPr>
        <p:txBody>
          <a:bodyPr vert="horz" lIns="91440" tIns="45720" rIns="91440" bIns="45720" rtlCol="0" anchor="t">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228600" marR="0" lvl="0" indent="-182880" algn="l" defTabSz="914400" rtl="0" eaLnBrk="1" fontAlgn="auto" latinLnBrk="0" hangingPunct="1">
              <a:lnSpc>
                <a:spcPct val="90000"/>
              </a:lnSpc>
              <a:spcBef>
                <a:spcPts val="1400"/>
              </a:spcBef>
              <a:spcAft>
                <a:spcPts val="0"/>
              </a:spcAft>
              <a:buClr>
                <a:srgbClr val="A6B727"/>
              </a:buClr>
              <a:buSzPct val="80000"/>
              <a:buFont typeface="Corbel" pitchFamily="34" charset="0"/>
              <a:buChar char="•"/>
              <a:tabLst/>
              <a:defRPr/>
            </a:pPr>
            <a:r>
              <a:rPr kumimoji="0" lang="en-US" sz="2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The mission of Earl Nance Sr. Elementary School is to </a:t>
            </a:r>
            <a:r>
              <a:rPr kumimoji="0" lang="en-US" sz="2200" b="1"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empower</a:t>
            </a:r>
            <a:r>
              <a:rPr kumimoji="0" lang="en-US" sz="2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 </a:t>
            </a:r>
            <a:r>
              <a:rPr kumimoji="0" lang="en-US" sz="2200" b="1"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students</a:t>
            </a:r>
            <a:r>
              <a:rPr kumimoji="0" lang="en-US" sz="2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 to have a voice within their community. All students will achieve success in a school environment that promotes literacy, equity, innovation, social justice, voice, and belonging. </a:t>
            </a:r>
          </a:p>
        </p:txBody>
      </p:sp>
      <p:pic>
        <p:nvPicPr>
          <p:cNvPr id="9" name="Picture 8" descr="A heart with words and a crown&#10;&#10;Description automatically generated">
            <a:extLst>
              <a:ext uri="{FF2B5EF4-FFF2-40B4-BE49-F238E27FC236}">
                <a16:creationId xmlns:a16="http://schemas.microsoft.com/office/drawing/2014/main" id="{75408CC9-E969-DB07-CE25-18C2D0BD8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8399" y="3844089"/>
            <a:ext cx="2007723" cy="2474226"/>
          </a:xfrm>
          <a:prstGeom prst="rect">
            <a:avLst/>
          </a:prstGeom>
        </p:spPr>
      </p:pic>
    </p:spTree>
    <p:extLst>
      <p:ext uri="{BB962C8B-B14F-4D97-AF65-F5344CB8AC3E}">
        <p14:creationId xmlns:p14="http://schemas.microsoft.com/office/powerpoint/2010/main" val="2952430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Priorities and Action Steps</a:t>
            </a:r>
          </a:p>
        </p:txBody>
      </p:sp>
      <p:sp>
        <p:nvSpPr>
          <p:cNvPr id="2" name="Text Placeholder 1"/>
          <p:cNvSpPr>
            <a:spLocks noGrp="1"/>
          </p:cNvSpPr>
          <p:nvPr>
            <p:ph type="body" idx="1"/>
          </p:nvPr>
        </p:nvSpPr>
        <p:spPr/>
        <p:txBody>
          <a:bodyPr>
            <a:normAutofit/>
          </a:bodyPr>
          <a:lstStyle/>
          <a:p>
            <a:pPr algn="ctr"/>
            <a:r>
              <a:rPr lang="en-US" sz="3200" dirty="0">
                <a:latin typeface="+mj-lt"/>
              </a:rPr>
              <a:t>Goal</a:t>
            </a:r>
          </a:p>
        </p:txBody>
      </p:sp>
      <p:graphicFrame>
        <p:nvGraphicFramePr>
          <p:cNvPr id="7" name="Content Placeholder 6"/>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quarter" idx="3"/>
          </p:nvPr>
        </p:nvSpPr>
        <p:spPr/>
        <p:txBody>
          <a:bodyPr>
            <a:normAutofit/>
          </a:bodyPr>
          <a:lstStyle/>
          <a:p>
            <a:pPr algn="ctr"/>
            <a:r>
              <a:rPr lang="en-US" sz="3200">
                <a:latin typeface="+mj-lt"/>
              </a:rPr>
              <a:t>Action Steps</a:t>
            </a:r>
          </a:p>
        </p:txBody>
      </p:sp>
      <p:sp>
        <p:nvSpPr>
          <p:cNvPr id="6" name="Content Placeholder 5"/>
          <p:cNvSpPr>
            <a:spLocks noGrp="1"/>
          </p:cNvSpPr>
          <p:nvPr>
            <p:ph sz="quarter" idx="4"/>
          </p:nvPr>
        </p:nvSpPr>
        <p:spPr>
          <a:xfrm>
            <a:off x="6172199" y="2505074"/>
            <a:ext cx="5788892" cy="4209761"/>
          </a:xfrm>
        </p:spPr>
        <p:txBody>
          <a:bodyPr>
            <a:normAutofit/>
          </a:bodyPr>
          <a:lstStyle/>
          <a:p>
            <a:pPr fontAlgn="base"/>
            <a:r>
              <a:rPr lang="en-US" sz="1600" b="1" dirty="0"/>
              <a:t>Effective implementation of Relay coaching protocols: Weekly Data Meetings, Observation &amp; Feedback, and Lesson Plan Internalization aligned to curricular resources. </a:t>
            </a:r>
            <a:r>
              <a:rPr lang="en-US" sz="1600" dirty="0"/>
              <a:t> </a:t>
            </a:r>
          </a:p>
          <a:p>
            <a:pPr fontAlgn="base"/>
            <a:r>
              <a:rPr lang="en-US" sz="1600" b="1" i="1" dirty="0" err="1"/>
              <a:t>MyView</a:t>
            </a:r>
            <a:r>
              <a:rPr lang="en-US" sz="1600" b="1" dirty="0"/>
              <a:t> and </a:t>
            </a:r>
            <a:r>
              <a:rPr lang="en-US" sz="1600" b="1" i="1" dirty="0"/>
              <a:t>Envision </a:t>
            </a:r>
            <a:r>
              <a:rPr lang="en-US" sz="1600" b="1" dirty="0"/>
              <a:t>instructional modeling and co-teaching by Instructional Leadership Team members for all 1</a:t>
            </a:r>
            <a:r>
              <a:rPr lang="en-US" sz="1600" b="1" baseline="30000" dirty="0"/>
              <a:t>st</a:t>
            </a:r>
            <a:r>
              <a:rPr lang="en-US" sz="1600" b="1" dirty="0"/>
              <a:t> year and non-proficient ELA and Math teachers.</a:t>
            </a:r>
            <a:r>
              <a:rPr lang="en-US" sz="1600" dirty="0"/>
              <a:t> </a:t>
            </a:r>
          </a:p>
          <a:p>
            <a:pPr fontAlgn="base"/>
            <a:r>
              <a:rPr lang="en-US" sz="1600" dirty="0"/>
              <a:t>Initiate small group staff cohort professional development model to promote cross-role collaboration and support belonging.*  </a:t>
            </a:r>
          </a:p>
          <a:p>
            <a:pPr fontAlgn="base"/>
            <a:r>
              <a:rPr lang="en-US" sz="1600" dirty="0"/>
              <a:t>Staff participation in professional development led by consultants as well as conferences (</a:t>
            </a:r>
            <a:r>
              <a:rPr lang="en-US" sz="1600" dirty="0" err="1"/>
              <a:t>Savvas</a:t>
            </a:r>
            <a:r>
              <a:rPr lang="en-US" sz="1600" dirty="0"/>
              <a:t>, ASCD, Unbound Ed, Character Plus- i.e. TACE).  </a:t>
            </a:r>
          </a:p>
          <a:p>
            <a:pPr fontAlgn="base"/>
            <a:r>
              <a:rPr lang="en-US" sz="1600" dirty="0"/>
              <a:t>Implementation of </a:t>
            </a:r>
            <a:r>
              <a:rPr lang="en-US" sz="1600" i="1" dirty="0"/>
              <a:t>Grading for Equity, Cultivating Genius, </a:t>
            </a:r>
            <a:r>
              <a:rPr lang="en-US" sz="1600" dirty="0"/>
              <a:t>and </a:t>
            </a:r>
            <a:r>
              <a:rPr lang="en-US" sz="1600" i="1" dirty="0"/>
              <a:t>Morning Meetings and Closing Circles</a:t>
            </a:r>
            <a:r>
              <a:rPr lang="en-US" sz="1600" dirty="0"/>
              <a:t> book study for certified staff.  </a:t>
            </a:r>
          </a:p>
        </p:txBody>
      </p:sp>
      <p:grpSp>
        <p:nvGrpSpPr>
          <p:cNvPr id="5" name="Group 4"/>
          <p:cNvGrpSpPr/>
          <p:nvPr/>
        </p:nvGrpSpPr>
        <p:grpSpPr>
          <a:xfrm>
            <a:off x="9827491" y="357343"/>
            <a:ext cx="1880526" cy="1646947"/>
            <a:chOff x="203657" y="0"/>
            <a:chExt cx="1341124" cy="1341124"/>
          </a:xfrm>
        </p:grpSpPr>
        <p:sp>
          <p:nvSpPr>
            <p:cNvPr id="8" name="Oval 7"/>
            <p:cNvSpPr/>
            <p:nvPr/>
          </p:nvSpPr>
          <p:spPr>
            <a:xfrm>
              <a:off x="203657" y="0"/>
              <a:ext cx="1341124" cy="1341124"/>
            </a:xfrm>
            <a:prstGeom prst="ellipse">
              <a:avLst/>
            </a:prstGeom>
            <a:solidFill>
              <a:srgbClr val="549E39">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4"/>
            <p:cNvSpPr txBox="1"/>
            <p:nvPr/>
          </p:nvSpPr>
          <p:spPr>
            <a:xfrm>
              <a:off x="400060" y="196403"/>
              <a:ext cx="948318" cy="9483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rPr>
                <a:t>Leadership Development &amp; Coaching</a:t>
              </a:r>
            </a:p>
          </p:txBody>
        </p:sp>
      </p:grpSp>
      <p:sp>
        <p:nvSpPr>
          <p:cNvPr id="10" name="Content Placeholder 5"/>
          <p:cNvSpPr txBox="1">
            <a:spLocks/>
          </p:cNvSpPr>
          <p:nvPr/>
        </p:nvSpPr>
        <p:spPr>
          <a:xfrm>
            <a:off x="839788" y="2505075"/>
            <a:ext cx="5183188"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Goal 1: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School Leadership will support and engage in weekly data team meetings with an explicit focus on Student Work, Content Standards, and Data Analysis to impact student outcomes as measured by a minimum of 10% growth from baseline to Spring Panorama Survey Data responses from school-based staff in the category of ‘Data Teams / PLC Work’. </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Goal 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School Leadership will meet or exceed the national percentile score on Panorama Survey Data responses by school-based staff in the category of ‘Feedback &amp; Coaching’.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534" y="5437132"/>
            <a:ext cx="1297107" cy="129710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3037" y="5933798"/>
            <a:ext cx="1658703" cy="82935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5227" y="5933798"/>
            <a:ext cx="2126443" cy="863867"/>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5685" y="5427156"/>
            <a:ext cx="1069911" cy="1307083"/>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37696" y="5153773"/>
            <a:ext cx="1195503" cy="1704227"/>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1590" y="5275546"/>
            <a:ext cx="972015" cy="1460679"/>
          </a:xfrm>
          <a:prstGeom prst="rect">
            <a:avLst/>
          </a:prstGeom>
        </p:spPr>
      </p:pic>
    </p:spTree>
    <p:extLst>
      <p:ext uri="{BB962C8B-B14F-4D97-AF65-F5344CB8AC3E}">
        <p14:creationId xmlns:p14="http://schemas.microsoft.com/office/powerpoint/2010/main" val="706818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Priorities and Action Steps</a:t>
            </a:r>
          </a:p>
        </p:txBody>
      </p:sp>
      <p:sp>
        <p:nvSpPr>
          <p:cNvPr id="2" name="Text Placeholder 1"/>
          <p:cNvSpPr>
            <a:spLocks noGrp="1"/>
          </p:cNvSpPr>
          <p:nvPr>
            <p:ph type="body" idx="1"/>
          </p:nvPr>
        </p:nvSpPr>
        <p:spPr/>
        <p:txBody>
          <a:bodyPr>
            <a:normAutofit/>
          </a:bodyPr>
          <a:lstStyle/>
          <a:p>
            <a:pPr algn="ctr"/>
            <a:r>
              <a:rPr lang="en-US" sz="3200">
                <a:latin typeface="+mj-lt"/>
              </a:rPr>
              <a:t>Goal</a:t>
            </a:r>
          </a:p>
        </p:txBody>
      </p:sp>
      <p:graphicFrame>
        <p:nvGraphicFramePr>
          <p:cNvPr id="7" name="Content Placeholder 6"/>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quarter" idx="3"/>
          </p:nvPr>
        </p:nvSpPr>
        <p:spPr/>
        <p:txBody>
          <a:bodyPr>
            <a:normAutofit/>
          </a:bodyPr>
          <a:lstStyle/>
          <a:p>
            <a:pPr algn="ctr"/>
            <a:r>
              <a:rPr lang="en-US" sz="3200">
                <a:latin typeface="+mj-lt"/>
              </a:rPr>
              <a:t>Action Steps</a:t>
            </a:r>
          </a:p>
        </p:txBody>
      </p:sp>
      <p:grpSp>
        <p:nvGrpSpPr>
          <p:cNvPr id="5" name="Group 4"/>
          <p:cNvGrpSpPr/>
          <p:nvPr/>
        </p:nvGrpSpPr>
        <p:grpSpPr>
          <a:xfrm>
            <a:off x="9827491" y="357343"/>
            <a:ext cx="1880526" cy="1646947"/>
            <a:chOff x="203657" y="0"/>
            <a:chExt cx="1341124" cy="1341124"/>
          </a:xfrm>
        </p:grpSpPr>
        <p:sp>
          <p:nvSpPr>
            <p:cNvPr id="8" name="Oval 7"/>
            <p:cNvSpPr/>
            <p:nvPr/>
          </p:nvSpPr>
          <p:spPr>
            <a:xfrm>
              <a:off x="203657" y="0"/>
              <a:ext cx="1341124" cy="1341124"/>
            </a:xfrm>
            <a:prstGeom prst="ellipse">
              <a:avLst/>
            </a:prstGeom>
            <a:solidFill>
              <a:srgbClr val="549E39">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4"/>
            <p:cNvSpPr txBox="1"/>
            <p:nvPr/>
          </p:nvSpPr>
          <p:spPr>
            <a:xfrm>
              <a:off x="400060" y="196403"/>
              <a:ext cx="948318" cy="9483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rPr>
                <a:t>Student Achievement</a:t>
              </a:r>
            </a:p>
          </p:txBody>
        </p:sp>
      </p:grpSp>
      <p:sp>
        <p:nvSpPr>
          <p:cNvPr id="10" name="Content Placeholder 5"/>
          <p:cNvSpPr txBox="1">
            <a:spLocks/>
          </p:cNvSpPr>
          <p:nvPr/>
        </p:nvSpPr>
        <p:spPr>
          <a:xfrm>
            <a:off x="637309" y="2505075"/>
            <a:ext cx="5534889"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Goal 1:</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By the end of May 2024, at least 50% of all students will increase their STAR Reading benchmark scores by an average of 1 year (.10 academic school year).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Goal 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50% of students reading 1 or more grade-levels below or more AND receiving intervention supports, will grow by a minimum of 2 years (grade equivalence) as evidenced by STAR Reading.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Goal 3:</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By the end of May 2024, at least 50% of all students will increase their STAR Math benchmark scores by an average of 1 year (.10 academic school year).  </a:t>
            </a:r>
          </a:p>
        </p:txBody>
      </p:sp>
      <p:sp>
        <p:nvSpPr>
          <p:cNvPr id="11" name="Content Placeholder 10"/>
          <p:cNvSpPr>
            <a:spLocks noGrp="1"/>
          </p:cNvSpPr>
          <p:nvPr>
            <p:ph sz="quarter" idx="4"/>
          </p:nvPr>
        </p:nvSpPr>
        <p:spPr>
          <a:xfrm>
            <a:off x="6172200" y="2505074"/>
            <a:ext cx="5872316" cy="4259519"/>
          </a:xfrm>
        </p:spPr>
        <p:txBody>
          <a:bodyPr>
            <a:noAutofit/>
          </a:bodyPr>
          <a:lstStyle/>
          <a:p>
            <a:pPr fontAlgn="base"/>
            <a:r>
              <a:rPr lang="en-US" sz="1200" b="1" dirty="0"/>
              <a:t>Streamline instructional schedules across grade levels to maximize learning time.</a:t>
            </a:r>
            <a:r>
              <a:rPr lang="en-US" sz="1200" dirty="0"/>
              <a:t> </a:t>
            </a:r>
          </a:p>
          <a:p>
            <a:pPr fontAlgn="base"/>
            <a:r>
              <a:rPr lang="en-US" sz="1200" b="1" dirty="0"/>
              <a:t>Effective implementation of standards-based ELA curriculum </a:t>
            </a:r>
            <a:r>
              <a:rPr lang="en-US" sz="1200" b="1" i="1" dirty="0" err="1"/>
              <a:t>MyView</a:t>
            </a:r>
            <a:r>
              <a:rPr lang="en-US" sz="1200" b="1" dirty="0"/>
              <a:t> and standards-based math curriculum </a:t>
            </a:r>
            <a:r>
              <a:rPr lang="en-US" sz="1200" b="1" i="1" dirty="0"/>
              <a:t>Envision.</a:t>
            </a:r>
            <a:r>
              <a:rPr lang="en-US" sz="1200" dirty="0"/>
              <a:t> </a:t>
            </a:r>
          </a:p>
          <a:p>
            <a:pPr fontAlgn="base"/>
            <a:r>
              <a:rPr lang="en-US" sz="1200" dirty="0"/>
              <a:t>Classroom-based SMART goals for student reading and math growth and quarterly focus standard progress monitoring.  </a:t>
            </a:r>
          </a:p>
          <a:p>
            <a:pPr fontAlgn="base"/>
            <a:r>
              <a:rPr lang="en-US" sz="1200" dirty="0"/>
              <a:t>High quality, flexible, small group instruction that supports students with mastering grade level standards. </a:t>
            </a:r>
          </a:p>
          <a:p>
            <a:pPr fontAlgn="base"/>
            <a:r>
              <a:rPr lang="en-US" sz="1200" dirty="0"/>
              <a:t>Enhance academic vocabulary instruction across subject areas in grades 2-6.   </a:t>
            </a:r>
          </a:p>
          <a:p>
            <a:pPr fontAlgn="base"/>
            <a:r>
              <a:rPr lang="en-US" sz="1200" dirty="0"/>
              <a:t>STEAM Lab and ongoing STEAM enrichment instruction for students in grade K-6 facilitated by classroom teachers and STEAM PLC.  </a:t>
            </a:r>
          </a:p>
          <a:p>
            <a:pPr fontAlgn="base"/>
            <a:r>
              <a:rPr lang="en-US" sz="1200" dirty="0"/>
              <a:t>Emphasize a culture and climate of reading that promotes high engagement in literacy, including Nance Knights Book Club and incentives.  </a:t>
            </a:r>
          </a:p>
          <a:p>
            <a:pPr fontAlgn="base"/>
            <a:r>
              <a:rPr lang="en-US" sz="1200" dirty="0"/>
              <a:t>Emphasize a culture and climate of mathematics that promotes high engagement in math including STEAM instruction and incentives.  </a:t>
            </a:r>
          </a:p>
          <a:p>
            <a:pPr fontAlgn="base"/>
            <a:r>
              <a:rPr lang="en-US" sz="1200" dirty="0"/>
              <a:t>Enhance after school programming through the implementation of the Twenty First Century grant.  </a:t>
            </a:r>
          </a:p>
          <a:p>
            <a:pPr fontAlgn="base"/>
            <a:r>
              <a:rPr lang="en-US" sz="1200" dirty="0"/>
              <a:t>Regular enrichment field trips and learning experiences for all grade levels.  </a:t>
            </a: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2724" y="6031204"/>
            <a:ext cx="2498954" cy="703015"/>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645" y="5173078"/>
            <a:ext cx="757979" cy="72188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4966" y="5056496"/>
            <a:ext cx="999574" cy="96973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9516" y="4764794"/>
            <a:ext cx="1740066" cy="914938"/>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99203" y="5619304"/>
            <a:ext cx="877818" cy="1140717"/>
          </a:xfrm>
          <a:prstGeom prst="rect">
            <a:avLst/>
          </a:prstGeom>
        </p:spPr>
      </p:pic>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222" y="5122484"/>
            <a:ext cx="1326160" cy="993340"/>
          </a:xfrm>
          <a:prstGeom prst="rect">
            <a:avLst/>
          </a:prstGeom>
        </p:spPr>
      </p:pic>
    </p:spTree>
    <p:extLst>
      <p:ext uri="{BB962C8B-B14F-4D97-AF65-F5344CB8AC3E}">
        <p14:creationId xmlns:p14="http://schemas.microsoft.com/office/powerpoint/2010/main" val="955704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Priorities and Action Steps</a:t>
            </a:r>
          </a:p>
        </p:txBody>
      </p:sp>
      <p:sp>
        <p:nvSpPr>
          <p:cNvPr id="2" name="Text Placeholder 1"/>
          <p:cNvSpPr>
            <a:spLocks noGrp="1"/>
          </p:cNvSpPr>
          <p:nvPr>
            <p:ph type="body" idx="1"/>
          </p:nvPr>
        </p:nvSpPr>
        <p:spPr>
          <a:xfrm>
            <a:off x="865189" y="1673945"/>
            <a:ext cx="5157787" cy="823912"/>
          </a:xfrm>
        </p:spPr>
        <p:txBody>
          <a:bodyPr>
            <a:normAutofit/>
          </a:bodyPr>
          <a:lstStyle/>
          <a:p>
            <a:pPr algn="ctr"/>
            <a:r>
              <a:rPr lang="en-US" sz="3200" dirty="0">
                <a:latin typeface="+mj-lt"/>
              </a:rPr>
              <a:t>Goal</a:t>
            </a:r>
          </a:p>
        </p:txBody>
      </p:sp>
      <p:graphicFrame>
        <p:nvGraphicFramePr>
          <p:cNvPr id="7" name="Content Placeholder 6"/>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quarter" idx="3"/>
          </p:nvPr>
        </p:nvSpPr>
        <p:spPr/>
        <p:txBody>
          <a:bodyPr>
            <a:normAutofit/>
          </a:bodyPr>
          <a:lstStyle/>
          <a:p>
            <a:pPr algn="ctr"/>
            <a:r>
              <a:rPr lang="en-US" sz="3200">
                <a:latin typeface="+mj-lt"/>
              </a:rPr>
              <a:t>Action Steps</a:t>
            </a:r>
          </a:p>
        </p:txBody>
      </p:sp>
      <p:sp>
        <p:nvSpPr>
          <p:cNvPr id="6" name="Content Placeholder 5"/>
          <p:cNvSpPr>
            <a:spLocks noGrp="1"/>
          </p:cNvSpPr>
          <p:nvPr>
            <p:ph sz="quarter" idx="4"/>
          </p:nvPr>
        </p:nvSpPr>
        <p:spPr>
          <a:xfrm>
            <a:off x="6172199" y="2505074"/>
            <a:ext cx="5882149" cy="4209761"/>
          </a:xfrm>
        </p:spPr>
        <p:txBody>
          <a:bodyPr>
            <a:noAutofit/>
          </a:bodyPr>
          <a:lstStyle/>
          <a:p>
            <a:pPr fontAlgn="base"/>
            <a:r>
              <a:rPr lang="en-US" sz="1400" b="1" dirty="0"/>
              <a:t>Rollout of “</a:t>
            </a:r>
            <a:r>
              <a:rPr lang="en-US" sz="1400" b="1" i="1" dirty="0"/>
              <a:t>Nance Knights Have HEART!</a:t>
            </a:r>
            <a:r>
              <a:rPr lang="en-US" sz="1400" b="1" dirty="0"/>
              <a:t>” revised core values (Honesty, Empathy, Accountability, Respect &amp; Tenacity) and expectations matrix.* </a:t>
            </a:r>
            <a:r>
              <a:rPr lang="en-US" sz="1400" dirty="0"/>
              <a:t> </a:t>
            </a:r>
          </a:p>
          <a:p>
            <a:pPr fontAlgn="base"/>
            <a:r>
              <a:rPr lang="en-US" sz="1400" b="1" dirty="0"/>
              <a:t>Implementation of </a:t>
            </a:r>
            <a:r>
              <a:rPr lang="en-US" sz="1400" b="1" i="1" dirty="0"/>
              <a:t>Second Step</a:t>
            </a:r>
            <a:r>
              <a:rPr lang="en-US" sz="1400" b="1" dirty="0"/>
              <a:t> &amp; </a:t>
            </a:r>
            <a:r>
              <a:rPr lang="en-US" sz="1400" b="1" i="1" dirty="0"/>
              <a:t>Rethink Ed</a:t>
            </a:r>
            <a:r>
              <a:rPr lang="en-US" sz="1400" b="1" dirty="0"/>
              <a:t> social emotional learning programs, morning meetings, and SEL instruction in all classrooms. </a:t>
            </a:r>
            <a:r>
              <a:rPr lang="en-US" sz="1400" dirty="0"/>
              <a:t> </a:t>
            </a:r>
          </a:p>
          <a:p>
            <a:pPr fontAlgn="base"/>
            <a:r>
              <a:rPr lang="en-US" sz="1400" dirty="0"/>
              <a:t>Complete application for state/national School of Character with assistance from Character Plus.* </a:t>
            </a:r>
          </a:p>
          <a:p>
            <a:pPr fontAlgn="base"/>
            <a:r>
              <a:rPr lang="en-US" sz="1400" dirty="0"/>
              <a:t>Implementation of a comprehensive attendance plan to support daily student attendance and address root causes of attendance concerns.  </a:t>
            </a:r>
          </a:p>
          <a:p>
            <a:pPr fontAlgn="base"/>
            <a:r>
              <a:rPr lang="en-US" sz="1400" dirty="0"/>
              <a:t>Staff member participation in student shadowing and empathy interview protocols to deepen understanding of student experiences.* </a:t>
            </a:r>
          </a:p>
          <a:p>
            <a:pPr fontAlgn="base"/>
            <a:r>
              <a:rPr lang="en-US" sz="1400" dirty="0"/>
              <a:t>Implement a new student welcoming protocol for students coming to Nance throughout the year.   </a:t>
            </a:r>
          </a:p>
          <a:p>
            <a:pPr fontAlgn="base"/>
            <a:r>
              <a:rPr lang="en-US" sz="1400" dirty="0"/>
              <a:t>Increase regular parent engagement opportunities that incorporate academics including a parent university, STEAM and literacy nights, parent learning walks, and parent workshops. </a:t>
            </a:r>
          </a:p>
          <a:p>
            <a:pPr fontAlgn="base"/>
            <a:r>
              <a:rPr lang="en-US" sz="1400" dirty="0"/>
              <a:t>Continue practice of school-based leadership team, staff committees, and student advisory group.  </a:t>
            </a:r>
          </a:p>
        </p:txBody>
      </p:sp>
      <p:grpSp>
        <p:nvGrpSpPr>
          <p:cNvPr id="5" name="Group 4"/>
          <p:cNvGrpSpPr/>
          <p:nvPr/>
        </p:nvGrpSpPr>
        <p:grpSpPr>
          <a:xfrm>
            <a:off x="9827491" y="357343"/>
            <a:ext cx="1880526" cy="1646947"/>
            <a:chOff x="203657" y="0"/>
            <a:chExt cx="1341124" cy="1341124"/>
          </a:xfrm>
        </p:grpSpPr>
        <p:sp>
          <p:nvSpPr>
            <p:cNvPr id="8" name="Oval 7"/>
            <p:cNvSpPr/>
            <p:nvPr/>
          </p:nvSpPr>
          <p:spPr>
            <a:xfrm>
              <a:off x="203657" y="0"/>
              <a:ext cx="1341124" cy="1341124"/>
            </a:xfrm>
            <a:prstGeom prst="ellipse">
              <a:avLst/>
            </a:prstGeom>
            <a:solidFill>
              <a:srgbClr val="549E39">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4"/>
            <p:cNvSpPr txBox="1"/>
            <p:nvPr/>
          </p:nvSpPr>
          <p:spPr>
            <a:xfrm>
              <a:off x="400060" y="196403"/>
              <a:ext cx="948318" cy="9483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ysClr val="window" lastClr="FFFFFF"/>
                  </a:solidFill>
                  <a:effectLst/>
                  <a:uLnTx/>
                  <a:uFillTx/>
                  <a:latin typeface="Calibri" panose="020F0502020204030204"/>
                  <a:ea typeface="+mn-ea"/>
                  <a:cs typeface="+mn-cs"/>
                </a:rPr>
                <a:t>School Culture</a:t>
              </a:r>
            </a:p>
          </p:txBody>
        </p:sp>
      </p:grpSp>
      <p:sp>
        <p:nvSpPr>
          <p:cNvPr id="10" name="Content Placeholder 5"/>
          <p:cNvSpPr txBox="1">
            <a:spLocks/>
          </p:cNvSpPr>
          <p:nvPr/>
        </p:nvSpPr>
        <p:spPr>
          <a:xfrm>
            <a:off x="839788" y="2505075"/>
            <a:ext cx="5183188"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Goal 1:</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By the end of the 2023-2024 school year, proportional attendance data will show that the percentage of students attending school 90% of the time or more will increase by 10%</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compared to 2022-2023 end of year data.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Goal 2:</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School Leadership will meet or exceed the national percentile score on Panorama Survey Data responses by grades 3-6 students in the categories of ‘Belonging,’ ‘School Climate,’ and ‘School Safety.’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Goal 3:</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By the end of the 2023-2024 school year, Nance Elementary will be recognized as a state and national School of Character. </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543" y="5861295"/>
            <a:ext cx="1510109" cy="85354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9839" y="5838729"/>
            <a:ext cx="1938491" cy="1019271"/>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0875" y="5538496"/>
            <a:ext cx="1176339" cy="1176339"/>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2627" y="5586879"/>
            <a:ext cx="1079571" cy="1079571"/>
          </a:xfrm>
          <a:prstGeom prst="rect">
            <a:avLst/>
          </a:prstGeom>
        </p:spPr>
      </p:pic>
    </p:spTree>
    <p:extLst>
      <p:ext uri="{BB962C8B-B14F-4D97-AF65-F5344CB8AC3E}">
        <p14:creationId xmlns:p14="http://schemas.microsoft.com/office/powerpoint/2010/main" val="4257061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15276" y="2695162"/>
            <a:ext cx="5226517" cy="1749232"/>
          </a:xfrm>
        </p:spPr>
        <p:txBody>
          <a:bodyPr>
            <a:normAutofit fontScale="90000"/>
          </a:bodyPr>
          <a:lstStyle/>
          <a:p>
            <a:r>
              <a:rPr lang="en-US" sz="6000" dirty="0"/>
              <a:t>Review of School Parent Compact</a:t>
            </a:r>
          </a:p>
        </p:txBody>
      </p:sp>
      <p:pic>
        <p:nvPicPr>
          <p:cNvPr id="6" name="Picture 5" descr="A group of children holding books&#10;&#10;Description automatically generated">
            <a:extLst>
              <a:ext uri="{FF2B5EF4-FFF2-40B4-BE49-F238E27FC236}">
                <a16:creationId xmlns:a16="http://schemas.microsoft.com/office/drawing/2014/main" id="{9CADCBC0-F511-B300-68D5-C20646584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17" y="251847"/>
            <a:ext cx="4236204" cy="3053166"/>
          </a:xfrm>
          <a:prstGeom prst="rect">
            <a:avLst/>
          </a:prstGeom>
        </p:spPr>
      </p:pic>
      <p:pic>
        <p:nvPicPr>
          <p:cNvPr id="8" name="Picture 7" descr="A group of people standing next to a person in a garment&#10;&#10;Description automatically generated">
            <a:extLst>
              <a:ext uri="{FF2B5EF4-FFF2-40B4-BE49-F238E27FC236}">
                <a16:creationId xmlns:a16="http://schemas.microsoft.com/office/drawing/2014/main" id="{D356C720-F9E3-B89A-FF32-1734E594E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19" y="3351507"/>
            <a:ext cx="4236204" cy="3177153"/>
          </a:xfrm>
          <a:prstGeom prst="rect">
            <a:avLst/>
          </a:prstGeom>
        </p:spPr>
      </p:pic>
    </p:spTree>
    <p:extLst>
      <p:ext uri="{BB962C8B-B14F-4D97-AF65-F5344CB8AC3E}">
        <p14:creationId xmlns:p14="http://schemas.microsoft.com/office/powerpoint/2010/main" val="1403883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15276" y="2695162"/>
            <a:ext cx="6148631" cy="1749232"/>
          </a:xfrm>
        </p:spPr>
        <p:txBody>
          <a:bodyPr>
            <a:normAutofit fontScale="90000"/>
          </a:bodyPr>
          <a:lstStyle/>
          <a:p>
            <a:br>
              <a:rPr lang="en-US" sz="6000" dirty="0"/>
            </a:br>
            <a:r>
              <a:rPr lang="en-US" sz="6000" dirty="0"/>
              <a:t>Recommendations &amp; Revisions</a:t>
            </a:r>
            <a:br>
              <a:rPr lang="en-US" sz="6000" dirty="0"/>
            </a:br>
            <a:br>
              <a:rPr lang="en-US" sz="6000" dirty="0"/>
            </a:br>
            <a:r>
              <a:rPr lang="en-US" sz="6000" dirty="0"/>
              <a:t>School Parent and Family Engagement Policy</a:t>
            </a:r>
          </a:p>
        </p:txBody>
      </p:sp>
      <p:pic>
        <p:nvPicPr>
          <p:cNvPr id="7" name="Picture 6" descr="A group of people sitting at a table&#10;&#10;Description automatically generated">
            <a:extLst>
              <a:ext uri="{FF2B5EF4-FFF2-40B4-BE49-F238E27FC236}">
                <a16:creationId xmlns:a16="http://schemas.microsoft.com/office/drawing/2014/main" id="{BECC8F10-B5AD-7ED4-4A9A-B697C6A61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093" y="489913"/>
            <a:ext cx="4338374" cy="5784499"/>
          </a:xfrm>
          <a:prstGeom prst="rect">
            <a:avLst/>
          </a:prstGeom>
        </p:spPr>
      </p:pic>
    </p:spTree>
    <p:extLst>
      <p:ext uri="{BB962C8B-B14F-4D97-AF65-F5344CB8AC3E}">
        <p14:creationId xmlns:p14="http://schemas.microsoft.com/office/powerpoint/2010/main" val="824438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525651" y="349745"/>
            <a:ext cx="9875520" cy="1356360"/>
          </a:xfrm>
        </p:spPr>
        <p:txBody>
          <a:bodyPr>
            <a:noAutofit/>
          </a:bodyPr>
          <a:lstStyle/>
          <a:p>
            <a:r>
              <a:rPr lang="en-US" sz="3200" dirty="0"/>
              <a:t>Who do you contact for more information about your school’s Title I program?</a:t>
            </a:r>
          </a:p>
        </p:txBody>
      </p:sp>
      <p:sp>
        <p:nvSpPr>
          <p:cNvPr id="3" name="Rectangle 2"/>
          <p:cNvSpPr>
            <a:spLocks noGrp="1"/>
          </p:cNvSpPr>
          <p:nvPr>
            <p:ph sz="half" idx="2"/>
          </p:nvPr>
        </p:nvSpPr>
        <p:spPr>
          <a:xfrm>
            <a:off x="525651" y="1936255"/>
            <a:ext cx="8229600" cy="4572000"/>
          </a:xfrm>
          <a:ln w="19050" cmpd="dbl">
            <a:solidFill>
              <a:schemeClr val="accent2">
                <a:lumMod val="75000"/>
              </a:schemeClr>
            </a:solidFill>
          </a:ln>
        </p:spPr>
        <p:txBody>
          <a:bodyPr>
            <a:normAutofit/>
          </a:bodyPr>
          <a:lstStyle/>
          <a:p>
            <a:pPr>
              <a:buFont typeface="Wingdings" pitchFamily="2" charset="2"/>
              <a:buChar char="Ø"/>
            </a:pPr>
            <a:r>
              <a:rPr lang="en-US" sz="2200" b="1" dirty="0">
                <a:solidFill>
                  <a:schemeClr val="tx1"/>
                </a:solidFill>
              </a:rPr>
              <a:t>Principal</a:t>
            </a:r>
          </a:p>
          <a:p>
            <a:pPr>
              <a:buFont typeface="Wingdings" pitchFamily="2" charset="2"/>
              <a:buChar char="Ø"/>
            </a:pPr>
            <a:r>
              <a:rPr lang="en-US" sz="2200" dirty="0">
                <a:solidFill>
                  <a:schemeClr val="tx1"/>
                </a:solidFill>
              </a:rPr>
              <a:t>Dr. Tyler Archer</a:t>
            </a:r>
          </a:p>
          <a:p>
            <a:pPr>
              <a:buFont typeface="Wingdings" pitchFamily="2" charset="2"/>
              <a:buChar char="Ø"/>
            </a:pPr>
            <a:r>
              <a:rPr lang="en-US" sz="2200" dirty="0">
                <a:solidFill>
                  <a:schemeClr val="tx1"/>
                </a:solidFill>
                <a:hlinkClick r:id="rId3"/>
              </a:rPr>
              <a:t>Tyler.Archer@slps.org</a:t>
            </a:r>
            <a:r>
              <a:rPr lang="en-US" sz="2200" dirty="0">
                <a:solidFill>
                  <a:schemeClr val="tx1"/>
                </a:solidFill>
              </a:rPr>
              <a:t> </a:t>
            </a:r>
          </a:p>
          <a:p>
            <a:pPr>
              <a:buFont typeface="Wingdings" pitchFamily="2" charset="2"/>
              <a:buChar char="Ø"/>
            </a:pPr>
            <a:r>
              <a:rPr lang="en-US" sz="2200" dirty="0">
                <a:solidFill>
                  <a:schemeClr val="tx1"/>
                </a:solidFill>
              </a:rPr>
              <a:t>314-867-0634</a:t>
            </a:r>
          </a:p>
          <a:p>
            <a:pPr>
              <a:buFont typeface="Wingdings" pitchFamily="2" charset="2"/>
              <a:buChar char="Ø"/>
            </a:pPr>
            <a:endParaRPr lang="en-US" b="1" dirty="0">
              <a:solidFill>
                <a:schemeClr val="tx1"/>
              </a:solidFill>
            </a:endParaRPr>
          </a:p>
          <a:p>
            <a:pPr>
              <a:buFont typeface="Wingdings" pitchFamily="2" charset="2"/>
              <a:buChar char="Ø"/>
            </a:pPr>
            <a:r>
              <a:rPr lang="en-US" sz="2200" b="1" dirty="0">
                <a:solidFill>
                  <a:schemeClr val="tx1"/>
                </a:solidFill>
              </a:rPr>
              <a:t>Family and Community Specialist</a:t>
            </a:r>
          </a:p>
          <a:p>
            <a:pPr>
              <a:buFont typeface="Wingdings" pitchFamily="2" charset="2"/>
              <a:buChar char="Ø"/>
            </a:pPr>
            <a:r>
              <a:rPr lang="en-US" sz="2200" dirty="0">
                <a:solidFill>
                  <a:schemeClr val="tx1"/>
                </a:solidFill>
              </a:rPr>
              <a:t>Shantelle Williams-Green</a:t>
            </a:r>
          </a:p>
          <a:p>
            <a:pPr>
              <a:buFont typeface="Wingdings" pitchFamily="2" charset="2"/>
              <a:buChar char="Ø"/>
            </a:pPr>
            <a:r>
              <a:rPr lang="en-US" sz="2200" dirty="0">
                <a:solidFill>
                  <a:schemeClr val="tx1"/>
                </a:solidFill>
                <a:hlinkClick r:id="rId4"/>
              </a:rPr>
              <a:t>Shantelle.Williams@slps.org</a:t>
            </a:r>
            <a:r>
              <a:rPr lang="en-US" sz="2200" dirty="0">
                <a:solidFill>
                  <a:schemeClr val="tx1"/>
                </a:solidFill>
              </a:rPr>
              <a:t> </a:t>
            </a:r>
          </a:p>
          <a:p>
            <a:pPr>
              <a:buFont typeface="Wingdings" pitchFamily="2" charset="2"/>
              <a:buChar char="Ø"/>
            </a:pPr>
            <a:r>
              <a:rPr lang="en-US" sz="2200" dirty="0">
                <a:solidFill>
                  <a:schemeClr val="tx1"/>
                </a:solidFill>
              </a:rPr>
              <a:t>314-867-0634</a:t>
            </a:r>
          </a:p>
        </p:txBody>
      </p:sp>
    </p:spTree>
    <p:extLst>
      <p:ext uri="{BB962C8B-B14F-4D97-AF65-F5344CB8AC3E}">
        <p14:creationId xmlns:p14="http://schemas.microsoft.com/office/powerpoint/2010/main" val="2320125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89634"/>
            <a:ext cx="11815618" cy="1325563"/>
          </a:xfrm>
        </p:spPr>
        <p:txBody>
          <a:bodyPr/>
          <a:lstStyle/>
          <a:p>
            <a:r>
              <a:rPr lang="en-US" dirty="0"/>
              <a:t>Transforming the Future of Our Community</a:t>
            </a:r>
          </a:p>
        </p:txBody>
      </p:sp>
      <p:sp>
        <p:nvSpPr>
          <p:cNvPr id="3" name="Content Placeholder 2"/>
          <p:cNvSpPr>
            <a:spLocks noGrp="1"/>
          </p:cNvSpPr>
          <p:nvPr>
            <p:ph sz="half" idx="1"/>
          </p:nvPr>
        </p:nvSpPr>
        <p:spPr>
          <a:xfrm>
            <a:off x="249382" y="1515197"/>
            <a:ext cx="5846618" cy="4765530"/>
          </a:xfrm>
        </p:spPr>
        <p:txBody>
          <a:bodyPr>
            <a:normAutofit fontScale="70000" lnSpcReduction="20000"/>
          </a:bodyPr>
          <a:lstStyle/>
          <a:p>
            <a:pPr marL="0" indent="0">
              <a:buNone/>
            </a:pPr>
            <a:r>
              <a:rPr lang="en-US" dirty="0"/>
              <a:t>To empower our students as global leaders, we must first prepare our students to transform the future of our community. </a:t>
            </a:r>
            <a:r>
              <a:rPr lang="en-US" b="1" i="1" dirty="0"/>
              <a:t>At Nance Elementary, we will transform the future of our community by:</a:t>
            </a:r>
            <a:br>
              <a:rPr lang="en-US" b="1" i="1" dirty="0"/>
            </a:br>
            <a:endParaRPr lang="en-US" dirty="0"/>
          </a:p>
          <a:p>
            <a:pPr lvl="0">
              <a:buFont typeface="Wingdings" panose="05000000000000000000" pitchFamily="2" charset="2"/>
              <a:buChar char="Ø"/>
            </a:pPr>
            <a:r>
              <a:rPr lang="en-US" dirty="0"/>
              <a:t>Creating a positive environment where every child belongs, humanity is valued, and joy is evident. </a:t>
            </a:r>
          </a:p>
          <a:p>
            <a:pPr lvl="0">
              <a:buFont typeface="Wingdings" panose="05000000000000000000" pitchFamily="2" charset="2"/>
              <a:buChar char="Ø"/>
            </a:pPr>
            <a:r>
              <a:rPr lang="en-US" dirty="0"/>
              <a:t>Providing high-quality, rigorous, culturally responsive instruction to every student, every day. </a:t>
            </a:r>
          </a:p>
          <a:p>
            <a:pPr lvl="0">
              <a:buFont typeface="Wingdings" panose="05000000000000000000" pitchFamily="2" charset="2"/>
              <a:buChar char="Ø"/>
            </a:pPr>
            <a:r>
              <a:rPr lang="en-US" dirty="0"/>
              <a:t>Supporting students and families by meeting needs that impact their ability to succeed. </a:t>
            </a:r>
          </a:p>
          <a:p>
            <a:pPr lvl="0">
              <a:buFont typeface="Wingdings" panose="05000000000000000000" pitchFamily="2" charset="2"/>
              <a:buChar char="Ø"/>
            </a:pPr>
            <a:r>
              <a:rPr lang="en-US" dirty="0"/>
              <a:t>Connecting our students to opportunities that prepare them for the future and broaden their horizons. </a:t>
            </a:r>
          </a:p>
          <a:p>
            <a:pPr lvl="0">
              <a:buFont typeface="Wingdings" panose="05000000000000000000" pitchFamily="2" charset="2"/>
              <a:buChar char="Ø"/>
            </a:pPr>
            <a:r>
              <a:rPr lang="en-US" dirty="0"/>
              <a:t>Challenging systemic racism and inequities by constantly reflecting on policies and practices that disadvantage students of color.</a:t>
            </a:r>
          </a:p>
          <a:p>
            <a:endParaRPr lang="en-US" dirty="0"/>
          </a:p>
        </p:txBody>
      </p:sp>
      <p:graphicFrame>
        <p:nvGraphicFramePr>
          <p:cNvPr id="6" name="Content Placeholder 5"/>
          <p:cNvGraphicFramePr>
            <a:graphicFrameLocks noGrp="1"/>
          </p:cNvGraphicFramePr>
          <p:nvPr>
            <p:ph sz="half" idx="2"/>
          </p:nvPr>
        </p:nvGraphicFramePr>
        <p:xfrm>
          <a:off x="6171045" y="1520825"/>
          <a:ext cx="5696527" cy="475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7036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27736" y="609600"/>
            <a:ext cx="7772400" cy="762000"/>
          </a:xfrm>
        </p:spPr>
        <p:txBody>
          <a:bodyPr/>
          <a:lstStyle/>
          <a:p>
            <a:r>
              <a:rPr lang="en-US" sz="4000" b="1" dirty="0"/>
              <a:t>Title I Team Members</a:t>
            </a:r>
          </a:p>
        </p:txBody>
      </p:sp>
      <p:sp>
        <p:nvSpPr>
          <p:cNvPr id="3" name="Subtitle 2"/>
          <p:cNvSpPr>
            <a:spLocks noGrp="1"/>
          </p:cNvSpPr>
          <p:nvPr>
            <p:ph type="subTitle" idx="4294967295"/>
          </p:nvPr>
        </p:nvSpPr>
        <p:spPr>
          <a:xfrm>
            <a:off x="648855" y="1371600"/>
            <a:ext cx="5598544" cy="4724400"/>
          </a:xfrm>
        </p:spPr>
        <p:txBody>
          <a:bodyPr vert="horz" lIns="91440" tIns="45720" rIns="91440" bIns="45720" rtlCol="0" anchor="t">
            <a:normAutofit/>
          </a:bodyPr>
          <a:lstStyle/>
          <a:p>
            <a:pPr marL="45720" indent="0" algn="l">
              <a:lnSpc>
                <a:spcPct val="110000"/>
              </a:lnSpc>
              <a:buNone/>
            </a:pPr>
            <a:r>
              <a:rPr lang="en-US" b="1" dirty="0">
                <a:solidFill>
                  <a:schemeClr val="tx1"/>
                </a:solidFill>
              </a:rPr>
              <a:t>Dr. Tyler Archer, </a:t>
            </a:r>
            <a:r>
              <a:rPr lang="en-US" i="1" dirty="0">
                <a:solidFill>
                  <a:schemeClr val="tx1"/>
                </a:solidFill>
              </a:rPr>
              <a:t>Principal</a:t>
            </a:r>
            <a:br>
              <a:rPr lang="en-US" i="1" dirty="0">
                <a:solidFill>
                  <a:schemeClr val="tx1"/>
                </a:solidFill>
              </a:rPr>
            </a:br>
            <a:endParaRPr lang="en-US" sz="800" i="1" dirty="0">
              <a:solidFill>
                <a:schemeClr val="tx1"/>
              </a:solidFill>
            </a:endParaRPr>
          </a:p>
          <a:p>
            <a:pPr marL="45720" indent="0" algn="l">
              <a:lnSpc>
                <a:spcPct val="110000"/>
              </a:lnSpc>
              <a:buNone/>
            </a:pPr>
            <a:r>
              <a:rPr lang="en-US" b="1" dirty="0">
                <a:solidFill>
                  <a:schemeClr val="tx1"/>
                </a:solidFill>
              </a:rPr>
              <a:t>Toccara Montgomery, </a:t>
            </a:r>
            <a:r>
              <a:rPr lang="en-US" i="1" dirty="0">
                <a:solidFill>
                  <a:schemeClr val="tx1"/>
                </a:solidFill>
              </a:rPr>
              <a:t>Assistant Principal</a:t>
            </a:r>
            <a:r>
              <a:rPr lang="en-US" sz="800" b="1" dirty="0">
                <a:solidFill>
                  <a:schemeClr val="tx1"/>
                </a:solidFill>
              </a:rPr>
              <a:t> </a:t>
            </a:r>
            <a:endParaRPr lang="en-US" b="1" dirty="0">
              <a:solidFill>
                <a:schemeClr val="tx1"/>
              </a:solidFill>
            </a:endParaRPr>
          </a:p>
          <a:p>
            <a:pPr marL="45720" indent="0">
              <a:buNone/>
            </a:pPr>
            <a:endParaRPr lang="en-US" sz="800" b="1" dirty="0">
              <a:solidFill>
                <a:schemeClr val="tx1"/>
              </a:solidFill>
            </a:endParaRPr>
          </a:p>
          <a:p>
            <a:pPr marL="45720" indent="0">
              <a:buNone/>
            </a:pPr>
            <a:r>
              <a:rPr lang="en-US" b="1" dirty="0">
                <a:solidFill>
                  <a:schemeClr val="tx1"/>
                </a:solidFill>
              </a:rPr>
              <a:t>Tifani Allen, </a:t>
            </a:r>
            <a:r>
              <a:rPr lang="en-US" i="1" dirty="0">
                <a:solidFill>
                  <a:schemeClr val="tx1"/>
                </a:solidFill>
              </a:rPr>
              <a:t>Academic Instructional Coach</a:t>
            </a:r>
          </a:p>
          <a:p>
            <a:pPr algn="l"/>
            <a:endParaRPr lang="en-US" sz="900" b="1" dirty="0">
              <a:solidFill>
                <a:schemeClr val="tx1"/>
              </a:solidFill>
            </a:endParaRPr>
          </a:p>
          <a:p>
            <a:pPr marL="45720" indent="0">
              <a:buNone/>
            </a:pPr>
            <a:r>
              <a:rPr lang="en-US" b="1" dirty="0">
                <a:solidFill>
                  <a:schemeClr val="tx1"/>
                </a:solidFill>
              </a:rPr>
              <a:t>Shantelle Williams-Green, </a:t>
            </a:r>
            <a:r>
              <a:rPr lang="en-US" i="1" dirty="0">
                <a:solidFill>
                  <a:schemeClr val="tx1"/>
                </a:solidFill>
              </a:rPr>
              <a:t>Family &amp; Community Specialist</a:t>
            </a:r>
          </a:p>
          <a:p>
            <a:pPr algn="l"/>
            <a:endParaRPr lang="en-US" sz="900" b="1" dirty="0">
              <a:solidFill>
                <a:schemeClr val="tx1"/>
              </a:solidFill>
            </a:endParaRPr>
          </a:p>
          <a:p>
            <a:pPr marL="45720" indent="0">
              <a:buNone/>
            </a:pPr>
            <a:r>
              <a:rPr lang="en-US" b="1" dirty="0">
                <a:solidFill>
                  <a:schemeClr val="tx1"/>
                </a:solidFill>
              </a:rPr>
              <a:t>Marilyn Jackson, </a:t>
            </a:r>
            <a:r>
              <a:rPr lang="en-US" i="1" dirty="0">
                <a:solidFill>
                  <a:schemeClr val="tx1"/>
                </a:solidFill>
              </a:rPr>
              <a:t>Elementary Counselor</a:t>
            </a:r>
          </a:p>
          <a:p>
            <a:pPr algn="l"/>
            <a:endParaRPr lang="en-US" i="1" dirty="0">
              <a:solidFill>
                <a:schemeClr val="tx1"/>
              </a:solidFill>
            </a:endParaRPr>
          </a:p>
          <a:p>
            <a:pPr algn="l"/>
            <a:endParaRPr lang="en-US" i="1" dirty="0">
              <a:solidFill>
                <a:schemeClr val="tx1"/>
              </a:solidFill>
            </a:endParaRPr>
          </a:p>
          <a:p>
            <a:pPr algn="l"/>
            <a:endParaRPr lang="en-US" sz="900" b="1" dirty="0">
              <a:solidFill>
                <a:schemeClr val="tx1"/>
              </a:solidFill>
            </a:endParaRPr>
          </a:p>
          <a:p>
            <a:pPr algn="l"/>
            <a:endParaRPr lang="en-US" b="1" dirty="0">
              <a:latin typeface="+mn-lt"/>
            </a:endParaRPr>
          </a:p>
          <a:p>
            <a:pPr algn="l"/>
            <a:endParaRPr lang="en-US" b="1" dirty="0">
              <a:latin typeface="+mn-lt"/>
            </a:endParaRPr>
          </a:p>
        </p:txBody>
      </p:sp>
      <p:pic>
        <p:nvPicPr>
          <p:cNvPr id="5" name="Picture 4" descr="A group of children standing in a classroom&#10;&#10;Description automatically generated">
            <a:extLst>
              <a:ext uri="{FF2B5EF4-FFF2-40B4-BE49-F238E27FC236}">
                <a16:creationId xmlns:a16="http://schemas.microsoft.com/office/drawing/2014/main" id="{B4AD9169-9EB9-A32E-7A5B-6788C9F42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71600"/>
            <a:ext cx="5153596" cy="3865197"/>
          </a:xfrm>
          <a:prstGeom prst="rect">
            <a:avLst/>
          </a:prstGeom>
        </p:spPr>
      </p:pic>
    </p:spTree>
    <p:extLst>
      <p:ext uri="{BB962C8B-B14F-4D97-AF65-F5344CB8AC3E}">
        <p14:creationId xmlns:p14="http://schemas.microsoft.com/office/powerpoint/2010/main" val="3977269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246" y="609600"/>
            <a:ext cx="10666274" cy="1356360"/>
          </a:xfrm>
        </p:spPr>
        <p:txBody>
          <a:bodyPr/>
          <a:lstStyle/>
          <a:p>
            <a:r>
              <a:rPr lang="en-US" dirty="0"/>
              <a:t>Annual Evaluation Meeting Agenda</a:t>
            </a:r>
          </a:p>
        </p:txBody>
      </p:sp>
      <p:sp>
        <p:nvSpPr>
          <p:cNvPr id="3" name="Content Placeholder 2"/>
          <p:cNvSpPr>
            <a:spLocks noGrp="1"/>
          </p:cNvSpPr>
          <p:nvPr>
            <p:ph idx="1"/>
          </p:nvPr>
        </p:nvSpPr>
        <p:spPr>
          <a:xfrm>
            <a:off x="690079" y="1979226"/>
            <a:ext cx="10202510" cy="4023360"/>
          </a:xfrm>
        </p:spPr>
        <p:txBody>
          <a:bodyPr vert="horz" lIns="0" tIns="45720" rIns="0" bIns="45720" rtlCol="0" anchor="t">
            <a:normAutofit/>
          </a:bodyPr>
          <a:lstStyle/>
          <a:p>
            <a:pPr>
              <a:buFont typeface="Wingdings" panose="05000000000000000000" pitchFamily="2" charset="2"/>
              <a:buChar char="Ø"/>
            </a:pPr>
            <a:r>
              <a:rPr lang="en-US" dirty="0">
                <a:solidFill>
                  <a:schemeClr val="tx1"/>
                </a:solidFill>
              </a:rPr>
              <a:t> Review Student Achievement Data- Dr. Archer</a:t>
            </a:r>
          </a:p>
          <a:p>
            <a:pPr>
              <a:buFont typeface="Wingdings" panose="05000000000000000000" pitchFamily="2" charset="2"/>
              <a:buChar char="Ø"/>
            </a:pPr>
            <a:r>
              <a:rPr lang="en-US" dirty="0">
                <a:solidFill>
                  <a:schemeClr val="tx1"/>
                </a:solidFill>
              </a:rPr>
              <a:t> Review Parents' Surveys &amp; Evaluations- Ms. Green</a:t>
            </a:r>
          </a:p>
          <a:p>
            <a:pPr>
              <a:buFont typeface="Wingdings" panose="05000000000000000000" pitchFamily="2" charset="2"/>
              <a:buChar char="Ø"/>
            </a:pPr>
            <a:r>
              <a:rPr lang="en-US" dirty="0">
                <a:solidFill>
                  <a:schemeClr val="tx1"/>
                </a:solidFill>
              </a:rPr>
              <a:t> Program Strengths/Weaknesses Need Assessments- Dr. Archer</a:t>
            </a:r>
          </a:p>
          <a:p>
            <a:pPr>
              <a:buFont typeface="Wingdings" panose="05000000000000000000" pitchFamily="2" charset="2"/>
              <a:buChar char="Ø"/>
            </a:pPr>
            <a:r>
              <a:rPr lang="en-US" dirty="0">
                <a:solidFill>
                  <a:schemeClr val="tx1"/>
                </a:solidFill>
              </a:rPr>
              <a:t>School Parent Compact- Ms. Green</a:t>
            </a:r>
          </a:p>
          <a:p>
            <a:pPr>
              <a:buFont typeface="Wingdings" panose="05000000000000000000" pitchFamily="2" charset="2"/>
              <a:buChar char="Ø"/>
            </a:pPr>
            <a:r>
              <a:rPr lang="en-US" dirty="0">
                <a:solidFill>
                  <a:schemeClr val="tx1"/>
                </a:solidFill>
              </a:rPr>
              <a:t>Recommendations and Revisions of Title I.A Services- Ms. Green &amp; Dr. Archer</a:t>
            </a:r>
          </a:p>
          <a:p>
            <a:pPr>
              <a:buFont typeface="Wingdings" panose="05000000000000000000" pitchFamily="2" charset="2"/>
              <a:buChar char="Ø"/>
            </a:pPr>
            <a:r>
              <a:rPr lang="en-US" dirty="0">
                <a:solidFill>
                  <a:schemeClr val="tx1"/>
                </a:solidFill>
              </a:rPr>
              <a:t>School Parent and Family Engagement Policy- Ms. Green &amp; Dr. Archer</a:t>
            </a:r>
          </a:p>
          <a:p>
            <a:endParaRPr lang="en-US" dirty="0">
              <a:solidFill>
                <a:schemeClr val="tx1"/>
              </a:solidFill>
            </a:endParaRPr>
          </a:p>
          <a:p>
            <a:pPr>
              <a:buNone/>
            </a:pPr>
            <a:endParaRPr lang="en-US" dirty="0">
              <a:solidFill>
                <a:srgbClr val="000000"/>
              </a:solidFill>
            </a:endParaRPr>
          </a:p>
          <a:p>
            <a:endParaRPr lang="en-US" dirty="0">
              <a:solidFill>
                <a:srgbClr val="000000"/>
              </a:solidFill>
            </a:endParaRPr>
          </a:p>
          <a:p>
            <a:endParaRPr lang="en-US" dirty="0"/>
          </a:p>
        </p:txBody>
      </p:sp>
    </p:spTree>
    <p:extLst>
      <p:ext uri="{BB962C8B-B14F-4D97-AF65-F5344CB8AC3E}">
        <p14:creationId xmlns:p14="http://schemas.microsoft.com/office/powerpoint/2010/main" val="1687148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idx="4294967295"/>
          </p:nvPr>
        </p:nvSpPr>
        <p:spPr>
          <a:xfrm>
            <a:off x="1149927" y="550141"/>
            <a:ext cx="8077200" cy="869950"/>
          </a:xfrm>
        </p:spPr>
        <p:txBody>
          <a:bodyPr/>
          <a:lstStyle/>
          <a:p>
            <a:r>
              <a:rPr lang="en-US" dirty="0"/>
              <a:t>What is Title I?</a:t>
            </a:r>
          </a:p>
        </p:txBody>
      </p:sp>
      <p:sp>
        <p:nvSpPr>
          <p:cNvPr id="3" name="Rectangle 2"/>
          <p:cNvSpPr>
            <a:spLocks noGrp="1"/>
          </p:cNvSpPr>
          <p:nvPr>
            <p:ph sz="quarter" idx="4294967295"/>
          </p:nvPr>
        </p:nvSpPr>
        <p:spPr>
          <a:xfrm>
            <a:off x="907473" y="1512455"/>
            <a:ext cx="5207000" cy="4343400"/>
          </a:xfrm>
        </p:spPr>
        <p:txBody>
          <a:bodyPr>
            <a:normAutofit/>
          </a:bodyPr>
          <a:lstStyle/>
          <a:p>
            <a:r>
              <a:rPr lang="en-US" dirty="0">
                <a:solidFill>
                  <a:schemeClr val="tx1"/>
                </a:solidFill>
              </a:rPr>
              <a:t>Title I is a federally funded program that offers additional federal dollars to support schools in areas with high free-reduced lunch percentages. Our breakfast and lunch programs are free to all SLPS students.  </a:t>
            </a:r>
            <a:endParaRPr lang="en-US" dirty="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3454" y="1974271"/>
            <a:ext cx="3962401" cy="2971801"/>
          </a:xfrm>
          <a:prstGeom prst="rect">
            <a:avLst/>
          </a:prstGeom>
        </p:spPr>
      </p:pic>
    </p:spTree>
    <p:extLst>
      <p:ext uri="{BB962C8B-B14F-4D97-AF65-F5344CB8AC3E}">
        <p14:creationId xmlns:p14="http://schemas.microsoft.com/office/powerpoint/2010/main" val="647654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91" y="286605"/>
            <a:ext cx="9832109" cy="1450757"/>
          </a:xfrm>
        </p:spPr>
        <p:txBody>
          <a:bodyPr>
            <a:normAutofit/>
          </a:bodyPr>
          <a:lstStyle/>
          <a:p>
            <a:r>
              <a:rPr lang="en-US" sz="4200" dirty="0"/>
              <a:t>How does our school use Title I funds?</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4148746888"/>
              </p:ext>
            </p:extLst>
          </p:nvPr>
        </p:nvGraphicFramePr>
        <p:xfrm>
          <a:off x="813088" y="1737362"/>
          <a:ext cx="3703638" cy="3345181"/>
        </p:xfrm>
        <a:graphic>
          <a:graphicData uri="http://schemas.openxmlformats.org/drawingml/2006/table">
            <a:tbl>
              <a:tblPr firstRow="1" bandRow="1">
                <a:tableStyleId>{5940675A-B579-460E-94D1-54222C63F5DA}</a:tableStyleId>
              </a:tblPr>
              <a:tblGrid>
                <a:gridCol w="3703638">
                  <a:extLst>
                    <a:ext uri="{9D8B030D-6E8A-4147-A177-3AD203B41FA5}">
                      <a16:colId xmlns:a16="http://schemas.microsoft.com/office/drawing/2014/main" val="20000"/>
                    </a:ext>
                  </a:extLst>
                </a:gridCol>
              </a:tblGrid>
              <a:tr h="618131">
                <a:tc>
                  <a:txBody>
                    <a:bodyPr/>
                    <a:lstStyle/>
                    <a:p>
                      <a:r>
                        <a:rPr lang="en-US" sz="2400" dirty="0"/>
                        <a:t>Salaries</a:t>
                      </a:r>
                      <a:r>
                        <a:rPr lang="en-US" sz="2400" baseline="0" dirty="0"/>
                        <a:t> + benefits</a:t>
                      </a:r>
                      <a:endParaRPr lang="en-US" sz="2400" dirty="0"/>
                    </a:p>
                  </a:txBody>
                  <a:tcPr marL="94561" marR="94561"/>
                </a:tc>
                <a:extLst>
                  <a:ext uri="{0D108BD9-81ED-4DB2-BD59-A6C34878D82A}">
                    <a16:rowId xmlns:a16="http://schemas.microsoft.com/office/drawing/2014/main" val="10000"/>
                  </a:ext>
                </a:extLst>
              </a:tr>
              <a:tr h="545410">
                <a:tc>
                  <a:txBody>
                    <a:bodyPr/>
                    <a:lstStyle/>
                    <a:p>
                      <a:r>
                        <a:rPr lang="en-US" sz="2400" dirty="0"/>
                        <a:t>Small equipment</a:t>
                      </a:r>
                    </a:p>
                  </a:txBody>
                  <a:tcPr marL="94561" marR="94561" anchor="ctr"/>
                </a:tc>
                <a:extLst>
                  <a:ext uri="{0D108BD9-81ED-4DB2-BD59-A6C34878D82A}">
                    <a16:rowId xmlns:a16="http://schemas.microsoft.com/office/drawing/2014/main" val="10001"/>
                  </a:ext>
                </a:extLst>
              </a:tr>
              <a:tr h="545410">
                <a:tc>
                  <a:txBody>
                    <a:bodyPr/>
                    <a:lstStyle/>
                    <a:p>
                      <a:r>
                        <a:rPr lang="en-US" sz="2400" dirty="0"/>
                        <a:t>Textbooks</a:t>
                      </a:r>
                    </a:p>
                  </a:txBody>
                  <a:tcPr marL="94561" marR="94561" anchor="ctr"/>
                </a:tc>
                <a:extLst>
                  <a:ext uri="{0D108BD9-81ED-4DB2-BD59-A6C34878D82A}">
                    <a16:rowId xmlns:a16="http://schemas.microsoft.com/office/drawing/2014/main" val="10002"/>
                  </a:ext>
                </a:extLst>
              </a:tr>
              <a:tr h="545410">
                <a:tc>
                  <a:txBody>
                    <a:bodyPr/>
                    <a:lstStyle/>
                    <a:p>
                      <a:r>
                        <a:rPr lang="en-US" sz="2400" dirty="0"/>
                        <a:t>Supplies</a:t>
                      </a:r>
                    </a:p>
                  </a:txBody>
                  <a:tcPr marL="94561" marR="94561" anchor="ctr"/>
                </a:tc>
                <a:extLst>
                  <a:ext uri="{0D108BD9-81ED-4DB2-BD59-A6C34878D82A}">
                    <a16:rowId xmlns:a16="http://schemas.microsoft.com/office/drawing/2014/main" val="10003"/>
                  </a:ext>
                </a:extLst>
              </a:tr>
              <a:tr h="545410">
                <a:tc>
                  <a:txBody>
                    <a:bodyPr/>
                    <a:lstStyle/>
                    <a:p>
                      <a:r>
                        <a:rPr lang="en-US" sz="2400" dirty="0"/>
                        <a:t>Other</a:t>
                      </a:r>
                    </a:p>
                  </a:txBody>
                  <a:tcPr marL="94561" marR="94561" anchor="ctr"/>
                </a:tc>
                <a:extLst>
                  <a:ext uri="{0D108BD9-81ED-4DB2-BD59-A6C34878D82A}">
                    <a16:rowId xmlns:a16="http://schemas.microsoft.com/office/drawing/2014/main" val="10004"/>
                  </a:ext>
                </a:extLst>
              </a:tr>
              <a:tr h="545410">
                <a:tc>
                  <a:txBody>
                    <a:bodyPr/>
                    <a:lstStyle/>
                    <a:p>
                      <a:r>
                        <a:rPr lang="en-US" sz="2400" dirty="0"/>
                        <a:t>Parent Involvement </a:t>
                      </a:r>
                    </a:p>
                  </a:txBody>
                  <a:tcPr marL="94561" marR="94561"/>
                </a:tc>
                <a:extLst>
                  <a:ext uri="{0D108BD9-81ED-4DB2-BD59-A6C34878D82A}">
                    <a16:rowId xmlns:a16="http://schemas.microsoft.com/office/drawing/2014/main" val="10005"/>
                  </a:ext>
                </a:extLst>
              </a:tr>
            </a:tbl>
          </a:graphicData>
        </a:graphic>
      </p:graphicFrame>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93692" y="1835021"/>
            <a:ext cx="4856189" cy="3642142"/>
          </a:xfrm>
        </p:spPr>
      </p:pic>
      <p:sp>
        <p:nvSpPr>
          <p:cNvPr id="3" name="TextBox 2"/>
          <p:cNvSpPr txBox="1"/>
          <p:nvPr/>
        </p:nvSpPr>
        <p:spPr>
          <a:xfrm>
            <a:off x="708891" y="5300345"/>
            <a:ext cx="5867400" cy="923330"/>
          </a:xfrm>
          <a:prstGeom prst="rect">
            <a:avLst/>
          </a:prstGeom>
          <a:noFill/>
        </p:spPr>
        <p:txBody>
          <a:bodyPr wrap="square" rtlCol="0">
            <a:spAutoFit/>
          </a:bodyPr>
          <a:lstStyle/>
          <a:p>
            <a:r>
              <a:rPr lang="en-US" i="1" dirty="0">
                <a:solidFill>
                  <a:prstClr val="black"/>
                </a:solidFill>
                <a:latin typeface="Calibri" panose="020F0502020204030204"/>
              </a:rPr>
              <a:t>In addition, Title I district funds pay for our Academic Instructional Coach,  and the Family and Community Specialist</a:t>
            </a:r>
          </a:p>
        </p:txBody>
      </p:sp>
    </p:spTree>
    <p:extLst>
      <p:ext uri="{BB962C8B-B14F-4D97-AF65-F5344CB8AC3E}">
        <p14:creationId xmlns:p14="http://schemas.microsoft.com/office/powerpoint/2010/main" val="1415914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15276" y="2695162"/>
            <a:ext cx="5226517" cy="1749232"/>
          </a:xfrm>
        </p:spPr>
        <p:txBody>
          <a:bodyPr>
            <a:normAutofit fontScale="90000"/>
          </a:bodyPr>
          <a:lstStyle/>
          <a:p>
            <a:r>
              <a:rPr lang="en-US" sz="6000" dirty="0"/>
              <a:t>Student Achievement Data Review</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378691" y="373052"/>
            <a:ext cx="3609985" cy="2707489"/>
          </a:xfrm>
          <a:prstGeom prst="rect">
            <a:avLst/>
          </a:prstGeom>
        </p:spPr>
      </p:pic>
      <p:pic>
        <p:nvPicPr>
          <p:cNvPr id="6" name="Picture 5" descr="A person holding a picture frame&#10;&#10;Description automatically generated">
            <a:extLst>
              <a:ext uri="{FF2B5EF4-FFF2-40B4-BE49-F238E27FC236}">
                <a16:creationId xmlns:a16="http://schemas.microsoft.com/office/drawing/2014/main" id="{9FCDD173-DEB4-FFB8-1D38-1D982BA6E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170" y="3145219"/>
            <a:ext cx="2571750" cy="3429000"/>
          </a:xfrm>
          <a:prstGeom prst="rect">
            <a:avLst/>
          </a:prstGeom>
        </p:spPr>
      </p:pic>
    </p:spTree>
    <p:extLst>
      <p:ext uri="{BB962C8B-B14F-4D97-AF65-F5344CB8AC3E}">
        <p14:creationId xmlns:p14="http://schemas.microsoft.com/office/powerpoint/2010/main" val="407033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19" y="159629"/>
            <a:ext cx="10515600" cy="1325563"/>
          </a:xfrm>
        </p:spPr>
        <p:txBody>
          <a:bodyPr/>
          <a:lstStyle/>
          <a:p>
            <a:r>
              <a:rPr lang="en-US" dirty="0"/>
              <a:t>Enrollment</a:t>
            </a:r>
          </a:p>
        </p:txBody>
      </p:sp>
      <p:sp>
        <p:nvSpPr>
          <p:cNvPr id="4" name="Text Placeholder 3"/>
          <p:cNvSpPr>
            <a:spLocks noGrp="1"/>
          </p:cNvSpPr>
          <p:nvPr>
            <p:ph type="body" idx="1"/>
          </p:nvPr>
        </p:nvSpPr>
        <p:spPr>
          <a:xfrm>
            <a:off x="259319" y="1136073"/>
            <a:ext cx="4520499" cy="5140035"/>
          </a:xfrm>
        </p:spPr>
        <p:txBody>
          <a:bodyPr>
            <a:normAutofit/>
          </a:bodyPr>
          <a:lstStyle/>
          <a:p>
            <a:r>
              <a:rPr lang="en-US" dirty="0"/>
              <a:t>Students- 327 Total (12/19/23)</a:t>
            </a:r>
          </a:p>
          <a:p>
            <a:pPr marL="342900" indent="-342900">
              <a:buChar char="•"/>
            </a:pPr>
            <a:r>
              <a:rPr lang="en-US" b="0" dirty="0">
                <a:cs typeface="Calibri"/>
              </a:rPr>
              <a:t>Pre-K: 58 students</a:t>
            </a:r>
            <a:endParaRPr lang="en-US" dirty="0">
              <a:cs typeface="Calibri"/>
            </a:endParaRPr>
          </a:p>
          <a:p>
            <a:pPr marL="342900" indent="-342900">
              <a:buChar char="•"/>
            </a:pPr>
            <a:r>
              <a:rPr lang="en-US" b="0" dirty="0">
                <a:cs typeface="Calibri"/>
              </a:rPr>
              <a:t>KG-6th: 269 students</a:t>
            </a:r>
          </a:p>
          <a:p>
            <a:pPr marL="342900" indent="-342900">
              <a:buFont typeface="Arial" panose="020B0604020202020204" pitchFamily="34" charset="0"/>
              <a:buChar char="•"/>
            </a:pPr>
            <a:r>
              <a:rPr lang="en-US" b="0" dirty="0">
                <a:cs typeface="Calibri"/>
              </a:rPr>
              <a:t>Pre-K currently has highest enrollment</a:t>
            </a:r>
          </a:p>
          <a:p>
            <a:pPr marL="342900" indent="-342900">
              <a:buFont typeface="Arial" panose="020B0604020202020204" pitchFamily="34" charset="0"/>
              <a:buChar char="•"/>
            </a:pPr>
            <a:r>
              <a:rPr lang="en-US" b="0" dirty="0">
                <a:cs typeface="Calibri"/>
              </a:rPr>
              <a:t>Special Education: 61 students</a:t>
            </a:r>
          </a:p>
          <a:p>
            <a:pPr marL="800100" lvl="1" indent="-342900">
              <a:buFont typeface="Arial" panose="020B0604020202020204" pitchFamily="34" charset="0"/>
              <a:buChar char="•"/>
            </a:pPr>
            <a:r>
              <a:rPr lang="en-US" b="0" dirty="0">
                <a:cs typeface="Calibri"/>
              </a:rPr>
              <a:t>19%</a:t>
            </a:r>
          </a:p>
          <a:p>
            <a:pPr marL="800100" lvl="1" indent="-342900">
              <a:buFont typeface="Arial" panose="020B0604020202020204" pitchFamily="34" charset="0"/>
              <a:buChar char="•"/>
            </a:pPr>
            <a:r>
              <a:rPr lang="en-US" b="0" dirty="0">
                <a:cs typeface="Calibri"/>
              </a:rPr>
              <a:t>15% in 2022-2023</a:t>
            </a:r>
          </a:p>
          <a:p>
            <a:pPr marL="342900" indent="-342900">
              <a:buFont typeface="Arial" panose="020B0604020202020204" pitchFamily="34" charset="0"/>
              <a:buChar char="•"/>
            </a:pPr>
            <a:r>
              <a:rPr lang="en-US" b="0" dirty="0">
                <a:cs typeface="Calibri"/>
              </a:rPr>
              <a:t>ESOL: 1 student</a:t>
            </a:r>
            <a:br>
              <a:rPr lang="en-US" b="0" dirty="0">
                <a:cs typeface="Calibri"/>
              </a:rPr>
            </a:br>
            <a:br>
              <a:rPr lang="en-US" b="0" dirty="0">
                <a:cs typeface="Calibri"/>
              </a:rPr>
            </a:br>
            <a:endParaRPr lang="en-US" sz="2000" b="0" dirty="0">
              <a:cs typeface="Calibri" panose="020F0502020204030204"/>
            </a:endParaRPr>
          </a:p>
        </p:txBody>
      </p:sp>
      <p:graphicFrame>
        <p:nvGraphicFramePr>
          <p:cNvPr id="9" name="Content Placeholder 8"/>
          <p:cNvGraphicFramePr>
            <a:graphicFrameLocks noGrp="1"/>
          </p:cNvGraphicFramePr>
          <p:nvPr>
            <p:ph sz="half" idx="2"/>
          </p:nvPr>
        </p:nvGraphicFramePr>
        <p:xfrm>
          <a:off x="4966979" y="822411"/>
          <a:ext cx="6821858" cy="5345730"/>
        </p:xfrm>
        <a:graphic>
          <a:graphicData uri="http://schemas.openxmlformats.org/drawingml/2006/table">
            <a:tbl>
              <a:tblPr firstRow="1" bandRow="1">
                <a:tableStyleId>{93296810-A885-4BE3-A3E7-6D5BEEA58F35}</a:tableStyleId>
              </a:tblPr>
              <a:tblGrid>
                <a:gridCol w="682367">
                  <a:extLst>
                    <a:ext uri="{9D8B030D-6E8A-4147-A177-3AD203B41FA5}">
                      <a16:colId xmlns:a16="http://schemas.microsoft.com/office/drawing/2014/main" val="4148735841"/>
                    </a:ext>
                  </a:extLst>
                </a:gridCol>
                <a:gridCol w="1138395">
                  <a:extLst>
                    <a:ext uri="{9D8B030D-6E8A-4147-A177-3AD203B41FA5}">
                      <a16:colId xmlns:a16="http://schemas.microsoft.com/office/drawing/2014/main" val="4174740770"/>
                    </a:ext>
                  </a:extLst>
                </a:gridCol>
                <a:gridCol w="1250274">
                  <a:extLst>
                    <a:ext uri="{9D8B030D-6E8A-4147-A177-3AD203B41FA5}">
                      <a16:colId xmlns:a16="http://schemas.microsoft.com/office/drawing/2014/main" val="2769896928"/>
                    </a:ext>
                  </a:extLst>
                </a:gridCol>
                <a:gridCol w="1250274">
                  <a:extLst>
                    <a:ext uri="{9D8B030D-6E8A-4147-A177-3AD203B41FA5}">
                      <a16:colId xmlns:a16="http://schemas.microsoft.com/office/drawing/2014/main" val="421726397"/>
                    </a:ext>
                  </a:extLst>
                </a:gridCol>
                <a:gridCol w="1250274">
                  <a:extLst>
                    <a:ext uri="{9D8B030D-6E8A-4147-A177-3AD203B41FA5}">
                      <a16:colId xmlns:a16="http://schemas.microsoft.com/office/drawing/2014/main" val="753207169"/>
                    </a:ext>
                  </a:extLst>
                </a:gridCol>
                <a:gridCol w="1250274">
                  <a:extLst>
                    <a:ext uri="{9D8B030D-6E8A-4147-A177-3AD203B41FA5}">
                      <a16:colId xmlns:a16="http://schemas.microsoft.com/office/drawing/2014/main" val="2929004299"/>
                    </a:ext>
                  </a:extLst>
                </a:gridCol>
              </a:tblGrid>
              <a:tr h="534573">
                <a:tc>
                  <a:txBody>
                    <a:bodyPr/>
                    <a:lstStyle/>
                    <a:p>
                      <a:pPr algn="ctr"/>
                      <a:endParaRPr lang="en-US" sz="1800" dirty="0"/>
                    </a:p>
                  </a:txBody>
                  <a:tcPr/>
                </a:tc>
                <a:tc>
                  <a:txBody>
                    <a:bodyPr/>
                    <a:lstStyle/>
                    <a:p>
                      <a:pPr algn="ctr"/>
                      <a:r>
                        <a:rPr lang="en-US" sz="1800" dirty="0"/>
                        <a:t>19-20</a:t>
                      </a:r>
                    </a:p>
                  </a:txBody>
                  <a:tcPr/>
                </a:tc>
                <a:tc>
                  <a:txBody>
                    <a:bodyPr/>
                    <a:lstStyle/>
                    <a:p>
                      <a:pPr algn="ctr"/>
                      <a:r>
                        <a:rPr lang="en-US" sz="1800" dirty="0"/>
                        <a:t>20-21</a:t>
                      </a:r>
                    </a:p>
                  </a:txBody>
                  <a:tcPr/>
                </a:tc>
                <a:tc>
                  <a:txBody>
                    <a:bodyPr/>
                    <a:lstStyle/>
                    <a:p>
                      <a:pPr lvl="0" algn="ctr">
                        <a:buNone/>
                      </a:pPr>
                      <a:r>
                        <a:rPr lang="en-US" sz="1800" dirty="0"/>
                        <a:t>21-22</a:t>
                      </a:r>
                    </a:p>
                  </a:txBody>
                  <a:tcPr/>
                </a:tc>
                <a:tc>
                  <a:txBody>
                    <a:bodyPr/>
                    <a:lstStyle/>
                    <a:p>
                      <a:pPr lvl="0" algn="ctr">
                        <a:buNone/>
                      </a:pPr>
                      <a:r>
                        <a:rPr lang="en-US" sz="1800" dirty="0"/>
                        <a:t>22-23</a:t>
                      </a:r>
                    </a:p>
                  </a:txBody>
                  <a:tcPr/>
                </a:tc>
                <a:tc>
                  <a:txBody>
                    <a:bodyPr/>
                    <a:lstStyle/>
                    <a:p>
                      <a:pPr lvl="0" algn="ctr">
                        <a:buNone/>
                      </a:pPr>
                      <a:r>
                        <a:rPr lang="en-US" sz="1800" dirty="0"/>
                        <a:t>23-24</a:t>
                      </a:r>
                    </a:p>
                  </a:txBody>
                  <a:tcPr/>
                </a:tc>
                <a:extLst>
                  <a:ext uri="{0D108BD9-81ED-4DB2-BD59-A6C34878D82A}">
                    <a16:rowId xmlns:a16="http://schemas.microsoft.com/office/drawing/2014/main" val="1001682089"/>
                  </a:ext>
                </a:extLst>
              </a:tr>
              <a:tr h="534573">
                <a:tc>
                  <a:txBody>
                    <a:bodyPr/>
                    <a:lstStyle/>
                    <a:p>
                      <a:pPr algn="ctr"/>
                      <a:r>
                        <a:rPr lang="en-US" sz="1800" dirty="0"/>
                        <a:t>Pre-K</a:t>
                      </a:r>
                    </a:p>
                  </a:txBody>
                  <a:tcPr/>
                </a:tc>
                <a:tc>
                  <a:txBody>
                    <a:bodyPr/>
                    <a:lstStyle/>
                    <a:p>
                      <a:pPr algn="ctr"/>
                      <a:r>
                        <a:rPr lang="en-US" sz="1800" b="0" dirty="0">
                          <a:solidFill>
                            <a:schemeClr val="tx1"/>
                          </a:solidFill>
                        </a:rPr>
                        <a:t>28</a:t>
                      </a:r>
                    </a:p>
                  </a:txBody>
                  <a:tcPr/>
                </a:tc>
                <a:tc>
                  <a:txBody>
                    <a:bodyPr/>
                    <a:lstStyle/>
                    <a:p>
                      <a:pPr algn="ctr"/>
                      <a:r>
                        <a:rPr lang="en-US" sz="1800" b="0" dirty="0">
                          <a:solidFill>
                            <a:schemeClr val="tx1"/>
                          </a:solidFill>
                        </a:rPr>
                        <a:t>17</a:t>
                      </a:r>
                    </a:p>
                  </a:txBody>
                  <a:tcPr/>
                </a:tc>
                <a:tc>
                  <a:txBody>
                    <a:bodyPr/>
                    <a:lstStyle/>
                    <a:p>
                      <a:pPr lvl="0" algn="ctr">
                        <a:buNone/>
                      </a:pPr>
                      <a:r>
                        <a:rPr lang="en-US" sz="1800" b="0" dirty="0">
                          <a:solidFill>
                            <a:schemeClr val="tx1"/>
                          </a:solidFill>
                        </a:rPr>
                        <a:t>44</a:t>
                      </a:r>
                    </a:p>
                  </a:txBody>
                  <a:tcPr/>
                </a:tc>
                <a:tc>
                  <a:txBody>
                    <a:bodyPr/>
                    <a:lstStyle/>
                    <a:p>
                      <a:pPr lvl="0" algn="ctr">
                        <a:buNone/>
                      </a:pPr>
                      <a:r>
                        <a:rPr lang="en-US" sz="1800" b="0" dirty="0">
                          <a:solidFill>
                            <a:schemeClr val="tx1"/>
                          </a:solidFill>
                        </a:rPr>
                        <a:t>54</a:t>
                      </a:r>
                    </a:p>
                  </a:txBody>
                  <a:tcPr/>
                </a:tc>
                <a:tc>
                  <a:txBody>
                    <a:bodyPr/>
                    <a:lstStyle/>
                    <a:p>
                      <a:pPr lvl="0" algn="ctr">
                        <a:buNone/>
                      </a:pPr>
                      <a:r>
                        <a:rPr lang="en-US" sz="1800" b="0" dirty="0">
                          <a:solidFill>
                            <a:srgbClr val="00B050"/>
                          </a:solidFill>
                        </a:rPr>
                        <a:t>58</a:t>
                      </a:r>
                    </a:p>
                  </a:txBody>
                  <a:tcPr/>
                </a:tc>
                <a:extLst>
                  <a:ext uri="{0D108BD9-81ED-4DB2-BD59-A6C34878D82A}">
                    <a16:rowId xmlns:a16="http://schemas.microsoft.com/office/drawing/2014/main" val="3562280576"/>
                  </a:ext>
                </a:extLst>
              </a:tr>
              <a:tr h="534573">
                <a:tc>
                  <a:txBody>
                    <a:bodyPr/>
                    <a:lstStyle/>
                    <a:p>
                      <a:pPr algn="ctr"/>
                      <a:r>
                        <a:rPr lang="en-US" sz="1800" dirty="0"/>
                        <a:t>KG</a:t>
                      </a:r>
                    </a:p>
                  </a:txBody>
                  <a:tcPr/>
                </a:tc>
                <a:tc>
                  <a:txBody>
                    <a:bodyPr/>
                    <a:lstStyle/>
                    <a:p>
                      <a:pPr algn="ctr"/>
                      <a:r>
                        <a:rPr lang="en-US" sz="1800" b="0" dirty="0">
                          <a:solidFill>
                            <a:schemeClr val="tx1"/>
                          </a:solidFill>
                        </a:rPr>
                        <a:t>56</a:t>
                      </a:r>
                    </a:p>
                  </a:txBody>
                  <a:tcPr/>
                </a:tc>
                <a:tc>
                  <a:txBody>
                    <a:bodyPr/>
                    <a:lstStyle/>
                    <a:p>
                      <a:pPr algn="ctr"/>
                      <a:r>
                        <a:rPr lang="en-US" sz="1800" b="0" dirty="0">
                          <a:solidFill>
                            <a:schemeClr val="tx1"/>
                          </a:solidFill>
                        </a:rPr>
                        <a:t>40</a:t>
                      </a:r>
                    </a:p>
                  </a:txBody>
                  <a:tcPr/>
                </a:tc>
                <a:tc>
                  <a:txBody>
                    <a:bodyPr/>
                    <a:lstStyle/>
                    <a:p>
                      <a:pPr lvl="0" algn="ctr">
                        <a:buNone/>
                      </a:pPr>
                      <a:r>
                        <a:rPr lang="en-US" sz="1800" b="0" dirty="0">
                          <a:solidFill>
                            <a:schemeClr val="tx1"/>
                          </a:solidFill>
                        </a:rPr>
                        <a:t>41</a:t>
                      </a:r>
                    </a:p>
                  </a:txBody>
                  <a:tcPr/>
                </a:tc>
                <a:tc>
                  <a:txBody>
                    <a:bodyPr/>
                    <a:lstStyle/>
                    <a:p>
                      <a:pPr lvl="0" algn="ctr">
                        <a:buNone/>
                      </a:pPr>
                      <a:r>
                        <a:rPr lang="en-US" sz="1800" b="0" dirty="0">
                          <a:solidFill>
                            <a:schemeClr val="tx1"/>
                          </a:solidFill>
                        </a:rPr>
                        <a:t>44</a:t>
                      </a:r>
                    </a:p>
                  </a:txBody>
                  <a:tcPr/>
                </a:tc>
                <a:tc>
                  <a:txBody>
                    <a:bodyPr/>
                    <a:lstStyle/>
                    <a:p>
                      <a:pPr lvl="0" algn="ctr">
                        <a:buNone/>
                      </a:pPr>
                      <a:r>
                        <a:rPr lang="en-US" sz="1800" b="0" dirty="0">
                          <a:solidFill>
                            <a:srgbClr val="FF0000"/>
                          </a:solidFill>
                        </a:rPr>
                        <a:t>43</a:t>
                      </a:r>
                    </a:p>
                  </a:txBody>
                  <a:tcPr/>
                </a:tc>
                <a:extLst>
                  <a:ext uri="{0D108BD9-81ED-4DB2-BD59-A6C34878D82A}">
                    <a16:rowId xmlns:a16="http://schemas.microsoft.com/office/drawing/2014/main" val="3346209134"/>
                  </a:ext>
                </a:extLst>
              </a:tr>
              <a:tr h="534573">
                <a:tc>
                  <a:txBody>
                    <a:bodyPr/>
                    <a:lstStyle/>
                    <a:p>
                      <a:pPr algn="ctr"/>
                      <a:r>
                        <a:rPr lang="en-US" sz="1800" dirty="0"/>
                        <a:t>1</a:t>
                      </a:r>
                      <a:r>
                        <a:rPr lang="en-US" sz="1800" baseline="30000" dirty="0"/>
                        <a:t>st</a:t>
                      </a:r>
                      <a:endParaRPr lang="en-US" sz="1800" dirty="0"/>
                    </a:p>
                  </a:txBody>
                  <a:tcPr/>
                </a:tc>
                <a:tc>
                  <a:txBody>
                    <a:bodyPr/>
                    <a:lstStyle/>
                    <a:p>
                      <a:pPr algn="ctr"/>
                      <a:r>
                        <a:rPr lang="en-US" sz="1800" b="0" dirty="0">
                          <a:solidFill>
                            <a:schemeClr val="tx1"/>
                          </a:solidFill>
                        </a:rPr>
                        <a:t>46</a:t>
                      </a:r>
                    </a:p>
                  </a:txBody>
                  <a:tcPr/>
                </a:tc>
                <a:tc>
                  <a:txBody>
                    <a:bodyPr/>
                    <a:lstStyle/>
                    <a:p>
                      <a:pPr algn="ctr"/>
                      <a:r>
                        <a:rPr lang="en-US" sz="1800" b="0" dirty="0">
                          <a:solidFill>
                            <a:schemeClr val="tx1"/>
                          </a:solidFill>
                        </a:rPr>
                        <a:t>48</a:t>
                      </a:r>
                    </a:p>
                  </a:txBody>
                  <a:tcPr/>
                </a:tc>
                <a:tc>
                  <a:txBody>
                    <a:bodyPr/>
                    <a:lstStyle/>
                    <a:p>
                      <a:pPr lvl="0" algn="ctr">
                        <a:buNone/>
                      </a:pPr>
                      <a:r>
                        <a:rPr lang="en-US" sz="1800" b="0" dirty="0">
                          <a:solidFill>
                            <a:schemeClr val="tx1"/>
                          </a:solidFill>
                        </a:rPr>
                        <a:t>42</a:t>
                      </a:r>
                    </a:p>
                  </a:txBody>
                  <a:tcPr/>
                </a:tc>
                <a:tc>
                  <a:txBody>
                    <a:bodyPr/>
                    <a:lstStyle/>
                    <a:p>
                      <a:pPr lvl="0" algn="ctr">
                        <a:buNone/>
                      </a:pPr>
                      <a:r>
                        <a:rPr lang="en-US" sz="1800" b="0" dirty="0">
                          <a:solidFill>
                            <a:schemeClr val="tx1"/>
                          </a:solidFill>
                        </a:rPr>
                        <a:t>43</a:t>
                      </a:r>
                    </a:p>
                  </a:txBody>
                  <a:tcPr/>
                </a:tc>
                <a:tc>
                  <a:txBody>
                    <a:bodyPr/>
                    <a:lstStyle/>
                    <a:p>
                      <a:pPr lvl="0" algn="ctr">
                        <a:buNone/>
                      </a:pPr>
                      <a:r>
                        <a:rPr lang="en-US" sz="1800" b="0" dirty="0">
                          <a:solidFill>
                            <a:srgbClr val="00B050"/>
                          </a:solidFill>
                        </a:rPr>
                        <a:t>48</a:t>
                      </a:r>
                    </a:p>
                  </a:txBody>
                  <a:tcPr/>
                </a:tc>
                <a:extLst>
                  <a:ext uri="{0D108BD9-81ED-4DB2-BD59-A6C34878D82A}">
                    <a16:rowId xmlns:a16="http://schemas.microsoft.com/office/drawing/2014/main" val="489169890"/>
                  </a:ext>
                </a:extLst>
              </a:tr>
              <a:tr h="534573">
                <a:tc>
                  <a:txBody>
                    <a:bodyPr/>
                    <a:lstStyle/>
                    <a:p>
                      <a:pPr algn="ctr"/>
                      <a:r>
                        <a:rPr lang="en-US" sz="1800" dirty="0"/>
                        <a:t>2</a:t>
                      </a:r>
                      <a:r>
                        <a:rPr lang="en-US" sz="1800" baseline="30000" dirty="0"/>
                        <a:t>nd</a:t>
                      </a:r>
                      <a:endParaRPr lang="en-US" sz="1800" dirty="0"/>
                    </a:p>
                  </a:txBody>
                  <a:tcPr/>
                </a:tc>
                <a:tc>
                  <a:txBody>
                    <a:bodyPr/>
                    <a:lstStyle/>
                    <a:p>
                      <a:pPr algn="ctr"/>
                      <a:r>
                        <a:rPr lang="en-US" sz="1800" b="0" dirty="0">
                          <a:solidFill>
                            <a:schemeClr val="tx1"/>
                          </a:solidFill>
                        </a:rPr>
                        <a:t>51</a:t>
                      </a:r>
                    </a:p>
                  </a:txBody>
                  <a:tcPr/>
                </a:tc>
                <a:tc>
                  <a:txBody>
                    <a:bodyPr/>
                    <a:lstStyle/>
                    <a:p>
                      <a:pPr algn="ctr"/>
                      <a:r>
                        <a:rPr lang="en-US" sz="1800" b="0" dirty="0">
                          <a:solidFill>
                            <a:schemeClr val="tx1"/>
                          </a:solidFill>
                        </a:rPr>
                        <a:t>50</a:t>
                      </a:r>
                    </a:p>
                  </a:txBody>
                  <a:tcPr/>
                </a:tc>
                <a:tc>
                  <a:txBody>
                    <a:bodyPr/>
                    <a:lstStyle/>
                    <a:p>
                      <a:pPr lvl="0" algn="ctr">
                        <a:buNone/>
                      </a:pPr>
                      <a:r>
                        <a:rPr lang="en-US" sz="1800" b="0" dirty="0">
                          <a:solidFill>
                            <a:schemeClr val="tx1"/>
                          </a:solidFill>
                        </a:rPr>
                        <a:t>52</a:t>
                      </a:r>
                    </a:p>
                  </a:txBody>
                  <a:tcPr/>
                </a:tc>
                <a:tc>
                  <a:txBody>
                    <a:bodyPr/>
                    <a:lstStyle/>
                    <a:p>
                      <a:pPr lvl="0" algn="ctr">
                        <a:buNone/>
                      </a:pPr>
                      <a:r>
                        <a:rPr lang="en-US" sz="1800" b="0" dirty="0">
                          <a:solidFill>
                            <a:schemeClr val="tx1"/>
                          </a:solidFill>
                        </a:rPr>
                        <a:t>41</a:t>
                      </a:r>
                    </a:p>
                  </a:txBody>
                  <a:tcPr/>
                </a:tc>
                <a:tc>
                  <a:txBody>
                    <a:bodyPr/>
                    <a:lstStyle/>
                    <a:p>
                      <a:pPr lvl="0" algn="ctr">
                        <a:buNone/>
                      </a:pPr>
                      <a:r>
                        <a:rPr lang="en-US" sz="1800" b="0" dirty="0">
                          <a:solidFill>
                            <a:srgbClr val="00B050"/>
                          </a:solidFill>
                        </a:rPr>
                        <a:t>43</a:t>
                      </a:r>
                    </a:p>
                  </a:txBody>
                  <a:tcPr/>
                </a:tc>
                <a:extLst>
                  <a:ext uri="{0D108BD9-81ED-4DB2-BD59-A6C34878D82A}">
                    <a16:rowId xmlns:a16="http://schemas.microsoft.com/office/drawing/2014/main" val="1893919727"/>
                  </a:ext>
                </a:extLst>
              </a:tr>
              <a:tr h="534573">
                <a:tc>
                  <a:txBody>
                    <a:bodyPr/>
                    <a:lstStyle/>
                    <a:p>
                      <a:pPr algn="ctr"/>
                      <a:r>
                        <a:rPr lang="en-US" sz="1800" dirty="0"/>
                        <a:t>3</a:t>
                      </a:r>
                      <a:r>
                        <a:rPr lang="en-US" sz="1800" baseline="30000" dirty="0"/>
                        <a:t>rd</a:t>
                      </a:r>
                      <a:endParaRPr lang="en-US" sz="1800" dirty="0"/>
                    </a:p>
                  </a:txBody>
                  <a:tcPr/>
                </a:tc>
                <a:tc>
                  <a:txBody>
                    <a:bodyPr/>
                    <a:lstStyle/>
                    <a:p>
                      <a:pPr algn="ctr"/>
                      <a:r>
                        <a:rPr lang="en-US" sz="1800" b="0" dirty="0">
                          <a:solidFill>
                            <a:schemeClr val="tx1"/>
                          </a:solidFill>
                        </a:rPr>
                        <a:t>37</a:t>
                      </a:r>
                    </a:p>
                  </a:txBody>
                  <a:tcPr/>
                </a:tc>
                <a:tc>
                  <a:txBody>
                    <a:bodyPr/>
                    <a:lstStyle/>
                    <a:p>
                      <a:pPr algn="ctr"/>
                      <a:r>
                        <a:rPr lang="en-US" sz="1800" b="0" dirty="0">
                          <a:solidFill>
                            <a:schemeClr val="tx1"/>
                          </a:solidFill>
                        </a:rPr>
                        <a:t>51</a:t>
                      </a:r>
                    </a:p>
                  </a:txBody>
                  <a:tcPr/>
                </a:tc>
                <a:tc>
                  <a:txBody>
                    <a:bodyPr/>
                    <a:lstStyle/>
                    <a:p>
                      <a:pPr lvl="0" algn="ctr">
                        <a:buNone/>
                      </a:pPr>
                      <a:r>
                        <a:rPr lang="en-US" sz="1800" b="0" dirty="0">
                          <a:solidFill>
                            <a:schemeClr val="tx1"/>
                          </a:solidFill>
                        </a:rPr>
                        <a:t>49</a:t>
                      </a:r>
                    </a:p>
                  </a:txBody>
                  <a:tcPr/>
                </a:tc>
                <a:tc>
                  <a:txBody>
                    <a:bodyPr/>
                    <a:lstStyle/>
                    <a:p>
                      <a:pPr lvl="0" algn="ctr">
                        <a:buNone/>
                      </a:pPr>
                      <a:r>
                        <a:rPr lang="en-US" sz="1800" b="0" dirty="0">
                          <a:solidFill>
                            <a:schemeClr val="tx1"/>
                          </a:solidFill>
                        </a:rPr>
                        <a:t>48</a:t>
                      </a:r>
                    </a:p>
                  </a:txBody>
                  <a:tcPr/>
                </a:tc>
                <a:tc>
                  <a:txBody>
                    <a:bodyPr/>
                    <a:lstStyle/>
                    <a:p>
                      <a:pPr lvl="0" algn="ctr">
                        <a:buNone/>
                      </a:pPr>
                      <a:r>
                        <a:rPr lang="en-US" sz="1800" b="0" dirty="0">
                          <a:solidFill>
                            <a:srgbClr val="FF0000"/>
                          </a:solidFill>
                        </a:rPr>
                        <a:t>31</a:t>
                      </a:r>
                    </a:p>
                  </a:txBody>
                  <a:tcPr/>
                </a:tc>
                <a:extLst>
                  <a:ext uri="{0D108BD9-81ED-4DB2-BD59-A6C34878D82A}">
                    <a16:rowId xmlns:a16="http://schemas.microsoft.com/office/drawing/2014/main" val="169716477"/>
                  </a:ext>
                </a:extLst>
              </a:tr>
              <a:tr h="534573">
                <a:tc>
                  <a:txBody>
                    <a:bodyPr/>
                    <a:lstStyle/>
                    <a:p>
                      <a:pPr algn="ctr"/>
                      <a:r>
                        <a:rPr lang="en-US" sz="1800" dirty="0"/>
                        <a:t>4</a:t>
                      </a:r>
                      <a:r>
                        <a:rPr lang="en-US" sz="1800" baseline="30000" dirty="0"/>
                        <a:t>th</a:t>
                      </a:r>
                      <a:endParaRPr lang="en-US" sz="1800" dirty="0"/>
                    </a:p>
                  </a:txBody>
                  <a:tcPr/>
                </a:tc>
                <a:tc>
                  <a:txBody>
                    <a:bodyPr/>
                    <a:lstStyle/>
                    <a:p>
                      <a:pPr algn="ctr"/>
                      <a:r>
                        <a:rPr lang="en-US" sz="1800" b="0" dirty="0">
                          <a:solidFill>
                            <a:schemeClr val="tx1"/>
                          </a:solidFill>
                        </a:rPr>
                        <a:t>34</a:t>
                      </a:r>
                    </a:p>
                  </a:txBody>
                  <a:tcPr/>
                </a:tc>
                <a:tc>
                  <a:txBody>
                    <a:bodyPr/>
                    <a:lstStyle/>
                    <a:p>
                      <a:pPr algn="ctr"/>
                      <a:r>
                        <a:rPr lang="en-US" sz="1800" b="0" dirty="0">
                          <a:solidFill>
                            <a:schemeClr val="tx1"/>
                          </a:solidFill>
                        </a:rPr>
                        <a:t>37</a:t>
                      </a:r>
                    </a:p>
                  </a:txBody>
                  <a:tcPr/>
                </a:tc>
                <a:tc>
                  <a:txBody>
                    <a:bodyPr/>
                    <a:lstStyle/>
                    <a:p>
                      <a:pPr lvl="0" algn="ctr">
                        <a:buNone/>
                      </a:pPr>
                      <a:r>
                        <a:rPr lang="en-US" sz="1800" b="0" dirty="0">
                          <a:solidFill>
                            <a:schemeClr val="tx1"/>
                          </a:solidFill>
                        </a:rPr>
                        <a:t>40</a:t>
                      </a:r>
                    </a:p>
                  </a:txBody>
                  <a:tcPr/>
                </a:tc>
                <a:tc>
                  <a:txBody>
                    <a:bodyPr/>
                    <a:lstStyle/>
                    <a:p>
                      <a:pPr lvl="0" algn="ctr">
                        <a:buNone/>
                      </a:pPr>
                      <a:r>
                        <a:rPr lang="en-US" sz="1800" b="0" dirty="0">
                          <a:solidFill>
                            <a:schemeClr val="tx1"/>
                          </a:solidFill>
                        </a:rPr>
                        <a:t>40</a:t>
                      </a:r>
                    </a:p>
                  </a:txBody>
                  <a:tcPr/>
                </a:tc>
                <a:tc>
                  <a:txBody>
                    <a:bodyPr/>
                    <a:lstStyle/>
                    <a:p>
                      <a:pPr lvl="0" algn="ctr">
                        <a:buNone/>
                      </a:pPr>
                      <a:r>
                        <a:rPr lang="en-US" sz="1800" b="0" dirty="0">
                          <a:solidFill>
                            <a:srgbClr val="00B050"/>
                          </a:solidFill>
                        </a:rPr>
                        <a:t>44</a:t>
                      </a:r>
                    </a:p>
                  </a:txBody>
                  <a:tcPr/>
                </a:tc>
                <a:extLst>
                  <a:ext uri="{0D108BD9-81ED-4DB2-BD59-A6C34878D82A}">
                    <a16:rowId xmlns:a16="http://schemas.microsoft.com/office/drawing/2014/main" val="3127869893"/>
                  </a:ext>
                </a:extLst>
              </a:tr>
              <a:tr h="534573">
                <a:tc>
                  <a:txBody>
                    <a:bodyPr/>
                    <a:lstStyle/>
                    <a:p>
                      <a:pPr algn="ctr"/>
                      <a:r>
                        <a:rPr lang="en-US" sz="1800" dirty="0"/>
                        <a:t>5</a:t>
                      </a:r>
                      <a:r>
                        <a:rPr lang="en-US" sz="1800" baseline="30000" dirty="0"/>
                        <a:t>th</a:t>
                      </a:r>
                      <a:endParaRPr lang="en-US" sz="1800" dirty="0"/>
                    </a:p>
                  </a:txBody>
                  <a:tcPr/>
                </a:tc>
                <a:tc>
                  <a:txBody>
                    <a:bodyPr/>
                    <a:lstStyle/>
                    <a:p>
                      <a:pPr algn="ctr"/>
                      <a:r>
                        <a:rPr lang="en-US" sz="1800" b="0" dirty="0">
                          <a:solidFill>
                            <a:schemeClr val="tx1"/>
                          </a:solidFill>
                        </a:rPr>
                        <a:t>31</a:t>
                      </a:r>
                    </a:p>
                  </a:txBody>
                  <a:tcPr/>
                </a:tc>
                <a:tc>
                  <a:txBody>
                    <a:bodyPr/>
                    <a:lstStyle/>
                    <a:p>
                      <a:pPr algn="ctr"/>
                      <a:r>
                        <a:rPr lang="en-US" sz="1800" b="0" dirty="0">
                          <a:solidFill>
                            <a:schemeClr val="tx1"/>
                          </a:solidFill>
                        </a:rPr>
                        <a:t>37</a:t>
                      </a:r>
                    </a:p>
                  </a:txBody>
                  <a:tcPr/>
                </a:tc>
                <a:tc>
                  <a:txBody>
                    <a:bodyPr/>
                    <a:lstStyle/>
                    <a:p>
                      <a:pPr lvl="0" algn="ctr">
                        <a:buNone/>
                      </a:pPr>
                      <a:r>
                        <a:rPr lang="en-US" sz="1800" b="0" dirty="0">
                          <a:solidFill>
                            <a:schemeClr val="tx1"/>
                          </a:solidFill>
                        </a:rPr>
                        <a:t>34</a:t>
                      </a:r>
                    </a:p>
                  </a:txBody>
                  <a:tcPr/>
                </a:tc>
                <a:tc>
                  <a:txBody>
                    <a:bodyPr/>
                    <a:lstStyle/>
                    <a:p>
                      <a:pPr lvl="0" algn="ctr">
                        <a:buNone/>
                      </a:pPr>
                      <a:r>
                        <a:rPr lang="en-US" sz="1800" b="0" dirty="0">
                          <a:solidFill>
                            <a:schemeClr val="tx1"/>
                          </a:solidFill>
                        </a:rPr>
                        <a:t>38</a:t>
                      </a:r>
                    </a:p>
                  </a:txBody>
                  <a:tcPr/>
                </a:tc>
                <a:tc>
                  <a:txBody>
                    <a:bodyPr/>
                    <a:lstStyle/>
                    <a:p>
                      <a:pPr lvl="0" algn="ctr">
                        <a:buNone/>
                      </a:pPr>
                      <a:r>
                        <a:rPr lang="en-US" sz="1800" b="0" dirty="0">
                          <a:solidFill>
                            <a:srgbClr val="FF0000"/>
                          </a:solidFill>
                        </a:rPr>
                        <a:t>35</a:t>
                      </a:r>
                    </a:p>
                  </a:txBody>
                  <a:tcPr/>
                </a:tc>
                <a:extLst>
                  <a:ext uri="{0D108BD9-81ED-4DB2-BD59-A6C34878D82A}">
                    <a16:rowId xmlns:a16="http://schemas.microsoft.com/office/drawing/2014/main" val="2683459416"/>
                  </a:ext>
                </a:extLst>
              </a:tr>
              <a:tr h="534573">
                <a:tc>
                  <a:txBody>
                    <a:bodyPr/>
                    <a:lstStyle/>
                    <a:p>
                      <a:pPr algn="ctr"/>
                      <a:r>
                        <a:rPr lang="en-US" sz="1800" dirty="0"/>
                        <a:t>6</a:t>
                      </a:r>
                      <a:r>
                        <a:rPr lang="en-US" sz="1800" baseline="30000" dirty="0"/>
                        <a:t>th</a:t>
                      </a:r>
                      <a:r>
                        <a:rPr lang="en-US" sz="1800" baseline="0" dirty="0"/>
                        <a:t> </a:t>
                      </a:r>
                      <a:endParaRPr lang="en-US" sz="1800" dirty="0"/>
                    </a:p>
                  </a:txBody>
                  <a:tcPr/>
                </a:tc>
                <a:tc>
                  <a:txBody>
                    <a:bodyPr/>
                    <a:lstStyle/>
                    <a:p>
                      <a:pPr algn="ctr"/>
                      <a:r>
                        <a:rPr lang="en-US" sz="1800" b="0" dirty="0">
                          <a:solidFill>
                            <a:schemeClr val="tx1"/>
                          </a:solidFill>
                        </a:rPr>
                        <a:t>31</a:t>
                      </a:r>
                    </a:p>
                  </a:txBody>
                  <a:tcPr/>
                </a:tc>
                <a:tc>
                  <a:txBody>
                    <a:bodyPr/>
                    <a:lstStyle/>
                    <a:p>
                      <a:pPr algn="ctr"/>
                      <a:r>
                        <a:rPr lang="en-US" sz="1800" b="0" dirty="0">
                          <a:solidFill>
                            <a:schemeClr val="tx1"/>
                          </a:solidFill>
                        </a:rPr>
                        <a:t>28</a:t>
                      </a:r>
                    </a:p>
                  </a:txBody>
                  <a:tcPr/>
                </a:tc>
                <a:tc>
                  <a:txBody>
                    <a:bodyPr/>
                    <a:lstStyle/>
                    <a:p>
                      <a:pPr lvl="0" algn="ctr">
                        <a:buNone/>
                      </a:pPr>
                      <a:r>
                        <a:rPr lang="en-US" sz="1800" b="0" dirty="0">
                          <a:solidFill>
                            <a:schemeClr val="tx1"/>
                          </a:solidFill>
                        </a:rPr>
                        <a:t>24</a:t>
                      </a:r>
                    </a:p>
                  </a:txBody>
                  <a:tcPr/>
                </a:tc>
                <a:tc>
                  <a:txBody>
                    <a:bodyPr/>
                    <a:lstStyle/>
                    <a:p>
                      <a:pPr lvl="0" algn="ctr">
                        <a:buNone/>
                      </a:pPr>
                      <a:r>
                        <a:rPr lang="en-US" sz="1800" b="0" dirty="0">
                          <a:solidFill>
                            <a:schemeClr val="tx1"/>
                          </a:solidFill>
                        </a:rPr>
                        <a:t>23</a:t>
                      </a:r>
                    </a:p>
                  </a:txBody>
                  <a:tcPr/>
                </a:tc>
                <a:tc>
                  <a:txBody>
                    <a:bodyPr/>
                    <a:lstStyle/>
                    <a:p>
                      <a:pPr lvl="0" algn="ctr">
                        <a:buNone/>
                      </a:pPr>
                      <a:r>
                        <a:rPr lang="en-US" sz="1800" b="0" dirty="0">
                          <a:solidFill>
                            <a:srgbClr val="00B050"/>
                          </a:solidFill>
                        </a:rPr>
                        <a:t>25</a:t>
                      </a:r>
                    </a:p>
                  </a:txBody>
                  <a:tcPr/>
                </a:tc>
                <a:extLst>
                  <a:ext uri="{0D108BD9-81ED-4DB2-BD59-A6C34878D82A}">
                    <a16:rowId xmlns:a16="http://schemas.microsoft.com/office/drawing/2014/main" val="48452471"/>
                  </a:ext>
                </a:extLst>
              </a:tr>
              <a:tr h="534573">
                <a:tc>
                  <a:txBody>
                    <a:bodyPr/>
                    <a:lstStyle/>
                    <a:p>
                      <a:pPr algn="ctr"/>
                      <a:r>
                        <a:rPr lang="en-US" sz="1800" b="1" dirty="0"/>
                        <a:t>Total</a:t>
                      </a:r>
                    </a:p>
                  </a:txBody>
                  <a:tcPr/>
                </a:tc>
                <a:tc>
                  <a:txBody>
                    <a:bodyPr/>
                    <a:lstStyle/>
                    <a:p>
                      <a:pPr algn="ctr"/>
                      <a:r>
                        <a:rPr lang="en-US" sz="1800" b="0" dirty="0">
                          <a:solidFill>
                            <a:schemeClr val="tx1"/>
                          </a:solidFill>
                        </a:rPr>
                        <a:t>309</a:t>
                      </a:r>
                    </a:p>
                  </a:txBody>
                  <a:tcPr/>
                </a:tc>
                <a:tc>
                  <a:txBody>
                    <a:bodyPr/>
                    <a:lstStyle/>
                    <a:p>
                      <a:pPr algn="ctr"/>
                      <a:r>
                        <a:rPr lang="en-US" sz="1800" b="0" dirty="0">
                          <a:solidFill>
                            <a:schemeClr val="tx1"/>
                          </a:solidFill>
                        </a:rPr>
                        <a:t>308 (-1)</a:t>
                      </a:r>
                    </a:p>
                  </a:txBody>
                  <a:tcPr/>
                </a:tc>
                <a:tc>
                  <a:txBody>
                    <a:bodyPr/>
                    <a:lstStyle/>
                    <a:p>
                      <a:pPr lvl="0" algn="ctr">
                        <a:buNone/>
                      </a:pPr>
                      <a:r>
                        <a:rPr lang="en-US" sz="1800" b="0" dirty="0">
                          <a:solidFill>
                            <a:schemeClr val="tx1"/>
                          </a:solidFill>
                        </a:rPr>
                        <a:t>326 (+18)</a:t>
                      </a:r>
                    </a:p>
                  </a:txBody>
                  <a:tcPr/>
                </a:tc>
                <a:tc>
                  <a:txBody>
                    <a:bodyPr/>
                    <a:lstStyle/>
                    <a:p>
                      <a:pPr lvl="0" algn="ctr">
                        <a:buNone/>
                      </a:pPr>
                      <a:r>
                        <a:rPr lang="en-US" sz="1800" b="0" dirty="0">
                          <a:solidFill>
                            <a:schemeClr val="tx1"/>
                          </a:solidFill>
                        </a:rPr>
                        <a:t>331 (+5)</a:t>
                      </a:r>
                    </a:p>
                  </a:txBody>
                  <a:tcPr/>
                </a:tc>
                <a:tc>
                  <a:txBody>
                    <a:bodyPr/>
                    <a:lstStyle/>
                    <a:p>
                      <a:pPr lvl="0" algn="ctr">
                        <a:buNone/>
                      </a:pPr>
                      <a:r>
                        <a:rPr lang="en-US" sz="1800" b="0" dirty="0">
                          <a:solidFill>
                            <a:schemeClr val="tx1"/>
                          </a:solidFill>
                        </a:rPr>
                        <a:t>327 (-4)</a:t>
                      </a:r>
                    </a:p>
                  </a:txBody>
                  <a:tcPr/>
                </a:tc>
                <a:extLst>
                  <a:ext uri="{0D108BD9-81ED-4DB2-BD59-A6C34878D82A}">
                    <a16:rowId xmlns:a16="http://schemas.microsoft.com/office/drawing/2014/main" val="3574053881"/>
                  </a:ext>
                </a:extLst>
              </a:tr>
            </a:tbl>
          </a:graphicData>
        </a:graphic>
      </p:graphicFrame>
    </p:spTree>
    <p:extLst>
      <p:ext uri="{BB962C8B-B14F-4D97-AF65-F5344CB8AC3E}">
        <p14:creationId xmlns:p14="http://schemas.microsoft.com/office/powerpoint/2010/main" val="2901634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1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1A84FE12491244A2029CA3688934DC" ma:contentTypeVersion="14" ma:contentTypeDescription="Create a new document." ma:contentTypeScope="" ma:versionID="588aa27f7ad95167a1586db1dc5090d6">
  <xsd:schema xmlns:xsd="http://www.w3.org/2001/XMLSchema" xmlns:xs="http://www.w3.org/2001/XMLSchema" xmlns:p="http://schemas.microsoft.com/office/2006/metadata/properties" xmlns:ns3="15bf4d47-3a3e-4a6c-8e1e-0d8417d1b6b0" xmlns:ns4="a12b2014-501b-4ad7-abfe-7d361211f0f7" targetNamespace="http://schemas.microsoft.com/office/2006/metadata/properties" ma:root="true" ma:fieldsID="cacac47ad7d430e57365f30aabcda712" ns3:_="" ns4:_="">
    <xsd:import namespace="15bf4d47-3a3e-4a6c-8e1e-0d8417d1b6b0"/>
    <xsd:import namespace="a12b2014-501b-4ad7-abfe-7d361211f0f7"/>
    <xsd:element name="properties">
      <xsd:complexType>
        <xsd:sequence>
          <xsd:element name="documentManagement">
            <xsd:complexType>
              <xsd:all>
                <xsd:element ref="ns3:SharedWithUsers" minOccurs="0"/>
                <xsd:element ref="ns4:MediaServiceMetadata" minOccurs="0"/>
                <xsd:element ref="ns4:MediaServiceFastMetadata" minOccurs="0"/>
                <xsd:element ref="ns3:SharedWithDetails" minOccurs="0"/>
                <xsd:element ref="ns3:SharingHintHash" minOccurs="0"/>
                <xsd:element ref="ns4:MediaServiceEventHashCode" minOccurs="0"/>
                <xsd:element ref="ns4:MediaServiceGenerationTime" minOccurs="0"/>
                <xsd:element ref="ns4:MediaServiceAutoTags" minOccurs="0"/>
                <xsd:element ref="ns4:MediaServiceAutoKeyPoints" minOccurs="0"/>
                <xsd:element ref="ns4:MediaServiceKeyPoints" minOccurs="0"/>
                <xsd:element ref="ns4:MediaServiceOCR"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f4d47-3a3e-4a6c-8e1e-0d8417d1b6b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2b2014-501b-4ad7-abfe-7d361211f0f7"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95C399-D27F-4639-B669-5DEC8714C2EC}">
  <ds:schemaRefs>
    <ds:schemaRef ds:uri="http://purl.org/dc/elements/1.1/"/>
    <ds:schemaRef ds:uri="http://www.w3.org/XML/1998/namespace"/>
    <ds:schemaRef ds:uri="a12b2014-501b-4ad7-abfe-7d361211f0f7"/>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15bf4d47-3a3e-4a6c-8e1e-0d8417d1b6b0"/>
    <ds:schemaRef ds:uri="http://purl.org/dc/dcmitype/"/>
    <ds:schemaRef ds:uri="http://purl.org/dc/terms/"/>
  </ds:schemaRefs>
</ds:datastoreItem>
</file>

<file path=customXml/itemProps2.xml><?xml version="1.0" encoding="utf-8"?>
<ds:datastoreItem xmlns:ds="http://schemas.openxmlformats.org/officeDocument/2006/customXml" ds:itemID="{C049F892-DC0F-4600-8D5F-100F4E617DDE}">
  <ds:schemaRefs>
    <ds:schemaRef ds:uri="http://schemas.microsoft.com/sharepoint/v3/contenttype/forms"/>
  </ds:schemaRefs>
</ds:datastoreItem>
</file>

<file path=customXml/itemProps3.xml><?xml version="1.0" encoding="utf-8"?>
<ds:datastoreItem xmlns:ds="http://schemas.openxmlformats.org/officeDocument/2006/customXml" ds:itemID="{08BB5A74-070B-4949-82BC-79A04E26BF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bf4d47-3a3e-4a6c-8e1e-0d8417d1b6b0"/>
    <ds:schemaRef ds:uri="a12b2014-501b-4ad7-abfe-7d361211f0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330</TotalTime>
  <Words>1792</Words>
  <Application>Microsoft Office PowerPoint</Application>
  <PresentationFormat>Widescreen</PresentationFormat>
  <Paragraphs>214</Paragraphs>
  <Slides>25</Slides>
  <Notes>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25</vt:i4>
      </vt:variant>
    </vt:vector>
  </HeadingPairs>
  <TitlesOfParts>
    <vt:vector size="33" baseType="lpstr">
      <vt:lpstr>Arial</vt:lpstr>
      <vt:lpstr>Calibri</vt:lpstr>
      <vt:lpstr>Calibri Light</vt:lpstr>
      <vt:lpstr>Corbel</vt:lpstr>
      <vt:lpstr>Wingdings</vt:lpstr>
      <vt:lpstr>Office Theme</vt:lpstr>
      <vt:lpstr>Basis</vt:lpstr>
      <vt:lpstr>1_Basis</vt:lpstr>
      <vt:lpstr>PowerPoint Presentation</vt:lpstr>
      <vt:lpstr>Our Mission, Vision &amp; Core Values</vt:lpstr>
      <vt:lpstr>Transforming the Future of Our Community</vt:lpstr>
      <vt:lpstr>Title I Team Members</vt:lpstr>
      <vt:lpstr>Annual Evaluation Meeting Agenda</vt:lpstr>
      <vt:lpstr>What is Title I?</vt:lpstr>
      <vt:lpstr>How does our school use Title I funds?</vt:lpstr>
      <vt:lpstr>Student Achievement Data Review</vt:lpstr>
      <vt:lpstr>Enrollment</vt:lpstr>
      <vt:lpstr>Attendance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of Parents’ Surveys &amp; Evaluations</vt:lpstr>
      <vt:lpstr>Program Strengths, Weaknesses &amp; Needs Assessment</vt:lpstr>
      <vt:lpstr>Priorities and Action Steps</vt:lpstr>
      <vt:lpstr>Priorities and Action Steps</vt:lpstr>
      <vt:lpstr>Priorities and Action Steps</vt:lpstr>
      <vt:lpstr>Review of School Parent Compact</vt:lpstr>
      <vt:lpstr> Recommendations &amp; Revisions  School Parent and Family Engagement Policy</vt:lpstr>
      <vt:lpstr>Who do you contact for more information about your school’s Title I program?</vt:lpstr>
    </vt:vector>
  </TitlesOfParts>
  <Company>St. Louis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Enrollment</dc:title>
  <dc:creator>Archer, Tyler A.</dc:creator>
  <cp:lastModifiedBy>Archer, Tyler A.</cp:lastModifiedBy>
  <cp:revision>100</cp:revision>
  <cp:lastPrinted>2024-02-25T18:06:53Z</cp:lastPrinted>
  <dcterms:created xsi:type="dcterms:W3CDTF">2021-04-12T17:27:24Z</dcterms:created>
  <dcterms:modified xsi:type="dcterms:W3CDTF">2024-02-25T18:08:12Z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0x010100721A84FE12491244A2029CA3688934DC</vt:lpwstr>
  </property>
  <property fmtid="{D5CDD505-2E9C-101B-9397-08002B2CF9AE}" pid="3" name="MSIP_Label_f442f8b2-88d4-454a-ae0a-d915e44763d2_Enabled">
    <vt:lpwstr>true</vt:lpwstr>
  </property>
  <property fmtid="{D5CDD505-2E9C-101B-9397-08002B2CF9AE}" pid="4" name="MSIP_Label_f442f8b2-88d4-454a-ae0a-d915e44763d2_SetDate">
    <vt:lpwstr>2023-02-11T22:05:45Z</vt:lpwstr>
  </property>
  <property fmtid="{D5CDD505-2E9C-101B-9397-08002B2CF9AE}" pid="5" name="MSIP_Label_f442f8b2-88d4-454a-ae0a-d915e44763d2_Method">
    <vt:lpwstr>Standard</vt:lpwstr>
  </property>
  <property fmtid="{D5CDD505-2E9C-101B-9397-08002B2CF9AE}" pid="6" name="MSIP_Label_f442f8b2-88d4-454a-ae0a-d915e44763d2_Name">
    <vt:lpwstr>defa4170-0d19-0005-0003-bc88714345d2</vt:lpwstr>
  </property>
  <property fmtid="{D5CDD505-2E9C-101B-9397-08002B2CF9AE}" pid="7" name="MSIP_Label_f442f8b2-88d4-454a-ae0a-d915e44763d2_SiteId">
    <vt:lpwstr>08e33d6b-a654-486a-80e3-20b190ae22d7</vt:lpwstr>
  </property>
  <property fmtid="{D5CDD505-2E9C-101B-9397-08002B2CF9AE}" pid="8" name="MSIP_Label_f442f8b2-88d4-454a-ae0a-d915e44763d2_ActionId">
    <vt:lpwstr>4976c5ff-f37b-47b4-82e6-566dc365560e</vt:lpwstr>
  </property>
  <property fmtid="{D5CDD505-2E9C-101B-9397-08002B2CF9AE}" pid="9" name="MSIP_Label_f442f8b2-88d4-454a-ae0a-d915e44763d2_ContentBits">
    <vt:lpwstr>0</vt:lpwstr>
  </property>
</Properties>
</file>