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19"/>
  </p:notesMasterIdLst>
  <p:sldIdLst>
    <p:sldId id="256" r:id="rId2"/>
    <p:sldId id="257" r:id="rId3"/>
    <p:sldId id="259" r:id="rId4"/>
    <p:sldId id="260" r:id="rId5"/>
    <p:sldId id="261" r:id="rId6"/>
    <p:sldId id="262" r:id="rId7"/>
    <p:sldId id="258"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7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68DFBB-0CBA-44E3-8A2D-70E22DBDDF1E}" type="datetimeFigureOut">
              <a:rPr lang="en-US" smtClean="0"/>
              <a:t>10/25/2023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721651-C8C6-4CB8-902F-43207CE6BF3C}" type="slidenum">
              <a:rPr lang="en-US" smtClean="0"/>
              <a:t>‹#›</a:t>
            </a:fld>
            <a:endParaRPr lang="en-US"/>
          </a:p>
        </p:txBody>
      </p:sp>
    </p:spTree>
    <p:extLst>
      <p:ext uri="{BB962C8B-B14F-4D97-AF65-F5344CB8AC3E}">
        <p14:creationId xmlns:p14="http://schemas.microsoft.com/office/powerpoint/2010/main" val="1681713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721651-C8C6-4CB8-902F-43207CE6BF3C}" type="slidenum">
              <a:rPr lang="en-US" smtClean="0"/>
              <a:t>2</a:t>
            </a:fld>
            <a:endParaRPr lang="en-US"/>
          </a:p>
        </p:txBody>
      </p:sp>
    </p:spTree>
    <p:extLst>
      <p:ext uri="{BB962C8B-B14F-4D97-AF65-F5344CB8AC3E}">
        <p14:creationId xmlns:p14="http://schemas.microsoft.com/office/powerpoint/2010/main" val="1764703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28F29B41-8056-4792-B93B-5BC70014C714}" type="datetimeFigureOut">
              <a:rPr lang="en-US" smtClean="0"/>
              <a:t>10/25/2023</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3D10831-3212-4170-882C-848176D5F1C5}" type="slidenum">
              <a:rPr lang="en-US" smtClean="0"/>
              <a:t>‹#›</a:t>
            </a:fld>
            <a:endParaRPr lang="en-US"/>
          </a:p>
        </p:txBody>
      </p:sp>
    </p:spTree>
    <p:extLst>
      <p:ext uri="{BB962C8B-B14F-4D97-AF65-F5344CB8AC3E}">
        <p14:creationId xmlns:p14="http://schemas.microsoft.com/office/powerpoint/2010/main" val="3367339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F29B41-8056-4792-B93B-5BC70014C714}" type="datetimeFigureOut">
              <a:rPr lang="en-US" smtClean="0"/>
              <a:t>10/25/2023</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3D10831-3212-4170-882C-848176D5F1C5}" type="slidenum">
              <a:rPr lang="en-US" smtClean="0"/>
              <a:t>‹#›</a:t>
            </a:fld>
            <a:endParaRPr lang="en-US"/>
          </a:p>
        </p:txBody>
      </p:sp>
    </p:spTree>
    <p:extLst>
      <p:ext uri="{BB962C8B-B14F-4D97-AF65-F5344CB8AC3E}">
        <p14:creationId xmlns:p14="http://schemas.microsoft.com/office/powerpoint/2010/main" val="395974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8F29B41-8056-4792-B93B-5BC70014C714}"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3D10831-3212-4170-882C-848176D5F1C5}" type="slidenum">
              <a:rPr lang="en-US" smtClean="0"/>
              <a:t>‹#›</a:t>
            </a:fld>
            <a:endParaRPr lang="en-US"/>
          </a:p>
        </p:txBody>
      </p:sp>
    </p:spTree>
    <p:extLst>
      <p:ext uri="{BB962C8B-B14F-4D97-AF65-F5344CB8AC3E}">
        <p14:creationId xmlns:p14="http://schemas.microsoft.com/office/powerpoint/2010/main" val="3739416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8F29B41-8056-4792-B93B-5BC70014C714}"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3D10831-3212-4170-882C-848176D5F1C5}" type="slidenum">
              <a:rPr lang="en-US" smtClean="0"/>
              <a:t>‹#›</a:t>
            </a:fld>
            <a:endParaRPr lang="en-US"/>
          </a:p>
        </p:txBody>
      </p:sp>
    </p:spTree>
    <p:extLst>
      <p:ext uri="{BB962C8B-B14F-4D97-AF65-F5344CB8AC3E}">
        <p14:creationId xmlns:p14="http://schemas.microsoft.com/office/powerpoint/2010/main" val="2686831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F29B41-8056-4792-B93B-5BC70014C714}"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3D10831-3212-4170-882C-848176D5F1C5}" type="slidenum">
              <a:rPr lang="en-US" smtClean="0"/>
              <a:t>‹#›</a:t>
            </a:fld>
            <a:endParaRPr lang="en-US"/>
          </a:p>
        </p:txBody>
      </p:sp>
    </p:spTree>
    <p:extLst>
      <p:ext uri="{BB962C8B-B14F-4D97-AF65-F5344CB8AC3E}">
        <p14:creationId xmlns:p14="http://schemas.microsoft.com/office/powerpoint/2010/main" val="2413903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8F29B41-8056-4792-B93B-5BC70014C714}" type="datetimeFigureOut">
              <a:rPr lang="en-US" smtClean="0"/>
              <a:t>10/25/2023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10831-3212-4170-882C-848176D5F1C5}" type="slidenum">
              <a:rPr lang="en-US" smtClean="0"/>
              <a:t>‹#›</a:t>
            </a:fld>
            <a:endParaRPr lang="en-US"/>
          </a:p>
        </p:txBody>
      </p:sp>
    </p:spTree>
    <p:extLst>
      <p:ext uri="{BB962C8B-B14F-4D97-AF65-F5344CB8AC3E}">
        <p14:creationId xmlns:p14="http://schemas.microsoft.com/office/powerpoint/2010/main" val="2470290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8F29B41-8056-4792-B93B-5BC70014C714}" type="datetimeFigureOut">
              <a:rPr lang="en-US" smtClean="0"/>
              <a:t>10/25/2023</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D3D10831-3212-4170-882C-848176D5F1C5}" type="slidenum">
              <a:rPr lang="en-US" smtClean="0"/>
              <a:t>‹#›</a:t>
            </a:fld>
            <a:endParaRPr lang="en-US"/>
          </a:p>
        </p:txBody>
      </p:sp>
    </p:spTree>
    <p:extLst>
      <p:ext uri="{BB962C8B-B14F-4D97-AF65-F5344CB8AC3E}">
        <p14:creationId xmlns:p14="http://schemas.microsoft.com/office/powerpoint/2010/main" val="1957342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28F29B41-8056-4792-B93B-5BC70014C714}"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10831-3212-4170-882C-848176D5F1C5}" type="slidenum">
              <a:rPr lang="en-US" smtClean="0"/>
              <a:t>‹#›</a:t>
            </a:fld>
            <a:endParaRPr lang="en-US"/>
          </a:p>
        </p:txBody>
      </p:sp>
    </p:spTree>
    <p:extLst>
      <p:ext uri="{BB962C8B-B14F-4D97-AF65-F5344CB8AC3E}">
        <p14:creationId xmlns:p14="http://schemas.microsoft.com/office/powerpoint/2010/main" val="37464048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28F29B41-8056-4792-B93B-5BC70014C714}"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3D10831-3212-4170-882C-848176D5F1C5}" type="slidenum">
              <a:rPr lang="en-US" smtClean="0"/>
              <a:t>‹#›</a:t>
            </a:fld>
            <a:endParaRPr lang="en-US"/>
          </a:p>
        </p:txBody>
      </p:sp>
    </p:spTree>
    <p:extLst>
      <p:ext uri="{BB962C8B-B14F-4D97-AF65-F5344CB8AC3E}">
        <p14:creationId xmlns:p14="http://schemas.microsoft.com/office/powerpoint/2010/main" val="492670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F29B41-8056-4792-B93B-5BC70014C714}"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10831-3212-4170-882C-848176D5F1C5}" type="slidenum">
              <a:rPr lang="en-US" smtClean="0"/>
              <a:t>‹#›</a:t>
            </a:fld>
            <a:endParaRPr lang="en-US"/>
          </a:p>
        </p:txBody>
      </p:sp>
    </p:spTree>
    <p:extLst>
      <p:ext uri="{BB962C8B-B14F-4D97-AF65-F5344CB8AC3E}">
        <p14:creationId xmlns:p14="http://schemas.microsoft.com/office/powerpoint/2010/main" val="2562526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F29B41-8056-4792-B93B-5BC70014C714}"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3D10831-3212-4170-882C-848176D5F1C5}" type="slidenum">
              <a:rPr lang="en-US" smtClean="0"/>
              <a:t>‹#›</a:t>
            </a:fld>
            <a:endParaRPr lang="en-US"/>
          </a:p>
        </p:txBody>
      </p:sp>
    </p:spTree>
    <p:extLst>
      <p:ext uri="{BB962C8B-B14F-4D97-AF65-F5344CB8AC3E}">
        <p14:creationId xmlns:p14="http://schemas.microsoft.com/office/powerpoint/2010/main" val="2800257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8F29B41-8056-4792-B93B-5BC70014C714}" type="datetimeFigureOut">
              <a:rPr lang="en-US" smtClean="0"/>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10831-3212-4170-882C-848176D5F1C5}" type="slidenum">
              <a:rPr lang="en-US" smtClean="0"/>
              <a:t>‹#›</a:t>
            </a:fld>
            <a:endParaRPr lang="en-US"/>
          </a:p>
        </p:txBody>
      </p:sp>
    </p:spTree>
    <p:extLst>
      <p:ext uri="{BB962C8B-B14F-4D97-AF65-F5344CB8AC3E}">
        <p14:creationId xmlns:p14="http://schemas.microsoft.com/office/powerpoint/2010/main" val="1024776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F29B41-8056-4792-B93B-5BC70014C714}" type="datetimeFigureOut">
              <a:rPr lang="en-US" smtClean="0"/>
              <a:t>10/25/2023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10831-3212-4170-882C-848176D5F1C5}" type="slidenum">
              <a:rPr lang="en-US" smtClean="0"/>
              <a:t>‹#›</a:t>
            </a:fld>
            <a:endParaRPr lang="en-US"/>
          </a:p>
        </p:txBody>
      </p:sp>
    </p:spTree>
    <p:extLst>
      <p:ext uri="{BB962C8B-B14F-4D97-AF65-F5344CB8AC3E}">
        <p14:creationId xmlns:p14="http://schemas.microsoft.com/office/powerpoint/2010/main" val="2079906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8F29B41-8056-4792-B93B-5BC70014C714}" type="datetimeFigureOut">
              <a:rPr lang="en-US" smtClean="0"/>
              <a:t>10/25/2023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10831-3212-4170-882C-848176D5F1C5}" type="slidenum">
              <a:rPr lang="en-US" smtClean="0"/>
              <a:t>‹#›</a:t>
            </a:fld>
            <a:endParaRPr lang="en-US"/>
          </a:p>
        </p:txBody>
      </p:sp>
    </p:spTree>
    <p:extLst>
      <p:ext uri="{BB962C8B-B14F-4D97-AF65-F5344CB8AC3E}">
        <p14:creationId xmlns:p14="http://schemas.microsoft.com/office/powerpoint/2010/main" val="182185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F29B41-8056-4792-B93B-5BC70014C714}" type="datetimeFigureOut">
              <a:rPr lang="en-US" smtClean="0"/>
              <a:t>10/25/2023</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3D10831-3212-4170-882C-848176D5F1C5}" type="slidenum">
              <a:rPr lang="en-US" smtClean="0"/>
              <a:t>‹#›</a:t>
            </a:fld>
            <a:endParaRPr lang="en-US"/>
          </a:p>
        </p:txBody>
      </p:sp>
    </p:spTree>
    <p:extLst>
      <p:ext uri="{BB962C8B-B14F-4D97-AF65-F5344CB8AC3E}">
        <p14:creationId xmlns:p14="http://schemas.microsoft.com/office/powerpoint/2010/main" val="713037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F29B41-8056-4792-B93B-5BC70014C714}" type="datetimeFigureOut">
              <a:rPr lang="en-US" smtClean="0"/>
              <a:t>10/25/2023</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3D10831-3212-4170-882C-848176D5F1C5}" type="slidenum">
              <a:rPr lang="en-US" smtClean="0"/>
              <a:t>‹#›</a:t>
            </a:fld>
            <a:endParaRPr lang="en-US"/>
          </a:p>
        </p:txBody>
      </p:sp>
    </p:spTree>
    <p:extLst>
      <p:ext uri="{BB962C8B-B14F-4D97-AF65-F5344CB8AC3E}">
        <p14:creationId xmlns:p14="http://schemas.microsoft.com/office/powerpoint/2010/main" val="873985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F29B41-8056-4792-B93B-5BC70014C714}" type="datetimeFigureOut">
              <a:rPr lang="en-US" smtClean="0"/>
              <a:t>10/25/2023</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3D10831-3212-4170-882C-848176D5F1C5}" type="slidenum">
              <a:rPr lang="en-US" smtClean="0"/>
              <a:t>‹#›</a:t>
            </a:fld>
            <a:endParaRPr lang="en-US"/>
          </a:p>
        </p:txBody>
      </p:sp>
    </p:spTree>
    <p:extLst>
      <p:ext uri="{BB962C8B-B14F-4D97-AF65-F5344CB8AC3E}">
        <p14:creationId xmlns:p14="http://schemas.microsoft.com/office/powerpoint/2010/main" val="1299036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8F29B41-8056-4792-B93B-5BC70014C714}" type="datetimeFigureOut">
              <a:rPr lang="en-US" smtClean="0"/>
              <a:t>10/25/2023</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3D10831-3212-4170-882C-848176D5F1C5}" type="slidenum">
              <a:rPr lang="en-US" smtClean="0"/>
              <a:t>‹#›</a:t>
            </a:fld>
            <a:endParaRPr lang="en-US"/>
          </a:p>
        </p:txBody>
      </p:sp>
    </p:spTree>
    <p:extLst>
      <p:ext uri="{BB962C8B-B14F-4D97-AF65-F5344CB8AC3E}">
        <p14:creationId xmlns:p14="http://schemas.microsoft.com/office/powerpoint/2010/main" val="376547668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1DE96-36C4-EE74-AEE3-0B32DC3516FC}"/>
              </a:ext>
            </a:extLst>
          </p:cNvPr>
          <p:cNvSpPr>
            <a:spLocks noGrp="1"/>
          </p:cNvSpPr>
          <p:nvPr>
            <p:ph type="ctrTitle"/>
          </p:nvPr>
        </p:nvSpPr>
        <p:spPr/>
        <p:txBody>
          <a:bodyPr/>
          <a:lstStyle/>
          <a:p>
            <a:pPr algn="ctr"/>
            <a:r>
              <a:rPr lang="en-US" dirty="0"/>
              <a:t>Beaumont Technical Center</a:t>
            </a:r>
            <a:br>
              <a:rPr lang="en-US" dirty="0"/>
            </a:br>
            <a:r>
              <a:rPr lang="en-US" dirty="0"/>
              <a:t>Medical Assistant Class</a:t>
            </a:r>
          </a:p>
        </p:txBody>
      </p:sp>
      <p:sp>
        <p:nvSpPr>
          <p:cNvPr id="3" name="Subtitle 2">
            <a:extLst>
              <a:ext uri="{FF2B5EF4-FFF2-40B4-BE49-F238E27FC236}">
                <a16:creationId xmlns:a16="http://schemas.microsoft.com/office/drawing/2014/main" id="{AFA45793-E205-20B0-6D55-D31FD3FFF8CE}"/>
              </a:ext>
            </a:extLst>
          </p:cNvPr>
          <p:cNvSpPr>
            <a:spLocks noGrp="1"/>
          </p:cNvSpPr>
          <p:nvPr>
            <p:ph type="subTitle" idx="1"/>
          </p:nvPr>
        </p:nvSpPr>
        <p:spPr/>
        <p:txBody>
          <a:bodyPr>
            <a:normAutofit/>
          </a:bodyPr>
          <a:lstStyle/>
          <a:p>
            <a:r>
              <a:rPr lang="en-US" sz="3200" dirty="0"/>
              <a:t>Skills Training</a:t>
            </a:r>
          </a:p>
        </p:txBody>
      </p:sp>
    </p:spTree>
    <p:extLst>
      <p:ext uri="{BB962C8B-B14F-4D97-AF65-F5344CB8AC3E}">
        <p14:creationId xmlns:p14="http://schemas.microsoft.com/office/powerpoint/2010/main" val="2329395768"/>
      </p:ext>
    </p:extLst>
  </p:cSld>
  <p:clrMapOvr>
    <a:masterClrMapping/>
  </p:clrMapOvr>
  <mc:AlternateContent xmlns:mc="http://schemas.openxmlformats.org/markup-compatibility/2006">
    <mc:Choice xmlns:p14="http://schemas.microsoft.com/office/powerpoint/2010/main" Requires="p14">
      <p:transition spd="slow" p14:dur="2000" advTm="9522"/>
    </mc:Choice>
    <mc:Fallback>
      <p:transition spd="slow" advTm="952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616407-3E4D-4469-BDAF-3837EBF9F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 name="Picture Placeholder 5" descr="A group of people in a room&#10;&#10;Description automatically generated">
            <a:extLst>
              <a:ext uri="{FF2B5EF4-FFF2-40B4-BE49-F238E27FC236}">
                <a16:creationId xmlns:a16="http://schemas.microsoft.com/office/drawing/2014/main" id="{83F36285-A975-BBFF-04B3-FCD39EE5099F}"/>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2500" b="12500"/>
          <a:stretch/>
        </p:blipFill>
        <p:spPr>
          <a:xfrm>
            <a:off x="20" y="10"/>
            <a:ext cx="12191980" cy="6857990"/>
          </a:xfrm>
          <a:prstGeom prst="rect">
            <a:avLst/>
          </a:prstGeom>
        </p:spPr>
      </p:pic>
    </p:spTree>
    <p:extLst>
      <p:ext uri="{BB962C8B-B14F-4D97-AF65-F5344CB8AC3E}">
        <p14:creationId xmlns:p14="http://schemas.microsoft.com/office/powerpoint/2010/main" val="1002078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616407-3E4D-4469-BDAF-3837EBF9F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 name="Picture Placeholder 5" descr="A group of people looking at a board&#10;&#10;Description automatically generated">
            <a:extLst>
              <a:ext uri="{FF2B5EF4-FFF2-40B4-BE49-F238E27FC236}">
                <a16:creationId xmlns:a16="http://schemas.microsoft.com/office/drawing/2014/main" id="{204F2C13-BAED-2A83-C5EE-3446764A9A9E}"/>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6811" b="18189"/>
          <a:stretch/>
        </p:blipFill>
        <p:spPr>
          <a:xfrm>
            <a:off x="20" y="10"/>
            <a:ext cx="12191980" cy="6857990"/>
          </a:xfrm>
          <a:prstGeom prst="rect">
            <a:avLst/>
          </a:prstGeom>
        </p:spPr>
      </p:pic>
    </p:spTree>
    <p:extLst>
      <p:ext uri="{BB962C8B-B14F-4D97-AF65-F5344CB8AC3E}">
        <p14:creationId xmlns:p14="http://schemas.microsoft.com/office/powerpoint/2010/main" val="2519535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616407-3E4D-4469-BDAF-3837EBF9F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 name="Picture Placeholder 5" descr="A group of people working on a model&#10;&#10;Description automatically generated">
            <a:extLst>
              <a:ext uri="{FF2B5EF4-FFF2-40B4-BE49-F238E27FC236}">
                <a16:creationId xmlns:a16="http://schemas.microsoft.com/office/drawing/2014/main" id="{C16C0ADA-7C79-BB63-E98E-47411FB3CEBE}"/>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b="25000"/>
          <a:stretch/>
        </p:blipFill>
        <p:spPr>
          <a:xfrm>
            <a:off x="20" y="10"/>
            <a:ext cx="12191980" cy="6857990"/>
          </a:xfrm>
          <a:prstGeom prst="rect">
            <a:avLst/>
          </a:prstGeom>
        </p:spPr>
      </p:pic>
    </p:spTree>
    <p:extLst>
      <p:ext uri="{BB962C8B-B14F-4D97-AF65-F5344CB8AC3E}">
        <p14:creationId xmlns:p14="http://schemas.microsoft.com/office/powerpoint/2010/main" val="178872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616407-3E4D-4469-BDAF-3837EBF9F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 name="Picture Placeholder 5" descr="A group of people in medical gloves working on a mannequin&#10;&#10;Description automatically generated">
            <a:extLst>
              <a:ext uri="{FF2B5EF4-FFF2-40B4-BE49-F238E27FC236}">
                <a16:creationId xmlns:a16="http://schemas.microsoft.com/office/drawing/2014/main" id="{5A6C6AE7-FC3E-FE87-6A80-7D2E3ED425AD}"/>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4183" b="20817"/>
          <a:stretch/>
        </p:blipFill>
        <p:spPr>
          <a:xfrm>
            <a:off x="20" y="10"/>
            <a:ext cx="12191980" cy="6857990"/>
          </a:xfrm>
          <a:prstGeom prst="rect">
            <a:avLst/>
          </a:prstGeom>
        </p:spPr>
      </p:pic>
    </p:spTree>
    <p:extLst>
      <p:ext uri="{BB962C8B-B14F-4D97-AF65-F5344CB8AC3E}">
        <p14:creationId xmlns:p14="http://schemas.microsoft.com/office/powerpoint/2010/main" val="2992268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616407-3E4D-4469-BDAF-3837EBF9F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 name="Picture Placeholder 5" descr="A person in a classroom&#10;&#10;Description automatically generated">
            <a:extLst>
              <a:ext uri="{FF2B5EF4-FFF2-40B4-BE49-F238E27FC236}">
                <a16:creationId xmlns:a16="http://schemas.microsoft.com/office/drawing/2014/main" id="{DEE088D1-F2C4-A244-F16F-5A75AF102C5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2500" b="12500"/>
          <a:stretch/>
        </p:blipFill>
        <p:spPr>
          <a:xfrm>
            <a:off x="20" y="10"/>
            <a:ext cx="12191980" cy="6857990"/>
          </a:xfrm>
          <a:prstGeom prst="rect">
            <a:avLst/>
          </a:prstGeom>
        </p:spPr>
      </p:pic>
    </p:spTree>
    <p:extLst>
      <p:ext uri="{BB962C8B-B14F-4D97-AF65-F5344CB8AC3E}">
        <p14:creationId xmlns:p14="http://schemas.microsoft.com/office/powerpoint/2010/main" val="2614453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616407-3E4D-4469-BDAF-3837EBF9F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 name="Picture Placeholder 5" descr="A group of people in a classroom&#10;&#10;Description automatically generated">
            <a:extLst>
              <a:ext uri="{FF2B5EF4-FFF2-40B4-BE49-F238E27FC236}">
                <a16:creationId xmlns:a16="http://schemas.microsoft.com/office/drawing/2014/main" id="{56E8B198-5B52-8177-2323-27A9BDFE6DD0}"/>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2500" b="12500"/>
          <a:stretch/>
        </p:blipFill>
        <p:spPr>
          <a:xfrm>
            <a:off x="20" y="10"/>
            <a:ext cx="12191980" cy="6857990"/>
          </a:xfrm>
          <a:prstGeom prst="rect">
            <a:avLst/>
          </a:prstGeom>
        </p:spPr>
      </p:pic>
    </p:spTree>
    <p:extLst>
      <p:ext uri="{BB962C8B-B14F-4D97-AF65-F5344CB8AC3E}">
        <p14:creationId xmlns:p14="http://schemas.microsoft.com/office/powerpoint/2010/main" val="1285700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616407-3E4D-4469-BDAF-3837EBF9F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 name="Picture Placeholder 5" descr="A group of people wearing scrubs&#10;&#10;Description automatically generated">
            <a:extLst>
              <a:ext uri="{FF2B5EF4-FFF2-40B4-BE49-F238E27FC236}">
                <a16:creationId xmlns:a16="http://schemas.microsoft.com/office/drawing/2014/main" id="{25EEB2DF-A918-D59E-BF5B-764367C755CE}"/>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880" b="23120"/>
          <a:stretch/>
        </p:blipFill>
        <p:spPr>
          <a:xfrm>
            <a:off x="20" y="10"/>
            <a:ext cx="12191980" cy="6857990"/>
          </a:xfrm>
          <a:prstGeom prst="rect">
            <a:avLst/>
          </a:prstGeom>
        </p:spPr>
      </p:pic>
    </p:spTree>
    <p:extLst>
      <p:ext uri="{BB962C8B-B14F-4D97-AF65-F5344CB8AC3E}">
        <p14:creationId xmlns:p14="http://schemas.microsoft.com/office/powerpoint/2010/main" val="755969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616407-3E4D-4469-BDAF-3837EBF9F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 name="Picture Placeholder 5" descr="A person using a magnifying glass to check the body of a child&#10;&#10;Description automatically generated">
            <a:extLst>
              <a:ext uri="{FF2B5EF4-FFF2-40B4-BE49-F238E27FC236}">
                <a16:creationId xmlns:a16="http://schemas.microsoft.com/office/drawing/2014/main" id="{6AD98697-C1C3-C7B8-26BA-CB790E686DB4}"/>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2500" b="12500"/>
          <a:stretch/>
        </p:blipFill>
        <p:spPr>
          <a:xfrm>
            <a:off x="20" y="10"/>
            <a:ext cx="12191980" cy="6857990"/>
          </a:xfrm>
          <a:prstGeom prst="rect">
            <a:avLst/>
          </a:prstGeom>
        </p:spPr>
      </p:pic>
    </p:spTree>
    <p:extLst>
      <p:ext uri="{BB962C8B-B14F-4D97-AF65-F5344CB8AC3E}">
        <p14:creationId xmlns:p14="http://schemas.microsoft.com/office/powerpoint/2010/main" val="912156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E10248-AF0E-477D-B4D2-47C02CE4E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533010C2-2DA5-460F-A40C-5317F567A0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Freeform 5">
              <a:extLst>
                <a:ext uri="{FF2B5EF4-FFF2-40B4-BE49-F238E27FC236}">
                  <a16:creationId xmlns:a16="http://schemas.microsoft.com/office/drawing/2014/main" id="{17CB0634-F963-4EC9-A6F6-8EA46BD1F1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12" name="Rectangle 11">
            <a:extLst>
              <a:ext uri="{FF2B5EF4-FFF2-40B4-BE49-F238E27FC236}">
                <a16:creationId xmlns:a16="http://schemas.microsoft.com/office/drawing/2014/main" id="{73C0A186-7444-4460-9C37-532E7671E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14" name="Group 13">
            <a:extLst>
              <a:ext uri="{FF2B5EF4-FFF2-40B4-BE49-F238E27FC236}">
                <a16:creationId xmlns:a16="http://schemas.microsoft.com/office/drawing/2014/main" id="{F1ECA4FE-7D2F-4576-B767-3A5F5ABFE9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15" name="Rectangle 14">
              <a:extLst>
                <a:ext uri="{FF2B5EF4-FFF2-40B4-BE49-F238E27FC236}">
                  <a16:creationId xmlns:a16="http://schemas.microsoft.com/office/drawing/2014/main" id="{5969441E-5462-4859-86CD-1737FDE360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Freeform 5">
              <a:extLst>
                <a:ext uri="{FF2B5EF4-FFF2-40B4-BE49-F238E27FC236}">
                  <a16:creationId xmlns:a16="http://schemas.microsoft.com/office/drawing/2014/main" id="{596BD4B5-6833-40CC-96FE-EDC67563426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txBody>
            <a:bodyPr/>
            <a:lstStyle/>
            <a:p>
              <a:endParaRPr lang="en-US"/>
            </a:p>
          </p:txBody>
        </p:sp>
      </p:grpSp>
      <p:sp>
        <p:nvSpPr>
          <p:cNvPr id="2" name="Title 1">
            <a:extLst>
              <a:ext uri="{FF2B5EF4-FFF2-40B4-BE49-F238E27FC236}">
                <a16:creationId xmlns:a16="http://schemas.microsoft.com/office/drawing/2014/main" id="{713EFF40-7E3B-0162-4F6C-B16505234AFA}"/>
              </a:ext>
            </a:extLst>
          </p:cNvPr>
          <p:cNvSpPr>
            <a:spLocks noGrp="1"/>
          </p:cNvSpPr>
          <p:nvPr>
            <p:ph type="title"/>
          </p:nvPr>
        </p:nvSpPr>
        <p:spPr>
          <a:xfrm>
            <a:off x="1631174" y="1336431"/>
            <a:ext cx="8806638" cy="4529797"/>
          </a:xfrm>
        </p:spPr>
        <p:txBody>
          <a:bodyPr vert="horz" lIns="91440" tIns="45720" rIns="91440" bIns="45720" rtlCol="0" anchor="b">
            <a:normAutofit fontScale="90000"/>
          </a:bodyPr>
          <a:lstStyle/>
          <a:p>
            <a:pPr algn="ctr"/>
            <a:r>
              <a:rPr lang="en-US" sz="5400" dirty="0">
                <a:solidFill>
                  <a:schemeClr val="tx1"/>
                </a:solidFill>
              </a:rPr>
              <a:t>Beaumont Technical Center</a:t>
            </a:r>
            <a:br>
              <a:rPr lang="en-US" sz="5400" dirty="0">
                <a:solidFill>
                  <a:schemeClr val="tx1"/>
                </a:solidFill>
              </a:rPr>
            </a:br>
            <a:br>
              <a:rPr lang="en-US" sz="5400" dirty="0">
                <a:solidFill>
                  <a:schemeClr val="tx1"/>
                </a:solidFill>
              </a:rPr>
            </a:br>
            <a:br>
              <a:rPr lang="en-US" sz="5400" dirty="0">
                <a:solidFill>
                  <a:schemeClr val="tx1"/>
                </a:solidFill>
              </a:rPr>
            </a:br>
            <a:br>
              <a:rPr lang="en-US" sz="5400" dirty="0">
                <a:solidFill>
                  <a:schemeClr val="tx1"/>
                </a:solidFill>
              </a:rPr>
            </a:br>
            <a:br>
              <a:rPr lang="en-US" sz="5400" dirty="0">
                <a:solidFill>
                  <a:schemeClr val="tx1"/>
                </a:solidFill>
              </a:rPr>
            </a:br>
            <a:br>
              <a:rPr lang="en-US" sz="5400" dirty="0">
                <a:solidFill>
                  <a:schemeClr val="tx1"/>
                </a:solidFill>
              </a:rPr>
            </a:br>
            <a:br>
              <a:rPr lang="en-US" sz="5400" dirty="0">
                <a:solidFill>
                  <a:schemeClr val="tx1"/>
                </a:solidFill>
              </a:rPr>
            </a:br>
            <a:br>
              <a:rPr lang="en-US" sz="5400" dirty="0">
                <a:solidFill>
                  <a:schemeClr val="tx1"/>
                </a:solidFill>
              </a:rPr>
            </a:br>
            <a:r>
              <a:rPr lang="en-US" sz="5400" dirty="0">
                <a:solidFill>
                  <a:schemeClr val="tx1"/>
                </a:solidFill>
              </a:rPr>
              <a:t>Medical Assistant Class</a:t>
            </a:r>
            <a:br>
              <a:rPr lang="en-US" sz="5400" dirty="0">
                <a:solidFill>
                  <a:schemeClr val="tx1"/>
                </a:solidFill>
              </a:rPr>
            </a:br>
            <a:br>
              <a:rPr lang="en-US" sz="5400" dirty="0">
                <a:solidFill>
                  <a:schemeClr val="tx1"/>
                </a:solidFill>
              </a:rPr>
            </a:br>
            <a:r>
              <a:rPr lang="en-US" sz="5400" dirty="0">
                <a:solidFill>
                  <a:schemeClr val="tx1"/>
                </a:solidFill>
              </a:rPr>
              <a:t>Principal</a:t>
            </a:r>
            <a:br>
              <a:rPr lang="en-US" sz="5400" dirty="0">
                <a:solidFill>
                  <a:schemeClr val="tx1"/>
                </a:solidFill>
              </a:rPr>
            </a:br>
            <a:r>
              <a:rPr lang="en-US" sz="5400" dirty="0">
                <a:solidFill>
                  <a:schemeClr val="tx1"/>
                </a:solidFill>
              </a:rPr>
              <a:t>Dr. Felita Williams</a:t>
            </a:r>
            <a:br>
              <a:rPr lang="en-US" sz="5400" dirty="0">
                <a:solidFill>
                  <a:schemeClr val="tx1"/>
                </a:solidFill>
              </a:rPr>
            </a:br>
            <a:br>
              <a:rPr lang="en-US" sz="5400" dirty="0">
                <a:solidFill>
                  <a:schemeClr val="tx1"/>
                </a:solidFill>
              </a:rPr>
            </a:br>
            <a:endParaRPr lang="en-US" sz="5400" dirty="0">
              <a:solidFill>
                <a:schemeClr val="tx1"/>
              </a:solidFill>
            </a:endParaRPr>
          </a:p>
        </p:txBody>
      </p:sp>
      <p:cxnSp>
        <p:nvCxnSpPr>
          <p:cNvPr id="18" name="Straight Connector 17">
            <a:extLst>
              <a:ext uri="{FF2B5EF4-FFF2-40B4-BE49-F238E27FC236}">
                <a16:creationId xmlns:a16="http://schemas.microsoft.com/office/drawing/2014/main" id="{E81F53E2-F556-42FA-8D24-113839EE19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58249" y="4166888"/>
            <a:ext cx="675502"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14964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8001"/>
    </mc:Choice>
    <mc:Fallback>
      <p:transition spd="slow" advTm="1800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15" name="Rectangle 14">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 name="Picture Placeholder 5" descr="A person using a white device to check her blood pressure&#10;&#10;Description automatically generated">
            <a:extLst>
              <a:ext uri="{FF2B5EF4-FFF2-40B4-BE49-F238E27FC236}">
                <a16:creationId xmlns:a16="http://schemas.microsoft.com/office/drawing/2014/main" id="{2E5FB9D1-6A46-0BF9-BB85-EAB36CF29524}"/>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22548" r="-1" b="22548"/>
          <a:stretch/>
        </p:blipFill>
        <p:spPr>
          <a:xfrm>
            <a:off x="1" y="-5"/>
            <a:ext cx="12191695"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17" name="Freeform: Shape 16">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9"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2" name="Title 1">
            <a:extLst>
              <a:ext uri="{FF2B5EF4-FFF2-40B4-BE49-F238E27FC236}">
                <a16:creationId xmlns:a16="http://schemas.microsoft.com/office/drawing/2014/main" id="{9BB395C4-F3A6-C5BF-AD34-BD79FDF40E1F}"/>
              </a:ext>
            </a:extLst>
          </p:cNvPr>
          <p:cNvSpPr>
            <a:spLocks noGrp="1"/>
          </p:cNvSpPr>
          <p:nvPr>
            <p:ph type="title"/>
          </p:nvPr>
        </p:nvSpPr>
        <p:spPr>
          <a:xfrm>
            <a:off x="892199" y="4854346"/>
            <a:ext cx="10407602" cy="868026"/>
          </a:xfrm>
        </p:spPr>
        <p:txBody>
          <a:bodyPr vert="horz" lIns="91440" tIns="45720" rIns="91440" bIns="45720" rtlCol="0" anchor="b">
            <a:normAutofit/>
          </a:bodyPr>
          <a:lstStyle/>
          <a:p>
            <a:pPr algn="ctr"/>
            <a:r>
              <a:rPr lang="en-US" sz="4400">
                <a:solidFill>
                  <a:srgbClr val="EBEBEB"/>
                </a:solidFill>
              </a:rPr>
              <a:t>Dr. Felita Williams</a:t>
            </a:r>
          </a:p>
        </p:txBody>
      </p:sp>
      <p:sp>
        <p:nvSpPr>
          <p:cNvPr id="4" name="Text Placeholder 3">
            <a:extLst>
              <a:ext uri="{FF2B5EF4-FFF2-40B4-BE49-F238E27FC236}">
                <a16:creationId xmlns:a16="http://schemas.microsoft.com/office/drawing/2014/main" id="{4441A58C-D6D0-64A4-BE5B-77BCC3DB6DDE}"/>
              </a:ext>
            </a:extLst>
          </p:cNvPr>
          <p:cNvSpPr>
            <a:spLocks noGrp="1"/>
          </p:cNvSpPr>
          <p:nvPr>
            <p:ph type="body" sz="half" idx="2"/>
          </p:nvPr>
        </p:nvSpPr>
        <p:spPr>
          <a:xfrm>
            <a:off x="892199" y="5722374"/>
            <a:ext cx="10407602" cy="487924"/>
          </a:xfrm>
        </p:spPr>
        <p:txBody>
          <a:bodyPr vert="horz" lIns="91440" tIns="45720" rIns="91440" bIns="45720" rtlCol="0" anchor="t">
            <a:normAutofit/>
          </a:bodyPr>
          <a:lstStyle/>
          <a:p>
            <a:pPr algn="ctr"/>
            <a:r>
              <a:rPr lang="en-US" sz="1800" cap="all">
                <a:solidFill>
                  <a:schemeClr val="tx2">
                    <a:lumMod val="40000"/>
                    <a:lumOff val="60000"/>
                  </a:schemeClr>
                </a:solidFill>
              </a:rPr>
              <a:t>Assisting as Medical Assistant Patient</a:t>
            </a:r>
          </a:p>
        </p:txBody>
      </p:sp>
      <p:sp>
        <p:nvSpPr>
          <p:cNvPr id="21"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785499"/>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53040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7" name="Rectangle 36">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8"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39" name="Rectangle 38">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27283" y="1857885"/>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34" name="Freeform 5">
            <a:extLst>
              <a:ext uri="{FF2B5EF4-FFF2-40B4-BE49-F238E27FC236}">
                <a16:creationId xmlns:a16="http://schemas.microsoft.com/office/drawing/2014/main" id="{1AD5EB79-7F9A-4BBC-92A5-188382CBA1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pic>
        <p:nvPicPr>
          <p:cNvPr id="6" name="Picture Placeholder 5" descr="A person taking a blood pressure of a person&#10;&#10;Description automatically generated">
            <a:extLst>
              <a:ext uri="{FF2B5EF4-FFF2-40B4-BE49-F238E27FC236}">
                <a16:creationId xmlns:a16="http://schemas.microsoft.com/office/drawing/2014/main" id="{2757592A-C503-F8B5-0E72-2D511794AC50}"/>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9442" r="19443"/>
          <a:stretch/>
        </p:blipFill>
        <p:spPr>
          <a:xfrm>
            <a:off x="423337" y="402166"/>
            <a:ext cx="4932951" cy="6053670"/>
          </a:xfrm>
          <a:custGeom>
            <a:avLst/>
            <a:gdLst/>
            <a:ahLst/>
            <a:cxnLst/>
            <a:rect l="l" t="t" r="r" b="b"/>
            <a:pathLst>
              <a:path w="4932951" h="6053670">
                <a:moveTo>
                  <a:pt x="0" y="0"/>
                </a:moveTo>
                <a:lnTo>
                  <a:pt x="3678393" y="0"/>
                </a:lnTo>
                <a:lnTo>
                  <a:pt x="4478865" y="0"/>
                </a:lnTo>
                <a:lnTo>
                  <a:pt x="4931853" y="0"/>
                </a:lnTo>
                <a:lnTo>
                  <a:pt x="4908487" y="137419"/>
                </a:lnTo>
                <a:lnTo>
                  <a:pt x="4886218" y="274232"/>
                </a:lnTo>
                <a:lnTo>
                  <a:pt x="4864421" y="411650"/>
                </a:lnTo>
                <a:lnTo>
                  <a:pt x="4845759" y="549673"/>
                </a:lnTo>
                <a:lnTo>
                  <a:pt x="4826941" y="687092"/>
                </a:lnTo>
                <a:lnTo>
                  <a:pt x="4809377" y="825115"/>
                </a:lnTo>
                <a:lnTo>
                  <a:pt x="4794322" y="961323"/>
                </a:lnTo>
                <a:lnTo>
                  <a:pt x="4780052" y="1099347"/>
                </a:lnTo>
                <a:lnTo>
                  <a:pt x="4767035" y="1236765"/>
                </a:lnTo>
                <a:lnTo>
                  <a:pt x="4755744" y="1371761"/>
                </a:lnTo>
                <a:lnTo>
                  <a:pt x="4744453" y="1508574"/>
                </a:lnTo>
                <a:lnTo>
                  <a:pt x="4735044" y="1643572"/>
                </a:lnTo>
                <a:lnTo>
                  <a:pt x="4727674" y="1778568"/>
                </a:lnTo>
                <a:lnTo>
                  <a:pt x="4719990" y="1912960"/>
                </a:lnTo>
                <a:lnTo>
                  <a:pt x="4713560" y="2046141"/>
                </a:lnTo>
                <a:lnTo>
                  <a:pt x="4709012" y="2178111"/>
                </a:lnTo>
                <a:lnTo>
                  <a:pt x="4705092" y="2310081"/>
                </a:lnTo>
                <a:lnTo>
                  <a:pt x="4701328" y="2440840"/>
                </a:lnTo>
                <a:lnTo>
                  <a:pt x="4699603" y="2569783"/>
                </a:lnTo>
                <a:lnTo>
                  <a:pt x="4697721" y="2698726"/>
                </a:lnTo>
                <a:lnTo>
                  <a:pt x="4696780" y="2825853"/>
                </a:lnTo>
                <a:lnTo>
                  <a:pt x="4697721" y="2951770"/>
                </a:lnTo>
                <a:lnTo>
                  <a:pt x="4697721" y="3076475"/>
                </a:lnTo>
                <a:lnTo>
                  <a:pt x="4699603" y="3199970"/>
                </a:lnTo>
                <a:lnTo>
                  <a:pt x="4702426" y="3321043"/>
                </a:lnTo>
                <a:lnTo>
                  <a:pt x="4705092" y="3440906"/>
                </a:lnTo>
                <a:lnTo>
                  <a:pt x="4708071" y="3558347"/>
                </a:lnTo>
                <a:lnTo>
                  <a:pt x="4712619" y="3675183"/>
                </a:lnTo>
                <a:lnTo>
                  <a:pt x="4717480" y="3790203"/>
                </a:lnTo>
                <a:lnTo>
                  <a:pt x="4721871" y="3902801"/>
                </a:lnTo>
                <a:lnTo>
                  <a:pt x="4734260" y="4122549"/>
                </a:lnTo>
                <a:lnTo>
                  <a:pt x="4747433" y="4333217"/>
                </a:lnTo>
                <a:lnTo>
                  <a:pt x="4761233" y="4535409"/>
                </a:lnTo>
                <a:lnTo>
                  <a:pt x="4776445" y="4726705"/>
                </a:lnTo>
                <a:lnTo>
                  <a:pt x="4792283" y="4909526"/>
                </a:lnTo>
                <a:lnTo>
                  <a:pt x="4809377" y="5079029"/>
                </a:lnTo>
                <a:lnTo>
                  <a:pt x="4826157" y="5238240"/>
                </a:lnTo>
                <a:lnTo>
                  <a:pt x="4842936" y="5384739"/>
                </a:lnTo>
                <a:lnTo>
                  <a:pt x="4858775" y="5519131"/>
                </a:lnTo>
                <a:lnTo>
                  <a:pt x="4873830" y="5638388"/>
                </a:lnTo>
                <a:lnTo>
                  <a:pt x="4888100" y="5746143"/>
                </a:lnTo>
                <a:lnTo>
                  <a:pt x="4900019" y="5836948"/>
                </a:lnTo>
                <a:lnTo>
                  <a:pt x="4911310" y="5913225"/>
                </a:lnTo>
                <a:lnTo>
                  <a:pt x="4927462" y="6017953"/>
                </a:lnTo>
                <a:lnTo>
                  <a:pt x="4932951" y="6053670"/>
                </a:lnTo>
                <a:lnTo>
                  <a:pt x="4478865" y="6053670"/>
                </a:lnTo>
                <a:lnTo>
                  <a:pt x="3683097" y="6053670"/>
                </a:lnTo>
                <a:lnTo>
                  <a:pt x="0" y="6053670"/>
                </a:lnTo>
                <a:close/>
              </a:path>
            </a:pathLst>
          </a:custGeom>
        </p:spPr>
      </p:pic>
      <p:sp>
        <p:nvSpPr>
          <p:cNvPr id="2" name="Title 1">
            <a:extLst>
              <a:ext uri="{FF2B5EF4-FFF2-40B4-BE49-F238E27FC236}">
                <a16:creationId xmlns:a16="http://schemas.microsoft.com/office/drawing/2014/main" id="{B4122F1B-DEC3-6BFB-C302-4F7AF63A2778}"/>
              </a:ext>
            </a:extLst>
          </p:cNvPr>
          <p:cNvSpPr>
            <a:spLocks noGrp="1"/>
          </p:cNvSpPr>
          <p:nvPr>
            <p:ph type="title"/>
          </p:nvPr>
        </p:nvSpPr>
        <p:spPr>
          <a:xfrm>
            <a:off x="5695061" y="1241266"/>
            <a:ext cx="5428551" cy="3153753"/>
          </a:xfrm>
        </p:spPr>
        <p:txBody>
          <a:bodyPr vert="horz" lIns="91440" tIns="45720" rIns="91440" bIns="45720" rtlCol="0" anchor="b">
            <a:normAutofit/>
          </a:bodyPr>
          <a:lstStyle/>
          <a:p>
            <a:r>
              <a:rPr lang="en-US" sz="5400" dirty="0"/>
              <a:t>Student Working on</a:t>
            </a:r>
          </a:p>
        </p:txBody>
      </p:sp>
      <p:sp>
        <p:nvSpPr>
          <p:cNvPr id="4" name="Text Placeholder 3">
            <a:extLst>
              <a:ext uri="{FF2B5EF4-FFF2-40B4-BE49-F238E27FC236}">
                <a16:creationId xmlns:a16="http://schemas.microsoft.com/office/drawing/2014/main" id="{B528FB17-7C4F-50C7-2CFB-4DCAF1E1497C}"/>
              </a:ext>
            </a:extLst>
          </p:cNvPr>
          <p:cNvSpPr>
            <a:spLocks noGrp="1"/>
          </p:cNvSpPr>
          <p:nvPr>
            <p:ph type="body" sz="half" idx="2"/>
          </p:nvPr>
        </p:nvSpPr>
        <p:spPr>
          <a:xfrm>
            <a:off x="5695061" y="4591665"/>
            <a:ext cx="5428551" cy="1622322"/>
          </a:xfrm>
        </p:spPr>
        <p:txBody>
          <a:bodyPr vert="horz" lIns="91440" tIns="45720" rIns="91440" bIns="45720" rtlCol="0" anchor="t">
            <a:normAutofit/>
          </a:bodyPr>
          <a:lstStyle/>
          <a:p>
            <a:r>
              <a:rPr lang="en-US" sz="1800" cap="all"/>
              <a:t>Dr. Felita Williams</a:t>
            </a:r>
          </a:p>
        </p:txBody>
      </p:sp>
      <p:sp>
        <p:nvSpPr>
          <p:cNvPr id="36" name="Rectangle 35">
            <a:extLst>
              <a:ext uri="{FF2B5EF4-FFF2-40B4-BE49-F238E27FC236}">
                <a16:creationId xmlns:a16="http://schemas.microsoft.com/office/drawing/2014/main" id="{B9B8A17F-DC3A-4D9A-AA53-9BFB894CD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79976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15" name="Rectangle 14">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71ABD31-B854-0D9F-357A-FBB9D0197114}"/>
              </a:ext>
            </a:extLst>
          </p:cNvPr>
          <p:cNvSpPr>
            <a:spLocks noGrp="1"/>
          </p:cNvSpPr>
          <p:nvPr>
            <p:ph type="title"/>
          </p:nvPr>
        </p:nvSpPr>
        <p:spPr>
          <a:xfrm>
            <a:off x="1154955" y="4834467"/>
            <a:ext cx="8825658" cy="586380"/>
          </a:xfrm>
        </p:spPr>
        <p:txBody>
          <a:bodyPr vert="horz" lIns="91440" tIns="45720" rIns="91440" bIns="45720" rtlCol="0" anchor="b">
            <a:normAutofit/>
          </a:bodyPr>
          <a:lstStyle/>
          <a:p>
            <a:pPr>
              <a:lnSpc>
                <a:spcPct val="90000"/>
              </a:lnSpc>
            </a:pPr>
            <a:r>
              <a:rPr lang="en-US" dirty="0"/>
              <a:t>Student Working on</a:t>
            </a:r>
          </a:p>
        </p:txBody>
      </p:sp>
      <p:sp>
        <p:nvSpPr>
          <p:cNvPr id="4" name="Text Placeholder 3">
            <a:extLst>
              <a:ext uri="{FF2B5EF4-FFF2-40B4-BE49-F238E27FC236}">
                <a16:creationId xmlns:a16="http://schemas.microsoft.com/office/drawing/2014/main" id="{6F388898-1200-13EF-687F-E323384FC5AB}"/>
              </a:ext>
            </a:extLst>
          </p:cNvPr>
          <p:cNvSpPr>
            <a:spLocks noGrp="1"/>
          </p:cNvSpPr>
          <p:nvPr>
            <p:ph type="body" sz="half" idx="2"/>
          </p:nvPr>
        </p:nvSpPr>
        <p:spPr>
          <a:xfrm>
            <a:off x="1144787" y="5608079"/>
            <a:ext cx="8825658" cy="582020"/>
          </a:xfrm>
        </p:spPr>
        <p:txBody>
          <a:bodyPr vert="horz" lIns="91440" tIns="45720" rIns="91440" bIns="45720" rtlCol="0" anchor="t">
            <a:normAutofit/>
          </a:bodyPr>
          <a:lstStyle/>
          <a:p>
            <a:r>
              <a:rPr lang="en-US" sz="1600" cap="all" dirty="0"/>
              <a:t>Dr. Felita Williams</a:t>
            </a:r>
          </a:p>
        </p:txBody>
      </p:sp>
      <p:pic>
        <p:nvPicPr>
          <p:cNvPr id="6" name="Picture Placeholder 5" descr="A person using a stethoscope to check the heart rate of a patient&#10;&#10;Description automatically generated">
            <a:extLst>
              <a:ext uri="{FF2B5EF4-FFF2-40B4-BE49-F238E27FC236}">
                <a16:creationId xmlns:a16="http://schemas.microsoft.com/office/drawing/2014/main" id="{19B73CA4-B107-A4B5-0888-3C25AFB426B7}"/>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19029" r="-1" b="19029"/>
          <a:stretch/>
        </p:blipFill>
        <p:spPr>
          <a:xfrm rot="10800000">
            <a:off x="1154955" y="754804"/>
            <a:ext cx="8825659" cy="4100058"/>
          </a:xfrm>
          <a:prstGeom prst="rect">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34158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15" name="Rectangle 14">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389DD45-978F-5143-BD9B-8ECCF1AD7E38}"/>
              </a:ext>
            </a:extLst>
          </p:cNvPr>
          <p:cNvSpPr>
            <a:spLocks noGrp="1"/>
          </p:cNvSpPr>
          <p:nvPr>
            <p:ph type="title"/>
          </p:nvPr>
        </p:nvSpPr>
        <p:spPr>
          <a:xfrm>
            <a:off x="1154955" y="4834467"/>
            <a:ext cx="8825658" cy="586380"/>
          </a:xfrm>
        </p:spPr>
        <p:txBody>
          <a:bodyPr vert="horz" lIns="91440" tIns="45720" rIns="91440" bIns="45720" rtlCol="0" anchor="b">
            <a:normAutofit/>
          </a:bodyPr>
          <a:lstStyle/>
          <a:p>
            <a:pPr>
              <a:lnSpc>
                <a:spcPct val="90000"/>
              </a:lnSpc>
            </a:pPr>
            <a:r>
              <a:rPr lang="en-US" dirty="0"/>
              <a:t>Student Working on</a:t>
            </a:r>
            <a:endParaRPr lang="en-US"/>
          </a:p>
        </p:txBody>
      </p:sp>
      <p:sp>
        <p:nvSpPr>
          <p:cNvPr id="4" name="Text Placeholder 3">
            <a:extLst>
              <a:ext uri="{FF2B5EF4-FFF2-40B4-BE49-F238E27FC236}">
                <a16:creationId xmlns:a16="http://schemas.microsoft.com/office/drawing/2014/main" id="{04E005E3-8DA2-269D-9732-818A7E26CEB8}"/>
              </a:ext>
            </a:extLst>
          </p:cNvPr>
          <p:cNvSpPr>
            <a:spLocks noGrp="1"/>
          </p:cNvSpPr>
          <p:nvPr>
            <p:ph type="body" sz="half" idx="2"/>
          </p:nvPr>
        </p:nvSpPr>
        <p:spPr>
          <a:xfrm>
            <a:off x="1154955" y="5420847"/>
            <a:ext cx="8825658" cy="582020"/>
          </a:xfrm>
        </p:spPr>
        <p:txBody>
          <a:bodyPr vert="horz" lIns="91440" tIns="45720" rIns="91440" bIns="45720" rtlCol="0" anchor="t">
            <a:normAutofit/>
          </a:bodyPr>
          <a:lstStyle/>
          <a:p>
            <a:r>
              <a:rPr lang="en-US" sz="1600" cap="all"/>
              <a:t>Dr. Felita Williams</a:t>
            </a:r>
          </a:p>
        </p:txBody>
      </p:sp>
      <p:pic>
        <p:nvPicPr>
          <p:cNvPr id="6" name="Picture Placeholder 5" descr="A person getting her eye examined&#10;&#10;Description automatically generated">
            <a:extLst>
              <a:ext uri="{FF2B5EF4-FFF2-40B4-BE49-F238E27FC236}">
                <a16:creationId xmlns:a16="http://schemas.microsoft.com/office/drawing/2014/main" id="{1D622713-1C5C-9CD1-C970-CE7D5A30D523}"/>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11455" r="-1" b="26603"/>
          <a:stretch/>
        </p:blipFill>
        <p:spPr>
          <a:xfrm>
            <a:off x="1154954" y="571500"/>
            <a:ext cx="8825659" cy="4100058"/>
          </a:xfrm>
          <a:prstGeom prst="rect">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21416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A8F250-01D9-3E0A-EE81-FA3BC3E1C664}"/>
              </a:ext>
            </a:extLst>
          </p:cNvPr>
          <p:cNvSpPr txBox="1"/>
          <p:nvPr/>
        </p:nvSpPr>
        <p:spPr>
          <a:xfrm>
            <a:off x="3049172" y="506402"/>
            <a:ext cx="6098344" cy="4832413"/>
          </a:xfrm>
          <a:prstGeom prst="rect">
            <a:avLst/>
          </a:prstGeom>
          <a:noFill/>
        </p:spPr>
        <p:txBody>
          <a:bodyPr wrap="square">
            <a:spAutoFit/>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also want to thank our knowledgeable phenomenal CTE specialist Antoinette Williams.  We normally see Toni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we call her Toni because that’s the kind of down to earth person she is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 high heels and office wear, but on 10/11/2023 in the absence of our Medical Assistant instructor, Toni kicked off her high heels and put on uniform scrubs to instruct our Medical Assistant students in skills training.  This was very heartwarming to our staff and students; it shows the kind of dedication Toni has for our young people and the determination she has for their success.</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Enjoy the hands-on skills training slide show BELOW with Antoinette Williams and Beaumont Technical Center Medical Assistant students.</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4939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15" name="Rectangle 14">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6944020-C966-A6D1-17A1-17C2AB279817}"/>
              </a:ext>
            </a:extLst>
          </p:cNvPr>
          <p:cNvSpPr>
            <a:spLocks noGrp="1"/>
          </p:cNvSpPr>
          <p:nvPr>
            <p:ph type="title"/>
          </p:nvPr>
        </p:nvSpPr>
        <p:spPr>
          <a:xfrm>
            <a:off x="1154955" y="4834467"/>
            <a:ext cx="8825658" cy="586380"/>
          </a:xfrm>
        </p:spPr>
        <p:txBody>
          <a:bodyPr vert="horz" lIns="91440" tIns="45720" rIns="91440" bIns="45720" rtlCol="0" anchor="b">
            <a:normAutofit/>
          </a:bodyPr>
          <a:lstStyle/>
          <a:p>
            <a:pPr>
              <a:lnSpc>
                <a:spcPct val="90000"/>
              </a:lnSpc>
            </a:pPr>
            <a:r>
              <a:rPr lang="en-US" dirty="0"/>
              <a:t>Skills Training with</a:t>
            </a:r>
          </a:p>
        </p:txBody>
      </p:sp>
      <p:sp>
        <p:nvSpPr>
          <p:cNvPr id="4" name="Text Placeholder 3">
            <a:extLst>
              <a:ext uri="{FF2B5EF4-FFF2-40B4-BE49-F238E27FC236}">
                <a16:creationId xmlns:a16="http://schemas.microsoft.com/office/drawing/2014/main" id="{F25B160C-0AEA-FD6A-3137-461746FAA9EB}"/>
              </a:ext>
            </a:extLst>
          </p:cNvPr>
          <p:cNvSpPr>
            <a:spLocks noGrp="1"/>
          </p:cNvSpPr>
          <p:nvPr>
            <p:ph type="body" sz="half" idx="2"/>
          </p:nvPr>
        </p:nvSpPr>
        <p:spPr>
          <a:xfrm>
            <a:off x="1154955" y="5420847"/>
            <a:ext cx="8825658" cy="582020"/>
          </a:xfrm>
        </p:spPr>
        <p:txBody>
          <a:bodyPr vert="horz" lIns="91440" tIns="45720" rIns="91440" bIns="45720" rtlCol="0" anchor="t">
            <a:normAutofit/>
          </a:bodyPr>
          <a:lstStyle/>
          <a:p>
            <a:r>
              <a:rPr lang="en-US" sz="2400" cap="all" dirty="0"/>
              <a:t>CTE Specialist Antoinette Williams</a:t>
            </a:r>
          </a:p>
        </p:txBody>
      </p:sp>
      <p:pic>
        <p:nvPicPr>
          <p:cNvPr id="6" name="Picture Placeholder 5" descr="A group of people standing around a table&#10;&#10;Description automatically generated">
            <a:extLst>
              <a:ext uri="{FF2B5EF4-FFF2-40B4-BE49-F238E27FC236}">
                <a16:creationId xmlns:a16="http://schemas.microsoft.com/office/drawing/2014/main" id="{BCB4B4C0-AD22-34EA-0F81-04FFD0864D36}"/>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16673" r="-1" b="21385"/>
          <a:stretch/>
        </p:blipFill>
        <p:spPr>
          <a:xfrm>
            <a:off x="1154954" y="733616"/>
            <a:ext cx="8825659" cy="4100058"/>
          </a:xfrm>
          <a:prstGeom prst="rect">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40367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1616407-3E4D-4469-BDAF-3837EBF9F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 name="Picture Placeholder 5" descr="A group of people in medical scrubs working on a mannequin&#10;&#10;Description automatically generated">
            <a:extLst>
              <a:ext uri="{FF2B5EF4-FFF2-40B4-BE49-F238E27FC236}">
                <a16:creationId xmlns:a16="http://schemas.microsoft.com/office/drawing/2014/main" id="{74E82F07-8ED9-3C05-6021-253E791EFC18}"/>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5539" b="19461"/>
          <a:stretch/>
        </p:blipFill>
        <p:spPr>
          <a:xfrm>
            <a:off x="20" y="10"/>
            <a:ext cx="12191980" cy="6857990"/>
          </a:xfrm>
          <a:prstGeom prst="rect">
            <a:avLst/>
          </a:prstGeom>
        </p:spPr>
      </p:pic>
    </p:spTree>
    <p:extLst>
      <p:ext uri="{BB962C8B-B14F-4D97-AF65-F5344CB8AC3E}">
        <p14:creationId xmlns:p14="http://schemas.microsoft.com/office/powerpoint/2010/main" val="82406235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83</TotalTime>
  <Words>197</Words>
  <Application>Microsoft Office PowerPoint</Application>
  <PresentationFormat>Widescreen</PresentationFormat>
  <Paragraphs>18</Paragraphs>
  <Slides>17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Century Gothic</vt:lpstr>
      <vt:lpstr>Wingdings 3</vt:lpstr>
      <vt:lpstr>Ion Boardroom</vt:lpstr>
      <vt:lpstr>Beaumont Technical Center Medical Assistant Class</vt:lpstr>
      <vt:lpstr>Beaumont Technical Center        Medical Assistant Class  Principal Dr. Felita Williams  </vt:lpstr>
      <vt:lpstr>Dr. Felita Williams</vt:lpstr>
      <vt:lpstr>Student Working on</vt:lpstr>
      <vt:lpstr>Student Working on</vt:lpstr>
      <vt:lpstr>Student Working on</vt:lpstr>
      <vt:lpstr>PowerPoint Presentation</vt:lpstr>
      <vt:lpstr>Skills Training with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Beaumont Technical Center Medical Assistant Class</dc:title>
  <dc:creator>Levy, Michelle</dc:creator>
  <cp:lastModifiedBy>Levy, Michelle</cp:lastModifiedBy>
  <cp:revision>4</cp:revision>
  <dcterms:created xsi:type="dcterms:W3CDTF">2023-10-25T14:52:10Z</dcterms:created>
  <dcterms:modified xsi:type="dcterms:W3CDTF">2023-10-25T18:12:41Z</dcterms:modified>
</cp:coreProperties>
</file>