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7772400" cy="10058400"/>
  <p:notesSz cx="6858000" cy="88915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7D9CA6"/>
    <a:srgbClr val="7EA2AA"/>
    <a:srgbClr val="ADE4E2"/>
    <a:srgbClr val="92BBC0"/>
    <a:srgbClr val="76D6FF"/>
    <a:srgbClr val="FF8AD8"/>
    <a:srgbClr val="73FB79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73B50-88F7-4D42-BC91-98E067E3FD3F}" v="1" dt="2025-06-18T16:06:20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/>
    <p:restoredTop sz="94656"/>
  </p:normalViewPr>
  <p:slideViewPr>
    <p:cSldViewPr snapToGrid="0" snapToObjects="1">
      <p:cViewPr>
        <p:scale>
          <a:sx n="42" d="100"/>
          <a:sy n="42" d="100"/>
        </p:scale>
        <p:origin x="1988" y="12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2555-9EC0-440F-9B39-78E2004C7D8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25" y="1111250"/>
            <a:ext cx="231775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8313"/>
            <a:ext cx="5486400" cy="3502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39D6-1FBF-408D-8794-C019B2A8C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275" y="-658185"/>
            <a:ext cx="9479664" cy="1078851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4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0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6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89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8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79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2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8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1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617487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37202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54611" y="30344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13687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947468" y="16628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27403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505154" y="16628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78406" y="9770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81001" y="1664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399863" y="23506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648537" y="16650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907009" y="78163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83437" y="13687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502507" y="146847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883983" y="195692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4162826" y="23486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391737" y="146743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768170" y="8748504"/>
            <a:ext cx="160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314-353-8875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1056756" y="781311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218202" y="8153320"/>
            <a:ext cx="4614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welcome and value parent involvement throughout the year. I would love to hear from you, and you are welcome to contact me with any questions, comments, or concerns you may have.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48614" y="7679941"/>
            <a:ext cx="243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6220" y="8970668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2468442" y="9056404"/>
            <a:ext cx="2076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</a:rPr>
              <a:t>Mackenzie.Rongey@slps.org</a:t>
            </a: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662" y="8730901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3063056" y="3133227"/>
            <a:ext cx="1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2244108" y="3502373"/>
            <a:ext cx="2886672" cy="36471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latin typeface="Century Gothic"/>
                <a:ea typeface="BabblingElizabeth Medium" panose="02000603000000000000" pitchFamily="2" charset="0"/>
              </a:rPr>
              <a:t>Hello! I am Mackenzie Rongey, and I am so excited to be teaching third grade this year! I live in Fenton, MO with my husband and two kids, Oliver (10) and Penelope (7).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attended UMSL where I received my Bachelors in Early Childhood Education. In 2016, I completed my first Master’s Degree in Gifted Education </a:t>
            </a:r>
          </a:p>
          <a:p>
            <a:pPr algn="ctr"/>
            <a:r>
              <a:rPr lang="en-US" sz="1100" dirty="0">
                <a:latin typeface="Century Gothic"/>
                <a:ea typeface="BabblingElizabeth Medium" panose="02000603000000000000" pitchFamily="2" charset="0"/>
              </a:rPr>
              <a:t>I come from a family of teachers. In my family, there are seven people currently in education. They include my two sisters (one being Mrs. Tobias who teacher’s 5</a:t>
            </a:r>
            <a:r>
              <a:rPr lang="en-US" sz="1100" baseline="30000" dirty="0">
                <a:latin typeface="Century Gothic"/>
                <a:ea typeface="BabblingElizabeth Medium" panose="02000603000000000000" pitchFamily="2" charset="0"/>
              </a:rPr>
              <a:t>th</a:t>
            </a:r>
            <a:r>
              <a:rPr lang="en-US" sz="1100" dirty="0">
                <a:latin typeface="Century Gothic"/>
                <a:ea typeface="BabblingElizabeth Medium" panose="02000603000000000000" pitchFamily="2" charset="0"/>
              </a:rPr>
              <a:t> grade at BWCJA), three cousins and two aunts. My mom and grandfather have also been teachers! I like to say that teaching runs in my blood! I love learning new things and continuing to find ways to master my teaching. This is my 14</a:t>
            </a:r>
            <a:r>
              <a:rPr lang="en-US" sz="1100" baseline="30000" dirty="0">
                <a:latin typeface="Century Gothic"/>
                <a:ea typeface="BabblingElizabeth Medium" panose="02000603000000000000" pitchFamily="2" charset="0"/>
              </a:rPr>
              <a:t>th</a:t>
            </a:r>
            <a:r>
              <a:rPr lang="en-US" sz="1100" dirty="0">
                <a:latin typeface="Century Gothic"/>
                <a:ea typeface="BabblingElizabeth Medium" panose="02000603000000000000" pitchFamily="2" charset="0"/>
              </a:rPr>
              <a:t> year at BWCJA. This is going to be such a fun year! </a:t>
            </a:r>
            <a:endParaRPr lang="en-US" sz="11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3" y="7989171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Food: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5038724" y="8278349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Drink: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5055813" y="8578554"/>
            <a:ext cx="10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Candy: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5068221" y="8882330"/>
            <a:ext cx="10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Hobby: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5014570" y="9163230"/>
            <a:ext cx="98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Book: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60990AC-8EFA-3143-AB27-EA483239655B}"/>
              </a:ext>
            </a:extLst>
          </p:cNvPr>
          <p:cNvSpPr txBox="1"/>
          <p:nvPr/>
        </p:nvSpPr>
        <p:spPr>
          <a:xfrm>
            <a:off x="5076385" y="9498994"/>
            <a:ext cx="108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Subject: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26947-FFB4-774B-80C3-3CD746E2EEAF}"/>
              </a:ext>
            </a:extLst>
          </p:cNvPr>
          <p:cNvSpPr txBox="1"/>
          <p:nvPr/>
        </p:nvSpPr>
        <p:spPr>
          <a:xfrm>
            <a:off x="5701461" y="7973137"/>
            <a:ext cx="11877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Chick Fil A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701402" y="8374135"/>
            <a:ext cx="152873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b="1" dirty="0">
                <a:latin typeface="Century Gothic"/>
                <a:ea typeface="AGSorryNotSorry Medium" panose="02000603000000000000" pitchFamily="2" charset="0"/>
              </a:rPr>
              <a:t>Diet Coke &amp; Coffee</a:t>
            </a:r>
            <a:endParaRPr lang="en-US" sz="2000" b="1" dirty="0">
              <a:latin typeface="Century Gothic" panose="020B0502020202020204" pitchFamily="34" charset="0"/>
              <a:ea typeface="AGSorryNotSorry Medium" panose="02000603000000000000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31653" y="8570558"/>
            <a:ext cx="133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Snickers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5D9F769-28A9-2D4A-AF1B-59962FD78A3B}"/>
              </a:ext>
            </a:extLst>
          </p:cNvPr>
          <p:cNvSpPr txBox="1"/>
          <p:nvPr/>
        </p:nvSpPr>
        <p:spPr>
          <a:xfrm>
            <a:off x="5779850" y="9163162"/>
            <a:ext cx="1275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The Harry Potter Series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54CDE4-98C1-CD40-98C6-4471D92736BD}"/>
              </a:ext>
            </a:extLst>
          </p:cNvPr>
          <p:cNvSpPr txBox="1"/>
          <p:nvPr/>
        </p:nvSpPr>
        <p:spPr>
          <a:xfrm>
            <a:off x="5783150" y="8966803"/>
            <a:ext cx="17852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Anything outdoors!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10E006-3E36-7746-B153-13C75C6A46A0}"/>
              </a:ext>
            </a:extLst>
          </p:cNvPr>
          <p:cNvSpPr txBox="1"/>
          <p:nvPr/>
        </p:nvSpPr>
        <p:spPr>
          <a:xfrm>
            <a:off x="5911977" y="9468447"/>
            <a:ext cx="137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Reading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31969-0AA9-7B4C-8FA0-A361A7E0D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8589">
            <a:off x="6945989" y="8080071"/>
            <a:ext cx="739340" cy="507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801C756-93CA-2E47-9AC0-3EE6F8E9F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8864" y="9353827"/>
            <a:ext cx="648892" cy="66743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2739108"/>
            <a:ext cx="2169507" cy="2919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18202" y="2687255"/>
            <a:ext cx="3546083" cy="43088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Mrs. Mackenzie Rongey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44" y="3345603"/>
            <a:ext cx="1904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90204" pitchFamily="34" charset="0"/>
              </a:rPr>
              <a:t>Welcome to third grade! This is going to be an amazing year!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D422F2-3F0B-8D89-2071-3BEA70333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7945" y="3849009"/>
            <a:ext cx="2243103" cy="295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34E80129BD4C9197577E14D2736D" ma:contentTypeVersion="13" ma:contentTypeDescription="Create a new document." ma:contentTypeScope="" ma:versionID="c80947388414df6a46241eb8ade42f32">
  <xsd:schema xmlns:xsd="http://www.w3.org/2001/XMLSchema" xmlns:xs="http://www.w3.org/2001/XMLSchema" xmlns:p="http://schemas.microsoft.com/office/2006/metadata/properties" xmlns:ns2="0154cacd-f257-43a7-b7bb-71b4bf01fa03" xmlns:ns3="a66103ed-ccc8-4739-acfa-7c4063f67dcb" targetNamespace="http://schemas.microsoft.com/office/2006/metadata/properties" ma:root="true" ma:fieldsID="55d40aee095ff25547c321278c51365d" ns2:_="" ns3:_="">
    <xsd:import namespace="0154cacd-f257-43a7-b7bb-71b4bf01fa03"/>
    <xsd:import namespace="a66103ed-ccc8-4739-acfa-7c4063f67dc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4cacd-f257-43a7-b7bb-71b4bf01fa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8af9beb-5caa-4357-89cd-d7c5635d0c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103ed-ccc8-4739-acfa-7c4063f67dc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5f7901b-0445-43a8-b3aa-072852d022b1}" ma:internalName="TaxCatchAll" ma:showField="CatchAllData" ma:web="a66103ed-ccc8-4739-acfa-7c4063f67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54cacd-f257-43a7-b7bb-71b4bf01fa03">
      <Terms xmlns="http://schemas.microsoft.com/office/infopath/2007/PartnerControls"/>
    </lcf76f155ced4ddcb4097134ff3c332f>
    <TaxCatchAll xmlns="a66103ed-ccc8-4739-acfa-7c4063f67dcb" xsi:nil="true"/>
  </documentManagement>
</p:properties>
</file>

<file path=customXml/itemProps1.xml><?xml version="1.0" encoding="utf-8"?>
<ds:datastoreItem xmlns:ds="http://schemas.openxmlformats.org/officeDocument/2006/customXml" ds:itemID="{FE421DA2-E166-4352-8236-9C8E006ED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9A213-2E0D-43E1-991B-067147CBBC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54cacd-f257-43a7-b7bb-71b4bf01fa03"/>
    <ds:schemaRef ds:uri="a66103ed-ccc8-4739-acfa-7c4063f67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C65F75-D768-4DD7-96BD-A00406D4907F}">
  <ds:schemaRefs>
    <ds:schemaRef ds:uri="http://schemas.microsoft.com/office/2006/metadata/properties"/>
    <ds:schemaRef ds:uri="http://schemas.microsoft.com/office/infopath/2007/PartnerControls"/>
    <ds:schemaRef ds:uri="0154cacd-f257-43a7-b7bb-71b4bf01fa03"/>
    <ds:schemaRef ds:uri="a66103ed-ccc8-4739-acfa-7c4063f67d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261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Rongey, Mackenzie</cp:lastModifiedBy>
  <cp:revision>86</cp:revision>
  <cp:lastPrinted>2019-08-03T02:25:20Z</cp:lastPrinted>
  <dcterms:created xsi:type="dcterms:W3CDTF">2018-06-12T12:59:19Z</dcterms:created>
  <dcterms:modified xsi:type="dcterms:W3CDTF">2025-06-18T16:07:21Z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0x010100A41534E80129BD4C9197577E14D2736D</vt:lpwstr>
  </property>
  <property fmtid="{D5CDD505-2E9C-101B-9397-08002B2CF9AE}" pid="3" name="MSIP_Label_f442f8b2-88d4-454a-ae0a-d915e44763d2_Enabled">
    <vt:lpwstr>true</vt:lpwstr>
  </property>
  <property fmtid="{D5CDD505-2E9C-101B-9397-08002B2CF9AE}" pid="4" name="MSIP_Label_f442f8b2-88d4-454a-ae0a-d915e44763d2_SetDate">
    <vt:lpwstr>2023-08-10T19:41:16Z</vt:lpwstr>
  </property>
  <property fmtid="{D5CDD505-2E9C-101B-9397-08002B2CF9AE}" pid="5" name="MSIP_Label_f442f8b2-88d4-454a-ae0a-d915e44763d2_Method">
    <vt:lpwstr>Standard</vt:lpwstr>
  </property>
  <property fmtid="{D5CDD505-2E9C-101B-9397-08002B2CF9AE}" pid="6" name="MSIP_Label_f442f8b2-88d4-454a-ae0a-d915e44763d2_Name">
    <vt:lpwstr>defa4170-0d19-0005-0003-bc88714345d2</vt:lpwstr>
  </property>
  <property fmtid="{D5CDD505-2E9C-101B-9397-08002B2CF9AE}" pid="7" name="MSIP_Label_f442f8b2-88d4-454a-ae0a-d915e44763d2_SiteId">
    <vt:lpwstr>08e33d6b-a654-486a-80e3-20b190ae22d7</vt:lpwstr>
  </property>
  <property fmtid="{D5CDD505-2E9C-101B-9397-08002B2CF9AE}" pid="8" name="MSIP_Label_f442f8b2-88d4-454a-ae0a-d915e44763d2_ActionId">
    <vt:lpwstr>0bafe757-ea15-467a-bc26-058b8998075c</vt:lpwstr>
  </property>
  <property fmtid="{D5CDD505-2E9C-101B-9397-08002B2CF9AE}" pid="9" name="MSIP_Label_f442f8b2-88d4-454a-ae0a-d915e44763d2_ContentBits">
    <vt:lpwstr>0</vt:lpwstr>
  </property>
</Properties>
</file>