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1" r:id="rId2"/>
  </p:sldMasterIdLst>
  <p:sldIdLst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A20D9B-E644-44EB-8C97-20E95F7C86AC}" v="3" dt="2022-07-27T05:15:01.6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tableStyles.xml" Id="rId8" /><Relationship Type="http://schemas.openxmlformats.org/officeDocument/2006/relationships/slide" Target="slides/slide1.xml" Id="rId3" /><Relationship Type="http://schemas.openxmlformats.org/officeDocument/2006/relationships/theme" Target="theme/theme1.xml" Id="rId7" /><Relationship Type="http://schemas.openxmlformats.org/officeDocument/2006/relationships/slideMaster" Target="slideMasters/slideMaster2.xml" Id="rId2" /><Relationship Type="http://schemas.openxmlformats.org/officeDocument/2006/relationships/slideMaster" Target="slideMasters/slideMaster1.xml" Id="rId1" /><Relationship Type="http://schemas.openxmlformats.org/officeDocument/2006/relationships/viewProps" Target="viewProps.xml" Id="rId6" /><Relationship Type="http://schemas.openxmlformats.org/officeDocument/2006/relationships/presProps" Target="presProps.xml" Id="rId5" /><Relationship Type="http://schemas.microsoft.com/office/2015/10/relationships/revisionInfo" Target="revisionInfo.xml" Id="rId10" /><Relationship Type="http://schemas.openxmlformats.org/officeDocument/2006/relationships/slide" Target="slides/slide2.xml" Id="rId4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8E605-1F42-CD8C-A40E-582FB0E6D8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94CD25-1F53-2053-F0DC-B2645E788F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FD37D0-C37E-0E06-92B2-9C586CB8B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B764-22C0-46FA-A856-BD2A0708CA61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EAA48-05A8-1AF3-16C7-5EC87378F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3B1D10-DC19-1DA3-9D3B-C4C6CFC9B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EF7C-F8EE-4690-B6EF-4B2133AFE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100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E2844-C898-A9F9-E0D4-C3C84C567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0815C-9034-4812-0CAA-FE6EEA2A07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6760E3-5C10-47D4-20A8-8C567BE8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B764-22C0-46FA-A856-BD2A0708CA61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B68C07-D72F-592B-242D-934CCF4A8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5A23F3-7DF6-98E8-491A-8C2C9624C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EF7C-F8EE-4690-B6EF-4B2133AFE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451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99AB3-B359-F8A4-B27C-9F9465671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190623-727A-E6A9-93B2-8AB701FAD6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E6AE2-9C66-CC39-6DB0-498B288E1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B764-22C0-46FA-A856-BD2A0708CA61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00030-D842-D1C5-EA95-544D84590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840F-DCDB-D560-AF7D-AFDB89DF5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EF7C-F8EE-4690-B6EF-4B2133AFE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395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2ECAD-33AC-6737-AD3B-D9A334A99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3F3B4-88E3-C934-BB41-3E4FDE9FB9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346530-7089-EBF0-49EC-FE26E086F3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8F276-B8AA-909A-BFD5-42A4093DA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B764-22C0-46FA-A856-BD2A0708CA61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635CFD-4938-FCC7-85C9-0499D8E8E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9ABAF8-AD59-4756-55CC-B2F3F341B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EF7C-F8EE-4690-B6EF-4B2133AFE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997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5D189-9468-5D3E-9CAD-F05CCA5C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4B46CC-506E-EDEB-0BE9-C416AC785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A79DE4-9F51-4FAE-30FE-192F1E72D2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619E2D-05F6-D69E-8269-5B534F2000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438DFA-80A0-B83E-8E2D-3396425B69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50D214-7230-F8F4-69AF-5F808A2EF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B764-22C0-46FA-A856-BD2A0708CA61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DDCEFB-F82F-FC2B-93C8-9A0F94E12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67D1A7-C057-D9AD-9BE9-BA62E8AD8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EF7C-F8EE-4690-B6EF-4B2133AFE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808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5BDDC-0018-D8B6-AE5B-62E16AE80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18F0F7-E727-A9F5-8350-A8703F892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B764-22C0-46FA-A856-BD2A0708CA61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99C989-8F6C-EEDC-8059-EFBFE6603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248839-5E72-8398-39CE-C28A9D7C1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EF7C-F8EE-4690-B6EF-4B2133AFE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3400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0B1104-8D61-C81F-6F9C-E1A23E48F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B764-22C0-46FA-A856-BD2A0708CA61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B046CA-5D24-7AEC-E140-2B781FC48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C0226B-6CB6-26FC-D641-0288E54F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EF7C-F8EE-4690-B6EF-4B2133AFE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7923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FCC25-6917-45F7-11D1-F6C701B6D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A0A68-D796-2D54-2E63-F7433C777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03E78B-647E-AB60-2143-8AA667E99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07E446-5BB8-68B8-B8CD-FBB830ED7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B764-22C0-46FA-A856-BD2A0708CA61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96F084-4578-4DB3-8160-97D2D1BD2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CEEF2-5896-B0F0-0995-AEA5AEFB1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EF7C-F8EE-4690-B6EF-4B2133AFE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555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4C59B-9A47-5745-2A21-59CF3C291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6C2564-2C7E-22A4-8411-745F7A242C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522ECB-9BB4-92AB-C04E-3FB4D8ED59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C79A5C-C6FC-9E86-E312-258400040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B764-22C0-46FA-A856-BD2A0708CA61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1DEE0B-E41A-2AE7-6B80-50A7ED7A9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CAE1D5-F733-B47B-3CFE-19E321CD0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EF7C-F8EE-4690-B6EF-4B2133AFE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6409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1E217-7736-EE90-4621-539D43A84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FF3FAC-F2A9-225C-B423-E51D73A9B5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0A5637-1606-DAD7-BE9B-079B48FAF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B764-22C0-46FA-A856-BD2A0708CA61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1325BE-1B8C-A063-FF18-02F4D339F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A4245-7D58-E2F3-3F64-3CF44743C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EF7C-F8EE-4690-B6EF-4B2133AFE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031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C7719D-F11C-FDEE-1AA5-6D37280A89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A82696-2CA2-D5E1-5ED6-BD349C804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69C83D-F1BB-2483-8344-E0ACE8F30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B764-22C0-46FA-A856-BD2A0708CA61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6702F-7AEE-9B1F-362A-0404CAFFA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9E2001-1C34-D628-5D2C-153DA8921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EF7C-F8EE-4690-B6EF-4B2133AFE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212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855C17-1BB8-DBE7-3484-A0464639B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35A77-E4A6-2E24-360F-2E026FA1F8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E413E-92A2-0A67-4599-92F8D75739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DB764-22C0-46FA-A856-BD2A0708CA61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275C19-B206-A07F-B096-6BB3CCD379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B8B8A0-33B1-4F20-F264-F2C47EAF8C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5EF7C-F8EE-4690-B6EF-4B2133AFE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910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78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109B8E-3EF9-54C0-926E-ACDA0AF50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338" y="640080"/>
            <a:ext cx="3734014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In Everything WE Do!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Text&#10;&#10;Description automatically generated">
            <a:extLst>
              <a:ext uri="{FF2B5EF4-FFF2-40B4-BE49-F238E27FC236}">
                <a16:creationId xmlns:a16="http://schemas.microsoft.com/office/drawing/2014/main" id="{75F61EE0-40D8-46F0-AD29-B7754E7A5D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30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470262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B9EF0-EEF1-6892-E573-32F65CE39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cs typeface="Calibri Light"/>
              </a:rPr>
              <a:t>YLCPMS Core Values (Explained)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F3472B3F-7A7C-8814-4BE2-DEF639B224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70099"/>
              </p:ext>
            </p:extLst>
          </p:nvPr>
        </p:nvGraphicFramePr>
        <p:xfrm>
          <a:off x="646981" y="1782792"/>
          <a:ext cx="11200835" cy="3817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8335">
                  <a:extLst>
                    <a:ext uri="{9D8B030D-6E8A-4147-A177-3AD203B41FA5}">
                      <a16:colId xmlns:a16="http://schemas.microsoft.com/office/drawing/2014/main" val="2290266164"/>
                    </a:ext>
                  </a:extLst>
                </a:gridCol>
                <a:gridCol w="1677566">
                  <a:extLst>
                    <a:ext uri="{9D8B030D-6E8A-4147-A177-3AD203B41FA5}">
                      <a16:colId xmlns:a16="http://schemas.microsoft.com/office/drawing/2014/main" val="3816180101"/>
                    </a:ext>
                  </a:extLst>
                </a:gridCol>
                <a:gridCol w="8804934">
                  <a:extLst>
                    <a:ext uri="{9D8B030D-6E8A-4147-A177-3AD203B41FA5}">
                      <a16:colId xmlns:a16="http://schemas.microsoft.com/office/drawing/2014/main" val="3244677377"/>
                    </a:ext>
                  </a:extLst>
                </a:gridCol>
              </a:tblGrid>
              <a:tr h="954497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R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u="sng" dirty="0">
                          <a:solidFill>
                            <a:schemeClr val="tx1"/>
                          </a:solidFill>
                        </a:rPr>
                        <a:t>Respect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We Respect each other as people. We respect each other as professionals. We give each other the courtesy we deserve.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2000021"/>
                  </a:ext>
                </a:extLst>
              </a:tr>
              <a:tr h="954497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O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u="sng" dirty="0">
                          <a:solidFill>
                            <a:schemeClr val="tx1"/>
                          </a:solidFill>
                        </a:rPr>
                        <a:t>Ownership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 take ownership of our roles. We take ownership of our learning/ teaching and development as people/ professionals.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1307051"/>
                  </a:ext>
                </a:extLst>
              </a:tr>
              <a:tr h="954497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u="sng" dirty="0">
                          <a:solidFill>
                            <a:schemeClr val="tx1"/>
                          </a:solidFill>
                        </a:rPr>
                        <a:t>Accountability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 hold ourselves accountable for our actions and therefore accept when others hold us accountable for our actions.  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3918077"/>
                  </a:ext>
                </a:extLst>
              </a:tr>
              <a:tr h="954497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R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u="sng" dirty="0">
                          <a:solidFill>
                            <a:schemeClr val="tx1"/>
                          </a:solidFill>
                        </a:rPr>
                        <a:t>Responsibility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 are responsible citizens, good people, and we expect others to uphold this same responsibility. 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8652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7302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Office Theme</vt:lpstr>
      <vt:lpstr>In Everything WE Do!</vt:lpstr>
      <vt:lpstr>YLCPMS Core Values (Explained)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4</cp:revision>
  <dcterms:created xsi:type="dcterms:W3CDTF">2022-07-27T05:14:34Z</dcterms:created>
  <dcterms:modified xsi:type="dcterms:W3CDTF">2022-07-27T05:15:16Z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42f8b2-88d4-454a-ae0a-d915e44763d2_Enabled">
    <vt:lpwstr>true</vt:lpwstr>
  </property>
  <property fmtid="{D5CDD505-2E9C-101B-9397-08002B2CF9AE}" pid="3" name="MSIP_Label_f442f8b2-88d4-454a-ae0a-d915e44763d2_SetDate">
    <vt:lpwstr>2022-07-27T05:15:14Z</vt:lpwstr>
  </property>
  <property fmtid="{D5CDD505-2E9C-101B-9397-08002B2CF9AE}" pid="4" name="MSIP_Label_f442f8b2-88d4-454a-ae0a-d915e44763d2_Method">
    <vt:lpwstr>Standard</vt:lpwstr>
  </property>
  <property fmtid="{D5CDD505-2E9C-101B-9397-08002B2CF9AE}" pid="5" name="MSIP_Label_f442f8b2-88d4-454a-ae0a-d915e44763d2_Name">
    <vt:lpwstr>defa4170-0d19-0005-0003-bc88714345d2</vt:lpwstr>
  </property>
  <property fmtid="{D5CDD505-2E9C-101B-9397-08002B2CF9AE}" pid="6" name="MSIP_Label_f442f8b2-88d4-454a-ae0a-d915e44763d2_SiteId">
    <vt:lpwstr>08e33d6b-a654-486a-80e3-20b190ae22d7</vt:lpwstr>
  </property>
  <property fmtid="{D5CDD505-2E9C-101B-9397-08002B2CF9AE}" pid="7" name="MSIP_Label_f442f8b2-88d4-454a-ae0a-d915e44763d2_ActionId">
    <vt:lpwstr>426b5a54-abf2-4a79-b671-ccb1ac27ea95</vt:lpwstr>
  </property>
  <property fmtid="{D5CDD505-2E9C-101B-9397-08002B2CF9AE}" pid="8" name="MSIP_Label_f442f8b2-88d4-454a-ae0a-d915e44763d2_ContentBits">
    <vt:lpwstr>0</vt:lpwstr>
  </property>
</Properties>
</file>