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3C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301B821-A1FF-4177-AEE7-76D212191A0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0" autoAdjust="0"/>
    <p:restoredTop sz="94660"/>
  </p:normalViewPr>
  <p:slideViewPr>
    <p:cSldViewPr snapToGrid="0">
      <p:cViewPr varScale="1">
        <p:scale>
          <a:sx n="58" d="100"/>
          <a:sy n="58" d="100"/>
        </p:scale>
        <p:origin x="62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278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B33BB8-6C7A-4BE0-9B55-9EAC48D52EC6}" type="datetimeFigureOut">
              <a:rPr lang="en-US"/>
              <a:t>9/22/2023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F7AA83-DE31-4E93-AB07-EF7FB05F6670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212903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11EF64-F73B-4314-BB6F-BC0937BBDF19}" type="datetimeFigureOut">
              <a:rPr lang="en-US"/>
              <a:t>9/22/2023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5E2820-AFE1-45FA-949E-17BDB534E1D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57997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5213" y="304800"/>
            <a:ext cx="7091361" cy="2793906"/>
          </a:xfr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defRPr sz="6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5213" y="3108804"/>
            <a:ext cx="7091361" cy="8382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B9702-7FBF-4720-8670-571C5E7EEDDE}" type="datetime1">
              <a:rPr lang="en-US"/>
              <a:t>9/22/2023</a:t>
            </a:fld>
            <a:endParaRPr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90547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27AEA-BBBB-4C9B-AB23-214EAA8AB789}" type="datetime1">
              <a:rPr lang="en-US"/>
              <a:t>9/22/2023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666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65014" y="304801"/>
            <a:ext cx="17158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09800" y="304801"/>
            <a:ext cx="7502814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1CA30-F5CD-4CA0-B16A-349C6F830700}" type="datetime1">
              <a:rPr lang="en-US"/>
              <a:t>9/22/2023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99497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F48E-ABA0-4B58-B562-D1D7408067C4}" type="datetime1">
              <a:rPr lang="en-US"/>
              <a:t>9/22/2023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89990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0013" y="1600200"/>
            <a:ext cx="6400801" cy="2486025"/>
          </a:xfrm>
        </p:spPr>
        <p:txBody>
          <a:bodyPr anchor="b">
            <a:normAutofit/>
          </a:bodyPr>
          <a:lstStyle>
            <a:lvl1pPr>
              <a:defRPr sz="52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80011" y="4105029"/>
            <a:ext cx="6400801" cy="9144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5034C-8BD9-4B0C-893B-33834FAB227F}" type="datetime1">
              <a:rPr lang="en-US"/>
              <a:t>9/22/2023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17916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08213" y="1600200"/>
            <a:ext cx="4572000" cy="4114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08813" y="1600200"/>
            <a:ext cx="4572000" cy="4114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787AA-CBCD-47F9-A04C-7106C508CDE4}" type="datetime1">
              <a:rPr lang="en-US"/>
              <a:t>9/22/2023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07751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8213" y="1600200"/>
            <a:ext cx="4572000" cy="823912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21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8213" y="2505075"/>
            <a:ext cx="4572000" cy="33375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008813" y="1600200"/>
            <a:ext cx="4572000" cy="823912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21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008813" y="2505075"/>
            <a:ext cx="4572000" cy="33375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CC9DD-75F5-4611-BA0B-CFB1A226639C}" type="datetime1">
              <a:rPr lang="en-US"/>
              <a:t>9/22/2023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33046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0F1F9-2D3D-4243-878F-D000C3F2A1C4}" type="datetime1">
              <a:rPr lang="en-US"/>
              <a:t>9/22/2023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98309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BCBE8-1824-4658-A8BB-BECFAEB7E35A}" type="datetime1">
              <a:rPr lang="en-US"/>
              <a:t>9/22/2023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22526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7612" y="2277477"/>
            <a:ext cx="2743201" cy="2322178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3813" y="533400"/>
            <a:ext cx="6858000" cy="4800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37614" y="4583187"/>
            <a:ext cx="2743200" cy="1131813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5CD17-C377-4DE5-9FCA-CC7471605C58}" type="datetime1">
              <a:rPr lang="en-US"/>
              <a:t>9/22/2023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97700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7612" y="2277477"/>
            <a:ext cx="2743201" cy="2322178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8" name="Rounded Rectangle 7"/>
          <p:cNvSpPr/>
          <p:nvPr/>
        </p:nvSpPr>
        <p:spPr>
          <a:xfrm>
            <a:off x="1293812" y="533400"/>
            <a:ext cx="6858001" cy="4800600"/>
          </a:xfrm>
          <a:prstGeom prst="roundRect">
            <a:avLst>
              <a:gd name="adj" fmla="val 4409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1408112" y="647700"/>
            <a:ext cx="6629400" cy="4572000"/>
          </a:xfrm>
          <a:prstGeom prst="roundRect">
            <a:avLst>
              <a:gd name="adj" fmla="val 3725"/>
            </a:avLst>
          </a:prstGeom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37614" y="4583187"/>
            <a:ext cx="2743200" cy="1131813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E9F02-BE96-4BAE-86A5-1FA60D24CAE2}" type="datetime1">
              <a:rPr lang="en-US"/>
              <a:t>9/22/2023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39301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08213" y="304800"/>
            <a:ext cx="9372600" cy="120041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8213" y="1600200"/>
            <a:ext cx="93726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3576" y="6505078"/>
            <a:ext cx="964036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9D3B9702-7FBF-4720-8670-571C5E7EEDDE}" type="datetime1">
              <a:rPr lang="en-US" smtClean="0"/>
              <a:pPr/>
              <a:t>9/22/2023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80159" y="6505078"/>
            <a:ext cx="6876415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80814" y="6280298"/>
            <a:ext cx="533399" cy="3491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rgbClr val="AB3C19"/>
                </a:solidFill>
              </a:defRPr>
            </a:lvl1pPr>
          </a:lstStyle>
          <a:p>
            <a:fld id="{8FDBFFB2-86D9-4B8F-A59A-553A60B94B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255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80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SzPct val="80000"/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876" y="289415"/>
            <a:ext cx="6400801" cy="831447"/>
          </a:xfrm>
        </p:spPr>
        <p:txBody>
          <a:bodyPr/>
          <a:lstStyle/>
          <a:p>
            <a:r>
              <a:rPr lang="en-US" b="1" dirty="0" smtClean="0">
                <a:solidFill>
                  <a:srgbClr val="00B05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Daily Schedule</a:t>
            </a:r>
            <a:endParaRPr lang="en-US" b="1" dirty="0">
              <a:solidFill>
                <a:srgbClr val="00B050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7914687"/>
              </p:ext>
            </p:extLst>
          </p:nvPr>
        </p:nvGraphicFramePr>
        <p:xfrm>
          <a:off x="6761817" y="132343"/>
          <a:ext cx="4932878" cy="6617373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322487">
                  <a:extLst>
                    <a:ext uri="{9D8B030D-6E8A-4147-A177-3AD203B41FA5}">
                      <a16:colId xmlns:a16="http://schemas.microsoft.com/office/drawing/2014/main" val="3560102152"/>
                    </a:ext>
                  </a:extLst>
                </a:gridCol>
                <a:gridCol w="3610391">
                  <a:extLst>
                    <a:ext uri="{9D8B030D-6E8A-4147-A177-3AD203B41FA5}">
                      <a16:colId xmlns:a16="http://schemas.microsoft.com/office/drawing/2014/main" val="3181514281"/>
                    </a:ext>
                  </a:extLst>
                </a:gridCol>
              </a:tblGrid>
              <a:tr h="606068">
                <a:tc>
                  <a:txBody>
                    <a:bodyPr/>
                    <a:lstStyle/>
                    <a:p>
                      <a:endParaRPr lang="en-US" sz="2000" dirty="0">
                        <a:latin typeface="MV Boli" panose="02000500030200090000" pitchFamily="2" charset="0"/>
                        <a:cs typeface="MV Boli" panose="0200050003020009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K-3 SPED</a:t>
                      </a:r>
                      <a:endParaRPr lang="en-US" sz="2000" dirty="0">
                        <a:latin typeface="MV Boli" panose="02000500030200090000" pitchFamily="2" charset="0"/>
                        <a:cs typeface="MV Boli" panose="0200050003020009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922449"/>
                  </a:ext>
                </a:extLst>
              </a:tr>
              <a:tr h="609337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8:00</a:t>
                      </a:r>
                      <a:endParaRPr lang="en-US" sz="2000" dirty="0">
                        <a:latin typeface="MV Boli" panose="02000500030200090000" pitchFamily="2" charset="0"/>
                        <a:cs typeface="MV Boli" panose="0200050003020009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Arrival and Breakfast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0667707"/>
                  </a:ext>
                </a:extLst>
              </a:tr>
              <a:tr h="609337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8:15 </a:t>
                      </a:r>
                      <a:endParaRPr lang="en-US" sz="2000" dirty="0">
                        <a:latin typeface="MV Boli" panose="02000500030200090000" pitchFamily="2" charset="0"/>
                        <a:cs typeface="MV Boli" panose="0200050003020009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Morning</a:t>
                      </a:r>
                      <a:r>
                        <a:rPr lang="en-US" sz="2000" baseline="0" dirty="0" smtClean="0"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 Meeting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3803381"/>
                  </a:ext>
                </a:extLst>
              </a:tr>
              <a:tr h="872973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8:30</a:t>
                      </a:r>
                      <a:endParaRPr lang="en-US" sz="2000" dirty="0">
                        <a:latin typeface="MV Boli" panose="02000500030200090000" pitchFamily="2" charset="0"/>
                        <a:cs typeface="MV Boli" panose="0200050003020009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ELA- Reading and Writing</a:t>
                      </a:r>
                      <a:endParaRPr lang="en-US" sz="2000" dirty="0">
                        <a:latin typeface="MV Boli" panose="02000500030200090000" pitchFamily="2" charset="0"/>
                        <a:cs typeface="MV Boli" panose="0200050003020009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60779"/>
                  </a:ext>
                </a:extLst>
              </a:tr>
              <a:tr h="609337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9:30</a:t>
                      </a:r>
                      <a:endParaRPr lang="en-US" sz="2000" dirty="0">
                        <a:latin typeface="MV Boli" panose="02000500030200090000" pitchFamily="2" charset="0"/>
                        <a:cs typeface="MV Boli" panose="0200050003020009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Guided Reading Groups</a:t>
                      </a:r>
                      <a:endParaRPr lang="en-US" sz="2000" dirty="0">
                        <a:latin typeface="MV Boli" panose="02000500030200090000" pitchFamily="2" charset="0"/>
                        <a:cs typeface="MV Boli" panose="0200050003020009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072029"/>
                  </a:ext>
                </a:extLst>
              </a:tr>
              <a:tr h="609337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10:30</a:t>
                      </a:r>
                      <a:endParaRPr lang="en-US" sz="2000" dirty="0">
                        <a:latin typeface="MV Boli" panose="02000500030200090000" pitchFamily="2" charset="0"/>
                        <a:cs typeface="MV Boli" panose="0200050003020009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Related</a:t>
                      </a:r>
                      <a:r>
                        <a:rPr lang="en-US" sz="2000" baseline="0" dirty="0" smtClean="0"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 Arts</a:t>
                      </a:r>
                      <a:endParaRPr lang="en-US" sz="2000" dirty="0" smtClean="0">
                        <a:latin typeface="MV Boli" panose="02000500030200090000" pitchFamily="2" charset="0"/>
                        <a:cs typeface="MV Boli" panose="0200050003020009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959436"/>
                  </a:ext>
                </a:extLst>
              </a:tr>
              <a:tr h="609337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11:45</a:t>
                      </a:r>
                      <a:endParaRPr lang="en-US" sz="2000" dirty="0">
                        <a:latin typeface="MV Boli" panose="02000500030200090000" pitchFamily="2" charset="0"/>
                        <a:cs typeface="MV Boli" panose="0200050003020009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Lunch</a:t>
                      </a:r>
                      <a:endParaRPr lang="en-US" sz="2000" dirty="0">
                        <a:latin typeface="MV Boli" panose="02000500030200090000" pitchFamily="2" charset="0"/>
                        <a:cs typeface="MV Boli" panose="0200050003020009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3998368"/>
                  </a:ext>
                </a:extLst>
              </a:tr>
              <a:tr h="609337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12:30</a:t>
                      </a:r>
                      <a:endParaRPr lang="en-US" sz="2000" dirty="0">
                        <a:latin typeface="MV Boli" panose="02000500030200090000" pitchFamily="2" charset="0"/>
                        <a:cs typeface="MV Boli" panose="0200050003020009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Social</a:t>
                      </a:r>
                      <a:r>
                        <a:rPr lang="en-US" sz="2000" baseline="0" dirty="0" smtClean="0"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 Studies/Science</a:t>
                      </a:r>
                      <a:endParaRPr lang="en-US" sz="2000" dirty="0" smtClean="0">
                        <a:latin typeface="MV Boli" panose="02000500030200090000" pitchFamily="2" charset="0"/>
                        <a:cs typeface="MV Boli" panose="0200050003020009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3461639"/>
                  </a:ext>
                </a:extLst>
              </a:tr>
              <a:tr h="609337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1:15</a:t>
                      </a:r>
                      <a:endParaRPr lang="en-US" sz="2000" dirty="0">
                        <a:latin typeface="MV Boli" panose="02000500030200090000" pitchFamily="2" charset="0"/>
                        <a:cs typeface="MV Boli" panose="0200050003020009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Math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3747065"/>
                  </a:ext>
                </a:extLst>
              </a:tr>
              <a:tr h="872973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2:45</a:t>
                      </a:r>
                      <a:endParaRPr lang="en-US" sz="2000" dirty="0">
                        <a:latin typeface="MV Boli" panose="02000500030200090000" pitchFamily="2" charset="0"/>
                        <a:cs typeface="MV Boli" panose="0200050003020009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Pack Up and Dismissal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82312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4568479"/>
      </p:ext>
    </p:extLst>
  </p:cSld>
  <p:clrMapOvr>
    <a:masterClrMapping/>
  </p:clrMapOvr>
</p:sld>
</file>

<file path=ppt/theme/theme1.xml><?xml version="1.0" encoding="utf-8"?>
<a:theme xmlns:a="http://schemas.openxmlformats.org/drawingml/2006/main" name="Children Playing 16x9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03461883.potx" id="{18737D51-7733-4200-B5C9-BF22CA2CE631}" vid="{40CEFE45-12FF-4454-86EB-59F04C858872}"/>
    </a:ext>
  </a:extLst>
</a:theme>
</file>

<file path=ppt/theme/theme2.xml><?xml version="1.0" encoding="utf-8"?>
<a:theme xmlns:a="http://schemas.openxmlformats.org/drawingml/2006/main" name="Office Theme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webpage2022</Template>
  <TotalTime>24</TotalTime>
  <Words>35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Euphemia</vt:lpstr>
      <vt:lpstr>MV Boli</vt:lpstr>
      <vt:lpstr>Wingdings</vt:lpstr>
      <vt:lpstr>Children Playing 16x9</vt:lpstr>
      <vt:lpstr>Daily Schedule</vt:lpstr>
    </vt:vector>
  </TitlesOfParts>
  <Company>St. Louis Public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Daily Schedule</dc:title>
  <dc:creator>Keen, Maren K.</dc:creator>
  <cp:lastModifiedBy>Keen, Maren K.</cp:lastModifiedBy>
  <cp:revision>3</cp:revision>
  <dcterms:created xsi:type="dcterms:W3CDTF">2022-01-07T15:05:41Z</dcterms:created>
  <dcterms:modified xsi:type="dcterms:W3CDTF">2023-09-22T19:23:41Z</dcterms:modified>
</cp:coreProperties>
</file>