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0" r:id="rId1"/>
  </p:sldMasterIdLst>
  <p:notesMasterIdLst>
    <p:notesMasterId r:id="rId16"/>
  </p:notesMasterIdLst>
  <p:sldIdLst>
    <p:sldId id="256" r:id="rId2"/>
    <p:sldId id="263" r:id="rId3"/>
    <p:sldId id="257" r:id="rId4"/>
    <p:sldId id="258" r:id="rId5"/>
    <p:sldId id="264" r:id="rId6"/>
    <p:sldId id="260" r:id="rId7"/>
    <p:sldId id="259" r:id="rId8"/>
    <p:sldId id="262" r:id="rId9"/>
    <p:sldId id="261" r:id="rId10"/>
    <p:sldId id="265" r:id="rId11"/>
    <p:sldId id="269" r:id="rId12"/>
    <p:sldId id="266" r:id="rId13"/>
    <p:sldId id="267" r:id="rId14"/>
    <p:sldId id="268" r:id="rId1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66359" autoAdjust="0"/>
  </p:normalViewPr>
  <p:slideViewPr>
    <p:cSldViewPr>
      <p:cViewPr varScale="1">
        <p:scale>
          <a:sx n="48" d="100"/>
          <a:sy n="48" d="100"/>
        </p:scale>
        <p:origin x="2028"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C408E-11E7-4615-8CDD-7CDA9DEEB23F}"/>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C06087AE-14C5-4A2C-B323-33CF6E1223B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E6CE155-766B-4F2B-B7F4-E477F6B68C42}" type="datetimeFigureOut">
              <a:rPr lang="en-US"/>
              <a:pPr>
                <a:defRPr/>
              </a:pPr>
              <a:t>10/2/2020</a:t>
            </a:fld>
            <a:endParaRPr lang="en-US"/>
          </a:p>
        </p:txBody>
      </p:sp>
      <p:sp>
        <p:nvSpPr>
          <p:cNvPr id="4" name="Slide Image Placeholder 3">
            <a:extLst>
              <a:ext uri="{FF2B5EF4-FFF2-40B4-BE49-F238E27FC236}">
                <a16:creationId xmlns:a16="http://schemas.microsoft.com/office/drawing/2014/main" id="{80CF0317-6265-4A0F-A570-E42C5714FCD4}"/>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908660B6-D3EA-4300-919F-DBE84DBE8113}"/>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40C661D8-E3E3-4DC1-8AE5-04C57EB57C40}"/>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9D8EE484-C250-491E-BA33-81D710E37A0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6C0AD3A3-3592-46BE-95FE-53D8F4C6E562}" type="slidenum">
              <a:rPr lang="en-US" altLang="en-US"/>
              <a:pPr/>
              <a:t>‹#›</a:t>
            </a:fld>
            <a:endParaRPr lang="en-US" altLang="en-US"/>
          </a:p>
        </p:txBody>
      </p:sp>
    </p:spTree>
    <p:extLst>
      <p:ext uri="{BB962C8B-B14F-4D97-AF65-F5344CB8AC3E}">
        <p14:creationId xmlns:p14="http://schemas.microsoft.com/office/powerpoint/2010/main" val="27751189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3FF3A746-F0BC-4282-816B-D6F004CD5F5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CA58B2D6-F498-4727-8404-437AC084D26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qualifications of those who teach your child: college degree &amp; major, other graduate certification or degree held by the teacher, and the field of discipline of the certification or degree</a:t>
            </a:r>
          </a:p>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E096332D-CA7D-46B0-BD8A-80025FB5107E}"/>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0F6C516-9B02-47C1-BAD1-09491A54C12A}" type="slidenum">
              <a:rPr lang="en-US" altLang="en-US">
                <a:latin typeface="Calibri" panose="020F0502020204030204" pitchFamily="34" charset="0"/>
              </a:rPr>
              <a:pPr eaLnBrk="1" hangingPunct="1"/>
              <a:t>8</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1EFAF743-8256-400B-A088-35761422448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6028F4F-ECC7-4CBC-A5FE-17C236DD24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The St. Louis Public School Board uses the Joyce Epstein six different types of parental involvement framework to actively engage parents, educators and community in developing effective relationships and partnership that will impact students achievement and school improvement</a:t>
            </a:r>
          </a:p>
        </p:txBody>
      </p:sp>
      <p:sp>
        <p:nvSpPr>
          <p:cNvPr id="22532" name="Slide Number Placeholder 3">
            <a:extLst>
              <a:ext uri="{FF2B5EF4-FFF2-40B4-BE49-F238E27FC236}">
                <a16:creationId xmlns:a16="http://schemas.microsoft.com/office/drawing/2014/main" id="{AEEE33BE-1B2C-41BA-868D-8B2B159DBA9C}"/>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F933C79B-C8A2-4763-A583-BA87A36DDE83}" type="slidenum">
              <a:rPr lang="en-US" altLang="en-US">
                <a:latin typeface="Calibri" panose="020F0502020204030204" pitchFamily="34" charset="0"/>
              </a:rPr>
              <a:pPr eaLnBrk="1" hangingPunct="1"/>
              <a:t>9</a:t>
            </a:fld>
            <a:endParaRPr lang="en-US"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136530A6-E976-4C6B-AFAF-68147129AC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7C0AE31D-6B14-4CED-8EBA-060F2F02066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a:extLst>
              <a:ext uri="{FF2B5EF4-FFF2-40B4-BE49-F238E27FC236}">
                <a16:creationId xmlns:a16="http://schemas.microsoft.com/office/drawing/2014/main" id="{DAC0D98B-27B6-4E6F-8A97-CF946B45EBC9}"/>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6B761BE-8CB4-42A3-A85C-6B255CF59975}" type="slidenum">
              <a:rPr lang="en-US" altLang="en-US">
                <a:latin typeface="Calibri" panose="020F0502020204030204" pitchFamily="34" charset="0"/>
              </a:rPr>
              <a:pPr eaLnBrk="1" hangingPunct="1"/>
              <a:t>13</a:t>
            </a:fld>
            <a:endParaRPr lang="en-US" altLang="en-US">
              <a:latin typeface="Calibri" panose="020F05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a:extLst>
              <a:ext uri="{FF2B5EF4-FFF2-40B4-BE49-F238E27FC236}">
                <a16:creationId xmlns:a16="http://schemas.microsoft.com/office/drawing/2014/main" id="{AF44AF6E-7C04-4C74-9ABD-50FE20EDA4CD}"/>
              </a:ext>
            </a:extLst>
          </p:cNvPr>
          <p:cNvSpPr>
            <a:spLocks noGrp="1"/>
          </p:cNvSpPr>
          <p:nvPr>
            <p:ph type="dt" sz="half" idx="10"/>
          </p:nvPr>
        </p:nvSpPr>
        <p:spPr/>
        <p:txBody>
          <a:bodyPr/>
          <a:lstStyle>
            <a:lvl1pPr>
              <a:defRPr/>
            </a:lvl1pPr>
          </a:lstStyle>
          <a:p>
            <a:pPr>
              <a:defRPr/>
            </a:pPr>
            <a:fld id="{CBB0EFCF-70BB-4CF7-8EF4-8ED99EFB9E73}" type="datetimeFigureOut">
              <a:rPr lang="en-US"/>
              <a:pPr>
                <a:defRPr/>
              </a:pPr>
              <a:t>10/2/2020</a:t>
            </a:fld>
            <a:endParaRPr lang="en-US"/>
          </a:p>
        </p:txBody>
      </p:sp>
      <p:sp>
        <p:nvSpPr>
          <p:cNvPr id="5" name="Footer Placeholder 18">
            <a:extLst>
              <a:ext uri="{FF2B5EF4-FFF2-40B4-BE49-F238E27FC236}">
                <a16:creationId xmlns:a16="http://schemas.microsoft.com/office/drawing/2014/main" id="{590BFC93-0AED-495C-83A8-45BE3FB8B56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26">
            <a:extLst>
              <a:ext uri="{FF2B5EF4-FFF2-40B4-BE49-F238E27FC236}">
                <a16:creationId xmlns:a16="http://schemas.microsoft.com/office/drawing/2014/main" id="{C9F336BD-9BED-434D-B20D-E494C0A38132}"/>
              </a:ext>
            </a:extLst>
          </p:cNvPr>
          <p:cNvSpPr>
            <a:spLocks noGrp="1"/>
          </p:cNvSpPr>
          <p:nvPr>
            <p:ph type="sldNum" sz="quarter" idx="12"/>
          </p:nvPr>
        </p:nvSpPr>
        <p:spPr/>
        <p:txBody>
          <a:bodyPr/>
          <a:lstStyle>
            <a:lvl1pPr>
              <a:defRPr>
                <a:solidFill>
                  <a:srgbClr val="CCE1F3"/>
                </a:solidFill>
              </a:defRPr>
            </a:lvl1pPr>
          </a:lstStyle>
          <a:p>
            <a:fld id="{6E74E537-78FC-468F-A7DD-2241210BC2E8}" type="slidenum">
              <a:rPr lang="en-US" altLang="en-US"/>
              <a:pPr/>
              <a:t>‹#›</a:t>
            </a:fld>
            <a:endParaRPr lang="en-US" altLang="en-US"/>
          </a:p>
        </p:txBody>
      </p:sp>
    </p:spTree>
    <p:extLst>
      <p:ext uri="{BB962C8B-B14F-4D97-AF65-F5344CB8AC3E}">
        <p14:creationId xmlns:p14="http://schemas.microsoft.com/office/powerpoint/2010/main" val="202651164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AA1595EE-370F-46A0-8F4D-D09F9D9E78B5}"/>
              </a:ext>
            </a:extLst>
          </p:cNvPr>
          <p:cNvSpPr>
            <a:spLocks noGrp="1"/>
          </p:cNvSpPr>
          <p:nvPr>
            <p:ph type="dt" sz="half" idx="10"/>
          </p:nvPr>
        </p:nvSpPr>
        <p:spPr/>
        <p:txBody>
          <a:bodyPr/>
          <a:lstStyle>
            <a:lvl1pPr>
              <a:defRPr/>
            </a:lvl1pPr>
          </a:lstStyle>
          <a:p>
            <a:pPr>
              <a:defRPr/>
            </a:pPr>
            <a:fld id="{F9342625-5B10-4C9B-B28F-6636FA2AD2BB}" type="datetimeFigureOut">
              <a:rPr lang="en-US"/>
              <a:pPr>
                <a:defRPr/>
              </a:pPr>
              <a:t>10/2/2020</a:t>
            </a:fld>
            <a:endParaRPr lang="en-US"/>
          </a:p>
        </p:txBody>
      </p:sp>
      <p:sp>
        <p:nvSpPr>
          <p:cNvPr id="5" name="Footer Placeholder 21">
            <a:extLst>
              <a:ext uri="{FF2B5EF4-FFF2-40B4-BE49-F238E27FC236}">
                <a16:creationId xmlns:a16="http://schemas.microsoft.com/office/drawing/2014/main" id="{5F10867D-8D3D-4AEB-9671-91DFAB6126B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51D886ED-40B4-4BC8-9A37-A65EE4C5B23F}"/>
              </a:ext>
            </a:extLst>
          </p:cNvPr>
          <p:cNvSpPr>
            <a:spLocks noGrp="1"/>
          </p:cNvSpPr>
          <p:nvPr>
            <p:ph type="sldNum" sz="quarter" idx="12"/>
          </p:nvPr>
        </p:nvSpPr>
        <p:spPr/>
        <p:txBody>
          <a:bodyPr/>
          <a:lstStyle>
            <a:lvl1pPr>
              <a:defRPr/>
            </a:lvl1pPr>
          </a:lstStyle>
          <a:p>
            <a:fld id="{A39AB0E9-57F9-4FD6-AC35-47EB22BCF2F9}" type="slidenum">
              <a:rPr lang="en-US" altLang="en-US"/>
              <a:pPr/>
              <a:t>‹#›</a:t>
            </a:fld>
            <a:endParaRPr lang="en-US" altLang="en-US"/>
          </a:p>
        </p:txBody>
      </p:sp>
    </p:spTree>
    <p:extLst>
      <p:ext uri="{BB962C8B-B14F-4D97-AF65-F5344CB8AC3E}">
        <p14:creationId xmlns:p14="http://schemas.microsoft.com/office/powerpoint/2010/main" val="226818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93F0DB7D-A104-4AB4-A6E0-ED96A0A95CC5}"/>
              </a:ext>
            </a:extLst>
          </p:cNvPr>
          <p:cNvSpPr>
            <a:spLocks noGrp="1"/>
          </p:cNvSpPr>
          <p:nvPr>
            <p:ph type="dt" sz="half" idx="10"/>
          </p:nvPr>
        </p:nvSpPr>
        <p:spPr/>
        <p:txBody>
          <a:bodyPr/>
          <a:lstStyle>
            <a:lvl1pPr>
              <a:defRPr/>
            </a:lvl1pPr>
          </a:lstStyle>
          <a:p>
            <a:pPr>
              <a:defRPr/>
            </a:pPr>
            <a:fld id="{37AEA961-FEDC-4469-B133-915F97B1E451}" type="datetimeFigureOut">
              <a:rPr lang="en-US"/>
              <a:pPr>
                <a:defRPr/>
              </a:pPr>
              <a:t>10/2/2020</a:t>
            </a:fld>
            <a:endParaRPr lang="en-US"/>
          </a:p>
        </p:txBody>
      </p:sp>
      <p:sp>
        <p:nvSpPr>
          <p:cNvPr id="5" name="Footer Placeholder 21">
            <a:extLst>
              <a:ext uri="{FF2B5EF4-FFF2-40B4-BE49-F238E27FC236}">
                <a16:creationId xmlns:a16="http://schemas.microsoft.com/office/drawing/2014/main" id="{B7BDE246-6D69-4C67-AE56-CD69F696EDE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1D086696-A688-4E0B-B7C0-FCFCBDC905CF}"/>
              </a:ext>
            </a:extLst>
          </p:cNvPr>
          <p:cNvSpPr>
            <a:spLocks noGrp="1"/>
          </p:cNvSpPr>
          <p:nvPr>
            <p:ph type="sldNum" sz="quarter" idx="12"/>
          </p:nvPr>
        </p:nvSpPr>
        <p:spPr/>
        <p:txBody>
          <a:bodyPr/>
          <a:lstStyle>
            <a:lvl1pPr>
              <a:defRPr/>
            </a:lvl1pPr>
          </a:lstStyle>
          <a:p>
            <a:fld id="{132EC229-6F7D-4887-8231-2552474253F8}" type="slidenum">
              <a:rPr lang="en-US" altLang="en-US"/>
              <a:pPr/>
              <a:t>‹#›</a:t>
            </a:fld>
            <a:endParaRPr lang="en-US" altLang="en-US"/>
          </a:p>
        </p:txBody>
      </p:sp>
    </p:spTree>
    <p:extLst>
      <p:ext uri="{BB962C8B-B14F-4D97-AF65-F5344CB8AC3E}">
        <p14:creationId xmlns:p14="http://schemas.microsoft.com/office/powerpoint/2010/main" val="2307593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a:extLst>
              <a:ext uri="{FF2B5EF4-FFF2-40B4-BE49-F238E27FC236}">
                <a16:creationId xmlns:a16="http://schemas.microsoft.com/office/drawing/2014/main" id="{D6EA7AFC-AA9C-4F40-9E00-BC11D488A1BE}"/>
              </a:ext>
            </a:extLst>
          </p:cNvPr>
          <p:cNvSpPr>
            <a:spLocks noGrp="1"/>
          </p:cNvSpPr>
          <p:nvPr>
            <p:ph type="dt" sz="half" idx="10"/>
          </p:nvPr>
        </p:nvSpPr>
        <p:spPr/>
        <p:txBody>
          <a:bodyPr/>
          <a:lstStyle>
            <a:lvl1pPr>
              <a:defRPr/>
            </a:lvl1pPr>
          </a:lstStyle>
          <a:p>
            <a:pPr>
              <a:defRPr/>
            </a:pPr>
            <a:fld id="{D2F7E3AB-B839-483F-ADF5-D882F409D7B0}" type="datetimeFigureOut">
              <a:rPr lang="en-US"/>
              <a:pPr>
                <a:defRPr/>
              </a:pPr>
              <a:t>10/2/2020</a:t>
            </a:fld>
            <a:endParaRPr lang="en-US"/>
          </a:p>
        </p:txBody>
      </p:sp>
      <p:sp>
        <p:nvSpPr>
          <p:cNvPr id="5" name="Footer Placeholder 21">
            <a:extLst>
              <a:ext uri="{FF2B5EF4-FFF2-40B4-BE49-F238E27FC236}">
                <a16:creationId xmlns:a16="http://schemas.microsoft.com/office/drawing/2014/main" id="{47CEFCC2-4437-418B-AFFB-4E4664E0D14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17">
            <a:extLst>
              <a:ext uri="{FF2B5EF4-FFF2-40B4-BE49-F238E27FC236}">
                <a16:creationId xmlns:a16="http://schemas.microsoft.com/office/drawing/2014/main" id="{7823B68C-D981-4735-80C4-9E752E83F3AB}"/>
              </a:ext>
            </a:extLst>
          </p:cNvPr>
          <p:cNvSpPr>
            <a:spLocks noGrp="1"/>
          </p:cNvSpPr>
          <p:nvPr>
            <p:ph type="sldNum" sz="quarter" idx="12"/>
          </p:nvPr>
        </p:nvSpPr>
        <p:spPr/>
        <p:txBody>
          <a:bodyPr/>
          <a:lstStyle>
            <a:lvl1pPr>
              <a:defRPr/>
            </a:lvl1pPr>
          </a:lstStyle>
          <a:p>
            <a:fld id="{4CCFE161-4E8C-48A1-877D-BA4F7B6468B4}" type="slidenum">
              <a:rPr lang="en-US" altLang="en-US"/>
              <a:pPr/>
              <a:t>‹#›</a:t>
            </a:fld>
            <a:endParaRPr lang="en-US" altLang="en-US"/>
          </a:p>
        </p:txBody>
      </p:sp>
    </p:spTree>
    <p:extLst>
      <p:ext uri="{BB962C8B-B14F-4D97-AF65-F5344CB8AC3E}">
        <p14:creationId xmlns:p14="http://schemas.microsoft.com/office/powerpoint/2010/main" val="2535995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a:extLst>
              <a:ext uri="{FF2B5EF4-FFF2-40B4-BE49-F238E27FC236}">
                <a16:creationId xmlns:a16="http://schemas.microsoft.com/office/drawing/2014/main" id="{1EDDA83E-5940-4402-9E96-6BEDC1A5C79C}"/>
              </a:ext>
            </a:extLst>
          </p:cNvPr>
          <p:cNvSpPr>
            <a:spLocks noGrp="1"/>
          </p:cNvSpPr>
          <p:nvPr>
            <p:ph type="dt" sz="half" idx="10"/>
          </p:nvPr>
        </p:nvSpPr>
        <p:spPr/>
        <p:txBody>
          <a:bodyPr/>
          <a:lstStyle>
            <a:lvl1pPr>
              <a:defRPr/>
            </a:lvl1pPr>
          </a:lstStyle>
          <a:p>
            <a:pPr>
              <a:defRPr/>
            </a:pPr>
            <a:fld id="{1CCC3B61-9EDE-49AD-8E96-893E10D52754}" type="datetimeFigureOut">
              <a:rPr lang="en-US"/>
              <a:pPr>
                <a:defRPr/>
              </a:pPr>
              <a:t>10/2/2020</a:t>
            </a:fld>
            <a:endParaRPr lang="en-US"/>
          </a:p>
        </p:txBody>
      </p:sp>
      <p:sp>
        <p:nvSpPr>
          <p:cNvPr id="5" name="Footer Placeholder 4">
            <a:extLst>
              <a:ext uri="{FF2B5EF4-FFF2-40B4-BE49-F238E27FC236}">
                <a16:creationId xmlns:a16="http://schemas.microsoft.com/office/drawing/2014/main" id="{C80D345F-CD34-4886-9281-4755F02C565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4F623E6-FF5D-43EA-B226-75E671D43856}"/>
              </a:ext>
            </a:extLst>
          </p:cNvPr>
          <p:cNvSpPr>
            <a:spLocks noGrp="1"/>
          </p:cNvSpPr>
          <p:nvPr>
            <p:ph type="sldNum" sz="quarter" idx="12"/>
          </p:nvPr>
        </p:nvSpPr>
        <p:spPr/>
        <p:txBody>
          <a:bodyPr/>
          <a:lstStyle>
            <a:lvl1pPr>
              <a:defRPr>
                <a:solidFill>
                  <a:srgbClr val="CCE1F3"/>
                </a:solidFill>
              </a:defRPr>
            </a:lvl1pPr>
          </a:lstStyle>
          <a:p>
            <a:fld id="{1843FC42-2F55-4231-BCB1-19392391CBA4}" type="slidenum">
              <a:rPr lang="en-US" altLang="en-US"/>
              <a:pPr/>
              <a:t>‹#›</a:t>
            </a:fld>
            <a:endParaRPr lang="en-US" altLang="en-US"/>
          </a:p>
        </p:txBody>
      </p:sp>
    </p:spTree>
    <p:extLst>
      <p:ext uri="{BB962C8B-B14F-4D97-AF65-F5344CB8AC3E}">
        <p14:creationId xmlns:p14="http://schemas.microsoft.com/office/powerpoint/2010/main" val="400510499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391100F1-C816-4671-AC4A-534418C93E2B}"/>
              </a:ext>
            </a:extLst>
          </p:cNvPr>
          <p:cNvSpPr>
            <a:spLocks noGrp="1"/>
          </p:cNvSpPr>
          <p:nvPr>
            <p:ph type="dt" sz="half" idx="10"/>
          </p:nvPr>
        </p:nvSpPr>
        <p:spPr/>
        <p:txBody>
          <a:bodyPr/>
          <a:lstStyle>
            <a:lvl1pPr>
              <a:defRPr/>
            </a:lvl1pPr>
          </a:lstStyle>
          <a:p>
            <a:pPr>
              <a:defRPr/>
            </a:pPr>
            <a:fld id="{A45243E0-9E26-4057-BD32-2053B66FF8B3}" type="datetimeFigureOut">
              <a:rPr lang="en-US"/>
              <a:pPr>
                <a:defRPr/>
              </a:pPr>
              <a:t>10/2/2020</a:t>
            </a:fld>
            <a:endParaRPr lang="en-US"/>
          </a:p>
        </p:txBody>
      </p:sp>
      <p:sp>
        <p:nvSpPr>
          <p:cNvPr id="6" name="Footer Placeholder 21">
            <a:extLst>
              <a:ext uri="{FF2B5EF4-FFF2-40B4-BE49-F238E27FC236}">
                <a16:creationId xmlns:a16="http://schemas.microsoft.com/office/drawing/2014/main" id="{B344F741-5C99-440E-9969-B76E910D578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F26F140D-45F5-491C-B581-A6EF2E7868E6}"/>
              </a:ext>
            </a:extLst>
          </p:cNvPr>
          <p:cNvSpPr>
            <a:spLocks noGrp="1"/>
          </p:cNvSpPr>
          <p:nvPr>
            <p:ph type="sldNum" sz="quarter" idx="12"/>
          </p:nvPr>
        </p:nvSpPr>
        <p:spPr/>
        <p:txBody>
          <a:bodyPr/>
          <a:lstStyle>
            <a:lvl1pPr>
              <a:defRPr/>
            </a:lvl1pPr>
          </a:lstStyle>
          <a:p>
            <a:fld id="{A47DC03F-6B1E-40D9-A49A-7BE472AD8197}" type="slidenum">
              <a:rPr lang="en-US" altLang="en-US"/>
              <a:pPr/>
              <a:t>‹#›</a:t>
            </a:fld>
            <a:endParaRPr lang="en-US" altLang="en-US"/>
          </a:p>
        </p:txBody>
      </p:sp>
    </p:spTree>
    <p:extLst>
      <p:ext uri="{BB962C8B-B14F-4D97-AF65-F5344CB8AC3E}">
        <p14:creationId xmlns:p14="http://schemas.microsoft.com/office/powerpoint/2010/main" val="1857227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a:extLst>
              <a:ext uri="{FF2B5EF4-FFF2-40B4-BE49-F238E27FC236}">
                <a16:creationId xmlns:a16="http://schemas.microsoft.com/office/drawing/2014/main" id="{45CCC5D4-E7C4-428F-AC58-3A13EB0A46F6}"/>
              </a:ext>
            </a:extLst>
          </p:cNvPr>
          <p:cNvSpPr>
            <a:spLocks noGrp="1"/>
          </p:cNvSpPr>
          <p:nvPr>
            <p:ph type="dt" sz="half" idx="10"/>
          </p:nvPr>
        </p:nvSpPr>
        <p:spPr/>
        <p:txBody>
          <a:bodyPr/>
          <a:lstStyle>
            <a:lvl1pPr>
              <a:defRPr/>
            </a:lvl1pPr>
          </a:lstStyle>
          <a:p>
            <a:pPr>
              <a:defRPr/>
            </a:pPr>
            <a:fld id="{CE158BB3-9FB5-4BBC-9CB3-11CC2EDB88EC}" type="datetimeFigureOut">
              <a:rPr lang="en-US"/>
              <a:pPr>
                <a:defRPr/>
              </a:pPr>
              <a:t>10/2/2020</a:t>
            </a:fld>
            <a:endParaRPr lang="en-US"/>
          </a:p>
        </p:txBody>
      </p:sp>
      <p:sp>
        <p:nvSpPr>
          <p:cNvPr id="8" name="Footer Placeholder 21">
            <a:extLst>
              <a:ext uri="{FF2B5EF4-FFF2-40B4-BE49-F238E27FC236}">
                <a16:creationId xmlns:a16="http://schemas.microsoft.com/office/drawing/2014/main" id="{6173DA71-D11A-471D-838F-E3D9F214DD04}"/>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7">
            <a:extLst>
              <a:ext uri="{FF2B5EF4-FFF2-40B4-BE49-F238E27FC236}">
                <a16:creationId xmlns:a16="http://schemas.microsoft.com/office/drawing/2014/main" id="{D755F213-DB42-43B9-B32A-FD8A8F3DD6FE}"/>
              </a:ext>
            </a:extLst>
          </p:cNvPr>
          <p:cNvSpPr>
            <a:spLocks noGrp="1"/>
          </p:cNvSpPr>
          <p:nvPr>
            <p:ph type="sldNum" sz="quarter" idx="12"/>
          </p:nvPr>
        </p:nvSpPr>
        <p:spPr/>
        <p:txBody>
          <a:bodyPr/>
          <a:lstStyle>
            <a:lvl1pPr>
              <a:defRPr/>
            </a:lvl1pPr>
          </a:lstStyle>
          <a:p>
            <a:fld id="{C86CBEAA-F914-4E90-9146-90A21D722A6C}" type="slidenum">
              <a:rPr lang="en-US" altLang="en-US"/>
              <a:pPr/>
              <a:t>‹#›</a:t>
            </a:fld>
            <a:endParaRPr lang="en-US" altLang="en-US"/>
          </a:p>
        </p:txBody>
      </p:sp>
    </p:spTree>
    <p:extLst>
      <p:ext uri="{BB962C8B-B14F-4D97-AF65-F5344CB8AC3E}">
        <p14:creationId xmlns:p14="http://schemas.microsoft.com/office/powerpoint/2010/main" val="9626168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a:extLst>
              <a:ext uri="{FF2B5EF4-FFF2-40B4-BE49-F238E27FC236}">
                <a16:creationId xmlns:a16="http://schemas.microsoft.com/office/drawing/2014/main" id="{CBFA032B-A69B-4BC3-8340-C6ACCC1B6D3F}"/>
              </a:ext>
            </a:extLst>
          </p:cNvPr>
          <p:cNvSpPr>
            <a:spLocks noGrp="1"/>
          </p:cNvSpPr>
          <p:nvPr>
            <p:ph type="dt" sz="half" idx="10"/>
          </p:nvPr>
        </p:nvSpPr>
        <p:spPr/>
        <p:txBody>
          <a:bodyPr/>
          <a:lstStyle>
            <a:lvl1pPr>
              <a:defRPr/>
            </a:lvl1pPr>
          </a:lstStyle>
          <a:p>
            <a:pPr>
              <a:defRPr/>
            </a:pPr>
            <a:fld id="{357CF6E0-DEF4-42FF-B804-61C245BCBC6B}" type="datetimeFigureOut">
              <a:rPr lang="en-US"/>
              <a:pPr>
                <a:defRPr/>
              </a:pPr>
              <a:t>10/2/2020</a:t>
            </a:fld>
            <a:endParaRPr lang="en-US"/>
          </a:p>
        </p:txBody>
      </p:sp>
      <p:sp>
        <p:nvSpPr>
          <p:cNvPr id="4" name="Footer Placeholder 21">
            <a:extLst>
              <a:ext uri="{FF2B5EF4-FFF2-40B4-BE49-F238E27FC236}">
                <a16:creationId xmlns:a16="http://schemas.microsoft.com/office/drawing/2014/main" id="{DD8C496B-A005-4939-8118-5679AB148C3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17">
            <a:extLst>
              <a:ext uri="{FF2B5EF4-FFF2-40B4-BE49-F238E27FC236}">
                <a16:creationId xmlns:a16="http://schemas.microsoft.com/office/drawing/2014/main" id="{70041B5A-B665-476E-9A8F-7451580E4921}"/>
              </a:ext>
            </a:extLst>
          </p:cNvPr>
          <p:cNvSpPr>
            <a:spLocks noGrp="1"/>
          </p:cNvSpPr>
          <p:nvPr>
            <p:ph type="sldNum" sz="quarter" idx="12"/>
          </p:nvPr>
        </p:nvSpPr>
        <p:spPr/>
        <p:txBody>
          <a:bodyPr/>
          <a:lstStyle>
            <a:lvl1pPr>
              <a:defRPr/>
            </a:lvl1pPr>
          </a:lstStyle>
          <a:p>
            <a:fld id="{EF2F0CCF-90E8-49C2-90CA-251E15193CE0}" type="slidenum">
              <a:rPr lang="en-US" altLang="en-US"/>
              <a:pPr/>
              <a:t>‹#›</a:t>
            </a:fld>
            <a:endParaRPr lang="en-US" altLang="en-US"/>
          </a:p>
        </p:txBody>
      </p:sp>
    </p:spTree>
    <p:extLst>
      <p:ext uri="{BB962C8B-B14F-4D97-AF65-F5344CB8AC3E}">
        <p14:creationId xmlns:p14="http://schemas.microsoft.com/office/powerpoint/2010/main" val="10446850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a:extLst>
              <a:ext uri="{FF2B5EF4-FFF2-40B4-BE49-F238E27FC236}">
                <a16:creationId xmlns:a16="http://schemas.microsoft.com/office/drawing/2014/main" id="{9AC641C9-BCA9-416C-BE72-5E0857F849B6}"/>
              </a:ext>
            </a:extLst>
          </p:cNvPr>
          <p:cNvSpPr>
            <a:spLocks noGrp="1"/>
          </p:cNvSpPr>
          <p:nvPr>
            <p:ph type="dt" sz="half" idx="10"/>
          </p:nvPr>
        </p:nvSpPr>
        <p:spPr/>
        <p:txBody>
          <a:bodyPr/>
          <a:lstStyle>
            <a:lvl1pPr>
              <a:defRPr/>
            </a:lvl1pPr>
          </a:lstStyle>
          <a:p>
            <a:pPr>
              <a:defRPr/>
            </a:pPr>
            <a:fld id="{8EF8AD9A-FDDA-474C-883C-76CF4CEE3641}" type="datetimeFigureOut">
              <a:rPr lang="en-US"/>
              <a:pPr>
                <a:defRPr/>
              </a:pPr>
              <a:t>10/2/2020</a:t>
            </a:fld>
            <a:endParaRPr lang="en-US"/>
          </a:p>
        </p:txBody>
      </p:sp>
      <p:sp>
        <p:nvSpPr>
          <p:cNvPr id="3" name="Footer Placeholder 21">
            <a:extLst>
              <a:ext uri="{FF2B5EF4-FFF2-40B4-BE49-F238E27FC236}">
                <a16:creationId xmlns:a16="http://schemas.microsoft.com/office/drawing/2014/main" id="{E39DEC59-23D7-4F86-BAE9-F4C3E2111E40}"/>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17">
            <a:extLst>
              <a:ext uri="{FF2B5EF4-FFF2-40B4-BE49-F238E27FC236}">
                <a16:creationId xmlns:a16="http://schemas.microsoft.com/office/drawing/2014/main" id="{58E892CE-AEE3-403E-8759-0E3F2754C82A}"/>
              </a:ext>
            </a:extLst>
          </p:cNvPr>
          <p:cNvSpPr>
            <a:spLocks noGrp="1"/>
          </p:cNvSpPr>
          <p:nvPr>
            <p:ph type="sldNum" sz="quarter" idx="12"/>
          </p:nvPr>
        </p:nvSpPr>
        <p:spPr/>
        <p:txBody>
          <a:bodyPr/>
          <a:lstStyle>
            <a:lvl1pPr>
              <a:defRPr/>
            </a:lvl1pPr>
          </a:lstStyle>
          <a:p>
            <a:fld id="{7225EFEA-1E92-44A8-80C5-58901FEEF52A}" type="slidenum">
              <a:rPr lang="en-US" altLang="en-US"/>
              <a:pPr/>
              <a:t>‹#›</a:t>
            </a:fld>
            <a:endParaRPr lang="en-US" altLang="en-US"/>
          </a:p>
        </p:txBody>
      </p:sp>
    </p:spTree>
    <p:extLst>
      <p:ext uri="{BB962C8B-B14F-4D97-AF65-F5344CB8AC3E}">
        <p14:creationId xmlns:p14="http://schemas.microsoft.com/office/powerpoint/2010/main" val="4283275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a:extLst>
              <a:ext uri="{FF2B5EF4-FFF2-40B4-BE49-F238E27FC236}">
                <a16:creationId xmlns:a16="http://schemas.microsoft.com/office/drawing/2014/main" id="{90C9F662-53CE-4939-B9DA-F566957C99D9}"/>
              </a:ext>
            </a:extLst>
          </p:cNvPr>
          <p:cNvSpPr>
            <a:spLocks noGrp="1"/>
          </p:cNvSpPr>
          <p:nvPr>
            <p:ph type="dt" sz="half" idx="10"/>
          </p:nvPr>
        </p:nvSpPr>
        <p:spPr/>
        <p:txBody>
          <a:bodyPr/>
          <a:lstStyle>
            <a:lvl1pPr>
              <a:defRPr/>
            </a:lvl1pPr>
          </a:lstStyle>
          <a:p>
            <a:pPr>
              <a:defRPr/>
            </a:pPr>
            <a:fld id="{B9BBDCF6-DE72-4F06-8C08-26B9D5388156}" type="datetimeFigureOut">
              <a:rPr lang="en-US"/>
              <a:pPr>
                <a:defRPr/>
              </a:pPr>
              <a:t>10/2/2020</a:t>
            </a:fld>
            <a:endParaRPr lang="en-US"/>
          </a:p>
        </p:txBody>
      </p:sp>
      <p:sp>
        <p:nvSpPr>
          <p:cNvPr id="6" name="Footer Placeholder 21">
            <a:extLst>
              <a:ext uri="{FF2B5EF4-FFF2-40B4-BE49-F238E27FC236}">
                <a16:creationId xmlns:a16="http://schemas.microsoft.com/office/drawing/2014/main" id="{9CBC2EDF-B5A4-452D-B2AE-EEC2C13099D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7">
            <a:extLst>
              <a:ext uri="{FF2B5EF4-FFF2-40B4-BE49-F238E27FC236}">
                <a16:creationId xmlns:a16="http://schemas.microsoft.com/office/drawing/2014/main" id="{80FBA530-0E2D-4481-8240-FC23E6422332}"/>
              </a:ext>
            </a:extLst>
          </p:cNvPr>
          <p:cNvSpPr>
            <a:spLocks noGrp="1"/>
          </p:cNvSpPr>
          <p:nvPr>
            <p:ph type="sldNum" sz="quarter" idx="12"/>
          </p:nvPr>
        </p:nvSpPr>
        <p:spPr/>
        <p:txBody>
          <a:bodyPr/>
          <a:lstStyle>
            <a:lvl1pPr>
              <a:defRPr/>
            </a:lvl1pPr>
          </a:lstStyle>
          <a:p>
            <a:fld id="{56D6B3F0-ABBC-4BD9-A07B-5E5264F59A3F}" type="slidenum">
              <a:rPr lang="en-US" altLang="en-US"/>
              <a:pPr/>
              <a:t>‹#›</a:t>
            </a:fld>
            <a:endParaRPr lang="en-US" altLang="en-US"/>
          </a:p>
        </p:txBody>
      </p:sp>
    </p:spTree>
    <p:extLst>
      <p:ext uri="{BB962C8B-B14F-4D97-AF65-F5344CB8AC3E}">
        <p14:creationId xmlns:p14="http://schemas.microsoft.com/office/powerpoint/2010/main" val="34740969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13">
            <a:extLst>
              <a:ext uri="{FF2B5EF4-FFF2-40B4-BE49-F238E27FC236}">
                <a16:creationId xmlns:a16="http://schemas.microsoft.com/office/drawing/2014/main" id="{464D5632-8E41-4ADC-BF99-D65EFF6CA076}"/>
              </a:ext>
            </a:extLst>
          </p:cNvPr>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a:extLst>
              <a:ext uri="{FF2B5EF4-FFF2-40B4-BE49-F238E27FC236}">
                <a16:creationId xmlns:a16="http://schemas.microsoft.com/office/drawing/2014/main" id="{9F3F7860-523D-4C5D-BA05-C129D314B5F0}"/>
              </a:ext>
            </a:extLst>
          </p:cNvPr>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15">
            <a:extLst>
              <a:ext uri="{FF2B5EF4-FFF2-40B4-BE49-F238E27FC236}">
                <a16:creationId xmlns:a16="http://schemas.microsoft.com/office/drawing/2014/main" id="{7666F251-337F-44FF-BFD3-4070936DCE1F}"/>
              </a:ext>
            </a:extLst>
          </p:cNvPr>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16">
            <a:extLst>
              <a:ext uri="{FF2B5EF4-FFF2-40B4-BE49-F238E27FC236}">
                <a16:creationId xmlns:a16="http://schemas.microsoft.com/office/drawing/2014/main" id="{62AEC850-B684-47D6-BEA4-1A5ED4D00DA8}"/>
              </a:ext>
            </a:extLst>
          </p:cNvPr>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a:extLst>
              <a:ext uri="{FF2B5EF4-FFF2-40B4-BE49-F238E27FC236}">
                <a16:creationId xmlns:a16="http://schemas.microsoft.com/office/drawing/2014/main" id="{3E11CB88-A587-4B77-BEB7-50FB08C69F83}"/>
              </a:ext>
            </a:extLst>
          </p:cNvPr>
          <p:cNvSpPr>
            <a:spLocks noGrp="1"/>
          </p:cNvSpPr>
          <p:nvPr>
            <p:ph type="dt" sz="half" idx="10"/>
          </p:nvPr>
        </p:nvSpPr>
        <p:spPr/>
        <p:txBody>
          <a:bodyPr/>
          <a:lstStyle>
            <a:lvl1pPr>
              <a:defRPr/>
            </a:lvl1pPr>
          </a:lstStyle>
          <a:p>
            <a:pPr>
              <a:defRPr/>
            </a:pPr>
            <a:fld id="{EADA558C-CDF6-40AC-AFC7-63D54C748A92}" type="datetimeFigureOut">
              <a:rPr lang="en-US"/>
              <a:pPr>
                <a:defRPr/>
              </a:pPr>
              <a:t>10/2/2020</a:t>
            </a:fld>
            <a:endParaRPr lang="en-US"/>
          </a:p>
        </p:txBody>
      </p:sp>
      <p:sp>
        <p:nvSpPr>
          <p:cNvPr id="10" name="Footer Placeholder 5">
            <a:extLst>
              <a:ext uri="{FF2B5EF4-FFF2-40B4-BE49-F238E27FC236}">
                <a16:creationId xmlns:a16="http://schemas.microsoft.com/office/drawing/2014/main" id="{AD703AED-0ED3-46B3-8C5B-EE4683B58D51}"/>
              </a:ext>
            </a:extLst>
          </p:cNvPr>
          <p:cNvSpPr>
            <a:spLocks noGrp="1"/>
          </p:cNvSpPr>
          <p:nvPr>
            <p:ph type="ftr" sz="quarter" idx="11"/>
          </p:nvPr>
        </p:nvSpPr>
        <p:spPr/>
        <p:txBody>
          <a:bodyPr/>
          <a:lstStyle>
            <a:lvl1pPr>
              <a:defRPr/>
            </a:lvl1pPr>
          </a:lstStyle>
          <a:p>
            <a:pPr>
              <a:defRPr/>
            </a:pPr>
            <a:endParaRPr lang="en-US"/>
          </a:p>
        </p:txBody>
      </p:sp>
      <p:sp>
        <p:nvSpPr>
          <p:cNvPr id="11" name="Slide Number Placeholder 6">
            <a:extLst>
              <a:ext uri="{FF2B5EF4-FFF2-40B4-BE49-F238E27FC236}">
                <a16:creationId xmlns:a16="http://schemas.microsoft.com/office/drawing/2014/main" id="{D41944BA-AD77-45DD-9B0C-F7B904BC6C64}"/>
              </a:ext>
            </a:extLst>
          </p:cNvPr>
          <p:cNvSpPr>
            <a:spLocks noGrp="1"/>
          </p:cNvSpPr>
          <p:nvPr>
            <p:ph type="sldNum" sz="quarter" idx="12"/>
          </p:nvPr>
        </p:nvSpPr>
        <p:spPr>
          <a:xfrm>
            <a:off x="8077200" y="6356350"/>
            <a:ext cx="609600" cy="365125"/>
          </a:xfrm>
        </p:spPr>
        <p:txBody>
          <a:bodyPr/>
          <a:lstStyle>
            <a:lvl1pPr>
              <a:defRPr/>
            </a:lvl1pPr>
          </a:lstStyle>
          <a:p>
            <a:fld id="{1C274959-0B89-4EA7-A447-A14DC56FC660}" type="slidenum">
              <a:rPr lang="en-US" altLang="en-US"/>
              <a:pPr/>
              <a:t>‹#›</a:t>
            </a:fld>
            <a:endParaRPr lang="en-US" altLang="en-US"/>
          </a:p>
        </p:txBody>
      </p:sp>
    </p:spTree>
    <p:extLst>
      <p:ext uri="{BB962C8B-B14F-4D97-AF65-F5344CB8AC3E}">
        <p14:creationId xmlns:p14="http://schemas.microsoft.com/office/powerpoint/2010/main" val="4241327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1D183465-37B7-4B50-B779-4712A095B14D}"/>
              </a:ext>
            </a:extLst>
          </p:cNvPr>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a:extLst>
              <a:ext uri="{FF2B5EF4-FFF2-40B4-BE49-F238E27FC236}">
                <a16:creationId xmlns:a16="http://schemas.microsoft.com/office/drawing/2014/main" id="{8670AAC1-D2B8-4CF8-A2AB-D1F47C1AAE1A}"/>
              </a:ext>
            </a:extLst>
          </p:cNvPr>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Title Placeholder 8">
            <a:extLst>
              <a:ext uri="{FF2B5EF4-FFF2-40B4-BE49-F238E27FC236}">
                <a16:creationId xmlns:a16="http://schemas.microsoft.com/office/drawing/2014/main" id="{D36E7C41-9F6D-4022-8E53-4B932736E8E3}"/>
              </a:ext>
            </a:extLst>
          </p:cNvPr>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a:extLst>
              <a:ext uri="{FF2B5EF4-FFF2-40B4-BE49-F238E27FC236}">
                <a16:creationId xmlns:a16="http://schemas.microsoft.com/office/drawing/2014/main" id="{F2718DE3-B21D-4B9F-930D-73E400E9DB80}"/>
              </a:ext>
            </a:extLst>
          </p:cNvPr>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a:extLst>
              <a:ext uri="{FF2B5EF4-FFF2-40B4-BE49-F238E27FC236}">
                <a16:creationId xmlns:a16="http://schemas.microsoft.com/office/drawing/2014/main" id="{2A1A3F4C-EC53-4366-8F01-2F62A39DE337}"/>
              </a:ext>
            </a:extLst>
          </p:cNvPr>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fld id="{2D5DC27E-C19C-42D1-89AE-15B68D6F23D4}" type="datetimeFigureOut">
              <a:rPr lang="en-US"/>
              <a:pPr>
                <a:defRPr/>
              </a:pPr>
              <a:t>10/2/2020</a:t>
            </a:fld>
            <a:endParaRPr lang="en-US"/>
          </a:p>
        </p:txBody>
      </p:sp>
      <p:sp>
        <p:nvSpPr>
          <p:cNvPr id="22" name="Footer Placeholder 21">
            <a:extLst>
              <a:ext uri="{FF2B5EF4-FFF2-40B4-BE49-F238E27FC236}">
                <a16:creationId xmlns:a16="http://schemas.microsoft.com/office/drawing/2014/main" id="{BD57403F-51AB-4DE2-8D17-C551AED19687}"/>
              </a:ext>
            </a:extLst>
          </p:cNvPr>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endParaRPr lang="en-US"/>
          </a:p>
        </p:txBody>
      </p:sp>
      <p:sp>
        <p:nvSpPr>
          <p:cNvPr id="18" name="Slide Number Placeholder 17">
            <a:extLst>
              <a:ext uri="{FF2B5EF4-FFF2-40B4-BE49-F238E27FC236}">
                <a16:creationId xmlns:a16="http://schemas.microsoft.com/office/drawing/2014/main" id="{A9FD4866-9E32-4417-AA0C-35DC95C56BC9}"/>
              </a:ext>
            </a:extLst>
          </p:cNvPr>
          <p:cNvSpPr>
            <a:spLocks noGrp="1"/>
          </p:cNvSpPr>
          <p:nvPr>
            <p:ph type="sldNum" sz="quarter" idx="4"/>
          </p:nvPr>
        </p:nvSpPr>
        <p:spPr>
          <a:xfrm>
            <a:off x="7924800" y="6356350"/>
            <a:ext cx="762000" cy="365125"/>
          </a:xfrm>
          <a:prstGeom prst="rect">
            <a:avLst/>
          </a:prstGeom>
        </p:spPr>
        <p:txBody>
          <a:bodyPr vert="horz" wrap="square" lIns="0" tIns="0" rIns="0" bIns="0" numCol="1" anchor="b" anchorCtr="0" compatLnSpc="1">
            <a:prstTxWarp prst="textNoShape">
              <a:avLst/>
            </a:prstTxWarp>
          </a:bodyPr>
          <a:lstStyle>
            <a:lvl1pPr algn="r">
              <a:defRPr sz="1200">
                <a:solidFill>
                  <a:srgbClr val="4A566A"/>
                </a:solidFill>
              </a:defRPr>
            </a:lvl1pPr>
          </a:lstStyle>
          <a:p>
            <a:fld id="{DA183D3C-84D7-4AD0-A1DA-982A96F59243}" type="slidenum">
              <a:rPr lang="en-US" altLang="en-US"/>
              <a:pPr/>
              <a:t>‹#›</a:t>
            </a:fld>
            <a:endParaRPr lang="en-US" altLang="en-US"/>
          </a:p>
        </p:txBody>
      </p:sp>
      <p:grpSp>
        <p:nvGrpSpPr>
          <p:cNvPr id="1033" name="Group 1">
            <a:extLst>
              <a:ext uri="{FF2B5EF4-FFF2-40B4-BE49-F238E27FC236}">
                <a16:creationId xmlns:a16="http://schemas.microsoft.com/office/drawing/2014/main" id="{4567C970-F621-4DEB-985C-64BE29195BA1}"/>
              </a:ext>
            </a:extLst>
          </p:cNvPr>
          <p:cNvGrpSpPr>
            <a:grpSpLocks/>
          </p:cNvGrpSpPr>
          <p:nvPr/>
        </p:nvGrpSpPr>
        <p:grpSpPr bwMode="auto">
          <a:xfrm>
            <a:off x="-19050" y="203200"/>
            <a:ext cx="9180513" cy="647700"/>
            <a:chOff x="-19045" y="216550"/>
            <a:chExt cx="9180548" cy="649224"/>
          </a:xfrm>
        </p:grpSpPr>
        <p:sp>
          <p:nvSpPr>
            <p:cNvPr id="12" name="Freeform 11">
              <a:extLst>
                <a:ext uri="{FF2B5EF4-FFF2-40B4-BE49-F238E27FC236}">
                  <a16:creationId xmlns:a16="http://schemas.microsoft.com/office/drawing/2014/main" id="{F8B6E779-5DFE-4DC8-879C-06CC5042DBB4}"/>
                </a:ext>
              </a:extLst>
            </p:cNvPr>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latin typeface="Arial" charset="0"/>
                <a:cs typeface="Arial" charset="0"/>
              </a:endParaRPr>
            </a:p>
          </p:txBody>
        </p:sp>
        <p:sp>
          <p:nvSpPr>
            <p:cNvPr id="13" name="Freeform 12">
              <a:extLst>
                <a:ext uri="{FF2B5EF4-FFF2-40B4-BE49-F238E27FC236}">
                  <a16:creationId xmlns:a16="http://schemas.microsoft.com/office/drawing/2014/main" id="{165C8707-472C-4158-932E-A44C05A6EFDB}"/>
                </a:ext>
              </a:extLst>
            </p:cNvPr>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latin typeface="Arial" charset="0"/>
                <a:cs typeface="Arial" charset="0"/>
              </a:endParaRPr>
            </a:p>
          </p:txBody>
        </p:sp>
      </p:grpSp>
    </p:spTree>
  </p:cSld>
  <p:clrMap bg1="lt1" tx1="dk1" bg2="lt2" tx2="dk2" accent1="accent1" accent2="accent2" accent3="accent3" accent4="accent4" accent5="accent5" accent6="accent6" hlink="hlink" folHlink="folHlink"/>
  <p:sldLayoutIdLst>
    <p:sldLayoutId id="2147484093" r:id="rId1"/>
    <p:sldLayoutId id="2147484085" r:id="rId2"/>
    <p:sldLayoutId id="2147484094" r:id="rId3"/>
    <p:sldLayoutId id="2147484086" r:id="rId4"/>
    <p:sldLayoutId id="2147484087" r:id="rId5"/>
    <p:sldLayoutId id="2147484088" r:id="rId6"/>
    <p:sldLayoutId id="2147484089" r:id="rId7"/>
    <p:sldLayoutId id="2147484090" r:id="rId8"/>
    <p:sldLayoutId id="2147484095" r:id="rId9"/>
    <p:sldLayoutId id="2147484091" r:id="rId10"/>
    <p:sldLayoutId id="2147484092"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FFFF65"/>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FFFF65"/>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00ADDC"/>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BF225-FA0E-4120-B4D8-27F16F4F0986}"/>
              </a:ext>
            </a:extLst>
          </p:cNvPr>
          <p:cNvSpPr>
            <a:spLocks noGrp="1"/>
          </p:cNvSpPr>
          <p:nvPr>
            <p:ph type="ctrTitle"/>
          </p:nvPr>
        </p:nvSpPr>
        <p:spPr>
          <a:xfrm>
            <a:off x="1295400" y="685801"/>
            <a:ext cx="6477000" cy="2209800"/>
          </a:xfrm>
          <a:ln>
            <a:miter lim="800000"/>
            <a:headEnd/>
            <a:tailEnd/>
          </a:ln>
          <a:extLst/>
        </p:spPr>
        <p:txBody>
          <a:bodyPr>
            <a:normAutofit fontScale="90000"/>
          </a:bodyPr>
          <a:lstStyle/>
          <a:p>
            <a:pPr algn="ctr" eaLnBrk="1" fontAlgn="auto" hangingPunct="1">
              <a:spcAft>
                <a:spcPts val="0"/>
              </a:spcAft>
              <a:defRPr/>
            </a:pPr>
            <a:r>
              <a:rPr lang="en-US" dirty="0"/>
              <a:t>Yeatman Liddell College Preparatory Middle </a:t>
            </a:r>
            <a:r>
              <a:rPr lang="en-US" dirty="0" smtClean="0"/>
              <a:t>School</a:t>
            </a:r>
            <a:br>
              <a:rPr lang="en-US" dirty="0" smtClean="0"/>
            </a:br>
            <a:r>
              <a:rPr lang="en-US" dirty="0" smtClean="0"/>
              <a:t>20-21</a:t>
            </a:r>
            <a:endParaRPr lang="en-US" dirty="0"/>
          </a:p>
        </p:txBody>
      </p:sp>
      <p:sp>
        <p:nvSpPr>
          <p:cNvPr id="5123" name="Subtitle 2">
            <a:extLst>
              <a:ext uri="{FF2B5EF4-FFF2-40B4-BE49-F238E27FC236}">
                <a16:creationId xmlns:a16="http://schemas.microsoft.com/office/drawing/2014/main" id="{4197712D-6446-4028-8B4C-73691369C704}"/>
              </a:ext>
            </a:extLst>
          </p:cNvPr>
          <p:cNvSpPr>
            <a:spLocks noGrp="1"/>
          </p:cNvSpPr>
          <p:nvPr>
            <p:ph type="subTitle" idx="1"/>
          </p:nvPr>
        </p:nvSpPr>
        <p:spPr>
          <a:xfrm>
            <a:off x="1371600" y="3962400"/>
            <a:ext cx="6400800" cy="1752600"/>
          </a:xfrm>
        </p:spPr>
        <p:txBody>
          <a:bodyPr/>
          <a:lstStyle/>
          <a:p>
            <a:pPr marR="0" eaLnBrk="1" hangingPunct="1"/>
            <a:r>
              <a:rPr lang="en-US" altLang="en-US" sz="2400" b="1"/>
              <a:t>Annual Title I Meeting</a:t>
            </a:r>
            <a:endParaRPr lang="en-US" altLang="en-US" sz="2400"/>
          </a:p>
        </p:txBody>
      </p:sp>
    </p:spTree>
  </p:cSld>
  <p:clrMapOvr>
    <a:masterClrMapping/>
  </p:clrMapOvr>
  <p:transition spd="med" advTm="7145">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BD3E28-8E9F-4BF2-BA61-5B619164E303}"/>
              </a:ext>
            </a:extLst>
          </p:cNvPr>
          <p:cNvSpPr>
            <a:spLocks noGrp="1"/>
          </p:cNvSpPr>
          <p:nvPr>
            <p:ph type="title"/>
          </p:nvPr>
        </p:nvSpPr>
        <p:spPr>
          <a:xfrm>
            <a:off x="304800" y="457200"/>
            <a:ext cx="8534400" cy="987425"/>
          </a:xfrm>
        </p:spPr>
        <p:txBody>
          <a:bodyPr>
            <a:normAutofit fontScale="90000"/>
          </a:bodyPr>
          <a:lstStyle/>
          <a:p>
            <a:pPr eaLnBrk="1" fontAlgn="auto" hangingPunct="1">
              <a:spcAft>
                <a:spcPts val="0"/>
              </a:spcAft>
              <a:defRPr/>
            </a:pP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
            </a:r>
            <a:br>
              <a:rPr lang="en-US" dirty="0"/>
            </a:br>
            <a:r>
              <a:rPr lang="en-US" dirty="0"/>
              <a:t>NCLB Complaint Procedures</a:t>
            </a:r>
            <a:br>
              <a:rPr lang="en-US" dirty="0"/>
            </a:br>
            <a:endParaRPr lang="en-US" dirty="0"/>
          </a:p>
        </p:txBody>
      </p:sp>
      <p:sp>
        <p:nvSpPr>
          <p:cNvPr id="3" name="Content Placeholder 2">
            <a:extLst>
              <a:ext uri="{FF2B5EF4-FFF2-40B4-BE49-F238E27FC236}">
                <a16:creationId xmlns:a16="http://schemas.microsoft.com/office/drawing/2014/main" id="{AF3252D6-60A7-4FEF-884C-E7E3AFACB53B}"/>
              </a:ext>
            </a:extLst>
          </p:cNvPr>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US" dirty="0"/>
              <a:t>Procedures for resolving complaints when the district’s Title I program has violated a federal statute or regulation applicable to the state educational agency (SEA) or a local education agency (LEA) program.</a:t>
            </a:r>
          </a:p>
          <a:p>
            <a:pPr marL="274320" indent="-274320" eaLnBrk="1" fontAlgn="auto" hangingPunct="1">
              <a:spcAft>
                <a:spcPts val="0"/>
              </a:spcAft>
              <a:buClr>
                <a:schemeClr val="accent3"/>
              </a:buClr>
              <a:buFont typeface="Wingdings 2"/>
              <a:buChar char=""/>
              <a:defRPr/>
            </a:pPr>
            <a:endParaRPr lang="en-US" dirty="0"/>
          </a:p>
          <a:p>
            <a:pPr marL="274320" indent="-274320" eaLnBrk="1" fontAlgn="auto" hangingPunct="1">
              <a:spcAft>
                <a:spcPts val="0"/>
              </a:spcAft>
              <a:buClr>
                <a:schemeClr val="accent3"/>
              </a:buClr>
              <a:buFont typeface="Wingdings 2"/>
              <a:buChar char=""/>
              <a:defRPr/>
            </a:pPr>
            <a:endParaRPr lang="en-US" dirty="0"/>
          </a:p>
          <a:p>
            <a:pPr marL="274320" indent="-274320" eaLnBrk="1" fontAlgn="auto" hangingPunct="1">
              <a:spcAft>
                <a:spcPts val="0"/>
              </a:spcAft>
              <a:buClr>
                <a:schemeClr val="accent3"/>
              </a:buClr>
              <a:buFont typeface="Wingdings 2"/>
              <a:buChar char=""/>
              <a:defRPr/>
            </a:pPr>
            <a:endParaRPr lang="en-US" dirty="0"/>
          </a:p>
          <a:p>
            <a:pPr marL="274320" indent="-274320" eaLnBrk="1" fontAlgn="auto" hangingPunct="1">
              <a:spcAft>
                <a:spcPts val="0"/>
              </a:spcAft>
              <a:buClr>
                <a:schemeClr val="accent3"/>
              </a:buClr>
              <a:buFont typeface="Wingdings 2"/>
              <a:buChar char=""/>
              <a:defRPr/>
            </a:pPr>
            <a:endParaRPr lang="en-US" dirty="0"/>
          </a:p>
          <a:p>
            <a:pPr marL="274320" indent="-274320" algn="ctr" eaLnBrk="1" fontAlgn="auto" hangingPunct="1">
              <a:spcAft>
                <a:spcPts val="0"/>
              </a:spcAft>
              <a:buClr>
                <a:schemeClr val="accent3"/>
              </a:buClr>
              <a:buFont typeface="Wingdings 2"/>
              <a:buNone/>
              <a:defRPr/>
            </a:pPr>
            <a:r>
              <a:rPr lang="en-US" dirty="0"/>
              <a:t>“OUR MANTRA”</a:t>
            </a:r>
          </a:p>
          <a:p>
            <a:pPr marL="274320" indent="-274320" algn="ctr" eaLnBrk="1" fontAlgn="auto" hangingPunct="1">
              <a:spcAft>
                <a:spcPts val="0"/>
              </a:spcAft>
              <a:buClr>
                <a:schemeClr val="accent3"/>
              </a:buClr>
              <a:buFont typeface="Wingdings 2"/>
              <a:buNone/>
              <a:defRPr/>
            </a:pPr>
            <a:r>
              <a:rPr lang="en-US" dirty="0"/>
              <a:t>-it keeps complaints at 0%</a:t>
            </a:r>
          </a:p>
        </p:txBody>
      </p:sp>
      <p:pic>
        <p:nvPicPr>
          <p:cNvPr id="4" name="Picture 3" descr="Teacher slogan.jpg">
            <a:extLst>
              <a:ext uri="{FF2B5EF4-FFF2-40B4-BE49-F238E27FC236}">
                <a16:creationId xmlns:a16="http://schemas.microsoft.com/office/drawing/2014/main" id="{D1E76DBD-496F-4F25-861B-11B5209BB5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 y="5029200"/>
            <a:ext cx="152400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Teacher slogan.jpg">
            <a:extLst>
              <a:ext uri="{FF2B5EF4-FFF2-40B4-BE49-F238E27FC236}">
                <a16:creationId xmlns:a16="http://schemas.microsoft.com/office/drawing/2014/main" id="{72755F31-45EB-4DB6-8147-EDDE03F560C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28800" y="4419600"/>
            <a:ext cx="152400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Teacher slogan.jpg">
            <a:extLst>
              <a:ext uri="{FF2B5EF4-FFF2-40B4-BE49-F238E27FC236}">
                <a16:creationId xmlns:a16="http://schemas.microsoft.com/office/drawing/2014/main" id="{FA7D6A11-A4E3-4101-A8BD-1C3AF80C5C6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4343400"/>
            <a:ext cx="152400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Teacher slogan.jpg">
            <a:extLst>
              <a:ext uri="{FF2B5EF4-FFF2-40B4-BE49-F238E27FC236}">
                <a16:creationId xmlns:a16="http://schemas.microsoft.com/office/drawing/2014/main" id="{A470E2A4-9039-4D6E-8956-705E0BC777D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429000" y="3886200"/>
            <a:ext cx="152400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Teacher slogan.jpg">
            <a:extLst>
              <a:ext uri="{FF2B5EF4-FFF2-40B4-BE49-F238E27FC236}">
                <a16:creationId xmlns:a16="http://schemas.microsoft.com/office/drawing/2014/main" id="{61CA2CE5-7DDA-4830-9BA1-CF58AEDBCAF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29400" y="4953000"/>
            <a:ext cx="1524000"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27768"/>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7000"/>
                                  </p:stCondLst>
                                  <p:childTnLst>
                                    <p:animRot by="21600000">
                                      <p:cBhvr>
                                        <p:cTn id="6" dur="2000" fill="hold"/>
                                        <p:tgtEl>
                                          <p:spTgt spid="4"/>
                                        </p:tgtEl>
                                        <p:attrNameLst>
                                          <p:attrName>r</p:attrName>
                                        </p:attrNameLst>
                                      </p:cBhvr>
                                    </p:animRot>
                                  </p:childTnLst>
                                </p:cTn>
                              </p:par>
                              <p:par>
                                <p:cTn id="7" presetID="8" presetClass="emph" presetSubtype="0" fill="hold" nodeType="withEffect">
                                  <p:stCondLst>
                                    <p:cond delay="7000"/>
                                  </p:stCondLst>
                                  <p:childTnLst>
                                    <p:animRot by="-21600000">
                                      <p:cBhvr>
                                        <p:cTn id="8" dur="2000" fill="hold"/>
                                        <p:tgtEl>
                                          <p:spTgt spid="5"/>
                                        </p:tgtEl>
                                        <p:attrNameLst>
                                          <p:attrName>r</p:attrName>
                                        </p:attrNameLst>
                                      </p:cBhvr>
                                    </p:animRot>
                                  </p:childTnLst>
                                </p:cTn>
                              </p:par>
                              <p:par>
                                <p:cTn id="9" presetID="8" presetClass="emph" presetSubtype="0" fill="hold" nodeType="withEffect">
                                  <p:stCondLst>
                                    <p:cond delay="7000"/>
                                  </p:stCondLst>
                                  <p:childTnLst>
                                    <p:animRot by="21600000">
                                      <p:cBhvr>
                                        <p:cTn id="10" dur="2000" fill="hold"/>
                                        <p:tgtEl>
                                          <p:spTgt spid="7"/>
                                        </p:tgtEl>
                                        <p:attrNameLst>
                                          <p:attrName>r</p:attrName>
                                        </p:attrNameLst>
                                      </p:cBhvr>
                                    </p:animRot>
                                  </p:childTnLst>
                                </p:cTn>
                              </p:par>
                              <p:par>
                                <p:cTn id="11" presetID="8" presetClass="emph" presetSubtype="0" fill="hold" nodeType="withEffect">
                                  <p:stCondLst>
                                    <p:cond delay="7000"/>
                                  </p:stCondLst>
                                  <p:childTnLst>
                                    <p:animRot by="-21600000">
                                      <p:cBhvr>
                                        <p:cTn id="12" dur="2000" fill="hold"/>
                                        <p:tgtEl>
                                          <p:spTgt spid="6"/>
                                        </p:tgtEl>
                                        <p:attrNameLst>
                                          <p:attrName>r</p:attrName>
                                        </p:attrNameLst>
                                      </p:cBhvr>
                                    </p:animRot>
                                  </p:childTnLst>
                                </p:cTn>
                              </p:par>
                              <p:par>
                                <p:cTn id="13" presetID="8" presetClass="emph" presetSubtype="0" fill="hold" nodeType="withEffect">
                                  <p:stCondLst>
                                    <p:cond delay="7000"/>
                                  </p:stCondLst>
                                  <p:childTnLst>
                                    <p:animRot by="21600000">
                                      <p:cBhvr>
                                        <p:cTn id="14" dur="2000" fill="hold"/>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5029215A-CDEF-42B3-9A93-4459BD5DD12E}"/>
              </a:ext>
            </a:extLst>
          </p:cNvPr>
          <p:cNvSpPr>
            <a:spLocks noGrp="1"/>
          </p:cNvSpPr>
          <p:nvPr>
            <p:ph type="title"/>
          </p:nvPr>
        </p:nvSpPr>
        <p:spPr/>
        <p:txBody>
          <a:bodyPr/>
          <a:lstStyle/>
          <a:p>
            <a:pPr eaLnBrk="1" hangingPunct="1"/>
            <a:r>
              <a:rPr lang="en-US" altLang="en-US"/>
              <a:t>P1230     </a:t>
            </a:r>
          </a:p>
        </p:txBody>
      </p:sp>
      <p:sp>
        <p:nvSpPr>
          <p:cNvPr id="3" name="Content Placeholder 2">
            <a:extLst>
              <a:ext uri="{FF2B5EF4-FFF2-40B4-BE49-F238E27FC236}">
                <a16:creationId xmlns:a16="http://schemas.microsoft.com/office/drawing/2014/main" id="{3CF1F949-915C-4E98-BF1E-1B9D4092B304}"/>
              </a:ext>
            </a:extLst>
          </p:cNvPr>
          <p:cNvSpPr>
            <a:spLocks noGrp="1"/>
          </p:cNvSpPr>
          <p:nvPr>
            <p:ph idx="1"/>
          </p:nvPr>
        </p:nvSpPr>
        <p:spPr>
          <a:xfrm>
            <a:off x="457200" y="1981200"/>
            <a:ext cx="7239000" cy="4572000"/>
          </a:xfrm>
        </p:spPr>
        <p:txBody>
          <a:bodyPr>
            <a:normAutofit fontScale="77500" lnSpcReduction="20000"/>
          </a:bodyPr>
          <a:lstStyle/>
          <a:p>
            <a:pPr marL="274320" indent="-274320" eaLnBrk="1" fontAlgn="auto" hangingPunct="1">
              <a:spcAft>
                <a:spcPts val="0"/>
              </a:spcAft>
              <a:buClr>
                <a:schemeClr val="accent3"/>
              </a:buClr>
              <a:buFont typeface="Wingdings 2"/>
              <a:buChar char=""/>
              <a:defRPr/>
            </a:pPr>
            <a:r>
              <a:rPr lang="en-US" b="1" dirty="0"/>
              <a:t>Our mission is to cultivate activities that will encourage the home and the community to take an active role in the education of their children and our students.</a:t>
            </a:r>
            <a:r>
              <a:rPr lang="en-US" dirty="0"/>
              <a:t> </a:t>
            </a:r>
          </a:p>
          <a:p>
            <a:pPr marL="274320" indent="-274320" eaLnBrk="1" fontAlgn="auto" hangingPunct="1">
              <a:spcAft>
                <a:spcPts val="0"/>
              </a:spcAft>
              <a:buClr>
                <a:schemeClr val="accent3"/>
              </a:buClr>
              <a:buFont typeface="Wingdings 2"/>
              <a:buChar char=""/>
              <a:defRPr/>
            </a:pPr>
            <a:endParaRPr lang="en-US" dirty="0"/>
          </a:p>
          <a:p>
            <a:pPr marL="1314450" lvl="2" indent="-514350" eaLnBrk="1" fontAlgn="auto" hangingPunct="1">
              <a:spcAft>
                <a:spcPts val="0"/>
              </a:spcAft>
              <a:buClr>
                <a:schemeClr val="accent4"/>
              </a:buClr>
              <a:buFont typeface="+mj-lt"/>
              <a:buAutoNum type="arabicPeriod"/>
              <a:defRPr/>
            </a:pPr>
            <a:r>
              <a:rPr lang="en-US" sz="2400" dirty="0"/>
              <a:t>Promote regular, two-way, meaningful communication between home and school</a:t>
            </a:r>
          </a:p>
          <a:p>
            <a:pPr marL="1314450" lvl="2" indent="-514350" eaLnBrk="1" fontAlgn="auto" hangingPunct="1">
              <a:spcAft>
                <a:spcPts val="0"/>
              </a:spcAft>
              <a:buClr>
                <a:schemeClr val="accent4"/>
              </a:buClr>
              <a:buFont typeface="+mj-lt"/>
              <a:buAutoNum type="arabicPeriod"/>
              <a:defRPr/>
            </a:pPr>
            <a:r>
              <a:rPr lang="en-US" sz="2400" dirty="0"/>
              <a:t>Support and Promote responsible parenting</a:t>
            </a:r>
          </a:p>
          <a:p>
            <a:pPr marL="1314450" lvl="2" indent="-514350" eaLnBrk="1" fontAlgn="auto" hangingPunct="1">
              <a:spcAft>
                <a:spcPts val="0"/>
              </a:spcAft>
              <a:buClr>
                <a:schemeClr val="accent4"/>
              </a:buClr>
              <a:buFont typeface="+mj-lt"/>
              <a:buAutoNum type="arabicPeriod"/>
              <a:defRPr/>
            </a:pPr>
            <a:r>
              <a:rPr lang="en-US" sz="2400" dirty="0"/>
              <a:t>Recognize the fact that parents/families play an important role in assisting their children to learn</a:t>
            </a:r>
          </a:p>
          <a:p>
            <a:pPr marL="1314450" lvl="2" indent="-514350" eaLnBrk="1" fontAlgn="auto" hangingPunct="1">
              <a:spcAft>
                <a:spcPts val="0"/>
              </a:spcAft>
              <a:buClr>
                <a:schemeClr val="accent4"/>
              </a:buClr>
              <a:buFont typeface="+mj-lt"/>
              <a:buAutoNum type="arabicPeriod"/>
              <a:defRPr/>
            </a:pPr>
            <a:r>
              <a:rPr lang="en-US" sz="2400" dirty="0"/>
              <a:t>Promote a safe and open atmosphere for parents/families to visit the school </a:t>
            </a:r>
          </a:p>
          <a:p>
            <a:pPr marL="1314450" lvl="2" indent="-514350" eaLnBrk="1" fontAlgn="auto" hangingPunct="1">
              <a:spcAft>
                <a:spcPts val="0"/>
              </a:spcAft>
              <a:buClr>
                <a:schemeClr val="accent4"/>
              </a:buClr>
              <a:buFont typeface="+mj-lt"/>
              <a:buAutoNum type="arabicPeriod"/>
              <a:defRPr/>
            </a:pPr>
            <a:r>
              <a:rPr lang="en-US" sz="2400" dirty="0"/>
              <a:t>Include parents as full partner in the decisions affecting their children and families</a:t>
            </a:r>
          </a:p>
          <a:p>
            <a:pPr marL="1314450" lvl="2" indent="-514350" eaLnBrk="1" fontAlgn="auto" hangingPunct="1">
              <a:spcAft>
                <a:spcPts val="0"/>
              </a:spcAft>
              <a:buClr>
                <a:schemeClr val="accent4"/>
              </a:buClr>
              <a:buFont typeface="+mj-lt"/>
              <a:buAutoNum type="arabicPeriod"/>
              <a:defRPr/>
            </a:pPr>
            <a:r>
              <a:rPr lang="en-US" sz="2400" dirty="0"/>
              <a:t>Use available community resources to strengthen and promote school programs, family practices, and the achievement of students.</a:t>
            </a:r>
          </a:p>
          <a:p>
            <a:pPr marL="274320" indent="-274320" eaLnBrk="1" fontAlgn="auto" hangingPunct="1">
              <a:spcAft>
                <a:spcPts val="0"/>
              </a:spcAft>
              <a:buClr>
                <a:schemeClr val="accent3"/>
              </a:buClr>
              <a:buFont typeface="Wingdings 2"/>
              <a:buChar char=""/>
              <a:defRPr/>
            </a:pPr>
            <a:endParaRPr lang="en-US" dirty="0"/>
          </a:p>
        </p:txBody>
      </p:sp>
      <p:pic>
        <p:nvPicPr>
          <p:cNvPr id="4" name="Picture 3" descr="Title I Books.png">
            <a:extLst>
              <a:ext uri="{FF2B5EF4-FFF2-40B4-BE49-F238E27FC236}">
                <a16:creationId xmlns:a16="http://schemas.microsoft.com/office/drawing/2014/main" id="{780F721E-BAEC-4D19-8BA5-E62E10C8E29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330200"/>
            <a:ext cx="2500313"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51044"/>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1" presetClass="path" presetSubtype="0" accel="50000" decel="50000" fill="hold" nodeType="withEffect">
                                  <p:stCondLst>
                                    <p:cond delay="0"/>
                                  </p:stCondLst>
                                  <p:childTnLst>
                                    <p:animMotion origin="layout" path="M 0 0  C -0.008 0.01067  -0.017 0.02133  -0.021 0.03467  C -0.025 0.04933  -0.027 0.06667  -0.029 0.084  C -0.031 0.10133  -0.029 0.116  -0.027 0.132  C -0.025 0.14667  -0.022 0.16267  -0.015 0.176  C -0.009 0.18933  0.001 0.2  0.012 0.208  C 0.022 0.216  0.034 0.22133  0.046 0.224  C 0.058 0.22667  0.07 0.22667  0.081 0.224  C 0.093 0.22133  0.104 0.21467  0.113 0.204  C 0.122 0.19467  0.13 0.18267  0.134 0.168  C 0.139 0.15467  0.141 0.136  0.141 0.12133  C 0.142 0.10667  0.141 0.08933  0.136 0.07467  C 0.131 0.06133  0.122 0.05067  0.11 0.04533  C 0.098 0.04133  0.086 0.04667  0.078 0.056  C 0.071 0.06533  0.066 0.08  0.065 0.09733  C 0.065 0.11467  0.066 0.13067  0.071 0.144  C 0.076 0.15733  0.075 0.16  0.095 0.17733  C 0.113 0.196  0.131 0.19067  0.142 0.192  C 0.153 0.192  0.162 0.18667  0.173 0.18133  C 0.185 0.17467  0.195 0.16267  0.202 0.152  C 0.209 0.14133  0.212 0.128  0.216 0.10667  C 0.219 0.08533  0.219 0.07467  0.219 0.05867  C 0.219 0.04267  0.219 0.02667  0.219 0.01067  E" pathEditMode="relative" ptsTypes="">
                                      <p:cBhvr>
                                        <p:cTn id="6"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76E887A4-7A82-4BF2-80BB-BD3CD8555EB9}"/>
              </a:ext>
            </a:extLst>
          </p:cNvPr>
          <p:cNvSpPr>
            <a:spLocks noGrp="1"/>
          </p:cNvSpPr>
          <p:nvPr>
            <p:ph type="title"/>
          </p:nvPr>
        </p:nvSpPr>
        <p:spPr/>
        <p:txBody>
          <a:bodyPr/>
          <a:lstStyle/>
          <a:p>
            <a:pPr eaLnBrk="1" hangingPunct="1"/>
            <a:r>
              <a:rPr lang="en-US" altLang="en-US"/>
              <a:t>Parent Involvement</a:t>
            </a:r>
            <a:br>
              <a:rPr lang="en-US" altLang="en-US"/>
            </a:br>
            <a:r>
              <a:rPr lang="en-US" altLang="en-US"/>
              <a:t>Committee</a:t>
            </a:r>
          </a:p>
        </p:txBody>
      </p:sp>
      <p:sp>
        <p:nvSpPr>
          <p:cNvPr id="16387" name="Content Placeholder 2">
            <a:extLst>
              <a:ext uri="{FF2B5EF4-FFF2-40B4-BE49-F238E27FC236}">
                <a16:creationId xmlns:a16="http://schemas.microsoft.com/office/drawing/2014/main" id="{7F64BEF7-D62D-4573-A098-530DBC1B570A}"/>
              </a:ext>
            </a:extLst>
          </p:cNvPr>
          <p:cNvSpPr>
            <a:spLocks noGrp="1"/>
          </p:cNvSpPr>
          <p:nvPr>
            <p:ph idx="1"/>
          </p:nvPr>
        </p:nvSpPr>
        <p:spPr>
          <a:xfrm>
            <a:off x="381000" y="1981200"/>
            <a:ext cx="7620000" cy="2895600"/>
          </a:xfrm>
        </p:spPr>
        <p:txBody>
          <a:bodyPr/>
          <a:lstStyle/>
          <a:p>
            <a:pPr eaLnBrk="1" hangingPunct="1">
              <a:buFont typeface="Wingdings 2" panose="05020102010507070707" pitchFamily="18" charset="2"/>
              <a:buNone/>
            </a:pPr>
            <a:r>
              <a:rPr lang="en-US" altLang="en-US"/>
              <a:t>	A committee made up of parents, teachers,</a:t>
            </a:r>
          </a:p>
          <a:p>
            <a:pPr eaLnBrk="1" hangingPunct="1">
              <a:buFont typeface="Wingdings 2" panose="05020102010507070707" pitchFamily="18" charset="2"/>
              <a:buNone/>
            </a:pPr>
            <a:r>
              <a:rPr lang="en-US" altLang="en-US"/>
              <a:t>	and community members who meet regularly and who will help shape the culture of our school.</a:t>
            </a:r>
          </a:p>
          <a:p>
            <a:pPr eaLnBrk="1" hangingPunct="1">
              <a:buFont typeface="Wingdings 2" panose="05020102010507070707" pitchFamily="18" charset="2"/>
              <a:buNone/>
            </a:pPr>
            <a:endParaRPr lang="en-US" altLang="en-US"/>
          </a:p>
        </p:txBody>
      </p:sp>
      <p:pic>
        <p:nvPicPr>
          <p:cNvPr id="4" name="Picture 3" descr="Voluteers.jpg">
            <a:extLst>
              <a:ext uri="{FF2B5EF4-FFF2-40B4-BE49-F238E27FC236}">
                <a16:creationId xmlns:a16="http://schemas.microsoft.com/office/drawing/2014/main" id="{3155E4EC-73B2-488B-A736-E856001BC55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67000" y="4343400"/>
            <a:ext cx="2524125"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11965"/>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par>
                          <p:cTn id="21" fill="hold" nodeType="afterGroup">
                            <p:stCondLst>
                              <p:cond delay="2000"/>
                            </p:stCondLst>
                            <p:childTnLst>
                              <p:par>
                                <p:cTn id="22" presetID="6" presetClass="emph" presetSubtype="0" fill="hold" nodeType="afterEffect">
                                  <p:stCondLst>
                                    <p:cond delay="0"/>
                                  </p:stCondLst>
                                  <p:childTnLst>
                                    <p:animScale>
                                      <p:cBhvr>
                                        <p:cTn id="23"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5C18E-7AEC-4E8A-932C-2C1B0470F8E4}"/>
              </a:ext>
            </a:extLst>
          </p:cNvPr>
          <p:cNvSpPr>
            <a:spLocks noGrp="1"/>
          </p:cNvSpPr>
          <p:nvPr>
            <p:ph type="title"/>
          </p:nvPr>
        </p:nvSpPr>
        <p:spPr/>
        <p:txBody>
          <a:bodyPr>
            <a:normAutofit fontScale="90000"/>
          </a:bodyPr>
          <a:lstStyle/>
          <a:p>
            <a:pPr eaLnBrk="1" fontAlgn="auto" hangingPunct="1">
              <a:spcAft>
                <a:spcPts val="0"/>
              </a:spcAft>
              <a:defRPr/>
            </a:pPr>
            <a:r>
              <a:rPr lang="en-US" dirty="0"/>
              <a:t>Parent Involvement Committee</a:t>
            </a:r>
            <a:br>
              <a:rPr lang="en-US" dirty="0"/>
            </a:br>
            <a:endParaRPr lang="en-US" dirty="0"/>
          </a:p>
        </p:txBody>
      </p:sp>
      <p:sp>
        <p:nvSpPr>
          <p:cNvPr id="17411" name="Content Placeholder 2">
            <a:extLst>
              <a:ext uri="{FF2B5EF4-FFF2-40B4-BE49-F238E27FC236}">
                <a16:creationId xmlns:a16="http://schemas.microsoft.com/office/drawing/2014/main" id="{31C1FF2F-D555-4935-9DA2-AB0E1362C9D1}"/>
              </a:ext>
            </a:extLst>
          </p:cNvPr>
          <p:cNvSpPr>
            <a:spLocks noGrp="1"/>
          </p:cNvSpPr>
          <p:nvPr>
            <p:ph idx="1"/>
          </p:nvPr>
        </p:nvSpPr>
        <p:spPr>
          <a:xfrm>
            <a:off x="304800" y="1600200"/>
            <a:ext cx="8001000" cy="4648200"/>
          </a:xfrm>
        </p:spPr>
        <p:txBody>
          <a:bodyPr/>
          <a:lstStyle/>
          <a:p>
            <a:pPr eaLnBrk="1" hangingPunct="1"/>
            <a:r>
              <a:rPr lang="en-US" altLang="en-US" dirty="0" smtClean="0"/>
              <a:t>We at </a:t>
            </a:r>
            <a:r>
              <a:rPr lang="en-US" altLang="en-US" dirty="0" err="1"/>
              <a:t>Yeatman</a:t>
            </a:r>
            <a:r>
              <a:rPr lang="en-US" altLang="en-US" dirty="0"/>
              <a:t> Liddell Middle School realize that what parents do at home with your children is important to the total educational effort, and we would like to let parents know that we value both your contributions at school and your participation at home.</a:t>
            </a:r>
          </a:p>
          <a:p>
            <a:pPr eaLnBrk="1" hangingPunct="1"/>
            <a:endParaRPr lang="en-US" altLang="en-US" sz="1800" dirty="0"/>
          </a:p>
          <a:p>
            <a:pPr eaLnBrk="1" hangingPunct="1"/>
            <a:r>
              <a:rPr lang="en-US" altLang="en-US" dirty="0"/>
              <a:t>If you are interested in being a parent member of the </a:t>
            </a:r>
            <a:r>
              <a:rPr lang="en-US" altLang="en-US" dirty="0" err="1"/>
              <a:t>Yeatman</a:t>
            </a:r>
            <a:r>
              <a:rPr lang="en-US" altLang="en-US" dirty="0"/>
              <a:t> Liddell Middle School, please sign up as you leave the auditoria or email Mr. West at Byron.Wests@slps.org .</a:t>
            </a:r>
          </a:p>
        </p:txBody>
      </p:sp>
      <p:pic>
        <p:nvPicPr>
          <p:cNvPr id="4" name="Picture 3" descr="Voluteers.jpg">
            <a:extLst>
              <a:ext uri="{FF2B5EF4-FFF2-40B4-BE49-F238E27FC236}">
                <a16:creationId xmlns:a16="http://schemas.microsoft.com/office/drawing/2014/main" id="{FDF3EBD8-D581-45C3-8A93-2B7FECDF7D4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3657600"/>
            <a:ext cx="1185863"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Voluteers.jpg">
            <a:extLst>
              <a:ext uri="{FF2B5EF4-FFF2-40B4-BE49-F238E27FC236}">
                <a16:creationId xmlns:a16="http://schemas.microsoft.com/office/drawing/2014/main" id="{D27F3510-2FAC-4674-BD21-F6D8FCA1E407}"/>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6007100"/>
            <a:ext cx="1185863"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33774"/>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6" presetClass="entr" presetSubtype="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4"/>
                                        </p:tgtEl>
                                        <p:attrNameLst>
                                          <p:attrName>style.visibility</p:attrName>
                                        </p:attrNameLst>
                                      </p:cBhvr>
                                      <p:to>
                                        <p:strVal val="visible"/>
                                      </p:to>
                                    </p:set>
                                    <p:animEffect transition="in" filter="wipe(down)">
                                      <p:cBhvr>
                                        <p:cTn id="23" dur="580">
                                          <p:stCondLst>
                                            <p:cond delay="0"/>
                                          </p:stCondLst>
                                        </p:cTn>
                                        <p:tgtEl>
                                          <p:spTgt spid="4"/>
                                        </p:tgtEl>
                                      </p:cBhvr>
                                    </p:animEffect>
                                    <p:anim calcmode="lin" valueType="num">
                                      <p:cBhvr>
                                        <p:cTn id="2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29" dur="26">
                                          <p:stCondLst>
                                            <p:cond delay="650"/>
                                          </p:stCondLst>
                                        </p:cTn>
                                        <p:tgtEl>
                                          <p:spTgt spid="4"/>
                                        </p:tgtEl>
                                      </p:cBhvr>
                                      <p:to x="100000" y="60000"/>
                                    </p:animScale>
                                    <p:animScale>
                                      <p:cBhvr>
                                        <p:cTn id="30" dur="166" decel="50000">
                                          <p:stCondLst>
                                            <p:cond delay="676"/>
                                          </p:stCondLst>
                                        </p:cTn>
                                        <p:tgtEl>
                                          <p:spTgt spid="4"/>
                                        </p:tgtEl>
                                      </p:cBhvr>
                                      <p:to x="100000" y="100000"/>
                                    </p:animScale>
                                    <p:animScale>
                                      <p:cBhvr>
                                        <p:cTn id="31" dur="26">
                                          <p:stCondLst>
                                            <p:cond delay="1312"/>
                                          </p:stCondLst>
                                        </p:cTn>
                                        <p:tgtEl>
                                          <p:spTgt spid="4"/>
                                        </p:tgtEl>
                                      </p:cBhvr>
                                      <p:to x="100000" y="80000"/>
                                    </p:animScale>
                                    <p:animScale>
                                      <p:cBhvr>
                                        <p:cTn id="32" dur="166" decel="50000">
                                          <p:stCondLst>
                                            <p:cond delay="1338"/>
                                          </p:stCondLst>
                                        </p:cTn>
                                        <p:tgtEl>
                                          <p:spTgt spid="4"/>
                                        </p:tgtEl>
                                      </p:cBhvr>
                                      <p:to x="100000" y="100000"/>
                                    </p:animScale>
                                    <p:animScale>
                                      <p:cBhvr>
                                        <p:cTn id="33" dur="26">
                                          <p:stCondLst>
                                            <p:cond delay="1642"/>
                                          </p:stCondLst>
                                        </p:cTn>
                                        <p:tgtEl>
                                          <p:spTgt spid="4"/>
                                        </p:tgtEl>
                                      </p:cBhvr>
                                      <p:to x="100000" y="90000"/>
                                    </p:animScale>
                                    <p:animScale>
                                      <p:cBhvr>
                                        <p:cTn id="34" dur="166" decel="50000">
                                          <p:stCondLst>
                                            <p:cond delay="1668"/>
                                          </p:stCondLst>
                                        </p:cTn>
                                        <p:tgtEl>
                                          <p:spTgt spid="4"/>
                                        </p:tgtEl>
                                      </p:cBhvr>
                                      <p:to x="100000" y="100000"/>
                                    </p:animScale>
                                    <p:animScale>
                                      <p:cBhvr>
                                        <p:cTn id="35" dur="26">
                                          <p:stCondLst>
                                            <p:cond delay="1808"/>
                                          </p:stCondLst>
                                        </p:cTn>
                                        <p:tgtEl>
                                          <p:spTgt spid="4"/>
                                        </p:tgtEl>
                                      </p:cBhvr>
                                      <p:to x="100000" y="95000"/>
                                    </p:animScale>
                                    <p:animScale>
                                      <p:cBhvr>
                                        <p:cTn id="36" dur="166" decel="50000">
                                          <p:stCondLst>
                                            <p:cond delay="1834"/>
                                          </p:stCondLst>
                                        </p:cTn>
                                        <p:tgtEl>
                                          <p:spTgt spid="4"/>
                                        </p:tgtEl>
                                      </p:cBhvr>
                                      <p:to x="100000" y="100000"/>
                                    </p:animScale>
                                  </p:childTnLst>
                                </p:cTn>
                              </p:par>
                            </p:childTnLst>
                          </p:cTn>
                        </p:par>
                        <p:par>
                          <p:cTn id="37" fill="hold" nodeType="afterGroup">
                            <p:stCondLst>
                              <p:cond delay="2000"/>
                            </p:stCondLst>
                            <p:childTnLst>
                              <p:par>
                                <p:cTn id="38" presetID="61" presetClass="path" presetSubtype="0" accel="50000" decel="50000" fill="hold" nodeType="afterEffect">
                                  <p:stCondLst>
                                    <p:cond delay="6000"/>
                                  </p:stCondLst>
                                  <p:childTnLst>
                                    <p:animMotion origin="layout" path="M 0 0  C -0.008 0.01067  -0.017 0.02133  -0.021 0.03467  C -0.025 0.04933  -0.027 0.06667  -0.029 0.084  C -0.031 0.10133  -0.029 0.116  -0.027 0.132  C -0.025 0.14667  -0.022 0.16267  -0.015 0.176  C -0.009 0.18933  0.001 0.2  0.012 0.208  C 0.022 0.216  0.034 0.22133  0.046 0.224  C 0.058 0.22667  0.07 0.22667  0.081 0.224  C 0.093 0.22133  0.104 0.21467  0.113 0.204  C 0.122 0.19467  0.13 0.18267  0.134 0.168  C 0.139 0.15467  0.141 0.136  0.141 0.12133  C 0.142 0.10667  0.141 0.08933  0.136 0.07467  C 0.131 0.06133  0.122 0.05067  0.11 0.04533  C 0.098 0.04133  0.086 0.04667  0.078 0.056  C 0.071 0.06533  0.066 0.08  0.065 0.09733  C 0.065 0.11467  0.066 0.13067  0.071 0.144  C 0.076 0.15733  0.075 0.16  0.095 0.17733  C 0.113 0.196  0.131 0.19067  0.142 0.192  C 0.153 0.192  0.162 0.18667  0.173 0.18133  C 0.185 0.17467  0.195 0.16267  0.202 0.152  C 0.209 0.14133  0.212 0.128  0.216 0.10667  C 0.219 0.08533  0.219 0.07467  0.219 0.05867  C 0.219 0.04267  0.219 0.02667  0.219 0.01067  E" pathEditMode="relative" ptsTypes="">
                                      <p:cBhvr>
                                        <p:cTn id="39" dur="2000" fill="hold"/>
                                        <p:tgtEl>
                                          <p:spTgt spid="4"/>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36149EE1-641F-4F17-B910-1A7CEB227628}"/>
              </a:ext>
            </a:extLst>
          </p:cNvPr>
          <p:cNvSpPr>
            <a:spLocks noGrp="1"/>
          </p:cNvSpPr>
          <p:nvPr>
            <p:ph type="title"/>
          </p:nvPr>
        </p:nvSpPr>
        <p:spPr>
          <a:xfrm>
            <a:off x="457200" y="304800"/>
            <a:ext cx="7239000" cy="1616075"/>
          </a:xfrm>
        </p:spPr>
        <p:txBody>
          <a:bodyPr/>
          <a:lstStyle/>
          <a:p>
            <a:pPr eaLnBrk="1" hangingPunct="1"/>
            <a:r>
              <a:rPr lang="en-US" altLang="en-US" sz="5400"/>
              <a:t>Thank You for Your Attendance</a:t>
            </a:r>
          </a:p>
        </p:txBody>
      </p:sp>
      <p:sp>
        <p:nvSpPr>
          <p:cNvPr id="18435" name="Content Placeholder 2">
            <a:extLst>
              <a:ext uri="{FF2B5EF4-FFF2-40B4-BE49-F238E27FC236}">
                <a16:creationId xmlns:a16="http://schemas.microsoft.com/office/drawing/2014/main" id="{D82B856F-C98F-4016-B93C-96F7C5E3BA87}"/>
              </a:ext>
            </a:extLst>
          </p:cNvPr>
          <p:cNvSpPr>
            <a:spLocks noGrp="1"/>
          </p:cNvSpPr>
          <p:nvPr>
            <p:ph idx="1"/>
          </p:nvPr>
        </p:nvSpPr>
        <p:spPr>
          <a:xfrm>
            <a:off x="457200" y="2286000"/>
            <a:ext cx="8229600" cy="3505200"/>
          </a:xfrm>
        </p:spPr>
        <p:txBody>
          <a:bodyPr/>
          <a:lstStyle/>
          <a:p>
            <a:pPr eaLnBrk="1" hangingPunct="1">
              <a:buFont typeface="Wingdings 2" panose="05020102010507070707" pitchFamily="18" charset="2"/>
              <a:buNone/>
            </a:pPr>
            <a:r>
              <a:rPr lang="en-US" altLang="en-US"/>
              <a:t>	</a:t>
            </a:r>
            <a:r>
              <a:rPr lang="en-US" altLang="en-US" sz="4000"/>
              <a:t>We look forward to working together with you and your child/ren the remaining of the year</a:t>
            </a:r>
          </a:p>
          <a:p>
            <a:pPr eaLnBrk="1" hangingPunct="1"/>
            <a:endParaRPr lang="en-US" altLang="en-US"/>
          </a:p>
          <a:p>
            <a:pPr eaLnBrk="1" hangingPunct="1">
              <a:buFont typeface="Wingdings 2" panose="05020102010507070707" pitchFamily="18" charset="2"/>
              <a:buNone/>
            </a:pPr>
            <a:r>
              <a:rPr lang="en-US" altLang="en-US"/>
              <a:t>		</a:t>
            </a:r>
            <a:r>
              <a:rPr lang="en-US" altLang="en-US" sz="4000"/>
              <a:t>Let’s have a wonderful year!!</a:t>
            </a:r>
          </a:p>
        </p:txBody>
      </p:sp>
    </p:spTree>
  </p:cSld>
  <p:clrMapOvr>
    <a:masterClrMapping/>
  </p:clrMapOvr>
  <p:transition advTm="13806"/>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0BC85C2A-E243-44DC-9C66-D3C1A662C75E}"/>
              </a:ext>
            </a:extLst>
          </p:cNvPr>
          <p:cNvSpPr>
            <a:spLocks noGrp="1"/>
          </p:cNvSpPr>
          <p:nvPr>
            <p:ph type="title"/>
          </p:nvPr>
        </p:nvSpPr>
        <p:spPr/>
        <p:txBody>
          <a:bodyPr/>
          <a:lstStyle/>
          <a:p>
            <a:pPr eaLnBrk="1" hangingPunct="1"/>
            <a:r>
              <a:rPr lang="en-US" altLang="en-US"/>
              <a:t>Title I is…</a:t>
            </a:r>
          </a:p>
        </p:txBody>
      </p:sp>
      <p:sp>
        <p:nvSpPr>
          <p:cNvPr id="6147" name="Content Placeholder 2">
            <a:extLst>
              <a:ext uri="{FF2B5EF4-FFF2-40B4-BE49-F238E27FC236}">
                <a16:creationId xmlns:a16="http://schemas.microsoft.com/office/drawing/2014/main" id="{5EA1B078-61E0-4D1D-89B3-996F636DDA69}"/>
              </a:ext>
            </a:extLst>
          </p:cNvPr>
          <p:cNvSpPr>
            <a:spLocks noGrp="1"/>
          </p:cNvSpPr>
          <p:nvPr>
            <p:ph idx="1"/>
          </p:nvPr>
        </p:nvSpPr>
        <p:spPr>
          <a:xfrm>
            <a:off x="304800" y="2209800"/>
            <a:ext cx="8229600" cy="2590800"/>
          </a:xfrm>
        </p:spPr>
        <p:txBody>
          <a:bodyPr/>
          <a:lstStyle/>
          <a:p>
            <a:pPr eaLnBrk="1" hangingPunct="1">
              <a:buFont typeface="Wingdings 2" panose="05020102010507070707" pitchFamily="18" charset="2"/>
              <a:buNone/>
            </a:pPr>
            <a:r>
              <a:rPr lang="en-US" altLang="en-US" sz="3200" b="1"/>
              <a:t>   </a:t>
            </a:r>
            <a:r>
              <a:rPr lang="en-US" altLang="en-US" sz="3200"/>
              <a:t>A program designed to help students achieve proficiency on challenging State academic achievement standards</a:t>
            </a:r>
          </a:p>
          <a:p>
            <a:pPr eaLnBrk="1" hangingPunct="1">
              <a:buFont typeface="Wingdings 2" panose="05020102010507070707" pitchFamily="18" charset="2"/>
              <a:buNone/>
            </a:pPr>
            <a:endParaRPr lang="en-US" altLang="en-US" sz="3200"/>
          </a:p>
          <a:p>
            <a:pPr eaLnBrk="1" hangingPunct="1">
              <a:buFont typeface="Wingdings 2" panose="05020102010507070707" pitchFamily="18" charset="2"/>
              <a:buNone/>
            </a:pPr>
            <a:endParaRPr lang="en-US" altLang="en-US" sz="3200"/>
          </a:p>
        </p:txBody>
      </p:sp>
      <p:pic>
        <p:nvPicPr>
          <p:cNvPr id="6148" name="Picture 4" descr="title I.jpg">
            <a:extLst>
              <a:ext uri="{FF2B5EF4-FFF2-40B4-BE49-F238E27FC236}">
                <a16:creationId xmlns:a16="http://schemas.microsoft.com/office/drawing/2014/main" id="{11F64E4B-5FDB-4F09-8427-0466296CE3A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724400"/>
            <a:ext cx="2533650"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9454"/>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20B538E6-3D06-4017-8636-67A9BD483115}"/>
              </a:ext>
            </a:extLst>
          </p:cNvPr>
          <p:cNvSpPr>
            <a:spLocks noGrp="1"/>
          </p:cNvSpPr>
          <p:nvPr>
            <p:ph type="title"/>
          </p:nvPr>
        </p:nvSpPr>
        <p:spPr/>
        <p:txBody>
          <a:bodyPr/>
          <a:lstStyle/>
          <a:p>
            <a:pPr eaLnBrk="1" hangingPunct="1"/>
            <a:r>
              <a:rPr lang="en-US" altLang="en-US"/>
              <a:t>Title I Schools offer…</a:t>
            </a:r>
          </a:p>
        </p:txBody>
      </p:sp>
      <p:sp>
        <p:nvSpPr>
          <p:cNvPr id="7171" name="Content Placeholder 2">
            <a:extLst>
              <a:ext uri="{FF2B5EF4-FFF2-40B4-BE49-F238E27FC236}">
                <a16:creationId xmlns:a16="http://schemas.microsoft.com/office/drawing/2014/main" id="{2D6EE055-7213-41C4-8FBB-888061138377}"/>
              </a:ext>
            </a:extLst>
          </p:cNvPr>
          <p:cNvSpPr>
            <a:spLocks noGrp="1"/>
          </p:cNvSpPr>
          <p:nvPr>
            <p:ph idx="1"/>
          </p:nvPr>
        </p:nvSpPr>
        <p:spPr/>
        <p:txBody>
          <a:bodyPr/>
          <a:lstStyle/>
          <a:p>
            <a:pPr eaLnBrk="1" hangingPunct="1">
              <a:buFont typeface="Wingdings 2" panose="05020102010507070707" pitchFamily="18" charset="2"/>
              <a:buNone/>
            </a:pPr>
            <a:r>
              <a:rPr lang="en-US" altLang="en-US"/>
              <a:t>Opportunities to academically advance all students through…</a:t>
            </a:r>
          </a:p>
          <a:p>
            <a:pPr eaLnBrk="1" hangingPunct="1">
              <a:buFont typeface="Wingdings 2" panose="05020102010507070707" pitchFamily="18" charset="2"/>
              <a:buNone/>
            </a:pPr>
            <a:endParaRPr lang="en-US" altLang="en-US"/>
          </a:p>
          <a:p>
            <a:pPr eaLnBrk="1" hangingPunct="1">
              <a:buFont typeface="Wingdings 2" panose="05020102010507070707" pitchFamily="18" charset="2"/>
              <a:buNone/>
            </a:pPr>
            <a:r>
              <a:rPr lang="en-US" altLang="en-US"/>
              <a:t>°Additional staff</a:t>
            </a:r>
          </a:p>
          <a:p>
            <a:pPr eaLnBrk="1" hangingPunct="1">
              <a:buFont typeface="Wingdings 2" panose="05020102010507070707" pitchFamily="18" charset="2"/>
              <a:buNone/>
            </a:pPr>
            <a:r>
              <a:rPr lang="en-US" altLang="en-US"/>
              <a:t>		 ° Technology Updates</a:t>
            </a:r>
          </a:p>
          <a:p>
            <a:pPr eaLnBrk="1" hangingPunct="1">
              <a:buFont typeface="Wingdings 2" panose="05020102010507070707" pitchFamily="18" charset="2"/>
              <a:buNone/>
            </a:pPr>
            <a:r>
              <a:rPr lang="en-US" altLang="en-US"/>
              <a:t>				 ° Professional Development</a:t>
            </a:r>
          </a:p>
          <a:p>
            <a:pPr eaLnBrk="1" hangingPunct="1">
              <a:buFont typeface="Wingdings 2" panose="05020102010507070707" pitchFamily="18" charset="2"/>
              <a:buNone/>
            </a:pPr>
            <a:r>
              <a:rPr lang="en-US" altLang="en-US"/>
              <a:t>					 ° Tutoring Resources</a:t>
            </a:r>
          </a:p>
        </p:txBody>
      </p:sp>
    </p:spTree>
  </p:cSld>
  <p:clrMapOvr>
    <a:masterClrMapping/>
  </p:clrMapOvr>
  <p:transition advTm="12745"/>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CB0EC7C1-30E0-42C3-A9A1-47C9C3915780}"/>
              </a:ext>
            </a:extLst>
          </p:cNvPr>
          <p:cNvSpPr>
            <a:spLocks noGrp="1"/>
          </p:cNvSpPr>
          <p:nvPr>
            <p:ph type="title"/>
          </p:nvPr>
        </p:nvSpPr>
        <p:spPr/>
        <p:txBody>
          <a:bodyPr/>
          <a:lstStyle/>
          <a:p>
            <a:pPr eaLnBrk="1" hangingPunct="1"/>
            <a:r>
              <a:rPr lang="en-US" altLang="en-US"/>
              <a:t>Title I Programs &amp; Procedures</a:t>
            </a:r>
          </a:p>
        </p:txBody>
      </p:sp>
      <p:sp>
        <p:nvSpPr>
          <p:cNvPr id="8195" name="Content Placeholder 2">
            <a:extLst>
              <a:ext uri="{FF2B5EF4-FFF2-40B4-BE49-F238E27FC236}">
                <a16:creationId xmlns:a16="http://schemas.microsoft.com/office/drawing/2014/main" id="{659F63EA-F244-4BF5-939F-AB13E06CAEC1}"/>
              </a:ext>
            </a:extLst>
          </p:cNvPr>
          <p:cNvSpPr>
            <a:spLocks noGrp="1"/>
          </p:cNvSpPr>
          <p:nvPr>
            <p:ph idx="1"/>
          </p:nvPr>
        </p:nvSpPr>
        <p:spPr>
          <a:xfrm>
            <a:off x="533400" y="2286000"/>
            <a:ext cx="8229600" cy="3048000"/>
          </a:xfrm>
        </p:spPr>
        <p:txBody>
          <a:bodyPr/>
          <a:lstStyle/>
          <a:p>
            <a:pPr eaLnBrk="1" hangingPunct="1"/>
            <a:r>
              <a:rPr lang="en-US" altLang="en-US" dirty="0"/>
              <a:t>Result of </a:t>
            </a:r>
            <a:r>
              <a:rPr lang="en-US" altLang="en-US" b="1" dirty="0" smtClean="0"/>
              <a:t>“ESSA ACT”</a:t>
            </a:r>
            <a:endParaRPr lang="en-US" altLang="en-US" dirty="0"/>
          </a:p>
          <a:p>
            <a:pPr eaLnBrk="1" hangingPunct="1"/>
            <a:r>
              <a:rPr lang="en-US" altLang="en-US" dirty="0"/>
              <a:t>Offer academic reinforcement</a:t>
            </a:r>
          </a:p>
          <a:p>
            <a:pPr eaLnBrk="1" hangingPunct="1"/>
            <a:r>
              <a:rPr lang="en-US" altLang="en-US" dirty="0"/>
              <a:t>Training for staff and parents</a:t>
            </a:r>
          </a:p>
          <a:p>
            <a:pPr eaLnBrk="1" hangingPunct="1"/>
            <a:r>
              <a:rPr lang="en-US" altLang="en-US" dirty="0"/>
              <a:t>Avenues for parental support</a:t>
            </a:r>
          </a:p>
          <a:p>
            <a:pPr eaLnBrk="1" hangingPunct="1"/>
            <a:r>
              <a:rPr lang="en-US" altLang="en-US" dirty="0"/>
              <a:t>Explanation of legislation that affects academic performance of school and students</a:t>
            </a:r>
          </a:p>
        </p:txBody>
      </p:sp>
      <p:pic>
        <p:nvPicPr>
          <p:cNvPr id="4" name="Picture 3" descr="NCLB.jpg">
            <a:extLst>
              <a:ext uri="{FF2B5EF4-FFF2-40B4-BE49-F238E27FC236}">
                <a16:creationId xmlns:a16="http://schemas.microsoft.com/office/drawing/2014/main" id="{1A281507-C211-4C65-80B0-64F01D439B06}"/>
              </a:ext>
            </a:extLst>
          </p:cNvPr>
          <p:cNvPicPr>
            <a:picLocks noChangeAspect="1"/>
          </p:cNvPicPr>
          <p:nvPr/>
        </p:nvPicPr>
        <p:blipFill>
          <a:blip r:embed="rId2">
            <a:extLst>
              <a:ext uri="{28A0092B-C50C-407E-A947-70E740481C1C}">
                <a14:useLocalDpi xmlns:a14="http://schemas.microsoft.com/office/drawing/2010/main" val="0"/>
              </a:ext>
            </a:extLst>
          </a:blip>
          <a:srcRect b="10280"/>
          <a:stretch>
            <a:fillRect/>
          </a:stretch>
        </p:blipFill>
        <p:spPr bwMode="auto">
          <a:xfrm>
            <a:off x="6400800" y="2133600"/>
            <a:ext cx="19050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16693"/>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2" presetClass="emph" presetSubtype="0" repeatCount="3000" fill="hold" nodeType="withEffect">
                                  <p:stCondLst>
                                    <p:cond delay="4000"/>
                                  </p:stCondLst>
                                  <p:childTnLst>
                                    <p:animClr clrSpc="rgb" dir="cw">
                                      <p:cBhvr override="childStyle">
                                        <p:cTn id="6" dur="100" fill="hold"/>
                                        <p:tgtEl>
                                          <p:spTgt spid="4"/>
                                        </p:tgtEl>
                                        <p:attrNameLst>
                                          <p:attrName>style.color</p:attrName>
                                        </p:attrNameLst>
                                      </p:cBhvr>
                                      <p:to>
                                        <a:schemeClr val="accent2"/>
                                      </p:to>
                                    </p:animClr>
                                    <p:animClr clrSpc="rgb" dir="cw">
                                      <p:cBhvr>
                                        <p:cTn id="7" dur="100" fill="hold"/>
                                        <p:tgtEl>
                                          <p:spTgt spid="4"/>
                                        </p:tgtEl>
                                        <p:attrNameLst>
                                          <p:attrName>fillcolor</p:attrName>
                                        </p:attrNameLst>
                                      </p:cBhvr>
                                      <p:to>
                                        <a:schemeClr val="accent2"/>
                                      </p:to>
                                    </p:animClr>
                                    <p:set>
                                      <p:cBhvr>
                                        <p:cTn id="8" dur="100" fill="hold"/>
                                        <p:tgtEl>
                                          <p:spTgt spid="4"/>
                                        </p:tgtEl>
                                        <p:attrNameLst>
                                          <p:attrName>fill.type</p:attrName>
                                        </p:attrNameLst>
                                      </p:cBhvr>
                                      <p:to>
                                        <p:strVal val="solid"/>
                                      </p:to>
                                    </p:set>
                                    <p:set>
                                      <p:cBhvr>
                                        <p:cTn id="9" dur="100" fill="hold"/>
                                        <p:tgtEl>
                                          <p:spTgt spid="4"/>
                                        </p:tgtEl>
                                        <p:attrNameLst>
                                          <p:attrName>fill.on</p:attrName>
                                        </p:attrNameLst>
                                      </p:cBhvr>
                                      <p:to>
                                        <p:strVal val="true"/>
                                      </p:to>
                                    </p:set>
                                    <p:animRot by="120000">
                                      <p:cBhvr>
                                        <p:cTn id="10" dur="100" fill="hold">
                                          <p:stCondLst>
                                            <p:cond delay="0"/>
                                          </p:stCondLst>
                                        </p:cTn>
                                        <p:tgtEl>
                                          <p:spTgt spid="4"/>
                                        </p:tgtEl>
                                        <p:attrNameLst>
                                          <p:attrName>r</p:attrName>
                                        </p:attrNameLst>
                                      </p:cBhvr>
                                    </p:animRot>
                                    <p:animRot by="-240000">
                                      <p:cBhvr>
                                        <p:cTn id="11" dur="200" fill="hold">
                                          <p:stCondLst>
                                            <p:cond delay="200"/>
                                          </p:stCondLst>
                                        </p:cTn>
                                        <p:tgtEl>
                                          <p:spTgt spid="4"/>
                                        </p:tgtEl>
                                        <p:attrNameLst>
                                          <p:attrName>r</p:attrName>
                                        </p:attrNameLst>
                                      </p:cBhvr>
                                    </p:animRot>
                                    <p:animRot by="240000">
                                      <p:cBhvr>
                                        <p:cTn id="12" dur="200" fill="hold">
                                          <p:stCondLst>
                                            <p:cond delay="400"/>
                                          </p:stCondLst>
                                        </p:cTn>
                                        <p:tgtEl>
                                          <p:spTgt spid="4"/>
                                        </p:tgtEl>
                                        <p:attrNameLst>
                                          <p:attrName>r</p:attrName>
                                        </p:attrNameLst>
                                      </p:cBhvr>
                                    </p:animRot>
                                    <p:animRot by="-240000">
                                      <p:cBhvr>
                                        <p:cTn id="13" dur="200" fill="hold">
                                          <p:stCondLst>
                                            <p:cond delay="600"/>
                                          </p:stCondLst>
                                        </p:cTn>
                                        <p:tgtEl>
                                          <p:spTgt spid="4"/>
                                        </p:tgtEl>
                                        <p:attrNameLst>
                                          <p:attrName>r</p:attrName>
                                        </p:attrNameLst>
                                      </p:cBhvr>
                                    </p:animRot>
                                    <p:animRot by="120000">
                                      <p:cBhvr>
                                        <p:cTn id="14" dur="200" fill="hold">
                                          <p:stCondLst>
                                            <p:cond delay="800"/>
                                          </p:stCondLst>
                                        </p:cTn>
                                        <p:tgtEl>
                                          <p:spTgt spid="4"/>
                                        </p:tgtEl>
                                        <p:attrNameLst>
                                          <p:attrName>r</p:attrName>
                                        </p:attrNameLst>
                                      </p:cBhvr>
                                    </p:animRot>
                                  </p:childTnLst>
                                </p:cTn>
                              </p:par>
                            </p:childTnLst>
                          </p:cTn>
                        </p:par>
                        <p:par>
                          <p:cTn id="15" fill="hold" nodeType="afterGroup">
                            <p:stCondLst>
                              <p:cond delay="7000"/>
                            </p:stCondLst>
                            <p:childTnLst>
                              <p:par>
                                <p:cTn id="16" presetID="32" presetClass="emph" presetSubtype="0" fill="hold" nodeType="afterEffect">
                                  <p:stCondLst>
                                    <p:cond delay="0"/>
                                  </p:stCondLst>
                                  <p:childTnLst>
                                    <p:animClr clrSpc="rgb" dir="cw">
                                      <p:cBhvr override="childStyle">
                                        <p:cTn id="17" dur="100" fill="hold"/>
                                        <p:tgtEl>
                                          <p:spTgt spid="4"/>
                                        </p:tgtEl>
                                        <p:attrNameLst>
                                          <p:attrName>style.color</p:attrName>
                                        </p:attrNameLst>
                                      </p:cBhvr>
                                      <p:to>
                                        <a:schemeClr val="accent2"/>
                                      </p:to>
                                    </p:animClr>
                                    <p:animClr clrSpc="rgb" dir="cw">
                                      <p:cBhvr>
                                        <p:cTn id="18" dur="100" fill="hold"/>
                                        <p:tgtEl>
                                          <p:spTgt spid="4"/>
                                        </p:tgtEl>
                                        <p:attrNameLst>
                                          <p:attrName>fillcolor</p:attrName>
                                        </p:attrNameLst>
                                      </p:cBhvr>
                                      <p:to>
                                        <a:schemeClr val="accent2"/>
                                      </p:to>
                                    </p:animClr>
                                    <p:set>
                                      <p:cBhvr>
                                        <p:cTn id="19" dur="100" fill="hold"/>
                                        <p:tgtEl>
                                          <p:spTgt spid="4"/>
                                        </p:tgtEl>
                                        <p:attrNameLst>
                                          <p:attrName>fill.type</p:attrName>
                                        </p:attrNameLst>
                                      </p:cBhvr>
                                      <p:to>
                                        <p:strVal val="solid"/>
                                      </p:to>
                                    </p:set>
                                    <p:set>
                                      <p:cBhvr>
                                        <p:cTn id="20" dur="100" fill="hold"/>
                                        <p:tgtEl>
                                          <p:spTgt spid="4"/>
                                        </p:tgtEl>
                                        <p:attrNameLst>
                                          <p:attrName>fill.on</p:attrName>
                                        </p:attrNameLst>
                                      </p:cBhvr>
                                      <p:to>
                                        <p:strVal val="true"/>
                                      </p:to>
                                    </p:set>
                                    <p:animRot by="120000">
                                      <p:cBhvr>
                                        <p:cTn id="21" dur="100" fill="hold">
                                          <p:stCondLst>
                                            <p:cond delay="0"/>
                                          </p:stCondLst>
                                        </p:cTn>
                                        <p:tgtEl>
                                          <p:spTgt spid="4"/>
                                        </p:tgtEl>
                                        <p:attrNameLst>
                                          <p:attrName>r</p:attrName>
                                        </p:attrNameLst>
                                      </p:cBhvr>
                                    </p:animRot>
                                    <p:animRot by="-240000">
                                      <p:cBhvr>
                                        <p:cTn id="22" dur="200" fill="hold">
                                          <p:stCondLst>
                                            <p:cond delay="200"/>
                                          </p:stCondLst>
                                        </p:cTn>
                                        <p:tgtEl>
                                          <p:spTgt spid="4"/>
                                        </p:tgtEl>
                                        <p:attrNameLst>
                                          <p:attrName>r</p:attrName>
                                        </p:attrNameLst>
                                      </p:cBhvr>
                                    </p:animRot>
                                    <p:animRot by="240000">
                                      <p:cBhvr>
                                        <p:cTn id="23" dur="200" fill="hold">
                                          <p:stCondLst>
                                            <p:cond delay="400"/>
                                          </p:stCondLst>
                                        </p:cTn>
                                        <p:tgtEl>
                                          <p:spTgt spid="4"/>
                                        </p:tgtEl>
                                        <p:attrNameLst>
                                          <p:attrName>r</p:attrName>
                                        </p:attrNameLst>
                                      </p:cBhvr>
                                    </p:animRot>
                                    <p:animRot by="-240000">
                                      <p:cBhvr>
                                        <p:cTn id="24" dur="200" fill="hold">
                                          <p:stCondLst>
                                            <p:cond delay="600"/>
                                          </p:stCondLst>
                                        </p:cTn>
                                        <p:tgtEl>
                                          <p:spTgt spid="4"/>
                                        </p:tgtEl>
                                        <p:attrNameLst>
                                          <p:attrName>r</p:attrName>
                                        </p:attrNameLst>
                                      </p:cBhvr>
                                    </p:animRot>
                                    <p:animRot by="120000">
                                      <p:cBhvr>
                                        <p:cTn id="25" dur="200" fill="hold">
                                          <p:stCondLst>
                                            <p:cond delay="800"/>
                                          </p:stCondLst>
                                        </p:cTn>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B7B79613-DF14-4E83-B595-7AE9F4F58CC2}"/>
              </a:ext>
            </a:extLst>
          </p:cNvPr>
          <p:cNvSpPr>
            <a:spLocks noGrp="1"/>
          </p:cNvSpPr>
          <p:nvPr>
            <p:ph type="title"/>
          </p:nvPr>
        </p:nvSpPr>
        <p:spPr/>
        <p:txBody>
          <a:bodyPr/>
          <a:lstStyle/>
          <a:p>
            <a:pPr eaLnBrk="1" hangingPunct="1"/>
            <a:r>
              <a:rPr lang="en-US" altLang="en-US"/>
              <a:t>Title I Programs &amp; Procedures</a:t>
            </a:r>
          </a:p>
        </p:txBody>
      </p:sp>
      <p:sp>
        <p:nvSpPr>
          <p:cNvPr id="10243" name="Content Placeholder 2">
            <a:extLst>
              <a:ext uri="{FF2B5EF4-FFF2-40B4-BE49-F238E27FC236}">
                <a16:creationId xmlns:a16="http://schemas.microsoft.com/office/drawing/2014/main" id="{A42969F8-DD76-4688-A4E7-9701E6C6BA95}"/>
              </a:ext>
            </a:extLst>
          </p:cNvPr>
          <p:cNvSpPr>
            <a:spLocks noGrp="1"/>
          </p:cNvSpPr>
          <p:nvPr>
            <p:ph idx="1"/>
          </p:nvPr>
        </p:nvSpPr>
        <p:spPr/>
        <p:txBody>
          <a:bodyPr>
            <a:normAutofit lnSpcReduction="10000"/>
          </a:bodyPr>
          <a:lstStyle/>
          <a:p>
            <a:pPr marL="274320" indent="-274320" eaLnBrk="1" fontAlgn="auto" hangingPunct="1">
              <a:spcAft>
                <a:spcPts val="0"/>
              </a:spcAft>
              <a:buClr>
                <a:schemeClr val="accent3"/>
              </a:buClr>
              <a:buFont typeface="Wingdings 2"/>
              <a:buChar char=""/>
              <a:defRPr/>
            </a:pPr>
            <a:r>
              <a:rPr lang="en-US" dirty="0"/>
              <a:t>Must use scientifically based research instructional strategies </a:t>
            </a:r>
          </a:p>
          <a:p>
            <a:pPr marL="274320" indent="-274320" eaLnBrk="1" fontAlgn="auto" hangingPunct="1">
              <a:spcAft>
                <a:spcPts val="0"/>
              </a:spcAft>
              <a:buClr>
                <a:schemeClr val="accent3"/>
              </a:buClr>
              <a:buFont typeface="Wingdings 2"/>
              <a:buChar char=""/>
              <a:defRPr/>
            </a:pPr>
            <a:r>
              <a:rPr lang="en-US" dirty="0"/>
              <a:t>Implement parental involvement</a:t>
            </a:r>
          </a:p>
          <a:p>
            <a:pPr marL="274320" indent="-274320" eaLnBrk="1" fontAlgn="auto" hangingPunct="1">
              <a:spcAft>
                <a:spcPts val="0"/>
              </a:spcAft>
              <a:buClr>
                <a:schemeClr val="accent3"/>
              </a:buClr>
              <a:buFont typeface="Wingdings 2"/>
              <a:buChar char=""/>
              <a:defRPr/>
            </a:pPr>
            <a:endParaRPr lang="en-US" dirty="0"/>
          </a:p>
          <a:p>
            <a:pPr marL="274320" indent="-274320" eaLnBrk="1" fontAlgn="auto" hangingPunct="1">
              <a:spcAft>
                <a:spcPts val="0"/>
              </a:spcAft>
              <a:buClr>
                <a:schemeClr val="accent3"/>
              </a:buClr>
              <a:buFont typeface="Wingdings 2"/>
              <a:buChar char=""/>
              <a:defRPr/>
            </a:pPr>
            <a:endParaRPr lang="en-US" dirty="0"/>
          </a:p>
          <a:p>
            <a:pPr marL="274320" indent="-274320" algn="ctr" eaLnBrk="1" fontAlgn="auto" hangingPunct="1">
              <a:spcAft>
                <a:spcPts val="0"/>
              </a:spcAft>
              <a:buClr>
                <a:schemeClr val="accent3"/>
              </a:buClr>
              <a:buFont typeface="Wingdings 2" panose="05020102010507070707" pitchFamily="18" charset="2"/>
              <a:buNone/>
              <a:defRPr/>
            </a:pPr>
            <a:r>
              <a:rPr lang="en-US" sz="1800" b="1" dirty="0"/>
              <a:t>SLPS Method</a:t>
            </a:r>
            <a:r>
              <a:rPr lang="en-US" b="1" dirty="0"/>
              <a:t>…</a:t>
            </a:r>
          </a:p>
          <a:p>
            <a:pPr marL="274320" indent="-274320" eaLnBrk="1" fontAlgn="auto" hangingPunct="1">
              <a:spcAft>
                <a:spcPts val="0"/>
              </a:spcAft>
              <a:buClr>
                <a:schemeClr val="accent3"/>
              </a:buClr>
              <a:buFont typeface="Wingdings 2"/>
              <a:buChar char=""/>
              <a:defRPr/>
            </a:pPr>
            <a:r>
              <a:rPr lang="en-US" dirty="0"/>
              <a:t>School wide programs use funds and resources to upgrade the entire educational program of the school in order to raise the academic achievement for all students.</a:t>
            </a:r>
          </a:p>
        </p:txBody>
      </p:sp>
      <p:pic>
        <p:nvPicPr>
          <p:cNvPr id="4" name="Picture 3" descr="Slps_logo.JPG">
            <a:extLst>
              <a:ext uri="{FF2B5EF4-FFF2-40B4-BE49-F238E27FC236}">
                <a16:creationId xmlns:a16="http://schemas.microsoft.com/office/drawing/2014/main" id="{AFADA179-A3FD-43FF-B4E0-2EAB599CF70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3048000"/>
            <a:ext cx="14541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Slps_logo.JPG">
            <a:extLst>
              <a:ext uri="{FF2B5EF4-FFF2-40B4-BE49-F238E27FC236}">
                <a16:creationId xmlns:a16="http://schemas.microsoft.com/office/drawing/2014/main" id="{4C4D2CC2-10D7-4E43-AB42-AF757F50BB2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3048000"/>
            <a:ext cx="14541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25054"/>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8000"/>
                                  </p:stCondLst>
                                  <p:childTnLst>
                                    <p:animRot by="21600000">
                                      <p:cBhvr>
                                        <p:cTn id="6" dur="2000" fill="hold"/>
                                        <p:tgtEl>
                                          <p:spTgt spid="4"/>
                                        </p:tgtEl>
                                        <p:attrNameLst>
                                          <p:attrName>r</p:attrName>
                                        </p:attrNameLst>
                                      </p:cBhvr>
                                    </p:animRot>
                                  </p:childTnLst>
                                </p:cTn>
                              </p:par>
                              <p:par>
                                <p:cTn id="7" presetID="8" presetClass="emph" presetSubtype="0" fill="hold" nodeType="withEffect">
                                  <p:stCondLst>
                                    <p:cond delay="8000"/>
                                  </p:stCondLst>
                                  <p:childTnLst>
                                    <p:animRot by="-21600000">
                                      <p:cBhvr>
                                        <p:cTn id="8" dur="2000" fill="hold"/>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E677F3-A504-4668-871A-9D51BDAA2C3F}"/>
              </a:ext>
            </a:extLst>
          </p:cNvPr>
          <p:cNvSpPr>
            <a:spLocks noGrp="1"/>
          </p:cNvSpPr>
          <p:nvPr>
            <p:ph type="title"/>
          </p:nvPr>
        </p:nvSpPr>
        <p:spPr>
          <a:xfrm>
            <a:off x="457200" y="304800"/>
            <a:ext cx="7239000" cy="1692275"/>
          </a:xfrm>
        </p:spPr>
        <p:txBody>
          <a:bodyPr>
            <a:normAutofit fontScale="90000"/>
          </a:bodyPr>
          <a:lstStyle/>
          <a:p>
            <a:pPr eaLnBrk="1" fontAlgn="auto" hangingPunct="1">
              <a:spcAft>
                <a:spcPts val="0"/>
              </a:spcAft>
              <a:defRPr/>
            </a:pPr>
            <a:r>
              <a:rPr lang="en-US" sz="6000" dirty="0"/>
              <a:t>PIP </a:t>
            </a:r>
            <a:r>
              <a:rPr lang="en-US" dirty="0"/>
              <a:t>(The Parental Involvement Plan )</a:t>
            </a:r>
            <a:br>
              <a:rPr lang="en-US" dirty="0"/>
            </a:br>
            <a:endParaRPr lang="en-US" dirty="0"/>
          </a:p>
        </p:txBody>
      </p:sp>
      <p:sp>
        <p:nvSpPr>
          <p:cNvPr id="10243" name="Content Placeholder 2">
            <a:extLst>
              <a:ext uri="{FF2B5EF4-FFF2-40B4-BE49-F238E27FC236}">
                <a16:creationId xmlns:a16="http://schemas.microsoft.com/office/drawing/2014/main" id="{FA91CB75-5B85-4530-89D9-461569052A4C}"/>
              </a:ext>
            </a:extLst>
          </p:cNvPr>
          <p:cNvSpPr>
            <a:spLocks noGrp="1"/>
          </p:cNvSpPr>
          <p:nvPr>
            <p:ph idx="1"/>
          </p:nvPr>
        </p:nvSpPr>
        <p:spPr>
          <a:xfrm>
            <a:off x="0" y="2743200"/>
            <a:ext cx="8229600" cy="2667000"/>
          </a:xfrm>
        </p:spPr>
        <p:txBody>
          <a:bodyPr/>
          <a:lstStyle/>
          <a:p>
            <a:pPr eaLnBrk="1" hangingPunct="1"/>
            <a:r>
              <a:rPr lang="en-US" altLang="en-US" dirty="0"/>
              <a:t>An informative guide of important Title I meetings, </a:t>
            </a:r>
            <a:r>
              <a:rPr lang="en-US" altLang="en-US" dirty="0" smtClean="0"/>
              <a:t>activities and ESSA Act </a:t>
            </a:r>
            <a:endParaRPr lang="en-US" altLang="en-US" dirty="0"/>
          </a:p>
          <a:p>
            <a:pPr eaLnBrk="1" hangingPunct="1"/>
            <a:r>
              <a:rPr lang="en-US" altLang="en-US" dirty="0"/>
              <a:t>Fosters learning by teaching parents at home skills to help increase academic success.</a:t>
            </a:r>
          </a:p>
          <a:p>
            <a:pPr eaLnBrk="1" hangingPunct="1"/>
            <a:endParaRPr lang="en-US" altLang="en-US" dirty="0"/>
          </a:p>
        </p:txBody>
      </p:sp>
      <p:pic>
        <p:nvPicPr>
          <p:cNvPr id="4" name="Picture 3" descr="mom amd daughter.jpg">
            <a:extLst>
              <a:ext uri="{FF2B5EF4-FFF2-40B4-BE49-F238E27FC236}">
                <a16:creationId xmlns:a16="http://schemas.microsoft.com/office/drawing/2014/main" id="{19F54D21-3E0E-4086-B330-8766C254646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05400" y="533400"/>
            <a:ext cx="2381250" cy="192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1936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xit" presetSubtype="16" fill="hold" nodeType="withEffect">
                                  <p:stCondLst>
                                    <p:cond delay="6000"/>
                                  </p:stCondLst>
                                  <p:childTnLst>
                                    <p:animEffect transition="out" filter="box(in)">
                                      <p:cBhvr>
                                        <p:cTn id="6" dur="1000"/>
                                        <p:tgtEl>
                                          <p:spTgt spid="4"/>
                                        </p:tgtEl>
                                      </p:cBhvr>
                                    </p:animEffect>
                                    <p:set>
                                      <p:cBhvr>
                                        <p:cTn id="7" dur="1" fill="hold">
                                          <p:stCondLst>
                                            <p:cond delay="999"/>
                                          </p:stCondLst>
                                        </p:cTn>
                                        <p:tgtEl>
                                          <p:spTgt spid="4"/>
                                        </p:tgtEl>
                                        <p:attrNameLst>
                                          <p:attrName>style.visibility</p:attrName>
                                        </p:attrNameLst>
                                      </p:cBhvr>
                                      <p:to>
                                        <p:strVal val="hidden"/>
                                      </p:to>
                                    </p:set>
                                  </p:childTnLst>
                                </p:cTn>
                              </p:par>
                            </p:childTnLst>
                          </p:cTn>
                        </p:par>
                        <p:par>
                          <p:cTn id="8" fill="hold" nodeType="afterGroup">
                            <p:stCondLst>
                              <p:cond delay="7000"/>
                            </p:stCondLst>
                            <p:childTnLst>
                              <p:par>
                                <p:cTn id="9" presetID="13" presetClass="entr" presetSubtype="16" fill="hold" nodeType="afterEffect">
                                  <p:stCondLst>
                                    <p:cond delay="6000"/>
                                  </p:stCondLst>
                                  <p:childTnLst>
                                    <p:set>
                                      <p:cBhvr>
                                        <p:cTn id="10" dur="1" fill="hold">
                                          <p:stCondLst>
                                            <p:cond delay="0"/>
                                          </p:stCondLst>
                                        </p:cTn>
                                        <p:tgtEl>
                                          <p:spTgt spid="4"/>
                                        </p:tgtEl>
                                        <p:attrNameLst>
                                          <p:attrName>style.visibility</p:attrName>
                                        </p:attrNameLst>
                                      </p:cBhvr>
                                      <p:to>
                                        <p:strVal val="visible"/>
                                      </p:to>
                                    </p:set>
                                    <p:animEffect transition="in" filter="plus(in)">
                                      <p:cBhvr>
                                        <p:cTn id="11"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B4F75-F6AE-4BE7-8792-CA2BF755504D}"/>
              </a:ext>
            </a:extLst>
          </p:cNvPr>
          <p:cNvSpPr>
            <a:spLocks noGrp="1"/>
          </p:cNvSpPr>
          <p:nvPr>
            <p:ph type="title"/>
          </p:nvPr>
        </p:nvSpPr>
        <p:spPr>
          <a:xfrm>
            <a:off x="533400" y="381000"/>
            <a:ext cx="8229600" cy="1874838"/>
          </a:xfrm>
        </p:spPr>
        <p:txBody>
          <a:bodyPr>
            <a:normAutofit fontScale="90000"/>
          </a:bodyPr>
          <a:lstStyle/>
          <a:p>
            <a:pPr eaLnBrk="1" fontAlgn="auto" hangingPunct="1">
              <a:spcAft>
                <a:spcPts val="0"/>
              </a:spcAft>
              <a:defRPr/>
            </a:pPr>
            <a:r>
              <a:rPr lang="en-US" sz="5300" dirty="0"/>
              <a:t/>
            </a:r>
            <a:br>
              <a:rPr lang="en-US" sz="5300" dirty="0"/>
            </a:br>
            <a:r>
              <a:rPr lang="en-US" sz="5300" dirty="0"/>
              <a:t>School-Parent-Student Compact</a:t>
            </a:r>
            <a:r>
              <a:rPr lang="en-US" dirty="0"/>
              <a:t/>
            </a:r>
            <a:br>
              <a:rPr lang="en-US" dirty="0"/>
            </a:br>
            <a:endParaRPr lang="en-US" dirty="0"/>
          </a:p>
        </p:txBody>
      </p:sp>
      <p:sp>
        <p:nvSpPr>
          <p:cNvPr id="11267" name="Content Placeholder 2">
            <a:extLst>
              <a:ext uri="{FF2B5EF4-FFF2-40B4-BE49-F238E27FC236}">
                <a16:creationId xmlns:a16="http://schemas.microsoft.com/office/drawing/2014/main" id="{0C3B9E7F-6548-4000-8370-7470AD566A1D}"/>
              </a:ext>
            </a:extLst>
          </p:cNvPr>
          <p:cNvSpPr>
            <a:spLocks noGrp="1"/>
          </p:cNvSpPr>
          <p:nvPr>
            <p:ph idx="1"/>
          </p:nvPr>
        </p:nvSpPr>
        <p:spPr>
          <a:xfrm>
            <a:off x="457200" y="1828800"/>
            <a:ext cx="8229600" cy="4297363"/>
          </a:xfrm>
        </p:spPr>
        <p:txBody>
          <a:bodyPr/>
          <a:lstStyle/>
          <a:p>
            <a:pPr eaLnBrk="1" hangingPunct="1">
              <a:buFont typeface="Wingdings 2" panose="05020102010507070707" pitchFamily="18" charset="2"/>
              <a:buNone/>
            </a:pPr>
            <a:r>
              <a:rPr lang="en-US" altLang="en-US"/>
              <a:t> </a:t>
            </a:r>
          </a:p>
          <a:p>
            <a:pPr eaLnBrk="1" hangingPunct="1"/>
            <a:r>
              <a:rPr lang="en-US" altLang="en-US"/>
              <a:t>Details the school’s academic and behavior expectations and responsibilities of </a:t>
            </a:r>
          </a:p>
          <a:p>
            <a:pPr eaLnBrk="1" hangingPunct="1"/>
            <a:r>
              <a:rPr lang="en-US" altLang="en-US"/>
              <a:t>Parent</a:t>
            </a:r>
          </a:p>
          <a:p>
            <a:pPr eaLnBrk="1" hangingPunct="1"/>
            <a:r>
              <a:rPr lang="en-US" altLang="en-US"/>
              <a:t>Teacher</a:t>
            </a:r>
          </a:p>
          <a:p>
            <a:pPr eaLnBrk="1" hangingPunct="1"/>
            <a:r>
              <a:rPr lang="en-US" altLang="en-US"/>
              <a:t>Student</a:t>
            </a:r>
          </a:p>
          <a:p>
            <a:pPr eaLnBrk="1" hangingPunct="1"/>
            <a:endParaRPr lang="en-US" altLang="en-US"/>
          </a:p>
        </p:txBody>
      </p:sp>
      <p:pic>
        <p:nvPicPr>
          <p:cNvPr id="4" name="Picture 3" descr="Parent student teacher.jpg">
            <a:extLst>
              <a:ext uri="{FF2B5EF4-FFF2-40B4-BE49-F238E27FC236}">
                <a16:creationId xmlns:a16="http://schemas.microsoft.com/office/drawing/2014/main" id="{F63FEED4-D281-4F10-A9BF-CBE3698FFED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381000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11529"/>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nodeType="withEffect">
                                  <p:stCondLst>
                                    <p:cond delay="350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anim calcmode="lin" valueType="num">
                                      <p:cBhvr>
                                        <p:cTn id="9" dur="2000" fill="hold"/>
                                        <p:tgtEl>
                                          <p:spTgt spid="4"/>
                                        </p:tgtEl>
                                        <p:attrNameLst>
                                          <p:attrName>style.rotation</p:attrName>
                                        </p:attrNameLst>
                                      </p:cBhvr>
                                      <p:tavLst>
                                        <p:tav tm="0">
                                          <p:val>
                                            <p:fltVal val="360"/>
                                          </p:val>
                                        </p:tav>
                                        <p:tav tm="100000">
                                          <p:val>
                                            <p:fltVal val="0"/>
                                          </p:val>
                                        </p:tav>
                                      </p:tavLst>
                                    </p:anim>
                                    <p:animEffect transition="in" filter="fade">
                                      <p:cBhvr>
                                        <p:cTn id="10" dur="2000"/>
                                        <p:tgtEl>
                                          <p:spTgt spid="4"/>
                                        </p:tgtEl>
                                      </p:cBhvr>
                                    </p:animEffect>
                                  </p:childTnLst>
                                </p:cTn>
                              </p:par>
                            </p:childTnLst>
                          </p:cTn>
                        </p:par>
                        <p:par>
                          <p:cTn id="11" fill="hold" nodeType="afterGroup">
                            <p:stCondLst>
                              <p:cond delay="5500"/>
                            </p:stCondLst>
                            <p:childTnLst>
                              <p:par>
                                <p:cTn id="12" presetID="8" presetClass="emph" presetSubtype="0" fill="hold" nodeType="afterEffect">
                                  <p:stCondLst>
                                    <p:cond delay="2000"/>
                                  </p:stCondLst>
                                  <p:childTnLst>
                                    <p:animRot by="21600000">
                                      <p:cBhvr>
                                        <p:cTn id="13" dur="2000" fill="hold"/>
                                        <p:tgtEl>
                                          <p:spTgt spid="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6C72C7E3-03BF-48BC-998E-8B996FA8BD2D}"/>
              </a:ext>
            </a:extLst>
          </p:cNvPr>
          <p:cNvSpPr>
            <a:spLocks noGrp="1"/>
          </p:cNvSpPr>
          <p:nvPr>
            <p:ph type="title"/>
          </p:nvPr>
        </p:nvSpPr>
        <p:spPr/>
        <p:txBody>
          <a:bodyPr/>
          <a:lstStyle/>
          <a:p>
            <a:pPr eaLnBrk="1" hangingPunct="1"/>
            <a:r>
              <a:rPr lang="en-US" altLang="en-US"/>
              <a:t/>
            </a:r>
            <a:br>
              <a:rPr lang="en-US" altLang="en-US"/>
            </a:br>
            <a:r>
              <a:rPr lang="en-US" altLang="en-US"/>
              <a:t>Parent Rights to Know</a:t>
            </a:r>
            <a:br>
              <a:rPr lang="en-US" altLang="en-US"/>
            </a:br>
            <a:endParaRPr lang="en-US" altLang="en-US"/>
          </a:p>
        </p:txBody>
      </p:sp>
      <p:sp>
        <p:nvSpPr>
          <p:cNvPr id="12291" name="Content Placeholder 2">
            <a:extLst>
              <a:ext uri="{FF2B5EF4-FFF2-40B4-BE49-F238E27FC236}">
                <a16:creationId xmlns:a16="http://schemas.microsoft.com/office/drawing/2014/main" id="{3225D121-7692-4D06-A1F3-DE09941DCA07}"/>
              </a:ext>
            </a:extLst>
          </p:cNvPr>
          <p:cNvSpPr>
            <a:spLocks noGrp="1"/>
          </p:cNvSpPr>
          <p:nvPr>
            <p:ph idx="1"/>
          </p:nvPr>
        </p:nvSpPr>
        <p:spPr>
          <a:xfrm>
            <a:off x="457200" y="1600200"/>
            <a:ext cx="8229600" cy="4191000"/>
          </a:xfrm>
        </p:spPr>
        <p:txBody>
          <a:bodyPr/>
          <a:lstStyle/>
          <a:p>
            <a:pPr eaLnBrk="1" hangingPunct="1"/>
            <a:r>
              <a:rPr lang="en-US" altLang="en-US"/>
              <a:t>The qualifications of those who teach your child</a:t>
            </a:r>
          </a:p>
          <a:p>
            <a:pPr eaLnBrk="1" hangingPunct="1"/>
            <a:r>
              <a:rPr lang="en-US" altLang="en-US"/>
              <a:t>If your child has been assigned or taught for 4 or more consecutive weeks by a teacher who is not highly qualified.</a:t>
            </a:r>
          </a:p>
          <a:p>
            <a:pPr eaLnBrk="1" hangingPunct="1"/>
            <a:r>
              <a:rPr lang="en-US" altLang="en-US"/>
              <a:t>To review the school report cards and student progress information</a:t>
            </a:r>
          </a:p>
          <a:p>
            <a:pPr eaLnBrk="1" hangingPunct="1"/>
            <a:endParaRPr lang="en-US" altLang="en-US"/>
          </a:p>
          <a:p>
            <a:pPr eaLnBrk="1" hangingPunct="1"/>
            <a:endParaRPr lang="en-US" altLang="en-US"/>
          </a:p>
        </p:txBody>
      </p:sp>
      <p:pic>
        <p:nvPicPr>
          <p:cNvPr id="4" name="Picture 3" descr="Hoghly qualified teacher.png">
            <a:extLst>
              <a:ext uri="{FF2B5EF4-FFF2-40B4-BE49-F238E27FC236}">
                <a16:creationId xmlns:a16="http://schemas.microsoft.com/office/drawing/2014/main" id="{1C2C27BB-7C5C-4CC0-9FD5-E37900DD2E6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4114800"/>
            <a:ext cx="419100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17378"/>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1" presetClass="entr" presetSubtype="4" fill="hold" nodeType="withEffect">
                                  <p:stCondLst>
                                    <p:cond delay="7000"/>
                                  </p:stCondLst>
                                  <p:childTnLst>
                                    <p:set>
                                      <p:cBhvr>
                                        <p:cTn id="6" dur="1" fill="hold">
                                          <p:stCondLst>
                                            <p:cond delay="0"/>
                                          </p:stCondLst>
                                        </p:cTn>
                                        <p:tgtEl>
                                          <p:spTgt spid="4"/>
                                        </p:tgtEl>
                                        <p:attrNameLst>
                                          <p:attrName>style.visibility</p:attrName>
                                        </p:attrNameLst>
                                      </p:cBhvr>
                                      <p:to>
                                        <p:strVal val="visible"/>
                                      </p:to>
                                    </p:set>
                                    <p:animEffect transition="in" filter="wheel(4)">
                                      <p:cBhvr>
                                        <p:cTn id="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93C4BE-DF1B-4F15-B41A-803AE173ADF1}"/>
              </a:ext>
            </a:extLst>
          </p:cNvPr>
          <p:cNvSpPr>
            <a:spLocks noGrp="1"/>
          </p:cNvSpPr>
          <p:nvPr>
            <p:ph type="title"/>
          </p:nvPr>
        </p:nvSpPr>
        <p:spPr>
          <a:xfrm>
            <a:off x="533400" y="381000"/>
            <a:ext cx="7239000" cy="1600200"/>
          </a:xfrm>
        </p:spPr>
        <p:txBody>
          <a:bodyPr>
            <a:normAutofit fontScale="90000"/>
          </a:bodyPr>
          <a:lstStyle/>
          <a:p>
            <a:pPr eaLnBrk="1" fontAlgn="auto" hangingPunct="1">
              <a:spcAft>
                <a:spcPts val="0"/>
              </a:spcAft>
              <a:defRPr/>
            </a:pPr>
            <a:r>
              <a:rPr lang="en-US" dirty="0"/>
              <a:t>National Network of Partnership</a:t>
            </a:r>
            <a:br>
              <a:rPr lang="en-US" dirty="0"/>
            </a:br>
            <a:endParaRPr lang="en-US" dirty="0"/>
          </a:p>
        </p:txBody>
      </p:sp>
      <p:sp>
        <p:nvSpPr>
          <p:cNvPr id="13315" name="Content Placeholder 2">
            <a:extLst>
              <a:ext uri="{FF2B5EF4-FFF2-40B4-BE49-F238E27FC236}">
                <a16:creationId xmlns:a16="http://schemas.microsoft.com/office/drawing/2014/main" id="{EA3728D0-0FE0-4832-B847-EACDC686EEE8}"/>
              </a:ext>
            </a:extLst>
          </p:cNvPr>
          <p:cNvSpPr>
            <a:spLocks noGrp="1"/>
          </p:cNvSpPr>
          <p:nvPr>
            <p:ph idx="1"/>
          </p:nvPr>
        </p:nvSpPr>
        <p:spPr>
          <a:xfrm>
            <a:off x="457200" y="1981200"/>
            <a:ext cx="7239000" cy="4410075"/>
          </a:xfrm>
        </p:spPr>
        <p:txBody>
          <a:bodyPr/>
          <a:lstStyle/>
          <a:p>
            <a:pPr eaLnBrk="1" hangingPunct="1"/>
            <a:r>
              <a:rPr lang="en-US" altLang="en-US"/>
              <a:t>The St. Louis Public School Board uses the Joyce Epstein six different types of parental involvement framework</a:t>
            </a:r>
          </a:p>
          <a:p>
            <a:pPr eaLnBrk="1" hangingPunct="1"/>
            <a:r>
              <a:rPr lang="en-US" altLang="en-US"/>
              <a:t>Parenting</a:t>
            </a:r>
          </a:p>
          <a:p>
            <a:pPr eaLnBrk="1" hangingPunct="1"/>
            <a:r>
              <a:rPr lang="en-US" altLang="en-US"/>
              <a:t>Communicating</a:t>
            </a:r>
          </a:p>
          <a:p>
            <a:pPr eaLnBrk="1" hangingPunct="1"/>
            <a:r>
              <a:rPr lang="en-US" altLang="en-US"/>
              <a:t>Volunteering</a:t>
            </a:r>
          </a:p>
          <a:p>
            <a:pPr eaLnBrk="1" hangingPunct="1"/>
            <a:r>
              <a:rPr lang="en-US" altLang="en-US"/>
              <a:t>Learning at Home</a:t>
            </a:r>
          </a:p>
          <a:p>
            <a:pPr eaLnBrk="1" hangingPunct="1"/>
            <a:r>
              <a:rPr lang="en-US" altLang="en-US"/>
              <a:t>Decision Making</a:t>
            </a:r>
          </a:p>
          <a:p>
            <a:pPr eaLnBrk="1" hangingPunct="1"/>
            <a:r>
              <a:rPr lang="en-US" altLang="en-US"/>
              <a:t>Collaborating with the Community</a:t>
            </a:r>
          </a:p>
          <a:p>
            <a:pPr eaLnBrk="1" hangingPunct="1"/>
            <a:endParaRPr lang="en-US" altLang="en-US"/>
          </a:p>
        </p:txBody>
      </p:sp>
    </p:spTree>
  </p:cSld>
  <p:clrMapOvr>
    <a:masterClrMapping/>
  </p:clrMapOvr>
  <p:transition advTm="18377"/>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Custom 5">
      <a:dk1>
        <a:sysClr val="windowText" lastClr="000000"/>
      </a:dk1>
      <a:lt1>
        <a:sysClr val="window" lastClr="FFFFFF"/>
      </a:lt1>
      <a:dk2>
        <a:srgbClr val="4E5B6F"/>
      </a:dk2>
      <a:lt2>
        <a:srgbClr val="D6ECFF"/>
      </a:lt2>
      <a:accent1>
        <a:srgbClr val="7FD13B"/>
      </a:accent1>
      <a:accent2>
        <a:srgbClr val="0081A5"/>
      </a:accent2>
      <a:accent3>
        <a:srgbClr val="FFFF65"/>
      </a:accent3>
      <a:accent4>
        <a:srgbClr val="00ADDC"/>
      </a:accent4>
      <a:accent5>
        <a:srgbClr val="738AC8"/>
      </a:accent5>
      <a:accent6>
        <a:srgbClr val="1AB39F"/>
      </a:accent6>
      <a:hlink>
        <a:srgbClr val="FFFF00"/>
      </a:hlink>
      <a:folHlink>
        <a:srgbClr val="5F7791"/>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ustom 5">
    <a:dk1>
      <a:sysClr val="windowText" lastClr="000000"/>
    </a:dk1>
    <a:lt1>
      <a:sysClr val="window" lastClr="FFFFFF"/>
    </a:lt1>
    <a:dk2>
      <a:srgbClr val="4E5B6F"/>
    </a:dk2>
    <a:lt2>
      <a:srgbClr val="D6ECFF"/>
    </a:lt2>
    <a:accent1>
      <a:srgbClr val="7FD13B"/>
    </a:accent1>
    <a:accent2>
      <a:srgbClr val="0081A5"/>
    </a:accent2>
    <a:accent3>
      <a:srgbClr val="FFFF65"/>
    </a:accent3>
    <a:accent4>
      <a:srgbClr val="00ADDC"/>
    </a:accent4>
    <a:accent5>
      <a:srgbClr val="738AC8"/>
    </a:accent5>
    <a:accent6>
      <a:srgbClr val="1AB39F"/>
    </a:accent6>
    <a:hlink>
      <a:srgbClr val="FFFF00"/>
    </a:hlink>
    <a:folHlink>
      <a:srgbClr val="5F7791"/>
    </a:folHlink>
  </a:clrScheme>
</a:themeOverride>
</file>

<file path=ppt/theme/themeOverride2.xml><?xml version="1.0" encoding="utf-8"?>
<a:themeOverride xmlns:a="http://schemas.openxmlformats.org/drawingml/2006/main">
  <a:clrScheme name="Custom 5">
    <a:dk1>
      <a:sysClr val="windowText" lastClr="000000"/>
    </a:dk1>
    <a:lt1>
      <a:sysClr val="window" lastClr="FFFFFF"/>
    </a:lt1>
    <a:dk2>
      <a:srgbClr val="4E5B6F"/>
    </a:dk2>
    <a:lt2>
      <a:srgbClr val="D6ECFF"/>
    </a:lt2>
    <a:accent1>
      <a:srgbClr val="7FD13B"/>
    </a:accent1>
    <a:accent2>
      <a:srgbClr val="0081A5"/>
    </a:accent2>
    <a:accent3>
      <a:srgbClr val="FFFF65"/>
    </a:accent3>
    <a:accent4>
      <a:srgbClr val="00ADDC"/>
    </a:accent4>
    <a:accent5>
      <a:srgbClr val="738AC8"/>
    </a:accent5>
    <a:accent6>
      <a:srgbClr val="1AB39F"/>
    </a:accent6>
    <a:hlink>
      <a:srgbClr val="FFFF00"/>
    </a:hlink>
    <a:folHlink>
      <a:srgbClr val="5F7791"/>
    </a:folHlink>
  </a:clrScheme>
</a:themeOverride>
</file>

<file path=docProps/app.xml><?xml version="1.0" encoding="utf-8"?>
<Properties xmlns="http://schemas.openxmlformats.org/officeDocument/2006/extended-properties" xmlns:vt="http://schemas.openxmlformats.org/officeDocument/2006/docPropsVTypes">
  <Template/>
  <TotalTime>2093</TotalTime>
  <Words>668</Words>
  <Application>Microsoft Office PowerPoint</Application>
  <PresentationFormat>On-screen Show (4:3)</PresentationFormat>
  <Paragraphs>78</Paragraphs>
  <Slides>14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Constantia</vt:lpstr>
      <vt:lpstr>Wingdings 2</vt:lpstr>
      <vt:lpstr>Flow</vt:lpstr>
      <vt:lpstr>Yeatman Liddell College Preparatory Middle School 20-21</vt:lpstr>
      <vt:lpstr>Title I is…</vt:lpstr>
      <vt:lpstr>Title I Schools offer…</vt:lpstr>
      <vt:lpstr>Title I Programs &amp; Procedures</vt:lpstr>
      <vt:lpstr>Title I Programs &amp; Procedures</vt:lpstr>
      <vt:lpstr>PIP (The Parental Involvement Plan ) </vt:lpstr>
      <vt:lpstr> School-Parent-Student Compact </vt:lpstr>
      <vt:lpstr> Parent Rights to Know </vt:lpstr>
      <vt:lpstr>National Network of Partnership </vt:lpstr>
      <vt:lpstr>      NCLB Complaint Procedures </vt:lpstr>
      <vt:lpstr>P1230     </vt:lpstr>
      <vt:lpstr>Parent Involvement Committee</vt:lpstr>
      <vt:lpstr>Parent Involvement Committee </vt:lpstr>
      <vt:lpstr>Thank You for Your Attendance</vt:lpstr>
    </vt:vector>
  </TitlesOfParts>
  <Company>St. Louis Public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Hodgen College Bound Academy</dc:title>
  <dc:creator>Chalita</dc:creator>
  <cp:lastModifiedBy>West, Byron c.</cp:lastModifiedBy>
  <cp:revision>65</cp:revision>
  <dcterms:created xsi:type="dcterms:W3CDTF">2012-10-24T02:44:54Z</dcterms:created>
  <dcterms:modified xsi:type="dcterms:W3CDTF">2020-10-02T18:16:11Z</dcterms:modified>
</cp:coreProperties>
</file>