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8/22/2021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8/22/2021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8/22/2021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19" y="182418"/>
            <a:ext cx="9487335" cy="9721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Nason’s</a:t>
            </a:r>
            <a:r>
              <a:rPr lang="en-US" dirty="0" smtClean="0"/>
              <a:t> Favorite Things: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964" y="1154545"/>
            <a:ext cx="8442036" cy="5458691"/>
          </a:xfrm>
        </p:spPr>
        <p:txBody>
          <a:bodyPr/>
          <a:lstStyle/>
          <a:p>
            <a:r>
              <a:rPr lang="en-US" dirty="0" smtClean="0"/>
              <a:t>Food: veggie pizza (no mushrooms) I’m a vegetarian.</a:t>
            </a:r>
            <a:endParaRPr lang="en-US" dirty="0"/>
          </a:p>
          <a:p>
            <a:r>
              <a:rPr lang="en-US" dirty="0" smtClean="0"/>
              <a:t>Candy: Heath Candy Bar, milk chocolate, Pop </a:t>
            </a:r>
            <a:r>
              <a:rPr lang="en-US" dirty="0"/>
              <a:t>R</a:t>
            </a:r>
            <a:r>
              <a:rPr lang="en-US" dirty="0" smtClean="0"/>
              <a:t>ocks</a:t>
            </a:r>
          </a:p>
          <a:p>
            <a:r>
              <a:rPr lang="en-US" dirty="0" smtClean="0"/>
              <a:t>Drink: Iced or hot tea</a:t>
            </a:r>
          </a:p>
          <a:p>
            <a:r>
              <a:rPr lang="en-US" dirty="0" smtClean="0"/>
              <a:t>Color: purple, rainbows</a:t>
            </a:r>
          </a:p>
          <a:p>
            <a:r>
              <a:rPr lang="en-US" dirty="0" smtClean="0"/>
              <a:t>TV Show: I like cooking shows, but watch a variety.</a:t>
            </a:r>
          </a:p>
          <a:p>
            <a:r>
              <a:rPr lang="en-US" dirty="0" smtClean="0"/>
              <a:t>Ice Cream: Ben &amp; Jerry’s Pistachio </a:t>
            </a:r>
            <a:r>
              <a:rPr lang="en-US" dirty="0" err="1" smtClean="0"/>
              <a:t>Pistachio</a:t>
            </a:r>
            <a:endParaRPr lang="en-US" dirty="0" smtClean="0"/>
          </a:p>
          <a:p>
            <a:r>
              <a:rPr lang="en-US" dirty="0" smtClean="0"/>
              <a:t>Music: 80’s, but I’m very eclectic</a:t>
            </a:r>
          </a:p>
          <a:p>
            <a:r>
              <a:rPr lang="en-US" dirty="0" smtClean="0"/>
              <a:t>Book: Harry Potter Series</a:t>
            </a:r>
          </a:p>
          <a:p>
            <a:r>
              <a:rPr lang="en-US" dirty="0" smtClean="0"/>
              <a:t>Hobbies: Traveling, Gardening, Listening to Music, Spending time with friends and family</a:t>
            </a:r>
          </a:p>
          <a:p>
            <a:r>
              <a:rPr lang="en-US" dirty="0" smtClean="0"/>
              <a:t>Season: Summer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13</TotalTime>
  <Words>93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Segoe Print</vt:lpstr>
      <vt:lpstr>Nature Illustration 16x9</vt:lpstr>
      <vt:lpstr>Mrs. Nason’s Favorite Things: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Nason’s Favorite Things:</dc:title>
  <dc:creator>Nason, Heather M.</dc:creator>
  <cp:lastModifiedBy>Nason, Heather M.</cp:lastModifiedBy>
  <cp:revision>2</cp:revision>
  <dcterms:created xsi:type="dcterms:W3CDTF">2021-08-23T01:00:22Z</dcterms:created>
  <dcterms:modified xsi:type="dcterms:W3CDTF">2021-08-23T01:13:41Z</dcterms:modified>
</cp:coreProperties>
</file>