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57" r:id="rId5"/>
    <p:sldId id="258" r:id="rId6"/>
    <p:sldId id="265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8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6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0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5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912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15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88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2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99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8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3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0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1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7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8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9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4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0B87D0-6B7E-41E8-82DA-CCC4C6D55E0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16FE-B961-475C-AF80-952CD1C3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48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a-psd-psv.edupoint.com/PXP2_Login_Parent.aspx?regenerateSessionId=tru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a-psd.edupoint.com/PXP2_OEN_Login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1ED9-2BDE-4B52-8481-BE256CC74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288" y="2067339"/>
            <a:ext cx="9967528" cy="1967892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Pacifica School District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Online Enrollment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07859-EC99-45C9-B0A7-FA6E59A55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21" y="5481654"/>
            <a:ext cx="163387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311B-8E77-4488-8AF8-5358C94E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963874"/>
            <a:ext cx="9404723" cy="1400530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To Access Your Existing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ParentVUE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Account with Pacifica School District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F08AD-8048-42B3-85CF-A16240146293}"/>
              </a:ext>
            </a:extLst>
          </p:cNvPr>
          <p:cNvSpPr txBox="1"/>
          <p:nvPr/>
        </p:nvSpPr>
        <p:spPr>
          <a:xfrm>
            <a:off x="4500314" y="2435417"/>
            <a:ext cx="290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This Link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78483E7-9821-4F2E-B2C1-E08726477740}"/>
              </a:ext>
            </a:extLst>
          </p:cNvPr>
          <p:cNvSpPr/>
          <p:nvPr/>
        </p:nvSpPr>
        <p:spPr>
          <a:xfrm>
            <a:off x="5576581" y="3029651"/>
            <a:ext cx="306693" cy="50942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FE9D76-ABBA-4EB1-B6BF-A4C35B219340}"/>
              </a:ext>
            </a:extLst>
          </p:cNvPr>
          <p:cNvSpPr/>
          <p:nvPr/>
        </p:nvSpPr>
        <p:spPr>
          <a:xfrm>
            <a:off x="4040247" y="3714316"/>
            <a:ext cx="3530504" cy="6872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A83BC-14E4-4135-87A2-910D0951515E}"/>
              </a:ext>
            </a:extLst>
          </p:cNvPr>
          <p:cNvSpPr txBox="1"/>
          <p:nvPr/>
        </p:nvSpPr>
        <p:spPr>
          <a:xfrm>
            <a:off x="4265423" y="3873260"/>
            <a:ext cx="337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ParentVUE</a:t>
            </a:r>
            <a:r>
              <a:rPr lang="en-US" b="1" dirty="0"/>
              <a:t> Account Access</a:t>
            </a:r>
          </a:p>
        </p:txBody>
      </p:sp>
      <p:sp>
        <p:nvSpPr>
          <p:cNvPr id="10" name="Rectangle 9">
            <a:hlinkClick r:id="rId2" tooltip="ParentVUE Account Access"/>
            <a:extLst>
              <a:ext uri="{FF2B5EF4-FFF2-40B4-BE49-F238E27FC236}">
                <a16:creationId xmlns:a16="http://schemas.microsoft.com/office/drawing/2014/main" id="{255D7652-4908-4917-AB7E-74A56EFCB0C2}"/>
              </a:ext>
            </a:extLst>
          </p:cNvPr>
          <p:cNvSpPr/>
          <p:nvPr/>
        </p:nvSpPr>
        <p:spPr>
          <a:xfrm>
            <a:off x="3969973" y="3580847"/>
            <a:ext cx="3725754" cy="95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980220-D34A-43B6-8CF9-48B92FF27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221" y="5481654"/>
            <a:ext cx="163387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7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9623-1190-41B8-AA68-B6DD12D1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065" y="356167"/>
            <a:ext cx="6299921" cy="745658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Log In to Your Account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0D54CB-68D6-4FE6-B022-5D62EA564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686" y="2993098"/>
            <a:ext cx="5566376" cy="32836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1651A0-2AC6-4D2C-88E5-4585EB969415}"/>
              </a:ext>
            </a:extLst>
          </p:cNvPr>
          <p:cNvSpPr txBox="1"/>
          <p:nvPr/>
        </p:nvSpPr>
        <p:spPr>
          <a:xfrm>
            <a:off x="2020657" y="1584582"/>
            <a:ext cx="469695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Steps to Log In:</a:t>
            </a:r>
          </a:p>
          <a:p>
            <a:pPr marL="1257300" lvl="2" indent="-3429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Type your Username</a:t>
            </a:r>
          </a:p>
          <a:p>
            <a:pPr marL="1257300" lvl="2" indent="-3429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Type your Password</a:t>
            </a:r>
          </a:p>
          <a:p>
            <a:pPr marL="1257300" lvl="2" indent="-3429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"Login"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E5073-A91E-4B52-B668-E6477433F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630" y="5311269"/>
            <a:ext cx="163387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8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3F81-410F-470F-956A-64A4D5BF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11" y="310731"/>
            <a:ext cx="9142114" cy="1035312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to Do If You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Remember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Your Username or Password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EE97796-1BC5-49A0-B054-AA4E93AEC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809" y="2461480"/>
            <a:ext cx="6954904" cy="404249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9E8A6D-57D8-4E53-B5D5-C4575640AA68}"/>
              </a:ext>
            </a:extLst>
          </p:cNvPr>
          <p:cNvSpPr txBox="1"/>
          <p:nvPr/>
        </p:nvSpPr>
        <p:spPr>
          <a:xfrm>
            <a:off x="4437585" y="1719095"/>
            <a:ext cx="331683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1. Click on 'Forgot Password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15E78C-0DE8-4A39-8D8A-0FB49F04A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182" y="5424859"/>
            <a:ext cx="163387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5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C115-5D81-4B86-A6D1-08F6DD8C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41" y="365125"/>
            <a:ext cx="1173385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ParentVUE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Password After Clicking 'Forgot Password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91B4A18-31D9-4513-B4F7-14F198A77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863" y="3368775"/>
            <a:ext cx="8947150" cy="2074644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94B943-093E-465A-9220-975272D75722}"/>
              </a:ext>
            </a:extLst>
          </p:cNvPr>
          <p:cNvSpPr txBox="1"/>
          <p:nvPr/>
        </p:nvSpPr>
        <p:spPr>
          <a:xfrm>
            <a:off x="1380117" y="1940277"/>
            <a:ext cx="879755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Type your district email address in Field.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the "Send Email" button.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Check your district email inbox and follow the instructions to create a new password.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BFA4C9-5C3E-4E6D-AAFE-140BC79CA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843" y="4666907"/>
            <a:ext cx="273064" cy="2730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96E5D-6E70-48C2-9141-8193BF102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460" y="3864264"/>
            <a:ext cx="234962" cy="2540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B8A54C-B18D-44E7-8C65-64AAC09F2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91" y="5316537"/>
            <a:ext cx="1633803" cy="11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E724-FABF-479B-A998-ADAD79A8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7" y="609601"/>
            <a:ext cx="9889648" cy="1400530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 Have </a:t>
            </a:r>
            <a:r>
              <a:rPr lang="en-US" sz="3200" b="1" dirty="0">
                <a:solidFill>
                  <a:schemeClr val="accent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Had 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ParentVUE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Account with Pacifica School District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DC4582-E30E-4390-91A3-75A5B9DAB939}"/>
              </a:ext>
            </a:extLst>
          </p:cNvPr>
          <p:cNvSpPr txBox="1"/>
          <p:nvPr/>
        </p:nvSpPr>
        <p:spPr>
          <a:xfrm>
            <a:off x="4373583" y="2192192"/>
            <a:ext cx="2406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This Link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807F0D4-772E-447F-9599-5537EE470C0A}"/>
              </a:ext>
            </a:extLst>
          </p:cNvPr>
          <p:cNvSpPr/>
          <p:nvPr/>
        </p:nvSpPr>
        <p:spPr>
          <a:xfrm>
            <a:off x="5423527" y="2785563"/>
            <a:ext cx="306693" cy="50942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71AF93-9F23-438B-A18F-7A09F863EB22}"/>
              </a:ext>
            </a:extLst>
          </p:cNvPr>
          <p:cNvSpPr/>
          <p:nvPr/>
        </p:nvSpPr>
        <p:spPr>
          <a:xfrm>
            <a:off x="3619935" y="3526436"/>
            <a:ext cx="4073375" cy="5808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124CC-FEB6-4254-82E8-C71CC4496466}"/>
              </a:ext>
            </a:extLst>
          </p:cNvPr>
          <p:cNvSpPr txBox="1"/>
          <p:nvPr/>
        </p:nvSpPr>
        <p:spPr>
          <a:xfrm>
            <a:off x="3619935" y="3632180"/>
            <a:ext cx="417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effectLst/>
                <a:latin typeface="arial" panose="020B0604020202020204" pitchFamily="34" charset="0"/>
              </a:rPr>
              <a:t>Online Registration Account Access</a:t>
            </a:r>
            <a:endParaRPr lang="en-US" b="1" dirty="0"/>
          </a:p>
        </p:txBody>
      </p:sp>
      <p:sp>
        <p:nvSpPr>
          <p:cNvPr id="12" name="Rectangle 11">
            <a:hlinkClick r:id="rId2" tooltip="Online Registration Account Access"/>
            <a:extLst>
              <a:ext uri="{FF2B5EF4-FFF2-40B4-BE49-F238E27FC236}">
                <a16:creationId xmlns:a16="http://schemas.microsoft.com/office/drawing/2014/main" id="{A4C0EDF7-F947-46C4-8010-AC41163BBF62}"/>
              </a:ext>
            </a:extLst>
          </p:cNvPr>
          <p:cNvSpPr/>
          <p:nvPr/>
        </p:nvSpPr>
        <p:spPr>
          <a:xfrm>
            <a:off x="3470176" y="3429000"/>
            <a:ext cx="4321754" cy="77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CE49DF-D764-40C3-AFE2-093955DB3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221" y="5481654"/>
            <a:ext cx="163387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6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A326-B733-4ED1-983B-D251F6E3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ParentVUE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Account with Pacifica School District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821CE1-3AA0-4C43-91F4-8329064C9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405" y="3595208"/>
            <a:ext cx="4456136" cy="22377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406AE8-1D5B-4EE1-8F66-B6C4136F5835}"/>
              </a:ext>
            </a:extLst>
          </p:cNvPr>
          <p:cNvSpPr txBox="1"/>
          <p:nvPr/>
        </p:nvSpPr>
        <p:spPr>
          <a:xfrm>
            <a:off x="5530416" y="3429000"/>
            <a:ext cx="384076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2. Click on “Activate Account”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68BCAA-088F-4768-AAFD-1EF9EA940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092" y="5538449"/>
            <a:ext cx="1633870" cy="1176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8924B1-6A23-42F6-8192-7870A8AB6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373" y="4114983"/>
            <a:ext cx="4108404" cy="2449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7320E6-D8B2-41E2-8EE8-26CD70C591B8}"/>
              </a:ext>
            </a:extLst>
          </p:cNvPr>
          <p:cNvSpPr txBox="1"/>
          <p:nvPr/>
        </p:nvSpPr>
        <p:spPr>
          <a:xfrm>
            <a:off x="1083365" y="3053442"/>
            <a:ext cx="361926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 Click on “More Options”</a:t>
            </a:r>
          </a:p>
        </p:txBody>
      </p:sp>
    </p:spTree>
    <p:extLst>
      <p:ext uri="{BB962C8B-B14F-4D97-AF65-F5344CB8AC3E}">
        <p14:creationId xmlns:p14="http://schemas.microsoft.com/office/powerpoint/2010/main" val="171562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1DBC-32BA-4DE4-B51C-66D3FA29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To Create a New Account, Follow These Three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C44A1-81E7-48EB-941F-906AF30DCE08}"/>
              </a:ext>
            </a:extLst>
          </p:cNvPr>
          <p:cNvSpPr txBox="1"/>
          <p:nvPr/>
        </p:nvSpPr>
        <p:spPr>
          <a:xfrm>
            <a:off x="1659634" y="1976467"/>
            <a:ext cx="737767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1. Read the Privacy Statement (You must accept it to proceed. If you have any questions, please contact us.)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7614D67-0774-49D9-B8D4-9D6255546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772" y="3036922"/>
            <a:ext cx="5612339" cy="307467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CA16E2-F482-4D46-BA54-23D0B445A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951" y="5470295"/>
            <a:ext cx="163387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5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A4E8-77E1-4A19-ADDD-C2FA0DDA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39774"/>
          </a:xfrm>
        </p:spPr>
        <p:txBody>
          <a:bodyPr/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Create a New Account, Follow These Three Steps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CC1C87-F0DC-4852-8DC7-9E7DB50F8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3260035"/>
            <a:ext cx="6574619" cy="27865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BCC07-5F80-4BB7-800F-9AED1C8F846E}"/>
              </a:ext>
            </a:extLst>
          </p:cNvPr>
          <p:cNvSpPr txBox="1"/>
          <p:nvPr/>
        </p:nvSpPr>
        <p:spPr>
          <a:xfrm>
            <a:off x="1675453" y="2322917"/>
            <a:ext cx="777524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2. Please enter your first name, last name and the 7 character authentication key (provided to you by the district), to activate your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ParentVUE</a:t>
            </a:r>
            <a:r>
              <a:rPr lang="en-US" b="1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account:</a:t>
            </a:r>
            <a:endParaRPr 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815EE5-970B-4822-8CFF-577D25117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752" y="5396462"/>
            <a:ext cx="163387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91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</TotalTime>
  <Words>219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Arial Narrow</vt:lpstr>
      <vt:lpstr>Century Gothic</vt:lpstr>
      <vt:lpstr>Wingdings 3</vt:lpstr>
      <vt:lpstr>Ion</vt:lpstr>
      <vt:lpstr>Pacifica School District  Online Enrollment</vt:lpstr>
      <vt:lpstr>To Access Your Existing ParentVUE Account with Pacifica School District</vt:lpstr>
      <vt:lpstr>Log In to Your Account</vt:lpstr>
      <vt:lpstr>What to Do If You Don’t Remember Your Username or Password</vt:lpstr>
      <vt:lpstr>How to Reset Your ParentVUE Password After Clicking 'Forgot Password</vt:lpstr>
      <vt:lpstr>I Have Never Had a ParentVUE Account with Pacifica School District</vt:lpstr>
      <vt:lpstr>To Create a ParentVUE Account with Pacifica School District</vt:lpstr>
      <vt:lpstr>To Create a New Account, Follow These Three Steps</vt:lpstr>
      <vt:lpstr>To Create a New Account, Follow These Three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Pacifica School District  Online Enrollment</dc:title>
  <dc:creator>Cyrus Bayat</dc:creator>
  <cp:lastModifiedBy>Cyrus Bayat</cp:lastModifiedBy>
  <cp:revision>14</cp:revision>
  <dcterms:created xsi:type="dcterms:W3CDTF">2025-03-18T16:13:57Z</dcterms:created>
  <dcterms:modified xsi:type="dcterms:W3CDTF">2025-03-18T18:46:15Z</dcterms:modified>
</cp:coreProperties>
</file>